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png" ContentType="image/png"/>
  <Default Extension="wmf" ContentType="image/x-wmf"/>
  <Default Extension="emf" ContentType="image/x-emf"/>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handoutMasters/handoutMaster1.xml" ContentType="application/vnd.openxmlformats-officedocument.presentationml.handoutMaster+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autoCompressPictures="0">
  <p:sldMasterIdLst>
    <p:sldMasterId id="2147483648" r:id="rId1"/>
  </p:sldMasterIdLst>
  <p:notesMasterIdLst>
    <p:notesMasterId r:id="rId4"/>
  </p:notesMasterIdLst>
  <p:handoutMasterIdLst>
    <p:handoutMasterId r:id="rId232"/>
  </p:handoutMasterIdLst>
  <p:sldIdLst>
    <p:sldId id="672" r:id="rId3"/>
    <p:sldId id="1239" r:id="rId5"/>
    <p:sldId id="1240" r:id="rId6"/>
    <p:sldId id="1241" r:id="rId7"/>
    <p:sldId id="1242" r:id="rId8"/>
    <p:sldId id="1243" r:id="rId9"/>
    <p:sldId id="1244" r:id="rId10"/>
    <p:sldId id="1245" r:id="rId11"/>
    <p:sldId id="1246" r:id="rId12"/>
    <p:sldId id="1247" r:id="rId13"/>
    <p:sldId id="1248" r:id="rId14"/>
    <p:sldId id="1249" r:id="rId15"/>
    <p:sldId id="1250" r:id="rId16"/>
    <p:sldId id="1251" r:id="rId17"/>
    <p:sldId id="1252" r:id="rId18"/>
    <p:sldId id="1253" r:id="rId19"/>
    <p:sldId id="1254" r:id="rId20"/>
    <p:sldId id="1255" r:id="rId21"/>
    <p:sldId id="1256" r:id="rId22"/>
    <p:sldId id="1257" r:id="rId23"/>
    <p:sldId id="1258" r:id="rId24"/>
    <p:sldId id="1259" r:id="rId25"/>
    <p:sldId id="1260" r:id="rId26"/>
    <p:sldId id="1261" r:id="rId27"/>
    <p:sldId id="1262" r:id="rId28"/>
    <p:sldId id="1263" r:id="rId29"/>
    <p:sldId id="1264" r:id="rId30"/>
    <p:sldId id="1265" r:id="rId31"/>
    <p:sldId id="1266" r:id="rId32"/>
    <p:sldId id="1267" r:id="rId33"/>
    <p:sldId id="1268" r:id="rId34"/>
    <p:sldId id="1269" r:id="rId35"/>
    <p:sldId id="1270" r:id="rId36"/>
    <p:sldId id="1271" r:id="rId37"/>
    <p:sldId id="1272" r:id="rId38"/>
    <p:sldId id="1273" r:id="rId39"/>
    <p:sldId id="1274" r:id="rId40"/>
    <p:sldId id="1275" r:id="rId41"/>
    <p:sldId id="1276" r:id="rId42"/>
    <p:sldId id="1277" r:id="rId43"/>
    <p:sldId id="1278" r:id="rId44"/>
    <p:sldId id="1279" r:id="rId45"/>
    <p:sldId id="1280" r:id="rId46"/>
    <p:sldId id="1509" r:id="rId47"/>
    <p:sldId id="1281" r:id="rId48"/>
    <p:sldId id="1282" r:id="rId49"/>
    <p:sldId id="1283" r:id="rId50"/>
    <p:sldId id="1284" r:id="rId51"/>
    <p:sldId id="1285" r:id="rId52"/>
    <p:sldId id="1286" r:id="rId53"/>
    <p:sldId id="1287" r:id="rId54"/>
    <p:sldId id="1288" r:id="rId55"/>
    <p:sldId id="1289" r:id="rId56"/>
    <p:sldId id="1290" r:id="rId57"/>
    <p:sldId id="1291" r:id="rId58"/>
    <p:sldId id="1292" r:id="rId59"/>
    <p:sldId id="1293" r:id="rId60"/>
    <p:sldId id="1294" r:id="rId61"/>
    <p:sldId id="1295" r:id="rId62"/>
    <p:sldId id="1296" r:id="rId63"/>
    <p:sldId id="1297" r:id="rId64"/>
    <p:sldId id="1298" r:id="rId65"/>
    <p:sldId id="1299" r:id="rId66"/>
    <p:sldId id="1300" r:id="rId67"/>
    <p:sldId id="1301" r:id="rId68"/>
    <p:sldId id="1302" r:id="rId69"/>
    <p:sldId id="1303" r:id="rId70"/>
    <p:sldId id="1304" r:id="rId71"/>
    <p:sldId id="1305" r:id="rId72"/>
    <p:sldId id="1306" r:id="rId73"/>
    <p:sldId id="1307" r:id="rId74"/>
    <p:sldId id="1308" r:id="rId75"/>
    <p:sldId id="1309" r:id="rId76"/>
    <p:sldId id="1310" r:id="rId77"/>
    <p:sldId id="1311" r:id="rId78"/>
    <p:sldId id="1312" r:id="rId79"/>
    <p:sldId id="1313" r:id="rId80"/>
    <p:sldId id="1314" r:id="rId81"/>
    <p:sldId id="1315" r:id="rId82"/>
    <p:sldId id="1316" r:id="rId83"/>
    <p:sldId id="1317" r:id="rId84"/>
    <p:sldId id="1318" r:id="rId85"/>
    <p:sldId id="1319" r:id="rId86"/>
    <p:sldId id="1320" r:id="rId87"/>
    <p:sldId id="1321" r:id="rId88"/>
    <p:sldId id="1322" r:id="rId89"/>
    <p:sldId id="1323" r:id="rId90"/>
    <p:sldId id="1735" r:id="rId91"/>
    <p:sldId id="1736" r:id="rId92"/>
    <p:sldId id="1737" r:id="rId93"/>
    <p:sldId id="1738" r:id="rId94"/>
    <p:sldId id="1739" r:id="rId95"/>
    <p:sldId id="1740" r:id="rId96"/>
    <p:sldId id="1741" r:id="rId97"/>
    <p:sldId id="1742" r:id="rId98"/>
    <p:sldId id="1743" r:id="rId99"/>
    <p:sldId id="1744" r:id="rId100"/>
    <p:sldId id="1745" r:id="rId101"/>
    <p:sldId id="1746" r:id="rId102"/>
    <p:sldId id="1747" r:id="rId103"/>
    <p:sldId id="1748" r:id="rId104"/>
    <p:sldId id="1749" r:id="rId105"/>
    <p:sldId id="1750" r:id="rId106"/>
    <p:sldId id="1751" r:id="rId107"/>
    <p:sldId id="1752" r:id="rId108"/>
    <p:sldId id="1753" r:id="rId109"/>
    <p:sldId id="1754" r:id="rId110"/>
    <p:sldId id="1755" r:id="rId111"/>
    <p:sldId id="1756" r:id="rId112"/>
    <p:sldId id="1757" r:id="rId113"/>
    <p:sldId id="1758" r:id="rId114"/>
    <p:sldId id="1759" r:id="rId115"/>
    <p:sldId id="1760" r:id="rId116"/>
    <p:sldId id="1761" r:id="rId117"/>
    <p:sldId id="1762" r:id="rId118"/>
    <p:sldId id="1763" r:id="rId119"/>
    <p:sldId id="1764" r:id="rId120"/>
    <p:sldId id="1324" r:id="rId121"/>
    <p:sldId id="1443" r:id="rId122"/>
    <p:sldId id="1444" r:id="rId123"/>
    <p:sldId id="1445" r:id="rId124"/>
    <p:sldId id="1446" r:id="rId125"/>
    <p:sldId id="1447" r:id="rId126"/>
    <p:sldId id="1448" r:id="rId127"/>
    <p:sldId id="1449" r:id="rId128"/>
    <p:sldId id="1765" r:id="rId129"/>
    <p:sldId id="1766" r:id="rId130"/>
    <p:sldId id="1450" r:id="rId131"/>
    <p:sldId id="1451" r:id="rId132"/>
    <p:sldId id="1455" r:id="rId133"/>
    <p:sldId id="1456" r:id="rId134"/>
    <p:sldId id="1457" r:id="rId135"/>
    <p:sldId id="1458" r:id="rId136"/>
    <p:sldId id="1460" r:id="rId137"/>
    <p:sldId id="1461" r:id="rId138"/>
    <p:sldId id="1462" r:id="rId139"/>
    <p:sldId id="1463" r:id="rId140"/>
    <p:sldId id="1464" r:id="rId141"/>
    <p:sldId id="1465" r:id="rId142"/>
    <p:sldId id="1466" r:id="rId143"/>
    <p:sldId id="1467" r:id="rId144"/>
    <p:sldId id="1468" r:id="rId145"/>
    <p:sldId id="1469" r:id="rId146"/>
    <p:sldId id="1470" r:id="rId147"/>
    <p:sldId id="1471" r:id="rId148"/>
    <p:sldId id="1472" r:id="rId149"/>
    <p:sldId id="1473" r:id="rId150"/>
    <p:sldId id="1474" r:id="rId151"/>
    <p:sldId id="1475" r:id="rId152"/>
    <p:sldId id="1476" r:id="rId153"/>
    <p:sldId id="1477" r:id="rId154"/>
    <p:sldId id="1478" r:id="rId155"/>
    <p:sldId id="1479" r:id="rId156"/>
    <p:sldId id="1480" r:id="rId157"/>
    <p:sldId id="1481" r:id="rId158"/>
    <p:sldId id="1482" r:id="rId159"/>
    <p:sldId id="1483" r:id="rId160"/>
    <p:sldId id="1484" r:id="rId161"/>
    <p:sldId id="1485" r:id="rId162"/>
    <p:sldId id="1486" r:id="rId163"/>
    <p:sldId id="1487" r:id="rId164"/>
    <p:sldId id="1488" r:id="rId165"/>
    <p:sldId id="1489" r:id="rId166"/>
    <p:sldId id="1490" r:id="rId167"/>
    <p:sldId id="1491" r:id="rId168"/>
    <p:sldId id="1492" r:id="rId169"/>
    <p:sldId id="1493" r:id="rId170"/>
    <p:sldId id="1494" r:id="rId171"/>
    <p:sldId id="1495" r:id="rId172"/>
    <p:sldId id="1496" r:id="rId173"/>
    <p:sldId id="1497" r:id="rId174"/>
    <p:sldId id="1498" r:id="rId175"/>
    <p:sldId id="1499" r:id="rId176"/>
    <p:sldId id="1500" r:id="rId177"/>
    <p:sldId id="1501" r:id="rId178"/>
    <p:sldId id="1502" r:id="rId179"/>
    <p:sldId id="1503" r:id="rId180"/>
    <p:sldId id="1504" r:id="rId181"/>
    <p:sldId id="1505" r:id="rId182"/>
    <p:sldId id="1506" r:id="rId183"/>
    <p:sldId id="1507" r:id="rId184"/>
    <p:sldId id="1508" r:id="rId185"/>
    <p:sldId id="1948" r:id="rId186"/>
    <p:sldId id="1949" r:id="rId187"/>
    <p:sldId id="1950" r:id="rId188"/>
    <p:sldId id="1951" r:id="rId189"/>
    <p:sldId id="1952" r:id="rId190"/>
    <p:sldId id="1953" r:id="rId191"/>
    <p:sldId id="1954" r:id="rId192"/>
    <p:sldId id="1955" r:id="rId193"/>
    <p:sldId id="1956" r:id="rId194"/>
    <p:sldId id="1325" r:id="rId195"/>
    <p:sldId id="1326" r:id="rId196"/>
    <p:sldId id="1327" r:id="rId197"/>
    <p:sldId id="1328" r:id="rId198"/>
    <p:sldId id="1329" r:id="rId199"/>
    <p:sldId id="1330" r:id="rId200"/>
    <p:sldId id="1331" r:id="rId201"/>
    <p:sldId id="1332" r:id="rId202"/>
    <p:sldId id="1333" r:id="rId203"/>
    <p:sldId id="1957" r:id="rId204"/>
    <p:sldId id="1958" r:id="rId205"/>
    <p:sldId id="1959" r:id="rId206"/>
    <p:sldId id="1960" r:id="rId207"/>
    <p:sldId id="1961" r:id="rId208"/>
    <p:sldId id="1962" r:id="rId209"/>
    <p:sldId id="1963" r:id="rId210"/>
    <p:sldId id="1964" r:id="rId211"/>
    <p:sldId id="1965" r:id="rId212"/>
    <p:sldId id="1966" r:id="rId213"/>
    <p:sldId id="1967" r:id="rId214"/>
    <p:sldId id="1968" r:id="rId215"/>
    <p:sldId id="1969" r:id="rId216"/>
    <p:sldId id="1970" r:id="rId217"/>
    <p:sldId id="1971" r:id="rId218"/>
    <p:sldId id="1972" r:id="rId219"/>
    <p:sldId id="1973" r:id="rId220"/>
    <p:sldId id="1974" r:id="rId221"/>
    <p:sldId id="1975" r:id="rId222"/>
    <p:sldId id="1976" r:id="rId223"/>
    <p:sldId id="1977" r:id="rId224"/>
    <p:sldId id="1978" r:id="rId225"/>
    <p:sldId id="1979" r:id="rId226"/>
    <p:sldId id="1980" r:id="rId227"/>
    <p:sldId id="1981" r:id="rId228"/>
    <p:sldId id="1982" r:id="rId229"/>
    <p:sldId id="1983" r:id="rId230"/>
    <p:sldId id="865" r:id="rId231"/>
  </p:sldIdLst>
  <p:sldSz cx="12192000" cy="6858000"/>
  <p:notesSz cx="6858000" cy="9144000"/>
  <p:embeddedFontLst>
    <p:embeddedFont>
      <p:font typeface="宋体" pitchFamily="2" charset="-122"/>
      <p:regular r:id="rId237"/>
    </p:embeddedFont>
    <p:embeddedFont>
      <p:font typeface="微软雅黑" charset="-122"/>
      <p:regular r:id="rId238"/>
    </p:embeddedFont>
    <p:embeddedFont>
      <p:font typeface="华文新魏" panose="02010800040101010101" pitchFamily="2" charset="-122"/>
      <p:regular r:id="rId239"/>
    </p:embeddedFont>
    <p:embeddedFont>
      <p:font typeface="黑体" pitchFamily="49" charset="-122"/>
      <p:regular r:id="rId240"/>
    </p:embeddedFont>
    <p:embeddedFont>
      <p:font typeface="Tw Cen MT" panose="020B0602020104020603" charset="0"/>
      <p:regular r:id="rId241"/>
    </p:embeddedFont>
    <p:embeddedFont>
      <p:font typeface="DejaVu Math TeX Gyre" panose="02000503000000000000" charset="0"/>
      <p:regular r:id="rId242"/>
    </p:embeddedFont>
    <p:embeddedFont>
      <p:font typeface="Monotype Sorts" panose="01010601010101010101" pitchFamily="2" charset="2"/>
      <p:regular r:id="rId243"/>
    </p:embeddedFont>
    <p:embeddedFont>
      <p:font typeface="Garamond" panose="02020404030301010803" pitchFamily="18" charset="0"/>
      <p:regular r:id="rId244"/>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张一帆" initials="张一帆" lastIdx="2"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558" autoAdjust="0"/>
    <p:restoredTop sz="79070" autoAdjust="0"/>
  </p:normalViewPr>
  <p:slideViewPr>
    <p:cSldViewPr snapToGrid="0">
      <p:cViewPr varScale="1">
        <p:scale>
          <a:sx n="99" d="100"/>
          <a:sy n="99" d="100"/>
        </p:scale>
        <p:origin x="1056"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6.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6.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4" Type="http://schemas.openxmlformats.org/officeDocument/2006/relationships/font" Target="fonts/font8.fntdata"/><Relationship Id="rId243" Type="http://schemas.openxmlformats.org/officeDocument/2006/relationships/font" Target="fonts/font7.fntdata"/><Relationship Id="rId242" Type="http://schemas.openxmlformats.org/officeDocument/2006/relationships/font" Target="fonts/font6.fntdata"/><Relationship Id="rId241" Type="http://schemas.openxmlformats.org/officeDocument/2006/relationships/font" Target="fonts/font5.fntdata"/><Relationship Id="rId240" Type="http://schemas.openxmlformats.org/officeDocument/2006/relationships/font" Target="fonts/font4.fntdata"/><Relationship Id="rId24" Type="http://schemas.openxmlformats.org/officeDocument/2006/relationships/slide" Target="slides/slide21.xml"/><Relationship Id="rId239" Type="http://schemas.openxmlformats.org/officeDocument/2006/relationships/font" Target="fonts/font3.fntdata"/><Relationship Id="rId238" Type="http://schemas.openxmlformats.org/officeDocument/2006/relationships/font" Target="fonts/font2.fntdata"/><Relationship Id="rId237" Type="http://schemas.openxmlformats.org/officeDocument/2006/relationships/font" Target="fonts/font1.fntdata"/><Relationship Id="rId236" Type="http://schemas.openxmlformats.org/officeDocument/2006/relationships/commentAuthors" Target="commentAuthors.xml"/><Relationship Id="rId235" Type="http://schemas.openxmlformats.org/officeDocument/2006/relationships/tableStyles" Target="tableStyles.xml"/><Relationship Id="rId234" Type="http://schemas.openxmlformats.org/officeDocument/2006/relationships/viewProps" Target="viewProps.xml"/><Relationship Id="rId233" Type="http://schemas.openxmlformats.org/officeDocument/2006/relationships/presProps" Target="presProps.xml"/><Relationship Id="rId232" Type="http://schemas.openxmlformats.org/officeDocument/2006/relationships/handoutMaster" Target="handoutMasters/handoutMaster1.xml"/><Relationship Id="rId231" Type="http://schemas.openxmlformats.org/officeDocument/2006/relationships/slide" Target="slides/slide228.xml"/><Relationship Id="rId230" Type="http://schemas.openxmlformats.org/officeDocument/2006/relationships/slide" Target="slides/slide227.xml"/><Relationship Id="rId23" Type="http://schemas.openxmlformats.org/officeDocument/2006/relationships/slide" Target="slides/slide20.xml"/><Relationship Id="rId229" Type="http://schemas.openxmlformats.org/officeDocument/2006/relationships/slide" Target="slides/slide226.xml"/><Relationship Id="rId228" Type="http://schemas.openxmlformats.org/officeDocument/2006/relationships/slide" Target="slides/slide225.xml"/><Relationship Id="rId227" Type="http://schemas.openxmlformats.org/officeDocument/2006/relationships/slide" Target="slides/slide224.xml"/><Relationship Id="rId226" Type="http://schemas.openxmlformats.org/officeDocument/2006/relationships/slide" Target="slides/slide223.xml"/><Relationship Id="rId225" Type="http://schemas.openxmlformats.org/officeDocument/2006/relationships/slide" Target="slides/slide222.xml"/><Relationship Id="rId224" Type="http://schemas.openxmlformats.org/officeDocument/2006/relationships/slide" Target="slides/slide221.xml"/><Relationship Id="rId223" Type="http://schemas.openxmlformats.org/officeDocument/2006/relationships/slide" Target="slides/slide220.xml"/><Relationship Id="rId222" Type="http://schemas.openxmlformats.org/officeDocument/2006/relationships/slide" Target="slides/slide219.xml"/><Relationship Id="rId221" Type="http://schemas.openxmlformats.org/officeDocument/2006/relationships/slide" Target="slides/slide218.xml"/><Relationship Id="rId220" Type="http://schemas.openxmlformats.org/officeDocument/2006/relationships/slide" Target="slides/slide217.xml"/><Relationship Id="rId22" Type="http://schemas.openxmlformats.org/officeDocument/2006/relationships/slide" Target="slides/slide19.xml"/><Relationship Id="rId219" Type="http://schemas.openxmlformats.org/officeDocument/2006/relationships/slide" Target="slides/slide216.xml"/><Relationship Id="rId218" Type="http://schemas.openxmlformats.org/officeDocument/2006/relationships/slide" Target="slides/slide215.xml"/><Relationship Id="rId217" Type="http://schemas.openxmlformats.org/officeDocument/2006/relationships/slide" Target="slides/slide214.xml"/><Relationship Id="rId216" Type="http://schemas.openxmlformats.org/officeDocument/2006/relationships/slide" Target="slides/slide213.xml"/><Relationship Id="rId215" Type="http://schemas.openxmlformats.org/officeDocument/2006/relationships/slide" Target="slides/slide212.xml"/><Relationship Id="rId214" Type="http://schemas.openxmlformats.org/officeDocument/2006/relationships/slide" Target="slides/slide211.xml"/><Relationship Id="rId213" Type="http://schemas.openxmlformats.org/officeDocument/2006/relationships/slide" Target="slides/slide210.xml"/><Relationship Id="rId212" Type="http://schemas.openxmlformats.org/officeDocument/2006/relationships/slide" Target="slides/slide209.xml"/><Relationship Id="rId211" Type="http://schemas.openxmlformats.org/officeDocument/2006/relationships/slide" Target="slides/slide208.xml"/><Relationship Id="rId210" Type="http://schemas.openxmlformats.org/officeDocument/2006/relationships/slide" Target="slides/slide207.xml"/><Relationship Id="rId21" Type="http://schemas.openxmlformats.org/officeDocument/2006/relationships/slide" Target="slides/slide18.xml"/><Relationship Id="rId209" Type="http://schemas.openxmlformats.org/officeDocument/2006/relationships/slide" Target="slides/slide206.xml"/><Relationship Id="rId208" Type="http://schemas.openxmlformats.org/officeDocument/2006/relationships/slide" Target="slides/slide205.xml"/><Relationship Id="rId207" Type="http://schemas.openxmlformats.org/officeDocument/2006/relationships/slide" Target="slides/slide204.xml"/><Relationship Id="rId206" Type="http://schemas.openxmlformats.org/officeDocument/2006/relationships/slide" Target="slides/slide203.xml"/><Relationship Id="rId205" Type="http://schemas.openxmlformats.org/officeDocument/2006/relationships/slide" Target="slides/slide202.xml"/><Relationship Id="rId204" Type="http://schemas.openxmlformats.org/officeDocument/2006/relationships/slide" Target="slides/slide201.xml"/><Relationship Id="rId203" Type="http://schemas.openxmlformats.org/officeDocument/2006/relationships/slide" Target="slides/slide200.xml"/><Relationship Id="rId202" Type="http://schemas.openxmlformats.org/officeDocument/2006/relationships/slide" Target="slides/slide199.xml"/><Relationship Id="rId201" Type="http://schemas.openxmlformats.org/officeDocument/2006/relationships/slide" Target="slides/slide198.xml"/><Relationship Id="rId200" Type="http://schemas.openxmlformats.org/officeDocument/2006/relationships/slide" Target="slides/slide197.xml"/><Relationship Id="rId20" Type="http://schemas.openxmlformats.org/officeDocument/2006/relationships/slide" Target="slides/slide17.xml"/><Relationship Id="rId2" Type="http://schemas.openxmlformats.org/officeDocument/2006/relationships/theme" Target="theme/theme1.xml"/><Relationship Id="rId199" Type="http://schemas.openxmlformats.org/officeDocument/2006/relationships/slide" Target="slides/slide196.xml"/><Relationship Id="rId198" Type="http://schemas.openxmlformats.org/officeDocument/2006/relationships/slide" Target="slides/slide195.xml"/><Relationship Id="rId197" Type="http://schemas.openxmlformats.org/officeDocument/2006/relationships/slide" Target="slides/slide194.xml"/><Relationship Id="rId196" Type="http://schemas.openxmlformats.org/officeDocument/2006/relationships/slide" Target="slides/slide193.xml"/><Relationship Id="rId195" Type="http://schemas.openxmlformats.org/officeDocument/2006/relationships/slide" Target="slides/slide192.xml"/><Relationship Id="rId194" Type="http://schemas.openxmlformats.org/officeDocument/2006/relationships/slide" Target="slides/slide191.xml"/><Relationship Id="rId193" Type="http://schemas.openxmlformats.org/officeDocument/2006/relationships/slide" Target="slides/slide190.xml"/><Relationship Id="rId192" Type="http://schemas.openxmlformats.org/officeDocument/2006/relationships/slide" Target="slides/slide189.xml"/><Relationship Id="rId191" Type="http://schemas.openxmlformats.org/officeDocument/2006/relationships/slide" Target="slides/slide188.xml"/><Relationship Id="rId190" Type="http://schemas.openxmlformats.org/officeDocument/2006/relationships/slide" Target="slides/slide187.xml"/><Relationship Id="rId19" Type="http://schemas.openxmlformats.org/officeDocument/2006/relationships/slide" Target="slides/slide16.xml"/><Relationship Id="rId189" Type="http://schemas.openxmlformats.org/officeDocument/2006/relationships/slide" Target="slides/slide186.xml"/><Relationship Id="rId188" Type="http://schemas.openxmlformats.org/officeDocument/2006/relationships/slide" Target="slides/slide185.xml"/><Relationship Id="rId187" Type="http://schemas.openxmlformats.org/officeDocument/2006/relationships/slide" Target="slides/slide184.xml"/><Relationship Id="rId186" Type="http://schemas.openxmlformats.org/officeDocument/2006/relationships/slide" Target="slides/slide183.xml"/><Relationship Id="rId185" Type="http://schemas.openxmlformats.org/officeDocument/2006/relationships/slide" Target="slides/slide182.xml"/><Relationship Id="rId184" Type="http://schemas.openxmlformats.org/officeDocument/2006/relationships/slide" Target="slides/slide181.xml"/><Relationship Id="rId183" Type="http://schemas.openxmlformats.org/officeDocument/2006/relationships/slide" Target="slides/slide180.xml"/><Relationship Id="rId182" Type="http://schemas.openxmlformats.org/officeDocument/2006/relationships/slide" Target="slides/slide179.xml"/><Relationship Id="rId181" Type="http://schemas.openxmlformats.org/officeDocument/2006/relationships/slide" Target="slides/slide178.xml"/><Relationship Id="rId180" Type="http://schemas.openxmlformats.org/officeDocument/2006/relationships/slide" Target="slides/slide177.xml"/><Relationship Id="rId18" Type="http://schemas.openxmlformats.org/officeDocument/2006/relationships/slide" Target="slides/slide15.xml"/><Relationship Id="rId179" Type="http://schemas.openxmlformats.org/officeDocument/2006/relationships/slide" Target="slides/slide176.xml"/><Relationship Id="rId178" Type="http://schemas.openxmlformats.org/officeDocument/2006/relationships/slide" Target="slides/slide175.xml"/><Relationship Id="rId177" Type="http://schemas.openxmlformats.org/officeDocument/2006/relationships/slide" Target="slides/slide174.xml"/><Relationship Id="rId176" Type="http://schemas.openxmlformats.org/officeDocument/2006/relationships/slide" Target="slides/slide173.xml"/><Relationship Id="rId175" Type="http://schemas.openxmlformats.org/officeDocument/2006/relationships/slide" Target="slides/slide172.xml"/><Relationship Id="rId174" Type="http://schemas.openxmlformats.org/officeDocument/2006/relationships/slide" Target="slides/slide171.xml"/><Relationship Id="rId173" Type="http://schemas.openxmlformats.org/officeDocument/2006/relationships/slide" Target="slides/slide170.xml"/><Relationship Id="rId172" Type="http://schemas.openxmlformats.org/officeDocument/2006/relationships/slide" Target="slides/slide169.xml"/><Relationship Id="rId171" Type="http://schemas.openxmlformats.org/officeDocument/2006/relationships/slide" Target="slides/slide168.xml"/><Relationship Id="rId170" Type="http://schemas.openxmlformats.org/officeDocument/2006/relationships/slide" Target="slides/slide167.xml"/><Relationship Id="rId17" Type="http://schemas.openxmlformats.org/officeDocument/2006/relationships/slide" Target="slides/slide14.xml"/><Relationship Id="rId169" Type="http://schemas.openxmlformats.org/officeDocument/2006/relationships/slide" Target="slides/slide166.xml"/><Relationship Id="rId168" Type="http://schemas.openxmlformats.org/officeDocument/2006/relationships/slide" Target="slides/slide165.xml"/><Relationship Id="rId167" Type="http://schemas.openxmlformats.org/officeDocument/2006/relationships/slide" Target="slides/slide164.xml"/><Relationship Id="rId166" Type="http://schemas.openxmlformats.org/officeDocument/2006/relationships/slide" Target="slides/slide163.xml"/><Relationship Id="rId165" Type="http://schemas.openxmlformats.org/officeDocument/2006/relationships/slide" Target="slides/slide162.xml"/><Relationship Id="rId164" Type="http://schemas.openxmlformats.org/officeDocument/2006/relationships/slide" Target="slides/slide161.xml"/><Relationship Id="rId163" Type="http://schemas.openxmlformats.org/officeDocument/2006/relationships/slide" Target="slides/slide160.xml"/><Relationship Id="rId162" Type="http://schemas.openxmlformats.org/officeDocument/2006/relationships/slide" Target="slides/slide159.xml"/><Relationship Id="rId161" Type="http://schemas.openxmlformats.org/officeDocument/2006/relationships/slide" Target="slides/slide158.xml"/><Relationship Id="rId160" Type="http://schemas.openxmlformats.org/officeDocument/2006/relationships/slide" Target="slides/slide157.xml"/><Relationship Id="rId16" Type="http://schemas.openxmlformats.org/officeDocument/2006/relationships/slide" Target="slides/slide13.xml"/><Relationship Id="rId159" Type="http://schemas.openxmlformats.org/officeDocument/2006/relationships/slide" Target="slides/slide156.xml"/><Relationship Id="rId158" Type="http://schemas.openxmlformats.org/officeDocument/2006/relationships/slide" Target="slides/slide155.xml"/><Relationship Id="rId157" Type="http://schemas.openxmlformats.org/officeDocument/2006/relationships/slide" Target="slides/slide154.xml"/><Relationship Id="rId156" Type="http://schemas.openxmlformats.org/officeDocument/2006/relationships/slide" Target="slides/slide153.xml"/><Relationship Id="rId155" Type="http://schemas.openxmlformats.org/officeDocument/2006/relationships/slide" Target="slides/slide152.xml"/><Relationship Id="rId154" Type="http://schemas.openxmlformats.org/officeDocument/2006/relationships/slide" Target="slides/slide151.xml"/><Relationship Id="rId153" Type="http://schemas.openxmlformats.org/officeDocument/2006/relationships/slide" Target="slides/slide150.xml"/><Relationship Id="rId152" Type="http://schemas.openxmlformats.org/officeDocument/2006/relationships/slide" Target="slides/slide149.xml"/><Relationship Id="rId151" Type="http://schemas.openxmlformats.org/officeDocument/2006/relationships/slide" Target="slides/slide148.xml"/><Relationship Id="rId150" Type="http://schemas.openxmlformats.org/officeDocument/2006/relationships/slide" Target="slides/slide147.xml"/><Relationship Id="rId15" Type="http://schemas.openxmlformats.org/officeDocument/2006/relationships/slide" Target="slides/slide12.xml"/><Relationship Id="rId149" Type="http://schemas.openxmlformats.org/officeDocument/2006/relationships/slide" Target="slides/slide146.xml"/><Relationship Id="rId148" Type="http://schemas.openxmlformats.org/officeDocument/2006/relationships/slide" Target="slides/slide145.xml"/><Relationship Id="rId147" Type="http://schemas.openxmlformats.org/officeDocument/2006/relationships/slide" Target="slides/slide144.xml"/><Relationship Id="rId146" Type="http://schemas.openxmlformats.org/officeDocument/2006/relationships/slide" Target="slides/slide143.xml"/><Relationship Id="rId145" Type="http://schemas.openxmlformats.org/officeDocument/2006/relationships/slide" Target="slides/slide142.xml"/><Relationship Id="rId144" Type="http://schemas.openxmlformats.org/officeDocument/2006/relationships/slide" Target="slides/slide141.xml"/><Relationship Id="rId143" Type="http://schemas.openxmlformats.org/officeDocument/2006/relationships/slide" Target="slides/slide140.xml"/><Relationship Id="rId142" Type="http://schemas.openxmlformats.org/officeDocument/2006/relationships/slide" Target="slides/slide139.xml"/><Relationship Id="rId141" Type="http://schemas.openxmlformats.org/officeDocument/2006/relationships/slide" Target="slides/slide138.xml"/><Relationship Id="rId140" Type="http://schemas.openxmlformats.org/officeDocument/2006/relationships/slide" Target="slides/slide137.xml"/><Relationship Id="rId14" Type="http://schemas.openxmlformats.org/officeDocument/2006/relationships/slide" Target="slides/slide11.xml"/><Relationship Id="rId139" Type="http://schemas.openxmlformats.org/officeDocument/2006/relationships/slide" Target="slides/slide136.xml"/><Relationship Id="rId138" Type="http://schemas.openxmlformats.org/officeDocument/2006/relationships/slide" Target="slides/slide135.xml"/><Relationship Id="rId137" Type="http://schemas.openxmlformats.org/officeDocument/2006/relationships/slide" Target="slides/slide134.xml"/><Relationship Id="rId136" Type="http://schemas.openxmlformats.org/officeDocument/2006/relationships/slide" Target="slides/slide133.xml"/><Relationship Id="rId135" Type="http://schemas.openxmlformats.org/officeDocument/2006/relationships/slide" Target="slides/slide132.xml"/><Relationship Id="rId134" Type="http://schemas.openxmlformats.org/officeDocument/2006/relationships/slide" Target="slides/slide131.xml"/><Relationship Id="rId133" Type="http://schemas.openxmlformats.org/officeDocument/2006/relationships/slide" Target="slides/slide130.xml"/><Relationship Id="rId132" Type="http://schemas.openxmlformats.org/officeDocument/2006/relationships/slide" Target="slides/slide129.xml"/><Relationship Id="rId131" Type="http://schemas.openxmlformats.org/officeDocument/2006/relationships/slide" Target="slides/slide128.xml"/><Relationship Id="rId130" Type="http://schemas.openxmlformats.org/officeDocument/2006/relationships/slide" Target="slides/slide127.xml"/><Relationship Id="rId13" Type="http://schemas.openxmlformats.org/officeDocument/2006/relationships/slide" Target="slides/slide10.xml"/><Relationship Id="rId129" Type="http://schemas.openxmlformats.org/officeDocument/2006/relationships/slide" Target="slides/slide126.xml"/><Relationship Id="rId128" Type="http://schemas.openxmlformats.org/officeDocument/2006/relationships/slide" Target="slides/slide125.xml"/><Relationship Id="rId127" Type="http://schemas.openxmlformats.org/officeDocument/2006/relationships/slide" Target="slides/slide124.xml"/><Relationship Id="rId126" Type="http://schemas.openxmlformats.org/officeDocument/2006/relationships/slide" Target="slides/slide123.xml"/><Relationship Id="rId125" Type="http://schemas.openxmlformats.org/officeDocument/2006/relationships/slide" Target="slides/slide122.xml"/><Relationship Id="rId124" Type="http://schemas.openxmlformats.org/officeDocument/2006/relationships/slide" Target="slides/slide121.xml"/><Relationship Id="rId123" Type="http://schemas.openxmlformats.org/officeDocument/2006/relationships/slide" Target="slides/slide120.xml"/><Relationship Id="rId122" Type="http://schemas.openxmlformats.org/officeDocument/2006/relationships/slide" Target="slides/slide119.xml"/><Relationship Id="rId121" Type="http://schemas.openxmlformats.org/officeDocument/2006/relationships/slide" Target="slides/slide118.xml"/><Relationship Id="rId120" Type="http://schemas.openxmlformats.org/officeDocument/2006/relationships/slide" Target="slides/slide117.xml"/><Relationship Id="rId12" Type="http://schemas.openxmlformats.org/officeDocument/2006/relationships/slide" Target="slides/slide9.xml"/><Relationship Id="rId119" Type="http://schemas.openxmlformats.org/officeDocument/2006/relationships/slide" Target="slides/slide116.xml"/><Relationship Id="rId118" Type="http://schemas.openxmlformats.org/officeDocument/2006/relationships/slide" Target="slides/slide115.xml"/><Relationship Id="rId117" Type="http://schemas.openxmlformats.org/officeDocument/2006/relationships/slide" Target="slides/slide114.xml"/><Relationship Id="rId116" Type="http://schemas.openxmlformats.org/officeDocument/2006/relationships/slide" Target="slides/slide113.xml"/><Relationship Id="rId115" Type="http://schemas.openxmlformats.org/officeDocument/2006/relationships/slide" Target="slides/slide112.xml"/><Relationship Id="rId114" Type="http://schemas.openxmlformats.org/officeDocument/2006/relationships/slide" Target="slides/slide111.xml"/><Relationship Id="rId113" Type="http://schemas.openxmlformats.org/officeDocument/2006/relationships/slide" Target="slides/slide110.xml"/><Relationship Id="rId112" Type="http://schemas.openxmlformats.org/officeDocument/2006/relationships/slide" Target="slides/slide109.xml"/><Relationship Id="rId111" Type="http://schemas.openxmlformats.org/officeDocument/2006/relationships/slide" Target="slides/slide108.xml"/><Relationship Id="rId110" Type="http://schemas.openxmlformats.org/officeDocument/2006/relationships/slide" Target="slides/slide107.xml"/><Relationship Id="rId11" Type="http://schemas.openxmlformats.org/officeDocument/2006/relationships/slide" Target="slides/slide8.xml"/><Relationship Id="rId109" Type="http://schemas.openxmlformats.org/officeDocument/2006/relationships/slide" Target="slides/slide106.xml"/><Relationship Id="rId108" Type="http://schemas.openxmlformats.org/officeDocument/2006/relationships/slide" Target="slides/slide105.xml"/><Relationship Id="rId107" Type="http://schemas.openxmlformats.org/officeDocument/2006/relationships/slide" Target="slides/slide104.xml"/><Relationship Id="rId106" Type="http://schemas.openxmlformats.org/officeDocument/2006/relationships/slide" Target="slides/slide103.xml"/><Relationship Id="rId105" Type="http://schemas.openxmlformats.org/officeDocument/2006/relationships/slide" Target="slides/slide102.xml"/><Relationship Id="rId104" Type="http://schemas.openxmlformats.org/officeDocument/2006/relationships/slide" Target="slides/slide101.xml"/><Relationship Id="rId103" Type="http://schemas.openxmlformats.org/officeDocument/2006/relationships/slide" Target="slides/slide100.xml"/><Relationship Id="rId102" Type="http://schemas.openxmlformats.org/officeDocument/2006/relationships/slide" Target="slides/slide99.xml"/><Relationship Id="rId101" Type="http://schemas.openxmlformats.org/officeDocument/2006/relationships/slide" Target="slides/slide98.xml"/><Relationship Id="rId100" Type="http://schemas.openxmlformats.org/officeDocument/2006/relationships/slide" Target="slides/slide97.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9" Type="http://schemas.openxmlformats.org/officeDocument/2006/relationships/image" Target="../media/image17.emf"/><Relationship Id="rId8" Type="http://schemas.openxmlformats.org/officeDocument/2006/relationships/image" Target="../media/image16.emf"/><Relationship Id="rId7" Type="http://schemas.openxmlformats.org/officeDocument/2006/relationships/image" Target="../media/image15.emf"/><Relationship Id="rId6" Type="http://schemas.openxmlformats.org/officeDocument/2006/relationships/image" Target="../media/image14.emf"/><Relationship Id="rId5" Type="http://schemas.openxmlformats.org/officeDocument/2006/relationships/image" Target="../media/image13.emf"/><Relationship Id="rId4" Type="http://schemas.openxmlformats.org/officeDocument/2006/relationships/image" Target="../media/image12.emf"/><Relationship Id="rId3" Type="http://schemas.openxmlformats.org/officeDocument/2006/relationships/image" Target="../media/image11.emf"/><Relationship Id="rId2" Type="http://schemas.openxmlformats.org/officeDocument/2006/relationships/image" Target="../media/image9.emf"/><Relationship Id="rId1" Type="http://schemas.openxmlformats.org/officeDocument/2006/relationships/image" Target="../media/image8.emf"/></Relationships>
</file>

<file path=ppt/drawings/_rels/vmlDrawing10.vml.rels><?xml version="1.0" encoding="UTF-8" standalone="yes"?>
<Relationships xmlns="http://schemas.openxmlformats.org/package/2006/relationships"><Relationship Id="rId6" Type="http://schemas.openxmlformats.org/officeDocument/2006/relationships/image" Target="../media/image63.emf"/><Relationship Id="rId5" Type="http://schemas.openxmlformats.org/officeDocument/2006/relationships/image" Target="../media/image62.emf"/><Relationship Id="rId4" Type="http://schemas.openxmlformats.org/officeDocument/2006/relationships/image" Target="../media/image61.emf"/><Relationship Id="rId3" Type="http://schemas.openxmlformats.org/officeDocument/2006/relationships/image" Target="../media/image60.emf"/><Relationship Id="rId2" Type="http://schemas.openxmlformats.org/officeDocument/2006/relationships/image" Target="../media/image59.emf"/><Relationship Id="rId1" Type="http://schemas.openxmlformats.org/officeDocument/2006/relationships/image" Target="../media/image58.emf"/></Relationships>
</file>

<file path=ppt/drawings/_rels/vmlDrawing100.vml.rels><?xml version="1.0" encoding="UTF-8" standalone="yes"?>
<Relationships xmlns="http://schemas.openxmlformats.org/package/2006/relationships"><Relationship Id="rId1" Type="http://schemas.openxmlformats.org/officeDocument/2006/relationships/image" Target="../media/image356.png"/></Relationships>
</file>

<file path=ppt/drawings/_rels/vmlDrawing101.vml.rels><?xml version="1.0" encoding="UTF-8" standalone="yes"?>
<Relationships xmlns="http://schemas.openxmlformats.org/package/2006/relationships"><Relationship Id="rId2" Type="http://schemas.openxmlformats.org/officeDocument/2006/relationships/image" Target="../media/image358.png"/><Relationship Id="rId1" Type="http://schemas.openxmlformats.org/officeDocument/2006/relationships/image" Target="../media/image357.wmf"/></Relationships>
</file>

<file path=ppt/drawings/_rels/vmlDrawing102.vml.rels><?xml version="1.0" encoding="UTF-8" standalone="yes"?>
<Relationships xmlns="http://schemas.openxmlformats.org/package/2006/relationships"><Relationship Id="rId3" Type="http://schemas.openxmlformats.org/officeDocument/2006/relationships/image" Target="../media/image358.png"/><Relationship Id="rId2" Type="http://schemas.openxmlformats.org/officeDocument/2006/relationships/image" Target="../media/image362.wmf"/><Relationship Id="rId1" Type="http://schemas.openxmlformats.org/officeDocument/2006/relationships/image" Target="../media/image361.wmf"/></Relationships>
</file>

<file path=ppt/drawings/_rels/vmlDrawing103.vml.rels><?xml version="1.0" encoding="UTF-8" standalone="yes"?>
<Relationships xmlns="http://schemas.openxmlformats.org/package/2006/relationships"><Relationship Id="rId2" Type="http://schemas.openxmlformats.org/officeDocument/2006/relationships/image" Target="../media/image364.wmf"/><Relationship Id="rId1" Type="http://schemas.openxmlformats.org/officeDocument/2006/relationships/image" Target="../media/image363.wmf"/></Relationships>
</file>

<file path=ppt/drawings/_rels/vmlDrawing104.vml.rels><?xml version="1.0" encoding="UTF-8" standalone="yes"?>
<Relationships xmlns="http://schemas.openxmlformats.org/package/2006/relationships"><Relationship Id="rId1" Type="http://schemas.openxmlformats.org/officeDocument/2006/relationships/image" Target="../media/image365.png"/></Relationships>
</file>

<file path=ppt/drawings/_rels/vmlDrawing105.vml.rels><?xml version="1.0" encoding="UTF-8" standalone="yes"?>
<Relationships xmlns="http://schemas.openxmlformats.org/package/2006/relationships"><Relationship Id="rId2" Type="http://schemas.openxmlformats.org/officeDocument/2006/relationships/image" Target="../media/image365.png"/><Relationship Id="rId1" Type="http://schemas.openxmlformats.org/officeDocument/2006/relationships/image" Target="../media/image366.wmf"/></Relationships>
</file>

<file path=ppt/drawings/_rels/vmlDrawing106.vml.rels><?xml version="1.0" encoding="UTF-8" standalone="yes"?>
<Relationships xmlns="http://schemas.openxmlformats.org/package/2006/relationships"><Relationship Id="rId1" Type="http://schemas.openxmlformats.org/officeDocument/2006/relationships/image" Target="../media/image367.png"/></Relationships>
</file>

<file path=ppt/drawings/_rels/vmlDrawing107.vml.rels><?xml version="1.0" encoding="UTF-8" standalone="yes"?>
<Relationships xmlns="http://schemas.openxmlformats.org/package/2006/relationships"><Relationship Id="rId2" Type="http://schemas.openxmlformats.org/officeDocument/2006/relationships/image" Target="../media/image367.png"/><Relationship Id="rId1" Type="http://schemas.openxmlformats.org/officeDocument/2006/relationships/image" Target="../media/image368.wmf"/></Relationships>
</file>

<file path=ppt/drawings/_rels/vmlDrawing108.vml.rels><?xml version="1.0" encoding="UTF-8" standalone="yes"?>
<Relationships xmlns="http://schemas.openxmlformats.org/package/2006/relationships"><Relationship Id="rId2" Type="http://schemas.openxmlformats.org/officeDocument/2006/relationships/image" Target="../media/image367.png"/><Relationship Id="rId1" Type="http://schemas.openxmlformats.org/officeDocument/2006/relationships/image" Target="../media/image369.wmf"/></Relationships>
</file>

<file path=ppt/drawings/_rels/vmlDrawing109.vml.rels><?xml version="1.0" encoding="UTF-8" standalone="yes"?>
<Relationships xmlns="http://schemas.openxmlformats.org/package/2006/relationships"><Relationship Id="rId2" Type="http://schemas.openxmlformats.org/officeDocument/2006/relationships/image" Target="../media/image367.png"/><Relationship Id="rId1" Type="http://schemas.openxmlformats.org/officeDocument/2006/relationships/image" Target="../media/image370.wmf"/></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65.emf"/><Relationship Id="rId1" Type="http://schemas.openxmlformats.org/officeDocument/2006/relationships/image" Target="../media/image64.emf"/></Relationships>
</file>

<file path=ppt/drawings/_rels/vmlDrawing110.vml.rels><?xml version="1.0" encoding="UTF-8" standalone="yes"?>
<Relationships xmlns="http://schemas.openxmlformats.org/package/2006/relationships"><Relationship Id="rId1" Type="http://schemas.openxmlformats.org/officeDocument/2006/relationships/image" Target="../media/image371.png"/></Relationships>
</file>

<file path=ppt/drawings/_rels/vmlDrawing111.vml.rels><?xml version="1.0" encoding="UTF-8" standalone="yes"?>
<Relationships xmlns="http://schemas.openxmlformats.org/package/2006/relationships"><Relationship Id="rId3" Type="http://schemas.openxmlformats.org/officeDocument/2006/relationships/image" Target="../media/image371.png"/><Relationship Id="rId2" Type="http://schemas.openxmlformats.org/officeDocument/2006/relationships/image" Target="../media/image373.wmf"/><Relationship Id="rId1" Type="http://schemas.openxmlformats.org/officeDocument/2006/relationships/image" Target="../media/image372.wmf"/></Relationships>
</file>

<file path=ppt/drawings/_rels/vmlDrawing112.vml.rels><?xml version="1.0" encoding="UTF-8" standalone="yes"?>
<Relationships xmlns="http://schemas.openxmlformats.org/package/2006/relationships"><Relationship Id="rId3" Type="http://schemas.openxmlformats.org/officeDocument/2006/relationships/image" Target="../media/image376.wmf"/><Relationship Id="rId2" Type="http://schemas.openxmlformats.org/officeDocument/2006/relationships/image" Target="../media/image375.png"/><Relationship Id="rId1" Type="http://schemas.openxmlformats.org/officeDocument/2006/relationships/image" Target="../media/image374.wmf"/></Relationships>
</file>

<file path=ppt/drawings/_rels/vmlDrawing113.vml.rels><?xml version="1.0" encoding="UTF-8" standalone="yes"?>
<Relationships xmlns="http://schemas.openxmlformats.org/package/2006/relationships"><Relationship Id="rId3" Type="http://schemas.openxmlformats.org/officeDocument/2006/relationships/image" Target="../media/image375.png"/><Relationship Id="rId2" Type="http://schemas.openxmlformats.org/officeDocument/2006/relationships/image" Target="../media/image378.wmf"/><Relationship Id="rId1" Type="http://schemas.openxmlformats.org/officeDocument/2006/relationships/image" Target="../media/image377.wmf"/></Relationships>
</file>

<file path=ppt/drawings/_rels/vmlDrawing114.vml.rels><?xml version="1.0" encoding="UTF-8" standalone="yes"?>
<Relationships xmlns="http://schemas.openxmlformats.org/package/2006/relationships"><Relationship Id="rId2" Type="http://schemas.openxmlformats.org/officeDocument/2006/relationships/image" Target="../media/image380.png"/><Relationship Id="rId1" Type="http://schemas.openxmlformats.org/officeDocument/2006/relationships/image" Target="../media/image379.wmf"/></Relationships>
</file>

<file path=ppt/drawings/_rels/vmlDrawing115.vml.rels><?xml version="1.0" encoding="UTF-8" standalone="yes"?>
<Relationships xmlns="http://schemas.openxmlformats.org/package/2006/relationships"><Relationship Id="rId3" Type="http://schemas.openxmlformats.org/officeDocument/2006/relationships/image" Target="../media/image382.wmf"/><Relationship Id="rId2" Type="http://schemas.openxmlformats.org/officeDocument/2006/relationships/image" Target="../media/image381.wmf"/><Relationship Id="rId1" Type="http://schemas.openxmlformats.org/officeDocument/2006/relationships/image" Target="../media/image380.png"/></Relationships>
</file>

<file path=ppt/drawings/_rels/vmlDrawing116.vml.rels><?xml version="1.0" encoding="UTF-8" standalone="yes"?>
<Relationships xmlns="http://schemas.openxmlformats.org/package/2006/relationships"><Relationship Id="rId1" Type="http://schemas.openxmlformats.org/officeDocument/2006/relationships/image" Target="../media/image383.png"/></Relationships>
</file>

<file path=ppt/drawings/_rels/vmlDrawing117.vml.rels><?xml version="1.0" encoding="UTF-8" standalone="yes"?>
<Relationships xmlns="http://schemas.openxmlformats.org/package/2006/relationships"><Relationship Id="rId2" Type="http://schemas.openxmlformats.org/officeDocument/2006/relationships/image" Target="../media/image384.wmf"/><Relationship Id="rId1" Type="http://schemas.openxmlformats.org/officeDocument/2006/relationships/image" Target="../media/image383.png"/></Relationships>
</file>

<file path=ppt/drawings/_rels/vmlDrawing118.vml.rels><?xml version="1.0" encoding="UTF-8" standalone="yes"?>
<Relationships xmlns="http://schemas.openxmlformats.org/package/2006/relationships"><Relationship Id="rId2" Type="http://schemas.openxmlformats.org/officeDocument/2006/relationships/image" Target="../media/image386.png"/><Relationship Id="rId1" Type="http://schemas.openxmlformats.org/officeDocument/2006/relationships/image" Target="../media/image385.wmf"/></Relationships>
</file>

<file path=ppt/drawings/_rels/vmlDrawing119.vml.rels><?xml version="1.0" encoding="UTF-8" standalone="yes"?>
<Relationships xmlns="http://schemas.openxmlformats.org/package/2006/relationships"><Relationship Id="rId2" Type="http://schemas.openxmlformats.org/officeDocument/2006/relationships/image" Target="../media/image388.png"/><Relationship Id="rId1" Type="http://schemas.openxmlformats.org/officeDocument/2006/relationships/image" Target="../media/image387.wmf"/></Relationships>
</file>

<file path=ppt/drawings/_rels/vmlDrawing12.vml.rels><?xml version="1.0" encoding="UTF-8" standalone="yes"?>
<Relationships xmlns="http://schemas.openxmlformats.org/package/2006/relationships"><Relationship Id="rId8" Type="http://schemas.openxmlformats.org/officeDocument/2006/relationships/image" Target="../media/image73.emf"/><Relationship Id="rId7" Type="http://schemas.openxmlformats.org/officeDocument/2006/relationships/image" Target="../media/image72.emf"/><Relationship Id="rId6" Type="http://schemas.openxmlformats.org/officeDocument/2006/relationships/image" Target="../media/image71.emf"/><Relationship Id="rId5" Type="http://schemas.openxmlformats.org/officeDocument/2006/relationships/image" Target="../media/image70.emf"/><Relationship Id="rId4" Type="http://schemas.openxmlformats.org/officeDocument/2006/relationships/image" Target="../media/image69.emf"/><Relationship Id="rId3" Type="http://schemas.openxmlformats.org/officeDocument/2006/relationships/image" Target="../media/image68.emf"/><Relationship Id="rId2" Type="http://schemas.openxmlformats.org/officeDocument/2006/relationships/image" Target="../media/image67.emf"/><Relationship Id="rId1" Type="http://schemas.openxmlformats.org/officeDocument/2006/relationships/image" Target="../media/image66.emf"/></Relationships>
</file>

<file path=ppt/drawings/_rels/vmlDrawing120.vml.rels><?xml version="1.0" encoding="UTF-8" standalone="yes"?>
<Relationships xmlns="http://schemas.openxmlformats.org/package/2006/relationships"><Relationship Id="rId2" Type="http://schemas.openxmlformats.org/officeDocument/2006/relationships/image" Target="../media/image388.png"/><Relationship Id="rId1" Type="http://schemas.openxmlformats.org/officeDocument/2006/relationships/image" Target="../media/image389.wmf"/></Relationships>
</file>

<file path=ppt/drawings/_rels/vmlDrawing121.vml.rels><?xml version="1.0" encoding="UTF-8" standalone="yes"?>
<Relationships xmlns="http://schemas.openxmlformats.org/package/2006/relationships"><Relationship Id="rId3" Type="http://schemas.openxmlformats.org/officeDocument/2006/relationships/image" Target="../media/image392.png"/><Relationship Id="rId2" Type="http://schemas.openxmlformats.org/officeDocument/2006/relationships/image" Target="../media/image391.wmf"/><Relationship Id="rId1" Type="http://schemas.openxmlformats.org/officeDocument/2006/relationships/image" Target="../media/image390.wmf"/></Relationships>
</file>

<file path=ppt/drawings/_rels/vmlDrawing122.vml.rels><?xml version="1.0" encoding="UTF-8" standalone="yes"?>
<Relationships xmlns="http://schemas.openxmlformats.org/package/2006/relationships"><Relationship Id="rId4" Type="http://schemas.openxmlformats.org/officeDocument/2006/relationships/image" Target="../media/image392.png"/><Relationship Id="rId3" Type="http://schemas.openxmlformats.org/officeDocument/2006/relationships/image" Target="../media/image395.wmf"/><Relationship Id="rId2" Type="http://schemas.openxmlformats.org/officeDocument/2006/relationships/image" Target="../media/image394.wmf"/><Relationship Id="rId1" Type="http://schemas.openxmlformats.org/officeDocument/2006/relationships/image" Target="../media/image393.wmf"/></Relationships>
</file>

<file path=ppt/drawings/_rels/vmlDrawing123.vml.rels><?xml version="1.0" encoding="UTF-8" standalone="yes"?>
<Relationships xmlns="http://schemas.openxmlformats.org/package/2006/relationships"><Relationship Id="rId1" Type="http://schemas.openxmlformats.org/officeDocument/2006/relationships/image" Target="../media/image396.png"/></Relationships>
</file>

<file path=ppt/drawings/_rels/vmlDrawing124.vml.rels><?xml version="1.0" encoding="UTF-8" standalone="yes"?>
<Relationships xmlns="http://schemas.openxmlformats.org/package/2006/relationships"><Relationship Id="rId1" Type="http://schemas.openxmlformats.org/officeDocument/2006/relationships/image" Target="../media/image396.png"/></Relationships>
</file>

<file path=ppt/drawings/_rels/vmlDrawing125.vml.rels><?xml version="1.0" encoding="UTF-8" standalone="yes"?>
<Relationships xmlns="http://schemas.openxmlformats.org/package/2006/relationships"><Relationship Id="rId1" Type="http://schemas.openxmlformats.org/officeDocument/2006/relationships/image" Target="../media/image397.wmf"/></Relationships>
</file>

<file path=ppt/drawings/_rels/vmlDrawing126.vml.rels><?xml version="1.0" encoding="UTF-8" standalone="yes"?>
<Relationships xmlns="http://schemas.openxmlformats.org/package/2006/relationships"><Relationship Id="rId2" Type="http://schemas.openxmlformats.org/officeDocument/2006/relationships/image" Target="../media/image399.png"/><Relationship Id="rId1" Type="http://schemas.openxmlformats.org/officeDocument/2006/relationships/image" Target="../media/image398.wmf"/></Relationships>
</file>

<file path=ppt/drawings/_rels/vmlDrawing127.vml.rels><?xml version="1.0" encoding="UTF-8" standalone="yes"?>
<Relationships xmlns="http://schemas.openxmlformats.org/package/2006/relationships"><Relationship Id="rId2" Type="http://schemas.openxmlformats.org/officeDocument/2006/relationships/image" Target="../media/image399.png"/><Relationship Id="rId1" Type="http://schemas.openxmlformats.org/officeDocument/2006/relationships/image" Target="../media/image400.wmf"/></Relationships>
</file>

<file path=ppt/drawings/_rels/vmlDrawing128.vml.rels><?xml version="1.0" encoding="UTF-8" standalone="yes"?>
<Relationships xmlns="http://schemas.openxmlformats.org/package/2006/relationships"><Relationship Id="rId2" Type="http://schemas.openxmlformats.org/officeDocument/2006/relationships/image" Target="../media/image402.png"/><Relationship Id="rId1" Type="http://schemas.openxmlformats.org/officeDocument/2006/relationships/image" Target="../media/image401.wmf"/></Relationships>
</file>

<file path=ppt/drawings/_rels/vmlDrawing129.vml.rels><?xml version="1.0" encoding="UTF-8" standalone="yes"?>
<Relationships xmlns="http://schemas.openxmlformats.org/package/2006/relationships"><Relationship Id="rId1" Type="http://schemas.openxmlformats.org/officeDocument/2006/relationships/image" Target="../media/image403.png"/></Relationships>
</file>

<file path=ppt/drawings/_rels/vmlDrawing13.vml.rels><?xml version="1.0" encoding="UTF-8" standalone="yes"?>
<Relationships xmlns="http://schemas.openxmlformats.org/package/2006/relationships"><Relationship Id="rId9" Type="http://schemas.openxmlformats.org/officeDocument/2006/relationships/image" Target="../media/image82.wmf"/><Relationship Id="rId8" Type="http://schemas.openxmlformats.org/officeDocument/2006/relationships/image" Target="../media/image81.wmf"/><Relationship Id="rId7" Type="http://schemas.openxmlformats.org/officeDocument/2006/relationships/image" Target="../media/image80.wmf"/><Relationship Id="rId6" Type="http://schemas.openxmlformats.org/officeDocument/2006/relationships/image" Target="../media/image79.wmf"/><Relationship Id="rId5" Type="http://schemas.openxmlformats.org/officeDocument/2006/relationships/image" Target="../media/image78.wmf"/><Relationship Id="rId4" Type="http://schemas.openxmlformats.org/officeDocument/2006/relationships/image" Target="../media/image77.wmf"/><Relationship Id="rId3" Type="http://schemas.openxmlformats.org/officeDocument/2006/relationships/image" Target="../media/image76.wmf"/><Relationship Id="rId2" Type="http://schemas.openxmlformats.org/officeDocument/2006/relationships/image" Target="../media/image75.wmf"/><Relationship Id="rId10" Type="http://schemas.openxmlformats.org/officeDocument/2006/relationships/image" Target="../media/image83.wmf"/><Relationship Id="rId1" Type="http://schemas.openxmlformats.org/officeDocument/2006/relationships/image" Target="../media/image74.wmf"/></Relationships>
</file>

<file path=ppt/drawings/_rels/vmlDrawing130.vml.rels><?xml version="1.0" encoding="UTF-8" standalone="yes"?>
<Relationships xmlns="http://schemas.openxmlformats.org/package/2006/relationships"><Relationship Id="rId2" Type="http://schemas.openxmlformats.org/officeDocument/2006/relationships/image" Target="../media/image405.png"/><Relationship Id="rId1" Type="http://schemas.openxmlformats.org/officeDocument/2006/relationships/image" Target="../media/image404.wmf"/></Relationships>
</file>

<file path=ppt/drawings/_rels/vmlDrawing131.vml.rels><?xml version="1.0" encoding="UTF-8" standalone="yes"?>
<Relationships xmlns="http://schemas.openxmlformats.org/package/2006/relationships"><Relationship Id="rId3" Type="http://schemas.openxmlformats.org/officeDocument/2006/relationships/image" Target="../media/image408.wmf"/><Relationship Id="rId2" Type="http://schemas.openxmlformats.org/officeDocument/2006/relationships/image" Target="../media/image407.wmf"/><Relationship Id="rId1" Type="http://schemas.openxmlformats.org/officeDocument/2006/relationships/image" Target="../media/image406.wmf"/></Relationships>
</file>

<file path=ppt/drawings/_rels/vmlDrawing132.vml.rels><?xml version="1.0" encoding="UTF-8" standalone="yes"?>
<Relationships xmlns="http://schemas.openxmlformats.org/package/2006/relationships"><Relationship Id="rId1" Type="http://schemas.openxmlformats.org/officeDocument/2006/relationships/image" Target="../media/image409.png"/></Relationships>
</file>

<file path=ppt/drawings/_rels/vmlDrawing133.vml.rels><?xml version="1.0" encoding="UTF-8" standalone="yes"?>
<Relationships xmlns="http://schemas.openxmlformats.org/package/2006/relationships"><Relationship Id="rId1" Type="http://schemas.openxmlformats.org/officeDocument/2006/relationships/image" Target="../media/image410.png"/></Relationships>
</file>

<file path=ppt/drawings/_rels/vmlDrawing134.vml.rels><?xml version="1.0" encoding="UTF-8" standalone="yes"?>
<Relationships xmlns="http://schemas.openxmlformats.org/package/2006/relationships"><Relationship Id="rId1" Type="http://schemas.openxmlformats.org/officeDocument/2006/relationships/image" Target="../media/image396.png"/></Relationships>
</file>

<file path=ppt/drawings/_rels/vmlDrawing135.vml.rels><?xml version="1.0" encoding="UTF-8" standalone="yes"?>
<Relationships xmlns="http://schemas.openxmlformats.org/package/2006/relationships"><Relationship Id="rId1" Type="http://schemas.openxmlformats.org/officeDocument/2006/relationships/image" Target="../media/image396.png"/></Relationships>
</file>

<file path=ppt/drawings/_rels/vmlDrawing136.vml.rels><?xml version="1.0" encoding="UTF-8" standalone="yes"?>
<Relationships xmlns="http://schemas.openxmlformats.org/package/2006/relationships"><Relationship Id="rId1" Type="http://schemas.openxmlformats.org/officeDocument/2006/relationships/image" Target="../media/image411.emf"/></Relationships>
</file>

<file path=ppt/drawings/_rels/vmlDrawing137.vml.rels><?xml version="1.0" encoding="UTF-8" standalone="yes"?>
<Relationships xmlns="http://schemas.openxmlformats.org/package/2006/relationships"><Relationship Id="rId1" Type="http://schemas.openxmlformats.org/officeDocument/2006/relationships/image" Target="../media/image412.wmf"/></Relationships>
</file>

<file path=ppt/drawings/_rels/vmlDrawing138.vml.rels><?xml version="1.0" encoding="UTF-8" standalone="yes"?>
<Relationships xmlns="http://schemas.openxmlformats.org/package/2006/relationships"><Relationship Id="rId9" Type="http://schemas.openxmlformats.org/officeDocument/2006/relationships/image" Target="../media/image421.wmf"/><Relationship Id="rId8" Type="http://schemas.openxmlformats.org/officeDocument/2006/relationships/image" Target="../media/image420.wmf"/><Relationship Id="rId7" Type="http://schemas.openxmlformats.org/officeDocument/2006/relationships/image" Target="../media/image419.wmf"/><Relationship Id="rId6" Type="http://schemas.openxmlformats.org/officeDocument/2006/relationships/image" Target="../media/image418.wmf"/><Relationship Id="rId5" Type="http://schemas.openxmlformats.org/officeDocument/2006/relationships/image" Target="../media/image417.wmf"/><Relationship Id="rId4" Type="http://schemas.openxmlformats.org/officeDocument/2006/relationships/image" Target="../media/image416.wmf"/><Relationship Id="rId3" Type="http://schemas.openxmlformats.org/officeDocument/2006/relationships/image" Target="../media/image415.wmf"/><Relationship Id="rId22" Type="http://schemas.openxmlformats.org/officeDocument/2006/relationships/image" Target="../media/image434.wmf"/><Relationship Id="rId21" Type="http://schemas.openxmlformats.org/officeDocument/2006/relationships/image" Target="../media/image433.wmf"/><Relationship Id="rId20" Type="http://schemas.openxmlformats.org/officeDocument/2006/relationships/image" Target="../media/image432.wmf"/><Relationship Id="rId2" Type="http://schemas.openxmlformats.org/officeDocument/2006/relationships/image" Target="../media/image414.wmf"/><Relationship Id="rId19" Type="http://schemas.openxmlformats.org/officeDocument/2006/relationships/image" Target="../media/image431.wmf"/><Relationship Id="rId18" Type="http://schemas.openxmlformats.org/officeDocument/2006/relationships/image" Target="../media/image430.wmf"/><Relationship Id="rId17" Type="http://schemas.openxmlformats.org/officeDocument/2006/relationships/image" Target="../media/image429.wmf"/><Relationship Id="rId16" Type="http://schemas.openxmlformats.org/officeDocument/2006/relationships/image" Target="../media/image428.wmf"/><Relationship Id="rId15" Type="http://schemas.openxmlformats.org/officeDocument/2006/relationships/image" Target="../media/image427.wmf"/><Relationship Id="rId14" Type="http://schemas.openxmlformats.org/officeDocument/2006/relationships/image" Target="../media/image426.wmf"/><Relationship Id="rId13" Type="http://schemas.openxmlformats.org/officeDocument/2006/relationships/image" Target="../media/image425.wmf"/><Relationship Id="rId12" Type="http://schemas.openxmlformats.org/officeDocument/2006/relationships/image" Target="../media/image424.wmf"/><Relationship Id="rId11" Type="http://schemas.openxmlformats.org/officeDocument/2006/relationships/image" Target="../media/image423.wmf"/><Relationship Id="rId10" Type="http://schemas.openxmlformats.org/officeDocument/2006/relationships/image" Target="../media/image422.wmf"/><Relationship Id="rId1" Type="http://schemas.openxmlformats.org/officeDocument/2006/relationships/image" Target="../media/image413.wmf"/></Relationships>
</file>

<file path=ppt/drawings/_rels/vmlDrawing139.vml.rels><?xml version="1.0" encoding="UTF-8" standalone="yes"?>
<Relationships xmlns="http://schemas.openxmlformats.org/package/2006/relationships"><Relationship Id="rId8" Type="http://schemas.openxmlformats.org/officeDocument/2006/relationships/image" Target="../media/image443.wmf"/><Relationship Id="rId7" Type="http://schemas.openxmlformats.org/officeDocument/2006/relationships/image" Target="../media/image442.wmf"/><Relationship Id="rId6" Type="http://schemas.openxmlformats.org/officeDocument/2006/relationships/image" Target="../media/image441.wmf"/><Relationship Id="rId5" Type="http://schemas.openxmlformats.org/officeDocument/2006/relationships/image" Target="../media/image440.wmf"/><Relationship Id="rId4" Type="http://schemas.openxmlformats.org/officeDocument/2006/relationships/image" Target="../media/image439.wmf"/><Relationship Id="rId3" Type="http://schemas.openxmlformats.org/officeDocument/2006/relationships/image" Target="../media/image438.wmf"/><Relationship Id="rId2" Type="http://schemas.openxmlformats.org/officeDocument/2006/relationships/image" Target="../media/image437.wmf"/><Relationship Id="rId1" Type="http://schemas.openxmlformats.org/officeDocument/2006/relationships/image" Target="../media/image436.wmf"/></Relationships>
</file>

<file path=ppt/drawings/_rels/vmlDrawing14.vml.rels><?xml version="1.0" encoding="UTF-8" standalone="yes"?>
<Relationships xmlns="http://schemas.openxmlformats.org/package/2006/relationships"><Relationship Id="rId3" Type="http://schemas.openxmlformats.org/officeDocument/2006/relationships/image" Target="../media/image86.wmf"/><Relationship Id="rId2" Type="http://schemas.openxmlformats.org/officeDocument/2006/relationships/image" Target="../media/image85.wmf"/><Relationship Id="rId1" Type="http://schemas.openxmlformats.org/officeDocument/2006/relationships/image" Target="../media/image84.wmf"/></Relationships>
</file>

<file path=ppt/drawings/_rels/vmlDrawing140.vml.rels><?xml version="1.0" encoding="UTF-8" standalone="yes"?>
<Relationships xmlns="http://schemas.openxmlformats.org/package/2006/relationships"><Relationship Id="rId9" Type="http://schemas.openxmlformats.org/officeDocument/2006/relationships/image" Target="../media/image449.wmf"/><Relationship Id="rId8" Type="http://schemas.openxmlformats.org/officeDocument/2006/relationships/image" Target="../media/image448.wmf"/><Relationship Id="rId7" Type="http://schemas.openxmlformats.org/officeDocument/2006/relationships/image" Target="../media/image447.wmf"/><Relationship Id="rId6" Type="http://schemas.openxmlformats.org/officeDocument/2006/relationships/image" Target="../media/image446.wmf"/><Relationship Id="rId5" Type="http://schemas.openxmlformats.org/officeDocument/2006/relationships/image" Target="../media/image445.wmf"/><Relationship Id="rId4" Type="http://schemas.openxmlformats.org/officeDocument/2006/relationships/image" Target="../media/image444.wmf"/><Relationship Id="rId3" Type="http://schemas.openxmlformats.org/officeDocument/2006/relationships/image" Target="../media/image440.wmf"/><Relationship Id="rId20" Type="http://schemas.openxmlformats.org/officeDocument/2006/relationships/image" Target="../media/image458.wmf"/><Relationship Id="rId2" Type="http://schemas.openxmlformats.org/officeDocument/2006/relationships/image" Target="../media/image439.wmf"/><Relationship Id="rId19" Type="http://schemas.openxmlformats.org/officeDocument/2006/relationships/image" Target="../media/image457.wmf"/><Relationship Id="rId18" Type="http://schemas.openxmlformats.org/officeDocument/2006/relationships/image" Target="../media/image456.wmf"/><Relationship Id="rId17" Type="http://schemas.openxmlformats.org/officeDocument/2006/relationships/image" Target="../media/image455.wmf"/><Relationship Id="rId16" Type="http://schemas.openxmlformats.org/officeDocument/2006/relationships/image" Target="../media/image454.wmf"/><Relationship Id="rId15" Type="http://schemas.openxmlformats.org/officeDocument/2006/relationships/image" Target="../media/image437.wmf"/><Relationship Id="rId14" Type="http://schemas.openxmlformats.org/officeDocument/2006/relationships/image" Target="../media/image436.wmf"/><Relationship Id="rId13" Type="http://schemas.openxmlformats.org/officeDocument/2006/relationships/image" Target="../media/image453.wmf"/><Relationship Id="rId12" Type="http://schemas.openxmlformats.org/officeDocument/2006/relationships/image" Target="../media/image452.wmf"/><Relationship Id="rId11" Type="http://schemas.openxmlformats.org/officeDocument/2006/relationships/image" Target="../media/image451.wmf"/><Relationship Id="rId10" Type="http://schemas.openxmlformats.org/officeDocument/2006/relationships/image" Target="../media/image450.wmf"/><Relationship Id="rId1" Type="http://schemas.openxmlformats.org/officeDocument/2006/relationships/image" Target="../media/image438.wmf"/></Relationships>
</file>

<file path=ppt/drawings/_rels/vmlDrawing141.vml.rels><?xml version="1.0" encoding="UTF-8" standalone="yes"?>
<Relationships xmlns="http://schemas.openxmlformats.org/package/2006/relationships"><Relationship Id="rId9" Type="http://schemas.openxmlformats.org/officeDocument/2006/relationships/image" Target="../media/image460.wmf"/><Relationship Id="rId8" Type="http://schemas.openxmlformats.org/officeDocument/2006/relationships/image" Target="../media/image443.wmf"/><Relationship Id="rId7" Type="http://schemas.openxmlformats.org/officeDocument/2006/relationships/image" Target="../media/image442.wmf"/><Relationship Id="rId6" Type="http://schemas.openxmlformats.org/officeDocument/2006/relationships/image" Target="../media/image459.wmf"/><Relationship Id="rId5" Type="http://schemas.openxmlformats.org/officeDocument/2006/relationships/image" Target="../media/image441.wmf"/><Relationship Id="rId4" Type="http://schemas.openxmlformats.org/officeDocument/2006/relationships/image" Target="../media/image440.wmf"/><Relationship Id="rId3" Type="http://schemas.openxmlformats.org/officeDocument/2006/relationships/image" Target="../media/image439.wmf"/><Relationship Id="rId2" Type="http://schemas.openxmlformats.org/officeDocument/2006/relationships/image" Target="../media/image437.wmf"/><Relationship Id="rId1" Type="http://schemas.openxmlformats.org/officeDocument/2006/relationships/image" Target="../media/image436.wmf"/></Relationships>
</file>

<file path=ppt/drawings/_rels/vmlDrawing142.vml.rels><?xml version="1.0" encoding="UTF-8" standalone="yes"?>
<Relationships xmlns="http://schemas.openxmlformats.org/package/2006/relationships"><Relationship Id="rId9" Type="http://schemas.openxmlformats.org/officeDocument/2006/relationships/image" Target="../media/image439.wmf"/><Relationship Id="rId8" Type="http://schemas.openxmlformats.org/officeDocument/2006/relationships/image" Target="../media/image462.wmf"/><Relationship Id="rId7" Type="http://schemas.openxmlformats.org/officeDocument/2006/relationships/image" Target="../media/image461.wmf"/><Relationship Id="rId6" Type="http://schemas.openxmlformats.org/officeDocument/2006/relationships/image" Target="../media/image455.wmf"/><Relationship Id="rId5" Type="http://schemas.openxmlformats.org/officeDocument/2006/relationships/image" Target="../media/image448.wmf"/><Relationship Id="rId4" Type="http://schemas.openxmlformats.org/officeDocument/2006/relationships/image" Target="../media/image444.wmf"/><Relationship Id="rId3" Type="http://schemas.openxmlformats.org/officeDocument/2006/relationships/image" Target="../media/image454.wmf"/><Relationship Id="rId2" Type="http://schemas.openxmlformats.org/officeDocument/2006/relationships/image" Target="../media/image437.wmf"/><Relationship Id="rId14" Type="http://schemas.openxmlformats.org/officeDocument/2006/relationships/image" Target="../media/image466.wmf"/><Relationship Id="rId13" Type="http://schemas.openxmlformats.org/officeDocument/2006/relationships/image" Target="../media/image465.wmf"/><Relationship Id="rId12" Type="http://schemas.openxmlformats.org/officeDocument/2006/relationships/image" Target="../media/image464.wmf"/><Relationship Id="rId11" Type="http://schemas.openxmlformats.org/officeDocument/2006/relationships/image" Target="../media/image463.wmf"/><Relationship Id="rId10" Type="http://schemas.openxmlformats.org/officeDocument/2006/relationships/image" Target="../media/image440.wmf"/><Relationship Id="rId1" Type="http://schemas.openxmlformats.org/officeDocument/2006/relationships/image" Target="../media/image436.wmf"/></Relationships>
</file>

<file path=ppt/drawings/_rels/vmlDrawing143.vml.rels><?xml version="1.0" encoding="UTF-8" standalone="yes"?>
<Relationships xmlns="http://schemas.openxmlformats.org/package/2006/relationships"><Relationship Id="rId9" Type="http://schemas.openxmlformats.org/officeDocument/2006/relationships/image" Target="../media/image475.wmf"/><Relationship Id="rId8" Type="http://schemas.openxmlformats.org/officeDocument/2006/relationships/image" Target="../media/image474.wmf"/><Relationship Id="rId7" Type="http://schemas.openxmlformats.org/officeDocument/2006/relationships/image" Target="../media/image473.wmf"/><Relationship Id="rId6" Type="http://schemas.openxmlformats.org/officeDocument/2006/relationships/image" Target="../media/image472.wmf"/><Relationship Id="rId5" Type="http://schemas.openxmlformats.org/officeDocument/2006/relationships/image" Target="../media/image471.wmf"/><Relationship Id="rId4" Type="http://schemas.openxmlformats.org/officeDocument/2006/relationships/image" Target="../media/image470.wmf"/><Relationship Id="rId34" Type="http://schemas.openxmlformats.org/officeDocument/2006/relationships/image" Target="../media/image500.wmf"/><Relationship Id="rId33" Type="http://schemas.openxmlformats.org/officeDocument/2006/relationships/image" Target="../media/image499.wmf"/><Relationship Id="rId32" Type="http://schemas.openxmlformats.org/officeDocument/2006/relationships/image" Target="../media/image498.wmf"/><Relationship Id="rId31" Type="http://schemas.openxmlformats.org/officeDocument/2006/relationships/image" Target="../media/image497.wmf"/><Relationship Id="rId30" Type="http://schemas.openxmlformats.org/officeDocument/2006/relationships/image" Target="../media/image496.wmf"/><Relationship Id="rId3" Type="http://schemas.openxmlformats.org/officeDocument/2006/relationships/image" Target="../media/image469.wmf"/><Relationship Id="rId29" Type="http://schemas.openxmlformats.org/officeDocument/2006/relationships/image" Target="../media/image495.wmf"/><Relationship Id="rId28" Type="http://schemas.openxmlformats.org/officeDocument/2006/relationships/image" Target="../media/image494.wmf"/><Relationship Id="rId27" Type="http://schemas.openxmlformats.org/officeDocument/2006/relationships/image" Target="../media/image493.wmf"/><Relationship Id="rId26" Type="http://schemas.openxmlformats.org/officeDocument/2006/relationships/image" Target="../media/image492.wmf"/><Relationship Id="rId25" Type="http://schemas.openxmlformats.org/officeDocument/2006/relationships/image" Target="../media/image491.wmf"/><Relationship Id="rId24" Type="http://schemas.openxmlformats.org/officeDocument/2006/relationships/image" Target="../media/image490.wmf"/><Relationship Id="rId23" Type="http://schemas.openxmlformats.org/officeDocument/2006/relationships/image" Target="../media/image489.wmf"/><Relationship Id="rId22" Type="http://schemas.openxmlformats.org/officeDocument/2006/relationships/image" Target="../media/image488.wmf"/><Relationship Id="rId21" Type="http://schemas.openxmlformats.org/officeDocument/2006/relationships/image" Target="../media/image487.wmf"/><Relationship Id="rId20" Type="http://schemas.openxmlformats.org/officeDocument/2006/relationships/image" Target="../media/image486.wmf"/><Relationship Id="rId2" Type="http://schemas.openxmlformats.org/officeDocument/2006/relationships/image" Target="../media/image468.wmf"/><Relationship Id="rId19" Type="http://schemas.openxmlformats.org/officeDocument/2006/relationships/image" Target="../media/image485.wmf"/><Relationship Id="rId18" Type="http://schemas.openxmlformats.org/officeDocument/2006/relationships/image" Target="../media/image484.wmf"/><Relationship Id="rId17" Type="http://schemas.openxmlformats.org/officeDocument/2006/relationships/image" Target="../media/image483.wmf"/><Relationship Id="rId16" Type="http://schemas.openxmlformats.org/officeDocument/2006/relationships/image" Target="../media/image482.wmf"/><Relationship Id="rId15" Type="http://schemas.openxmlformats.org/officeDocument/2006/relationships/image" Target="../media/image481.wmf"/><Relationship Id="rId14" Type="http://schemas.openxmlformats.org/officeDocument/2006/relationships/image" Target="../media/image480.wmf"/><Relationship Id="rId13" Type="http://schemas.openxmlformats.org/officeDocument/2006/relationships/image" Target="../media/image479.wmf"/><Relationship Id="rId12" Type="http://schemas.openxmlformats.org/officeDocument/2006/relationships/image" Target="../media/image478.wmf"/><Relationship Id="rId11" Type="http://schemas.openxmlformats.org/officeDocument/2006/relationships/image" Target="../media/image477.wmf"/><Relationship Id="rId10" Type="http://schemas.openxmlformats.org/officeDocument/2006/relationships/image" Target="../media/image476.wmf"/><Relationship Id="rId1" Type="http://schemas.openxmlformats.org/officeDocument/2006/relationships/image" Target="../media/image467.wmf"/></Relationships>
</file>

<file path=ppt/drawings/_rels/vmlDrawing144.vml.rels><?xml version="1.0" encoding="UTF-8" standalone="yes"?>
<Relationships xmlns="http://schemas.openxmlformats.org/package/2006/relationships"><Relationship Id="rId9" Type="http://schemas.openxmlformats.org/officeDocument/2006/relationships/image" Target="../media/image509.wmf"/><Relationship Id="rId8" Type="http://schemas.openxmlformats.org/officeDocument/2006/relationships/image" Target="../media/image508.wmf"/><Relationship Id="rId7" Type="http://schemas.openxmlformats.org/officeDocument/2006/relationships/image" Target="../media/image507.wmf"/><Relationship Id="rId6" Type="http://schemas.openxmlformats.org/officeDocument/2006/relationships/image" Target="../media/image506.wmf"/><Relationship Id="rId5" Type="http://schemas.openxmlformats.org/officeDocument/2006/relationships/image" Target="../media/image505.wmf"/><Relationship Id="rId4" Type="http://schemas.openxmlformats.org/officeDocument/2006/relationships/image" Target="../media/image504.wmf"/><Relationship Id="rId3" Type="http://schemas.openxmlformats.org/officeDocument/2006/relationships/image" Target="../media/image503.wmf"/><Relationship Id="rId22" Type="http://schemas.openxmlformats.org/officeDocument/2006/relationships/image" Target="../media/image522.wmf"/><Relationship Id="rId21" Type="http://schemas.openxmlformats.org/officeDocument/2006/relationships/image" Target="../media/image521.wmf"/><Relationship Id="rId20" Type="http://schemas.openxmlformats.org/officeDocument/2006/relationships/image" Target="../media/image520.wmf"/><Relationship Id="rId2" Type="http://schemas.openxmlformats.org/officeDocument/2006/relationships/image" Target="../media/image502.wmf"/><Relationship Id="rId19" Type="http://schemas.openxmlformats.org/officeDocument/2006/relationships/image" Target="../media/image519.wmf"/><Relationship Id="rId18" Type="http://schemas.openxmlformats.org/officeDocument/2006/relationships/image" Target="../media/image518.wmf"/><Relationship Id="rId17" Type="http://schemas.openxmlformats.org/officeDocument/2006/relationships/image" Target="../media/image517.wmf"/><Relationship Id="rId16" Type="http://schemas.openxmlformats.org/officeDocument/2006/relationships/image" Target="../media/image516.wmf"/><Relationship Id="rId15" Type="http://schemas.openxmlformats.org/officeDocument/2006/relationships/image" Target="../media/image515.wmf"/><Relationship Id="rId14" Type="http://schemas.openxmlformats.org/officeDocument/2006/relationships/image" Target="../media/image514.wmf"/><Relationship Id="rId13" Type="http://schemas.openxmlformats.org/officeDocument/2006/relationships/image" Target="../media/image513.wmf"/><Relationship Id="rId12" Type="http://schemas.openxmlformats.org/officeDocument/2006/relationships/image" Target="../media/image512.wmf"/><Relationship Id="rId11" Type="http://schemas.openxmlformats.org/officeDocument/2006/relationships/image" Target="../media/image511.wmf"/><Relationship Id="rId10" Type="http://schemas.openxmlformats.org/officeDocument/2006/relationships/image" Target="../media/image510.wmf"/><Relationship Id="rId1" Type="http://schemas.openxmlformats.org/officeDocument/2006/relationships/image" Target="../media/image501.wmf"/></Relationships>
</file>

<file path=ppt/drawings/_rels/vmlDrawing145.vml.rels><?xml version="1.0" encoding="UTF-8" standalone="yes"?>
<Relationships xmlns="http://schemas.openxmlformats.org/package/2006/relationships"><Relationship Id="rId9" Type="http://schemas.openxmlformats.org/officeDocument/2006/relationships/image" Target="../media/image526.wmf"/><Relationship Id="rId8" Type="http://schemas.openxmlformats.org/officeDocument/2006/relationships/image" Target="../media/image525.wmf"/><Relationship Id="rId7" Type="http://schemas.openxmlformats.org/officeDocument/2006/relationships/image" Target="../media/image524.wmf"/><Relationship Id="rId6" Type="http://schemas.openxmlformats.org/officeDocument/2006/relationships/image" Target="../media/image515.wmf"/><Relationship Id="rId5" Type="http://schemas.openxmlformats.org/officeDocument/2006/relationships/image" Target="../media/image514.wmf"/><Relationship Id="rId4" Type="http://schemas.openxmlformats.org/officeDocument/2006/relationships/image" Target="../media/image509.wmf"/><Relationship Id="rId3" Type="http://schemas.openxmlformats.org/officeDocument/2006/relationships/image" Target="../media/image506.wmf"/><Relationship Id="rId2" Type="http://schemas.openxmlformats.org/officeDocument/2006/relationships/image" Target="../media/image505.wmf"/><Relationship Id="rId12" Type="http://schemas.openxmlformats.org/officeDocument/2006/relationships/image" Target="../media/image529.wmf"/><Relationship Id="rId11" Type="http://schemas.openxmlformats.org/officeDocument/2006/relationships/image" Target="../media/image528.wmf"/><Relationship Id="rId10" Type="http://schemas.openxmlformats.org/officeDocument/2006/relationships/image" Target="../media/image527.wmf"/><Relationship Id="rId1" Type="http://schemas.openxmlformats.org/officeDocument/2006/relationships/image" Target="../media/image523.wmf"/></Relationships>
</file>

<file path=ppt/drawings/_rels/vmlDrawing146.vml.rels><?xml version="1.0" encoding="UTF-8" standalone="yes"?>
<Relationships xmlns="http://schemas.openxmlformats.org/package/2006/relationships"><Relationship Id="rId1" Type="http://schemas.openxmlformats.org/officeDocument/2006/relationships/image" Target="../media/image530.png"/></Relationships>
</file>

<file path=ppt/drawings/_rels/vmlDrawing147.vml.rels><?xml version="1.0" encoding="UTF-8" standalone="yes"?>
<Relationships xmlns="http://schemas.openxmlformats.org/package/2006/relationships"><Relationship Id="rId1" Type="http://schemas.openxmlformats.org/officeDocument/2006/relationships/image" Target="../media/image530.png"/></Relationships>
</file>

<file path=ppt/drawings/_rels/vmlDrawing148.vml.rels><?xml version="1.0" encoding="UTF-8" standalone="yes"?>
<Relationships xmlns="http://schemas.openxmlformats.org/package/2006/relationships"><Relationship Id="rId4" Type="http://schemas.openxmlformats.org/officeDocument/2006/relationships/image" Target="../media/image534.png"/><Relationship Id="rId3" Type="http://schemas.openxmlformats.org/officeDocument/2006/relationships/image" Target="../media/image533.wmf"/><Relationship Id="rId2" Type="http://schemas.openxmlformats.org/officeDocument/2006/relationships/image" Target="../media/image532.wmf"/><Relationship Id="rId1" Type="http://schemas.openxmlformats.org/officeDocument/2006/relationships/image" Target="../media/image531.wmf"/></Relationships>
</file>

<file path=ppt/drawings/_rels/vmlDrawing149.vml.rels><?xml version="1.0" encoding="UTF-8" standalone="yes"?>
<Relationships xmlns="http://schemas.openxmlformats.org/package/2006/relationships"><Relationship Id="rId2" Type="http://schemas.openxmlformats.org/officeDocument/2006/relationships/image" Target="../media/image536.wmf"/><Relationship Id="rId1" Type="http://schemas.openxmlformats.org/officeDocument/2006/relationships/image" Target="../media/image535.wmf"/></Relationships>
</file>

<file path=ppt/drawings/_rels/vmlDrawing15.vml.rels><?xml version="1.0" encoding="UTF-8" standalone="yes"?>
<Relationships xmlns="http://schemas.openxmlformats.org/package/2006/relationships"><Relationship Id="rId3" Type="http://schemas.openxmlformats.org/officeDocument/2006/relationships/image" Target="../media/image89.wmf"/><Relationship Id="rId2" Type="http://schemas.openxmlformats.org/officeDocument/2006/relationships/image" Target="../media/image88.wmf"/><Relationship Id="rId1" Type="http://schemas.openxmlformats.org/officeDocument/2006/relationships/image" Target="../media/image87.wmf"/></Relationships>
</file>

<file path=ppt/drawings/_rels/vmlDrawing150.vml.rels><?xml version="1.0" encoding="UTF-8" standalone="yes"?>
<Relationships xmlns="http://schemas.openxmlformats.org/package/2006/relationships"><Relationship Id="rId2" Type="http://schemas.openxmlformats.org/officeDocument/2006/relationships/image" Target="../media/image537.wmf"/><Relationship Id="rId1" Type="http://schemas.openxmlformats.org/officeDocument/2006/relationships/image" Target="../media/image530.png"/></Relationships>
</file>

<file path=ppt/drawings/_rels/vmlDrawing151.vml.rels><?xml version="1.0" encoding="UTF-8" standalone="yes"?>
<Relationships xmlns="http://schemas.openxmlformats.org/package/2006/relationships"><Relationship Id="rId1" Type="http://schemas.openxmlformats.org/officeDocument/2006/relationships/image" Target="../media/image538.png"/></Relationships>
</file>

<file path=ppt/drawings/_rels/vmlDrawing152.vml.rels><?xml version="1.0" encoding="UTF-8" standalone="yes"?>
<Relationships xmlns="http://schemas.openxmlformats.org/package/2006/relationships"><Relationship Id="rId2" Type="http://schemas.openxmlformats.org/officeDocument/2006/relationships/image" Target="../media/image538.png"/><Relationship Id="rId1" Type="http://schemas.openxmlformats.org/officeDocument/2006/relationships/image" Target="../media/image539.wmf"/></Relationships>
</file>

<file path=ppt/drawings/_rels/vmlDrawing153.vml.rels><?xml version="1.0" encoding="UTF-8" standalone="yes"?>
<Relationships xmlns="http://schemas.openxmlformats.org/package/2006/relationships"><Relationship Id="rId2" Type="http://schemas.openxmlformats.org/officeDocument/2006/relationships/image" Target="../media/image540.wmf"/><Relationship Id="rId1" Type="http://schemas.openxmlformats.org/officeDocument/2006/relationships/image" Target="../media/image538.png"/></Relationships>
</file>

<file path=ppt/drawings/_rels/vmlDrawing154.vml.rels><?xml version="1.0" encoding="UTF-8" standalone="yes"?>
<Relationships xmlns="http://schemas.openxmlformats.org/package/2006/relationships"><Relationship Id="rId3" Type="http://schemas.openxmlformats.org/officeDocument/2006/relationships/image" Target="../media/image538.png"/><Relationship Id="rId2" Type="http://schemas.openxmlformats.org/officeDocument/2006/relationships/image" Target="../media/image542.wmf"/><Relationship Id="rId1" Type="http://schemas.openxmlformats.org/officeDocument/2006/relationships/image" Target="../media/image541.wmf"/></Relationships>
</file>

<file path=ppt/drawings/_rels/vmlDrawing155.vml.rels><?xml version="1.0" encoding="UTF-8" standalone="yes"?>
<Relationships xmlns="http://schemas.openxmlformats.org/package/2006/relationships"><Relationship Id="rId2" Type="http://schemas.openxmlformats.org/officeDocument/2006/relationships/image" Target="../media/image544.png"/><Relationship Id="rId1" Type="http://schemas.openxmlformats.org/officeDocument/2006/relationships/image" Target="../media/image543.wmf"/></Relationships>
</file>

<file path=ppt/drawings/_rels/vmlDrawing156.vml.rels><?xml version="1.0" encoding="UTF-8" standalone="yes"?>
<Relationships xmlns="http://schemas.openxmlformats.org/package/2006/relationships"><Relationship Id="rId3" Type="http://schemas.openxmlformats.org/officeDocument/2006/relationships/image" Target="../media/image544.png"/><Relationship Id="rId2" Type="http://schemas.openxmlformats.org/officeDocument/2006/relationships/image" Target="../media/image546.wmf"/><Relationship Id="rId1" Type="http://schemas.openxmlformats.org/officeDocument/2006/relationships/image" Target="../media/image545.wmf"/></Relationships>
</file>

<file path=ppt/drawings/_rels/vmlDrawing157.vml.rels><?xml version="1.0" encoding="UTF-8" standalone="yes"?>
<Relationships xmlns="http://schemas.openxmlformats.org/package/2006/relationships"><Relationship Id="rId3" Type="http://schemas.openxmlformats.org/officeDocument/2006/relationships/image" Target="../media/image549.png"/><Relationship Id="rId2" Type="http://schemas.openxmlformats.org/officeDocument/2006/relationships/image" Target="../media/image548.wmf"/><Relationship Id="rId1" Type="http://schemas.openxmlformats.org/officeDocument/2006/relationships/image" Target="../media/image547.wmf"/></Relationships>
</file>

<file path=ppt/drawings/_rels/vmlDrawing158.vml.rels><?xml version="1.0" encoding="UTF-8" standalone="yes"?>
<Relationships xmlns="http://schemas.openxmlformats.org/package/2006/relationships"><Relationship Id="rId3" Type="http://schemas.openxmlformats.org/officeDocument/2006/relationships/image" Target="../media/image549.png"/><Relationship Id="rId2" Type="http://schemas.openxmlformats.org/officeDocument/2006/relationships/image" Target="../media/image551.wmf"/><Relationship Id="rId1" Type="http://schemas.openxmlformats.org/officeDocument/2006/relationships/image" Target="../media/image550.wmf"/></Relationships>
</file>

<file path=ppt/drawings/_rels/vmlDrawing159.vml.rels><?xml version="1.0" encoding="UTF-8" standalone="yes"?>
<Relationships xmlns="http://schemas.openxmlformats.org/package/2006/relationships"><Relationship Id="rId1" Type="http://schemas.openxmlformats.org/officeDocument/2006/relationships/image" Target="../media/image552.wmf"/></Relationships>
</file>

<file path=ppt/drawings/_rels/vmlDrawing16.vml.rels><?xml version="1.0" encoding="UTF-8" standalone="yes"?>
<Relationships xmlns="http://schemas.openxmlformats.org/package/2006/relationships"><Relationship Id="rId4" Type="http://schemas.openxmlformats.org/officeDocument/2006/relationships/image" Target="../media/image93.wmf"/><Relationship Id="rId3" Type="http://schemas.openxmlformats.org/officeDocument/2006/relationships/image" Target="../media/image92.wmf"/><Relationship Id="rId2" Type="http://schemas.openxmlformats.org/officeDocument/2006/relationships/image" Target="../media/image91.wmf"/><Relationship Id="rId1" Type="http://schemas.openxmlformats.org/officeDocument/2006/relationships/image" Target="../media/image90.wmf"/></Relationships>
</file>

<file path=ppt/drawings/_rels/vmlDrawing160.vml.rels><?xml version="1.0" encoding="UTF-8" standalone="yes"?>
<Relationships xmlns="http://schemas.openxmlformats.org/package/2006/relationships"><Relationship Id="rId3" Type="http://schemas.openxmlformats.org/officeDocument/2006/relationships/image" Target="../media/image556.wmf"/><Relationship Id="rId2" Type="http://schemas.openxmlformats.org/officeDocument/2006/relationships/image" Target="../media/image555.wmf"/><Relationship Id="rId1" Type="http://schemas.openxmlformats.org/officeDocument/2006/relationships/image" Target="../media/image554.wmf"/></Relationships>
</file>

<file path=ppt/drawings/_rels/vmlDrawing161.vml.rels><?xml version="1.0" encoding="UTF-8" standalone="yes"?>
<Relationships xmlns="http://schemas.openxmlformats.org/package/2006/relationships"><Relationship Id="rId3" Type="http://schemas.openxmlformats.org/officeDocument/2006/relationships/image" Target="../media/image560.wmf"/><Relationship Id="rId2" Type="http://schemas.openxmlformats.org/officeDocument/2006/relationships/image" Target="../media/image559.wmf"/><Relationship Id="rId1" Type="http://schemas.openxmlformats.org/officeDocument/2006/relationships/image" Target="../media/image558.wmf"/></Relationships>
</file>

<file path=ppt/drawings/_rels/vmlDrawing162.vml.rels><?xml version="1.0" encoding="UTF-8" standalone="yes"?>
<Relationships xmlns="http://schemas.openxmlformats.org/package/2006/relationships"><Relationship Id="rId2" Type="http://schemas.openxmlformats.org/officeDocument/2006/relationships/image" Target="../media/image562.wmf"/><Relationship Id="rId1" Type="http://schemas.openxmlformats.org/officeDocument/2006/relationships/image" Target="../media/image561.wmf"/></Relationships>
</file>

<file path=ppt/drawings/_rels/vmlDrawing163.vml.rels><?xml version="1.0" encoding="UTF-8" standalone="yes"?>
<Relationships xmlns="http://schemas.openxmlformats.org/package/2006/relationships"><Relationship Id="rId2" Type="http://schemas.openxmlformats.org/officeDocument/2006/relationships/image" Target="../media/image564.wmf"/><Relationship Id="rId1" Type="http://schemas.openxmlformats.org/officeDocument/2006/relationships/image" Target="../media/image563.wmf"/></Relationships>
</file>

<file path=ppt/drawings/_rels/vmlDrawing164.vml.rels><?xml version="1.0" encoding="UTF-8" standalone="yes"?>
<Relationships xmlns="http://schemas.openxmlformats.org/package/2006/relationships"><Relationship Id="rId3" Type="http://schemas.openxmlformats.org/officeDocument/2006/relationships/image" Target="../media/image567.wmf"/><Relationship Id="rId2" Type="http://schemas.openxmlformats.org/officeDocument/2006/relationships/image" Target="../media/image566.wmf"/><Relationship Id="rId1" Type="http://schemas.openxmlformats.org/officeDocument/2006/relationships/image" Target="../media/image565.wmf"/></Relationships>
</file>

<file path=ppt/drawings/_rels/vmlDrawing165.vml.rels><?xml version="1.0" encoding="UTF-8" standalone="yes"?>
<Relationships xmlns="http://schemas.openxmlformats.org/package/2006/relationships"><Relationship Id="rId3" Type="http://schemas.openxmlformats.org/officeDocument/2006/relationships/image" Target="../media/image570.wmf"/><Relationship Id="rId2" Type="http://schemas.openxmlformats.org/officeDocument/2006/relationships/image" Target="../media/image569.wmf"/><Relationship Id="rId1" Type="http://schemas.openxmlformats.org/officeDocument/2006/relationships/image" Target="../media/image568.wmf"/></Relationships>
</file>

<file path=ppt/drawings/_rels/vmlDrawing166.vml.rels><?xml version="1.0" encoding="UTF-8" standalone="yes"?>
<Relationships xmlns="http://schemas.openxmlformats.org/package/2006/relationships"><Relationship Id="rId1" Type="http://schemas.openxmlformats.org/officeDocument/2006/relationships/image" Target="../media/image572.emf"/></Relationships>
</file>

<file path=ppt/drawings/_rels/vmlDrawing167.vml.rels><?xml version="1.0" encoding="UTF-8" standalone="yes"?>
<Relationships xmlns="http://schemas.openxmlformats.org/package/2006/relationships"><Relationship Id="rId2" Type="http://schemas.openxmlformats.org/officeDocument/2006/relationships/image" Target="../media/image574.png"/><Relationship Id="rId1" Type="http://schemas.openxmlformats.org/officeDocument/2006/relationships/image" Target="../media/image573.png"/></Relationships>
</file>

<file path=ppt/drawings/_rels/vmlDrawing17.vml.rels><?xml version="1.0" encoding="UTF-8" standalone="yes"?>
<Relationships xmlns="http://schemas.openxmlformats.org/package/2006/relationships"><Relationship Id="rId9" Type="http://schemas.openxmlformats.org/officeDocument/2006/relationships/image" Target="../media/image103.wmf"/><Relationship Id="rId8" Type="http://schemas.openxmlformats.org/officeDocument/2006/relationships/image" Target="../media/image102.wmf"/><Relationship Id="rId7" Type="http://schemas.openxmlformats.org/officeDocument/2006/relationships/image" Target="../media/image101.wmf"/><Relationship Id="rId6" Type="http://schemas.openxmlformats.org/officeDocument/2006/relationships/image" Target="../media/image100.wmf"/><Relationship Id="rId5" Type="http://schemas.openxmlformats.org/officeDocument/2006/relationships/image" Target="../media/image99.wmf"/><Relationship Id="rId4" Type="http://schemas.openxmlformats.org/officeDocument/2006/relationships/image" Target="../media/image98.wmf"/><Relationship Id="rId3" Type="http://schemas.openxmlformats.org/officeDocument/2006/relationships/image" Target="../media/image97.wmf"/><Relationship Id="rId2" Type="http://schemas.openxmlformats.org/officeDocument/2006/relationships/image" Target="../media/image96.wmf"/><Relationship Id="rId12" Type="http://schemas.openxmlformats.org/officeDocument/2006/relationships/image" Target="../media/image106.wmf"/><Relationship Id="rId11" Type="http://schemas.openxmlformats.org/officeDocument/2006/relationships/image" Target="../media/image105.wmf"/><Relationship Id="rId10" Type="http://schemas.openxmlformats.org/officeDocument/2006/relationships/image" Target="../media/image104.wmf"/><Relationship Id="rId1" Type="http://schemas.openxmlformats.org/officeDocument/2006/relationships/image" Target="../media/image95.w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107.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108.e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20.wmf"/><Relationship Id="rId2" Type="http://schemas.openxmlformats.org/officeDocument/2006/relationships/image" Target="../media/image19.wmf"/><Relationship Id="rId1" Type="http://schemas.openxmlformats.org/officeDocument/2006/relationships/image" Target="../media/image18.wmf"/></Relationships>
</file>

<file path=ppt/drawings/_rels/vmlDrawing20.vml.rels><?xml version="1.0" encoding="UTF-8" standalone="yes"?>
<Relationships xmlns="http://schemas.openxmlformats.org/package/2006/relationships"><Relationship Id="rId4" Type="http://schemas.openxmlformats.org/officeDocument/2006/relationships/image" Target="../media/image112.emf"/><Relationship Id="rId3" Type="http://schemas.openxmlformats.org/officeDocument/2006/relationships/image" Target="../media/image111.emf"/><Relationship Id="rId2" Type="http://schemas.openxmlformats.org/officeDocument/2006/relationships/image" Target="../media/image110.emf"/><Relationship Id="rId1" Type="http://schemas.openxmlformats.org/officeDocument/2006/relationships/image" Target="../media/image109.emf"/></Relationships>
</file>

<file path=ppt/drawings/_rels/vmlDrawing21.vml.rels><?xml version="1.0" encoding="UTF-8" standalone="yes"?>
<Relationships xmlns="http://schemas.openxmlformats.org/package/2006/relationships"><Relationship Id="rId4" Type="http://schemas.openxmlformats.org/officeDocument/2006/relationships/image" Target="../media/image116.emf"/><Relationship Id="rId3" Type="http://schemas.openxmlformats.org/officeDocument/2006/relationships/image" Target="../media/image115.emf"/><Relationship Id="rId2" Type="http://schemas.openxmlformats.org/officeDocument/2006/relationships/image" Target="../media/image114.emf"/><Relationship Id="rId1" Type="http://schemas.openxmlformats.org/officeDocument/2006/relationships/image" Target="../media/image113.emf"/></Relationships>
</file>

<file path=ppt/drawings/_rels/vmlDrawing22.vml.rels><?xml version="1.0" encoding="UTF-8" standalone="yes"?>
<Relationships xmlns="http://schemas.openxmlformats.org/package/2006/relationships"><Relationship Id="rId4" Type="http://schemas.openxmlformats.org/officeDocument/2006/relationships/image" Target="../media/image120.emf"/><Relationship Id="rId3" Type="http://schemas.openxmlformats.org/officeDocument/2006/relationships/image" Target="../media/image119.emf"/><Relationship Id="rId2" Type="http://schemas.openxmlformats.org/officeDocument/2006/relationships/image" Target="../media/image118.emf"/><Relationship Id="rId1" Type="http://schemas.openxmlformats.org/officeDocument/2006/relationships/image" Target="../media/image117.emf"/></Relationships>
</file>

<file path=ppt/drawings/_rels/vmlDrawing23.vml.rels><?xml version="1.0" encoding="UTF-8" standalone="yes"?>
<Relationships xmlns="http://schemas.openxmlformats.org/package/2006/relationships"><Relationship Id="rId3" Type="http://schemas.openxmlformats.org/officeDocument/2006/relationships/image" Target="../media/image123.emf"/><Relationship Id="rId2" Type="http://schemas.openxmlformats.org/officeDocument/2006/relationships/image" Target="../media/image122.emf"/><Relationship Id="rId1" Type="http://schemas.openxmlformats.org/officeDocument/2006/relationships/image" Target="../media/image121.emf"/></Relationships>
</file>

<file path=ppt/drawings/_rels/vmlDrawing24.vml.rels><?xml version="1.0" encoding="UTF-8" standalone="yes"?>
<Relationships xmlns="http://schemas.openxmlformats.org/package/2006/relationships"><Relationship Id="rId4" Type="http://schemas.openxmlformats.org/officeDocument/2006/relationships/image" Target="../media/image127.emf"/><Relationship Id="rId3" Type="http://schemas.openxmlformats.org/officeDocument/2006/relationships/image" Target="../media/image126.emf"/><Relationship Id="rId2" Type="http://schemas.openxmlformats.org/officeDocument/2006/relationships/image" Target="../media/image125.emf"/><Relationship Id="rId1" Type="http://schemas.openxmlformats.org/officeDocument/2006/relationships/image" Target="../media/image124.emf"/></Relationships>
</file>

<file path=ppt/drawings/_rels/vmlDrawing25.vml.rels><?xml version="1.0" encoding="UTF-8" standalone="yes"?>
<Relationships xmlns="http://schemas.openxmlformats.org/package/2006/relationships"><Relationship Id="rId7" Type="http://schemas.openxmlformats.org/officeDocument/2006/relationships/image" Target="../media/image134.emf"/><Relationship Id="rId6" Type="http://schemas.openxmlformats.org/officeDocument/2006/relationships/image" Target="../media/image133.emf"/><Relationship Id="rId5" Type="http://schemas.openxmlformats.org/officeDocument/2006/relationships/image" Target="../media/image132.emf"/><Relationship Id="rId4" Type="http://schemas.openxmlformats.org/officeDocument/2006/relationships/image" Target="../media/image131.emf"/><Relationship Id="rId3" Type="http://schemas.openxmlformats.org/officeDocument/2006/relationships/image" Target="../media/image130.emf"/><Relationship Id="rId2" Type="http://schemas.openxmlformats.org/officeDocument/2006/relationships/image" Target="../media/image129.emf"/><Relationship Id="rId1" Type="http://schemas.openxmlformats.org/officeDocument/2006/relationships/image" Target="../media/image128.emf"/></Relationships>
</file>

<file path=ppt/drawings/_rels/vmlDrawing26.vml.rels><?xml version="1.0" encoding="UTF-8" standalone="yes"?>
<Relationships xmlns="http://schemas.openxmlformats.org/package/2006/relationships"><Relationship Id="rId5" Type="http://schemas.openxmlformats.org/officeDocument/2006/relationships/image" Target="../media/image139.emf"/><Relationship Id="rId4" Type="http://schemas.openxmlformats.org/officeDocument/2006/relationships/image" Target="../media/image138.emf"/><Relationship Id="rId3" Type="http://schemas.openxmlformats.org/officeDocument/2006/relationships/image" Target="../media/image137.emf"/><Relationship Id="rId2" Type="http://schemas.openxmlformats.org/officeDocument/2006/relationships/image" Target="../media/image136.emf"/><Relationship Id="rId1" Type="http://schemas.openxmlformats.org/officeDocument/2006/relationships/image" Target="../media/image135.emf"/></Relationships>
</file>

<file path=ppt/drawings/_rels/vmlDrawing27.vml.rels><?xml version="1.0" encoding="UTF-8" standalone="yes"?>
<Relationships xmlns="http://schemas.openxmlformats.org/package/2006/relationships"><Relationship Id="rId7" Type="http://schemas.openxmlformats.org/officeDocument/2006/relationships/image" Target="../media/image146.emf"/><Relationship Id="rId6" Type="http://schemas.openxmlformats.org/officeDocument/2006/relationships/image" Target="../media/image145.emf"/><Relationship Id="rId5" Type="http://schemas.openxmlformats.org/officeDocument/2006/relationships/image" Target="../media/image144.emf"/><Relationship Id="rId4" Type="http://schemas.openxmlformats.org/officeDocument/2006/relationships/image" Target="../media/image143.emf"/><Relationship Id="rId3" Type="http://schemas.openxmlformats.org/officeDocument/2006/relationships/image" Target="../media/image142.emf"/><Relationship Id="rId2" Type="http://schemas.openxmlformats.org/officeDocument/2006/relationships/image" Target="../media/image141.emf"/><Relationship Id="rId1" Type="http://schemas.openxmlformats.org/officeDocument/2006/relationships/image" Target="../media/image140.emf"/></Relationships>
</file>

<file path=ppt/drawings/_rels/vmlDrawing28.v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image" Target="../media/image147.wmf"/></Relationships>
</file>

<file path=ppt/drawings/_rels/vmlDrawing29.vml.rels><?xml version="1.0" encoding="UTF-8" standalone="yes"?>
<Relationships xmlns="http://schemas.openxmlformats.org/package/2006/relationships"><Relationship Id="rId3" Type="http://schemas.openxmlformats.org/officeDocument/2006/relationships/image" Target="../media/image147.wmf"/><Relationship Id="rId2" Type="http://schemas.openxmlformats.org/officeDocument/2006/relationships/image" Target="../media/image150.wmf"/><Relationship Id="rId1" Type="http://schemas.openxmlformats.org/officeDocument/2006/relationships/image" Target="../media/image149.wmf"/></Relationships>
</file>

<file path=ppt/drawings/_rels/vmlDrawing3.vml.rels><?xml version="1.0" encoding="UTF-8" standalone="yes"?>
<Relationships xmlns="http://schemas.openxmlformats.org/package/2006/relationships"><Relationship Id="rId9" Type="http://schemas.openxmlformats.org/officeDocument/2006/relationships/image" Target="../media/image29.emf"/><Relationship Id="rId8" Type="http://schemas.openxmlformats.org/officeDocument/2006/relationships/image" Target="../media/image28.emf"/><Relationship Id="rId7" Type="http://schemas.openxmlformats.org/officeDocument/2006/relationships/image" Target="../media/image27.emf"/><Relationship Id="rId6" Type="http://schemas.openxmlformats.org/officeDocument/2006/relationships/image" Target="../media/image26.emf"/><Relationship Id="rId5" Type="http://schemas.openxmlformats.org/officeDocument/2006/relationships/image" Target="../media/image25.emf"/><Relationship Id="rId4" Type="http://schemas.openxmlformats.org/officeDocument/2006/relationships/image" Target="../media/image24.emf"/><Relationship Id="rId3" Type="http://schemas.openxmlformats.org/officeDocument/2006/relationships/image" Target="../media/image23.emf"/><Relationship Id="rId2" Type="http://schemas.openxmlformats.org/officeDocument/2006/relationships/image" Target="../media/image22.emf"/><Relationship Id="rId10" Type="http://schemas.openxmlformats.org/officeDocument/2006/relationships/image" Target="../media/image30.emf"/><Relationship Id="rId1" Type="http://schemas.openxmlformats.org/officeDocument/2006/relationships/image" Target="../media/image21.emf"/></Relationships>
</file>

<file path=ppt/drawings/_rels/vmlDrawing30.vml.rels><?xml version="1.0" encoding="UTF-8" standalone="yes"?>
<Relationships xmlns="http://schemas.openxmlformats.org/package/2006/relationships"><Relationship Id="rId6" Type="http://schemas.openxmlformats.org/officeDocument/2006/relationships/image" Target="../media/image155.png"/><Relationship Id="rId5" Type="http://schemas.openxmlformats.org/officeDocument/2006/relationships/image" Target="../media/image154.png"/><Relationship Id="rId4" Type="http://schemas.openxmlformats.org/officeDocument/2006/relationships/image" Target="../media/image148.png"/><Relationship Id="rId3" Type="http://schemas.openxmlformats.org/officeDocument/2006/relationships/image" Target="../media/image153.wmf"/><Relationship Id="rId2" Type="http://schemas.openxmlformats.org/officeDocument/2006/relationships/image" Target="../media/image152.wmf"/><Relationship Id="rId1" Type="http://schemas.openxmlformats.org/officeDocument/2006/relationships/image" Target="../media/image151.wmf"/></Relationships>
</file>

<file path=ppt/drawings/_rels/vmlDrawing31.vml.rels><?xml version="1.0" encoding="UTF-8" standalone="yes"?>
<Relationships xmlns="http://schemas.openxmlformats.org/package/2006/relationships"><Relationship Id="rId6" Type="http://schemas.openxmlformats.org/officeDocument/2006/relationships/image" Target="../media/image158.wmf"/><Relationship Id="rId5" Type="http://schemas.openxmlformats.org/officeDocument/2006/relationships/image" Target="../media/image157.wmf"/><Relationship Id="rId4" Type="http://schemas.openxmlformats.org/officeDocument/2006/relationships/image" Target="../media/image156.wmf"/><Relationship Id="rId3" Type="http://schemas.openxmlformats.org/officeDocument/2006/relationships/image" Target="../media/image155.png"/><Relationship Id="rId2" Type="http://schemas.openxmlformats.org/officeDocument/2006/relationships/image" Target="../media/image154.png"/><Relationship Id="rId1" Type="http://schemas.openxmlformats.org/officeDocument/2006/relationships/image" Target="../media/image148.png"/></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159.wmf"/></Relationships>
</file>

<file path=ppt/drawings/_rels/vmlDrawing33.vml.rels><?xml version="1.0" encoding="UTF-8" standalone="yes"?>
<Relationships xmlns="http://schemas.openxmlformats.org/package/2006/relationships"><Relationship Id="rId4" Type="http://schemas.openxmlformats.org/officeDocument/2006/relationships/image" Target="../media/image164.wmf"/><Relationship Id="rId3" Type="http://schemas.openxmlformats.org/officeDocument/2006/relationships/image" Target="../media/image163.wmf"/><Relationship Id="rId2" Type="http://schemas.openxmlformats.org/officeDocument/2006/relationships/image" Target="../media/image162.wmf"/><Relationship Id="rId1" Type="http://schemas.openxmlformats.org/officeDocument/2006/relationships/image" Target="../media/image161.wmf"/></Relationships>
</file>

<file path=ppt/drawings/_rels/vmlDrawing34.vml.rels><?xml version="1.0" encoding="UTF-8" standalone="yes"?>
<Relationships xmlns="http://schemas.openxmlformats.org/package/2006/relationships"><Relationship Id="rId5" Type="http://schemas.openxmlformats.org/officeDocument/2006/relationships/image" Target="../media/image169.png"/><Relationship Id="rId4" Type="http://schemas.openxmlformats.org/officeDocument/2006/relationships/image" Target="../media/image168.wmf"/><Relationship Id="rId3" Type="http://schemas.openxmlformats.org/officeDocument/2006/relationships/image" Target="../media/image167.wmf"/><Relationship Id="rId2" Type="http://schemas.openxmlformats.org/officeDocument/2006/relationships/image" Target="../media/image166.wmf"/><Relationship Id="rId1" Type="http://schemas.openxmlformats.org/officeDocument/2006/relationships/image" Target="../media/image165.wmf"/></Relationships>
</file>

<file path=ppt/drawings/_rels/vmlDrawing35.vml.rels><?xml version="1.0" encoding="UTF-8" standalone="yes"?>
<Relationships xmlns="http://schemas.openxmlformats.org/package/2006/relationships"><Relationship Id="rId1" Type="http://schemas.openxmlformats.org/officeDocument/2006/relationships/image" Target="../media/image170.emf"/></Relationships>
</file>

<file path=ppt/drawings/_rels/vmlDrawing36.vml.rels><?xml version="1.0" encoding="UTF-8" standalone="yes"?>
<Relationships xmlns="http://schemas.openxmlformats.org/package/2006/relationships"><Relationship Id="rId1" Type="http://schemas.openxmlformats.org/officeDocument/2006/relationships/image" Target="../media/image171.wmf"/></Relationships>
</file>

<file path=ppt/drawings/_rels/vmlDrawing37.vml.rels><?xml version="1.0" encoding="UTF-8" standalone="yes"?>
<Relationships xmlns="http://schemas.openxmlformats.org/package/2006/relationships"><Relationship Id="rId2" Type="http://schemas.openxmlformats.org/officeDocument/2006/relationships/image" Target="../media/image173.wmf"/><Relationship Id="rId1" Type="http://schemas.openxmlformats.org/officeDocument/2006/relationships/image" Target="../media/image172.png"/></Relationships>
</file>

<file path=ppt/drawings/_rels/vmlDrawing38.vml.rels><?xml version="1.0" encoding="UTF-8" standalone="yes"?>
<Relationships xmlns="http://schemas.openxmlformats.org/package/2006/relationships"><Relationship Id="rId2" Type="http://schemas.openxmlformats.org/officeDocument/2006/relationships/image" Target="../media/image174.wmf"/><Relationship Id="rId1" Type="http://schemas.openxmlformats.org/officeDocument/2006/relationships/image" Target="../media/image172.png"/></Relationships>
</file>

<file path=ppt/drawings/_rels/vmlDrawing39.v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image" Target="../media/image175.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32.wmf"/><Relationship Id="rId1" Type="http://schemas.openxmlformats.org/officeDocument/2006/relationships/image" Target="../media/image31.wmf"/></Relationships>
</file>

<file path=ppt/drawings/_rels/vmlDrawing40.v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image" Target="../media/image177.wmf"/></Relationships>
</file>

<file path=ppt/drawings/_rels/vmlDrawing41.vml.rels><?xml version="1.0" encoding="UTF-8" standalone="yes"?>
<Relationships xmlns="http://schemas.openxmlformats.org/package/2006/relationships"><Relationship Id="rId3" Type="http://schemas.openxmlformats.org/officeDocument/2006/relationships/image" Target="../media/image180.wmf"/><Relationship Id="rId2" Type="http://schemas.openxmlformats.org/officeDocument/2006/relationships/image" Target="../media/image179.wmf"/><Relationship Id="rId1" Type="http://schemas.openxmlformats.org/officeDocument/2006/relationships/image" Target="../media/image178.wmf"/></Relationships>
</file>

<file path=ppt/drawings/_rels/vmlDrawing42.vml.rels><?xml version="1.0" encoding="UTF-8" standalone="yes"?>
<Relationships xmlns="http://schemas.openxmlformats.org/package/2006/relationships"><Relationship Id="rId1" Type="http://schemas.openxmlformats.org/officeDocument/2006/relationships/image" Target="../media/image181.png"/></Relationships>
</file>

<file path=ppt/drawings/_rels/vmlDrawing43.v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image" Target="../media/image183.wmf"/><Relationship Id="rId1" Type="http://schemas.openxmlformats.org/officeDocument/2006/relationships/image" Target="../media/image182.wmf"/></Relationships>
</file>

<file path=ppt/drawings/_rels/vmlDrawing44.vml.rels><?xml version="1.0" encoding="UTF-8" standalone="yes"?>
<Relationships xmlns="http://schemas.openxmlformats.org/package/2006/relationships"><Relationship Id="rId4" Type="http://schemas.openxmlformats.org/officeDocument/2006/relationships/image" Target="../media/image181.png"/><Relationship Id="rId3" Type="http://schemas.openxmlformats.org/officeDocument/2006/relationships/image" Target="../media/image186.wmf"/><Relationship Id="rId2" Type="http://schemas.openxmlformats.org/officeDocument/2006/relationships/image" Target="../media/image185.wmf"/><Relationship Id="rId1" Type="http://schemas.openxmlformats.org/officeDocument/2006/relationships/image" Target="../media/image184.wmf"/></Relationships>
</file>

<file path=ppt/drawings/_rels/vmlDrawing45.vml.rels><?xml version="1.0" encoding="UTF-8" standalone="yes"?>
<Relationships xmlns="http://schemas.openxmlformats.org/package/2006/relationships"><Relationship Id="rId1" Type="http://schemas.openxmlformats.org/officeDocument/2006/relationships/image" Target="../media/image187.png"/></Relationships>
</file>

<file path=ppt/drawings/_rels/vmlDrawing46.v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image" Target="../media/image189.wmf"/><Relationship Id="rId1" Type="http://schemas.openxmlformats.org/officeDocument/2006/relationships/image" Target="../media/image188.wmf"/></Relationships>
</file>

<file path=ppt/drawings/_rels/vmlDrawing47.vml.rels><?xml version="1.0" encoding="UTF-8" standalone="yes"?>
<Relationships xmlns="http://schemas.openxmlformats.org/package/2006/relationships"><Relationship Id="rId6" Type="http://schemas.openxmlformats.org/officeDocument/2006/relationships/image" Target="../media/image196.wmf"/><Relationship Id="rId5" Type="http://schemas.openxmlformats.org/officeDocument/2006/relationships/image" Target="../media/image195.wmf"/><Relationship Id="rId4" Type="http://schemas.openxmlformats.org/officeDocument/2006/relationships/image" Target="../media/image194.png"/><Relationship Id="rId3" Type="http://schemas.openxmlformats.org/officeDocument/2006/relationships/image" Target="../media/image193.wmf"/><Relationship Id="rId2" Type="http://schemas.openxmlformats.org/officeDocument/2006/relationships/image" Target="../media/image192.wmf"/><Relationship Id="rId1" Type="http://schemas.openxmlformats.org/officeDocument/2006/relationships/image" Target="../media/image191.wmf"/></Relationships>
</file>

<file path=ppt/drawings/_rels/vmlDrawing48.vml.rels><?xml version="1.0" encoding="UTF-8" standalone="yes"?>
<Relationships xmlns="http://schemas.openxmlformats.org/package/2006/relationships"><Relationship Id="rId4" Type="http://schemas.openxmlformats.org/officeDocument/2006/relationships/image" Target="../media/image199.wmf"/><Relationship Id="rId3" Type="http://schemas.openxmlformats.org/officeDocument/2006/relationships/image" Target="../media/image198.wmf"/><Relationship Id="rId2" Type="http://schemas.openxmlformats.org/officeDocument/2006/relationships/image" Target="../media/image197.wmf"/><Relationship Id="rId1" Type="http://schemas.openxmlformats.org/officeDocument/2006/relationships/image" Target="../media/image194.png"/></Relationships>
</file>

<file path=ppt/drawings/_rels/vmlDrawing49.vml.rels><?xml version="1.0" encoding="UTF-8" standalone="yes"?>
<Relationships xmlns="http://schemas.openxmlformats.org/package/2006/relationships"><Relationship Id="rId4" Type="http://schemas.openxmlformats.org/officeDocument/2006/relationships/image" Target="../media/image192.wmf"/><Relationship Id="rId3" Type="http://schemas.openxmlformats.org/officeDocument/2006/relationships/image" Target="../media/image202.wmf"/><Relationship Id="rId2" Type="http://schemas.openxmlformats.org/officeDocument/2006/relationships/image" Target="../media/image201.png"/><Relationship Id="rId1" Type="http://schemas.openxmlformats.org/officeDocument/2006/relationships/image" Target="../media/image200.png"/></Relationships>
</file>

<file path=ppt/drawings/_rels/vmlDrawing5.v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image" Target="../media/image33.emf"/></Relationships>
</file>

<file path=ppt/drawings/_rels/vmlDrawing50.v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image" Target="../media/image204.wmf"/><Relationship Id="rId1" Type="http://schemas.openxmlformats.org/officeDocument/2006/relationships/image" Target="../media/image203.wmf"/></Relationships>
</file>

<file path=ppt/drawings/_rels/vmlDrawing51.vml.rels><?xml version="1.0" encoding="UTF-8" standalone="yes"?>
<Relationships xmlns="http://schemas.openxmlformats.org/package/2006/relationships"><Relationship Id="rId5" Type="http://schemas.openxmlformats.org/officeDocument/2006/relationships/image" Target="../media/image209.wmf"/><Relationship Id="rId4" Type="http://schemas.openxmlformats.org/officeDocument/2006/relationships/image" Target="../media/image208.wmf"/><Relationship Id="rId3" Type="http://schemas.openxmlformats.org/officeDocument/2006/relationships/image" Target="../media/image207.wmf"/><Relationship Id="rId2" Type="http://schemas.openxmlformats.org/officeDocument/2006/relationships/image" Target="../media/image206.wmf"/><Relationship Id="rId1" Type="http://schemas.openxmlformats.org/officeDocument/2006/relationships/image" Target="../media/image205.png"/></Relationships>
</file>

<file path=ppt/drawings/_rels/vmlDrawing52.vml.rels><?xml version="1.0" encoding="UTF-8" standalone="yes"?>
<Relationships xmlns="http://schemas.openxmlformats.org/package/2006/relationships"><Relationship Id="rId4" Type="http://schemas.openxmlformats.org/officeDocument/2006/relationships/image" Target="../media/image213.emf"/><Relationship Id="rId3" Type="http://schemas.openxmlformats.org/officeDocument/2006/relationships/image" Target="../media/image212.emf"/><Relationship Id="rId2" Type="http://schemas.openxmlformats.org/officeDocument/2006/relationships/image" Target="../media/image211.emf"/><Relationship Id="rId1" Type="http://schemas.openxmlformats.org/officeDocument/2006/relationships/image" Target="../media/image210.emf"/></Relationships>
</file>

<file path=ppt/drawings/_rels/vmlDrawing53.vml.rels><?xml version="1.0" encoding="UTF-8" standalone="yes"?>
<Relationships xmlns="http://schemas.openxmlformats.org/package/2006/relationships"><Relationship Id="rId4" Type="http://schemas.openxmlformats.org/officeDocument/2006/relationships/image" Target="../media/image219.emf"/><Relationship Id="rId3" Type="http://schemas.openxmlformats.org/officeDocument/2006/relationships/image" Target="../media/image218.emf"/><Relationship Id="rId2" Type="http://schemas.openxmlformats.org/officeDocument/2006/relationships/image" Target="../media/image217.emf"/><Relationship Id="rId1" Type="http://schemas.openxmlformats.org/officeDocument/2006/relationships/image" Target="../media/image216.emf"/></Relationships>
</file>

<file path=ppt/drawings/_rels/vmlDrawing54.vml.rels><?xml version="1.0" encoding="UTF-8" standalone="yes"?>
<Relationships xmlns="http://schemas.openxmlformats.org/package/2006/relationships"><Relationship Id="rId8" Type="http://schemas.openxmlformats.org/officeDocument/2006/relationships/image" Target="../media/image232.emf"/><Relationship Id="rId7" Type="http://schemas.openxmlformats.org/officeDocument/2006/relationships/image" Target="../media/image231.emf"/><Relationship Id="rId6" Type="http://schemas.openxmlformats.org/officeDocument/2006/relationships/image" Target="../media/image230.emf"/><Relationship Id="rId5" Type="http://schemas.openxmlformats.org/officeDocument/2006/relationships/image" Target="../media/image229.emf"/><Relationship Id="rId4" Type="http://schemas.openxmlformats.org/officeDocument/2006/relationships/image" Target="../media/image228.emf"/><Relationship Id="rId3" Type="http://schemas.openxmlformats.org/officeDocument/2006/relationships/image" Target="../media/image227.emf"/><Relationship Id="rId2" Type="http://schemas.openxmlformats.org/officeDocument/2006/relationships/image" Target="../media/image226.emf"/><Relationship Id="rId1" Type="http://schemas.openxmlformats.org/officeDocument/2006/relationships/image" Target="../media/image225.emf"/></Relationships>
</file>

<file path=ppt/drawings/_rels/vmlDrawing55.vml.rels><?xml version="1.0" encoding="UTF-8" standalone="yes"?>
<Relationships xmlns="http://schemas.openxmlformats.org/package/2006/relationships"><Relationship Id="rId9" Type="http://schemas.openxmlformats.org/officeDocument/2006/relationships/image" Target="../media/image241.emf"/><Relationship Id="rId8" Type="http://schemas.openxmlformats.org/officeDocument/2006/relationships/image" Target="../media/image240.emf"/><Relationship Id="rId7" Type="http://schemas.openxmlformats.org/officeDocument/2006/relationships/image" Target="../media/image239.emf"/><Relationship Id="rId6" Type="http://schemas.openxmlformats.org/officeDocument/2006/relationships/image" Target="../media/image238.emf"/><Relationship Id="rId5" Type="http://schemas.openxmlformats.org/officeDocument/2006/relationships/image" Target="../media/image237.emf"/><Relationship Id="rId4" Type="http://schemas.openxmlformats.org/officeDocument/2006/relationships/image" Target="../media/image236.emf"/><Relationship Id="rId3" Type="http://schemas.openxmlformats.org/officeDocument/2006/relationships/image" Target="../media/image235.emf"/><Relationship Id="rId2" Type="http://schemas.openxmlformats.org/officeDocument/2006/relationships/image" Target="../media/image234.emf"/><Relationship Id="rId10" Type="http://schemas.openxmlformats.org/officeDocument/2006/relationships/image" Target="../media/image242.emf"/><Relationship Id="rId1" Type="http://schemas.openxmlformats.org/officeDocument/2006/relationships/image" Target="../media/image233.emf"/></Relationships>
</file>

<file path=ppt/drawings/_rels/vmlDrawing56.vml.rels><?xml version="1.0" encoding="UTF-8" standalone="yes"?>
<Relationships xmlns="http://schemas.openxmlformats.org/package/2006/relationships"><Relationship Id="rId6" Type="http://schemas.openxmlformats.org/officeDocument/2006/relationships/image" Target="../media/image248.wmf"/><Relationship Id="rId5" Type="http://schemas.openxmlformats.org/officeDocument/2006/relationships/image" Target="../media/image247.wmf"/><Relationship Id="rId4" Type="http://schemas.openxmlformats.org/officeDocument/2006/relationships/image" Target="../media/image246.wmf"/><Relationship Id="rId3" Type="http://schemas.openxmlformats.org/officeDocument/2006/relationships/image" Target="../media/image245.wmf"/><Relationship Id="rId2" Type="http://schemas.openxmlformats.org/officeDocument/2006/relationships/image" Target="../media/image244.wmf"/><Relationship Id="rId1" Type="http://schemas.openxmlformats.org/officeDocument/2006/relationships/image" Target="../media/image243.wmf"/></Relationships>
</file>

<file path=ppt/drawings/_rels/vmlDrawing57.vml.rels><?xml version="1.0" encoding="UTF-8" standalone="yes"?>
<Relationships xmlns="http://schemas.openxmlformats.org/package/2006/relationships"><Relationship Id="rId2" Type="http://schemas.openxmlformats.org/officeDocument/2006/relationships/image" Target="../media/image250.wmf"/><Relationship Id="rId1" Type="http://schemas.openxmlformats.org/officeDocument/2006/relationships/image" Target="../media/image249.wmf"/></Relationships>
</file>

<file path=ppt/drawings/_rels/vmlDrawing58.vml.rels><?xml version="1.0" encoding="UTF-8" standalone="yes"?>
<Relationships xmlns="http://schemas.openxmlformats.org/package/2006/relationships"><Relationship Id="rId4" Type="http://schemas.openxmlformats.org/officeDocument/2006/relationships/image" Target="../media/image254.wmf"/><Relationship Id="rId3" Type="http://schemas.openxmlformats.org/officeDocument/2006/relationships/image" Target="../media/image253.wmf"/><Relationship Id="rId2" Type="http://schemas.openxmlformats.org/officeDocument/2006/relationships/image" Target="../media/image252.wmf"/><Relationship Id="rId1" Type="http://schemas.openxmlformats.org/officeDocument/2006/relationships/image" Target="../media/image251.wmf"/></Relationships>
</file>

<file path=ppt/drawings/_rels/vmlDrawing59.vml.rels><?xml version="1.0" encoding="UTF-8" standalone="yes"?>
<Relationships xmlns="http://schemas.openxmlformats.org/package/2006/relationships"><Relationship Id="rId5" Type="http://schemas.openxmlformats.org/officeDocument/2006/relationships/image" Target="../media/image259.wmf"/><Relationship Id="rId4" Type="http://schemas.openxmlformats.org/officeDocument/2006/relationships/image" Target="../media/image258.wmf"/><Relationship Id="rId3" Type="http://schemas.openxmlformats.org/officeDocument/2006/relationships/image" Target="../media/image257.wmf"/><Relationship Id="rId2" Type="http://schemas.openxmlformats.org/officeDocument/2006/relationships/image" Target="../media/image256.wmf"/><Relationship Id="rId1" Type="http://schemas.openxmlformats.org/officeDocument/2006/relationships/image" Target="../media/image255.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35.emf"/></Relationships>
</file>

<file path=ppt/drawings/_rels/vmlDrawing60.vml.rels><?xml version="1.0" encoding="UTF-8" standalone="yes"?>
<Relationships xmlns="http://schemas.openxmlformats.org/package/2006/relationships"><Relationship Id="rId1" Type="http://schemas.openxmlformats.org/officeDocument/2006/relationships/image" Target="../media/image260.wmf"/></Relationships>
</file>

<file path=ppt/drawings/_rels/vmlDrawing61.vml.rels><?xml version="1.0" encoding="UTF-8" standalone="yes"?>
<Relationships xmlns="http://schemas.openxmlformats.org/package/2006/relationships"><Relationship Id="rId1" Type="http://schemas.openxmlformats.org/officeDocument/2006/relationships/image" Target="../media/image261.png"/></Relationships>
</file>

<file path=ppt/drawings/_rels/vmlDrawing62.vml.rels><?xml version="1.0" encoding="UTF-8" standalone="yes"?>
<Relationships xmlns="http://schemas.openxmlformats.org/package/2006/relationships"><Relationship Id="rId1" Type="http://schemas.openxmlformats.org/officeDocument/2006/relationships/image" Target="../media/image261.png"/></Relationships>
</file>

<file path=ppt/drawings/_rels/vmlDrawing63.vml.rels><?xml version="1.0" encoding="UTF-8" standalone="yes"?>
<Relationships xmlns="http://schemas.openxmlformats.org/package/2006/relationships"><Relationship Id="rId1" Type="http://schemas.openxmlformats.org/officeDocument/2006/relationships/image" Target="../media/image261.png"/></Relationships>
</file>

<file path=ppt/drawings/_rels/vmlDrawing64.vml.rels><?xml version="1.0" encoding="UTF-8" standalone="yes"?>
<Relationships xmlns="http://schemas.openxmlformats.org/package/2006/relationships"><Relationship Id="rId2" Type="http://schemas.openxmlformats.org/officeDocument/2006/relationships/image" Target="../media/image263.png"/><Relationship Id="rId1" Type="http://schemas.openxmlformats.org/officeDocument/2006/relationships/image" Target="../media/image262.png"/></Relationships>
</file>

<file path=ppt/drawings/_rels/vmlDrawing65.vml.rels><?xml version="1.0" encoding="UTF-8" standalone="yes"?>
<Relationships xmlns="http://schemas.openxmlformats.org/package/2006/relationships"><Relationship Id="rId4" Type="http://schemas.openxmlformats.org/officeDocument/2006/relationships/image" Target="../media/image263.png"/><Relationship Id="rId3" Type="http://schemas.openxmlformats.org/officeDocument/2006/relationships/image" Target="../media/image266.wmf"/><Relationship Id="rId2" Type="http://schemas.openxmlformats.org/officeDocument/2006/relationships/image" Target="../media/image265.wmf"/><Relationship Id="rId1" Type="http://schemas.openxmlformats.org/officeDocument/2006/relationships/image" Target="../media/image264.wmf"/></Relationships>
</file>

<file path=ppt/drawings/_rels/vmlDrawing66.vml.rels><?xml version="1.0" encoding="UTF-8" standalone="yes"?>
<Relationships xmlns="http://schemas.openxmlformats.org/package/2006/relationships"><Relationship Id="rId1" Type="http://schemas.openxmlformats.org/officeDocument/2006/relationships/image" Target="../media/image267.png"/></Relationships>
</file>

<file path=ppt/drawings/_rels/vmlDrawing67.vml.rels><?xml version="1.0" encoding="UTF-8" standalone="yes"?>
<Relationships xmlns="http://schemas.openxmlformats.org/package/2006/relationships"><Relationship Id="rId2" Type="http://schemas.openxmlformats.org/officeDocument/2006/relationships/image" Target="../media/image267.png"/><Relationship Id="rId1" Type="http://schemas.openxmlformats.org/officeDocument/2006/relationships/image" Target="../media/image268.wmf"/></Relationships>
</file>

<file path=ppt/drawings/_rels/vmlDrawing68.vml.rels><?xml version="1.0" encoding="UTF-8" standalone="yes"?>
<Relationships xmlns="http://schemas.openxmlformats.org/package/2006/relationships"><Relationship Id="rId3" Type="http://schemas.openxmlformats.org/officeDocument/2006/relationships/image" Target="../media/image271.wmf"/><Relationship Id="rId2" Type="http://schemas.openxmlformats.org/officeDocument/2006/relationships/image" Target="../media/image270.png"/><Relationship Id="rId1" Type="http://schemas.openxmlformats.org/officeDocument/2006/relationships/image" Target="../media/image269.wmf"/></Relationships>
</file>

<file path=ppt/drawings/_rels/vmlDrawing69.vml.rels><?xml version="1.0" encoding="UTF-8" standalone="yes"?>
<Relationships xmlns="http://schemas.openxmlformats.org/package/2006/relationships"><Relationship Id="rId1" Type="http://schemas.openxmlformats.org/officeDocument/2006/relationships/image" Target="../media/image272.png"/></Relationships>
</file>

<file path=ppt/drawings/_rels/vmlDrawing7.vml.rels><?xml version="1.0" encoding="UTF-8" standalone="yes"?>
<Relationships xmlns="http://schemas.openxmlformats.org/package/2006/relationships"><Relationship Id="rId2" Type="http://schemas.openxmlformats.org/officeDocument/2006/relationships/image" Target="../media/image37.wmf"/><Relationship Id="rId1" Type="http://schemas.openxmlformats.org/officeDocument/2006/relationships/image" Target="../media/image36.wmf"/></Relationships>
</file>

<file path=ppt/drawings/_rels/vmlDrawing70.vml.rels><?xml version="1.0" encoding="UTF-8" standalone="yes"?>
<Relationships xmlns="http://schemas.openxmlformats.org/package/2006/relationships"><Relationship Id="rId2" Type="http://schemas.openxmlformats.org/officeDocument/2006/relationships/image" Target="../media/image272.png"/><Relationship Id="rId1" Type="http://schemas.openxmlformats.org/officeDocument/2006/relationships/image" Target="../media/image273.png"/></Relationships>
</file>

<file path=ppt/drawings/_rels/vmlDrawing71.vml.rels><?xml version="1.0" encoding="UTF-8" standalone="yes"?>
<Relationships xmlns="http://schemas.openxmlformats.org/package/2006/relationships"><Relationship Id="rId4" Type="http://schemas.openxmlformats.org/officeDocument/2006/relationships/image" Target="../media/image277.emf"/><Relationship Id="rId3" Type="http://schemas.openxmlformats.org/officeDocument/2006/relationships/image" Target="../media/image276.emf"/><Relationship Id="rId2" Type="http://schemas.openxmlformats.org/officeDocument/2006/relationships/image" Target="../media/image275.emf"/><Relationship Id="rId1" Type="http://schemas.openxmlformats.org/officeDocument/2006/relationships/image" Target="../media/image274.png"/></Relationships>
</file>

<file path=ppt/drawings/_rels/vmlDrawing72.vml.rels><?xml version="1.0" encoding="UTF-8" standalone="yes"?>
<Relationships xmlns="http://schemas.openxmlformats.org/package/2006/relationships"><Relationship Id="rId3" Type="http://schemas.openxmlformats.org/officeDocument/2006/relationships/image" Target="../media/image281.emf"/><Relationship Id="rId2" Type="http://schemas.openxmlformats.org/officeDocument/2006/relationships/image" Target="../media/image280.emf"/><Relationship Id="rId1" Type="http://schemas.openxmlformats.org/officeDocument/2006/relationships/image" Target="../media/image278.png"/></Relationships>
</file>

<file path=ppt/drawings/_rels/vmlDrawing73.vml.rels><?xml version="1.0" encoding="UTF-8" standalone="yes"?>
<Relationships xmlns="http://schemas.openxmlformats.org/package/2006/relationships"><Relationship Id="rId1" Type="http://schemas.openxmlformats.org/officeDocument/2006/relationships/image" Target="../media/image282.png"/></Relationships>
</file>

<file path=ppt/drawings/_rels/vmlDrawing74.vml.rels><?xml version="1.0" encoding="UTF-8" standalone="yes"?>
<Relationships xmlns="http://schemas.openxmlformats.org/package/2006/relationships"><Relationship Id="rId2" Type="http://schemas.openxmlformats.org/officeDocument/2006/relationships/image" Target="../media/image282.png"/><Relationship Id="rId1" Type="http://schemas.openxmlformats.org/officeDocument/2006/relationships/image" Target="../media/image283.emf"/></Relationships>
</file>

<file path=ppt/drawings/_rels/vmlDrawing75.vml.rels><?xml version="1.0" encoding="UTF-8" standalone="yes"?>
<Relationships xmlns="http://schemas.openxmlformats.org/package/2006/relationships"><Relationship Id="rId3" Type="http://schemas.openxmlformats.org/officeDocument/2006/relationships/image" Target="../media/image286.emf"/><Relationship Id="rId2" Type="http://schemas.openxmlformats.org/officeDocument/2006/relationships/image" Target="../media/image285.emf"/><Relationship Id="rId1" Type="http://schemas.openxmlformats.org/officeDocument/2006/relationships/image" Target="../media/image284.png"/></Relationships>
</file>

<file path=ppt/drawings/_rels/vmlDrawing76.vml.rels><?xml version="1.0" encoding="UTF-8" standalone="yes"?>
<Relationships xmlns="http://schemas.openxmlformats.org/package/2006/relationships"><Relationship Id="rId5" Type="http://schemas.openxmlformats.org/officeDocument/2006/relationships/image" Target="../media/image282.png"/><Relationship Id="rId4" Type="http://schemas.openxmlformats.org/officeDocument/2006/relationships/image" Target="../media/image290.emf"/><Relationship Id="rId3" Type="http://schemas.openxmlformats.org/officeDocument/2006/relationships/image" Target="../media/image289.emf"/><Relationship Id="rId2" Type="http://schemas.openxmlformats.org/officeDocument/2006/relationships/image" Target="../media/image288.emf"/><Relationship Id="rId1" Type="http://schemas.openxmlformats.org/officeDocument/2006/relationships/image" Target="../media/image287.emf"/></Relationships>
</file>

<file path=ppt/drawings/_rels/vmlDrawing77.vml.rels><?xml version="1.0" encoding="UTF-8" standalone="yes"?>
<Relationships xmlns="http://schemas.openxmlformats.org/package/2006/relationships"><Relationship Id="rId6" Type="http://schemas.openxmlformats.org/officeDocument/2006/relationships/image" Target="../media/image296.emf"/><Relationship Id="rId5" Type="http://schemas.openxmlformats.org/officeDocument/2006/relationships/image" Target="../media/image295.emf"/><Relationship Id="rId4" Type="http://schemas.openxmlformats.org/officeDocument/2006/relationships/image" Target="../media/image294.emf"/><Relationship Id="rId3" Type="http://schemas.openxmlformats.org/officeDocument/2006/relationships/image" Target="../media/image293.emf"/><Relationship Id="rId2" Type="http://schemas.openxmlformats.org/officeDocument/2006/relationships/image" Target="../media/image292.emf"/><Relationship Id="rId1" Type="http://schemas.openxmlformats.org/officeDocument/2006/relationships/image" Target="../media/image291.emf"/></Relationships>
</file>

<file path=ppt/drawings/_rels/vmlDrawing78.vml.rels><?xml version="1.0" encoding="UTF-8" standalone="yes"?>
<Relationships xmlns="http://schemas.openxmlformats.org/package/2006/relationships"><Relationship Id="rId5" Type="http://schemas.openxmlformats.org/officeDocument/2006/relationships/image" Target="../media/image301.emf"/><Relationship Id="rId4" Type="http://schemas.openxmlformats.org/officeDocument/2006/relationships/image" Target="../media/image300.emf"/><Relationship Id="rId3" Type="http://schemas.openxmlformats.org/officeDocument/2006/relationships/image" Target="../media/image299.emf"/><Relationship Id="rId2" Type="http://schemas.openxmlformats.org/officeDocument/2006/relationships/image" Target="../media/image298.emf"/><Relationship Id="rId1" Type="http://schemas.openxmlformats.org/officeDocument/2006/relationships/image" Target="../media/image297.emf"/></Relationships>
</file>

<file path=ppt/drawings/_rels/vmlDrawing79.vml.rels><?xml version="1.0" encoding="UTF-8" standalone="yes"?>
<Relationships xmlns="http://schemas.openxmlformats.org/package/2006/relationships"><Relationship Id="rId6" Type="http://schemas.openxmlformats.org/officeDocument/2006/relationships/image" Target="../media/image307.emf"/><Relationship Id="rId5" Type="http://schemas.openxmlformats.org/officeDocument/2006/relationships/image" Target="../media/image306.emf"/><Relationship Id="rId4" Type="http://schemas.openxmlformats.org/officeDocument/2006/relationships/image" Target="../media/image305.emf"/><Relationship Id="rId3" Type="http://schemas.openxmlformats.org/officeDocument/2006/relationships/image" Target="../media/image304.emf"/><Relationship Id="rId2" Type="http://schemas.openxmlformats.org/officeDocument/2006/relationships/image" Target="../media/image303.emf"/><Relationship Id="rId1" Type="http://schemas.openxmlformats.org/officeDocument/2006/relationships/image" Target="../media/image302.e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39.wmf"/><Relationship Id="rId1" Type="http://schemas.openxmlformats.org/officeDocument/2006/relationships/image" Target="../media/image38.wmf"/></Relationships>
</file>

<file path=ppt/drawings/_rels/vmlDrawing80.vml.rels><?xml version="1.0" encoding="UTF-8" standalone="yes"?>
<Relationships xmlns="http://schemas.openxmlformats.org/package/2006/relationships"><Relationship Id="rId2" Type="http://schemas.openxmlformats.org/officeDocument/2006/relationships/image" Target="../media/image309.wmf"/><Relationship Id="rId1" Type="http://schemas.openxmlformats.org/officeDocument/2006/relationships/image" Target="../media/image308.wmf"/></Relationships>
</file>

<file path=ppt/drawings/_rels/vmlDrawing81.vml.rels><?xml version="1.0" encoding="UTF-8" standalone="yes"?>
<Relationships xmlns="http://schemas.openxmlformats.org/package/2006/relationships"><Relationship Id="rId1" Type="http://schemas.openxmlformats.org/officeDocument/2006/relationships/image" Target="../media/image310.png"/></Relationships>
</file>

<file path=ppt/drawings/_rels/vmlDrawing82.vml.rels><?xml version="1.0" encoding="UTF-8" standalone="yes"?>
<Relationships xmlns="http://schemas.openxmlformats.org/package/2006/relationships"><Relationship Id="rId1" Type="http://schemas.openxmlformats.org/officeDocument/2006/relationships/image" Target="../media/image310.png"/></Relationships>
</file>

<file path=ppt/drawings/_rels/vmlDrawing83.vml.rels><?xml version="1.0" encoding="UTF-8" standalone="yes"?>
<Relationships xmlns="http://schemas.openxmlformats.org/package/2006/relationships"><Relationship Id="rId2" Type="http://schemas.openxmlformats.org/officeDocument/2006/relationships/image" Target="../media/image312.png"/><Relationship Id="rId1" Type="http://schemas.openxmlformats.org/officeDocument/2006/relationships/image" Target="../media/image311.wmf"/></Relationships>
</file>

<file path=ppt/drawings/_rels/vmlDrawing84.vml.rels><?xml version="1.0" encoding="UTF-8" standalone="yes"?>
<Relationships xmlns="http://schemas.openxmlformats.org/package/2006/relationships"><Relationship Id="rId2" Type="http://schemas.openxmlformats.org/officeDocument/2006/relationships/image" Target="../media/image312.png"/><Relationship Id="rId1" Type="http://schemas.openxmlformats.org/officeDocument/2006/relationships/image" Target="../media/image313.wmf"/></Relationships>
</file>

<file path=ppt/drawings/_rels/vmlDrawing85.vml.rels><?xml version="1.0" encoding="UTF-8" standalone="yes"?>
<Relationships xmlns="http://schemas.openxmlformats.org/package/2006/relationships"><Relationship Id="rId1" Type="http://schemas.openxmlformats.org/officeDocument/2006/relationships/image" Target="../media/image313.wmf"/></Relationships>
</file>

<file path=ppt/drawings/_rels/vmlDrawing86.vml.rels><?xml version="1.0" encoding="UTF-8" standalone="yes"?>
<Relationships xmlns="http://schemas.openxmlformats.org/package/2006/relationships"><Relationship Id="rId2" Type="http://schemas.openxmlformats.org/officeDocument/2006/relationships/image" Target="../media/image317.emf"/><Relationship Id="rId1" Type="http://schemas.openxmlformats.org/officeDocument/2006/relationships/image" Target="../media/image316.emf"/></Relationships>
</file>

<file path=ppt/drawings/_rels/vmlDrawing87.vml.rels><?xml version="1.0" encoding="UTF-8" standalone="yes"?>
<Relationships xmlns="http://schemas.openxmlformats.org/package/2006/relationships"><Relationship Id="rId2" Type="http://schemas.openxmlformats.org/officeDocument/2006/relationships/image" Target="../media/image319.png"/><Relationship Id="rId1" Type="http://schemas.openxmlformats.org/officeDocument/2006/relationships/image" Target="../media/image318.wmf"/></Relationships>
</file>

<file path=ppt/drawings/_rels/vmlDrawing88.vml.rels><?xml version="1.0" encoding="UTF-8" standalone="yes"?>
<Relationships xmlns="http://schemas.openxmlformats.org/package/2006/relationships"><Relationship Id="rId2" Type="http://schemas.openxmlformats.org/officeDocument/2006/relationships/image" Target="../media/image319.png"/><Relationship Id="rId1" Type="http://schemas.openxmlformats.org/officeDocument/2006/relationships/image" Target="../media/image320.wmf"/></Relationships>
</file>

<file path=ppt/drawings/_rels/vmlDrawing89.vml.rels><?xml version="1.0" encoding="UTF-8" standalone="yes"?>
<Relationships xmlns="http://schemas.openxmlformats.org/package/2006/relationships"><Relationship Id="rId2" Type="http://schemas.openxmlformats.org/officeDocument/2006/relationships/image" Target="../media/image322.png"/><Relationship Id="rId1" Type="http://schemas.openxmlformats.org/officeDocument/2006/relationships/image" Target="../media/image321.wmf"/></Relationships>
</file>

<file path=ppt/drawings/_rels/vmlDrawing9.vml.rels><?xml version="1.0" encoding="UTF-8" standalone="yes"?>
<Relationships xmlns="http://schemas.openxmlformats.org/package/2006/relationships"><Relationship Id="rId9" Type="http://schemas.openxmlformats.org/officeDocument/2006/relationships/image" Target="../media/image49.emf"/><Relationship Id="rId8" Type="http://schemas.openxmlformats.org/officeDocument/2006/relationships/image" Target="../media/image48.emf"/><Relationship Id="rId7" Type="http://schemas.openxmlformats.org/officeDocument/2006/relationships/image" Target="../media/image47.emf"/><Relationship Id="rId6" Type="http://schemas.openxmlformats.org/officeDocument/2006/relationships/image" Target="../media/image46.emf"/><Relationship Id="rId5" Type="http://schemas.openxmlformats.org/officeDocument/2006/relationships/image" Target="../media/image45.emf"/><Relationship Id="rId4" Type="http://schemas.openxmlformats.org/officeDocument/2006/relationships/image" Target="../media/image44.emf"/><Relationship Id="rId3" Type="http://schemas.openxmlformats.org/officeDocument/2006/relationships/image" Target="../media/image43.emf"/><Relationship Id="rId2" Type="http://schemas.openxmlformats.org/officeDocument/2006/relationships/image" Target="../media/image42.emf"/><Relationship Id="rId17" Type="http://schemas.openxmlformats.org/officeDocument/2006/relationships/image" Target="../media/image57.emf"/><Relationship Id="rId16" Type="http://schemas.openxmlformats.org/officeDocument/2006/relationships/image" Target="../media/image56.emf"/><Relationship Id="rId15" Type="http://schemas.openxmlformats.org/officeDocument/2006/relationships/image" Target="../media/image55.emf"/><Relationship Id="rId14" Type="http://schemas.openxmlformats.org/officeDocument/2006/relationships/image" Target="../media/image54.emf"/><Relationship Id="rId13" Type="http://schemas.openxmlformats.org/officeDocument/2006/relationships/image" Target="../media/image53.emf"/><Relationship Id="rId12" Type="http://schemas.openxmlformats.org/officeDocument/2006/relationships/image" Target="../media/image52.emf"/><Relationship Id="rId11" Type="http://schemas.openxmlformats.org/officeDocument/2006/relationships/image" Target="../media/image51.emf"/><Relationship Id="rId10" Type="http://schemas.openxmlformats.org/officeDocument/2006/relationships/image" Target="../media/image50.emf"/><Relationship Id="rId1" Type="http://schemas.openxmlformats.org/officeDocument/2006/relationships/image" Target="../media/image41.emf"/></Relationships>
</file>

<file path=ppt/drawings/_rels/vmlDrawing90.vml.rels><?xml version="1.0" encoding="UTF-8" standalone="yes"?>
<Relationships xmlns="http://schemas.openxmlformats.org/package/2006/relationships"><Relationship Id="rId3" Type="http://schemas.openxmlformats.org/officeDocument/2006/relationships/image" Target="../media/image322.png"/><Relationship Id="rId2" Type="http://schemas.openxmlformats.org/officeDocument/2006/relationships/image" Target="../media/image324.wmf"/><Relationship Id="rId1" Type="http://schemas.openxmlformats.org/officeDocument/2006/relationships/image" Target="../media/image323.wmf"/></Relationships>
</file>

<file path=ppt/drawings/_rels/vmlDrawing91.vml.rels><?xml version="1.0" encoding="UTF-8" standalone="yes"?>
<Relationships xmlns="http://schemas.openxmlformats.org/package/2006/relationships"><Relationship Id="rId6" Type="http://schemas.openxmlformats.org/officeDocument/2006/relationships/image" Target="../media/image330.emf"/><Relationship Id="rId5" Type="http://schemas.openxmlformats.org/officeDocument/2006/relationships/image" Target="../media/image329.png"/><Relationship Id="rId4" Type="http://schemas.openxmlformats.org/officeDocument/2006/relationships/image" Target="../media/image328.png"/><Relationship Id="rId3" Type="http://schemas.openxmlformats.org/officeDocument/2006/relationships/image" Target="../media/image327.png"/><Relationship Id="rId2" Type="http://schemas.openxmlformats.org/officeDocument/2006/relationships/image" Target="../media/image326.emf"/><Relationship Id="rId1" Type="http://schemas.openxmlformats.org/officeDocument/2006/relationships/image" Target="../media/image325.emf"/></Relationships>
</file>

<file path=ppt/drawings/_rels/vmlDrawing92.vml.rels><?xml version="1.0" encoding="UTF-8" standalone="yes"?>
<Relationships xmlns="http://schemas.openxmlformats.org/package/2006/relationships"><Relationship Id="rId6" Type="http://schemas.openxmlformats.org/officeDocument/2006/relationships/image" Target="../media/image336.png"/><Relationship Id="rId5" Type="http://schemas.openxmlformats.org/officeDocument/2006/relationships/image" Target="../media/image335.emf"/><Relationship Id="rId4" Type="http://schemas.openxmlformats.org/officeDocument/2006/relationships/image" Target="../media/image334.emf"/><Relationship Id="rId3" Type="http://schemas.openxmlformats.org/officeDocument/2006/relationships/image" Target="../media/image333.emf"/><Relationship Id="rId2" Type="http://schemas.openxmlformats.org/officeDocument/2006/relationships/image" Target="../media/image332.emf"/><Relationship Id="rId1" Type="http://schemas.openxmlformats.org/officeDocument/2006/relationships/image" Target="../media/image331.emf"/></Relationships>
</file>

<file path=ppt/drawings/_rels/vmlDrawing93.vml.rels><?xml version="1.0" encoding="UTF-8" standalone="yes"?>
<Relationships xmlns="http://schemas.openxmlformats.org/package/2006/relationships"><Relationship Id="rId1" Type="http://schemas.openxmlformats.org/officeDocument/2006/relationships/image" Target="../media/image337.emf"/></Relationships>
</file>

<file path=ppt/drawings/_rels/vmlDrawing94.vml.rels><?xml version="1.0" encoding="UTF-8" standalone="yes"?>
<Relationships xmlns="http://schemas.openxmlformats.org/package/2006/relationships"><Relationship Id="rId5" Type="http://schemas.openxmlformats.org/officeDocument/2006/relationships/image" Target="../media/image342.emf"/><Relationship Id="rId4" Type="http://schemas.openxmlformats.org/officeDocument/2006/relationships/image" Target="../media/image341.emf"/><Relationship Id="rId3" Type="http://schemas.openxmlformats.org/officeDocument/2006/relationships/image" Target="../media/image340.emf"/><Relationship Id="rId2" Type="http://schemas.openxmlformats.org/officeDocument/2006/relationships/image" Target="../media/image339.emf"/><Relationship Id="rId1" Type="http://schemas.openxmlformats.org/officeDocument/2006/relationships/image" Target="../media/image338.emf"/></Relationships>
</file>

<file path=ppt/drawings/_rels/vmlDrawing95.vml.rels><?xml version="1.0" encoding="UTF-8" standalone="yes"?>
<Relationships xmlns="http://schemas.openxmlformats.org/package/2006/relationships"><Relationship Id="rId5" Type="http://schemas.openxmlformats.org/officeDocument/2006/relationships/image" Target="../media/image348.emf"/><Relationship Id="rId4" Type="http://schemas.openxmlformats.org/officeDocument/2006/relationships/image" Target="../media/image347.emf"/><Relationship Id="rId3" Type="http://schemas.openxmlformats.org/officeDocument/2006/relationships/image" Target="../media/image346.emf"/><Relationship Id="rId2" Type="http://schemas.openxmlformats.org/officeDocument/2006/relationships/image" Target="../media/image344.emf"/><Relationship Id="rId1" Type="http://schemas.openxmlformats.org/officeDocument/2006/relationships/image" Target="../media/image343.emf"/></Relationships>
</file>

<file path=ppt/drawings/_rels/vmlDrawing96.vml.rels><?xml version="1.0" encoding="UTF-8" standalone="yes"?>
<Relationships xmlns="http://schemas.openxmlformats.org/package/2006/relationships"><Relationship Id="rId2" Type="http://schemas.openxmlformats.org/officeDocument/2006/relationships/image" Target="../media/image350.wmf"/><Relationship Id="rId1" Type="http://schemas.openxmlformats.org/officeDocument/2006/relationships/image" Target="../media/image349.png"/></Relationships>
</file>

<file path=ppt/drawings/_rels/vmlDrawing97.vml.rels><?xml version="1.0" encoding="UTF-8" standalone="yes"?>
<Relationships xmlns="http://schemas.openxmlformats.org/package/2006/relationships"><Relationship Id="rId2" Type="http://schemas.openxmlformats.org/officeDocument/2006/relationships/image" Target="../media/image349.png"/><Relationship Id="rId1" Type="http://schemas.openxmlformats.org/officeDocument/2006/relationships/image" Target="../media/image351.wmf"/></Relationships>
</file>

<file path=ppt/drawings/_rels/vmlDrawing98.vml.rels><?xml version="1.0" encoding="UTF-8" standalone="yes"?>
<Relationships xmlns="http://schemas.openxmlformats.org/package/2006/relationships"><Relationship Id="rId3" Type="http://schemas.openxmlformats.org/officeDocument/2006/relationships/image" Target="../media/image354.png"/><Relationship Id="rId2" Type="http://schemas.openxmlformats.org/officeDocument/2006/relationships/image" Target="../media/image353.wmf"/><Relationship Id="rId1" Type="http://schemas.openxmlformats.org/officeDocument/2006/relationships/image" Target="../media/image352.wmf"/></Relationships>
</file>

<file path=ppt/drawings/_rels/vmlDrawing99.vml.rels><?xml version="1.0" encoding="UTF-8" standalone="yes"?>
<Relationships xmlns="http://schemas.openxmlformats.org/package/2006/relationships"><Relationship Id="rId2" Type="http://schemas.openxmlformats.org/officeDocument/2006/relationships/image" Target="../media/image354.png"/><Relationship Id="rId1" Type="http://schemas.openxmlformats.org/officeDocument/2006/relationships/image" Target="../media/image355.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ax="1280" units="cm"/>
          <inkml:channel name="Y" type="integer" max="800" units="cm"/>
        </inkml:traceFormat>
        <inkml:channelProperties>
          <inkml:channelProperty channel="X" name="resolution" value="40" units="1/cm"/>
          <inkml:channelProperty channel="Y" name="resolution" value="40" units="1/cm"/>
        </inkml:channelProperties>
      </inkml:inkSource>
      <inkml:timestamp xml:id="ts0" timeString="2007-04-08T09:11:13"/>
    </inkml:context>
    <inkml:brush xml:id="br0">
      <inkml:brushProperty name="width" value="0.09701" units="cm"/>
      <inkml:brushProperty name="height" value="0.09701" units="cm"/>
      <inkml:brushProperty name="color" value="#000000"/>
      <inkml:brushProperty name="fitToCurve" value="1"/>
    </inkml:brush>
  </inkml:definitions>
  <inkml:trace contextRef="#ctx0" brushRef="#br0">167 667,'0'-47,"0"23,0 0,0-24,0 24,0 1,0-25,0 24,0 0,0 1,0-25,0 24,0 0,0-23,0 23,0 0,0-24,0 25,0-1,0-24,0 24,-24 48,1 0,-1 0,24 0,-24 23,0-23,0 0,24 24,-24-25</inkml:trace>
  <inkml:trace contextRef="#ctx0" brushRef="#br0">215 48,'24'0,"-1"24,1 0,-24 23,0-23,0 0,24 24,-24-25,24-46,0-1</inkml:trace>
</inkml:ink>
</file>

<file path=ppt/ink/ink2.xml><?xml version="1.0" encoding="utf-8"?>
<inkml:ink xmlns:inkml="http://www.w3.org/2003/InkML">
  <inkml:definitions>
    <inkml:context xml:id="ctx0">
      <inkml:inkSource xml:id="inkSrc0">
        <inkml:traceFormat>
          <inkml:channel name="X" type="integer" max="1280" units="cm"/>
          <inkml:channel name="Y" type="integer" max="800" units="cm"/>
        </inkml:traceFormat>
        <inkml:channelProperties>
          <inkml:channelProperty channel="X" name="resolution" value="40" units="1/cm"/>
          <inkml:channelProperty channel="Y" name="resolution" value="40" units="1/cm"/>
        </inkml:channelProperties>
      </inkml:inkSource>
      <inkml:timestamp xml:id="ts0" timeString="2007-04-08T09:11:18"/>
    </inkml:context>
    <inkml:brush xml:id="br0">
      <inkml:brushProperty name="width" value="0.09701" units="cm"/>
      <inkml:brushProperty name="height" value="0.09701" units="cm"/>
      <inkml:brushProperty name="color" value="#000000"/>
      <inkml:brushProperty name="fitToCurve" value="1"/>
    </inkml:brush>
  </inkml:definitions>
  <inkml:trace contextRef="#ctx0" brushRef="#br0">222 0,'0'24,"0"0,0 0,0 23,0-23,0 0,0 0,0 23,0-23,0 0,0 24,0-25,0 1,0 24,0-24,0 0,0-1,0 25,0-24,0 0,-24-72,24 24,-24-23</inkml:trace>
  <inkml:trace contextRef="#ctx0" brushRef="#br0">222 24,'-24'24,"0"0,1 23,-1-47,24 48,-24-24,0 0,0 23,1-23,23 0,-48-24,72 0</inkml:trace>
  <inkml:trace contextRef="#ctx0" brushRef="#br0">198 119,'24'-23,"24"23,-24 0,-24 23,23-23,1 48,0-24,0 0,-24-1,47 1,-47 0</inkml:trace>
</inkml:ink>
</file>

<file path=ppt/ink/ink3.xml><?xml version="1.0" encoding="utf-8"?>
<inkml:ink xmlns:inkml="http://www.w3.org/2003/InkML">
  <inkml:definitions>
    <inkml:context xml:id="ctx0">
      <inkml:inkSource xml:id="inkSrc0">
        <inkml:traceFormat>
          <inkml:channel name="X" type="integer" max="1280" units="cm"/>
          <inkml:channel name="Y" type="integer" max="800" units="cm"/>
        </inkml:traceFormat>
        <inkml:channelProperties>
          <inkml:channelProperty channel="X" name="resolution" value="40" units="1/cm"/>
          <inkml:channelProperty channel="Y" name="resolution" value="40" units="1/cm"/>
        </inkml:channelProperties>
      </inkml:inkSource>
      <inkml:timestamp xml:id="ts0" timeString="2007-04-08T09:15:28"/>
    </inkml:context>
    <inkml:brush xml:id="br0">
      <inkml:brushProperty name="width" value="0.09701" units="cm"/>
      <inkml:brushProperty name="height" value="0.09701" units="cm"/>
      <inkml:brushProperty name="color" value="#000000"/>
      <inkml:brushProperty name="fitToCurve" value="1"/>
    </inkml:brush>
  </inkml:definitions>
  <inkml:trace contextRef="#ctx0" brushRef="#br0">143 238,'23'0,"1"0,0 0,24 0,-24 0,-1 0,25 0,-24 0,0 0,23 0,-23 0,0 0,0 0,23 0,-23 0,0 0,24 0,-25 0</inkml:trace>
  <inkml:trace contextRef="#ctx0" brushRef="#br0">309 0,'-47'0,"47"24,-48-1,24 25,24-24,-47 0,47-1,-24 1,0 0,0 0,0 24,1-48,-1 47,48-47,-1 0,25 0,-24 0,47 24,-47 0,24-24,-24 24,-1-24,25 23</inkml:trace>
</inkml:ink>
</file>

<file path=ppt/ink/ink4.xml><?xml version="1.0" encoding="utf-8"?>
<inkml:ink xmlns:inkml="http://www.w3.org/2003/InkML">
  <inkml:definitions>
    <inkml:context xml:id="ctx0">
      <inkml:inkSource xml:id="inkSrc0">
        <inkml:traceFormat>
          <inkml:channel name="X" type="integer" max="1280" units="cm"/>
          <inkml:channel name="Y" type="integer" max="800" units="cm"/>
        </inkml:traceFormat>
        <inkml:channelProperties>
          <inkml:channelProperty channel="X" name="resolution" value="40" units="1/cm"/>
          <inkml:channelProperty channel="Y" name="resolution" value="40" units="1/cm"/>
        </inkml:channelProperties>
      </inkml:inkSource>
      <inkml:timestamp xml:id="ts0" timeString="2007-04-08T09:15:32"/>
    </inkml:context>
    <inkml:brush xml:id="br0">
      <inkml:brushProperty name="width" value="0.09701" units="cm"/>
      <inkml:brushProperty name="height" value="0.09701" units="cm"/>
      <inkml:brushProperty name="color" value="#000000"/>
      <inkml:brushProperty name="fitToCurve" value="1"/>
    </inkml:brush>
  </inkml:definitions>
  <inkml:trace contextRef="#ctx0" brushRef="#br0">95 214,'24'24,"0"-24,0 0,23 0,-23 0,0 0,24 0,-24 0,-1 0,1 0,24 0,-24 0,-1 0,25 0,-24 0,0 0,-72 0</inkml:trace>
  <inkml:trace contextRef="#ctx0" brushRef="#br0">262 0,'-24'24,"-23"-1,23-23,0 48,0-48,0 48,1-48,-1 24,24-1,-48-23,48 24,48 0,-48 0,47 0,-47-1,48 1,-48 0,48 0,-48 0,23-1,1-23,0 24,0-24,0 24,0 0</inkml:trace>
</inkml:ink>
</file>

<file path=ppt/ink/ink5.xml><?xml version="1.0" encoding="utf-8"?>
<inkml:ink xmlns:inkml="http://www.w3.org/2003/InkML">
  <inkml:definitions>
    <inkml:context xml:id="ctx0">
      <inkml:inkSource xml:id="inkSrc0">
        <inkml:traceFormat>
          <inkml:channel name="X" type="integer" max="1280" units="cm"/>
          <inkml:channel name="Y" type="integer" max="800" units="cm"/>
        </inkml:traceFormat>
        <inkml:channelProperties>
          <inkml:channelProperty channel="X" name="resolution" value="40" units="1/cm"/>
          <inkml:channelProperty channel="Y" name="resolution" value="40" units="1/cm"/>
        </inkml:channelProperties>
      </inkml:inkSource>
      <inkml:timestamp xml:id="ts0" timeString="2007-04-08T09:15:48"/>
    </inkml:context>
    <inkml:brush xml:id="br0">
      <inkml:brushProperty name="width" value="0.09701" units="cm"/>
      <inkml:brushProperty name="height" value="0.09701" units="cm"/>
      <inkml:brushProperty name="color" value="#000000"/>
      <inkml:brushProperty name="fitToCurve" value="1"/>
    </inkml:brush>
  </inkml:definitions>
  <inkml:trace contextRef="#ctx0" brushRef="#br0">263 167,'24'0,"0"0,0 0,23 0,-23-24,0 24,23 0,-23 0,0 0,0 0,23 0,-23 0,0 0,24 0,-24 0,-1 0,1 0,24 0,-24 0,-1 0,1 0,24 0,-24 0,-1 0,25 0,-24 0,0 0,0 0,23 0,-23 0,0 0,23 0,-23 24,0-24,24 0,-25 0</inkml:trace>
  <inkml:trace contextRef="#ctx0" brushRef="#br0">382 0,'-24'0,"1"0,-25 0,24 24,0-24,-47 24,23-1,24 1,1-24,-1 0,-24 24,48 0,0 23,24-47,0 24,0 0,-1 0,25 0,-48 23,48-47,-25 0,1 24,0 0,0 0,24-24,-25 0,1 24,24-24,-48 23,24-23</inkml:trace>
</inkml:ink>
</file>

<file path=ppt/ink/ink6.xml><?xml version="1.0" encoding="utf-8"?>
<inkml:ink xmlns:inkml="http://www.w3.org/2003/InkML">
  <inkml:definitions>
    <inkml:context xml:id="ctx0">
      <inkml:inkSource xml:id="inkSrc0">
        <inkml:traceFormat>
          <inkml:channel name="X" type="integer" max="1280" units="cm"/>
          <inkml:channel name="Y" type="integer" max="800" units="cm"/>
        </inkml:traceFormat>
        <inkml:channelProperties>
          <inkml:channelProperty channel="X" name="resolution" value="40" units="1/cm"/>
          <inkml:channelProperty channel="Y" name="resolution" value="40" units="1/cm"/>
        </inkml:channelProperties>
      </inkml:inkSource>
      <inkml:timestamp xml:id="ts0" timeString="2007-04-08T09:15:56"/>
    </inkml:context>
    <inkml:brush xml:id="br0">
      <inkml:brushProperty name="width" value="0.09701" units="cm"/>
      <inkml:brushProperty name="height" value="0.09701" units="cm"/>
      <inkml:brushProperty name="color" value="#000000"/>
      <inkml:brushProperty name="fitToCurve" value="1"/>
    </inkml:brush>
  </inkml:definitions>
  <inkml:trace contextRef="#ctx0" brushRef="#br0">214 0,'24'23,"-24"1,0 0,0 24,0-24,0-1,0 25,0-24,0 0,0 23,0-23,0 0,0 0,0 23,24-23,-24 0,0 24,0-25,0 1,0 24,-24-24,24-1</inkml:trace>
  <inkml:trace contextRef="#ctx0" brushRef="#br0">0 524,'24'0,"-1"0,25 23,-48 1,48 0,-48 0,0 23,23-23,1 0,-24 24,24-48,-24 47,24-47,0 0,-24-47,24 47,-24-48,23 48,-23-48,24 48,-24-47,0 23,48 0,-48 0,24 1,-1-25,-23 24,24 24</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2.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3.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4.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6.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2.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4.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6.xml"/></Relationships>
</file>

<file path=ppt/notesSlides/_rels/notesSlide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9.xml"/></Relationships>
</file>

<file path=ppt/notesSlides/_rels/notesSlide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1.xml"/></Relationships>
</file>

<file path=ppt/notesSlides/_rels/notesSlide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1.xml"/></Relationships>
</file>

<file path=ppt/notesSlides/_rels/notesSlide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3.xml"/></Relationships>
</file>

<file path=ppt/notesSlides/_rels/notesSlide6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4.xml"/></Relationships>
</file>

<file path=ppt/notesSlides/_rels/notesSlide6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5.xml"/></Relationships>
</file>

<file path=ppt/notesSlides/_rels/notesSlide6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6.xml"/></Relationships>
</file>

<file path=ppt/notesSlides/_rels/notesSlide6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8.xml"/></Relationships>
</file>

<file path=ppt/notesSlides/_rels/notesSlide6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9.xml"/></Relationships>
</file>

<file path=ppt/notesSlides/_rels/notesSlide6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0.xml"/></Relationships>
</file>

<file path=ppt/notesSlides/_rels/notesSlide6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2.xml"/></Relationships>
</file>

<file path=ppt/notesSlides/_rels/notesSlide6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0.xml"/></Relationships>
</file>

<file path=ppt/notesSlides/_rels/notesSlide7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1.xml"/></Relationships>
</file>

<file path=ppt/notesSlides/_rels/notesSlide7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2.xml"/></Relationships>
</file>

<file path=ppt/notesSlides/_rels/notesSlide7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3.xml"/></Relationships>
</file>

<file path=ppt/notesSlides/_rels/notesSlide7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4.xml"/></Relationships>
</file>

<file path=ppt/notesSlides/_rels/notesSlide7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5.xml"/></Relationships>
</file>

<file path=ppt/notesSlides/_rels/notesSlide7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6.xml"/></Relationships>
</file>

<file path=ppt/notesSlides/_rels/notesSlide7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7.xml"/></Relationships>
</file>

<file path=ppt/notesSlides/_rels/notesSlide7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8.xml"/></Relationships>
</file>

<file path=ppt/notesSlides/_rels/notesSlide7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0.xml"/></Relationships>
</file>

<file path=ppt/notesSlides/_rels/notesSlide8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1.xml"/></Relationships>
</file>

<file path=ppt/notesSlides/_rels/notesSlide8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5.xml"/></Relationships>
</file>

<file path=ppt/notesSlides/_rels/notesSlide8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2.xml"/></Relationships>
</file>

<file path=ppt/notesSlides/_rels/notesSlide8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7.xml"/></Relationships>
</file>

<file path=ppt/notesSlides/_rels/notesSlide8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8.xml"/></Relationships>
</file>

<file path=ppt/notesSlides/_rels/notesSlide8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9.xml"/></Relationships>
</file>

<file path=ppt/notesSlides/_rels/notesSlide8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2.xml"/></Relationships>
</file>

<file path=ppt/notesSlides/_rels/notesSlide8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3.xml"/></Relationships>
</file>

<file path=ppt/notesSlides/_rels/notesSlide8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5.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9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7.xml"/></Relationships>
</file>

<file path=ppt/notesSlides/_rels/notesSlide9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1.xml"/></Relationships>
</file>

<file path=ppt/notesSlides/_rels/notesSlide9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4.xml"/></Relationships>
</file>

<file path=ppt/notesSlides/_rels/notesSlide9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5.xml"/></Relationships>
</file>

<file path=ppt/notesSlides/_rels/notesSlide9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6.xml"/></Relationships>
</file>

<file path=ppt/notesSlides/_rels/notesSlide9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7.xml"/></Relationships>
</file>

<file path=ppt/notesSlides/_rels/notesSlide9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5.xml"/></Relationships>
</file>

<file path=ppt/notesSlides/_rels/notesSlide9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8.xml"/></Relationships>
</file>

<file path=ppt/notesSlides/_rels/notesSlide9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5.xml"/></Relationships>
</file>

<file path=ppt/notesSlides/_rels/notesSlide9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4611CF7-5005-43FE-83F8-F59B6FC0F0A6}"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en-US" altLang="zh-CN"/>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en-US" altLang="zh-CN"/>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en-US" altLang="zh-CN"/>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b="1" dirty="0">
              <a:ea typeface="仿宋_GB2312" pitchFamily="49" charset="-122"/>
              <a:sym typeface="+mn-ea"/>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sym typeface="+mn-ea"/>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en-US" altLang="zh-CN"/>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1751012" y="1300785"/>
            <a:ext cx="8689976" cy="2509213"/>
          </a:xfrm>
        </p:spPr>
        <p:txBody>
          <a:bodyPr anchor="b">
            <a:normAutofit/>
          </a:bodyPr>
          <a:lstStyle>
            <a:lvl1pPr algn="ctr">
              <a:defRPr sz="4800"/>
            </a:lvl1pPr>
          </a:lstStyle>
          <a:p>
            <a:r>
              <a:rPr lang="zh-CN" altLang="en-US"/>
              <a:t>单击此处编辑母版标题样式</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514011" y="5883275"/>
            <a:ext cx="764215" cy="365125"/>
          </a:xfrm>
        </p:spPr>
        <p:txBody>
          <a:bodyPr/>
          <a:lstStyle/>
          <a:p>
            <a:fld id="{6D22F896-40B5-4ADD-8801-0D06FADFA095}" type="slidenum">
              <a:rPr lang="en-US" dirty="0"/>
            </a:fld>
            <a:endParaRPr lang="en-US" dirty="0"/>
          </a:p>
        </p:txBody>
      </p:sp>
    </p:spTree>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带描述的全景图片">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Date Placeholder 4"/>
          <p:cNvSpPr>
            <a:spLocks noGrp="1"/>
          </p:cNvSpPr>
          <p:nvPr>
            <p:ph type="dt" sz="half" idx="10"/>
          </p:nvPr>
        </p:nvSpPr>
        <p:spPr/>
        <p:txBody>
          <a:bodyPr/>
          <a:lstStyle/>
          <a:p>
            <a:fld id="{48A87A34-81AB-432B-8DAE-1953F412C126}" type="datetimeFigureOut">
              <a:rPr lang="en-US" dirty="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514011" y="5883275"/>
            <a:ext cx="764215" cy="365125"/>
          </a:xfrm>
        </p:spPr>
        <p:txBody>
          <a:bodyPr/>
          <a:lstStyle/>
          <a:p>
            <a:fld id="{6D22F896-40B5-4ADD-8801-0D06FADFA095}" type="slidenum">
              <a:rPr lang="en-US" dirty="0"/>
            </a:fld>
            <a:endParaRPr lang="en-US" dirty="0"/>
          </a:p>
        </p:txBody>
      </p:sp>
    </p:spTree>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标题和描述">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zh-CN" altLang="en-US"/>
              <a:t>单击此处编辑母版标题样式</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Date Placeholder 4"/>
          <p:cNvSpPr>
            <a:spLocks noGrp="1"/>
          </p:cNvSpPr>
          <p:nvPr>
            <p:ph type="dt" sz="half" idx="10"/>
          </p:nvPr>
        </p:nvSpPr>
        <p:spPr/>
        <p:txBody>
          <a:bodyPr/>
          <a:lstStyle/>
          <a:p>
            <a:fld id="{48A87A34-81AB-432B-8DAE-1953F412C126}" type="datetimeFigureOut">
              <a:rPr lang="en-US" dirty="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514011" y="5883275"/>
            <a:ext cx="764215" cy="365125"/>
          </a:xfrm>
        </p:spPr>
        <p:txBody>
          <a:bodyPr/>
          <a:lstStyle/>
          <a:p>
            <a:fld id="{6D22F896-40B5-4ADD-8801-0D06FADFA095}" type="slidenum">
              <a:rPr lang="en-US" dirty="0"/>
            </a:fld>
            <a:endParaRPr lang="en-US" dirty="0"/>
          </a:p>
        </p:txBody>
      </p:sp>
    </p:spTree>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带描述的引言">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zh-CN" altLang="en-US"/>
              <a:t>单击此处编辑母版标题样式</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Date Placeholder 4"/>
          <p:cNvSpPr>
            <a:spLocks noGrp="1"/>
          </p:cNvSpPr>
          <p:nvPr>
            <p:ph type="dt" sz="half" idx="10"/>
          </p:nvPr>
        </p:nvSpPr>
        <p:spPr/>
        <p:txBody>
          <a:bodyPr/>
          <a:lstStyle/>
          <a:p>
            <a:fld id="{48A87A34-81AB-432B-8DAE-1953F412C126}" type="datetimeFigureOut">
              <a:rPr lang="en-US" dirty="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514011" y="5883275"/>
            <a:ext cx="764215" cy="365125"/>
          </a:xfrm>
        </p:spPr>
        <p:txBody>
          <a:bodyPr/>
          <a:lstStyle/>
          <a:p>
            <a:fld id="{6D22F896-40B5-4ADD-8801-0D06FADFA095}" type="slidenum">
              <a:rPr lang="en-US" dirty="0"/>
            </a:fld>
            <a:endParaRPr lang="en-US" dirty="0"/>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endParaRPr lang="en-US" sz="8000" dirty="0">
              <a:solidFill>
                <a:schemeClr val="tx1"/>
              </a:solidFill>
              <a:effectLst/>
            </a:endParaRP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endParaRPr lang="en-US" sz="8000" dirty="0">
              <a:solidFill>
                <a:schemeClr val="tx1"/>
              </a:solidFill>
              <a:effectLst/>
            </a:endParaRPr>
          </a:p>
        </p:txBody>
      </p:sp>
    </p:spTree>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zh-CN" altLang="en-US"/>
              <a:t>单击此处编辑母版标题样式</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Date Placeholder 4"/>
          <p:cNvSpPr>
            <a:spLocks noGrp="1"/>
          </p:cNvSpPr>
          <p:nvPr>
            <p:ph type="dt" sz="half" idx="10"/>
          </p:nvPr>
        </p:nvSpPr>
        <p:spPr/>
        <p:txBody>
          <a:bodyPr/>
          <a:lstStyle/>
          <a:p>
            <a:fld id="{48A87A34-81AB-432B-8DAE-1953F412C126}" type="datetimeFigureOut">
              <a:rPr lang="en-US" dirty="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514011" y="5883275"/>
            <a:ext cx="764215" cy="365125"/>
          </a:xfrm>
        </p:spPr>
        <p:txBody>
          <a:bodyPr/>
          <a:lstStyle/>
          <a:p>
            <a:fld id="{6D22F896-40B5-4ADD-8801-0D06FADFA095}" type="slidenum">
              <a:rPr lang="en-US" dirty="0"/>
            </a:fld>
            <a:endParaRPr lang="en-US" dirty="0"/>
          </a:p>
        </p:txBody>
      </p:sp>
    </p:spTree>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栏">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zh-CN" altLang="en-US"/>
              <a:t>单击此处编辑母版标题样式</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3" name="Date Placeholder 2"/>
          <p:cNvSpPr>
            <a:spLocks noGrp="1"/>
          </p:cNvSpPr>
          <p:nvPr>
            <p:ph type="dt" sz="half" idx="10"/>
          </p:nvPr>
        </p:nvSpPr>
        <p:spPr/>
        <p:txBody>
          <a:bodyPr/>
          <a:lstStyle/>
          <a:p>
            <a:fld id="{48A87A34-81AB-432B-8DAE-1953F412C126}" type="datetimeFigureOut">
              <a:rPr lang="en-US" dirty="0"/>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a:xfrm>
            <a:off x="10514011" y="5883275"/>
            <a:ext cx="764215" cy="365125"/>
          </a:xfrm>
        </p:spPr>
        <p:txBody>
          <a:bodyPr/>
          <a:lstStyle/>
          <a:p>
            <a:fld id="{6D22F896-40B5-4ADD-8801-0D06FADFA095}" type="slidenum">
              <a:rPr lang="en-US" dirty="0"/>
            </a:fld>
            <a:endParaRPr lang="en-US" dirty="0"/>
          </a:p>
        </p:txBody>
      </p:sp>
    </p:spTree>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图片栏">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zh-CN" altLang="en-US"/>
              <a:t>单击此处编辑母版标题样式</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3" name="Date Placeholder 2"/>
          <p:cNvSpPr>
            <a:spLocks noGrp="1"/>
          </p:cNvSpPr>
          <p:nvPr>
            <p:ph type="dt" sz="half" idx="10"/>
          </p:nvPr>
        </p:nvSpPr>
        <p:spPr/>
        <p:txBody>
          <a:bodyPr/>
          <a:lstStyle/>
          <a:p>
            <a:fld id="{48A87A34-81AB-432B-8DAE-1953F412C126}" type="datetimeFigureOut">
              <a:rPr lang="en-US" dirty="0"/>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a:xfrm>
            <a:off x="10514011" y="5883275"/>
            <a:ext cx="764215" cy="365125"/>
          </a:xfrm>
        </p:spPr>
        <p:txBody>
          <a:bodyPr/>
          <a:lstStyle/>
          <a:p>
            <a:fld id="{6D22F896-40B5-4ADD-8801-0D06FADFA095}" type="slidenum">
              <a:rPr lang="en-US" dirty="0"/>
            </a:fld>
            <a:endParaRPr lang="en-US" dirty="0"/>
          </a:p>
        </p:txBody>
      </p:sp>
    </p:spTree>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zh-CN" altLang="en-US"/>
              <a:t>单击此处编辑母版标题样式</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514011" y="5883275"/>
            <a:ext cx="764215" cy="365125"/>
          </a:xfrm>
        </p:spPr>
        <p:txBody>
          <a:bodyPr/>
          <a:lstStyle/>
          <a:p>
            <a:fld id="{6D22F896-40B5-4ADD-8801-0D06FADFA095}" type="slidenum">
              <a:rPr lang="en-US" dirty="0"/>
            </a:fld>
            <a:endParaRPr lang="en-US" dirty="0"/>
          </a:p>
        </p:txBody>
      </p:sp>
    </p:spTree>
  </p:cSld>
  <p:clrMapOvr>
    <a:masterClrMapping/>
  </p:clrMapOvr>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zh-CN" altLang="en-US"/>
              <a:t>单击此处编辑母版标题样式</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514011" y="5883275"/>
            <a:ext cx="764215" cy="365125"/>
          </a:xfrm>
        </p:spPr>
        <p:txBody>
          <a:bodyPr/>
          <a:lstStyle/>
          <a:p>
            <a:fld id="{6D22F896-40B5-4ADD-8801-0D06FADFA095}" type="slidenum">
              <a:rPr lang="en-US" dirty="0"/>
            </a:fld>
            <a:endParaRPr lang="en-US" dirty="0"/>
          </a:p>
        </p:txBody>
      </p:sp>
    </p:spTree>
  </p:cSld>
  <p:clrMapOvr>
    <a:masterClrMapping/>
  </p:clrMapOvr>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type="obj">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endParaRPr lang="zh-CN" altLang="en-US" noProof="1"/>
          </a:p>
        </p:txBody>
      </p:sp>
      <p:sp>
        <p:nvSpPr>
          <p:cNvPr id="3" name="内容占位符 2"/>
          <p:cNvSpPr>
            <a:spLocks noGrp="1"/>
          </p:cNvSpPr>
          <p:nvPr>
            <p:ph idx="1"/>
          </p:nvPr>
        </p:nvSpPr>
        <p:spPr/>
        <p:txBody>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4" name="Rectangle 5"/>
          <p:cNvSpPr>
            <a:spLocks noGrp="1"/>
          </p:cNvSpPr>
          <p:nvPr>
            <p:ph type="dt" sz="half" idx="10"/>
          </p:nvPr>
        </p:nvSpPr>
        <p:spPr/>
        <p:txBody>
          <a:bodyPr/>
          <a:lstStyle>
            <a:lvl1pPr>
              <a:defRPr/>
            </a:lvl1pPr>
          </a:lstStyle>
          <a:p>
            <a:pPr>
              <a:defRPr/>
            </a:pPr>
            <a:endParaRPr lang="en-US" altLang="x-none"/>
          </a:p>
        </p:txBody>
      </p:sp>
      <p:sp>
        <p:nvSpPr>
          <p:cNvPr id="5" name="Rectangle 6"/>
          <p:cNvSpPr>
            <a:spLocks noGrp="1"/>
          </p:cNvSpPr>
          <p:nvPr>
            <p:ph type="ftr" sz="quarter" idx="11"/>
          </p:nvPr>
        </p:nvSpPr>
        <p:spPr/>
        <p:txBody>
          <a:bodyPr/>
          <a:lstStyle>
            <a:lvl1pPr>
              <a:defRPr/>
            </a:lvl1pPr>
          </a:lstStyle>
          <a:p>
            <a:pPr>
              <a:defRPr/>
            </a:pPr>
            <a:endParaRPr lang="en-US" altLang="x-none"/>
          </a:p>
        </p:txBody>
      </p:sp>
      <p:sp>
        <p:nvSpPr>
          <p:cNvPr id="6" name="Rectangle 7"/>
          <p:cNvSpPr>
            <a:spLocks noGrp="1"/>
          </p:cNvSpPr>
          <p:nvPr>
            <p:ph type="sldNum" sz="quarter" idx="12"/>
          </p:nvPr>
        </p:nvSpPr>
        <p:spPr>
          <a:xfrm>
            <a:off x="10514011" y="5883275"/>
            <a:ext cx="764215" cy="365125"/>
          </a:xfrm>
        </p:spPr>
        <p:txBody>
          <a:bodyPr/>
          <a:lstStyle>
            <a:lvl1pPr>
              <a:defRPr/>
            </a:lvl1pPr>
          </a:lstStyle>
          <a:p>
            <a:pPr>
              <a:defRPr/>
            </a:pPr>
            <a:fld id="{7F123016-8A5F-4B99-B63A-151741210C87}" type="slidenum">
              <a:rPr lang="zh-CN" altLang="en-US"/>
            </a:fld>
            <a:endParaRPr lang="zh-CN" altLang="en-US"/>
          </a:p>
        </p:txBody>
      </p:sp>
    </p:spTree>
  </p:cSld>
  <p:clrMapOvr>
    <a:masterClrMapping/>
  </p:clrMapOvr>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type="objAndTwoObj">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533401"/>
            <a:ext cx="10261600" cy="563563"/>
          </a:xfrm>
        </p:spPr>
        <p:txBody>
          <a:bodyPr/>
          <a:lstStyle/>
          <a:p>
            <a:r>
              <a:rPr lang="en-US" altLang="zh-CN"/>
              <a:t>Click to edit Master title style</a:t>
            </a:r>
            <a:endParaRPr lang="zh-CN" altLang="en-US"/>
          </a:p>
        </p:txBody>
      </p:sp>
      <p:sp>
        <p:nvSpPr>
          <p:cNvPr id="3" name="Content Placeholder 2"/>
          <p:cNvSpPr>
            <a:spLocks noGrp="1"/>
          </p:cNvSpPr>
          <p:nvPr>
            <p:ph sz="half" idx="1"/>
          </p:nvPr>
        </p:nvSpPr>
        <p:spPr>
          <a:xfrm>
            <a:off x="609600" y="1447800"/>
            <a:ext cx="5384800" cy="4800600"/>
          </a:xfrm>
        </p:spPr>
        <p:txBody>
          <a:bodyPr/>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zh-CN" altLang="en-US"/>
          </a:p>
        </p:txBody>
      </p:sp>
      <p:sp>
        <p:nvSpPr>
          <p:cNvPr id="4" name="Content Placeholder 3"/>
          <p:cNvSpPr>
            <a:spLocks noGrp="1"/>
          </p:cNvSpPr>
          <p:nvPr>
            <p:ph sz="quarter" idx="2"/>
          </p:nvPr>
        </p:nvSpPr>
        <p:spPr>
          <a:xfrm>
            <a:off x="6197600" y="1447800"/>
            <a:ext cx="5384800" cy="2324100"/>
          </a:xfrm>
        </p:spPr>
        <p:txBody>
          <a:bodyPr/>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zh-CN" altLang="en-US"/>
          </a:p>
        </p:txBody>
      </p:sp>
      <p:sp>
        <p:nvSpPr>
          <p:cNvPr id="5" name="Content Placeholder 4"/>
          <p:cNvSpPr>
            <a:spLocks noGrp="1"/>
          </p:cNvSpPr>
          <p:nvPr>
            <p:ph sz="quarter" idx="3"/>
          </p:nvPr>
        </p:nvSpPr>
        <p:spPr>
          <a:xfrm>
            <a:off x="6197600" y="3924300"/>
            <a:ext cx="5384800" cy="2324100"/>
          </a:xfrm>
        </p:spPr>
        <p:txBody>
          <a:bodyPr/>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zh-CN" altLang="en-US"/>
          </a:p>
        </p:txBody>
      </p:sp>
      <p:sp>
        <p:nvSpPr>
          <p:cNvPr id="6" name="Rectangle 4"/>
          <p:cNvSpPr>
            <a:spLocks noGrp="1" noChangeArrowheads="1"/>
          </p:cNvSpPr>
          <p:nvPr>
            <p:ph type="dt" sz="half" idx="10"/>
          </p:nvPr>
        </p:nvSpPr>
        <p:spPr/>
        <p:txBody>
          <a:bodyPr/>
          <a:lstStyle>
            <a:lvl1pPr>
              <a:defRPr/>
            </a:lvl1pPr>
          </a:lstStyle>
          <a:p>
            <a:pPr>
              <a:defRPr/>
            </a:pPr>
            <a:endParaRPr lang="zh-CN" altLang="en-US"/>
          </a:p>
        </p:txBody>
      </p:sp>
      <p:sp>
        <p:nvSpPr>
          <p:cNvPr id="7" name="Rectangle 5"/>
          <p:cNvSpPr>
            <a:spLocks noGrp="1" noChangeArrowheads="1"/>
          </p:cNvSpPr>
          <p:nvPr>
            <p:ph type="ftr" sz="quarter" idx="11"/>
          </p:nvPr>
        </p:nvSpPr>
        <p:spPr/>
        <p:txBody>
          <a:bodyPr/>
          <a:lstStyle>
            <a:lvl1pPr>
              <a:defRPr/>
            </a:lvl1pPr>
          </a:lstStyle>
          <a:p>
            <a:pPr>
              <a:defRPr/>
            </a:pPr>
            <a:r>
              <a:rPr lang="zh-CN" altLang="en-US"/>
              <a:t>通信工程系</a:t>
            </a:r>
            <a:endParaRPr lang="zh-CN" altLang="en-US"/>
          </a:p>
        </p:txBody>
      </p:sp>
      <p:sp>
        <p:nvSpPr>
          <p:cNvPr id="8" name="Rectangle 6"/>
          <p:cNvSpPr>
            <a:spLocks noGrp="1" noChangeArrowheads="1"/>
          </p:cNvSpPr>
          <p:nvPr>
            <p:ph type="sldNum" sz="quarter" idx="12"/>
          </p:nvPr>
        </p:nvSpPr>
        <p:spPr>
          <a:xfrm>
            <a:off x="10514011" y="5883275"/>
            <a:ext cx="764215" cy="365125"/>
          </a:xfrm>
        </p:spPr>
        <p:txBody>
          <a:bodyPr/>
          <a:lstStyle>
            <a:lvl1pPr>
              <a:defRPr/>
            </a:lvl1pPr>
          </a:lstStyle>
          <a:p>
            <a:pPr>
              <a:defRPr/>
            </a:pPr>
            <a:fld id="{DFFA6889-DA73-4EEF-A302-6CFE8B5ED595}" type="slidenum">
              <a:rPr lang="zh-CN" altLang="en-US"/>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zh-CN" altLang="en-US"/>
              <a:t>单击此处编辑母版标题样式</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514011" y="5883275"/>
            <a:ext cx="764215" cy="365125"/>
          </a:xfrm>
        </p:spPr>
        <p:txBody>
          <a:bodyPr/>
          <a:lstStyle/>
          <a:p>
            <a:fld id="{6D22F896-40B5-4ADD-8801-0D06FADFA095}" type="slidenum">
              <a:rPr lang="en-US" dirty="0"/>
            </a:fld>
            <a:endParaRPr lang="en-US" dirty="0"/>
          </a:p>
        </p:txBody>
      </p:sp>
    </p:spTree>
  </p:cSld>
  <p:clrMapOvr>
    <a:masterClrMapping/>
  </p:clrMapOvr>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type="objOnly">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609600" y="533400"/>
            <a:ext cx="10972800" cy="5715000"/>
          </a:xfrm>
        </p:spPr>
        <p:txBody>
          <a:bodyPr/>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zh-CN" altLang="en-US"/>
          </a:p>
        </p:txBody>
      </p:sp>
      <p:sp>
        <p:nvSpPr>
          <p:cNvPr id="3" name="Rectangle 4"/>
          <p:cNvSpPr>
            <a:spLocks noGrp="1" noChangeArrowheads="1"/>
          </p:cNvSpPr>
          <p:nvPr>
            <p:ph type="dt" sz="half" idx="10"/>
          </p:nvPr>
        </p:nvSpPr>
        <p:spPr/>
        <p:txBody>
          <a:bodyPr/>
          <a:lstStyle>
            <a:lvl1pPr>
              <a:defRPr/>
            </a:lvl1pPr>
          </a:lstStyle>
          <a:p>
            <a:pPr>
              <a:defRPr/>
            </a:pPr>
            <a:endParaRPr lang="zh-CN" altLang="en-US"/>
          </a:p>
        </p:txBody>
      </p:sp>
      <p:sp>
        <p:nvSpPr>
          <p:cNvPr id="4" name="Rectangle 5"/>
          <p:cNvSpPr>
            <a:spLocks noGrp="1" noChangeArrowheads="1"/>
          </p:cNvSpPr>
          <p:nvPr>
            <p:ph type="ftr" sz="quarter" idx="11"/>
          </p:nvPr>
        </p:nvSpPr>
        <p:spPr/>
        <p:txBody>
          <a:bodyPr/>
          <a:lstStyle>
            <a:lvl1pPr>
              <a:defRPr/>
            </a:lvl1pPr>
          </a:lstStyle>
          <a:p>
            <a:pPr>
              <a:defRPr/>
            </a:pPr>
            <a:r>
              <a:rPr lang="zh-CN" altLang="en-US"/>
              <a:t>通信工程系</a:t>
            </a:r>
            <a:endParaRPr lang="zh-CN" altLang="en-US"/>
          </a:p>
        </p:txBody>
      </p:sp>
      <p:sp>
        <p:nvSpPr>
          <p:cNvPr id="5" name="Rectangle 6"/>
          <p:cNvSpPr>
            <a:spLocks noGrp="1" noChangeArrowheads="1"/>
          </p:cNvSpPr>
          <p:nvPr>
            <p:ph type="sldNum" sz="quarter" idx="12"/>
          </p:nvPr>
        </p:nvSpPr>
        <p:spPr>
          <a:xfrm>
            <a:off x="10514011" y="5883275"/>
            <a:ext cx="764215" cy="365125"/>
          </a:xfrm>
        </p:spPr>
        <p:txBody>
          <a:bodyPr/>
          <a:lstStyle>
            <a:lvl1pPr>
              <a:defRPr/>
            </a:lvl1pPr>
          </a:lstStyle>
          <a:p>
            <a:pPr>
              <a:defRPr/>
            </a:pPr>
            <a:fld id="{D61AA04C-93FF-49E2-83E8-1A2A50E651B5}" type="slidenum">
              <a:rPr lang="zh-CN" altLang="en-US"/>
            </a:fld>
            <a:endParaRPr lang="en-US" altLang="zh-CN"/>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fourObj">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590552" y="103188"/>
            <a:ext cx="10991849" cy="1314450"/>
          </a:xfrm>
        </p:spPr>
        <p:txBody>
          <a:bodyPr/>
          <a:lstStyle/>
          <a:p>
            <a:r>
              <a:rPr lang="en-US" altLang="zh-CN"/>
              <a:t>Click to edit Master title style</a:t>
            </a:r>
            <a:endParaRPr lang="zh-CN" altLang="en-US"/>
          </a:p>
        </p:txBody>
      </p:sp>
      <p:sp>
        <p:nvSpPr>
          <p:cNvPr id="3" name="Content Placeholder 2"/>
          <p:cNvSpPr>
            <a:spLocks noGrp="1"/>
          </p:cNvSpPr>
          <p:nvPr>
            <p:ph sz="quarter" idx="1"/>
          </p:nvPr>
        </p:nvSpPr>
        <p:spPr>
          <a:xfrm>
            <a:off x="609600" y="1600201"/>
            <a:ext cx="5384800" cy="2151063"/>
          </a:xfrm>
        </p:spPr>
        <p:txBody>
          <a:bodyPr/>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zh-CN" altLang="en-US"/>
          </a:p>
        </p:txBody>
      </p:sp>
      <p:sp>
        <p:nvSpPr>
          <p:cNvPr id="4" name="Content Placeholder 3"/>
          <p:cNvSpPr>
            <a:spLocks noGrp="1"/>
          </p:cNvSpPr>
          <p:nvPr>
            <p:ph sz="quarter" idx="2"/>
          </p:nvPr>
        </p:nvSpPr>
        <p:spPr>
          <a:xfrm>
            <a:off x="6197600" y="1600201"/>
            <a:ext cx="5384800" cy="2151063"/>
          </a:xfrm>
        </p:spPr>
        <p:txBody>
          <a:bodyPr/>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zh-CN" altLang="en-US"/>
          </a:p>
        </p:txBody>
      </p:sp>
      <p:sp>
        <p:nvSpPr>
          <p:cNvPr id="5" name="Content Placeholder 4"/>
          <p:cNvSpPr>
            <a:spLocks noGrp="1"/>
          </p:cNvSpPr>
          <p:nvPr>
            <p:ph sz="quarter" idx="3"/>
          </p:nvPr>
        </p:nvSpPr>
        <p:spPr>
          <a:xfrm>
            <a:off x="609600" y="3903663"/>
            <a:ext cx="5384800" cy="2152650"/>
          </a:xfrm>
        </p:spPr>
        <p:txBody>
          <a:bodyPr/>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zh-CN" altLang="en-US"/>
          </a:p>
        </p:txBody>
      </p:sp>
      <p:sp>
        <p:nvSpPr>
          <p:cNvPr id="6" name="Content Placeholder 5"/>
          <p:cNvSpPr>
            <a:spLocks noGrp="1"/>
          </p:cNvSpPr>
          <p:nvPr>
            <p:ph sz="quarter" idx="4"/>
          </p:nvPr>
        </p:nvSpPr>
        <p:spPr>
          <a:xfrm>
            <a:off x="6197600" y="3903663"/>
            <a:ext cx="5384800" cy="2152650"/>
          </a:xfrm>
        </p:spPr>
        <p:txBody>
          <a:bodyPr/>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zh-CN" altLang="en-US"/>
          </a:p>
        </p:txBody>
      </p:sp>
      <p:sp>
        <p:nvSpPr>
          <p:cNvPr id="7" name="Date Placeholder 6"/>
          <p:cNvSpPr>
            <a:spLocks noGrp="1"/>
          </p:cNvSpPr>
          <p:nvPr>
            <p:ph type="dt" sz="half" idx="10"/>
          </p:nvPr>
        </p:nvSpPr>
        <p:spPr>
          <a:xfrm>
            <a:off x="609600" y="6243638"/>
            <a:ext cx="2844800" cy="457200"/>
          </a:xfrm>
        </p:spPr>
        <p:txBody>
          <a:bodyPr/>
          <a:lstStyle>
            <a:lvl1pPr>
              <a:defRPr/>
            </a:lvl1pPr>
          </a:lstStyle>
          <a:p>
            <a:endParaRPr lang="en-US" altLang="zh-CN"/>
          </a:p>
        </p:txBody>
      </p:sp>
      <p:sp>
        <p:nvSpPr>
          <p:cNvPr id="8" name="Footer Placeholder 7"/>
          <p:cNvSpPr>
            <a:spLocks noGrp="1"/>
          </p:cNvSpPr>
          <p:nvPr>
            <p:ph type="ftr" sz="quarter" idx="11"/>
          </p:nvPr>
        </p:nvSpPr>
        <p:spPr>
          <a:xfrm>
            <a:off x="4165600" y="6248400"/>
            <a:ext cx="3860800" cy="457200"/>
          </a:xfrm>
        </p:spPr>
        <p:txBody>
          <a:bodyPr/>
          <a:lstStyle>
            <a:lvl1pPr>
              <a:defRPr/>
            </a:lvl1pPr>
          </a:lstStyle>
          <a:p>
            <a:endParaRPr lang="en-US" altLang="zh-CN"/>
          </a:p>
        </p:txBody>
      </p:sp>
      <p:sp>
        <p:nvSpPr>
          <p:cNvPr id="9" name="Slide Number Placeholder 8"/>
          <p:cNvSpPr>
            <a:spLocks noGrp="1"/>
          </p:cNvSpPr>
          <p:nvPr>
            <p:ph type="sldNum" sz="quarter" idx="12"/>
          </p:nvPr>
        </p:nvSpPr>
        <p:spPr>
          <a:xfrm>
            <a:off x="8737600" y="6243638"/>
            <a:ext cx="2844800" cy="457200"/>
          </a:xfrm>
        </p:spPr>
        <p:txBody>
          <a:bodyPr/>
          <a:lstStyle>
            <a:lvl1pPr>
              <a:defRPr/>
            </a:lvl1pPr>
          </a:lstStyle>
          <a:p>
            <a:fld id="{AF9C1C94-63E0-4621-8484-C4CA0060BB85}" type="slidenum">
              <a:rPr lang="zh-CN" altLang="en-US"/>
            </a:fld>
            <a:endParaRPr lang="en-US" altLang="zh-CN"/>
          </a:p>
        </p:txBody>
      </p:sp>
    </p:spTree>
  </p:cSld>
  <p:clrMapOvr>
    <a:masterClrMapping/>
  </p:clrMapOvr>
  <p:transition spd="med">
    <p:zoom/>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590552" y="103188"/>
            <a:ext cx="10991849" cy="1314450"/>
          </a:xfrm>
        </p:spPr>
        <p:txBody>
          <a:bodyPr/>
          <a:lstStyle/>
          <a:p>
            <a:r>
              <a:rPr lang="en-US" altLang="zh-CN"/>
              <a:t>Click to edit Master title style</a:t>
            </a:r>
            <a:endParaRPr lang="zh-CN" altLang="en-US"/>
          </a:p>
        </p:txBody>
      </p:sp>
      <p:sp>
        <p:nvSpPr>
          <p:cNvPr id="3" name="Text Placeholder 2"/>
          <p:cNvSpPr>
            <a:spLocks noGrp="1"/>
          </p:cNvSpPr>
          <p:nvPr>
            <p:ph type="body" sz="half" idx="1"/>
          </p:nvPr>
        </p:nvSpPr>
        <p:spPr>
          <a:xfrm>
            <a:off x="609600" y="1600201"/>
            <a:ext cx="5384800" cy="4456113"/>
          </a:xfrm>
        </p:spPr>
        <p:txBody>
          <a:bodyPr/>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zh-CN" altLang="en-US"/>
          </a:p>
        </p:txBody>
      </p:sp>
      <p:sp>
        <p:nvSpPr>
          <p:cNvPr id="4" name="Content Placeholder 3"/>
          <p:cNvSpPr>
            <a:spLocks noGrp="1"/>
          </p:cNvSpPr>
          <p:nvPr>
            <p:ph sz="quarter" idx="2"/>
          </p:nvPr>
        </p:nvSpPr>
        <p:spPr>
          <a:xfrm>
            <a:off x="6197600" y="1600201"/>
            <a:ext cx="5384800" cy="2151063"/>
          </a:xfrm>
        </p:spPr>
        <p:txBody>
          <a:bodyPr/>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zh-CN" altLang="en-US"/>
          </a:p>
        </p:txBody>
      </p:sp>
      <p:sp>
        <p:nvSpPr>
          <p:cNvPr id="5" name="Content Placeholder 4"/>
          <p:cNvSpPr>
            <a:spLocks noGrp="1"/>
          </p:cNvSpPr>
          <p:nvPr>
            <p:ph sz="quarter" idx="3"/>
          </p:nvPr>
        </p:nvSpPr>
        <p:spPr>
          <a:xfrm>
            <a:off x="6197600" y="3903663"/>
            <a:ext cx="5384800" cy="2152650"/>
          </a:xfrm>
        </p:spPr>
        <p:txBody>
          <a:bodyPr/>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zh-CN" altLang="en-US"/>
          </a:p>
        </p:txBody>
      </p:sp>
      <p:sp>
        <p:nvSpPr>
          <p:cNvPr id="6" name="Date Placeholder 5"/>
          <p:cNvSpPr>
            <a:spLocks noGrp="1"/>
          </p:cNvSpPr>
          <p:nvPr>
            <p:ph type="dt" sz="half" idx="10"/>
          </p:nvPr>
        </p:nvSpPr>
        <p:spPr>
          <a:xfrm>
            <a:off x="609600" y="6243638"/>
            <a:ext cx="2844800" cy="457200"/>
          </a:xfrm>
        </p:spPr>
        <p:txBody>
          <a:bodyPr/>
          <a:lstStyle>
            <a:lvl1pPr>
              <a:defRPr/>
            </a:lvl1pPr>
          </a:lstStyle>
          <a:p>
            <a:endParaRPr lang="en-US" altLang="zh-CN"/>
          </a:p>
        </p:txBody>
      </p:sp>
      <p:sp>
        <p:nvSpPr>
          <p:cNvPr id="7" name="Footer Placeholder 6"/>
          <p:cNvSpPr>
            <a:spLocks noGrp="1"/>
          </p:cNvSpPr>
          <p:nvPr>
            <p:ph type="ftr" sz="quarter" idx="11"/>
          </p:nvPr>
        </p:nvSpPr>
        <p:spPr>
          <a:xfrm>
            <a:off x="4165600" y="6248400"/>
            <a:ext cx="3860800" cy="457200"/>
          </a:xfrm>
        </p:spPr>
        <p:txBody>
          <a:bodyPr/>
          <a:lstStyle>
            <a:lvl1pPr>
              <a:defRPr/>
            </a:lvl1pPr>
          </a:lstStyle>
          <a:p>
            <a:endParaRPr lang="en-US" altLang="zh-CN"/>
          </a:p>
        </p:txBody>
      </p:sp>
      <p:sp>
        <p:nvSpPr>
          <p:cNvPr id="8" name="Slide Number Placeholder 7"/>
          <p:cNvSpPr>
            <a:spLocks noGrp="1"/>
          </p:cNvSpPr>
          <p:nvPr>
            <p:ph type="sldNum" sz="quarter" idx="12"/>
          </p:nvPr>
        </p:nvSpPr>
        <p:spPr>
          <a:xfrm>
            <a:off x="8737600" y="6243638"/>
            <a:ext cx="2844800" cy="457200"/>
          </a:xfrm>
        </p:spPr>
        <p:txBody>
          <a:bodyPr/>
          <a:lstStyle>
            <a:lvl1pPr>
              <a:defRPr/>
            </a:lvl1pPr>
          </a:lstStyle>
          <a:p>
            <a:fld id="{C1F2E7B4-227E-4DE3-9325-1F2D6AD75240}" type="slidenum">
              <a:rPr lang="zh-CN" altLang="en-US"/>
            </a:fld>
            <a:endParaRPr lang="en-US" altLang="zh-CN"/>
          </a:p>
        </p:txBody>
      </p:sp>
    </p:spTree>
  </p:cSld>
  <p:clrMapOvr>
    <a:masterClrMapping/>
  </p:clrMapOvr>
  <p:transition spd="med">
    <p:zoom/>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sz="half" idx="1"/>
          </p:nvPr>
        </p:nvSpPr>
        <p:spPr>
          <a:xfrm>
            <a:off x="609600" y="1600201"/>
            <a:ext cx="5384800" cy="4456113"/>
          </a:xfrm>
        </p:spPr>
        <p:txBody>
          <a:bodyPr/>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zh-CN" altLang="en-US"/>
          </a:p>
        </p:txBody>
      </p:sp>
      <p:sp>
        <p:nvSpPr>
          <p:cNvPr id="4" name="Content Placeholder 3"/>
          <p:cNvSpPr>
            <a:spLocks noGrp="1"/>
          </p:cNvSpPr>
          <p:nvPr>
            <p:ph sz="half" idx="2"/>
          </p:nvPr>
        </p:nvSpPr>
        <p:spPr>
          <a:xfrm>
            <a:off x="6197600" y="1600201"/>
            <a:ext cx="5384800" cy="4456113"/>
          </a:xfrm>
        </p:spPr>
        <p:txBody>
          <a:bodyPr/>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zh-CN" altLang="en-US"/>
          </a:p>
        </p:txBody>
      </p:sp>
      <p:sp>
        <p:nvSpPr>
          <p:cNvPr id="5" name="Date Placeholder 4"/>
          <p:cNvSpPr>
            <a:spLocks noGrp="1"/>
          </p:cNvSpPr>
          <p:nvPr>
            <p:ph type="dt" sz="half" idx="10"/>
          </p:nvPr>
        </p:nvSpPr>
        <p:spPr/>
        <p:txBody>
          <a:bodyPr/>
          <a:lstStyle>
            <a:lvl1pPr>
              <a:defRPr/>
            </a:lvl1pPr>
          </a:lstStyle>
          <a:p>
            <a:endParaRPr lang="en-US" altLang="zh-CN"/>
          </a:p>
        </p:txBody>
      </p:sp>
      <p:sp>
        <p:nvSpPr>
          <p:cNvPr id="6" name="Footer Placeholder 5"/>
          <p:cNvSpPr>
            <a:spLocks noGrp="1"/>
          </p:cNvSpPr>
          <p:nvPr>
            <p:ph type="ftr" sz="quarter" idx="11"/>
          </p:nvPr>
        </p:nvSpPr>
        <p:spPr/>
        <p:txBody>
          <a:bodyPr/>
          <a:lstStyle>
            <a:lvl1pPr>
              <a:defRPr/>
            </a:lvl1pPr>
          </a:lstStyle>
          <a:p>
            <a:endParaRPr lang="en-US" altLang="zh-CN"/>
          </a:p>
        </p:txBody>
      </p:sp>
      <p:sp>
        <p:nvSpPr>
          <p:cNvPr id="7" name="Slide Number Placeholder 6"/>
          <p:cNvSpPr>
            <a:spLocks noGrp="1"/>
          </p:cNvSpPr>
          <p:nvPr>
            <p:ph type="sldNum" sz="quarter" idx="12"/>
          </p:nvPr>
        </p:nvSpPr>
        <p:spPr/>
        <p:txBody>
          <a:bodyPr/>
          <a:lstStyle>
            <a:lvl1pPr>
              <a:defRPr/>
            </a:lvl1pPr>
          </a:lstStyle>
          <a:p>
            <a:fld id="{C903D80D-0B18-450A-B3E7-A72A31C2C43B}" type="slidenum">
              <a:rPr lang="zh-CN" altLang="en-US"/>
            </a:fld>
            <a:endParaRPr lang="en-US" altLang="zh-CN"/>
          </a:p>
        </p:txBody>
      </p:sp>
    </p:spTree>
  </p:cSld>
  <p:clrMapOvr>
    <a:masterClrMapping/>
  </p:clrMapOvr>
  <p:transition spd="med">
    <p:zoom/>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90552" y="103188"/>
            <a:ext cx="10991849" cy="1314450"/>
          </a:xfrm>
        </p:spPr>
        <p:txBody>
          <a:bodyPr/>
          <a:lstStyle/>
          <a:p>
            <a:r>
              <a:rPr lang="en-US" altLang="zh-CN"/>
              <a:t>Click to edit Master title style</a:t>
            </a:r>
            <a:endParaRPr lang="zh-CN" altLang="en-US"/>
          </a:p>
        </p:txBody>
      </p:sp>
      <p:sp>
        <p:nvSpPr>
          <p:cNvPr id="3" name="Text Placeholder 2"/>
          <p:cNvSpPr>
            <a:spLocks noGrp="1"/>
          </p:cNvSpPr>
          <p:nvPr>
            <p:ph type="body" sz="half" idx="1"/>
          </p:nvPr>
        </p:nvSpPr>
        <p:spPr>
          <a:xfrm>
            <a:off x="609600" y="1600201"/>
            <a:ext cx="5384800" cy="4456113"/>
          </a:xfrm>
        </p:spPr>
        <p:txBody>
          <a:bodyPr/>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zh-CN" altLang="en-US"/>
          </a:p>
        </p:txBody>
      </p:sp>
      <p:sp>
        <p:nvSpPr>
          <p:cNvPr id="4" name="Content Placeholder 3"/>
          <p:cNvSpPr>
            <a:spLocks noGrp="1"/>
          </p:cNvSpPr>
          <p:nvPr>
            <p:ph sz="half" idx="2"/>
          </p:nvPr>
        </p:nvSpPr>
        <p:spPr>
          <a:xfrm>
            <a:off x="6197600" y="1600201"/>
            <a:ext cx="5384800" cy="4456113"/>
          </a:xfrm>
        </p:spPr>
        <p:txBody>
          <a:bodyPr/>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zh-CN" altLang="en-US"/>
          </a:p>
        </p:txBody>
      </p:sp>
      <p:sp>
        <p:nvSpPr>
          <p:cNvPr id="5" name="Date Placeholder 4"/>
          <p:cNvSpPr>
            <a:spLocks noGrp="1"/>
          </p:cNvSpPr>
          <p:nvPr>
            <p:ph type="dt" sz="half" idx="10"/>
          </p:nvPr>
        </p:nvSpPr>
        <p:spPr>
          <a:xfrm>
            <a:off x="609600" y="6243638"/>
            <a:ext cx="2844800" cy="457200"/>
          </a:xfrm>
        </p:spPr>
        <p:txBody>
          <a:bodyPr/>
          <a:lstStyle>
            <a:lvl1pPr>
              <a:defRPr/>
            </a:lvl1pPr>
          </a:lstStyle>
          <a:p>
            <a:endParaRPr lang="en-US" altLang="zh-CN"/>
          </a:p>
        </p:txBody>
      </p:sp>
      <p:sp>
        <p:nvSpPr>
          <p:cNvPr id="6" name="Footer Placeholder 5"/>
          <p:cNvSpPr>
            <a:spLocks noGrp="1"/>
          </p:cNvSpPr>
          <p:nvPr>
            <p:ph type="ftr" sz="quarter" idx="11"/>
          </p:nvPr>
        </p:nvSpPr>
        <p:spPr>
          <a:xfrm>
            <a:off x="4165600" y="6248400"/>
            <a:ext cx="3860800" cy="457200"/>
          </a:xfrm>
        </p:spPr>
        <p:txBody>
          <a:bodyPr/>
          <a:lstStyle>
            <a:lvl1pPr>
              <a:defRPr/>
            </a:lvl1pPr>
          </a:lstStyle>
          <a:p>
            <a:endParaRPr lang="en-US" altLang="zh-CN"/>
          </a:p>
        </p:txBody>
      </p:sp>
      <p:sp>
        <p:nvSpPr>
          <p:cNvPr id="7" name="Slide Number Placeholder 6"/>
          <p:cNvSpPr>
            <a:spLocks noGrp="1"/>
          </p:cNvSpPr>
          <p:nvPr>
            <p:ph type="sldNum" sz="quarter" idx="12"/>
          </p:nvPr>
        </p:nvSpPr>
        <p:spPr>
          <a:xfrm>
            <a:off x="8737600" y="6243638"/>
            <a:ext cx="2844800" cy="457200"/>
          </a:xfrm>
        </p:spPr>
        <p:txBody>
          <a:bodyPr/>
          <a:lstStyle>
            <a:lvl1pPr>
              <a:defRPr/>
            </a:lvl1pPr>
          </a:lstStyle>
          <a:p>
            <a:fld id="{FCCE9C75-4075-4617-A4F7-1B02E762746B}" type="slidenum">
              <a:rPr lang="zh-CN" altLang="en-US"/>
            </a:fld>
            <a:endParaRPr lang="en-US" altLang="zh-CN"/>
          </a:p>
        </p:txBody>
      </p:sp>
    </p:spTree>
  </p:cSld>
  <p:clrMapOvr>
    <a:masterClrMapping/>
  </p:clrMapOvr>
  <p:transition spd="med">
    <p:zoom/>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zh-CN" altLang="en-US"/>
              <a:t>单击此处编辑母版标题样式</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Date Placeholder 3"/>
          <p:cNvSpPr>
            <a:spLocks noGrp="1"/>
          </p:cNvSpPr>
          <p:nvPr>
            <p:ph type="dt" sz="half" idx="10"/>
          </p:nvPr>
        </p:nvSpPr>
        <p:spPr/>
        <p:txBody>
          <a:bodyPr/>
          <a:lstStyle/>
          <a:p>
            <a:fld id="{48A87A34-81AB-432B-8DAE-1953F412C126}" type="datetimeFigureOut">
              <a:rPr lang="en-US" dirty="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514011" y="5883275"/>
            <a:ext cx="764215" cy="365125"/>
          </a:xfrm>
        </p:spPr>
        <p:txBody>
          <a:bodyPr/>
          <a:lstStyle/>
          <a:p>
            <a:fld id="{6D22F896-40B5-4ADD-8801-0D06FADFA095}" type="slidenum">
              <a:rPr lang="en-US" dirty="0"/>
            </a:fld>
            <a:endParaRPr lang="en-US" dirty="0"/>
          </a:p>
        </p:txBody>
      </p:sp>
    </p:spTree>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zh-CN" altLang="en-US"/>
              <a:t>单击此处编辑母版标题样式</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514011" y="5883275"/>
            <a:ext cx="764215" cy="365125"/>
          </a:xfrm>
        </p:spPr>
        <p:txBody>
          <a:bodyPr/>
          <a:lstStyle/>
          <a:p>
            <a:fld id="{6D22F896-40B5-4ADD-8801-0D06FADFA095}" type="slidenum">
              <a:rPr lang="en-US" dirty="0"/>
            </a:fld>
            <a:endParaRPr lang="en-US" dirty="0"/>
          </a:p>
        </p:txBody>
      </p:sp>
    </p:spTree>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12" name="Content Placeholder 3"/>
          <p:cNvSpPr>
            <a:spLocks noGrp="1"/>
          </p:cNvSpPr>
          <p:nvPr>
            <p:ph sz="quarter" idx="13"/>
          </p:nvPr>
        </p:nvSpPr>
        <p:spPr>
          <a:xfrm>
            <a:off x="913774" y="3051012"/>
            <a:ext cx="5106027" cy="2740187"/>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13" name="Content Placeholder 5"/>
          <p:cNvSpPr>
            <a:spLocks noGrp="1"/>
          </p:cNvSpPr>
          <p:nvPr>
            <p:ph sz="quarter" idx="14"/>
          </p:nvPr>
        </p:nvSpPr>
        <p:spPr>
          <a:xfrm>
            <a:off x="6172200" y="3051012"/>
            <a:ext cx="5105401" cy="2740187"/>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a:xfrm>
            <a:off x="10514011" y="5883275"/>
            <a:ext cx="764215" cy="365125"/>
          </a:xfrm>
        </p:spPr>
        <p:txBody>
          <a:bodyPr/>
          <a:lstStyle/>
          <a:p>
            <a:fld id="{6D22F896-40B5-4ADD-8801-0D06FADFA095}" type="slidenum">
              <a:rPr lang="en-US" dirty="0"/>
            </a:fld>
            <a:endParaRPr lang="en-US" dirty="0"/>
          </a:p>
        </p:txBody>
      </p:sp>
    </p:spTree>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a:xfrm>
            <a:off x="10514011" y="5883275"/>
            <a:ext cx="764215" cy="365125"/>
          </a:xfrm>
        </p:spPr>
        <p:txBody>
          <a:bodyPr/>
          <a:lstStyle/>
          <a:p>
            <a:fld id="{6D22F896-40B5-4ADD-8801-0D06FADFA095}" type="slidenum">
              <a:rPr lang="en-US" dirty="0"/>
            </a:fld>
            <a:endParaRPr lang="en-US" dirty="0"/>
          </a:p>
        </p:txBody>
      </p:sp>
    </p:spTree>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a:xfrm>
            <a:off x="11278551" y="6248400"/>
            <a:ext cx="764215" cy="365125"/>
          </a:xfrm>
        </p:spPr>
        <p:txBody>
          <a:bodyPr/>
          <a:lstStyle/>
          <a:p>
            <a:fld id="{6D22F896-40B5-4ADD-8801-0D06FADFA095}" type="slidenum">
              <a:rPr lang="en-US" dirty="0"/>
            </a:fld>
            <a:endParaRPr lang="en-US" dirty="0"/>
          </a:p>
        </p:txBody>
      </p:sp>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zh-CN" altLang="en-US"/>
              <a:t>单击此处编辑母版标题样式</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Date Placeholder 4"/>
          <p:cNvSpPr>
            <a:spLocks noGrp="1"/>
          </p:cNvSpPr>
          <p:nvPr>
            <p:ph type="dt" sz="half" idx="10"/>
          </p:nvPr>
        </p:nvSpPr>
        <p:spPr/>
        <p:txBody>
          <a:bodyPr/>
          <a:lstStyle/>
          <a:p>
            <a:fld id="{48A87A34-81AB-432B-8DAE-1953F412C126}" type="datetimeFigureOut">
              <a:rPr lang="en-US" dirty="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514011" y="5883275"/>
            <a:ext cx="764215" cy="365125"/>
          </a:xfrm>
        </p:spPr>
        <p:txBody>
          <a:bodyPr/>
          <a:lstStyle/>
          <a:p>
            <a:fld id="{6D22F896-40B5-4ADD-8801-0D06FADFA095}" type="slidenum">
              <a:rPr lang="en-US" dirty="0"/>
            </a:fld>
            <a:endParaRPr lang="en-US" dirty="0"/>
          </a:p>
        </p:txBody>
      </p:sp>
    </p:spTree>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Date Placeholder 4"/>
          <p:cNvSpPr>
            <a:spLocks noGrp="1"/>
          </p:cNvSpPr>
          <p:nvPr>
            <p:ph type="dt" sz="half" idx="10"/>
          </p:nvPr>
        </p:nvSpPr>
        <p:spPr/>
        <p:txBody>
          <a:bodyPr/>
          <a:lstStyle/>
          <a:p>
            <a:fld id="{48A87A34-81AB-432B-8DAE-1953F412C126}" type="datetimeFigureOut">
              <a:rPr lang="en-US" dirty="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514011" y="5883275"/>
            <a:ext cx="764215" cy="365125"/>
          </a:xfrm>
        </p:spPr>
        <p:txBody>
          <a:bodyPr/>
          <a:lstStyle/>
          <a:p>
            <a:fld id="{6D22F896-40B5-4ADD-8801-0D06FADFA095}" type="slidenum">
              <a:rPr lang="en-US" dirty="0"/>
            </a:fld>
            <a:endParaRPr lang="en-US" dirty="0"/>
          </a:p>
        </p:txBody>
      </p:sp>
    </p:spTree>
  </p:cSld>
  <p:clrMapOvr>
    <a:masterClrMapping/>
  </p:clrMapOvr>
  <p:hf hdr="0" ftr="0" dt="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0" Type="http://schemas.openxmlformats.org/officeDocument/2006/relationships/theme" Target="../theme/theme1.xml"/><Relationship Id="rId3" Type="http://schemas.openxmlformats.org/officeDocument/2006/relationships/slideLayout" Target="../slideLayouts/slideLayout3.xml"/><Relationship Id="rId29" Type="http://schemas.openxmlformats.org/officeDocument/2006/relationships/image" Target="../media/image5.png"/><Relationship Id="rId28" Type="http://schemas.openxmlformats.org/officeDocument/2006/relationships/tags" Target="../tags/tag2.xml"/><Relationship Id="rId27" Type="http://schemas.openxmlformats.org/officeDocument/2006/relationships/image" Target="../media/image4.png"/><Relationship Id="rId26" Type="http://schemas.openxmlformats.org/officeDocument/2006/relationships/tags" Target="../tags/tag1.xml"/><Relationship Id="rId25" Type="http://schemas.openxmlformats.org/officeDocument/2006/relationships/image" Target="../media/image3.png"/><Relationship Id="rId24" Type="http://schemas.openxmlformats.org/officeDocument/2006/relationships/slideLayout" Target="../slideLayouts/slideLayout24.xml"/><Relationship Id="rId23" Type="http://schemas.openxmlformats.org/officeDocument/2006/relationships/slideLayout" Target="../slideLayouts/slideLayout23.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25">
            <a:alphaModFix amt="7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48A87A34-81AB-432B-8DAE-1953F412C126}" type="datetimeFigureOut">
              <a:rPr lang="en-US" dirty="0"/>
            </a:fld>
            <a:endParaRPr lang="en-US" dirty="0"/>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en-US" dirty="0"/>
          </a:p>
        </p:txBody>
      </p:sp>
      <p:pic>
        <p:nvPicPr>
          <p:cNvPr id="7" name="图片 6"/>
          <p:cNvPicPr>
            <a:picLocks noChangeAspect="1"/>
          </p:cNvPicPr>
          <p:nvPr userDrawn="1">
            <p:custDataLst>
              <p:tags r:id="rId26"/>
            </p:custDataLst>
          </p:nvPr>
        </p:nvPicPr>
        <p:blipFill>
          <a:blip r:embed="rId27"/>
          <a:stretch>
            <a:fillRect/>
          </a:stretch>
        </p:blipFill>
        <p:spPr>
          <a:xfrm>
            <a:off x="6534150" y="0"/>
            <a:ext cx="5657850" cy="729615"/>
          </a:xfrm>
          <a:prstGeom prst="rect">
            <a:avLst/>
          </a:prstGeom>
        </p:spPr>
      </p:pic>
      <p:pic>
        <p:nvPicPr>
          <p:cNvPr id="8" name="图片 7"/>
          <p:cNvPicPr>
            <a:picLocks noChangeAspect="1"/>
          </p:cNvPicPr>
          <p:nvPr userDrawn="1">
            <p:custDataLst>
              <p:tags r:id="rId28"/>
            </p:custDataLst>
          </p:nvPr>
        </p:nvPicPr>
        <p:blipFill>
          <a:blip r:embed="rId29"/>
          <a:stretch>
            <a:fillRect/>
          </a:stretch>
        </p:blipFill>
        <p:spPr>
          <a:xfrm>
            <a:off x="0" y="0"/>
            <a:ext cx="2558415" cy="723265"/>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Lst>
  <p:hf hdr="0" ftr="0" dt="0"/>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9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9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9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9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9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9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9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9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9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3.xml"/><Relationship Id="rId2" Type="http://schemas.microsoft.com/office/2007/relationships/hdphoto" Target="../media/image7.wdp"/><Relationship Id="rId1" Type="http://schemas.openxmlformats.org/officeDocument/2006/relationships/image" Target="../media/image6.png"/></Relationships>
</file>

<file path=ppt/slides/_rels/slide10.xml.rels><?xml version="1.0" encoding="UTF-8" standalone="yes"?>
<Relationships xmlns="http://schemas.openxmlformats.org/package/2006/relationships"><Relationship Id="rId9" Type="http://schemas.openxmlformats.org/officeDocument/2006/relationships/oleObject" Target="../embeddings/oleObject17.bin"/><Relationship Id="rId8" Type="http://schemas.openxmlformats.org/officeDocument/2006/relationships/image" Target="../media/image24.emf"/><Relationship Id="rId7" Type="http://schemas.openxmlformats.org/officeDocument/2006/relationships/oleObject" Target="../embeddings/oleObject16.bin"/><Relationship Id="rId6" Type="http://schemas.openxmlformats.org/officeDocument/2006/relationships/image" Target="../media/image23.emf"/><Relationship Id="rId5" Type="http://schemas.openxmlformats.org/officeDocument/2006/relationships/oleObject" Target="../embeddings/oleObject15.bin"/><Relationship Id="rId4" Type="http://schemas.openxmlformats.org/officeDocument/2006/relationships/image" Target="../media/image22.emf"/><Relationship Id="rId3" Type="http://schemas.openxmlformats.org/officeDocument/2006/relationships/oleObject" Target="../embeddings/oleObject14.bin"/><Relationship Id="rId24" Type="http://schemas.openxmlformats.org/officeDocument/2006/relationships/notesSlide" Target="../notesSlides/notesSlide10.xml"/><Relationship Id="rId23" Type="http://schemas.openxmlformats.org/officeDocument/2006/relationships/vmlDrawing" Target="../drawings/vmlDrawing3.vml"/><Relationship Id="rId22" Type="http://schemas.openxmlformats.org/officeDocument/2006/relationships/slideLayout" Target="../slideLayouts/slideLayout7.xml"/><Relationship Id="rId21" Type="http://schemas.openxmlformats.org/officeDocument/2006/relationships/tags" Target="../tags/tag94.xml"/><Relationship Id="rId20" Type="http://schemas.openxmlformats.org/officeDocument/2006/relationships/image" Target="../media/image30.emf"/><Relationship Id="rId2" Type="http://schemas.openxmlformats.org/officeDocument/2006/relationships/image" Target="../media/image21.emf"/><Relationship Id="rId19" Type="http://schemas.openxmlformats.org/officeDocument/2006/relationships/oleObject" Target="../embeddings/oleObject22.bin"/><Relationship Id="rId18" Type="http://schemas.openxmlformats.org/officeDocument/2006/relationships/image" Target="../media/image29.emf"/><Relationship Id="rId17" Type="http://schemas.openxmlformats.org/officeDocument/2006/relationships/oleObject" Target="../embeddings/oleObject21.bin"/><Relationship Id="rId16" Type="http://schemas.openxmlformats.org/officeDocument/2006/relationships/image" Target="../media/image28.emf"/><Relationship Id="rId15" Type="http://schemas.openxmlformats.org/officeDocument/2006/relationships/oleObject" Target="../embeddings/oleObject20.bin"/><Relationship Id="rId14" Type="http://schemas.openxmlformats.org/officeDocument/2006/relationships/image" Target="../media/image27.emf"/><Relationship Id="rId13" Type="http://schemas.openxmlformats.org/officeDocument/2006/relationships/oleObject" Target="../embeddings/oleObject19.bin"/><Relationship Id="rId12" Type="http://schemas.openxmlformats.org/officeDocument/2006/relationships/image" Target="../media/image26.emf"/><Relationship Id="rId11" Type="http://schemas.openxmlformats.org/officeDocument/2006/relationships/oleObject" Target="../embeddings/oleObject18.bin"/><Relationship Id="rId10" Type="http://schemas.openxmlformats.org/officeDocument/2006/relationships/image" Target="../media/image25.emf"/><Relationship Id="rId1" Type="http://schemas.openxmlformats.org/officeDocument/2006/relationships/oleObject" Target="../embeddings/oleObject13.bin"/></Relationships>
</file>

<file path=ppt/slides/_rels/slide100.xml.rels><?xml version="1.0" encoding="UTF-8" standalone="yes"?>
<Relationships xmlns="http://schemas.openxmlformats.org/package/2006/relationships"><Relationship Id="rId6" Type="http://schemas.openxmlformats.org/officeDocument/2006/relationships/vmlDrawing" Target="../drawings/vmlDrawing64.vml"/><Relationship Id="rId5" Type="http://schemas.openxmlformats.org/officeDocument/2006/relationships/slideLayout" Target="../slideLayouts/slideLayout7.xml"/><Relationship Id="rId4" Type="http://schemas.openxmlformats.org/officeDocument/2006/relationships/image" Target="../media/image263.png"/><Relationship Id="rId3" Type="http://schemas.openxmlformats.org/officeDocument/2006/relationships/oleObject" Target="../embeddings/oleObject259.bin"/><Relationship Id="rId2" Type="http://schemas.openxmlformats.org/officeDocument/2006/relationships/image" Target="../media/image262.png"/><Relationship Id="rId1" Type="http://schemas.openxmlformats.org/officeDocument/2006/relationships/oleObject" Target="../embeddings/oleObject258.bin"/></Relationships>
</file>

<file path=ppt/slides/_rels/slide101.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263.png"/><Relationship Id="rId7" Type="http://schemas.openxmlformats.org/officeDocument/2006/relationships/oleObject" Target="../embeddings/oleObject263.bin"/><Relationship Id="rId6" Type="http://schemas.openxmlformats.org/officeDocument/2006/relationships/image" Target="../media/image266.wmf"/><Relationship Id="rId5" Type="http://schemas.openxmlformats.org/officeDocument/2006/relationships/oleObject" Target="../embeddings/oleObject262.bin"/><Relationship Id="rId4" Type="http://schemas.openxmlformats.org/officeDocument/2006/relationships/image" Target="../media/image265.wmf"/><Relationship Id="rId3" Type="http://schemas.openxmlformats.org/officeDocument/2006/relationships/oleObject" Target="../embeddings/oleObject261.bin"/><Relationship Id="rId2" Type="http://schemas.openxmlformats.org/officeDocument/2006/relationships/image" Target="../media/image264.wmf"/><Relationship Id="rId11" Type="http://schemas.openxmlformats.org/officeDocument/2006/relationships/notesSlide" Target="../notesSlides/notesSlide58.xml"/><Relationship Id="rId10" Type="http://schemas.openxmlformats.org/officeDocument/2006/relationships/vmlDrawing" Target="../drawings/vmlDrawing65.vml"/><Relationship Id="rId1" Type="http://schemas.openxmlformats.org/officeDocument/2006/relationships/oleObject" Target="../embeddings/oleObject260.bin"/></Relationships>
</file>

<file path=ppt/slides/_rels/slide102.xml.rels><?xml version="1.0" encoding="UTF-8" standalone="yes"?>
<Relationships xmlns="http://schemas.openxmlformats.org/package/2006/relationships"><Relationship Id="rId4" Type="http://schemas.openxmlformats.org/officeDocument/2006/relationships/vmlDrawing" Target="../drawings/vmlDrawing66.vml"/><Relationship Id="rId3" Type="http://schemas.openxmlformats.org/officeDocument/2006/relationships/slideLayout" Target="../slideLayouts/slideLayout7.xml"/><Relationship Id="rId2" Type="http://schemas.openxmlformats.org/officeDocument/2006/relationships/image" Target="../media/image267.png"/><Relationship Id="rId1" Type="http://schemas.openxmlformats.org/officeDocument/2006/relationships/oleObject" Target="../embeddings/oleObject264.bin"/></Relationships>
</file>

<file path=ppt/slides/_rels/slide103.xml.rels><?xml version="1.0" encoding="UTF-8" standalone="yes"?>
<Relationships xmlns="http://schemas.openxmlformats.org/package/2006/relationships"><Relationship Id="rId6" Type="http://schemas.openxmlformats.org/officeDocument/2006/relationships/vmlDrawing" Target="../drawings/vmlDrawing67.vml"/><Relationship Id="rId5" Type="http://schemas.openxmlformats.org/officeDocument/2006/relationships/slideLayout" Target="../slideLayouts/slideLayout7.xml"/><Relationship Id="rId4" Type="http://schemas.openxmlformats.org/officeDocument/2006/relationships/image" Target="../media/image267.png"/><Relationship Id="rId3" Type="http://schemas.openxmlformats.org/officeDocument/2006/relationships/oleObject" Target="../embeddings/oleObject266.bin"/><Relationship Id="rId2" Type="http://schemas.openxmlformats.org/officeDocument/2006/relationships/image" Target="../media/image268.wmf"/><Relationship Id="rId1" Type="http://schemas.openxmlformats.org/officeDocument/2006/relationships/oleObject" Target="../embeddings/oleObject265.bin"/></Relationships>
</file>

<file path=ppt/slides/_rels/slide104.xml.rels><?xml version="1.0" encoding="UTF-8" standalone="yes"?>
<Relationships xmlns="http://schemas.openxmlformats.org/package/2006/relationships"><Relationship Id="rId8" Type="http://schemas.openxmlformats.org/officeDocument/2006/relationships/vmlDrawing" Target="../drawings/vmlDrawing68.vml"/><Relationship Id="rId7" Type="http://schemas.openxmlformats.org/officeDocument/2006/relationships/slideLayout" Target="../slideLayouts/slideLayout7.xml"/><Relationship Id="rId6" Type="http://schemas.openxmlformats.org/officeDocument/2006/relationships/image" Target="../media/image271.wmf"/><Relationship Id="rId5" Type="http://schemas.openxmlformats.org/officeDocument/2006/relationships/oleObject" Target="../embeddings/oleObject269.bin"/><Relationship Id="rId4" Type="http://schemas.openxmlformats.org/officeDocument/2006/relationships/image" Target="../media/image270.png"/><Relationship Id="rId3" Type="http://schemas.openxmlformats.org/officeDocument/2006/relationships/oleObject" Target="../embeddings/oleObject268.bin"/><Relationship Id="rId2" Type="http://schemas.openxmlformats.org/officeDocument/2006/relationships/image" Target="../media/image269.wmf"/><Relationship Id="rId1" Type="http://schemas.openxmlformats.org/officeDocument/2006/relationships/oleObject" Target="../embeddings/oleObject267.bin"/></Relationships>
</file>

<file path=ppt/slides/_rels/slide105.xml.rels><?xml version="1.0" encoding="UTF-8" standalone="yes"?>
<Relationships xmlns="http://schemas.openxmlformats.org/package/2006/relationships"><Relationship Id="rId5" Type="http://schemas.openxmlformats.org/officeDocument/2006/relationships/notesSlide" Target="../notesSlides/notesSlide59.xml"/><Relationship Id="rId4" Type="http://schemas.openxmlformats.org/officeDocument/2006/relationships/vmlDrawing" Target="../drawings/vmlDrawing69.vml"/><Relationship Id="rId3" Type="http://schemas.openxmlformats.org/officeDocument/2006/relationships/slideLayout" Target="../slideLayouts/slideLayout24.xml"/><Relationship Id="rId2" Type="http://schemas.openxmlformats.org/officeDocument/2006/relationships/image" Target="../media/image272.png"/><Relationship Id="rId1" Type="http://schemas.openxmlformats.org/officeDocument/2006/relationships/oleObject" Target="../embeddings/oleObject270.bin"/></Relationships>
</file>

<file path=ppt/slides/_rels/slide106.xml.rels><?xml version="1.0" encoding="UTF-8" standalone="yes"?>
<Relationships xmlns="http://schemas.openxmlformats.org/package/2006/relationships"><Relationship Id="rId6" Type="http://schemas.openxmlformats.org/officeDocument/2006/relationships/vmlDrawing" Target="../drawings/vmlDrawing70.vml"/><Relationship Id="rId5" Type="http://schemas.openxmlformats.org/officeDocument/2006/relationships/slideLayout" Target="../slideLayouts/slideLayout22.xml"/><Relationship Id="rId4" Type="http://schemas.openxmlformats.org/officeDocument/2006/relationships/image" Target="../media/image272.png"/><Relationship Id="rId3" Type="http://schemas.openxmlformats.org/officeDocument/2006/relationships/oleObject" Target="../embeddings/oleObject272.bin"/><Relationship Id="rId2" Type="http://schemas.openxmlformats.org/officeDocument/2006/relationships/image" Target="../media/image273.png"/><Relationship Id="rId1" Type="http://schemas.openxmlformats.org/officeDocument/2006/relationships/oleObject" Target="../embeddings/oleObject271.bin"/></Relationships>
</file>

<file path=ppt/slides/_rels/slide107.xml.rels><?xml version="1.0" encoding="UTF-8" standalone="yes"?>
<Relationships xmlns="http://schemas.openxmlformats.org/package/2006/relationships"><Relationship Id="rId9" Type="http://schemas.openxmlformats.org/officeDocument/2006/relationships/slideLayout" Target="../slideLayouts/slideLayout22.xml"/><Relationship Id="rId8" Type="http://schemas.openxmlformats.org/officeDocument/2006/relationships/image" Target="../media/image277.emf"/><Relationship Id="rId7" Type="http://schemas.openxmlformats.org/officeDocument/2006/relationships/oleObject" Target="../embeddings/oleObject276.bin"/><Relationship Id="rId6" Type="http://schemas.openxmlformats.org/officeDocument/2006/relationships/image" Target="../media/image276.emf"/><Relationship Id="rId5" Type="http://schemas.openxmlformats.org/officeDocument/2006/relationships/oleObject" Target="../embeddings/oleObject275.bin"/><Relationship Id="rId4" Type="http://schemas.openxmlformats.org/officeDocument/2006/relationships/image" Target="../media/image275.emf"/><Relationship Id="rId3" Type="http://schemas.openxmlformats.org/officeDocument/2006/relationships/oleObject" Target="../embeddings/oleObject274.bin"/><Relationship Id="rId2" Type="http://schemas.openxmlformats.org/officeDocument/2006/relationships/image" Target="../media/image274.png"/><Relationship Id="rId10" Type="http://schemas.openxmlformats.org/officeDocument/2006/relationships/vmlDrawing" Target="../drawings/vmlDrawing71.vml"/><Relationship Id="rId1" Type="http://schemas.openxmlformats.org/officeDocument/2006/relationships/oleObject" Target="../embeddings/oleObject273.bin"/></Relationships>
</file>

<file path=ppt/slides/_rels/slide108.xml.rels><?xml version="1.0" encoding="UTF-8" standalone="yes"?>
<Relationships xmlns="http://schemas.openxmlformats.org/package/2006/relationships"><Relationship Id="rId9" Type="http://schemas.openxmlformats.org/officeDocument/2006/relationships/vmlDrawing" Target="../drawings/vmlDrawing72.vml"/><Relationship Id="rId8" Type="http://schemas.openxmlformats.org/officeDocument/2006/relationships/slideLayout" Target="../slideLayouts/slideLayout19.xml"/><Relationship Id="rId7" Type="http://schemas.openxmlformats.org/officeDocument/2006/relationships/image" Target="../media/image281.emf"/><Relationship Id="rId6" Type="http://schemas.openxmlformats.org/officeDocument/2006/relationships/oleObject" Target="../embeddings/oleObject279.bin"/><Relationship Id="rId5" Type="http://schemas.openxmlformats.org/officeDocument/2006/relationships/image" Target="../media/image280.emf"/><Relationship Id="rId4" Type="http://schemas.openxmlformats.org/officeDocument/2006/relationships/oleObject" Target="../embeddings/oleObject278.bin"/><Relationship Id="rId3" Type="http://schemas.openxmlformats.org/officeDocument/2006/relationships/image" Target="../media/image279.png"/><Relationship Id="rId2" Type="http://schemas.openxmlformats.org/officeDocument/2006/relationships/image" Target="../media/image278.png"/><Relationship Id="rId1" Type="http://schemas.openxmlformats.org/officeDocument/2006/relationships/oleObject" Target="../embeddings/oleObject277.bin"/></Relationships>
</file>

<file path=ppt/slides/_rels/slide109.xml.rels><?xml version="1.0" encoding="UTF-8" standalone="yes"?>
<Relationships xmlns="http://schemas.openxmlformats.org/package/2006/relationships"><Relationship Id="rId4" Type="http://schemas.openxmlformats.org/officeDocument/2006/relationships/vmlDrawing" Target="../drawings/vmlDrawing73.vml"/><Relationship Id="rId3" Type="http://schemas.openxmlformats.org/officeDocument/2006/relationships/slideLayout" Target="../slideLayouts/slideLayout24.xml"/><Relationship Id="rId2" Type="http://schemas.openxmlformats.org/officeDocument/2006/relationships/image" Target="../media/image282.png"/><Relationship Id="rId1" Type="http://schemas.openxmlformats.org/officeDocument/2006/relationships/oleObject" Target="../embeddings/oleObject280.bin"/></Relationships>
</file>

<file path=ppt/slides/_rels/slide11.xml.rels><?xml version="1.0" encoding="UTF-8" standalone="yes"?>
<Relationships xmlns="http://schemas.openxmlformats.org/package/2006/relationships"><Relationship Id="rId8" Type="http://schemas.openxmlformats.org/officeDocument/2006/relationships/notesSlide" Target="../notesSlides/notesSlide11.xml"/><Relationship Id="rId7" Type="http://schemas.openxmlformats.org/officeDocument/2006/relationships/vmlDrawing" Target="../drawings/vmlDrawing4.vml"/><Relationship Id="rId6" Type="http://schemas.openxmlformats.org/officeDocument/2006/relationships/slideLayout" Target="../slideLayouts/slideLayout7.xml"/><Relationship Id="rId5" Type="http://schemas.openxmlformats.org/officeDocument/2006/relationships/tags" Target="../tags/tag95.xml"/><Relationship Id="rId4" Type="http://schemas.openxmlformats.org/officeDocument/2006/relationships/image" Target="../media/image32.wmf"/><Relationship Id="rId3" Type="http://schemas.openxmlformats.org/officeDocument/2006/relationships/oleObject" Target="../embeddings/oleObject24.bin"/><Relationship Id="rId2" Type="http://schemas.openxmlformats.org/officeDocument/2006/relationships/image" Target="../media/image31.wmf"/><Relationship Id="rId1" Type="http://schemas.openxmlformats.org/officeDocument/2006/relationships/oleObject" Target="../embeddings/oleObject23.bin"/></Relationships>
</file>

<file path=ppt/slides/_rels/slide110.xml.rels><?xml version="1.0" encoding="UTF-8" standalone="yes"?>
<Relationships xmlns="http://schemas.openxmlformats.org/package/2006/relationships"><Relationship Id="rId6" Type="http://schemas.openxmlformats.org/officeDocument/2006/relationships/vmlDrawing" Target="../drawings/vmlDrawing74.vml"/><Relationship Id="rId5" Type="http://schemas.openxmlformats.org/officeDocument/2006/relationships/slideLayout" Target="../slideLayouts/slideLayout24.xml"/><Relationship Id="rId4" Type="http://schemas.openxmlformats.org/officeDocument/2006/relationships/image" Target="../media/image282.png"/><Relationship Id="rId3" Type="http://schemas.openxmlformats.org/officeDocument/2006/relationships/oleObject" Target="../embeddings/oleObject282.bin"/><Relationship Id="rId2" Type="http://schemas.openxmlformats.org/officeDocument/2006/relationships/image" Target="../media/image283.emf"/><Relationship Id="rId1" Type="http://schemas.openxmlformats.org/officeDocument/2006/relationships/oleObject" Target="../embeddings/oleObject281.bin"/></Relationships>
</file>

<file path=ppt/slides/_rels/slide111.xml.rels><?xml version="1.0" encoding="UTF-8" standalone="yes"?>
<Relationships xmlns="http://schemas.openxmlformats.org/package/2006/relationships"><Relationship Id="rId9" Type="http://schemas.openxmlformats.org/officeDocument/2006/relationships/notesSlide" Target="../notesSlides/notesSlide60.xml"/><Relationship Id="rId8" Type="http://schemas.openxmlformats.org/officeDocument/2006/relationships/vmlDrawing" Target="../drawings/vmlDrawing75.vml"/><Relationship Id="rId7" Type="http://schemas.openxmlformats.org/officeDocument/2006/relationships/slideLayout" Target="../slideLayouts/slideLayout24.xml"/><Relationship Id="rId6" Type="http://schemas.openxmlformats.org/officeDocument/2006/relationships/image" Target="../media/image286.emf"/><Relationship Id="rId5" Type="http://schemas.openxmlformats.org/officeDocument/2006/relationships/oleObject" Target="../embeddings/oleObject285.bin"/><Relationship Id="rId4" Type="http://schemas.openxmlformats.org/officeDocument/2006/relationships/image" Target="../media/image285.emf"/><Relationship Id="rId3" Type="http://schemas.openxmlformats.org/officeDocument/2006/relationships/oleObject" Target="../embeddings/oleObject284.bin"/><Relationship Id="rId2" Type="http://schemas.openxmlformats.org/officeDocument/2006/relationships/image" Target="../media/image284.png"/><Relationship Id="rId1" Type="http://schemas.openxmlformats.org/officeDocument/2006/relationships/oleObject" Target="../embeddings/oleObject283.bin"/></Relationships>
</file>

<file path=ppt/slides/_rels/slide112.xml.rels><?xml version="1.0" encoding="UTF-8" standalone="yes"?>
<Relationships xmlns="http://schemas.openxmlformats.org/package/2006/relationships"><Relationship Id="rId9" Type="http://schemas.openxmlformats.org/officeDocument/2006/relationships/oleObject" Target="../embeddings/oleObject290.bin"/><Relationship Id="rId8" Type="http://schemas.openxmlformats.org/officeDocument/2006/relationships/image" Target="../media/image290.emf"/><Relationship Id="rId7" Type="http://schemas.openxmlformats.org/officeDocument/2006/relationships/oleObject" Target="../embeddings/oleObject289.bin"/><Relationship Id="rId6" Type="http://schemas.openxmlformats.org/officeDocument/2006/relationships/image" Target="../media/image289.emf"/><Relationship Id="rId5" Type="http://schemas.openxmlformats.org/officeDocument/2006/relationships/oleObject" Target="../embeddings/oleObject288.bin"/><Relationship Id="rId4" Type="http://schemas.openxmlformats.org/officeDocument/2006/relationships/image" Target="../media/image288.emf"/><Relationship Id="rId3" Type="http://schemas.openxmlformats.org/officeDocument/2006/relationships/oleObject" Target="../embeddings/oleObject287.bin"/><Relationship Id="rId2" Type="http://schemas.openxmlformats.org/officeDocument/2006/relationships/image" Target="../media/image287.emf"/><Relationship Id="rId12" Type="http://schemas.openxmlformats.org/officeDocument/2006/relationships/vmlDrawing" Target="../drawings/vmlDrawing76.vml"/><Relationship Id="rId11" Type="http://schemas.openxmlformats.org/officeDocument/2006/relationships/slideLayout" Target="../slideLayouts/slideLayout22.xml"/><Relationship Id="rId10" Type="http://schemas.openxmlformats.org/officeDocument/2006/relationships/image" Target="../media/image282.png"/><Relationship Id="rId1" Type="http://schemas.openxmlformats.org/officeDocument/2006/relationships/oleObject" Target="../embeddings/oleObject286.bin"/></Relationships>
</file>

<file path=ppt/slides/_rels/slide113.xml.rels><?xml version="1.0" encoding="UTF-8" standalone="yes"?>
<Relationships xmlns="http://schemas.openxmlformats.org/package/2006/relationships"><Relationship Id="rId9" Type="http://schemas.openxmlformats.org/officeDocument/2006/relationships/oleObject" Target="../embeddings/oleObject295.bin"/><Relationship Id="rId8" Type="http://schemas.openxmlformats.org/officeDocument/2006/relationships/image" Target="../media/image294.emf"/><Relationship Id="rId7" Type="http://schemas.openxmlformats.org/officeDocument/2006/relationships/oleObject" Target="../embeddings/oleObject294.bin"/><Relationship Id="rId6" Type="http://schemas.openxmlformats.org/officeDocument/2006/relationships/image" Target="../media/image293.emf"/><Relationship Id="rId5" Type="http://schemas.openxmlformats.org/officeDocument/2006/relationships/oleObject" Target="../embeddings/oleObject293.bin"/><Relationship Id="rId4" Type="http://schemas.openxmlformats.org/officeDocument/2006/relationships/image" Target="../media/image292.emf"/><Relationship Id="rId3" Type="http://schemas.openxmlformats.org/officeDocument/2006/relationships/oleObject" Target="../embeddings/oleObject292.bin"/><Relationship Id="rId2" Type="http://schemas.openxmlformats.org/officeDocument/2006/relationships/image" Target="../media/image291.emf"/><Relationship Id="rId15" Type="http://schemas.openxmlformats.org/officeDocument/2006/relationships/notesSlide" Target="../notesSlides/notesSlide61.xml"/><Relationship Id="rId14" Type="http://schemas.openxmlformats.org/officeDocument/2006/relationships/vmlDrawing" Target="../drawings/vmlDrawing77.vml"/><Relationship Id="rId13" Type="http://schemas.openxmlformats.org/officeDocument/2006/relationships/slideLayout" Target="../slideLayouts/slideLayout7.xml"/><Relationship Id="rId12" Type="http://schemas.openxmlformats.org/officeDocument/2006/relationships/image" Target="../media/image296.emf"/><Relationship Id="rId11" Type="http://schemas.openxmlformats.org/officeDocument/2006/relationships/oleObject" Target="../embeddings/oleObject296.bin"/><Relationship Id="rId10" Type="http://schemas.openxmlformats.org/officeDocument/2006/relationships/image" Target="../media/image295.emf"/><Relationship Id="rId1" Type="http://schemas.openxmlformats.org/officeDocument/2006/relationships/oleObject" Target="../embeddings/oleObject291.bin"/></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9" Type="http://schemas.openxmlformats.org/officeDocument/2006/relationships/oleObject" Target="../embeddings/oleObject301.bin"/><Relationship Id="rId8" Type="http://schemas.openxmlformats.org/officeDocument/2006/relationships/image" Target="../media/image300.emf"/><Relationship Id="rId7" Type="http://schemas.openxmlformats.org/officeDocument/2006/relationships/oleObject" Target="../embeddings/oleObject300.bin"/><Relationship Id="rId6" Type="http://schemas.openxmlformats.org/officeDocument/2006/relationships/image" Target="../media/image299.emf"/><Relationship Id="rId5" Type="http://schemas.openxmlformats.org/officeDocument/2006/relationships/oleObject" Target="../embeddings/oleObject299.bin"/><Relationship Id="rId4" Type="http://schemas.openxmlformats.org/officeDocument/2006/relationships/image" Target="../media/image298.emf"/><Relationship Id="rId3" Type="http://schemas.openxmlformats.org/officeDocument/2006/relationships/oleObject" Target="../embeddings/oleObject298.bin"/><Relationship Id="rId2" Type="http://schemas.openxmlformats.org/officeDocument/2006/relationships/image" Target="../media/image297.emf"/><Relationship Id="rId13" Type="http://schemas.openxmlformats.org/officeDocument/2006/relationships/notesSlide" Target="../notesSlides/notesSlide63.xml"/><Relationship Id="rId12" Type="http://schemas.openxmlformats.org/officeDocument/2006/relationships/vmlDrawing" Target="../drawings/vmlDrawing78.vml"/><Relationship Id="rId11" Type="http://schemas.openxmlformats.org/officeDocument/2006/relationships/slideLayout" Target="../slideLayouts/slideLayout7.xml"/><Relationship Id="rId10" Type="http://schemas.openxmlformats.org/officeDocument/2006/relationships/image" Target="../media/image301.emf"/><Relationship Id="rId1" Type="http://schemas.openxmlformats.org/officeDocument/2006/relationships/oleObject" Target="../embeddings/oleObject297.bin"/></Relationships>
</file>

<file path=ppt/slides/_rels/slide116.xml.rels><?xml version="1.0" encoding="UTF-8" standalone="yes"?>
<Relationships xmlns="http://schemas.openxmlformats.org/package/2006/relationships"><Relationship Id="rId9" Type="http://schemas.openxmlformats.org/officeDocument/2006/relationships/oleObject" Target="../embeddings/oleObject306.bin"/><Relationship Id="rId8" Type="http://schemas.openxmlformats.org/officeDocument/2006/relationships/image" Target="../media/image305.emf"/><Relationship Id="rId7" Type="http://schemas.openxmlformats.org/officeDocument/2006/relationships/oleObject" Target="../embeddings/oleObject305.bin"/><Relationship Id="rId6" Type="http://schemas.openxmlformats.org/officeDocument/2006/relationships/image" Target="../media/image304.emf"/><Relationship Id="rId5" Type="http://schemas.openxmlformats.org/officeDocument/2006/relationships/oleObject" Target="../embeddings/oleObject304.bin"/><Relationship Id="rId4" Type="http://schemas.openxmlformats.org/officeDocument/2006/relationships/image" Target="../media/image303.emf"/><Relationship Id="rId3" Type="http://schemas.openxmlformats.org/officeDocument/2006/relationships/oleObject" Target="../embeddings/oleObject303.bin"/><Relationship Id="rId2" Type="http://schemas.openxmlformats.org/officeDocument/2006/relationships/image" Target="../media/image302.emf"/><Relationship Id="rId15" Type="http://schemas.openxmlformats.org/officeDocument/2006/relationships/notesSlide" Target="../notesSlides/notesSlide64.xml"/><Relationship Id="rId14" Type="http://schemas.openxmlformats.org/officeDocument/2006/relationships/vmlDrawing" Target="../drawings/vmlDrawing79.vml"/><Relationship Id="rId13" Type="http://schemas.openxmlformats.org/officeDocument/2006/relationships/slideLayout" Target="../slideLayouts/slideLayout7.xml"/><Relationship Id="rId12" Type="http://schemas.openxmlformats.org/officeDocument/2006/relationships/image" Target="../media/image307.emf"/><Relationship Id="rId11" Type="http://schemas.openxmlformats.org/officeDocument/2006/relationships/oleObject" Target="../embeddings/oleObject307.bin"/><Relationship Id="rId10" Type="http://schemas.openxmlformats.org/officeDocument/2006/relationships/image" Target="../media/image306.emf"/><Relationship Id="rId1" Type="http://schemas.openxmlformats.org/officeDocument/2006/relationships/oleObject" Target="../embeddings/oleObject302.bin"/></Relationships>
</file>

<file path=ppt/slides/_rels/slide117.xml.rels><?xml version="1.0" encoding="UTF-8" standalone="yes"?>
<Relationships xmlns="http://schemas.openxmlformats.org/package/2006/relationships"><Relationship Id="rId9" Type="http://schemas.openxmlformats.org/officeDocument/2006/relationships/tags" Target="../tags/tag332.xml"/><Relationship Id="rId8" Type="http://schemas.openxmlformats.org/officeDocument/2006/relationships/tags" Target="../tags/tag331.xml"/><Relationship Id="rId7" Type="http://schemas.openxmlformats.org/officeDocument/2006/relationships/tags" Target="../tags/tag330.xml"/><Relationship Id="rId69" Type="http://schemas.openxmlformats.org/officeDocument/2006/relationships/vmlDrawing" Target="../drawings/vmlDrawing80.vml"/><Relationship Id="rId68" Type="http://schemas.openxmlformats.org/officeDocument/2006/relationships/slideLayout" Target="../slideLayouts/slideLayout7.xml"/><Relationship Id="rId67" Type="http://schemas.openxmlformats.org/officeDocument/2006/relationships/tags" Target="../tags/tag386.xml"/><Relationship Id="rId66" Type="http://schemas.openxmlformats.org/officeDocument/2006/relationships/tags" Target="../tags/tag385.xml"/><Relationship Id="rId65" Type="http://schemas.openxmlformats.org/officeDocument/2006/relationships/tags" Target="../tags/tag384.xml"/><Relationship Id="rId64" Type="http://schemas.openxmlformats.org/officeDocument/2006/relationships/tags" Target="../tags/tag383.xml"/><Relationship Id="rId63" Type="http://schemas.openxmlformats.org/officeDocument/2006/relationships/tags" Target="../tags/tag382.xml"/><Relationship Id="rId62" Type="http://schemas.openxmlformats.org/officeDocument/2006/relationships/tags" Target="../tags/tag381.xml"/><Relationship Id="rId61" Type="http://schemas.openxmlformats.org/officeDocument/2006/relationships/tags" Target="../tags/tag380.xml"/><Relationship Id="rId60" Type="http://schemas.openxmlformats.org/officeDocument/2006/relationships/tags" Target="../tags/tag379.xml"/><Relationship Id="rId6" Type="http://schemas.openxmlformats.org/officeDocument/2006/relationships/tags" Target="../tags/tag329.xml"/><Relationship Id="rId59" Type="http://schemas.openxmlformats.org/officeDocument/2006/relationships/tags" Target="../tags/tag378.xml"/><Relationship Id="rId58" Type="http://schemas.openxmlformats.org/officeDocument/2006/relationships/tags" Target="../tags/tag377.xml"/><Relationship Id="rId57" Type="http://schemas.openxmlformats.org/officeDocument/2006/relationships/tags" Target="../tags/tag376.xml"/><Relationship Id="rId56" Type="http://schemas.openxmlformats.org/officeDocument/2006/relationships/tags" Target="../tags/tag375.xml"/><Relationship Id="rId55" Type="http://schemas.openxmlformats.org/officeDocument/2006/relationships/tags" Target="../tags/tag374.xml"/><Relationship Id="rId54" Type="http://schemas.openxmlformats.org/officeDocument/2006/relationships/tags" Target="../tags/tag373.xml"/><Relationship Id="rId53" Type="http://schemas.openxmlformats.org/officeDocument/2006/relationships/tags" Target="../tags/tag372.xml"/><Relationship Id="rId52" Type="http://schemas.openxmlformats.org/officeDocument/2006/relationships/tags" Target="../tags/tag371.xml"/><Relationship Id="rId51" Type="http://schemas.openxmlformats.org/officeDocument/2006/relationships/tags" Target="../tags/tag370.xml"/><Relationship Id="rId50" Type="http://schemas.openxmlformats.org/officeDocument/2006/relationships/tags" Target="../tags/tag369.xml"/><Relationship Id="rId5" Type="http://schemas.openxmlformats.org/officeDocument/2006/relationships/tags" Target="../tags/tag328.xml"/><Relationship Id="rId49" Type="http://schemas.openxmlformats.org/officeDocument/2006/relationships/tags" Target="../tags/tag368.xml"/><Relationship Id="rId48" Type="http://schemas.openxmlformats.org/officeDocument/2006/relationships/tags" Target="../tags/tag367.xml"/><Relationship Id="rId47" Type="http://schemas.openxmlformats.org/officeDocument/2006/relationships/tags" Target="../tags/tag366.xml"/><Relationship Id="rId46" Type="http://schemas.openxmlformats.org/officeDocument/2006/relationships/tags" Target="../tags/tag365.xml"/><Relationship Id="rId45" Type="http://schemas.openxmlformats.org/officeDocument/2006/relationships/tags" Target="../tags/tag364.xml"/><Relationship Id="rId44" Type="http://schemas.openxmlformats.org/officeDocument/2006/relationships/tags" Target="../tags/tag363.xml"/><Relationship Id="rId43" Type="http://schemas.openxmlformats.org/officeDocument/2006/relationships/tags" Target="../tags/tag362.xml"/><Relationship Id="rId42" Type="http://schemas.openxmlformats.org/officeDocument/2006/relationships/tags" Target="../tags/tag361.xml"/><Relationship Id="rId41" Type="http://schemas.openxmlformats.org/officeDocument/2006/relationships/tags" Target="../tags/tag360.xml"/><Relationship Id="rId40" Type="http://schemas.openxmlformats.org/officeDocument/2006/relationships/tags" Target="../tags/tag359.xml"/><Relationship Id="rId4" Type="http://schemas.openxmlformats.org/officeDocument/2006/relationships/tags" Target="../tags/tag327.xml"/><Relationship Id="rId39" Type="http://schemas.openxmlformats.org/officeDocument/2006/relationships/tags" Target="../tags/tag358.xml"/><Relationship Id="rId38" Type="http://schemas.openxmlformats.org/officeDocument/2006/relationships/tags" Target="../tags/tag357.xml"/><Relationship Id="rId37" Type="http://schemas.openxmlformats.org/officeDocument/2006/relationships/tags" Target="../tags/tag356.xml"/><Relationship Id="rId36" Type="http://schemas.openxmlformats.org/officeDocument/2006/relationships/tags" Target="../tags/tag355.xml"/><Relationship Id="rId35" Type="http://schemas.openxmlformats.org/officeDocument/2006/relationships/tags" Target="../tags/tag354.xml"/><Relationship Id="rId34" Type="http://schemas.openxmlformats.org/officeDocument/2006/relationships/tags" Target="../tags/tag353.xml"/><Relationship Id="rId33" Type="http://schemas.openxmlformats.org/officeDocument/2006/relationships/tags" Target="../tags/tag352.xml"/><Relationship Id="rId32" Type="http://schemas.openxmlformats.org/officeDocument/2006/relationships/tags" Target="../tags/tag351.xml"/><Relationship Id="rId31" Type="http://schemas.openxmlformats.org/officeDocument/2006/relationships/tags" Target="../tags/tag350.xml"/><Relationship Id="rId30" Type="http://schemas.openxmlformats.org/officeDocument/2006/relationships/tags" Target="../tags/tag349.xml"/><Relationship Id="rId3" Type="http://schemas.openxmlformats.org/officeDocument/2006/relationships/tags" Target="../tags/tag326.xml"/><Relationship Id="rId29" Type="http://schemas.openxmlformats.org/officeDocument/2006/relationships/tags" Target="../tags/tag348.xml"/><Relationship Id="rId28" Type="http://schemas.openxmlformats.org/officeDocument/2006/relationships/tags" Target="../tags/tag347.xml"/><Relationship Id="rId27" Type="http://schemas.openxmlformats.org/officeDocument/2006/relationships/tags" Target="../tags/tag346.xml"/><Relationship Id="rId26" Type="http://schemas.openxmlformats.org/officeDocument/2006/relationships/tags" Target="../tags/tag345.xml"/><Relationship Id="rId25" Type="http://schemas.openxmlformats.org/officeDocument/2006/relationships/tags" Target="../tags/tag344.xml"/><Relationship Id="rId24" Type="http://schemas.openxmlformats.org/officeDocument/2006/relationships/tags" Target="../tags/tag343.xml"/><Relationship Id="rId23" Type="http://schemas.openxmlformats.org/officeDocument/2006/relationships/tags" Target="../tags/tag342.xml"/><Relationship Id="rId22" Type="http://schemas.openxmlformats.org/officeDocument/2006/relationships/tags" Target="../tags/tag341.xml"/><Relationship Id="rId21" Type="http://schemas.openxmlformats.org/officeDocument/2006/relationships/tags" Target="../tags/tag340.xml"/><Relationship Id="rId20" Type="http://schemas.openxmlformats.org/officeDocument/2006/relationships/tags" Target="../tags/tag339.xml"/><Relationship Id="rId2" Type="http://schemas.openxmlformats.org/officeDocument/2006/relationships/tags" Target="../tags/tag325.xml"/><Relationship Id="rId19" Type="http://schemas.openxmlformats.org/officeDocument/2006/relationships/tags" Target="../tags/tag338.xml"/><Relationship Id="rId18" Type="http://schemas.openxmlformats.org/officeDocument/2006/relationships/tags" Target="../tags/tag337.xml"/><Relationship Id="rId17" Type="http://schemas.openxmlformats.org/officeDocument/2006/relationships/image" Target="../media/image309.wmf"/><Relationship Id="rId16" Type="http://schemas.openxmlformats.org/officeDocument/2006/relationships/oleObject" Target="../embeddings/oleObject309.bin"/><Relationship Id="rId15" Type="http://schemas.openxmlformats.org/officeDocument/2006/relationships/tags" Target="../tags/tag336.xml"/><Relationship Id="rId14" Type="http://schemas.openxmlformats.org/officeDocument/2006/relationships/image" Target="../media/image308.wmf"/><Relationship Id="rId13" Type="http://schemas.openxmlformats.org/officeDocument/2006/relationships/oleObject" Target="../embeddings/oleObject308.bin"/><Relationship Id="rId12" Type="http://schemas.openxmlformats.org/officeDocument/2006/relationships/tags" Target="../tags/tag335.xml"/><Relationship Id="rId11" Type="http://schemas.openxmlformats.org/officeDocument/2006/relationships/tags" Target="../tags/tag334.xml"/><Relationship Id="rId10" Type="http://schemas.openxmlformats.org/officeDocument/2006/relationships/tags" Target="../tags/tag333.xml"/><Relationship Id="rId1" Type="http://schemas.openxmlformats.org/officeDocument/2006/relationships/tags" Target="../tags/tag324.xml"/></Relationships>
</file>

<file path=ppt/slides/_rels/slide118.xml.rels><?xml version="1.0" encoding="UTF-8" standalone="yes"?>
<Relationships xmlns="http://schemas.openxmlformats.org/package/2006/relationships"><Relationship Id="rId3" Type="http://schemas.openxmlformats.org/officeDocument/2006/relationships/notesSlide" Target="../notesSlides/notesSlide65.xml"/><Relationship Id="rId2" Type="http://schemas.openxmlformats.org/officeDocument/2006/relationships/slideLayout" Target="../slideLayouts/slideLayout7.xml"/><Relationship Id="rId1" Type="http://schemas.openxmlformats.org/officeDocument/2006/relationships/tags" Target="../tags/tag387.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9" Type="http://schemas.openxmlformats.org/officeDocument/2006/relationships/oleObject" Target="../embeddings/oleObject26.bin"/><Relationship Id="rId8" Type="http://schemas.openxmlformats.org/officeDocument/2006/relationships/tags" Target="../tags/tag101.xml"/><Relationship Id="rId7" Type="http://schemas.openxmlformats.org/officeDocument/2006/relationships/image" Target="../media/image33.emf"/><Relationship Id="rId69" Type="http://schemas.openxmlformats.org/officeDocument/2006/relationships/notesSlide" Target="../notesSlides/notesSlide12.xml"/><Relationship Id="rId68" Type="http://schemas.openxmlformats.org/officeDocument/2006/relationships/vmlDrawing" Target="../drawings/vmlDrawing5.vml"/><Relationship Id="rId67" Type="http://schemas.openxmlformats.org/officeDocument/2006/relationships/slideLayout" Target="../slideLayouts/slideLayout7.xml"/><Relationship Id="rId66" Type="http://schemas.openxmlformats.org/officeDocument/2006/relationships/tags" Target="../tags/tag157.xml"/><Relationship Id="rId65" Type="http://schemas.openxmlformats.org/officeDocument/2006/relationships/tags" Target="../tags/tag156.xml"/><Relationship Id="rId64" Type="http://schemas.openxmlformats.org/officeDocument/2006/relationships/tags" Target="../tags/tag155.xml"/><Relationship Id="rId63" Type="http://schemas.openxmlformats.org/officeDocument/2006/relationships/tags" Target="../tags/tag154.xml"/><Relationship Id="rId62" Type="http://schemas.openxmlformats.org/officeDocument/2006/relationships/tags" Target="../tags/tag153.xml"/><Relationship Id="rId61" Type="http://schemas.openxmlformats.org/officeDocument/2006/relationships/tags" Target="../tags/tag152.xml"/><Relationship Id="rId60" Type="http://schemas.openxmlformats.org/officeDocument/2006/relationships/tags" Target="../tags/tag151.xml"/><Relationship Id="rId6" Type="http://schemas.openxmlformats.org/officeDocument/2006/relationships/oleObject" Target="../embeddings/oleObject25.bin"/><Relationship Id="rId59" Type="http://schemas.openxmlformats.org/officeDocument/2006/relationships/tags" Target="../tags/tag150.xml"/><Relationship Id="rId58" Type="http://schemas.openxmlformats.org/officeDocument/2006/relationships/tags" Target="../tags/tag149.xml"/><Relationship Id="rId57" Type="http://schemas.openxmlformats.org/officeDocument/2006/relationships/tags" Target="../tags/tag148.xml"/><Relationship Id="rId56" Type="http://schemas.openxmlformats.org/officeDocument/2006/relationships/tags" Target="../tags/tag147.xml"/><Relationship Id="rId55" Type="http://schemas.openxmlformats.org/officeDocument/2006/relationships/tags" Target="../tags/tag146.xml"/><Relationship Id="rId54" Type="http://schemas.openxmlformats.org/officeDocument/2006/relationships/tags" Target="../tags/tag145.xml"/><Relationship Id="rId53" Type="http://schemas.openxmlformats.org/officeDocument/2006/relationships/tags" Target="../tags/tag144.xml"/><Relationship Id="rId52" Type="http://schemas.openxmlformats.org/officeDocument/2006/relationships/tags" Target="../tags/tag143.xml"/><Relationship Id="rId51" Type="http://schemas.openxmlformats.org/officeDocument/2006/relationships/tags" Target="../tags/tag142.xml"/><Relationship Id="rId50" Type="http://schemas.openxmlformats.org/officeDocument/2006/relationships/tags" Target="../tags/tag141.xml"/><Relationship Id="rId5" Type="http://schemas.openxmlformats.org/officeDocument/2006/relationships/tags" Target="../tags/tag100.xml"/><Relationship Id="rId49" Type="http://schemas.openxmlformats.org/officeDocument/2006/relationships/tags" Target="../tags/tag140.xml"/><Relationship Id="rId48" Type="http://schemas.openxmlformats.org/officeDocument/2006/relationships/tags" Target="../tags/tag139.xml"/><Relationship Id="rId47" Type="http://schemas.openxmlformats.org/officeDocument/2006/relationships/tags" Target="../tags/tag138.xml"/><Relationship Id="rId46" Type="http://schemas.openxmlformats.org/officeDocument/2006/relationships/tags" Target="../tags/tag137.xml"/><Relationship Id="rId45" Type="http://schemas.openxmlformats.org/officeDocument/2006/relationships/tags" Target="../tags/tag136.xml"/><Relationship Id="rId44" Type="http://schemas.openxmlformats.org/officeDocument/2006/relationships/tags" Target="../tags/tag135.xml"/><Relationship Id="rId43" Type="http://schemas.openxmlformats.org/officeDocument/2006/relationships/tags" Target="../tags/tag134.xml"/><Relationship Id="rId42" Type="http://schemas.openxmlformats.org/officeDocument/2006/relationships/tags" Target="../tags/tag133.xml"/><Relationship Id="rId41" Type="http://schemas.openxmlformats.org/officeDocument/2006/relationships/tags" Target="../tags/tag132.xml"/><Relationship Id="rId40" Type="http://schemas.openxmlformats.org/officeDocument/2006/relationships/tags" Target="../tags/tag131.xml"/><Relationship Id="rId4" Type="http://schemas.openxmlformats.org/officeDocument/2006/relationships/tags" Target="../tags/tag99.xml"/><Relationship Id="rId39" Type="http://schemas.openxmlformats.org/officeDocument/2006/relationships/tags" Target="../tags/tag130.xml"/><Relationship Id="rId38" Type="http://schemas.openxmlformats.org/officeDocument/2006/relationships/tags" Target="../tags/tag129.xml"/><Relationship Id="rId37" Type="http://schemas.openxmlformats.org/officeDocument/2006/relationships/tags" Target="../tags/tag128.xml"/><Relationship Id="rId36" Type="http://schemas.openxmlformats.org/officeDocument/2006/relationships/tags" Target="../tags/tag127.xml"/><Relationship Id="rId35" Type="http://schemas.openxmlformats.org/officeDocument/2006/relationships/tags" Target="../tags/tag126.xml"/><Relationship Id="rId34" Type="http://schemas.openxmlformats.org/officeDocument/2006/relationships/tags" Target="../tags/tag125.xml"/><Relationship Id="rId33" Type="http://schemas.openxmlformats.org/officeDocument/2006/relationships/tags" Target="../tags/tag124.xml"/><Relationship Id="rId32" Type="http://schemas.openxmlformats.org/officeDocument/2006/relationships/tags" Target="../tags/tag123.xml"/><Relationship Id="rId31" Type="http://schemas.openxmlformats.org/officeDocument/2006/relationships/tags" Target="../tags/tag122.xml"/><Relationship Id="rId30" Type="http://schemas.openxmlformats.org/officeDocument/2006/relationships/tags" Target="../tags/tag121.xml"/><Relationship Id="rId3" Type="http://schemas.openxmlformats.org/officeDocument/2006/relationships/tags" Target="../tags/tag98.xml"/><Relationship Id="rId29" Type="http://schemas.openxmlformats.org/officeDocument/2006/relationships/tags" Target="../tags/tag120.xml"/><Relationship Id="rId28" Type="http://schemas.openxmlformats.org/officeDocument/2006/relationships/tags" Target="../tags/tag119.xml"/><Relationship Id="rId27" Type="http://schemas.openxmlformats.org/officeDocument/2006/relationships/tags" Target="../tags/tag118.xml"/><Relationship Id="rId26" Type="http://schemas.openxmlformats.org/officeDocument/2006/relationships/tags" Target="../tags/tag117.xml"/><Relationship Id="rId25" Type="http://schemas.openxmlformats.org/officeDocument/2006/relationships/tags" Target="../tags/tag116.xml"/><Relationship Id="rId24" Type="http://schemas.openxmlformats.org/officeDocument/2006/relationships/tags" Target="../tags/tag115.xml"/><Relationship Id="rId23" Type="http://schemas.openxmlformats.org/officeDocument/2006/relationships/tags" Target="../tags/tag114.xml"/><Relationship Id="rId22" Type="http://schemas.openxmlformats.org/officeDocument/2006/relationships/tags" Target="../tags/tag113.xml"/><Relationship Id="rId21" Type="http://schemas.openxmlformats.org/officeDocument/2006/relationships/tags" Target="../tags/tag112.xml"/><Relationship Id="rId20" Type="http://schemas.openxmlformats.org/officeDocument/2006/relationships/tags" Target="../tags/tag111.xml"/><Relationship Id="rId2" Type="http://schemas.openxmlformats.org/officeDocument/2006/relationships/tags" Target="../tags/tag97.xml"/><Relationship Id="rId19" Type="http://schemas.openxmlformats.org/officeDocument/2006/relationships/tags" Target="../tags/tag110.xml"/><Relationship Id="rId18" Type="http://schemas.openxmlformats.org/officeDocument/2006/relationships/tags" Target="../tags/tag109.xml"/><Relationship Id="rId17" Type="http://schemas.openxmlformats.org/officeDocument/2006/relationships/tags" Target="../tags/tag108.xml"/><Relationship Id="rId16" Type="http://schemas.openxmlformats.org/officeDocument/2006/relationships/tags" Target="../tags/tag107.xml"/><Relationship Id="rId15" Type="http://schemas.openxmlformats.org/officeDocument/2006/relationships/tags" Target="../tags/tag106.xml"/><Relationship Id="rId14" Type="http://schemas.openxmlformats.org/officeDocument/2006/relationships/tags" Target="../tags/tag105.xml"/><Relationship Id="rId13" Type="http://schemas.openxmlformats.org/officeDocument/2006/relationships/tags" Target="../tags/tag104.xml"/><Relationship Id="rId12" Type="http://schemas.openxmlformats.org/officeDocument/2006/relationships/tags" Target="../tags/tag103.xml"/><Relationship Id="rId11" Type="http://schemas.openxmlformats.org/officeDocument/2006/relationships/tags" Target="../tags/tag102.xml"/><Relationship Id="rId10" Type="http://schemas.openxmlformats.org/officeDocument/2006/relationships/image" Target="../media/image34.emf"/><Relationship Id="rId1" Type="http://schemas.openxmlformats.org/officeDocument/2006/relationships/tags" Target="../tags/tag96.xml"/></Relationships>
</file>

<file path=ppt/slides/_rels/slide120.xml.rels><?xml version="1.0" encoding="UTF-8" standalone="yes"?>
<Relationships xmlns="http://schemas.openxmlformats.org/package/2006/relationships"><Relationship Id="rId5" Type="http://schemas.openxmlformats.org/officeDocument/2006/relationships/notesSlide" Target="../notesSlides/notesSlide67.xml"/><Relationship Id="rId4" Type="http://schemas.openxmlformats.org/officeDocument/2006/relationships/vmlDrawing" Target="../drawings/vmlDrawing81.vml"/><Relationship Id="rId3" Type="http://schemas.openxmlformats.org/officeDocument/2006/relationships/slideLayout" Target="../slideLayouts/slideLayout7.xml"/><Relationship Id="rId2" Type="http://schemas.openxmlformats.org/officeDocument/2006/relationships/image" Target="../media/image310.png"/><Relationship Id="rId1" Type="http://schemas.openxmlformats.org/officeDocument/2006/relationships/oleObject" Target="../embeddings/oleObject310.bin"/></Relationships>
</file>

<file path=ppt/slides/_rels/slide121.xml.rels><?xml version="1.0" encoding="UTF-8" standalone="yes"?>
<Relationships xmlns="http://schemas.openxmlformats.org/package/2006/relationships"><Relationship Id="rId4" Type="http://schemas.openxmlformats.org/officeDocument/2006/relationships/vmlDrawing" Target="../drawings/vmlDrawing82.vml"/><Relationship Id="rId3" Type="http://schemas.openxmlformats.org/officeDocument/2006/relationships/slideLayout" Target="../slideLayouts/slideLayout7.xml"/><Relationship Id="rId2" Type="http://schemas.openxmlformats.org/officeDocument/2006/relationships/image" Target="../media/image310.png"/><Relationship Id="rId1" Type="http://schemas.openxmlformats.org/officeDocument/2006/relationships/oleObject" Target="../embeddings/oleObject311.bin"/></Relationships>
</file>

<file path=ppt/slides/_rels/slide122.xml.rels><?xml version="1.0" encoding="UTF-8" standalone="yes"?>
<Relationships xmlns="http://schemas.openxmlformats.org/package/2006/relationships"><Relationship Id="rId7" Type="http://schemas.openxmlformats.org/officeDocument/2006/relationships/notesSlide" Target="../notesSlides/notesSlide68.xml"/><Relationship Id="rId6" Type="http://schemas.openxmlformats.org/officeDocument/2006/relationships/vmlDrawing" Target="../drawings/vmlDrawing83.vml"/><Relationship Id="rId5" Type="http://schemas.openxmlformats.org/officeDocument/2006/relationships/slideLayout" Target="../slideLayouts/slideLayout7.xml"/><Relationship Id="rId4" Type="http://schemas.openxmlformats.org/officeDocument/2006/relationships/image" Target="../media/image312.png"/><Relationship Id="rId3" Type="http://schemas.openxmlformats.org/officeDocument/2006/relationships/oleObject" Target="../embeddings/oleObject313.bin"/><Relationship Id="rId2" Type="http://schemas.openxmlformats.org/officeDocument/2006/relationships/image" Target="../media/image311.wmf"/><Relationship Id="rId1" Type="http://schemas.openxmlformats.org/officeDocument/2006/relationships/oleObject" Target="../embeddings/oleObject312.bin"/></Relationships>
</file>

<file path=ppt/slides/_rels/slide123.xml.rels><?xml version="1.0" encoding="UTF-8" standalone="yes"?>
<Relationships xmlns="http://schemas.openxmlformats.org/package/2006/relationships"><Relationship Id="rId6" Type="http://schemas.openxmlformats.org/officeDocument/2006/relationships/vmlDrawing" Target="../drawings/vmlDrawing84.vml"/><Relationship Id="rId5" Type="http://schemas.openxmlformats.org/officeDocument/2006/relationships/slideLayout" Target="../slideLayouts/slideLayout7.xml"/><Relationship Id="rId4" Type="http://schemas.openxmlformats.org/officeDocument/2006/relationships/image" Target="../media/image312.png"/><Relationship Id="rId3" Type="http://schemas.openxmlformats.org/officeDocument/2006/relationships/oleObject" Target="../embeddings/oleObject315.bin"/><Relationship Id="rId2" Type="http://schemas.openxmlformats.org/officeDocument/2006/relationships/image" Target="../media/image313.wmf"/><Relationship Id="rId1" Type="http://schemas.openxmlformats.org/officeDocument/2006/relationships/oleObject" Target="../embeddings/oleObject314.bin"/></Relationships>
</file>

<file path=ppt/slides/_rels/slide124.xml.rels><?xml version="1.0" encoding="UTF-8" standalone="yes"?>
<Relationships xmlns="http://schemas.openxmlformats.org/package/2006/relationships"><Relationship Id="rId4" Type="http://schemas.openxmlformats.org/officeDocument/2006/relationships/vmlDrawing" Target="../drawings/vmlDrawing85.vml"/><Relationship Id="rId3" Type="http://schemas.openxmlformats.org/officeDocument/2006/relationships/slideLayout" Target="../slideLayouts/slideLayout7.xml"/><Relationship Id="rId2" Type="http://schemas.openxmlformats.org/officeDocument/2006/relationships/image" Target="../media/image313.wmf"/><Relationship Id="rId1" Type="http://schemas.openxmlformats.org/officeDocument/2006/relationships/oleObject" Target="../embeddings/oleObject316.bin"/></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14.png"/><Relationship Id="rId1" Type="http://schemas.openxmlformats.org/officeDocument/2006/relationships/tags" Target="../tags/tag388.xml"/></Relationships>
</file>

<file path=ppt/slides/_rels/slide127.xml.rels><?xml version="1.0" encoding="UTF-8" standalone="yes"?>
<Relationships xmlns="http://schemas.openxmlformats.org/package/2006/relationships"><Relationship Id="rId4" Type="http://schemas.openxmlformats.org/officeDocument/2006/relationships/notesSlide" Target="../notesSlides/notesSlide69.xml"/><Relationship Id="rId3" Type="http://schemas.openxmlformats.org/officeDocument/2006/relationships/slideLayout" Target="../slideLayouts/slideLayout2.xml"/><Relationship Id="rId2" Type="http://schemas.openxmlformats.org/officeDocument/2006/relationships/image" Target="../media/image315.png"/><Relationship Id="rId1" Type="http://schemas.openxmlformats.org/officeDocument/2006/relationships/tags" Target="../tags/tag389.xml"/></Relationships>
</file>

<file path=ppt/slides/_rels/slide128.xml.rels><?xml version="1.0" encoding="UTF-8" standalone="yes"?>
<Relationships xmlns="http://schemas.openxmlformats.org/package/2006/relationships"><Relationship Id="rId6" Type="http://schemas.openxmlformats.org/officeDocument/2006/relationships/vmlDrawing" Target="../drawings/vmlDrawing86.vml"/><Relationship Id="rId5" Type="http://schemas.openxmlformats.org/officeDocument/2006/relationships/slideLayout" Target="../slideLayouts/slideLayout2.xml"/><Relationship Id="rId4" Type="http://schemas.openxmlformats.org/officeDocument/2006/relationships/image" Target="../media/image317.emf"/><Relationship Id="rId3" Type="http://schemas.openxmlformats.org/officeDocument/2006/relationships/oleObject" Target="../embeddings/oleObject318.bin"/><Relationship Id="rId2" Type="http://schemas.openxmlformats.org/officeDocument/2006/relationships/image" Target="../media/image316.emf"/><Relationship Id="rId1" Type="http://schemas.openxmlformats.org/officeDocument/2006/relationships/oleObject" Target="../embeddings/oleObject317.bin"/></Relationships>
</file>

<file path=ppt/slides/_rels/slide129.xml.rels><?xml version="1.0" encoding="UTF-8" standalone="yes"?>
<Relationships xmlns="http://schemas.openxmlformats.org/package/2006/relationships"><Relationship Id="rId6" Type="http://schemas.openxmlformats.org/officeDocument/2006/relationships/vmlDrawing" Target="../drawings/vmlDrawing87.vml"/><Relationship Id="rId5" Type="http://schemas.openxmlformats.org/officeDocument/2006/relationships/slideLayout" Target="../slideLayouts/slideLayout7.xml"/><Relationship Id="rId4" Type="http://schemas.openxmlformats.org/officeDocument/2006/relationships/image" Target="../media/image319.png"/><Relationship Id="rId3" Type="http://schemas.openxmlformats.org/officeDocument/2006/relationships/oleObject" Target="../embeddings/oleObject320.bin"/><Relationship Id="rId2" Type="http://schemas.openxmlformats.org/officeDocument/2006/relationships/image" Target="../media/image318.wmf"/><Relationship Id="rId1" Type="http://schemas.openxmlformats.org/officeDocument/2006/relationships/oleObject" Target="../embeddings/oleObject319.bin"/></Relationships>
</file>

<file path=ppt/slides/_rels/slide13.xml.rels><?xml version="1.0" encoding="UTF-8" standalone="yes"?>
<Relationships xmlns="http://schemas.openxmlformats.org/package/2006/relationships"><Relationship Id="rId6" Type="http://schemas.openxmlformats.org/officeDocument/2006/relationships/notesSlide" Target="../notesSlides/notesSlide13.xml"/><Relationship Id="rId5" Type="http://schemas.openxmlformats.org/officeDocument/2006/relationships/vmlDrawing" Target="../drawings/vmlDrawing6.vml"/><Relationship Id="rId4" Type="http://schemas.openxmlformats.org/officeDocument/2006/relationships/slideLayout" Target="../slideLayouts/slideLayout7.xml"/><Relationship Id="rId3" Type="http://schemas.openxmlformats.org/officeDocument/2006/relationships/tags" Target="../tags/tag158.xml"/><Relationship Id="rId2" Type="http://schemas.openxmlformats.org/officeDocument/2006/relationships/image" Target="../media/image35.emf"/><Relationship Id="rId1" Type="http://schemas.openxmlformats.org/officeDocument/2006/relationships/oleObject" Target="../embeddings/oleObject27.bin"/></Relationships>
</file>

<file path=ppt/slides/_rels/slide130.xml.rels><?xml version="1.0" encoding="UTF-8" standalone="yes"?>
<Relationships xmlns="http://schemas.openxmlformats.org/package/2006/relationships"><Relationship Id="rId7" Type="http://schemas.openxmlformats.org/officeDocument/2006/relationships/notesSlide" Target="../notesSlides/notesSlide70.xml"/><Relationship Id="rId6" Type="http://schemas.openxmlformats.org/officeDocument/2006/relationships/vmlDrawing" Target="../drawings/vmlDrawing88.vml"/><Relationship Id="rId5" Type="http://schemas.openxmlformats.org/officeDocument/2006/relationships/slideLayout" Target="../slideLayouts/slideLayout7.xml"/><Relationship Id="rId4" Type="http://schemas.openxmlformats.org/officeDocument/2006/relationships/image" Target="../media/image319.png"/><Relationship Id="rId3" Type="http://schemas.openxmlformats.org/officeDocument/2006/relationships/oleObject" Target="../embeddings/oleObject322.bin"/><Relationship Id="rId2" Type="http://schemas.openxmlformats.org/officeDocument/2006/relationships/image" Target="../media/image320.wmf"/><Relationship Id="rId1" Type="http://schemas.openxmlformats.org/officeDocument/2006/relationships/oleObject" Target="../embeddings/oleObject321.bin"/></Relationships>
</file>

<file path=ppt/slides/_rels/slide131.xml.rels><?xml version="1.0" encoding="UTF-8" standalone="yes"?>
<Relationships xmlns="http://schemas.openxmlformats.org/package/2006/relationships"><Relationship Id="rId7" Type="http://schemas.openxmlformats.org/officeDocument/2006/relationships/notesSlide" Target="../notesSlides/notesSlide71.xml"/><Relationship Id="rId6" Type="http://schemas.openxmlformats.org/officeDocument/2006/relationships/vmlDrawing" Target="../drawings/vmlDrawing89.vml"/><Relationship Id="rId5" Type="http://schemas.openxmlformats.org/officeDocument/2006/relationships/slideLayout" Target="../slideLayouts/slideLayout7.xml"/><Relationship Id="rId4" Type="http://schemas.openxmlformats.org/officeDocument/2006/relationships/image" Target="../media/image322.png"/><Relationship Id="rId3" Type="http://schemas.openxmlformats.org/officeDocument/2006/relationships/oleObject" Target="../embeddings/oleObject324.bin"/><Relationship Id="rId2" Type="http://schemas.openxmlformats.org/officeDocument/2006/relationships/image" Target="../media/image321.wmf"/><Relationship Id="rId1" Type="http://schemas.openxmlformats.org/officeDocument/2006/relationships/oleObject" Target="../embeddings/oleObject323.bin"/></Relationships>
</file>

<file path=ppt/slides/_rels/slide132.xml.rels><?xml version="1.0" encoding="UTF-8" standalone="yes"?>
<Relationships xmlns="http://schemas.openxmlformats.org/package/2006/relationships"><Relationship Id="rId9" Type="http://schemas.openxmlformats.org/officeDocument/2006/relationships/notesSlide" Target="../notesSlides/notesSlide72.xml"/><Relationship Id="rId8" Type="http://schemas.openxmlformats.org/officeDocument/2006/relationships/vmlDrawing" Target="../drawings/vmlDrawing90.vml"/><Relationship Id="rId7" Type="http://schemas.openxmlformats.org/officeDocument/2006/relationships/slideLayout" Target="../slideLayouts/slideLayout7.xml"/><Relationship Id="rId6" Type="http://schemas.openxmlformats.org/officeDocument/2006/relationships/image" Target="../media/image322.png"/><Relationship Id="rId5" Type="http://schemas.openxmlformats.org/officeDocument/2006/relationships/oleObject" Target="../embeddings/oleObject327.bin"/><Relationship Id="rId4" Type="http://schemas.openxmlformats.org/officeDocument/2006/relationships/image" Target="../media/image324.wmf"/><Relationship Id="rId3" Type="http://schemas.openxmlformats.org/officeDocument/2006/relationships/oleObject" Target="../embeddings/oleObject326.bin"/><Relationship Id="rId2" Type="http://schemas.openxmlformats.org/officeDocument/2006/relationships/image" Target="../media/image323.wmf"/><Relationship Id="rId1" Type="http://schemas.openxmlformats.org/officeDocument/2006/relationships/oleObject" Target="../embeddings/oleObject325.bin"/></Relationships>
</file>

<file path=ppt/slides/_rels/slide133.xml.rels><?xml version="1.0" encoding="UTF-8" standalone="yes"?>
<Relationships xmlns="http://schemas.openxmlformats.org/package/2006/relationships"><Relationship Id="rId9" Type="http://schemas.openxmlformats.org/officeDocument/2006/relationships/oleObject" Target="../embeddings/oleObject332.bin"/><Relationship Id="rId8" Type="http://schemas.openxmlformats.org/officeDocument/2006/relationships/image" Target="../media/image328.png"/><Relationship Id="rId7" Type="http://schemas.openxmlformats.org/officeDocument/2006/relationships/oleObject" Target="../embeddings/oleObject331.bin"/><Relationship Id="rId6" Type="http://schemas.openxmlformats.org/officeDocument/2006/relationships/image" Target="../media/image327.png"/><Relationship Id="rId5" Type="http://schemas.openxmlformats.org/officeDocument/2006/relationships/oleObject" Target="../embeddings/oleObject330.bin"/><Relationship Id="rId4" Type="http://schemas.openxmlformats.org/officeDocument/2006/relationships/image" Target="../media/image326.emf"/><Relationship Id="rId3" Type="http://schemas.openxmlformats.org/officeDocument/2006/relationships/oleObject" Target="../embeddings/oleObject329.bin"/><Relationship Id="rId2" Type="http://schemas.openxmlformats.org/officeDocument/2006/relationships/image" Target="../media/image325.emf"/><Relationship Id="rId15" Type="http://schemas.openxmlformats.org/officeDocument/2006/relationships/notesSlide" Target="../notesSlides/notesSlide73.xml"/><Relationship Id="rId14" Type="http://schemas.openxmlformats.org/officeDocument/2006/relationships/vmlDrawing" Target="../drawings/vmlDrawing91.vml"/><Relationship Id="rId13" Type="http://schemas.openxmlformats.org/officeDocument/2006/relationships/slideLayout" Target="../slideLayouts/slideLayout7.xml"/><Relationship Id="rId12" Type="http://schemas.openxmlformats.org/officeDocument/2006/relationships/image" Target="../media/image330.emf"/><Relationship Id="rId11" Type="http://schemas.openxmlformats.org/officeDocument/2006/relationships/oleObject" Target="../embeddings/oleObject333.bin"/><Relationship Id="rId10" Type="http://schemas.openxmlformats.org/officeDocument/2006/relationships/image" Target="../media/image329.png"/><Relationship Id="rId1" Type="http://schemas.openxmlformats.org/officeDocument/2006/relationships/oleObject" Target="../embeddings/oleObject328.bin"/></Relationships>
</file>

<file path=ppt/slides/_rels/slide134.xml.rels><?xml version="1.0" encoding="UTF-8" standalone="yes"?>
<Relationships xmlns="http://schemas.openxmlformats.org/package/2006/relationships"><Relationship Id="rId9" Type="http://schemas.openxmlformats.org/officeDocument/2006/relationships/oleObject" Target="../embeddings/oleObject338.bin"/><Relationship Id="rId8" Type="http://schemas.openxmlformats.org/officeDocument/2006/relationships/image" Target="../media/image334.emf"/><Relationship Id="rId7" Type="http://schemas.openxmlformats.org/officeDocument/2006/relationships/oleObject" Target="../embeddings/oleObject337.bin"/><Relationship Id="rId6" Type="http://schemas.openxmlformats.org/officeDocument/2006/relationships/image" Target="../media/image333.emf"/><Relationship Id="rId5" Type="http://schemas.openxmlformats.org/officeDocument/2006/relationships/oleObject" Target="../embeddings/oleObject336.bin"/><Relationship Id="rId4" Type="http://schemas.openxmlformats.org/officeDocument/2006/relationships/image" Target="../media/image332.emf"/><Relationship Id="rId3" Type="http://schemas.openxmlformats.org/officeDocument/2006/relationships/oleObject" Target="../embeddings/oleObject335.bin"/><Relationship Id="rId2" Type="http://schemas.openxmlformats.org/officeDocument/2006/relationships/image" Target="../media/image331.emf"/><Relationship Id="rId15" Type="http://schemas.openxmlformats.org/officeDocument/2006/relationships/notesSlide" Target="../notesSlides/notesSlide74.xml"/><Relationship Id="rId14" Type="http://schemas.openxmlformats.org/officeDocument/2006/relationships/vmlDrawing" Target="../drawings/vmlDrawing92.vml"/><Relationship Id="rId13" Type="http://schemas.openxmlformats.org/officeDocument/2006/relationships/slideLayout" Target="../slideLayouts/slideLayout7.xml"/><Relationship Id="rId12" Type="http://schemas.openxmlformats.org/officeDocument/2006/relationships/image" Target="../media/image336.png"/><Relationship Id="rId11" Type="http://schemas.openxmlformats.org/officeDocument/2006/relationships/oleObject" Target="../embeddings/oleObject339.bin"/><Relationship Id="rId10" Type="http://schemas.openxmlformats.org/officeDocument/2006/relationships/image" Target="../media/image335.emf"/><Relationship Id="rId1" Type="http://schemas.openxmlformats.org/officeDocument/2006/relationships/oleObject" Target="../embeddings/oleObject334.bin"/></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notesSlide" Target="../notesSlides/notesSlide76.xml"/><Relationship Id="rId2" Type="http://schemas.openxmlformats.org/officeDocument/2006/relationships/slideLayout" Target="../slideLayouts/slideLayout2.xml"/><Relationship Id="rId1" Type="http://schemas.openxmlformats.org/officeDocument/2006/relationships/image" Target="../media/image10.jpeg"/></Relationships>
</file>

<file path=ppt/slides/_rels/slide137.xml.rels><?xml version="1.0" encoding="UTF-8" standalone="yes"?>
<Relationships xmlns="http://schemas.openxmlformats.org/package/2006/relationships"><Relationship Id="rId5" Type="http://schemas.openxmlformats.org/officeDocument/2006/relationships/notesSlide" Target="../notesSlides/notesSlide77.xml"/><Relationship Id="rId4" Type="http://schemas.openxmlformats.org/officeDocument/2006/relationships/vmlDrawing" Target="../drawings/vmlDrawing93.vml"/><Relationship Id="rId3" Type="http://schemas.openxmlformats.org/officeDocument/2006/relationships/slideLayout" Target="../slideLayouts/slideLayout2.xml"/><Relationship Id="rId2" Type="http://schemas.openxmlformats.org/officeDocument/2006/relationships/image" Target="../media/image337.emf"/><Relationship Id="rId1" Type="http://schemas.openxmlformats.org/officeDocument/2006/relationships/oleObject" Target="../embeddings/oleObject340.bin"/></Relationships>
</file>

<file path=ppt/slides/_rels/slide138.xml.rels><?xml version="1.0" encoding="UTF-8" standalone="yes"?>
<Relationships xmlns="http://schemas.openxmlformats.org/package/2006/relationships"><Relationship Id="rId9" Type="http://schemas.openxmlformats.org/officeDocument/2006/relationships/oleObject" Target="../embeddings/oleObject345.bin"/><Relationship Id="rId8" Type="http://schemas.openxmlformats.org/officeDocument/2006/relationships/image" Target="../media/image341.emf"/><Relationship Id="rId7" Type="http://schemas.openxmlformats.org/officeDocument/2006/relationships/oleObject" Target="../embeddings/oleObject344.bin"/><Relationship Id="rId6" Type="http://schemas.openxmlformats.org/officeDocument/2006/relationships/image" Target="../media/image340.emf"/><Relationship Id="rId5" Type="http://schemas.openxmlformats.org/officeDocument/2006/relationships/oleObject" Target="../embeddings/oleObject343.bin"/><Relationship Id="rId4" Type="http://schemas.openxmlformats.org/officeDocument/2006/relationships/image" Target="../media/image339.emf"/><Relationship Id="rId3" Type="http://schemas.openxmlformats.org/officeDocument/2006/relationships/oleObject" Target="../embeddings/oleObject342.bin"/><Relationship Id="rId2" Type="http://schemas.openxmlformats.org/officeDocument/2006/relationships/image" Target="../media/image338.emf"/><Relationship Id="rId13" Type="http://schemas.openxmlformats.org/officeDocument/2006/relationships/notesSlide" Target="../notesSlides/notesSlide78.xml"/><Relationship Id="rId12" Type="http://schemas.openxmlformats.org/officeDocument/2006/relationships/vmlDrawing" Target="../drawings/vmlDrawing94.vml"/><Relationship Id="rId11" Type="http://schemas.openxmlformats.org/officeDocument/2006/relationships/slideLayout" Target="../slideLayouts/slideLayout7.xml"/><Relationship Id="rId10" Type="http://schemas.openxmlformats.org/officeDocument/2006/relationships/image" Target="../media/image342.emf"/><Relationship Id="rId1" Type="http://schemas.openxmlformats.org/officeDocument/2006/relationships/oleObject" Target="../embeddings/oleObject341.bin"/></Relationships>
</file>

<file path=ppt/slides/_rels/slide139.xml.rels><?xml version="1.0" encoding="UTF-8" standalone="yes"?>
<Relationships xmlns="http://schemas.openxmlformats.org/package/2006/relationships"><Relationship Id="rId9" Type="http://schemas.openxmlformats.org/officeDocument/2006/relationships/image" Target="../media/image347.emf"/><Relationship Id="rId8" Type="http://schemas.openxmlformats.org/officeDocument/2006/relationships/oleObject" Target="../embeddings/oleObject349.bin"/><Relationship Id="rId7" Type="http://schemas.openxmlformats.org/officeDocument/2006/relationships/image" Target="../media/image346.emf"/><Relationship Id="rId6" Type="http://schemas.openxmlformats.org/officeDocument/2006/relationships/oleObject" Target="../embeddings/oleObject348.bin"/><Relationship Id="rId5" Type="http://schemas.openxmlformats.org/officeDocument/2006/relationships/image" Target="../media/image345.jpeg"/><Relationship Id="rId4" Type="http://schemas.openxmlformats.org/officeDocument/2006/relationships/image" Target="../media/image344.emf"/><Relationship Id="rId3" Type="http://schemas.openxmlformats.org/officeDocument/2006/relationships/oleObject" Target="../embeddings/oleObject347.bin"/><Relationship Id="rId2" Type="http://schemas.openxmlformats.org/officeDocument/2006/relationships/image" Target="../media/image343.emf"/><Relationship Id="rId14" Type="http://schemas.openxmlformats.org/officeDocument/2006/relationships/notesSlide" Target="../notesSlides/notesSlide79.xml"/><Relationship Id="rId13" Type="http://schemas.openxmlformats.org/officeDocument/2006/relationships/vmlDrawing" Target="../drawings/vmlDrawing95.vml"/><Relationship Id="rId12" Type="http://schemas.openxmlformats.org/officeDocument/2006/relationships/slideLayout" Target="../slideLayouts/slideLayout7.xml"/><Relationship Id="rId11" Type="http://schemas.openxmlformats.org/officeDocument/2006/relationships/image" Target="../media/image348.emf"/><Relationship Id="rId10" Type="http://schemas.openxmlformats.org/officeDocument/2006/relationships/oleObject" Target="../embeddings/oleObject350.bin"/><Relationship Id="rId1" Type="http://schemas.openxmlformats.org/officeDocument/2006/relationships/oleObject" Target="../embeddings/oleObject346.bin"/></Relationships>
</file>

<file path=ppt/slides/_rels/slide14.xml.rels><?xml version="1.0" encoding="UTF-8" standalone="yes"?>
<Relationships xmlns="http://schemas.openxmlformats.org/package/2006/relationships"><Relationship Id="rId8" Type="http://schemas.openxmlformats.org/officeDocument/2006/relationships/notesSlide" Target="../notesSlides/notesSlide14.xml"/><Relationship Id="rId7" Type="http://schemas.openxmlformats.org/officeDocument/2006/relationships/vmlDrawing" Target="../drawings/vmlDrawing7.vml"/><Relationship Id="rId6" Type="http://schemas.openxmlformats.org/officeDocument/2006/relationships/slideLayout" Target="../slideLayouts/slideLayout7.xml"/><Relationship Id="rId5" Type="http://schemas.openxmlformats.org/officeDocument/2006/relationships/tags" Target="../tags/tag159.xml"/><Relationship Id="rId4" Type="http://schemas.openxmlformats.org/officeDocument/2006/relationships/image" Target="../media/image37.wmf"/><Relationship Id="rId3" Type="http://schemas.openxmlformats.org/officeDocument/2006/relationships/oleObject" Target="../embeddings/oleObject29.bin"/><Relationship Id="rId2" Type="http://schemas.openxmlformats.org/officeDocument/2006/relationships/image" Target="../media/image36.wmf"/><Relationship Id="rId1" Type="http://schemas.openxmlformats.org/officeDocument/2006/relationships/oleObject" Target="../embeddings/oleObject28.bin"/></Relationships>
</file>

<file path=ppt/slides/_rels/slide140.xml.rels><?xml version="1.0" encoding="UTF-8" standalone="yes"?>
<Relationships xmlns="http://schemas.openxmlformats.org/package/2006/relationships"><Relationship Id="rId7" Type="http://schemas.openxmlformats.org/officeDocument/2006/relationships/notesSlide" Target="../notesSlides/notesSlide80.xml"/><Relationship Id="rId6" Type="http://schemas.openxmlformats.org/officeDocument/2006/relationships/vmlDrawing" Target="../drawings/vmlDrawing96.vml"/><Relationship Id="rId5" Type="http://schemas.openxmlformats.org/officeDocument/2006/relationships/slideLayout" Target="../slideLayouts/slideLayout7.xml"/><Relationship Id="rId4" Type="http://schemas.openxmlformats.org/officeDocument/2006/relationships/image" Target="../media/image350.wmf"/><Relationship Id="rId3" Type="http://schemas.openxmlformats.org/officeDocument/2006/relationships/oleObject" Target="../embeddings/oleObject352.bin"/><Relationship Id="rId2" Type="http://schemas.openxmlformats.org/officeDocument/2006/relationships/image" Target="../media/image349.png"/><Relationship Id="rId1" Type="http://schemas.openxmlformats.org/officeDocument/2006/relationships/oleObject" Target="../embeddings/oleObject351.bin"/></Relationships>
</file>

<file path=ppt/slides/_rels/slide141.xml.rels><?xml version="1.0" encoding="UTF-8" standalone="yes"?>
<Relationships xmlns="http://schemas.openxmlformats.org/package/2006/relationships"><Relationship Id="rId7" Type="http://schemas.openxmlformats.org/officeDocument/2006/relationships/notesSlide" Target="../notesSlides/notesSlide81.xml"/><Relationship Id="rId6" Type="http://schemas.openxmlformats.org/officeDocument/2006/relationships/vmlDrawing" Target="../drawings/vmlDrawing97.vml"/><Relationship Id="rId5" Type="http://schemas.openxmlformats.org/officeDocument/2006/relationships/slideLayout" Target="../slideLayouts/slideLayout7.xml"/><Relationship Id="rId4" Type="http://schemas.openxmlformats.org/officeDocument/2006/relationships/image" Target="../media/image349.png"/><Relationship Id="rId3" Type="http://schemas.openxmlformats.org/officeDocument/2006/relationships/oleObject" Target="../embeddings/oleObject354.bin"/><Relationship Id="rId2" Type="http://schemas.openxmlformats.org/officeDocument/2006/relationships/image" Target="../media/image351.wmf"/><Relationship Id="rId1" Type="http://schemas.openxmlformats.org/officeDocument/2006/relationships/oleObject" Target="../embeddings/oleObject353.bin"/></Relationships>
</file>

<file path=ppt/slides/_rels/slide142.xml.rels><?xml version="1.0" encoding="UTF-8" standalone="yes"?>
<Relationships xmlns="http://schemas.openxmlformats.org/package/2006/relationships"><Relationship Id="rId8" Type="http://schemas.openxmlformats.org/officeDocument/2006/relationships/vmlDrawing" Target="../drawings/vmlDrawing98.vml"/><Relationship Id="rId7" Type="http://schemas.openxmlformats.org/officeDocument/2006/relationships/slideLayout" Target="../slideLayouts/slideLayout7.xml"/><Relationship Id="rId6" Type="http://schemas.openxmlformats.org/officeDocument/2006/relationships/image" Target="../media/image354.png"/><Relationship Id="rId5" Type="http://schemas.openxmlformats.org/officeDocument/2006/relationships/oleObject" Target="../embeddings/oleObject357.bin"/><Relationship Id="rId4" Type="http://schemas.openxmlformats.org/officeDocument/2006/relationships/image" Target="../media/image353.wmf"/><Relationship Id="rId3" Type="http://schemas.openxmlformats.org/officeDocument/2006/relationships/oleObject" Target="../embeddings/oleObject356.bin"/><Relationship Id="rId2" Type="http://schemas.openxmlformats.org/officeDocument/2006/relationships/image" Target="../media/image352.wmf"/><Relationship Id="rId1" Type="http://schemas.openxmlformats.org/officeDocument/2006/relationships/oleObject" Target="../embeddings/oleObject355.bin"/></Relationships>
</file>

<file path=ppt/slides/_rels/slide143.xml.rels><?xml version="1.0" encoding="UTF-8" standalone="yes"?>
<Relationships xmlns="http://schemas.openxmlformats.org/package/2006/relationships"><Relationship Id="rId6" Type="http://schemas.openxmlformats.org/officeDocument/2006/relationships/vmlDrawing" Target="../drawings/vmlDrawing99.vml"/><Relationship Id="rId5" Type="http://schemas.openxmlformats.org/officeDocument/2006/relationships/slideLayout" Target="../slideLayouts/slideLayout7.xml"/><Relationship Id="rId4" Type="http://schemas.openxmlformats.org/officeDocument/2006/relationships/image" Target="../media/image354.png"/><Relationship Id="rId3" Type="http://schemas.openxmlformats.org/officeDocument/2006/relationships/oleObject" Target="../embeddings/oleObject359.bin"/><Relationship Id="rId2" Type="http://schemas.openxmlformats.org/officeDocument/2006/relationships/image" Target="../media/image355.wmf"/><Relationship Id="rId1" Type="http://schemas.openxmlformats.org/officeDocument/2006/relationships/oleObject" Target="../embeddings/oleObject358.bin"/></Relationships>
</file>

<file path=ppt/slides/_rels/slide144.xml.rels><?xml version="1.0" encoding="UTF-8" standalone="yes"?>
<Relationships xmlns="http://schemas.openxmlformats.org/package/2006/relationships"><Relationship Id="rId4" Type="http://schemas.openxmlformats.org/officeDocument/2006/relationships/vmlDrawing" Target="../drawings/vmlDrawing100.vml"/><Relationship Id="rId3" Type="http://schemas.openxmlformats.org/officeDocument/2006/relationships/slideLayout" Target="../slideLayouts/slideLayout7.xml"/><Relationship Id="rId2" Type="http://schemas.openxmlformats.org/officeDocument/2006/relationships/image" Target="../media/image356.png"/><Relationship Id="rId1" Type="http://schemas.openxmlformats.org/officeDocument/2006/relationships/oleObject" Target="../embeddings/oleObject360.bin"/></Relationships>
</file>

<file path=ppt/slides/_rels/slide145.xml.rels><?xml version="1.0" encoding="UTF-8" standalone="yes"?>
<Relationships xmlns="http://schemas.openxmlformats.org/package/2006/relationships"><Relationship Id="rId9" Type="http://schemas.openxmlformats.org/officeDocument/2006/relationships/tags" Target="../tags/tag392.xml"/><Relationship Id="rId8" Type="http://schemas.openxmlformats.org/officeDocument/2006/relationships/image" Target="../media/image360.png"/><Relationship Id="rId7" Type="http://schemas.openxmlformats.org/officeDocument/2006/relationships/tags" Target="../tags/tag391.xml"/><Relationship Id="rId6" Type="http://schemas.openxmlformats.org/officeDocument/2006/relationships/image" Target="../media/image359.png"/><Relationship Id="rId5" Type="http://schemas.openxmlformats.org/officeDocument/2006/relationships/tags" Target="../tags/tag390.xml"/><Relationship Id="rId4" Type="http://schemas.openxmlformats.org/officeDocument/2006/relationships/image" Target="../media/image358.png"/><Relationship Id="rId3" Type="http://schemas.openxmlformats.org/officeDocument/2006/relationships/oleObject" Target="../embeddings/oleObject362.bin"/><Relationship Id="rId2" Type="http://schemas.openxmlformats.org/officeDocument/2006/relationships/image" Target="../media/image357.wmf"/><Relationship Id="rId15" Type="http://schemas.openxmlformats.org/officeDocument/2006/relationships/notesSlide" Target="../notesSlides/notesSlide82.xml"/><Relationship Id="rId14" Type="http://schemas.openxmlformats.org/officeDocument/2006/relationships/vmlDrawing" Target="../drawings/vmlDrawing101.vml"/><Relationship Id="rId13" Type="http://schemas.openxmlformats.org/officeDocument/2006/relationships/slideLayout" Target="../slideLayouts/slideLayout7.xml"/><Relationship Id="rId12" Type="http://schemas.openxmlformats.org/officeDocument/2006/relationships/tags" Target="../tags/tag395.xml"/><Relationship Id="rId11" Type="http://schemas.openxmlformats.org/officeDocument/2006/relationships/tags" Target="../tags/tag394.xml"/><Relationship Id="rId10" Type="http://schemas.openxmlformats.org/officeDocument/2006/relationships/tags" Target="../tags/tag393.xml"/><Relationship Id="rId1" Type="http://schemas.openxmlformats.org/officeDocument/2006/relationships/oleObject" Target="../embeddings/oleObject361.bin"/></Relationships>
</file>

<file path=ppt/slides/_rels/slide146.xml.rels><?xml version="1.0" encoding="UTF-8" standalone="yes"?>
<Relationships xmlns="http://schemas.openxmlformats.org/package/2006/relationships"><Relationship Id="rId9" Type="http://schemas.openxmlformats.org/officeDocument/2006/relationships/tags" Target="../tags/tag398.xml"/><Relationship Id="rId8" Type="http://schemas.openxmlformats.org/officeDocument/2006/relationships/image" Target="../media/image358.png"/><Relationship Id="rId7" Type="http://schemas.openxmlformats.org/officeDocument/2006/relationships/oleObject" Target="../embeddings/oleObject365.bin"/><Relationship Id="rId6" Type="http://schemas.openxmlformats.org/officeDocument/2006/relationships/tags" Target="../tags/tag397.xml"/><Relationship Id="rId5" Type="http://schemas.openxmlformats.org/officeDocument/2006/relationships/tags" Target="../tags/tag396.xml"/><Relationship Id="rId4" Type="http://schemas.openxmlformats.org/officeDocument/2006/relationships/image" Target="../media/image362.wmf"/><Relationship Id="rId3" Type="http://schemas.openxmlformats.org/officeDocument/2006/relationships/oleObject" Target="../embeddings/oleObject364.bin"/><Relationship Id="rId2" Type="http://schemas.openxmlformats.org/officeDocument/2006/relationships/image" Target="../media/image361.wmf"/><Relationship Id="rId18" Type="http://schemas.openxmlformats.org/officeDocument/2006/relationships/vmlDrawing" Target="../drawings/vmlDrawing102.vml"/><Relationship Id="rId17" Type="http://schemas.openxmlformats.org/officeDocument/2006/relationships/slideLayout" Target="../slideLayouts/slideLayout7.xml"/><Relationship Id="rId16" Type="http://schemas.openxmlformats.org/officeDocument/2006/relationships/tags" Target="../tags/tag403.xml"/><Relationship Id="rId15" Type="http://schemas.openxmlformats.org/officeDocument/2006/relationships/tags" Target="../tags/tag402.xml"/><Relationship Id="rId14" Type="http://schemas.openxmlformats.org/officeDocument/2006/relationships/tags" Target="../tags/tag401.xml"/><Relationship Id="rId13" Type="http://schemas.openxmlformats.org/officeDocument/2006/relationships/tags" Target="../tags/tag400.xml"/><Relationship Id="rId12" Type="http://schemas.openxmlformats.org/officeDocument/2006/relationships/image" Target="../media/image360.png"/><Relationship Id="rId11" Type="http://schemas.openxmlformats.org/officeDocument/2006/relationships/tags" Target="../tags/tag399.xml"/><Relationship Id="rId10" Type="http://schemas.openxmlformats.org/officeDocument/2006/relationships/image" Target="../media/image359.png"/><Relationship Id="rId1" Type="http://schemas.openxmlformats.org/officeDocument/2006/relationships/oleObject" Target="../embeddings/oleObject363.bin"/></Relationships>
</file>

<file path=ppt/slides/_rels/slide147.xml.rels><?xml version="1.0" encoding="UTF-8" standalone="yes"?>
<Relationships xmlns="http://schemas.openxmlformats.org/package/2006/relationships"><Relationship Id="rId6" Type="http://schemas.openxmlformats.org/officeDocument/2006/relationships/vmlDrawing" Target="../drawings/vmlDrawing103.vml"/><Relationship Id="rId5" Type="http://schemas.openxmlformats.org/officeDocument/2006/relationships/slideLayout" Target="../slideLayouts/slideLayout7.xml"/><Relationship Id="rId4" Type="http://schemas.openxmlformats.org/officeDocument/2006/relationships/image" Target="../media/image364.wmf"/><Relationship Id="rId3" Type="http://schemas.openxmlformats.org/officeDocument/2006/relationships/oleObject" Target="../embeddings/oleObject367.bin"/><Relationship Id="rId2" Type="http://schemas.openxmlformats.org/officeDocument/2006/relationships/image" Target="../media/image363.wmf"/><Relationship Id="rId1" Type="http://schemas.openxmlformats.org/officeDocument/2006/relationships/oleObject" Target="../embeddings/oleObject366.bin"/></Relationships>
</file>

<file path=ppt/slides/_rels/slide148.xml.rels><?xml version="1.0" encoding="UTF-8" standalone="yes"?>
<Relationships xmlns="http://schemas.openxmlformats.org/package/2006/relationships"><Relationship Id="rId4" Type="http://schemas.openxmlformats.org/officeDocument/2006/relationships/vmlDrawing" Target="../drawings/vmlDrawing104.vml"/><Relationship Id="rId3" Type="http://schemas.openxmlformats.org/officeDocument/2006/relationships/slideLayout" Target="../slideLayouts/slideLayout7.xml"/><Relationship Id="rId2" Type="http://schemas.openxmlformats.org/officeDocument/2006/relationships/image" Target="../media/image365.png"/><Relationship Id="rId1" Type="http://schemas.openxmlformats.org/officeDocument/2006/relationships/oleObject" Target="../embeddings/oleObject368.bin"/></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8" Type="http://schemas.openxmlformats.org/officeDocument/2006/relationships/notesSlide" Target="../notesSlides/notesSlide15.xml"/><Relationship Id="rId7" Type="http://schemas.openxmlformats.org/officeDocument/2006/relationships/vmlDrawing" Target="../drawings/vmlDrawing8.vml"/><Relationship Id="rId6" Type="http://schemas.openxmlformats.org/officeDocument/2006/relationships/slideLayout" Target="../slideLayouts/slideLayout7.xml"/><Relationship Id="rId5" Type="http://schemas.openxmlformats.org/officeDocument/2006/relationships/tags" Target="../tags/tag160.xml"/><Relationship Id="rId4" Type="http://schemas.openxmlformats.org/officeDocument/2006/relationships/image" Target="../media/image39.wmf"/><Relationship Id="rId3" Type="http://schemas.openxmlformats.org/officeDocument/2006/relationships/oleObject" Target="../embeddings/oleObject31.bin"/><Relationship Id="rId2" Type="http://schemas.openxmlformats.org/officeDocument/2006/relationships/image" Target="../media/image38.wmf"/><Relationship Id="rId1" Type="http://schemas.openxmlformats.org/officeDocument/2006/relationships/oleObject" Target="../embeddings/oleObject30.bin"/></Relationships>
</file>

<file path=ppt/slides/_rels/slide150.xml.rels><?xml version="1.0" encoding="UTF-8" standalone="yes"?>
<Relationships xmlns="http://schemas.openxmlformats.org/package/2006/relationships"><Relationship Id="rId6" Type="http://schemas.openxmlformats.org/officeDocument/2006/relationships/vmlDrawing" Target="../drawings/vmlDrawing105.vml"/><Relationship Id="rId5" Type="http://schemas.openxmlformats.org/officeDocument/2006/relationships/slideLayout" Target="../slideLayouts/slideLayout7.xml"/><Relationship Id="rId4" Type="http://schemas.openxmlformats.org/officeDocument/2006/relationships/image" Target="../media/image365.png"/><Relationship Id="rId3" Type="http://schemas.openxmlformats.org/officeDocument/2006/relationships/oleObject" Target="../embeddings/oleObject370.bin"/><Relationship Id="rId2" Type="http://schemas.openxmlformats.org/officeDocument/2006/relationships/image" Target="../media/image366.wmf"/><Relationship Id="rId1" Type="http://schemas.openxmlformats.org/officeDocument/2006/relationships/oleObject" Target="../embeddings/oleObject369.bin"/></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5" Type="http://schemas.openxmlformats.org/officeDocument/2006/relationships/notesSlide" Target="../notesSlides/notesSlide83.xml"/><Relationship Id="rId4" Type="http://schemas.openxmlformats.org/officeDocument/2006/relationships/vmlDrawing" Target="../drawings/vmlDrawing106.vml"/><Relationship Id="rId3" Type="http://schemas.openxmlformats.org/officeDocument/2006/relationships/slideLayout" Target="../slideLayouts/slideLayout7.xml"/><Relationship Id="rId2" Type="http://schemas.openxmlformats.org/officeDocument/2006/relationships/image" Target="../media/image367.png"/><Relationship Id="rId1" Type="http://schemas.openxmlformats.org/officeDocument/2006/relationships/oleObject" Target="../embeddings/oleObject371.bin"/></Relationships>
</file>

<file path=ppt/slides/_rels/slide153.xml.rels><?xml version="1.0" encoding="UTF-8" standalone="yes"?>
<Relationships xmlns="http://schemas.openxmlformats.org/package/2006/relationships"><Relationship Id="rId6" Type="http://schemas.openxmlformats.org/officeDocument/2006/relationships/vmlDrawing" Target="../drawings/vmlDrawing107.vml"/><Relationship Id="rId5" Type="http://schemas.openxmlformats.org/officeDocument/2006/relationships/slideLayout" Target="../slideLayouts/slideLayout7.xml"/><Relationship Id="rId4" Type="http://schemas.openxmlformats.org/officeDocument/2006/relationships/image" Target="../media/image367.png"/><Relationship Id="rId3" Type="http://schemas.openxmlformats.org/officeDocument/2006/relationships/oleObject" Target="../embeddings/oleObject373.bin"/><Relationship Id="rId2" Type="http://schemas.openxmlformats.org/officeDocument/2006/relationships/image" Target="../media/image368.wmf"/><Relationship Id="rId1" Type="http://schemas.openxmlformats.org/officeDocument/2006/relationships/oleObject" Target="../embeddings/oleObject372.bin"/></Relationships>
</file>

<file path=ppt/slides/_rels/slide154.xml.rels><?xml version="1.0" encoding="UTF-8" standalone="yes"?>
<Relationships xmlns="http://schemas.openxmlformats.org/package/2006/relationships"><Relationship Id="rId6" Type="http://schemas.openxmlformats.org/officeDocument/2006/relationships/vmlDrawing" Target="../drawings/vmlDrawing108.vml"/><Relationship Id="rId5" Type="http://schemas.openxmlformats.org/officeDocument/2006/relationships/slideLayout" Target="../slideLayouts/slideLayout7.xml"/><Relationship Id="rId4" Type="http://schemas.openxmlformats.org/officeDocument/2006/relationships/image" Target="../media/image367.png"/><Relationship Id="rId3" Type="http://schemas.openxmlformats.org/officeDocument/2006/relationships/oleObject" Target="../embeddings/oleObject375.bin"/><Relationship Id="rId2" Type="http://schemas.openxmlformats.org/officeDocument/2006/relationships/image" Target="../media/image369.wmf"/><Relationship Id="rId1" Type="http://schemas.openxmlformats.org/officeDocument/2006/relationships/oleObject" Target="../embeddings/oleObject374.bin"/></Relationships>
</file>

<file path=ppt/slides/_rels/slide155.xml.rels><?xml version="1.0" encoding="UTF-8" standalone="yes"?>
<Relationships xmlns="http://schemas.openxmlformats.org/package/2006/relationships"><Relationship Id="rId6" Type="http://schemas.openxmlformats.org/officeDocument/2006/relationships/vmlDrawing" Target="../drawings/vmlDrawing109.vml"/><Relationship Id="rId5" Type="http://schemas.openxmlformats.org/officeDocument/2006/relationships/slideLayout" Target="../slideLayouts/slideLayout7.xml"/><Relationship Id="rId4" Type="http://schemas.openxmlformats.org/officeDocument/2006/relationships/image" Target="../media/image367.png"/><Relationship Id="rId3" Type="http://schemas.openxmlformats.org/officeDocument/2006/relationships/oleObject" Target="../embeddings/oleObject377.bin"/><Relationship Id="rId2" Type="http://schemas.openxmlformats.org/officeDocument/2006/relationships/image" Target="../media/image370.wmf"/><Relationship Id="rId1" Type="http://schemas.openxmlformats.org/officeDocument/2006/relationships/oleObject" Target="../embeddings/oleObject376.bin"/></Relationships>
</file>

<file path=ppt/slides/_rels/slide156.xml.rels><?xml version="1.0" encoding="UTF-8" standalone="yes"?>
<Relationships xmlns="http://schemas.openxmlformats.org/package/2006/relationships"><Relationship Id="rId4" Type="http://schemas.openxmlformats.org/officeDocument/2006/relationships/vmlDrawing" Target="../drawings/vmlDrawing110.vml"/><Relationship Id="rId3" Type="http://schemas.openxmlformats.org/officeDocument/2006/relationships/slideLayout" Target="../slideLayouts/slideLayout7.xml"/><Relationship Id="rId2" Type="http://schemas.openxmlformats.org/officeDocument/2006/relationships/image" Target="../media/image371.png"/><Relationship Id="rId1" Type="http://schemas.openxmlformats.org/officeDocument/2006/relationships/oleObject" Target="../embeddings/oleObject378.bin"/></Relationships>
</file>

<file path=ppt/slides/_rels/slide157.xml.rels><?xml version="1.0" encoding="UTF-8" standalone="yes"?>
<Relationships xmlns="http://schemas.openxmlformats.org/package/2006/relationships"><Relationship Id="rId9" Type="http://schemas.openxmlformats.org/officeDocument/2006/relationships/notesSlide" Target="../notesSlides/notesSlide84.xml"/><Relationship Id="rId8" Type="http://schemas.openxmlformats.org/officeDocument/2006/relationships/vmlDrawing" Target="../drawings/vmlDrawing111.vml"/><Relationship Id="rId7" Type="http://schemas.openxmlformats.org/officeDocument/2006/relationships/slideLayout" Target="../slideLayouts/slideLayout7.xml"/><Relationship Id="rId6" Type="http://schemas.openxmlformats.org/officeDocument/2006/relationships/image" Target="../media/image371.png"/><Relationship Id="rId5" Type="http://schemas.openxmlformats.org/officeDocument/2006/relationships/oleObject" Target="../embeddings/oleObject381.bin"/><Relationship Id="rId4" Type="http://schemas.openxmlformats.org/officeDocument/2006/relationships/image" Target="../media/image373.wmf"/><Relationship Id="rId3" Type="http://schemas.openxmlformats.org/officeDocument/2006/relationships/oleObject" Target="../embeddings/oleObject380.bin"/><Relationship Id="rId2" Type="http://schemas.openxmlformats.org/officeDocument/2006/relationships/image" Target="../media/image372.wmf"/><Relationship Id="rId1" Type="http://schemas.openxmlformats.org/officeDocument/2006/relationships/oleObject" Target="../embeddings/oleObject379.bin"/></Relationships>
</file>

<file path=ppt/slides/_rels/slide158.xml.rels><?xml version="1.0" encoding="UTF-8" standalone="yes"?>
<Relationships xmlns="http://schemas.openxmlformats.org/package/2006/relationships"><Relationship Id="rId9" Type="http://schemas.openxmlformats.org/officeDocument/2006/relationships/notesSlide" Target="../notesSlides/notesSlide85.xml"/><Relationship Id="rId8" Type="http://schemas.openxmlformats.org/officeDocument/2006/relationships/vmlDrawing" Target="../drawings/vmlDrawing112.vml"/><Relationship Id="rId7" Type="http://schemas.openxmlformats.org/officeDocument/2006/relationships/slideLayout" Target="../slideLayouts/slideLayout7.xml"/><Relationship Id="rId6" Type="http://schemas.openxmlformats.org/officeDocument/2006/relationships/image" Target="../media/image376.wmf"/><Relationship Id="rId5" Type="http://schemas.openxmlformats.org/officeDocument/2006/relationships/oleObject" Target="../embeddings/oleObject384.bin"/><Relationship Id="rId4" Type="http://schemas.openxmlformats.org/officeDocument/2006/relationships/image" Target="../media/image375.png"/><Relationship Id="rId3" Type="http://schemas.openxmlformats.org/officeDocument/2006/relationships/oleObject" Target="../embeddings/oleObject383.bin"/><Relationship Id="rId2" Type="http://schemas.openxmlformats.org/officeDocument/2006/relationships/image" Target="../media/image374.wmf"/><Relationship Id="rId1" Type="http://schemas.openxmlformats.org/officeDocument/2006/relationships/oleObject" Target="../embeddings/oleObject382.bin"/></Relationships>
</file>

<file path=ppt/slides/_rels/slide159.xml.rels><?xml version="1.0" encoding="UTF-8" standalone="yes"?>
<Relationships xmlns="http://schemas.openxmlformats.org/package/2006/relationships"><Relationship Id="rId9" Type="http://schemas.openxmlformats.org/officeDocument/2006/relationships/notesSlide" Target="../notesSlides/notesSlide86.xml"/><Relationship Id="rId8" Type="http://schemas.openxmlformats.org/officeDocument/2006/relationships/vmlDrawing" Target="../drawings/vmlDrawing113.vml"/><Relationship Id="rId7" Type="http://schemas.openxmlformats.org/officeDocument/2006/relationships/slideLayout" Target="../slideLayouts/slideLayout7.xml"/><Relationship Id="rId6" Type="http://schemas.openxmlformats.org/officeDocument/2006/relationships/image" Target="../media/image375.png"/><Relationship Id="rId5" Type="http://schemas.openxmlformats.org/officeDocument/2006/relationships/oleObject" Target="../embeddings/oleObject387.bin"/><Relationship Id="rId4" Type="http://schemas.openxmlformats.org/officeDocument/2006/relationships/image" Target="../media/image378.wmf"/><Relationship Id="rId3" Type="http://schemas.openxmlformats.org/officeDocument/2006/relationships/oleObject" Target="../embeddings/oleObject386.bin"/><Relationship Id="rId2" Type="http://schemas.openxmlformats.org/officeDocument/2006/relationships/image" Target="../media/image377.wmf"/><Relationship Id="rId1" Type="http://schemas.openxmlformats.org/officeDocument/2006/relationships/oleObject" Target="../embeddings/oleObject385.bin"/></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7.xml"/><Relationship Id="rId1" Type="http://schemas.openxmlformats.org/officeDocument/2006/relationships/tags" Target="../tags/tag161.xml"/></Relationships>
</file>

<file path=ppt/slides/_rels/slide160.xml.rels><?xml version="1.0" encoding="UTF-8" standalone="yes"?>
<Relationships xmlns="http://schemas.openxmlformats.org/package/2006/relationships"><Relationship Id="rId6" Type="http://schemas.openxmlformats.org/officeDocument/2006/relationships/vmlDrawing" Target="../drawings/vmlDrawing114.vml"/><Relationship Id="rId5" Type="http://schemas.openxmlformats.org/officeDocument/2006/relationships/slideLayout" Target="../slideLayouts/slideLayout7.xml"/><Relationship Id="rId4" Type="http://schemas.openxmlformats.org/officeDocument/2006/relationships/image" Target="../media/image380.png"/><Relationship Id="rId3" Type="http://schemas.openxmlformats.org/officeDocument/2006/relationships/oleObject" Target="../embeddings/oleObject389.bin"/><Relationship Id="rId2" Type="http://schemas.openxmlformats.org/officeDocument/2006/relationships/image" Target="../media/image379.wmf"/><Relationship Id="rId1" Type="http://schemas.openxmlformats.org/officeDocument/2006/relationships/oleObject" Target="../embeddings/oleObject388.bin"/></Relationships>
</file>

<file path=ppt/slides/_rels/slide161.xml.rels><?xml version="1.0" encoding="UTF-8" standalone="yes"?>
<Relationships xmlns="http://schemas.openxmlformats.org/package/2006/relationships"><Relationship Id="rId8" Type="http://schemas.openxmlformats.org/officeDocument/2006/relationships/vmlDrawing" Target="../drawings/vmlDrawing115.vml"/><Relationship Id="rId7" Type="http://schemas.openxmlformats.org/officeDocument/2006/relationships/slideLayout" Target="../slideLayouts/slideLayout7.xml"/><Relationship Id="rId6" Type="http://schemas.openxmlformats.org/officeDocument/2006/relationships/image" Target="../media/image382.wmf"/><Relationship Id="rId5" Type="http://schemas.openxmlformats.org/officeDocument/2006/relationships/oleObject" Target="../embeddings/oleObject392.bin"/><Relationship Id="rId4" Type="http://schemas.openxmlformats.org/officeDocument/2006/relationships/image" Target="../media/image381.wmf"/><Relationship Id="rId3" Type="http://schemas.openxmlformats.org/officeDocument/2006/relationships/oleObject" Target="../embeddings/oleObject391.bin"/><Relationship Id="rId2" Type="http://schemas.openxmlformats.org/officeDocument/2006/relationships/image" Target="../media/image380.png"/><Relationship Id="rId1" Type="http://schemas.openxmlformats.org/officeDocument/2006/relationships/oleObject" Target="../embeddings/oleObject390.bin"/></Relationships>
</file>

<file path=ppt/slides/_rels/slide162.xml.rels><?xml version="1.0" encoding="UTF-8" standalone="yes"?>
<Relationships xmlns="http://schemas.openxmlformats.org/package/2006/relationships"><Relationship Id="rId5" Type="http://schemas.openxmlformats.org/officeDocument/2006/relationships/notesSlide" Target="../notesSlides/notesSlide87.xml"/><Relationship Id="rId4" Type="http://schemas.openxmlformats.org/officeDocument/2006/relationships/vmlDrawing" Target="../drawings/vmlDrawing116.vml"/><Relationship Id="rId3" Type="http://schemas.openxmlformats.org/officeDocument/2006/relationships/slideLayout" Target="../slideLayouts/slideLayout1.xml"/><Relationship Id="rId2" Type="http://schemas.openxmlformats.org/officeDocument/2006/relationships/image" Target="../media/image383.png"/><Relationship Id="rId1" Type="http://schemas.openxmlformats.org/officeDocument/2006/relationships/oleObject" Target="../embeddings/oleObject393.bin"/></Relationships>
</file>

<file path=ppt/slides/_rels/slide163.xml.rels><?xml version="1.0" encoding="UTF-8" standalone="yes"?>
<Relationships xmlns="http://schemas.openxmlformats.org/package/2006/relationships"><Relationship Id="rId7" Type="http://schemas.openxmlformats.org/officeDocument/2006/relationships/notesSlide" Target="../notesSlides/notesSlide88.xml"/><Relationship Id="rId6" Type="http://schemas.openxmlformats.org/officeDocument/2006/relationships/vmlDrawing" Target="../drawings/vmlDrawing117.vml"/><Relationship Id="rId5" Type="http://schemas.openxmlformats.org/officeDocument/2006/relationships/slideLayout" Target="../slideLayouts/slideLayout7.xml"/><Relationship Id="rId4" Type="http://schemas.openxmlformats.org/officeDocument/2006/relationships/image" Target="../media/image384.wmf"/><Relationship Id="rId3" Type="http://schemas.openxmlformats.org/officeDocument/2006/relationships/oleObject" Target="../embeddings/oleObject395.bin"/><Relationship Id="rId2" Type="http://schemas.openxmlformats.org/officeDocument/2006/relationships/image" Target="../media/image383.png"/><Relationship Id="rId1" Type="http://schemas.openxmlformats.org/officeDocument/2006/relationships/oleObject" Target="../embeddings/oleObject394.bin"/></Relationships>
</file>

<file path=ppt/slides/_rels/slide164.xml.rels><?xml version="1.0" encoding="UTF-8" standalone="yes"?>
<Relationships xmlns="http://schemas.openxmlformats.org/package/2006/relationships"><Relationship Id="rId6" Type="http://schemas.openxmlformats.org/officeDocument/2006/relationships/vmlDrawing" Target="../drawings/vmlDrawing118.vml"/><Relationship Id="rId5" Type="http://schemas.openxmlformats.org/officeDocument/2006/relationships/slideLayout" Target="../slideLayouts/slideLayout7.xml"/><Relationship Id="rId4" Type="http://schemas.openxmlformats.org/officeDocument/2006/relationships/image" Target="../media/image386.png"/><Relationship Id="rId3" Type="http://schemas.openxmlformats.org/officeDocument/2006/relationships/oleObject" Target="../embeddings/oleObject397.bin"/><Relationship Id="rId2" Type="http://schemas.openxmlformats.org/officeDocument/2006/relationships/image" Target="../media/image385.wmf"/><Relationship Id="rId1" Type="http://schemas.openxmlformats.org/officeDocument/2006/relationships/oleObject" Target="../embeddings/oleObject396.bin"/></Relationships>
</file>

<file path=ppt/slides/_rels/slide165.xml.rels><?xml version="1.0" encoding="UTF-8" standalone="yes"?>
<Relationships xmlns="http://schemas.openxmlformats.org/package/2006/relationships"><Relationship Id="rId7" Type="http://schemas.openxmlformats.org/officeDocument/2006/relationships/notesSlide" Target="../notesSlides/notesSlide89.xml"/><Relationship Id="rId6" Type="http://schemas.openxmlformats.org/officeDocument/2006/relationships/vmlDrawing" Target="../drawings/vmlDrawing119.vml"/><Relationship Id="rId5" Type="http://schemas.openxmlformats.org/officeDocument/2006/relationships/slideLayout" Target="../slideLayouts/slideLayout7.xml"/><Relationship Id="rId4" Type="http://schemas.openxmlformats.org/officeDocument/2006/relationships/image" Target="../media/image388.png"/><Relationship Id="rId3" Type="http://schemas.openxmlformats.org/officeDocument/2006/relationships/oleObject" Target="../embeddings/oleObject399.bin"/><Relationship Id="rId2" Type="http://schemas.openxmlformats.org/officeDocument/2006/relationships/image" Target="../media/image387.wmf"/><Relationship Id="rId1" Type="http://schemas.openxmlformats.org/officeDocument/2006/relationships/oleObject" Target="../embeddings/oleObject398.bin"/></Relationships>
</file>

<file path=ppt/slides/_rels/slide166.xml.rels><?xml version="1.0" encoding="UTF-8" standalone="yes"?>
<Relationships xmlns="http://schemas.openxmlformats.org/package/2006/relationships"><Relationship Id="rId6" Type="http://schemas.openxmlformats.org/officeDocument/2006/relationships/vmlDrawing" Target="../drawings/vmlDrawing120.vml"/><Relationship Id="rId5" Type="http://schemas.openxmlformats.org/officeDocument/2006/relationships/slideLayout" Target="../slideLayouts/slideLayout7.xml"/><Relationship Id="rId4" Type="http://schemas.openxmlformats.org/officeDocument/2006/relationships/image" Target="../media/image388.png"/><Relationship Id="rId3" Type="http://schemas.openxmlformats.org/officeDocument/2006/relationships/oleObject" Target="../embeddings/oleObject401.bin"/><Relationship Id="rId2" Type="http://schemas.openxmlformats.org/officeDocument/2006/relationships/image" Target="../media/image389.wmf"/><Relationship Id="rId1" Type="http://schemas.openxmlformats.org/officeDocument/2006/relationships/oleObject" Target="../embeddings/oleObject400.bin"/></Relationships>
</file>

<file path=ppt/slides/_rels/slide167.xml.rels><?xml version="1.0" encoding="UTF-8" standalone="yes"?>
<Relationships xmlns="http://schemas.openxmlformats.org/package/2006/relationships"><Relationship Id="rId8" Type="http://schemas.openxmlformats.org/officeDocument/2006/relationships/vmlDrawing" Target="../drawings/vmlDrawing121.vml"/><Relationship Id="rId7" Type="http://schemas.openxmlformats.org/officeDocument/2006/relationships/slideLayout" Target="../slideLayouts/slideLayout7.xml"/><Relationship Id="rId6" Type="http://schemas.openxmlformats.org/officeDocument/2006/relationships/image" Target="../media/image392.png"/><Relationship Id="rId5" Type="http://schemas.openxmlformats.org/officeDocument/2006/relationships/oleObject" Target="../embeddings/oleObject404.bin"/><Relationship Id="rId4" Type="http://schemas.openxmlformats.org/officeDocument/2006/relationships/image" Target="../media/image391.wmf"/><Relationship Id="rId3" Type="http://schemas.openxmlformats.org/officeDocument/2006/relationships/oleObject" Target="../embeddings/oleObject403.bin"/><Relationship Id="rId2" Type="http://schemas.openxmlformats.org/officeDocument/2006/relationships/image" Target="../media/image390.wmf"/><Relationship Id="rId1" Type="http://schemas.openxmlformats.org/officeDocument/2006/relationships/oleObject" Target="../embeddings/oleObject402.bin"/></Relationships>
</file>

<file path=ppt/slides/_rels/slide168.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392.png"/><Relationship Id="rId7" Type="http://schemas.openxmlformats.org/officeDocument/2006/relationships/oleObject" Target="../embeddings/oleObject408.bin"/><Relationship Id="rId6" Type="http://schemas.openxmlformats.org/officeDocument/2006/relationships/image" Target="../media/image395.wmf"/><Relationship Id="rId5" Type="http://schemas.openxmlformats.org/officeDocument/2006/relationships/oleObject" Target="../embeddings/oleObject407.bin"/><Relationship Id="rId4" Type="http://schemas.openxmlformats.org/officeDocument/2006/relationships/image" Target="../media/image394.wmf"/><Relationship Id="rId3" Type="http://schemas.openxmlformats.org/officeDocument/2006/relationships/oleObject" Target="../embeddings/oleObject406.bin"/><Relationship Id="rId2" Type="http://schemas.openxmlformats.org/officeDocument/2006/relationships/image" Target="../media/image393.wmf"/><Relationship Id="rId10" Type="http://schemas.openxmlformats.org/officeDocument/2006/relationships/vmlDrawing" Target="../drawings/vmlDrawing122.vml"/><Relationship Id="rId1" Type="http://schemas.openxmlformats.org/officeDocument/2006/relationships/oleObject" Target="../embeddings/oleObject405.bin"/></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97" Type="http://schemas.openxmlformats.org/officeDocument/2006/relationships/notesSlide" Target="../notesSlides/notesSlide17.xml"/><Relationship Id="rId96" Type="http://schemas.openxmlformats.org/officeDocument/2006/relationships/slideLayout" Target="../slideLayouts/slideLayout7.xml"/><Relationship Id="rId95" Type="http://schemas.openxmlformats.org/officeDocument/2006/relationships/tags" Target="../tags/tag255.xml"/><Relationship Id="rId94" Type="http://schemas.openxmlformats.org/officeDocument/2006/relationships/tags" Target="../tags/tag254.xml"/><Relationship Id="rId93" Type="http://schemas.openxmlformats.org/officeDocument/2006/relationships/tags" Target="../tags/tag253.xml"/><Relationship Id="rId92" Type="http://schemas.openxmlformats.org/officeDocument/2006/relationships/tags" Target="../tags/tag252.xml"/><Relationship Id="rId91" Type="http://schemas.openxmlformats.org/officeDocument/2006/relationships/tags" Target="../tags/tag251.xml"/><Relationship Id="rId90" Type="http://schemas.openxmlformats.org/officeDocument/2006/relationships/tags" Target="../tags/tag250.xml"/><Relationship Id="rId9" Type="http://schemas.openxmlformats.org/officeDocument/2006/relationships/tags" Target="../tags/tag170.xml"/><Relationship Id="rId89" Type="http://schemas.openxmlformats.org/officeDocument/2006/relationships/tags" Target="../tags/tag249.xml"/><Relationship Id="rId88" Type="http://schemas.openxmlformats.org/officeDocument/2006/relationships/tags" Target="../tags/tag248.xml"/><Relationship Id="rId87" Type="http://schemas.openxmlformats.org/officeDocument/2006/relationships/tags" Target="../tags/tag247.xml"/><Relationship Id="rId86" Type="http://schemas.openxmlformats.org/officeDocument/2006/relationships/tags" Target="../tags/tag246.xml"/><Relationship Id="rId85" Type="http://schemas.openxmlformats.org/officeDocument/2006/relationships/tags" Target="../tags/tag245.xml"/><Relationship Id="rId84" Type="http://schemas.openxmlformats.org/officeDocument/2006/relationships/tags" Target="../tags/tag244.xml"/><Relationship Id="rId83" Type="http://schemas.openxmlformats.org/officeDocument/2006/relationships/tags" Target="../tags/tag243.xml"/><Relationship Id="rId82" Type="http://schemas.openxmlformats.org/officeDocument/2006/relationships/tags" Target="../tags/tag242.xml"/><Relationship Id="rId81" Type="http://schemas.openxmlformats.org/officeDocument/2006/relationships/tags" Target="../tags/tag241.xml"/><Relationship Id="rId80" Type="http://schemas.openxmlformats.org/officeDocument/2006/relationships/tags" Target="../tags/tag240.xml"/><Relationship Id="rId8" Type="http://schemas.openxmlformats.org/officeDocument/2006/relationships/tags" Target="../tags/tag169.xml"/><Relationship Id="rId79" Type="http://schemas.openxmlformats.org/officeDocument/2006/relationships/tags" Target="../tags/tag239.xml"/><Relationship Id="rId78" Type="http://schemas.openxmlformats.org/officeDocument/2006/relationships/tags" Target="../tags/tag238.xml"/><Relationship Id="rId77" Type="http://schemas.openxmlformats.org/officeDocument/2006/relationships/tags" Target="../tags/tag237.xml"/><Relationship Id="rId76" Type="http://schemas.openxmlformats.org/officeDocument/2006/relationships/tags" Target="../tags/tag236.xml"/><Relationship Id="rId75" Type="http://schemas.openxmlformats.org/officeDocument/2006/relationships/tags" Target="../tags/tag235.xml"/><Relationship Id="rId74" Type="http://schemas.openxmlformats.org/officeDocument/2006/relationships/tags" Target="../tags/tag234.xml"/><Relationship Id="rId73" Type="http://schemas.openxmlformats.org/officeDocument/2006/relationships/tags" Target="../tags/tag233.xml"/><Relationship Id="rId72" Type="http://schemas.openxmlformats.org/officeDocument/2006/relationships/tags" Target="../tags/tag232.xml"/><Relationship Id="rId71" Type="http://schemas.openxmlformats.org/officeDocument/2006/relationships/tags" Target="../tags/tag231.xml"/><Relationship Id="rId70" Type="http://schemas.openxmlformats.org/officeDocument/2006/relationships/tags" Target="../tags/tag230.xml"/><Relationship Id="rId7" Type="http://schemas.openxmlformats.org/officeDocument/2006/relationships/tags" Target="../tags/tag168.xml"/><Relationship Id="rId69" Type="http://schemas.openxmlformats.org/officeDocument/2006/relationships/tags" Target="../tags/tag229.xml"/><Relationship Id="rId68" Type="http://schemas.openxmlformats.org/officeDocument/2006/relationships/tags" Target="../tags/tag228.xml"/><Relationship Id="rId67" Type="http://schemas.openxmlformats.org/officeDocument/2006/relationships/tags" Target="../tags/tag227.xml"/><Relationship Id="rId66" Type="http://schemas.openxmlformats.org/officeDocument/2006/relationships/tags" Target="../tags/tag226.xml"/><Relationship Id="rId65" Type="http://schemas.openxmlformats.org/officeDocument/2006/relationships/tags" Target="../tags/tag225.xml"/><Relationship Id="rId64" Type="http://schemas.openxmlformats.org/officeDocument/2006/relationships/tags" Target="../tags/tag224.xml"/><Relationship Id="rId63" Type="http://schemas.openxmlformats.org/officeDocument/2006/relationships/tags" Target="../tags/tag223.xml"/><Relationship Id="rId62" Type="http://schemas.openxmlformats.org/officeDocument/2006/relationships/tags" Target="../tags/tag222.xml"/><Relationship Id="rId61" Type="http://schemas.openxmlformats.org/officeDocument/2006/relationships/tags" Target="../tags/tag221.xml"/><Relationship Id="rId60" Type="http://schemas.openxmlformats.org/officeDocument/2006/relationships/tags" Target="../tags/tag220.xml"/><Relationship Id="rId6" Type="http://schemas.openxmlformats.org/officeDocument/2006/relationships/tags" Target="../tags/tag167.xml"/><Relationship Id="rId59" Type="http://schemas.openxmlformats.org/officeDocument/2006/relationships/tags" Target="../tags/tag219.xml"/><Relationship Id="rId58" Type="http://schemas.openxmlformats.org/officeDocument/2006/relationships/tags" Target="../tags/tag218.xml"/><Relationship Id="rId57" Type="http://schemas.openxmlformats.org/officeDocument/2006/relationships/image" Target="../media/image40.jpeg"/><Relationship Id="rId56" Type="http://schemas.openxmlformats.org/officeDocument/2006/relationships/tags" Target="../tags/tag217.xml"/><Relationship Id="rId55" Type="http://schemas.openxmlformats.org/officeDocument/2006/relationships/tags" Target="../tags/tag216.xml"/><Relationship Id="rId54" Type="http://schemas.openxmlformats.org/officeDocument/2006/relationships/tags" Target="../tags/tag215.xml"/><Relationship Id="rId53" Type="http://schemas.openxmlformats.org/officeDocument/2006/relationships/tags" Target="../tags/tag214.xml"/><Relationship Id="rId52" Type="http://schemas.openxmlformats.org/officeDocument/2006/relationships/tags" Target="../tags/tag213.xml"/><Relationship Id="rId51" Type="http://schemas.openxmlformats.org/officeDocument/2006/relationships/tags" Target="../tags/tag212.xml"/><Relationship Id="rId50" Type="http://schemas.openxmlformats.org/officeDocument/2006/relationships/tags" Target="../tags/tag211.xml"/><Relationship Id="rId5" Type="http://schemas.openxmlformats.org/officeDocument/2006/relationships/tags" Target="../tags/tag166.xml"/><Relationship Id="rId49" Type="http://schemas.openxmlformats.org/officeDocument/2006/relationships/tags" Target="../tags/tag210.xml"/><Relationship Id="rId48" Type="http://schemas.openxmlformats.org/officeDocument/2006/relationships/tags" Target="../tags/tag209.xml"/><Relationship Id="rId47" Type="http://schemas.openxmlformats.org/officeDocument/2006/relationships/tags" Target="../tags/tag208.xml"/><Relationship Id="rId46" Type="http://schemas.openxmlformats.org/officeDocument/2006/relationships/tags" Target="../tags/tag207.xml"/><Relationship Id="rId45" Type="http://schemas.openxmlformats.org/officeDocument/2006/relationships/tags" Target="../tags/tag206.xml"/><Relationship Id="rId44" Type="http://schemas.openxmlformats.org/officeDocument/2006/relationships/tags" Target="../tags/tag205.xml"/><Relationship Id="rId43" Type="http://schemas.openxmlformats.org/officeDocument/2006/relationships/tags" Target="../tags/tag204.xml"/><Relationship Id="rId42" Type="http://schemas.openxmlformats.org/officeDocument/2006/relationships/tags" Target="../tags/tag203.xml"/><Relationship Id="rId41" Type="http://schemas.openxmlformats.org/officeDocument/2006/relationships/tags" Target="../tags/tag202.xml"/><Relationship Id="rId40" Type="http://schemas.openxmlformats.org/officeDocument/2006/relationships/tags" Target="../tags/tag201.xml"/><Relationship Id="rId4" Type="http://schemas.openxmlformats.org/officeDocument/2006/relationships/tags" Target="../tags/tag165.xml"/><Relationship Id="rId39" Type="http://schemas.openxmlformats.org/officeDocument/2006/relationships/tags" Target="../tags/tag200.xml"/><Relationship Id="rId38" Type="http://schemas.openxmlformats.org/officeDocument/2006/relationships/tags" Target="../tags/tag199.xml"/><Relationship Id="rId37" Type="http://schemas.openxmlformats.org/officeDocument/2006/relationships/tags" Target="../tags/tag198.xml"/><Relationship Id="rId36" Type="http://schemas.openxmlformats.org/officeDocument/2006/relationships/tags" Target="../tags/tag197.xml"/><Relationship Id="rId35" Type="http://schemas.openxmlformats.org/officeDocument/2006/relationships/tags" Target="../tags/tag196.xml"/><Relationship Id="rId34" Type="http://schemas.openxmlformats.org/officeDocument/2006/relationships/tags" Target="../tags/tag195.xml"/><Relationship Id="rId33" Type="http://schemas.openxmlformats.org/officeDocument/2006/relationships/tags" Target="../tags/tag194.xml"/><Relationship Id="rId32" Type="http://schemas.openxmlformats.org/officeDocument/2006/relationships/tags" Target="../tags/tag193.xml"/><Relationship Id="rId31" Type="http://schemas.openxmlformats.org/officeDocument/2006/relationships/tags" Target="../tags/tag192.xml"/><Relationship Id="rId30" Type="http://schemas.openxmlformats.org/officeDocument/2006/relationships/tags" Target="../tags/tag191.xml"/><Relationship Id="rId3" Type="http://schemas.openxmlformats.org/officeDocument/2006/relationships/tags" Target="../tags/tag164.xml"/><Relationship Id="rId29" Type="http://schemas.openxmlformats.org/officeDocument/2006/relationships/tags" Target="../tags/tag190.xml"/><Relationship Id="rId28" Type="http://schemas.openxmlformats.org/officeDocument/2006/relationships/tags" Target="../tags/tag189.xml"/><Relationship Id="rId27" Type="http://schemas.openxmlformats.org/officeDocument/2006/relationships/tags" Target="../tags/tag188.xml"/><Relationship Id="rId26" Type="http://schemas.openxmlformats.org/officeDocument/2006/relationships/tags" Target="../tags/tag187.xml"/><Relationship Id="rId25" Type="http://schemas.openxmlformats.org/officeDocument/2006/relationships/tags" Target="../tags/tag186.xml"/><Relationship Id="rId24" Type="http://schemas.openxmlformats.org/officeDocument/2006/relationships/tags" Target="../tags/tag185.xml"/><Relationship Id="rId23" Type="http://schemas.openxmlformats.org/officeDocument/2006/relationships/tags" Target="../tags/tag184.xml"/><Relationship Id="rId22" Type="http://schemas.openxmlformats.org/officeDocument/2006/relationships/tags" Target="../tags/tag183.xml"/><Relationship Id="rId21" Type="http://schemas.openxmlformats.org/officeDocument/2006/relationships/tags" Target="../tags/tag182.xml"/><Relationship Id="rId20" Type="http://schemas.openxmlformats.org/officeDocument/2006/relationships/tags" Target="../tags/tag181.xml"/><Relationship Id="rId2" Type="http://schemas.openxmlformats.org/officeDocument/2006/relationships/tags" Target="../tags/tag163.xml"/><Relationship Id="rId19" Type="http://schemas.openxmlformats.org/officeDocument/2006/relationships/tags" Target="../tags/tag180.xml"/><Relationship Id="rId18" Type="http://schemas.openxmlformats.org/officeDocument/2006/relationships/tags" Target="../tags/tag179.xml"/><Relationship Id="rId17" Type="http://schemas.openxmlformats.org/officeDocument/2006/relationships/tags" Target="../tags/tag178.xml"/><Relationship Id="rId16" Type="http://schemas.openxmlformats.org/officeDocument/2006/relationships/tags" Target="../tags/tag177.xml"/><Relationship Id="rId15" Type="http://schemas.openxmlformats.org/officeDocument/2006/relationships/tags" Target="../tags/tag176.xml"/><Relationship Id="rId14" Type="http://schemas.openxmlformats.org/officeDocument/2006/relationships/tags" Target="../tags/tag175.xml"/><Relationship Id="rId13" Type="http://schemas.openxmlformats.org/officeDocument/2006/relationships/tags" Target="../tags/tag174.xml"/><Relationship Id="rId12" Type="http://schemas.openxmlformats.org/officeDocument/2006/relationships/tags" Target="../tags/tag173.xml"/><Relationship Id="rId11" Type="http://schemas.openxmlformats.org/officeDocument/2006/relationships/tags" Target="../tags/tag172.xml"/><Relationship Id="rId10" Type="http://schemas.openxmlformats.org/officeDocument/2006/relationships/tags" Target="../tags/tag171.xml"/><Relationship Id="rId1" Type="http://schemas.openxmlformats.org/officeDocument/2006/relationships/tags" Target="../tags/tag162.xml"/></Relationships>
</file>

<file path=ppt/slides/_rels/slide170.xml.rels><?xml version="1.0" encoding="UTF-8" standalone="yes"?>
<Relationships xmlns="http://schemas.openxmlformats.org/package/2006/relationships"><Relationship Id="rId4" Type="http://schemas.openxmlformats.org/officeDocument/2006/relationships/vmlDrawing" Target="../drawings/vmlDrawing123.vml"/><Relationship Id="rId3" Type="http://schemas.openxmlformats.org/officeDocument/2006/relationships/slideLayout" Target="../slideLayouts/slideLayout7.xml"/><Relationship Id="rId2" Type="http://schemas.openxmlformats.org/officeDocument/2006/relationships/image" Target="../media/image396.png"/><Relationship Id="rId1" Type="http://schemas.openxmlformats.org/officeDocument/2006/relationships/oleObject" Target="../embeddings/oleObject409.bin"/></Relationships>
</file>

<file path=ppt/slides/_rels/slide171.xml.rels><?xml version="1.0" encoding="UTF-8" standalone="yes"?>
<Relationships xmlns="http://schemas.openxmlformats.org/package/2006/relationships"><Relationship Id="rId4" Type="http://schemas.openxmlformats.org/officeDocument/2006/relationships/vmlDrawing" Target="../drawings/vmlDrawing124.vml"/><Relationship Id="rId3" Type="http://schemas.openxmlformats.org/officeDocument/2006/relationships/slideLayout" Target="../slideLayouts/slideLayout7.xml"/><Relationship Id="rId2" Type="http://schemas.openxmlformats.org/officeDocument/2006/relationships/image" Target="../media/image396.png"/><Relationship Id="rId1" Type="http://schemas.openxmlformats.org/officeDocument/2006/relationships/oleObject" Target="../embeddings/oleObject410.bin"/></Relationships>
</file>

<file path=ppt/slides/_rels/slide172.xml.rels><?xml version="1.0" encoding="UTF-8" standalone="yes"?>
<Relationships xmlns="http://schemas.openxmlformats.org/package/2006/relationships"><Relationship Id="rId4" Type="http://schemas.openxmlformats.org/officeDocument/2006/relationships/vmlDrawing" Target="../drawings/vmlDrawing125.vml"/><Relationship Id="rId3" Type="http://schemas.openxmlformats.org/officeDocument/2006/relationships/slideLayout" Target="../slideLayouts/slideLayout7.xml"/><Relationship Id="rId2" Type="http://schemas.openxmlformats.org/officeDocument/2006/relationships/image" Target="../media/image397.wmf"/><Relationship Id="rId1" Type="http://schemas.openxmlformats.org/officeDocument/2006/relationships/oleObject" Target="../embeddings/oleObject411.bin"/></Relationships>
</file>

<file path=ppt/slides/_rels/slide173.xml.rels><?xml version="1.0" encoding="UTF-8" standalone="yes"?>
<Relationships xmlns="http://schemas.openxmlformats.org/package/2006/relationships"><Relationship Id="rId6" Type="http://schemas.openxmlformats.org/officeDocument/2006/relationships/vmlDrawing" Target="../drawings/vmlDrawing126.vml"/><Relationship Id="rId5" Type="http://schemas.openxmlformats.org/officeDocument/2006/relationships/slideLayout" Target="../slideLayouts/slideLayout7.xml"/><Relationship Id="rId4" Type="http://schemas.openxmlformats.org/officeDocument/2006/relationships/image" Target="../media/image399.png"/><Relationship Id="rId3" Type="http://schemas.openxmlformats.org/officeDocument/2006/relationships/oleObject" Target="../embeddings/oleObject413.bin"/><Relationship Id="rId2" Type="http://schemas.openxmlformats.org/officeDocument/2006/relationships/image" Target="../media/image398.wmf"/><Relationship Id="rId1" Type="http://schemas.openxmlformats.org/officeDocument/2006/relationships/oleObject" Target="../embeddings/oleObject412.bin"/></Relationships>
</file>

<file path=ppt/slides/_rels/slide174.xml.rels><?xml version="1.0" encoding="UTF-8" standalone="yes"?>
<Relationships xmlns="http://schemas.openxmlformats.org/package/2006/relationships"><Relationship Id="rId6" Type="http://schemas.openxmlformats.org/officeDocument/2006/relationships/vmlDrawing" Target="../drawings/vmlDrawing127.vml"/><Relationship Id="rId5" Type="http://schemas.openxmlformats.org/officeDocument/2006/relationships/slideLayout" Target="../slideLayouts/slideLayout7.xml"/><Relationship Id="rId4" Type="http://schemas.openxmlformats.org/officeDocument/2006/relationships/image" Target="../media/image399.png"/><Relationship Id="rId3" Type="http://schemas.openxmlformats.org/officeDocument/2006/relationships/oleObject" Target="../embeddings/oleObject415.bin"/><Relationship Id="rId2" Type="http://schemas.openxmlformats.org/officeDocument/2006/relationships/image" Target="../media/image400.wmf"/><Relationship Id="rId1" Type="http://schemas.openxmlformats.org/officeDocument/2006/relationships/oleObject" Target="../embeddings/oleObject414.bin"/></Relationships>
</file>

<file path=ppt/slides/_rels/slide175.xml.rels><?xml version="1.0" encoding="UTF-8" standalone="yes"?>
<Relationships xmlns="http://schemas.openxmlformats.org/package/2006/relationships"><Relationship Id="rId6" Type="http://schemas.openxmlformats.org/officeDocument/2006/relationships/vmlDrawing" Target="../drawings/vmlDrawing128.vml"/><Relationship Id="rId5" Type="http://schemas.openxmlformats.org/officeDocument/2006/relationships/slideLayout" Target="../slideLayouts/slideLayout7.xml"/><Relationship Id="rId4" Type="http://schemas.openxmlformats.org/officeDocument/2006/relationships/image" Target="../media/image402.png"/><Relationship Id="rId3" Type="http://schemas.openxmlformats.org/officeDocument/2006/relationships/oleObject" Target="../embeddings/oleObject417.bin"/><Relationship Id="rId2" Type="http://schemas.openxmlformats.org/officeDocument/2006/relationships/image" Target="../media/image401.wmf"/><Relationship Id="rId1" Type="http://schemas.openxmlformats.org/officeDocument/2006/relationships/oleObject" Target="../embeddings/oleObject416.bin"/></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5" Type="http://schemas.openxmlformats.org/officeDocument/2006/relationships/notesSlide" Target="../notesSlides/notesSlide90.xml"/><Relationship Id="rId4" Type="http://schemas.openxmlformats.org/officeDocument/2006/relationships/vmlDrawing" Target="../drawings/vmlDrawing129.vml"/><Relationship Id="rId3" Type="http://schemas.openxmlformats.org/officeDocument/2006/relationships/slideLayout" Target="../slideLayouts/slideLayout7.xml"/><Relationship Id="rId2" Type="http://schemas.openxmlformats.org/officeDocument/2006/relationships/image" Target="../media/image403.png"/><Relationship Id="rId1" Type="http://schemas.openxmlformats.org/officeDocument/2006/relationships/oleObject" Target="../embeddings/oleObject418.bin"/></Relationships>
</file>

<file path=ppt/slides/_rels/slide178.xml.rels><?xml version="1.0" encoding="UTF-8" standalone="yes"?>
<Relationships xmlns="http://schemas.openxmlformats.org/package/2006/relationships"><Relationship Id="rId6" Type="http://schemas.openxmlformats.org/officeDocument/2006/relationships/vmlDrawing" Target="../drawings/vmlDrawing130.vml"/><Relationship Id="rId5" Type="http://schemas.openxmlformats.org/officeDocument/2006/relationships/slideLayout" Target="../slideLayouts/slideLayout7.xml"/><Relationship Id="rId4" Type="http://schemas.openxmlformats.org/officeDocument/2006/relationships/image" Target="../media/image405.png"/><Relationship Id="rId3" Type="http://schemas.openxmlformats.org/officeDocument/2006/relationships/oleObject" Target="../embeddings/oleObject420.bin"/><Relationship Id="rId2" Type="http://schemas.openxmlformats.org/officeDocument/2006/relationships/image" Target="../media/image404.wmf"/><Relationship Id="rId1" Type="http://schemas.openxmlformats.org/officeDocument/2006/relationships/oleObject" Target="../embeddings/oleObject419.bin"/></Relationships>
</file>

<file path=ppt/slides/_rels/slide179.xml.rels><?xml version="1.0" encoding="UTF-8" standalone="yes"?>
<Relationships xmlns="http://schemas.openxmlformats.org/package/2006/relationships"><Relationship Id="rId8" Type="http://schemas.openxmlformats.org/officeDocument/2006/relationships/vmlDrawing" Target="../drawings/vmlDrawing131.vml"/><Relationship Id="rId7" Type="http://schemas.openxmlformats.org/officeDocument/2006/relationships/slideLayout" Target="../slideLayouts/slideLayout7.xml"/><Relationship Id="rId6" Type="http://schemas.openxmlformats.org/officeDocument/2006/relationships/image" Target="../media/image408.wmf"/><Relationship Id="rId5" Type="http://schemas.openxmlformats.org/officeDocument/2006/relationships/oleObject" Target="../embeddings/oleObject423.bin"/><Relationship Id="rId4" Type="http://schemas.openxmlformats.org/officeDocument/2006/relationships/image" Target="../media/image407.wmf"/><Relationship Id="rId3" Type="http://schemas.openxmlformats.org/officeDocument/2006/relationships/oleObject" Target="../embeddings/oleObject422.bin"/><Relationship Id="rId2" Type="http://schemas.openxmlformats.org/officeDocument/2006/relationships/image" Target="../media/image406.wmf"/><Relationship Id="rId1" Type="http://schemas.openxmlformats.org/officeDocument/2006/relationships/oleObject" Target="../embeddings/oleObject421.bin"/></Relationships>
</file>

<file path=ppt/slides/_rels/slide18.xml.rels><?xml version="1.0" encoding="UTF-8" standalone="yes"?>
<Relationships xmlns="http://schemas.openxmlformats.org/package/2006/relationships"><Relationship Id="rId9" Type="http://schemas.openxmlformats.org/officeDocument/2006/relationships/image" Target="../media/image44.emf"/><Relationship Id="rId8" Type="http://schemas.openxmlformats.org/officeDocument/2006/relationships/oleObject" Target="../embeddings/oleObject35.bin"/><Relationship Id="rId7" Type="http://schemas.openxmlformats.org/officeDocument/2006/relationships/image" Target="../media/image43.emf"/><Relationship Id="rId6" Type="http://schemas.openxmlformats.org/officeDocument/2006/relationships/oleObject" Target="../embeddings/oleObject34.bin"/><Relationship Id="rId5" Type="http://schemas.openxmlformats.org/officeDocument/2006/relationships/image" Target="../media/image42.emf"/><Relationship Id="rId4" Type="http://schemas.openxmlformats.org/officeDocument/2006/relationships/oleObject" Target="../embeddings/oleObject33.bin"/><Relationship Id="rId39" Type="http://schemas.openxmlformats.org/officeDocument/2006/relationships/notesSlide" Target="../notesSlides/notesSlide18.xml"/><Relationship Id="rId38" Type="http://schemas.openxmlformats.org/officeDocument/2006/relationships/vmlDrawing" Target="../drawings/vmlDrawing9.vml"/><Relationship Id="rId37" Type="http://schemas.openxmlformats.org/officeDocument/2006/relationships/slideLayout" Target="../slideLayouts/slideLayout7.xml"/><Relationship Id="rId36" Type="http://schemas.openxmlformats.org/officeDocument/2006/relationships/tags" Target="../tags/tag256.xml"/><Relationship Id="rId35" Type="http://schemas.openxmlformats.org/officeDocument/2006/relationships/image" Target="../media/image57.emf"/><Relationship Id="rId34" Type="http://schemas.openxmlformats.org/officeDocument/2006/relationships/oleObject" Target="../embeddings/oleObject48.bin"/><Relationship Id="rId33" Type="http://schemas.openxmlformats.org/officeDocument/2006/relationships/image" Target="../media/image56.emf"/><Relationship Id="rId32" Type="http://schemas.openxmlformats.org/officeDocument/2006/relationships/oleObject" Target="../embeddings/oleObject47.bin"/><Relationship Id="rId31" Type="http://schemas.openxmlformats.org/officeDocument/2006/relationships/image" Target="../media/image55.emf"/><Relationship Id="rId30" Type="http://schemas.openxmlformats.org/officeDocument/2006/relationships/oleObject" Target="../embeddings/oleObject46.bin"/><Relationship Id="rId3" Type="http://schemas.openxmlformats.org/officeDocument/2006/relationships/image" Target="../media/image40.jpeg"/><Relationship Id="rId29" Type="http://schemas.openxmlformats.org/officeDocument/2006/relationships/image" Target="../media/image54.emf"/><Relationship Id="rId28" Type="http://schemas.openxmlformats.org/officeDocument/2006/relationships/oleObject" Target="../embeddings/oleObject45.bin"/><Relationship Id="rId27" Type="http://schemas.openxmlformats.org/officeDocument/2006/relationships/image" Target="../media/image53.emf"/><Relationship Id="rId26" Type="http://schemas.openxmlformats.org/officeDocument/2006/relationships/oleObject" Target="../embeddings/oleObject44.bin"/><Relationship Id="rId25" Type="http://schemas.openxmlformats.org/officeDocument/2006/relationships/image" Target="../media/image52.emf"/><Relationship Id="rId24" Type="http://schemas.openxmlformats.org/officeDocument/2006/relationships/oleObject" Target="../embeddings/oleObject43.bin"/><Relationship Id="rId23" Type="http://schemas.openxmlformats.org/officeDocument/2006/relationships/image" Target="../media/image51.emf"/><Relationship Id="rId22" Type="http://schemas.openxmlformats.org/officeDocument/2006/relationships/oleObject" Target="../embeddings/oleObject42.bin"/><Relationship Id="rId21" Type="http://schemas.openxmlformats.org/officeDocument/2006/relationships/image" Target="../media/image50.emf"/><Relationship Id="rId20" Type="http://schemas.openxmlformats.org/officeDocument/2006/relationships/oleObject" Target="../embeddings/oleObject41.bin"/><Relationship Id="rId2" Type="http://schemas.openxmlformats.org/officeDocument/2006/relationships/image" Target="../media/image41.emf"/><Relationship Id="rId19" Type="http://schemas.openxmlformats.org/officeDocument/2006/relationships/image" Target="../media/image49.emf"/><Relationship Id="rId18" Type="http://schemas.openxmlformats.org/officeDocument/2006/relationships/oleObject" Target="../embeddings/oleObject40.bin"/><Relationship Id="rId17" Type="http://schemas.openxmlformats.org/officeDocument/2006/relationships/image" Target="../media/image48.emf"/><Relationship Id="rId16" Type="http://schemas.openxmlformats.org/officeDocument/2006/relationships/oleObject" Target="../embeddings/oleObject39.bin"/><Relationship Id="rId15" Type="http://schemas.openxmlformats.org/officeDocument/2006/relationships/image" Target="../media/image47.emf"/><Relationship Id="rId14" Type="http://schemas.openxmlformats.org/officeDocument/2006/relationships/oleObject" Target="../embeddings/oleObject38.bin"/><Relationship Id="rId13" Type="http://schemas.openxmlformats.org/officeDocument/2006/relationships/image" Target="../media/image46.emf"/><Relationship Id="rId12" Type="http://schemas.openxmlformats.org/officeDocument/2006/relationships/oleObject" Target="../embeddings/oleObject37.bin"/><Relationship Id="rId11" Type="http://schemas.openxmlformats.org/officeDocument/2006/relationships/image" Target="../media/image45.emf"/><Relationship Id="rId10" Type="http://schemas.openxmlformats.org/officeDocument/2006/relationships/oleObject" Target="../embeddings/oleObject36.bin"/><Relationship Id="rId1" Type="http://schemas.openxmlformats.org/officeDocument/2006/relationships/oleObject" Target="../embeddings/oleObject32.bin"/></Relationships>
</file>

<file path=ppt/slides/_rels/slide180.xml.rels><?xml version="1.0" encoding="UTF-8" standalone="yes"?>
<Relationships xmlns="http://schemas.openxmlformats.org/package/2006/relationships"><Relationship Id="rId4" Type="http://schemas.openxmlformats.org/officeDocument/2006/relationships/vmlDrawing" Target="../drawings/vmlDrawing132.vml"/><Relationship Id="rId3" Type="http://schemas.openxmlformats.org/officeDocument/2006/relationships/slideLayout" Target="../slideLayouts/slideLayout7.xml"/><Relationship Id="rId2" Type="http://schemas.openxmlformats.org/officeDocument/2006/relationships/image" Target="../media/image409.png"/><Relationship Id="rId1" Type="http://schemas.openxmlformats.org/officeDocument/2006/relationships/oleObject" Target="../embeddings/oleObject424.bin"/></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4" Type="http://schemas.openxmlformats.org/officeDocument/2006/relationships/vmlDrawing" Target="../drawings/vmlDrawing133.vml"/><Relationship Id="rId3" Type="http://schemas.openxmlformats.org/officeDocument/2006/relationships/slideLayout" Target="../slideLayouts/slideLayout7.xml"/><Relationship Id="rId2" Type="http://schemas.openxmlformats.org/officeDocument/2006/relationships/image" Target="../media/image410.png"/><Relationship Id="rId1" Type="http://schemas.openxmlformats.org/officeDocument/2006/relationships/oleObject" Target="../embeddings/oleObject425.bin"/></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4" Type="http://schemas.openxmlformats.org/officeDocument/2006/relationships/vmlDrawing" Target="../drawings/vmlDrawing134.vml"/><Relationship Id="rId3" Type="http://schemas.openxmlformats.org/officeDocument/2006/relationships/slideLayout" Target="../slideLayouts/slideLayout7.xml"/><Relationship Id="rId2" Type="http://schemas.openxmlformats.org/officeDocument/2006/relationships/image" Target="../media/image396.png"/><Relationship Id="rId1" Type="http://schemas.openxmlformats.org/officeDocument/2006/relationships/oleObject" Target="../embeddings/oleObject426.bin"/></Relationships>
</file>

<file path=ppt/slides/_rels/slide185.xml.rels><?xml version="1.0" encoding="UTF-8" standalone="yes"?>
<Relationships xmlns="http://schemas.openxmlformats.org/package/2006/relationships"><Relationship Id="rId4" Type="http://schemas.openxmlformats.org/officeDocument/2006/relationships/vmlDrawing" Target="../drawings/vmlDrawing135.vml"/><Relationship Id="rId3" Type="http://schemas.openxmlformats.org/officeDocument/2006/relationships/slideLayout" Target="../slideLayouts/slideLayout7.xml"/><Relationship Id="rId2" Type="http://schemas.openxmlformats.org/officeDocument/2006/relationships/image" Target="../media/image396.png"/><Relationship Id="rId1" Type="http://schemas.openxmlformats.org/officeDocument/2006/relationships/oleObject" Target="../embeddings/oleObject427.bin"/></Relationships>
</file>

<file path=ppt/slides/_rels/slide186.xml.rels><?xml version="1.0" encoding="UTF-8" standalone="yes"?>
<Relationships xmlns="http://schemas.openxmlformats.org/package/2006/relationships"><Relationship Id="rId4" Type="http://schemas.openxmlformats.org/officeDocument/2006/relationships/vmlDrawing" Target="../drawings/vmlDrawing136.vml"/><Relationship Id="rId3" Type="http://schemas.openxmlformats.org/officeDocument/2006/relationships/slideLayout" Target="../slideLayouts/slideLayout7.xml"/><Relationship Id="rId2" Type="http://schemas.openxmlformats.org/officeDocument/2006/relationships/image" Target="../media/image411.emf"/><Relationship Id="rId1" Type="http://schemas.openxmlformats.org/officeDocument/2006/relationships/oleObject" Target="../embeddings/oleObject428.bin"/></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4" Type="http://schemas.openxmlformats.org/officeDocument/2006/relationships/notesSlide" Target="../notesSlides/notesSlide19.xml"/><Relationship Id="rId3" Type="http://schemas.openxmlformats.org/officeDocument/2006/relationships/slideLayout" Target="../slideLayouts/slideLayout7.xml"/><Relationship Id="rId2" Type="http://schemas.openxmlformats.org/officeDocument/2006/relationships/tags" Target="../tags/tag257.xml"/><Relationship Id="rId1" Type="http://schemas.openxmlformats.org/officeDocument/2006/relationships/image" Target="../media/image40.jpeg"/></Relationships>
</file>

<file path=ppt/slides/_rels/slide190.xml.rels><?xml version="1.0" encoding="UTF-8" standalone="yes"?>
<Relationships xmlns="http://schemas.openxmlformats.org/package/2006/relationships"><Relationship Id="rId4" Type="http://schemas.openxmlformats.org/officeDocument/2006/relationships/vmlDrawing" Target="../drawings/vmlDrawing137.vml"/><Relationship Id="rId3" Type="http://schemas.openxmlformats.org/officeDocument/2006/relationships/slideLayout" Target="../slideLayouts/slideLayout2.xml"/><Relationship Id="rId2" Type="http://schemas.openxmlformats.org/officeDocument/2006/relationships/image" Target="../media/image412.wmf"/><Relationship Id="rId1" Type="http://schemas.openxmlformats.org/officeDocument/2006/relationships/oleObject" Target="../embeddings/oleObject429.bin"/></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9" Type="http://schemas.openxmlformats.org/officeDocument/2006/relationships/oleObject" Target="../embeddings/oleObject434.bin"/><Relationship Id="rId8" Type="http://schemas.openxmlformats.org/officeDocument/2006/relationships/image" Target="../media/image416.wmf"/><Relationship Id="rId7" Type="http://schemas.openxmlformats.org/officeDocument/2006/relationships/oleObject" Target="../embeddings/oleObject433.bin"/><Relationship Id="rId6" Type="http://schemas.openxmlformats.org/officeDocument/2006/relationships/image" Target="../media/image415.wmf"/><Relationship Id="rId51" Type="http://schemas.openxmlformats.org/officeDocument/2006/relationships/vmlDrawing" Target="../drawings/vmlDrawing138.vml"/><Relationship Id="rId50" Type="http://schemas.openxmlformats.org/officeDocument/2006/relationships/slideLayout" Target="../slideLayouts/slideLayout7.xml"/><Relationship Id="rId5" Type="http://schemas.openxmlformats.org/officeDocument/2006/relationships/oleObject" Target="../embeddings/oleObject432.bin"/><Relationship Id="rId49" Type="http://schemas.openxmlformats.org/officeDocument/2006/relationships/tags" Target="../tags/tag404.xml"/><Relationship Id="rId48" Type="http://schemas.openxmlformats.org/officeDocument/2006/relationships/image" Target="../media/image435.wmf"/><Relationship Id="rId47" Type="http://schemas.openxmlformats.org/officeDocument/2006/relationships/image" Target="../media/image434.wmf"/><Relationship Id="rId46" Type="http://schemas.openxmlformats.org/officeDocument/2006/relationships/oleObject" Target="../embeddings/oleObject454.bin"/><Relationship Id="rId45" Type="http://schemas.openxmlformats.org/officeDocument/2006/relationships/image" Target="../media/image433.wmf"/><Relationship Id="rId44" Type="http://schemas.openxmlformats.org/officeDocument/2006/relationships/oleObject" Target="../embeddings/oleObject453.bin"/><Relationship Id="rId43" Type="http://schemas.openxmlformats.org/officeDocument/2006/relationships/image" Target="../media/image432.wmf"/><Relationship Id="rId42" Type="http://schemas.openxmlformats.org/officeDocument/2006/relationships/oleObject" Target="../embeddings/oleObject452.bin"/><Relationship Id="rId41" Type="http://schemas.openxmlformats.org/officeDocument/2006/relationships/image" Target="../media/image431.wmf"/><Relationship Id="rId40" Type="http://schemas.openxmlformats.org/officeDocument/2006/relationships/oleObject" Target="../embeddings/oleObject451.bin"/><Relationship Id="rId4" Type="http://schemas.openxmlformats.org/officeDocument/2006/relationships/image" Target="../media/image414.wmf"/><Relationship Id="rId39" Type="http://schemas.openxmlformats.org/officeDocument/2006/relationships/image" Target="../media/image430.wmf"/><Relationship Id="rId38" Type="http://schemas.openxmlformats.org/officeDocument/2006/relationships/oleObject" Target="../embeddings/oleObject450.bin"/><Relationship Id="rId37" Type="http://schemas.openxmlformats.org/officeDocument/2006/relationships/oleObject" Target="../embeddings/oleObject449.bin"/><Relationship Id="rId36" Type="http://schemas.openxmlformats.org/officeDocument/2006/relationships/oleObject" Target="../embeddings/oleObject448.bin"/><Relationship Id="rId35" Type="http://schemas.openxmlformats.org/officeDocument/2006/relationships/image" Target="../media/image429.wmf"/><Relationship Id="rId34" Type="http://schemas.openxmlformats.org/officeDocument/2006/relationships/oleObject" Target="../embeddings/oleObject447.bin"/><Relationship Id="rId33" Type="http://schemas.openxmlformats.org/officeDocument/2006/relationships/image" Target="../media/image428.wmf"/><Relationship Id="rId32" Type="http://schemas.openxmlformats.org/officeDocument/2006/relationships/oleObject" Target="../embeddings/oleObject446.bin"/><Relationship Id="rId31" Type="http://schemas.openxmlformats.org/officeDocument/2006/relationships/image" Target="../media/image427.wmf"/><Relationship Id="rId30" Type="http://schemas.openxmlformats.org/officeDocument/2006/relationships/oleObject" Target="../embeddings/oleObject445.bin"/><Relationship Id="rId3" Type="http://schemas.openxmlformats.org/officeDocument/2006/relationships/oleObject" Target="../embeddings/oleObject431.bin"/><Relationship Id="rId29" Type="http://schemas.openxmlformats.org/officeDocument/2006/relationships/image" Target="../media/image426.wmf"/><Relationship Id="rId28" Type="http://schemas.openxmlformats.org/officeDocument/2006/relationships/oleObject" Target="../embeddings/oleObject444.bin"/><Relationship Id="rId27" Type="http://schemas.openxmlformats.org/officeDocument/2006/relationships/image" Target="../media/image425.wmf"/><Relationship Id="rId26" Type="http://schemas.openxmlformats.org/officeDocument/2006/relationships/oleObject" Target="../embeddings/oleObject443.bin"/><Relationship Id="rId25" Type="http://schemas.openxmlformats.org/officeDocument/2006/relationships/image" Target="../media/image424.wmf"/><Relationship Id="rId24" Type="http://schemas.openxmlformats.org/officeDocument/2006/relationships/oleObject" Target="../embeddings/oleObject442.bin"/><Relationship Id="rId23" Type="http://schemas.openxmlformats.org/officeDocument/2006/relationships/image" Target="../media/image423.wmf"/><Relationship Id="rId22" Type="http://schemas.openxmlformats.org/officeDocument/2006/relationships/oleObject" Target="../embeddings/oleObject441.bin"/><Relationship Id="rId21" Type="http://schemas.openxmlformats.org/officeDocument/2006/relationships/image" Target="../media/image422.wmf"/><Relationship Id="rId20" Type="http://schemas.openxmlformats.org/officeDocument/2006/relationships/oleObject" Target="../embeddings/oleObject440.bin"/><Relationship Id="rId2" Type="http://schemas.openxmlformats.org/officeDocument/2006/relationships/image" Target="../media/image413.wmf"/><Relationship Id="rId19" Type="http://schemas.openxmlformats.org/officeDocument/2006/relationships/image" Target="../media/image421.wmf"/><Relationship Id="rId18" Type="http://schemas.openxmlformats.org/officeDocument/2006/relationships/oleObject" Target="../embeddings/oleObject439.bin"/><Relationship Id="rId17" Type="http://schemas.openxmlformats.org/officeDocument/2006/relationships/image" Target="../media/image420.wmf"/><Relationship Id="rId16" Type="http://schemas.openxmlformats.org/officeDocument/2006/relationships/oleObject" Target="../embeddings/oleObject438.bin"/><Relationship Id="rId15" Type="http://schemas.openxmlformats.org/officeDocument/2006/relationships/image" Target="../media/image419.wmf"/><Relationship Id="rId14" Type="http://schemas.openxmlformats.org/officeDocument/2006/relationships/oleObject" Target="../embeddings/oleObject437.bin"/><Relationship Id="rId13" Type="http://schemas.openxmlformats.org/officeDocument/2006/relationships/image" Target="../media/image418.wmf"/><Relationship Id="rId12" Type="http://schemas.openxmlformats.org/officeDocument/2006/relationships/oleObject" Target="../embeddings/oleObject436.bin"/><Relationship Id="rId11" Type="http://schemas.openxmlformats.org/officeDocument/2006/relationships/oleObject" Target="../embeddings/oleObject435.bin"/><Relationship Id="rId10" Type="http://schemas.openxmlformats.org/officeDocument/2006/relationships/image" Target="../media/image417.wmf"/><Relationship Id="rId1" Type="http://schemas.openxmlformats.org/officeDocument/2006/relationships/oleObject" Target="../embeddings/oleObject430.bin"/></Relationships>
</file>

<file path=ppt/slides/_rels/slide193.xml.rels><?xml version="1.0" encoding="UTF-8" standalone="yes"?>
<Relationships xmlns="http://schemas.openxmlformats.org/package/2006/relationships"><Relationship Id="rId9" Type="http://schemas.openxmlformats.org/officeDocument/2006/relationships/oleObject" Target="../embeddings/oleObject459.bin"/><Relationship Id="rId8" Type="http://schemas.openxmlformats.org/officeDocument/2006/relationships/image" Target="../media/image439.wmf"/><Relationship Id="rId7" Type="http://schemas.openxmlformats.org/officeDocument/2006/relationships/oleObject" Target="../embeddings/oleObject458.bin"/><Relationship Id="rId6" Type="http://schemas.openxmlformats.org/officeDocument/2006/relationships/image" Target="../media/image438.wmf"/><Relationship Id="rId5" Type="http://schemas.openxmlformats.org/officeDocument/2006/relationships/oleObject" Target="../embeddings/oleObject457.bin"/><Relationship Id="rId4" Type="http://schemas.openxmlformats.org/officeDocument/2006/relationships/image" Target="../media/image437.wmf"/><Relationship Id="rId3" Type="http://schemas.openxmlformats.org/officeDocument/2006/relationships/oleObject" Target="../embeddings/oleObject456.bin"/><Relationship Id="rId23" Type="http://schemas.openxmlformats.org/officeDocument/2006/relationships/vmlDrawing" Target="../drawings/vmlDrawing139.vml"/><Relationship Id="rId22" Type="http://schemas.openxmlformats.org/officeDocument/2006/relationships/slideLayout" Target="../slideLayouts/slideLayout7.xml"/><Relationship Id="rId21" Type="http://schemas.openxmlformats.org/officeDocument/2006/relationships/tags" Target="../tags/tag405.xml"/><Relationship Id="rId20" Type="http://schemas.openxmlformats.org/officeDocument/2006/relationships/oleObject" Target="../embeddings/oleObject466.bin"/><Relationship Id="rId2" Type="http://schemas.openxmlformats.org/officeDocument/2006/relationships/image" Target="../media/image436.wmf"/><Relationship Id="rId19" Type="http://schemas.openxmlformats.org/officeDocument/2006/relationships/oleObject" Target="../embeddings/oleObject465.bin"/><Relationship Id="rId18" Type="http://schemas.openxmlformats.org/officeDocument/2006/relationships/image" Target="../media/image443.wmf"/><Relationship Id="rId17" Type="http://schemas.openxmlformats.org/officeDocument/2006/relationships/oleObject" Target="../embeddings/oleObject464.bin"/><Relationship Id="rId16" Type="http://schemas.openxmlformats.org/officeDocument/2006/relationships/image" Target="../media/image442.wmf"/><Relationship Id="rId15" Type="http://schemas.openxmlformats.org/officeDocument/2006/relationships/oleObject" Target="../embeddings/oleObject463.bin"/><Relationship Id="rId14" Type="http://schemas.openxmlformats.org/officeDocument/2006/relationships/image" Target="../media/image441.wmf"/><Relationship Id="rId13" Type="http://schemas.openxmlformats.org/officeDocument/2006/relationships/oleObject" Target="../embeddings/oleObject462.bin"/><Relationship Id="rId12" Type="http://schemas.openxmlformats.org/officeDocument/2006/relationships/oleObject" Target="../embeddings/oleObject461.bin"/><Relationship Id="rId11" Type="http://schemas.openxmlformats.org/officeDocument/2006/relationships/oleObject" Target="../embeddings/oleObject460.bin"/><Relationship Id="rId10" Type="http://schemas.openxmlformats.org/officeDocument/2006/relationships/image" Target="../media/image440.wmf"/><Relationship Id="rId1" Type="http://schemas.openxmlformats.org/officeDocument/2006/relationships/oleObject" Target="../embeddings/oleObject455.bin"/></Relationships>
</file>

<file path=ppt/slides/_rels/slide194.xml.rels><?xml version="1.0" encoding="UTF-8" standalone="yes"?>
<Relationships xmlns="http://schemas.openxmlformats.org/package/2006/relationships"><Relationship Id="rId9" Type="http://schemas.openxmlformats.org/officeDocument/2006/relationships/oleObject" Target="../embeddings/oleObject472.bin"/><Relationship Id="rId8" Type="http://schemas.openxmlformats.org/officeDocument/2006/relationships/oleObject" Target="../embeddings/oleObject471.bin"/><Relationship Id="rId7" Type="http://schemas.openxmlformats.org/officeDocument/2006/relationships/oleObject" Target="../embeddings/oleObject470.bin"/><Relationship Id="rId63" Type="http://schemas.openxmlformats.org/officeDocument/2006/relationships/notesSlide" Target="../notesSlides/notesSlide92.xml"/><Relationship Id="rId62" Type="http://schemas.openxmlformats.org/officeDocument/2006/relationships/vmlDrawing" Target="../drawings/vmlDrawing140.vml"/><Relationship Id="rId61" Type="http://schemas.openxmlformats.org/officeDocument/2006/relationships/slideLayout" Target="../slideLayouts/slideLayout7.xml"/><Relationship Id="rId60" Type="http://schemas.openxmlformats.org/officeDocument/2006/relationships/tags" Target="../tags/tag406.xml"/><Relationship Id="rId6" Type="http://schemas.openxmlformats.org/officeDocument/2006/relationships/image" Target="../media/image440.wmf"/><Relationship Id="rId59" Type="http://schemas.openxmlformats.org/officeDocument/2006/relationships/image" Target="../media/image458.wmf"/><Relationship Id="rId58" Type="http://schemas.openxmlformats.org/officeDocument/2006/relationships/oleObject" Target="../embeddings/oleObject505.bin"/><Relationship Id="rId57" Type="http://schemas.openxmlformats.org/officeDocument/2006/relationships/image" Target="../media/image457.wmf"/><Relationship Id="rId56" Type="http://schemas.openxmlformats.org/officeDocument/2006/relationships/oleObject" Target="../embeddings/oleObject504.bin"/><Relationship Id="rId55" Type="http://schemas.openxmlformats.org/officeDocument/2006/relationships/oleObject" Target="../embeddings/oleObject503.bin"/><Relationship Id="rId54" Type="http://schemas.openxmlformats.org/officeDocument/2006/relationships/oleObject" Target="../embeddings/oleObject502.bin"/><Relationship Id="rId53" Type="http://schemas.openxmlformats.org/officeDocument/2006/relationships/oleObject" Target="../embeddings/oleObject501.bin"/><Relationship Id="rId52" Type="http://schemas.openxmlformats.org/officeDocument/2006/relationships/oleObject" Target="../embeddings/oleObject500.bin"/><Relationship Id="rId51" Type="http://schemas.openxmlformats.org/officeDocument/2006/relationships/oleObject" Target="../embeddings/oleObject499.bin"/><Relationship Id="rId50" Type="http://schemas.openxmlformats.org/officeDocument/2006/relationships/oleObject" Target="../embeddings/oleObject498.bin"/><Relationship Id="rId5" Type="http://schemas.openxmlformats.org/officeDocument/2006/relationships/oleObject" Target="../embeddings/oleObject469.bin"/><Relationship Id="rId49" Type="http://schemas.openxmlformats.org/officeDocument/2006/relationships/oleObject" Target="../embeddings/oleObject497.bin"/><Relationship Id="rId48" Type="http://schemas.openxmlformats.org/officeDocument/2006/relationships/oleObject" Target="../embeddings/oleObject496.bin"/><Relationship Id="rId47" Type="http://schemas.openxmlformats.org/officeDocument/2006/relationships/image" Target="../media/image456.wmf"/><Relationship Id="rId46" Type="http://schemas.openxmlformats.org/officeDocument/2006/relationships/oleObject" Target="../embeddings/oleObject495.bin"/><Relationship Id="rId45" Type="http://schemas.openxmlformats.org/officeDocument/2006/relationships/image" Target="../media/image455.wmf"/><Relationship Id="rId44" Type="http://schemas.openxmlformats.org/officeDocument/2006/relationships/oleObject" Target="../embeddings/oleObject494.bin"/><Relationship Id="rId43" Type="http://schemas.openxmlformats.org/officeDocument/2006/relationships/oleObject" Target="../embeddings/oleObject493.bin"/><Relationship Id="rId42" Type="http://schemas.openxmlformats.org/officeDocument/2006/relationships/oleObject" Target="../embeddings/oleObject492.bin"/><Relationship Id="rId41" Type="http://schemas.openxmlformats.org/officeDocument/2006/relationships/image" Target="../media/image454.wmf"/><Relationship Id="rId40" Type="http://schemas.openxmlformats.org/officeDocument/2006/relationships/oleObject" Target="../embeddings/oleObject491.bin"/><Relationship Id="rId4" Type="http://schemas.openxmlformats.org/officeDocument/2006/relationships/image" Target="../media/image439.wmf"/><Relationship Id="rId39" Type="http://schemas.openxmlformats.org/officeDocument/2006/relationships/image" Target="../media/image437.wmf"/><Relationship Id="rId38" Type="http://schemas.openxmlformats.org/officeDocument/2006/relationships/oleObject" Target="../embeddings/oleObject490.bin"/><Relationship Id="rId37" Type="http://schemas.openxmlformats.org/officeDocument/2006/relationships/image" Target="../media/image436.wmf"/><Relationship Id="rId36" Type="http://schemas.openxmlformats.org/officeDocument/2006/relationships/oleObject" Target="../embeddings/oleObject489.bin"/><Relationship Id="rId35" Type="http://schemas.openxmlformats.org/officeDocument/2006/relationships/image" Target="../media/image453.wmf"/><Relationship Id="rId34" Type="http://schemas.openxmlformats.org/officeDocument/2006/relationships/oleObject" Target="../embeddings/oleObject488.bin"/><Relationship Id="rId33" Type="http://schemas.openxmlformats.org/officeDocument/2006/relationships/oleObject" Target="../embeddings/oleObject487.bin"/><Relationship Id="rId32" Type="http://schemas.openxmlformats.org/officeDocument/2006/relationships/oleObject" Target="../embeddings/oleObject486.bin"/><Relationship Id="rId31" Type="http://schemas.openxmlformats.org/officeDocument/2006/relationships/image" Target="../media/image452.wmf"/><Relationship Id="rId30" Type="http://schemas.openxmlformats.org/officeDocument/2006/relationships/oleObject" Target="../embeddings/oleObject485.bin"/><Relationship Id="rId3" Type="http://schemas.openxmlformats.org/officeDocument/2006/relationships/oleObject" Target="../embeddings/oleObject468.bin"/><Relationship Id="rId29" Type="http://schemas.openxmlformats.org/officeDocument/2006/relationships/image" Target="../media/image451.wmf"/><Relationship Id="rId28" Type="http://schemas.openxmlformats.org/officeDocument/2006/relationships/oleObject" Target="../embeddings/oleObject484.bin"/><Relationship Id="rId27" Type="http://schemas.openxmlformats.org/officeDocument/2006/relationships/image" Target="../media/image450.wmf"/><Relationship Id="rId26" Type="http://schemas.openxmlformats.org/officeDocument/2006/relationships/oleObject" Target="../embeddings/oleObject483.bin"/><Relationship Id="rId25" Type="http://schemas.openxmlformats.org/officeDocument/2006/relationships/oleObject" Target="../embeddings/oleObject482.bin"/><Relationship Id="rId24" Type="http://schemas.openxmlformats.org/officeDocument/2006/relationships/oleObject" Target="../embeddings/oleObject481.bin"/><Relationship Id="rId23" Type="http://schemas.openxmlformats.org/officeDocument/2006/relationships/oleObject" Target="../embeddings/oleObject480.bin"/><Relationship Id="rId22" Type="http://schemas.openxmlformats.org/officeDocument/2006/relationships/image" Target="../media/image449.wmf"/><Relationship Id="rId21" Type="http://schemas.openxmlformats.org/officeDocument/2006/relationships/oleObject" Target="../embeddings/oleObject479.bin"/><Relationship Id="rId20" Type="http://schemas.openxmlformats.org/officeDocument/2006/relationships/image" Target="../media/image448.wmf"/><Relationship Id="rId2" Type="http://schemas.openxmlformats.org/officeDocument/2006/relationships/image" Target="../media/image438.wmf"/><Relationship Id="rId19" Type="http://schemas.openxmlformats.org/officeDocument/2006/relationships/oleObject" Target="../embeddings/oleObject478.bin"/><Relationship Id="rId18" Type="http://schemas.openxmlformats.org/officeDocument/2006/relationships/oleObject" Target="../embeddings/oleObject477.bin"/><Relationship Id="rId17" Type="http://schemas.openxmlformats.org/officeDocument/2006/relationships/image" Target="../media/image447.wmf"/><Relationship Id="rId16" Type="http://schemas.openxmlformats.org/officeDocument/2006/relationships/oleObject" Target="../embeddings/oleObject476.bin"/><Relationship Id="rId15" Type="http://schemas.openxmlformats.org/officeDocument/2006/relationships/image" Target="../media/image446.wmf"/><Relationship Id="rId14" Type="http://schemas.openxmlformats.org/officeDocument/2006/relationships/oleObject" Target="../embeddings/oleObject475.bin"/><Relationship Id="rId13" Type="http://schemas.openxmlformats.org/officeDocument/2006/relationships/image" Target="../media/image445.wmf"/><Relationship Id="rId12" Type="http://schemas.openxmlformats.org/officeDocument/2006/relationships/oleObject" Target="../embeddings/oleObject474.bin"/><Relationship Id="rId11" Type="http://schemas.openxmlformats.org/officeDocument/2006/relationships/image" Target="../media/image444.wmf"/><Relationship Id="rId10" Type="http://schemas.openxmlformats.org/officeDocument/2006/relationships/oleObject" Target="../embeddings/oleObject473.bin"/><Relationship Id="rId1" Type="http://schemas.openxmlformats.org/officeDocument/2006/relationships/oleObject" Target="../embeddings/oleObject467.bin"/></Relationships>
</file>

<file path=ppt/slides/_rels/slide195.xml.rels><?xml version="1.0" encoding="UTF-8" standalone="yes"?>
<Relationships xmlns="http://schemas.openxmlformats.org/package/2006/relationships"><Relationship Id="rId9" Type="http://schemas.openxmlformats.org/officeDocument/2006/relationships/oleObject" Target="../embeddings/oleObject510.bin"/><Relationship Id="rId8" Type="http://schemas.openxmlformats.org/officeDocument/2006/relationships/image" Target="../media/image440.wmf"/><Relationship Id="rId7" Type="http://schemas.openxmlformats.org/officeDocument/2006/relationships/oleObject" Target="../embeddings/oleObject509.bin"/><Relationship Id="rId6" Type="http://schemas.openxmlformats.org/officeDocument/2006/relationships/image" Target="../media/image439.wmf"/><Relationship Id="rId5" Type="http://schemas.openxmlformats.org/officeDocument/2006/relationships/oleObject" Target="../embeddings/oleObject508.bin"/><Relationship Id="rId4" Type="http://schemas.openxmlformats.org/officeDocument/2006/relationships/image" Target="../media/image437.wmf"/><Relationship Id="rId3" Type="http://schemas.openxmlformats.org/officeDocument/2006/relationships/oleObject" Target="../embeddings/oleObject507.bin"/><Relationship Id="rId25" Type="http://schemas.openxmlformats.org/officeDocument/2006/relationships/notesSlide" Target="../notesSlides/notesSlide93.xml"/><Relationship Id="rId24" Type="http://schemas.openxmlformats.org/officeDocument/2006/relationships/vmlDrawing" Target="../drawings/vmlDrawing141.vml"/><Relationship Id="rId23" Type="http://schemas.openxmlformats.org/officeDocument/2006/relationships/slideLayout" Target="../slideLayouts/slideLayout7.xml"/><Relationship Id="rId22" Type="http://schemas.openxmlformats.org/officeDocument/2006/relationships/tags" Target="../tags/tag407.xml"/><Relationship Id="rId21" Type="http://schemas.openxmlformats.org/officeDocument/2006/relationships/oleObject" Target="../embeddings/oleObject517.bin"/><Relationship Id="rId20" Type="http://schemas.openxmlformats.org/officeDocument/2006/relationships/image" Target="../media/image460.wmf"/><Relationship Id="rId2" Type="http://schemas.openxmlformats.org/officeDocument/2006/relationships/image" Target="../media/image436.wmf"/><Relationship Id="rId19" Type="http://schemas.openxmlformats.org/officeDocument/2006/relationships/oleObject" Target="../embeddings/oleObject516.bin"/><Relationship Id="rId18" Type="http://schemas.openxmlformats.org/officeDocument/2006/relationships/image" Target="../media/image443.wmf"/><Relationship Id="rId17" Type="http://schemas.openxmlformats.org/officeDocument/2006/relationships/oleObject" Target="../embeddings/oleObject515.bin"/><Relationship Id="rId16" Type="http://schemas.openxmlformats.org/officeDocument/2006/relationships/image" Target="../media/image442.wmf"/><Relationship Id="rId15" Type="http://schemas.openxmlformats.org/officeDocument/2006/relationships/oleObject" Target="../embeddings/oleObject514.bin"/><Relationship Id="rId14" Type="http://schemas.openxmlformats.org/officeDocument/2006/relationships/oleObject" Target="../embeddings/oleObject513.bin"/><Relationship Id="rId13" Type="http://schemas.openxmlformats.org/officeDocument/2006/relationships/oleObject" Target="../embeddings/oleObject512.bin"/><Relationship Id="rId12" Type="http://schemas.openxmlformats.org/officeDocument/2006/relationships/image" Target="../media/image459.wmf"/><Relationship Id="rId11" Type="http://schemas.openxmlformats.org/officeDocument/2006/relationships/oleObject" Target="../embeddings/oleObject511.bin"/><Relationship Id="rId10" Type="http://schemas.openxmlformats.org/officeDocument/2006/relationships/image" Target="../media/image441.wmf"/><Relationship Id="rId1" Type="http://schemas.openxmlformats.org/officeDocument/2006/relationships/oleObject" Target="../embeddings/oleObject506.bin"/></Relationships>
</file>

<file path=ppt/slides/_rels/slide196.xml.rels><?xml version="1.0" encoding="UTF-8" standalone="yes"?>
<Relationships xmlns="http://schemas.openxmlformats.org/package/2006/relationships"><Relationship Id="rId9" Type="http://schemas.openxmlformats.org/officeDocument/2006/relationships/oleObject" Target="../embeddings/oleObject522.bin"/><Relationship Id="rId8" Type="http://schemas.openxmlformats.org/officeDocument/2006/relationships/image" Target="../media/image444.wmf"/><Relationship Id="rId7" Type="http://schemas.openxmlformats.org/officeDocument/2006/relationships/oleObject" Target="../embeddings/oleObject521.bin"/><Relationship Id="rId6" Type="http://schemas.openxmlformats.org/officeDocument/2006/relationships/image" Target="../media/image454.wmf"/><Relationship Id="rId5" Type="http://schemas.openxmlformats.org/officeDocument/2006/relationships/oleObject" Target="../embeddings/oleObject520.bin"/><Relationship Id="rId4" Type="http://schemas.openxmlformats.org/officeDocument/2006/relationships/image" Target="../media/image437.wmf"/><Relationship Id="rId32" Type="http://schemas.openxmlformats.org/officeDocument/2006/relationships/notesSlide" Target="../notesSlides/notesSlide94.xml"/><Relationship Id="rId31" Type="http://schemas.openxmlformats.org/officeDocument/2006/relationships/vmlDrawing" Target="../drawings/vmlDrawing142.vml"/><Relationship Id="rId30" Type="http://schemas.openxmlformats.org/officeDocument/2006/relationships/slideLayout" Target="../slideLayouts/slideLayout7.xml"/><Relationship Id="rId3" Type="http://schemas.openxmlformats.org/officeDocument/2006/relationships/oleObject" Target="../embeddings/oleObject519.bin"/><Relationship Id="rId29" Type="http://schemas.openxmlformats.org/officeDocument/2006/relationships/tags" Target="../tags/tag408.xml"/><Relationship Id="rId28" Type="http://schemas.openxmlformats.org/officeDocument/2006/relationships/image" Target="../media/image466.wmf"/><Relationship Id="rId27" Type="http://schemas.openxmlformats.org/officeDocument/2006/relationships/oleObject" Target="../embeddings/oleObject531.bin"/><Relationship Id="rId26" Type="http://schemas.openxmlformats.org/officeDocument/2006/relationships/image" Target="../media/image465.wmf"/><Relationship Id="rId25" Type="http://schemas.openxmlformats.org/officeDocument/2006/relationships/oleObject" Target="../embeddings/oleObject530.bin"/><Relationship Id="rId24" Type="http://schemas.openxmlformats.org/officeDocument/2006/relationships/image" Target="../media/image464.wmf"/><Relationship Id="rId23" Type="http://schemas.openxmlformats.org/officeDocument/2006/relationships/oleObject" Target="../embeddings/oleObject529.bin"/><Relationship Id="rId22" Type="http://schemas.openxmlformats.org/officeDocument/2006/relationships/image" Target="../media/image463.wmf"/><Relationship Id="rId21" Type="http://schemas.openxmlformats.org/officeDocument/2006/relationships/oleObject" Target="../embeddings/oleObject528.bin"/><Relationship Id="rId20" Type="http://schemas.openxmlformats.org/officeDocument/2006/relationships/image" Target="../media/image440.wmf"/><Relationship Id="rId2" Type="http://schemas.openxmlformats.org/officeDocument/2006/relationships/image" Target="../media/image436.wmf"/><Relationship Id="rId19" Type="http://schemas.openxmlformats.org/officeDocument/2006/relationships/oleObject" Target="../embeddings/oleObject527.bin"/><Relationship Id="rId18" Type="http://schemas.openxmlformats.org/officeDocument/2006/relationships/image" Target="../media/image439.wmf"/><Relationship Id="rId17" Type="http://schemas.openxmlformats.org/officeDocument/2006/relationships/oleObject" Target="../embeddings/oleObject526.bin"/><Relationship Id="rId16" Type="http://schemas.openxmlformats.org/officeDocument/2006/relationships/image" Target="../media/image462.wmf"/><Relationship Id="rId15" Type="http://schemas.openxmlformats.org/officeDocument/2006/relationships/oleObject" Target="../embeddings/oleObject525.bin"/><Relationship Id="rId14" Type="http://schemas.openxmlformats.org/officeDocument/2006/relationships/image" Target="../media/image461.wmf"/><Relationship Id="rId13" Type="http://schemas.openxmlformats.org/officeDocument/2006/relationships/oleObject" Target="../embeddings/oleObject524.bin"/><Relationship Id="rId12" Type="http://schemas.openxmlformats.org/officeDocument/2006/relationships/image" Target="../media/image455.wmf"/><Relationship Id="rId11" Type="http://schemas.openxmlformats.org/officeDocument/2006/relationships/oleObject" Target="../embeddings/oleObject523.bin"/><Relationship Id="rId10" Type="http://schemas.openxmlformats.org/officeDocument/2006/relationships/image" Target="../media/image448.wmf"/><Relationship Id="rId1" Type="http://schemas.openxmlformats.org/officeDocument/2006/relationships/oleObject" Target="../embeddings/oleObject518.bin"/></Relationships>
</file>

<file path=ppt/slides/_rels/slide197.xml.rels><?xml version="1.0" encoding="UTF-8" standalone="yes"?>
<Relationships xmlns="http://schemas.openxmlformats.org/package/2006/relationships"><Relationship Id="rId9" Type="http://schemas.openxmlformats.org/officeDocument/2006/relationships/oleObject" Target="../embeddings/oleObject536.bin"/><Relationship Id="rId8" Type="http://schemas.openxmlformats.org/officeDocument/2006/relationships/image" Target="../media/image470.wmf"/><Relationship Id="rId76" Type="http://schemas.openxmlformats.org/officeDocument/2006/relationships/notesSlide" Target="../notesSlides/notesSlide95.xml"/><Relationship Id="rId75" Type="http://schemas.openxmlformats.org/officeDocument/2006/relationships/vmlDrawing" Target="../drawings/vmlDrawing143.vml"/><Relationship Id="rId74" Type="http://schemas.openxmlformats.org/officeDocument/2006/relationships/slideLayout" Target="../slideLayouts/slideLayout7.xml"/><Relationship Id="rId73" Type="http://schemas.openxmlformats.org/officeDocument/2006/relationships/tags" Target="../tags/tag409.xml"/><Relationship Id="rId72" Type="http://schemas.openxmlformats.org/officeDocument/2006/relationships/image" Target="../media/image500.wmf"/><Relationship Id="rId71" Type="http://schemas.openxmlformats.org/officeDocument/2006/relationships/oleObject" Target="../embeddings/oleObject569.bin"/><Relationship Id="rId70" Type="http://schemas.openxmlformats.org/officeDocument/2006/relationships/image" Target="../media/image499.wmf"/><Relationship Id="rId7" Type="http://schemas.openxmlformats.org/officeDocument/2006/relationships/oleObject" Target="../embeddings/oleObject535.bin"/><Relationship Id="rId69" Type="http://schemas.openxmlformats.org/officeDocument/2006/relationships/oleObject" Target="../embeddings/oleObject568.bin"/><Relationship Id="rId68" Type="http://schemas.openxmlformats.org/officeDocument/2006/relationships/image" Target="../media/image498.wmf"/><Relationship Id="rId67" Type="http://schemas.openxmlformats.org/officeDocument/2006/relationships/oleObject" Target="../embeddings/oleObject567.bin"/><Relationship Id="rId66" Type="http://schemas.openxmlformats.org/officeDocument/2006/relationships/image" Target="../media/image497.wmf"/><Relationship Id="rId65" Type="http://schemas.openxmlformats.org/officeDocument/2006/relationships/oleObject" Target="../embeddings/oleObject566.bin"/><Relationship Id="rId64" Type="http://schemas.openxmlformats.org/officeDocument/2006/relationships/image" Target="../media/image496.wmf"/><Relationship Id="rId63" Type="http://schemas.openxmlformats.org/officeDocument/2006/relationships/oleObject" Target="../embeddings/oleObject565.bin"/><Relationship Id="rId62" Type="http://schemas.openxmlformats.org/officeDocument/2006/relationships/image" Target="../media/image495.wmf"/><Relationship Id="rId61" Type="http://schemas.openxmlformats.org/officeDocument/2006/relationships/oleObject" Target="../embeddings/oleObject564.bin"/><Relationship Id="rId60" Type="http://schemas.openxmlformats.org/officeDocument/2006/relationships/image" Target="../media/image494.wmf"/><Relationship Id="rId6" Type="http://schemas.openxmlformats.org/officeDocument/2006/relationships/image" Target="../media/image469.wmf"/><Relationship Id="rId59" Type="http://schemas.openxmlformats.org/officeDocument/2006/relationships/oleObject" Target="../embeddings/oleObject563.bin"/><Relationship Id="rId58" Type="http://schemas.openxmlformats.org/officeDocument/2006/relationships/image" Target="../media/image493.wmf"/><Relationship Id="rId57" Type="http://schemas.openxmlformats.org/officeDocument/2006/relationships/oleObject" Target="../embeddings/oleObject562.bin"/><Relationship Id="rId56" Type="http://schemas.openxmlformats.org/officeDocument/2006/relationships/image" Target="../media/image492.wmf"/><Relationship Id="rId55" Type="http://schemas.openxmlformats.org/officeDocument/2006/relationships/oleObject" Target="../embeddings/oleObject561.bin"/><Relationship Id="rId54" Type="http://schemas.openxmlformats.org/officeDocument/2006/relationships/image" Target="../media/image491.wmf"/><Relationship Id="rId53" Type="http://schemas.openxmlformats.org/officeDocument/2006/relationships/oleObject" Target="../embeddings/oleObject560.bin"/><Relationship Id="rId52" Type="http://schemas.openxmlformats.org/officeDocument/2006/relationships/image" Target="../media/image490.wmf"/><Relationship Id="rId51" Type="http://schemas.openxmlformats.org/officeDocument/2006/relationships/oleObject" Target="../embeddings/oleObject559.bin"/><Relationship Id="rId50" Type="http://schemas.openxmlformats.org/officeDocument/2006/relationships/image" Target="../media/image489.wmf"/><Relationship Id="rId5" Type="http://schemas.openxmlformats.org/officeDocument/2006/relationships/oleObject" Target="../embeddings/oleObject534.bin"/><Relationship Id="rId49" Type="http://schemas.openxmlformats.org/officeDocument/2006/relationships/oleObject" Target="../embeddings/oleObject558.bin"/><Relationship Id="rId48" Type="http://schemas.openxmlformats.org/officeDocument/2006/relationships/image" Target="../media/image488.wmf"/><Relationship Id="rId47" Type="http://schemas.openxmlformats.org/officeDocument/2006/relationships/oleObject" Target="../embeddings/oleObject557.bin"/><Relationship Id="rId46" Type="http://schemas.openxmlformats.org/officeDocument/2006/relationships/image" Target="../media/image487.wmf"/><Relationship Id="rId45" Type="http://schemas.openxmlformats.org/officeDocument/2006/relationships/oleObject" Target="../embeddings/oleObject556.bin"/><Relationship Id="rId44" Type="http://schemas.openxmlformats.org/officeDocument/2006/relationships/image" Target="../media/image486.wmf"/><Relationship Id="rId43" Type="http://schemas.openxmlformats.org/officeDocument/2006/relationships/oleObject" Target="../embeddings/oleObject555.bin"/><Relationship Id="rId42" Type="http://schemas.openxmlformats.org/officeDocument/2006/relationships/oleObject" Target="../embeddings/oleObject554.bin"/><Relationship Id="rId41" Type="http://schemas.openxmlformats.org/officeDocument/2006/relationships/oleObject" Target="../embeddings/oleObject553.bin"/><Relationship Id="rId40" Type="http://schemas.openxmlformats.org/officeDocument/2006/relationships/oleObject" Target="../embeddings/oleObject552.bin"/><Relationship Id="rId4" Type="http://schemas.openxmlformats.org/officeDocument/2006/relationships/image" Target="../media/image468.wmf"/><Relationship Id="rId39" Type="http://schemas.openxmlformats.org/officeDocument/2006/relationships/image" Target="../media/image485.wmf"/><Relationship Id="rId38" Type="http://schemas.openxmlformats.org/officeDocument/2006/relationships/oleObject" Target="../embeddings/oleObject551.bin"/><Relationship Id="rId37" Type="http://schemas.openxmlformats.org/officeDocument/2006/relationships/image" Target="../media/image484.wmf"/><Relationship Id="rId36" Type="http://schemas.openxmlformats.org/officeDocument/2006/relationships/oleObject" Target="../embeddings/oleObject550.bin"/><Relationship Id="rId35" Type="http://schemas.openxmlformats.org/officeDocument/2006/relationships/image" Target="../media/image483.wmf"/><Relationship Id="rId34" Type="http://schemas.openxmlformats.org/officeDocument/2006/relationships/oleObject" Target="../embeddings/oleObject549.bin"/><Relationship Id="rId33" Type="http://schemas.openxmlformats.org/officeDocument/2006/relationships/oleObject" Target="../embeddings/oleObject548.bin"/><Relationship Id="rId32" Type="http://schemas.openxmlformats.org/officeDocument/2006/relationships/image" Target="../media/image482.wmf"/><Relationship Id="rId31" Type="http://schemas.openxmlformats.org/officeDocument/2006/relationships/oleObject" Target="../embeddings/oleObject547.bin"/><Relationship Id="rId30" Type="http://schemas.openxmlformats.org/officeDocument/2006/relationships/image" Target="../media/image481.wmf"/><Relationship Id="rId3" Type="http://schemas.openxmlformats.org/officeDocument/2006/relationships/oleObject" Target="../embeddings/oleObject533.bin"/><Relationship Id="rId29" Type="http://schemas.openxmlformats.org/officeDocument/2006/relationships/oleObject" Target="../embeddings/oleObject546.bin"/><Relationship Id="rId28" Type="http://schemas.openxmlformats.org/officeDocument/2006/relationships/image" Target="../media/image480.wmf"/><Relationship Id="rId27" Type="http://schemas.openxmlformats.org/officeDocument/2006/relationships/oleObject" Target="../embeddings/oleObject545.bin"/><Relationship Id="rId26" Type="http://schemas.openxmlformats.org/officeDocument/2006/relationships/image" Target="../media/image479.wmf"/><Relationship Id="rId25" Type="http://schemas.openxmlformats.org/officeDocument/2006/relationships/oleObject" Target="../embeddings/oleObject544.bin"/><Relationship Id="rId24" Type="http://schemas.openxmlformats.org/officeDocument/2006/relationships/image" Target="../media/image478.wmf"/><Relationship Id="rId23" Type="http://schemas.openxmlformats.org/officeDocument/2006/relationships/oleObject" Target="../embeddings/oleObject543.bin"/><Relationship Id="rId22" Type="http://schemas.openxmlformats.org/officeDocument/2006/relationships/image" Target="../media/image477.wmf"/><Relationship Id="rId21" Type="http://schemas.openxmlformats.org/officeDocument/2006/relationships/oleObject" Target="../embeddings/oleObject542.bin"/><Relationship Id="rId20" Type="http://schemas.openxmlformats.org/officeDocument/2006/relationships/image" Target="../media/image476.wmf"/><Relationship Id="rId2" Type="http://schemas.openxmlformats.org/officeDocument/2006/relationships/image" Target="../media/image467.wmf"/><Relationship Id="rId19" Type="http://schemas.openxmlformats.org/officeDocument/2006/relationships/oleObject" Target="../embeddings/oleObject541.bin"/><Relationship Id="rId18" Type="http://schemas.openxmlformats.org/officeDocument/2006/relationships/image" Target="../media/image475.wmf"/><Relationship Id="rId17" Type="http://schemas.openxmlformats.org/officeDocument/2006/relationships/oleObject" Target="../embeddings/oleObject540.bin"/><Relationship Id="rId16" Type="http://schemas.openxmlformats.org/officeDocument/2006/relationships/image" Target="../media/image474.wmf"/><Relationship Id="rId15" Type="http://schemas.openxmlformats.org/officeDocument/2006/relationships/oleObject" Target="../embeddings/oleObject539.bin"/><Relationship Id="rId14" Type="http://schemas.openxmlformats.org/officeDocument/2006/relationships/image" Target="../media/image473.wmf"/><Relationship Id="rId13" Type="http://schemas.openxmlformats.org/officeDocument/2006/relationships/oleObject" Target="../embeddings/oleObject538.bin"/><Relationship Id="rId12" Type="http://schemas.openxmlformats.org/officeDocument/2006/relationships/image" Target="../media/image472.wmf"/><Relationship Id="rId11" Type="http://schemas.openxmlformats.org/officeDocument/2006/relationships/oleObject" Target="../embeddings/oleObject537.bin"/><Relationship Id="rId10" Type="http://schemas.openxmlformats.org/officeDocument/2006/relationships/image" Target="../media/image471.wmf"/><Relationship Id="rId1" Type="http://schemas.openxmlformats.org/officeDocument/2006/relationships/oleObject" Target="../embeddings/oleObject532.bin"/></Relationships>
</file>

<file path=ppt/slides/_rels/slide198.xml.rels><?xml version="1.0" encoding="UTF-8" standalone="yes"?>
<Relationships xmlns="http://schemas.openxmlformats.org/package/2006/relationships"><Relationship Id="rId9" Type="http://schemas.openxmlformats.org/officeDocument/2006/relationships/oleObject" Target="../embeddings/oleObject574.bin"/><Relationship Id="rId8" Type="http://schemas.openxmlformats.org/officeDocument/2006/relationships/image" Target="../media/image504.wmf"/><Relationship Id="rId7" Type="http://schemas.openxmlformats.org/officeDocument/2006/relationships/oleObject" Target="../embeddings/oleObject573.bin"/><Relationship Id="rId6" Type="http://schemas.openxmlformats.org/officeDocument/2006/relationships/image" Target="../media/image503.wmf"/><Relationship Id="rId57" Type="http://schemas.openxmlformats.org/officeDocument/2006/relationships/vmlDrawing" Target="../drawings/vmlDrawing144.vml"/><Relationship Id="rId56" Type="http://schemas.openxmlformats.org/officeDocument/2006/relationships/slideLayout" Target="../slideLayouts/slideLayout7.xml"/><Relationship Id="rId55" Type="http://schemas.openxmlformats.org/officeDocument/2006/relationships/tags" Target="../tags/tag410.xml"/><Relationship Id="rId54" Type="http://schemas.openxmlformats.org/officeDocument/2006/relationships/image" Target="../media/image522.wmf"/><Relationship Id="rId53" Type="http://schemas.openxmlformats.org/officeDocument/2006/relationships/oleObject" Target="../embeddings/oleObject601.bin"/><Relationship Id="rId52" Type="http://schemas.openxmlformats.org/officeDocument/2006/relationships/image" Target="../media/image521.wmf"/><Relationship Id="rId51" Type="http://schemas.openxmlformats.org/officeDocument/2006/relationships/oleObject" Target="../embeddings/oleObject600.bin"/><Relationship Id="rId50" Type="http://schemas.openxmlformats.org/officeDocument/2006/relationships/image" Target="../media/image520.wmf"/><Relationship Id="rId5" Type="http://schemas.openxmlformats.org/officeDocument/2006/relationships/oleObject" Target="../embeddings/oleObject572.bin"/><Relationship Id="rId49" Type="http://schemas.openxmlformats.org/officeDocument/2006/relationships/oleObject" Target="../embeddings/oleObject599.bin"/><Relationship Id="rId48" Type="http://schemas.openxmlformats.org/officeDocument/2006/relationships/oleObject" Target="../embeddings/oleObject598.bin"/><Relationship Id="rId47" Type="http://schemas.openxmlformats.org/officeDocument/2006/relationships/oleObject" Target="../embeddings/oleObject597.bin"/><Relationship Id="rId46" Type="http://schemas.openxmlformats.org/officeDocument/2006/relationships/oleObject" Target="../embeddings/oleObject596.bin"/><Relationship Id="rId45" Type="http://schemas.openxmlformats.org/officeDocument/2006/relationships/oleObject" Target="../embeddings/oleObject595.bin"/><Relationship Id="rId44" Type="http://schemas.openxmlformats.org/officeDocument/2006/relationships/image" Target="../media/image519.wmf"/><Relationship Id="rId43" Type="http://schemas.openxmlformats.org/officeDocument/2006/relationships/oleObject" Target="../embeddings/oleObject594.bin"/><Relationship Id="rId42" Type="http://schemas.openxmlformats.org/officeDocument/2006/relationships/oleObject" Target="../embeddings/oleObject593.bin"/><Relationship Id="rId41" Type="http://schemas.openxmlformats.org/officeDocument/2006/relationships/oleObject" Target="../embeddings/oleObject592.bin"/><Relationship Id="rId40" Type="http://schemas.openxmlformats.org/officeDocument/2006/relationships/oleObject" Target="../embeddings/oleObject591.bin"/><Relationship Id="rId4" Type="http://schemas.openxmlformats.org/officeDocument/2006/relationships/image" Target="../media/image502.wmf"/><Relationship Id="rId39" Type="http://schemas.openxmlformats.org/officeDocument/2006/relationships/oleObject" Target="../embeddings/oleObject590.bin"/><Relationship Id="rId38" Type="http://schemas.openxmlformats.org/officeDocument/2006/relationships/oleObject" Target="../embeddings/oleObject589.bin"/><Relationship Id="rId37" Type="http://schemas.openxmlformats.org/officeDocument/2006/relationships/oleObject" Target="../embeddings/oleObject588.bin"/><Relationship Id="rId36" Type="http://schemas.openxmlformats.org/officeDocument/2006/relationships/image" Target="../media/image518.wmf"/><Relationship Id="rId35" Type="http://schemas.openxmlformats.org/officeDocument/2006/relationships/oleObject" Target="../embeddings/oleObject587.bin"/><Relationship Id="rId34" Type="http://schemas.openxmlformats.org/officeDocument/2006/relationships/image" Target="../media/image517.wmf"/><Relationship Id="rId33" Type="http://schemas.openxmlformats.org/officeDocument/2006/relationships/oleObject" Target="../embeddings/oleObject586.bin"/><Relationship Id="rId32" Type="http://schemas.openxmlformats.org/officeDocument/2006/relationships/image" Target="../media/image516.wmf"/><Relationship Id="rId31" Type="http://schemas.openxmlformats.org/officeDocument/2006/relationships/oleObject" Target="../embeddings/oleObject585.bin"/><Relationship Id="rId30" Type="http://schemas.openxmlformats.org/officeDocument/2006/relationships/image" Target="../media/image515.wmf"/><Relationship Id="rId3" Type="http://schemas.openxmlformats.org/officeDocument/2006/relationships/oleObject" Target="../embeddings/oleObject571.bin"/><Relationship Id="rId29" Type="http://schemas.openxmlformats.org/officeDocument/2006/relationships/oleObject" Target="../embeddings/oleObject584.bin"/><Relationship Id="rId28" Type="http://schemas.openxmlformats.org/officeDocument/2006/relationships/image" Target="../media/image514.wmf"/><Relationship Id="rId27" Type="http://schemas.openxmlformats.org/officeDocument/2006/relationships/oleObject" Target="../embeddings/oleObject583.bin"/><Relationship Id="rId26" Type="http://schemas.openxmlformats.org/officeDocument/2006/relationships/image" Target="../media/image513.wmf"/><Relationship Id="rId25" Type="http://schemas.openxmlformats.org/officeDocument/2006/relationships/oleObject" Target="../embeddings/oleObject582.bin"/><Relationship Id="rId24" Type="http://schemas.openxmlformats.org/officeDocument/2006/relationships/image" Target="../media/image512.wmf"/><Relationship Id="rId23" Type="http://schemas.openxmlformats.org/officeDocument/2006/relationships/oleObject" Target="../embeddings/oleObject581.bin"/><Relationship Id="rId22" Type="http://schemas.openxmlformats.org/officeDocument/2006/relationships/image" Target="../media/image511.wmf"/><Relationship Id="rId21" Type="http://schemas.openxmlformats.org/officeDocument/2006/relationships/oleObject" Target="../embeddings/oleObject580.bin"/><Relationship Id="rId20" Type="http://schemas.openxmlformats.org/officeDocument/2006/relationships/image" Target="../media/image510.wmf"/><Relationship Id="rId2" Type="http://schemas.openxmlformats.org/officeDocument/2006/relationships/image" Target="../media/image501.wmf"/><Relationship Id="rId19" Type="http://schemas.openxmlformats.org/officeDocument/2006/relationships/oleObject" Target="../embeddings/oleObject579.bin"/><Relationship Id="rId18" Type="http://schemas.openxmlformats.org/officeDocument/2006/relationships/image" Target="../media/image509.wmf"/><Relationship Id="rId17" Type="http://schemas.openxmlformats.org/officeDocument/2006/relationships/oleObject" Target="../embeddings/oleObject578.bin"/><Relationship Id="rId16" Type="http://schemas.openxmlformats.org/officeDocument/2006/relationships/image" Target="../media/image508.wmf"/><Relationship Id="rId15" Type="http://schemas.openxmlformats.org/officeDocument/2006/relationships/oleObject" Target="../embeddings/oleObject577.bin"/><Relationship Id="rId14" Type="http://schemas.openxmlformats.org/officeDocument/2006/relationships/image" Target="../media/image507.wmf"/><Relationship Id="rId13" Type="http://schemas.openxmlformats.org/officeDocument/2006/relationships/oleObject" Target="../embeddings/oleObject576.bin"/><Relationship Id="rId12" Type="http://schemas.openxmlformats.org/officeDocument/2006/relationships/image" Target="../media/image506.wmf"/><Relationship Id="rId11" Type="http://schemas.openxmlformats.org/officeDocument/2006/relationships/oleObject" Target="../embeddings/oleObject575.bin"/><Relationship Id="rId10" Type="http://schemas.openxmlformats.org/officeDocument/2006/relationships/image" Target="../media/image505.wmf"/><Relationship Id="rId1" Type="http://schemas.openxmlformats.org/officeDocument/2006/relationships/oleObject" Target="../embeddings/oleObject570.bin"/></Relationships>
</file>

<file path=ppt/slides/_rels/slide199.xml.rels><?xml version="1.0" encoding="UTF-8" standalone="yes"?>
<Relationships xmlns="http://schemas.openxmlformats.org/package/2006/relationships"><Relationship Id="rId9" Type="http://schemas.openxmlformats.org/officeDocument/2006/relationships/oleObject" Target="../embeddings/oleObject606.bin"/><Relationship Id="rId8" Type="http://schemas.openxmlformats.org/officeDocument/2006/relationships/image" Target="../media/image509.wmf"/><Relationship Id="rId7" Type="http://schemas.openxmlformats.org/officeDocument/2006/relationships/oleObject" Target="../embeddings/oleObject605.bin"/><Relationship Id="rId6" Type="http://schemas.openxmlformats.org/officeDocument/2006/relationships/image" Target="../media/image506.wmf"/><Relationship Id="rId5" Type="http://schemas.openxmlformats.org/officeDocument/2006/relationships/oleObject" Target="../embeddings/oleObject604.bin"/><Relationship Id="rId4" Type="http://schemas.openxmlformats.org/officeDocument/2006/relationships/image" Target="../media/image505.wmf"/><Relationship Id="rId3" Type="http://schemas.openxmlformats.org/officeDocument/2006/relationships/oleObject" Target="../embeddings/oleObject603.bin"/><Relationship Id="rId29" Type="http://schemas.openxmlformats.org/officeDocument/2006/relationships/vmlDrawing" Target="../drawings/vmlDrawing145.vml"/><Relationship Id="rId28" Type="http://schemas.openxmlformats.org/officeDocument/2006/relationships/slideLayout" Target="../slideLayouts/slideLayout7.xml"/><Relationship Id="rId27" Type="http://schemas.openxmlformats.org/officeDocument/2006/relationships/tags" Target="../tags/tag411.xml"/><Relationship Id="rId26" Type="http://schemas.openxmlformats.org/officeDocument/2006/relationships/image" Target="../media/image529.wmf"/><Relationship Id="rId25" Type="http://schemas.openxmlformats.org/officeDocument/2006/relationships/oleObject" Target="../embeddings/oleObject615.bin"/><Relationship Id="rId24" Type="http://schemas.openxmlformats.org/officeDocument/2006/relationships/image" Target="../media/image528.wmf"/><Relationship Id="rId23" Type="http://schemas.openxmlformats.org/officeDocument/2006/relationships/oleObject" Target="../embeddings/oleObject614.bin"/><Relationship Id="rId22" Type="http://schemas.openxmlformats.org/officeDocument/2006/relationships/image" Target="../media/image527.wmf"/><Relationship Id="rId21" Type="http://schemas.openxmlformats.org/officeDocument/2006/relationships/oleObject" Target="../embeddings/oleObject613.bin"/><Relationship Id="rId20" Type="http://schemas.openxmlformats.org/officeDocument/2006/relationships/image" Target="../media/image526.wmf"/><Relationship Id="rId2" Type="http://schemas.openxmlformats.org/officeDocument/2006/relationships/image" Target="../media/image523.wmf"/><Relationship Id="rId19" Type="http://schemas.openxmlformats.org/officeDocument/2006/relationships/oleObject" Target="../embeddings/oleObject612.bin"/><Relationship Id="rId18" Type="http://schemas.openxmlformats.org/officeDocument/2006/relationships/oleObject" Target="../embeddings/oleObject611.bin"/><Relationship Id="rId17" Type="http://schemas.openxmlformats.org/officeDocument/2006/relationships/oleObject" Target="../embeddings/oleObject610.bin"/><Relationship Id="rId16" Type="http://schemas.openxmlformats.org/officeDocument/2006/relationships/image" Target="../media/image525.wmf"/><Relationship Id="rId15" Type="http://schemas.openxmlformats.org/officeDocument/2006/relationships/oleObject" Target="../embeddings/oleObject609.bin"/><Relationship Id="rId14" Type="http://schemas.openxmlformats.org/officeDocument/2006/relationships/image" Target="../media/image524.wmf"/><Relationship Id="rId13" Type="http://schemas.openxmlformats.org/officeDocument/2006/relationships/oleObject" Target="../embeddings/oleObject608.bin"/><Relationship Id="rId12" Type="http://schemas.openxmlformats.org/officeDocument/2006/relationships/image" Target="../media/image515.wmf"/><Relationship Id="rId11" Type="http://schemas.openxmlformats.org/officeDocument/2006/relationships/oleObject" Target="../embeddings/oleObject607.bin"/><Relationship Id="rId10" Type="http://schemas.openxmlformats.org/officeDocument/2006/relationships/image" Target="../media/image514.wmf"/><Relationship Id="rId1" Type="http://schemas.openxmlformats.org/officeDocument/2006/relationships/oleObject" Target="../embeddings/oleObject602.bin"/></Relationships>
</file>

<file path=ppt/slides/_rels/slide2.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6.xml"/><Relationship Id="rId3" Type="http://schemas.openxmlformats.org/officeDocument/2006/relationships/slide" Target="slide198.xml"/><Relationship Id="rId2" Type="http://schemas.openxmlformats.org/officeDocument/2006/relationships/slide" Target="slide40.xml"/><Relationship Id="rId1" Type="http://schemas.openxmlformats.org/officeDocument/2006/relationships/slide" Target="slide1.xml"/></Relationships>
</file>

<file path=ppt/slides/_rels/slide20.xml.rels><?xml version="1.0" encoding="UTF-8" standalone="yes"?>
<Relationships xmlns="http://schemas.openxmlformats.org/package/2006/relationships"><Relationship Id="rId9" Type="http://schemas.openxmlformats.org/officeDocument/2006/relationships/image" Target="../media/image61.emf"/><Relationship Id="rId8" Type="http://schemas.openxmlformats.org/officeDocument/2006/relationships/oleObject" Target="../embeddings/oleObject52.bin"/><Relationship Id="rId7" Type="http://schemas.openxmlformats.org/officeDocument/2006/relationships/image" Target="../media/image40.jpeg"/><Relationship Id="rId6" Type="http://schemas.openxmlformats.org/officeDocument/2006/relationships/image" Target="../media/image60.emf"/><Relationship Id="rId5" Type="http://schemas.openxmlformats.org/officeDocument/2006/relationships/oleObject" Target="../embeddings/oleObject51.bin"/><Relationship Id="rId4" Type="http://schemas.openxmlformats.org/officeDocument/2006/relationships/image" Target="../media/image59.emf"/><Relationship Id="rId3" Type="http://schemas.openxmlformats.org/officeDocument/2006/relationships/oleObject" Target="../embeddings/oleObject50.bin"/><Relationship Id="rId2" Type="http://schemas.openxmlformats.org/officeDocument/2006/relationships/image" Target="../media/image58.emf"/><Relationship Id="rId17" Type="http://schemas.openxmlformats.org/officeDocument/2006/relationships/notesSlide" Target="../notesSlides/notesSlide20.xml"/><Relationship Id="rId16" Type="http://schemas.openxmlformats.org/officeDocument/2006/relationships/vmlDrawing" Target="../drawings/vmlDrawing10.vml"/><Relationship Id="rId15" Type="http://schemas.openxmlformats.org/officeDocument/2006/relationships/slideLayout" Target="../slideLayouts/slideLayout7.xml"/><Relationship Id="rId14" Type="http://schemas.openxmlformats.org/officeDocument/2006/relationships/tags" Target="../tags/tag258.xml"/><Relationship Id="rId13" Type="http://schemas.openxmlformats.org/officeDocument/2006/relationships/image" Target="../media/image63.emf"/><Relationship Id="rId12" Type="http://schemas.openxmlformats.org/officeDocument/2006/relationships/oleObject" Target="../embeddings/oleObject54.bin"/><Relationship Id="rId11" Type="http://schemas.openxmlformats.org/officeDocument/2006/relationships/image" Target="../media/image62.emf"/><Relationship Id="rId10" Type="http://schemas.openxmlformats.org/officeDocument/2006/relationships/oleObject" Target="../embeddings/oleObject53.bin"/><Relationship Id="rId1" Type="http://schemas.openxmlformats.org/officeDocument/2006/relationships/oleObject" Target="../embeddings/oleObject49.bin"/></Relationships>
</file>

<file path=ppt/slides/_rels/slide20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41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4" Type="http://schemas.openxmlformats.org/officeDocument/2006/relationships/vmlDrawing" Target="../drawings/vmlDrawing146.vml"/><Relationship Id="rId3" Type="http://schemas.openxmlformats.org/officeDocument/2006/relationships/slideLayout" Target="../slideLayouts/slideLayout1.xml"/><Relationship Id="rId2" Type="http://schemas.openxmlformats.org/officeDocument/2006/relationships/image" Target="../media/image530.png"/><Relationship Id="rId1" Type="http://schemas.openxmlformats.org/officeDocument/2006/relationships/oleObject" Target="../embeddings/oleObject616.bin"/></Relationships>
</file>

<file path=ppt/slides/_rels/slide203.xml.rels><?xml version="1.0" encoding="UTF-8" standalone="yes"?>
<Relationships xmlns="http://schemas.openxmlformats.org/package/2006/relationships"><Relationship Id="rId4" Type="http://schemas.openxmlformats.org/officeDocument/2006/relationships/vmlDrawing" Target="../drawings/vmlDrawing147.vml"/><Relationship Id="rId3" Type="http://schemas.openxmlformats.org/officeDocument/2006/relationships/slideLayout" Target="../slideLayouts/slideLayout7.xml"/><Relationship Id="rId2" Type="http://schemas.openxmlformats.org/officeDocument/2006/relationships/image" Target="../media/image530.png"/><Relationship Id="rId1" Type="http://schemas.openxmlformats.org/officeDocument/2006/relationships/oleObject" Target="../embeddings/oleObject617.bin"/></Relationships>
</file>

<file path=ppt/slides/_rels/slide204.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534.png"/><Relationship Id="rId7" Type="http://schemas.openxmlformats.org/officeDocument/2006/relationships/oleObject" Target="../embeddings/oleObject621.bin"/><Relationship Id="rId6" Type="http://schemas.openxmlformats.org/officeDocument/2006/relationships/image" Target="../media/image533.wmf"/><Relationship Id="rId5" Type="http://schemas.openxmlformats.org/officeDocument/2006/relationships/oleObject" Target="../embeddings/oleObject620.bin"/><Relationship Id="rId4" Type="http://schemas.openxmlformats.org/officeDocument/2006/relationships/image" Target="../media/image532.wmf"/><Relationship Id="rId3" Type="http://schemas.openxmlformats.org/officeDocument/2006/relationships/oleObject" Target="../embeddings/oleObject619.bin"/><Relationship Id="rId2" Type="http://schemas.openxmlformats.org/officeDocument/2006/relationships/image" Target="../media/image531.wmf"/><Relationship Id="rId10" Type="http://schemas.openxmlformats.org/officeDocument/2006/relationships/vmlDrawing" Target="../drawings/vmlDrawing148.vml"/><Relationship Id="rId1" Type="http://schemas.openxmlformats.org/officeDocument/2006/relationships/oleObject" Target="../embeddings/oleObject618.bin"/></Relationships>
</file>

<file path=ppt/slides/_rels/slide205.xml.rels><?xml version="1.0" encoding="UTF-8" standalone="yes"?>
<Relationships xmlns="http://schemas.openxmlformats.org/package/2006/relationships"><Relationship Id="rId7" Type="http://schemas.openxmlformats.org/officeDocument/2006/relationships/notesSlide" Target="../notesSlides/notesSlide96.xml"/><Relationship Id="rId6" Type="http://schemas.openxmlformats.org/officeDocument/2006/relationships/vmlDrawing" Target="../drawings/vmlDrawing149.vml"/><Relationship Id="rId5" Type="http://schemas.openxmlformats.org/officeDocument/2006/relationships/slideLayout" Target="../slideLayouts/slideLayout7.xml"/><Relationship Id="rId4" Type="http://schemas.openxmlformats.org/officeDocument/2006/relationships/image" Target="../media/image536.wmf"/><Relationship Id="rId3" Type="http://schemas.openxmlformats.org/officeDocument/2006/relationships/oleObject" Target="../embeddings/oleObject623.bin"/><Relationship Id="rId2" Type="http://schemas.openxmlformats.org/officeDocument/2006/relationships/image" Target="../media/image535.wmf"/><Relationship Id="rId1" Type="http://schemas.openxmlformats.org/officeDocument/2006/relationships/oleObject" Target="../embeddings/oleObject622.bin"/></Relationships>
</file>

<file path=ppt/slides/_rels/slide206.xml.rels><?xml version="1.0" encoding="UTF-8" standalone="yes"?>
<Relationships xmlns="http://schemas.openxmlformats.org/package/2006/relationships"><Relationship Id="rId6" Type="http://schemas.openxmlformats.org/officeDocument/2006/relationships/vmlDrawing" Target="../drawings/vmlDrawing150.vml"/><Relationship Id="rId5" Type="http://schemas.openxmlformats.org/officeDocument/2006/relationships/slideLayout" Target="../slideLayouts/slideLayout7.xml"/><Relationship Id="rId4" Type="http://schemas.openxmlformats.org/officeDocument/2006/relationships/image" Target="../media/image537.wmf"/><Relationship Id="rId3" Type="http://schemas.openxmlformats.org/officeDocument/2006/relationships/oleObject" Target="../embeddings/oleObject625.bin"/><Relationship Id="rId2" Type="http://schemas.openxmlformats.org/officeDocument/2006/relationships/image" Target="../media/image530.png"/><Relationship Id="rId1" Type="http://schemas.openxmlformats.org/officeDocument/2006/relationships/oleObject" Target="../embeddings/oleObject624.bin"/></Relationships>
</file>

<file path=ppt/slides/_rels/slide207.xml.rels><?xml version="1.0" encoding="UTF-8" standalone="yes"?>
<Relationships xmlns="http://schemas.openxmlformats.org/package/2006/relationships"><Relationship Id="rId4" Type="http://schemas.openxmlformats.org/officeDocument/2006/relationships/vmlDrawing" Target="../drawings/vmlDrawing151.vml"/><Relationship Id="rId3" Type="http://schemas.openxmlformats.org/officeDocument/2006/relationships/slideLayout" Target="../slideLayouts/slideLayout7.xml"/><Relationship Id="rId2" Type="http://schemas.openxmlformats.org/officeDocument/2006/relationships/image" Target="../media/image538.png"/><Relationship Id="rId1" Type="http://schemas.openxmlformats.org/officeDocument/2006/relationships/oleObject" Target="../embeddings/oleObject626.bin"/></Relationships>
</file>

<file path=ppt/slides/_rels/slide208.xml.rels><?xml version="1.0" encoding="UTF-8" standalone="yes"?>
<Relationships xmlns="http://schemas.openxmlformats.org/package/2006/relationships"><Relationship Id="rId6" Type="http://schemas.openxmlformats.org/officeDocument/2006/relationships/vmlDrawing" Target="../drawings/vmlDrawing152.vml"/><Relationship Id="rId5" Type="http://schemas.openxmlformats.org/officeDocument/2006/relationships/slideLayout" Target="../slideLayouts/slideLayout7.xml"/><Relationship Id="rId4" Type="http://schemas.openxmlformats.org/officeDocument/2006/relationships/image" Target="../media/image538.png"/><Relationship Id="rId3" Type="http://schemas.openxmlformats.org/officeDocument/2006/relationships/oleObject" Target="../embeddings/oleObject628.bin"/><Relationship Id="rId2" Type="http://schemas.openxmlformats.org/officeDocument/2006/relationships/image" Target="../media/image539.wmf"/><Relationship Id="rId1" Type="http://schemas.openxmlformats.org/officeDocument/2006/relationships/oleObject" Target="../embeddings/oleObject627.bin"/></Relationships>
</file>

<file path=ppt/slides/_rels/slide209.xml.rels><?xml version="1.0" encoding="UTF-8" standalone="yes"?>
<Relationships xmlns="http://schemas.openxmlformats.org/package/2006/relationships"><Relationship Id="rId6" Type="http://schemas.openxmlformats.org/officeDocument/2006/relationships/vmlDrawing" Target="../drawings/vmlDrawing153.vml"/><Relationship Id="rId5" Type="http://schemas.openxmlformats.org/officeDocument/2006/relationships/slideLayout" Target="../slideLayouts/slideLayout7.xml"/><Relationship Id="rId4" Type="http://schemas.openxmlformats.org/officeDocument/2006/relationships/image" Target="../media/image540.wmf"/><Relationship Id="rId3" Type="http://schemas.openxmlformats.org/officeDocument/2006/relationships/oleObject" Target="../embeddings/oleObject630.bin"/><Relationship Id="rId2" Type="http://schemas.openxmlformats.org/officeDocument/2006/relationships/image" Target="../media/image538.png"/><Relationship Id="rId1" Type="http://schemas.openxmlformats.org/officeDocument/2006/relationships/oleObject" Target="../embeddings/oleObject629.bin"/></Relationships>
</file>

<file path=ppt/slides/_rels/slide21.xml.rels><?xml version="1.0" encoding="UTF-8" standalone="yes"?>
<Relationships xmlns="http://schemas.openxmlformats.org/package/2006/relationships"><Relationship Id="rId9" Type="http://schemas.openxmlformats.org/officeDocument/2006/relationships/notesSlide" Target="../notesSlides/notesSlide21.xml"/><Relationship Id="rId8" Type="http://schemas.openxmlformats.org/officeDocument/2006/relationships/vmlDrawing" Target="../drawings/vmlDrawing11.vml"/><Relationship Id="rId7" Type="http://schemas.openxmlformats.org/officeDocument/2006/relationships/slideLayout" Target="../slideLayouts/slideLayout7.xml"/><Relationship Id="rId6" Type="http://schemas.openxmlformats.org/officeDocument/2006/relationships/tags" Target="../tags/tag259.xml"/><Relationship Id="rId5" Type="http://schemas.openxmlformats.org/officeDocument/2006/relationships/image" Target="../media/image65.emf"/><Relationship Id="rId4" Type="http://schemas.openxmlformats.org/officeDocument/2006/relationships/oleObject" Target="../embeddings/oleObject56.bin"/><Relationship Id="rId3" Type="http://schemas.openxmlformats.org/officeDocument/2006/relationships/image" Target="../media/image64.emf"/><Relationship Id="rId2" Type="http://schemas.openxmlformats.org/officeDocument/2006/relationships/oleObject" Target="../embeddings/oleObject55.bin"/><Relationship Id="rId1" Type="http://schemas.openxmlformats.org/officeDocument/2006/relationships/image" Target="../media/image40.jpeg"/></Relationships>
</file>

<file path=ppt/slides/_rels/slide210.xml.rels><?xml version="1.0" encoding="UTF-8" standalone="yes"?>
<Relationships xmlns="http://schemas.openxmlformats.org/package/2006/relationships"><Relationship Id="rId8" Type="http://schemas.openxmlformats.org/officeDocument/2006/relationships/vmlDrawing" Target="../drawings/vmlDrawing154.vml"/><Relationship Id="rId7" Type="http://schemas.openxmlformats.org/officeDocument/2006/relationships/slideLayout" Target="../slideLayouts/slideLayout7.xml"/><Relationship Id="rId6" Type="http://schemas.openxmlformats.org/officeDocument/2006/relationships/image" Target="../media/image538.png"/><Relationship Id="rId5" Type="http://schemas.openxmlformats.org/officeDocument/2006/relationships/oleObject" Target="../embeddings/oleObject633.bin"/><Relationship Id="rId4" Type="http://schemas.openxmlformats.org/officeDocument/2006/relationships/image" Target="../media/image542.wmf"/><Relationship Id="rId3" Type="http://schemas.openxmlformats.org/officeDocument/2006/relationships/oleObject" Target="../embeddings/oleObject632.bin"/><Relationship Id="rId2" Type="http://schemas.openxmlformats.org/officeDocument/2006/relationships/image" Target="../media/image541.wmf"/><Relationship Id="rId1" Type="http://schemas.openxmlformats.org/officeDocument/2006/relationships/oleObject" Target="../embeddings/oleObject631.bin"/></Relationships>
</file>

<file path=ppt/slides/_rels/slide211.xml.rels><?xml version="1.0" encoding="UTF-8" standalone="yes"?>
<Relationships xmlns="http://schemas.openxmlformats.org/package/2006/relationships"><Relationship Id="rId6" Type="http://schemas.openxmlformats.org/officeDocument/2006/relationships/vmlDrawing" Target="../drawings/vmlDrawing155.vml"/><Relationship Id="rId5" Type="http://schemas.openxmlformats.org/officeDocument/2006/relationships/slideLayout" Target="../slideLayouts/slideLayout7.xml"/><Relationship Id="rId4" Type="http://schemas.openxmlformats.org/officeDocument/2006/relationships/image" Target="../media/image544.png"/><Relationship Id="rId3" Type="http://schemas.openxmlformats.org/officeDocument/2006/relationships/oleObject" Target="../embeddings/oleObject635.bin"/><Relationship Id="rId2" Type="http://schemas.openxmlformats.org/officeDocument/2006/relationships/image" Target="../media/image543.wmf"/><Relationship Id="rId1" Type="http://schemas.openxmlformats.org/officeDocument/2006/relationships/oleObject" Target="../embeddings/oleObject634.bin"/></Relationships>
</file>

<file path=ppt/slides/_rels/slide212.xml.rels><?xml version="1.0" encoding="UTF-8" standalone="yes"?>
<Relationships xmlns="http://schemas.openxmlformats.org/package/2006/relationships"><Relationship Id="rId8" Type="http://schemas.openxmlformats.org/officeDocument/2006/relationships/vmlDrawing" Target="../drawings/vmlDrawing156.vml"/><Relationship Id="rId7" Type="http://schemas.openxmlformats.org/officeDocument/2006/relationships/slideLayout" Target="../slideLayouts/slideLayout7.xml"/><Relationship Id="rId6" Type="http://schemas.openxmlformats.org/officeDocument/2006/relationships/image" Target="../media/image544.png"/><Relationship Id="rId5" Type="http://schemas.openxmlformats.org/officeDocument/2006/relationships/oleObject" Target="../embeddings/oleObject638.bin"/><Relationship Id="rId4" Type="http://schemas.openxmlformats.org/officeDocument/2006/relationships/image" Target="../media/image546.wmf"/><Relationship Id="rId3" Type="http://schemas.openxmlformats.org/officeDocument/2006/relationships/oleObject" Target="../embeddings/oleObject637.bin"/><Relationship Id="rId2" Type="http://schemas.openxmlformats.org/officeDocument/2006/relationships/image" Target="../media/image545.wmf"/><Relationship Id="rId1" Type="http://schemas.openxmlformats.org/officeDocument/2006/relationships/oleObject" Target="../embeddings/oleObject636.bin"/></Relationships>
</file>

<file path=ppt/slides/_rels/slide213.xml.rels><?xml version="1.0" encoding="UTF-8" standalone="yes"?>
<Relationships xmlns="http://schemas.openxmlformats.org/package/2006/relationships"><Relationship Id="rId8" Type="http://schemas.openxmlformats.org/officeDocument/2006/relationships/vmlDrawing" Target="../drawings/vmlDrawing157.vml"/><Relationship Id="rId7" Type="http://schemas.openxmlformats.org/officeDocument/2006/relationships/slideLayout" Target="../slideLayouts/slideLayout7.xml"/><Relationship Id="rId6" Type="http://schemas.openxmlformats.org/officeDocument/2006/relationships/image" Target="../media/image549.png"/><Relationship Id="rId5" Type="http://schemas.openxmlformats.org/officeDocument/2006/relationships/oleObject" Target="../embeddings/oleObject641.bin"/><Relationship Id="rId4" Type="http://schemas.openxmlformats.org/officeDocument/2006/relationships/image" Target="../media/image548.wmf"/><Relationship Id="rId3" Type="http://schemas.openxmlformats.org/officeDocument/2006/relationships/oleObject" Target="../embeddings/oleObject640.bin"/><Relationship Id="rId2" Type="http://schemas.openxmlformats.org/officeDocument/2006/relationships/image" Target="../media/image547.wmf"/><Relationship Id="rId1" Type="http://schemas.openxmlformats.org/officeDocument/2006/relationships/oleObject" Target="../embeddings/oleObject639.bin"/></Relationships>
</file>

<file path=ppt/slides/_rels/slide214.xml.rels><?xml version="1.0" encoding="UTF-8" standalone="yes"?>
<Relationships xmlns="http://schemas.openxmlformats.org/package/2006/relationships"><Relationship Id="rId8" Type="http://schemas.openxmlformats.org/officeDocument/2006/relationships/vmlDrawing" Target="../drawings/vmlDrawing158.vml"/><Relationship Id="rId7" Type="http://schemas.openxmlformats.org/officeDocument/2006/relationships/slideLayout" Target="../slideLayouts/slideLayout7.xml"/><Relationship Id="rId6" Type="http://schemas.openxmlformats.org/officeDocument/2006/relationships/image" Target="../media/image549.png"/><Relationship Id="rId5" Type="http://schemas.openxmlformats.org/officeDocument/2006/relationships/oleObject" Target="../embeddings/oleObject644.bin"/><Relationship Id="rId4" Type="http://schemas.openxmlformats.org/officeDocument/2006/relationships/image" Target="../media/image551.wmf"/><Relationship Id="rId3" Type="http://schemas.openxmlformats.org/officeDocument/2006/relationships/oleObject" Target="../embeddings/oleObject643.bin"/><Relationship Id="rId2" Type="http://schemas.openxmlformats.org/officeDocument/2006/relationships/image" Target="../media/image550.wmf"/><Relationship Id="rId1" Type="http://schemas.openxmlformats.org/officeDocument/2006/relationships/oleObject" Target="../embeddings/oleObject642.bin"/></Relationships>
</file>

<file path=ppt/slides/_rels/slide215.xml.rels><?xml version="1.0" encoding="UTF-8" standalone="yes"?>
<Relationships xmlns="http://schemas.openxmlformats.org/package/2006/relationships"><Relationship Id="rId4" Type="http://schemas.openxmlformats.org/officeDocument/2006/relationships/vmlDrawing" Target="../drawings/vmlDrawing159.vml"/><Relationship Id="rId3" Type="http://schemas.openxmlformats.org/officeDocument/2006/relationships/slideLayout" Target="../slideLayouts/slideLayout7.xml"/><Relationship Id="rId2" Type="http://schemas.openxmlformats.org/officeDocument/2006/relationships/image" Target="../media/image552.wmf"/><Relationship Id="rId1" Type="http://schemas.openxmlformats.org/officeDocument/2006/relationships/oleObject" Target="../embeddings/oleObject645.bin"/></Relationships>
</file>

<file path=ppt/slides/_rels/slide21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53.png"/></Relationships>
</file>

<file path=ppt/slides/_rels/slide217.xml.rels><?xml version="1.0" encoding="UTF-8" standalone="yes"?>
<Relationships xmlns="http://schemas.openxmlformats.org/package/2006/relationships"><Relationship Id="rId8" Type="http://schemas.openxmlformats.org/officeDocument/2006/relationships/vmlDrawing" Target="../drawings/vmlDrawing160.vml"/><Relationship Id="rId7" Type="http://schemas.openxmlformats.org/officeDocument/2006/relationships/slideLayout" Target="../slideLayouts/slideLayout7.xml"/><Relationship Id="rId6" Type="http://schemas.openxmlformats.org/officeDocument/2006/relationships/image" Target="../media/image556.wmf"/><Relationship Id="rId5" Type="http://schemas.openxmlformats.org/officeDocument/2006/relationships/oleObject" Target="../embeddings/oleObject648.bin"/><Relationship Id="rId4" Type="http://schemas.openxmlformats.org/officeDocument/2006/relationships/image" Target="../media/image555.wmf"/><Relationship Id="rId3" Type="http://schemas.openxmlformats.org/officeDocument/2006/relationships/oleObject" Target="../embeddings/oleObject647.bin"/><Relationship Id="rId2" Type="http://schemas.openxmlformats.org/officeDocument/2006/relationships/image" Target="../media/image554.wmf"/><Relationship Id="rId1" Type="http://schemas.openxmlformats.org/officeDocument/2006/relationships/oleObject" Target="../embeddings/oleObject646.bin"/></Relationships>
</file>

<file path=ppt/slides/_rels/slide218.xml.rels><?xml version="1.0" encoding="UTF-8" standalone="yes"?>
<Relationships xmlns="http://schemas.openxmlformats.org/package/2006/relationships"><Relationship Id="rId3" Type="http://schemas.openxmlformats.org/officeDocument/2006/relationships/notesSlide" Target="../notesSlides/notesSlide97.xml"/><Relationship Id="rId2" Type="http://schemas.openxmlformats.org/officeDocument/2006/relationships/slideLayout" Target="../slideLayouts/slideLayout7.xml"/><Relationship Id="rId1" Type="http://schemas.openxmlformats.org/officeDocument/2006/relationships/image" Target="../media/image557.png"/></Relationships>
</file>

<file path=ppt/slides/_rels/slide219.xml.rels><?xml version="1.0" encoding="UTF-8" standalone="yes"?>
<Relationships xmlns="http://schemas.openxmlformats.org/package/2006/relationships"><Relationship Id="rId8" Type="http://schemas.openxmlformats.org/officeDocument/2006/relationships/vmlDrawing" Target="../drawings/vmlDrawing161.vml"/><Relationship Id="rId7" Type="http://schemas.openxmlformats.org/officeDocument/2006/relationships/slideLayout" Target="../slideLayouts/slideLayout7.xml"/><Relationship Id="rId6" Type="http://schemas.openxmlformats.org/officeDocument/2006/relationships/image" Target="../media/image560.wmf"/><Relationship Id="rId5" Type="http://schemas.openxmlformats.org/officeDocument/2006/relationships/oleObject" Target="../embeddings/oleObject651.bin"/><Relationship Id="rId4" Type="http://schemas.openxmlformats.org/officeDocument/2006/relationships/image" Target="../media/image559.wmf"/><Relationship Id="rId3" Type="http://schemas.openxmlformats.org/officeDocument/2006/relationships/oleObject" Target="../embeddings/oleObject650.bin"/><Relationship Id="rId2" Type="http://schemas.openxmlformats.org/officeDocument/2006/relationships/image" Target="../media/image558.wmf"/><Relationship Id="rId1" Type="http://schemas.openxmlformats.org/officeDocument/2006/relationships/oleObject" Target="../embeddings/oleObject649.bin"/></Relationships>
</file>

<file path=ppt/slides/_rels/slide22.xml.rels><?xml version="1.0" encoding="UTF-8" standalone="yes"?>
<Relationships xmlns="http://schemas.openxmlformats.org/package/2006/relationships"><Relationship Id="rId9" Type="http://schemas.openxmlformats.org/officeDocument/2006/relationships/image" Target="../media/image69.emf"/><Relationship Id="rId8" Type="http://schemas.openxmlformats.org/officeDocument/2006/relationships/oleObject" Target="../embeddings/oleObject60.bin"/><Relationship Id="rId7" Type="http://schemas.openxmlformats.org/officeDocument/2006/relationships/image" Target="../media/image68.emf"/><Relationship Id="rId6" Type="http://schemas.openxmlformats.org/officeDocument/2006/relationships/oleObject" Target="../embeddings/oleObject59.bin"/><Relationship Id="rId5" Type="http://schemas.openxmlformats.org/officeDocument/2006/relationships/image" Target="../media/image67.emf"/><Relationship Id="rId4" Type="http://schemas.openxmlformats.org/officeDocument/2006/relationships/oleObject" Target="../embeddings/oleObject58.bin"/><Relationship Id="rId3" Type="http://schemas.openxmlformats.org/officeDocument/2006/relationships/image" Target="../media/image66.emf"/><Relationship Id="rId21" Type="http://schemas.openxmlformats.org/officeDocument/2006/relationships/notesSlide" Target="../notesSlides/notesSlide22.xml"/><Relationship Id="rId20" Type="http://schemas.openxmlformats.org/officeDocument/2006/relationships/vmlDrawing" Target="../drawings/vmlDrawing12.vml"/><Relationship Id="rId2" Type="http://schemas.openxmlformats.org/officeDocument/2006/relationships/oleObject" Target="../embeddings/oleObject57.bin"/><Relationship Id="rId19" Type="http://schemas.openxmlformats.org/officeDocument/2006/relationships/slideLayout" Target="../slideLayouts/slideLayout7.xml"/><Relationship Id="rId18" Type="http://schemas.openxmlformats.org/officeDocument/2006/relationships/tags" Target="../tags/tag260.xml"/><Relationship Id="rId17" Type="http://schemas.openxmlformats.org/officeDocument/2006/relationships/image" Target="../media/image73.emf"/><Relationship Id="rId16" Type="http://schemas.openxmlformats.org/officeDocument/2006/relationships/oleObject" Target="../embeddings/oleObject64.bin"/><Relationship Id="rId15" Type="http://schemas.openxmlformats.org/officeDocument/2006/relationships/image" Target="../media/image72.emf"/><Relationship Id="rId14" Type="http://schemas.openxmlformats.org/officeDocument/2006/relationships/oleObject" Target="../embeddings/oleObject63.bin"/><Relationship Id="rId13" Type="http://schemas.openxmlformats.org/officeDocument/2006/relationships/image" Target="../media/image71.emf"/><Relationship Id="rId12" Type="http://schemas.openxmlformats.org/officeDocument/2006/relationships/oleObject" Target="../embeddings/oleObject62.bin"/><Relationship Id="rId11" Type="http://schemas.openxmlformats.org/officeDocument/2006/relationships/image" Target="../media/image70.emf"/><Relationship Id="rId10" Type="http://schemas.openxmlformats.org/officeDocument/2006/relationships/oleObject" Target="../embeddings/oleObject61.bin"/><Relationship Id="rId1" Type="http://schemas.openxmlformats.org/officeDocument/2006/relationships/image" Target="../media/image40.jpeg"/></Relationships>
</file>

<file path=ppt/slides/_rels/slide220.xml.rels><?xml version="1.0" encoding="UTF-8" standalone="yes"?>
<Relationships xmlns="http://schemas.openxmlformats.org/package/2006/relationships"><Relationship Id="rId6" Type="http://schemas.openxmlformats.org/officeDocument/2006/relationships/vmlDrawing" Target="../drawings/vmlDrawing162.vml"/><Relationship Id="rId5" Type="http://schemas.openxmlformats.org/officeDocument/2006/relationships/slideLayout" Target="../slideLayouts/slideLayout7.xml"/><Relationship Id="rId4" Type="http://schemas.openxmlformats.org/officeDocument/2006/relationships/image" Target="../media/image562.wmf"/><Relationship Id="rId3" Type="http://schemas.openxmlformats.org/officeDocument/2006/relationships/oleObject" Target="../embeddings/oleObject653.bin"/><Relationship Id="rId2" Type="http://schemas.openxmlformats.org/officeDocument/2006/relationships/image" Target="../media/image561.wmf"/><Relationship Id="rId1" Type="http://schemas.openxmlformats.org/officeDocument/2006/relationships/oleObject" Target="../embeddings/oleObject652.bin"/></Relationships>
</file>

<file path=ppt/slides/_rels/slide221.xml.rels><?xml version="1.0" encoding="UTF-8" standalone="yes"?>
<Relationships xmlns="http://schemas.openxmlformats.org/package/2006/relationships"><Relationship Id="rId6" Type="http://schemas.openxmlformats.org/officeDocument/2006/relationships/vmlDrawing" Target="../drawings/vmlDrawing163.vml"/><Relationship Id="rId5" Type="http://schemas.openxmlformats.org/officeDocument/2006/relationships/slideLayout" Target="../slideLayouts/slideLayout7.xml"/><Relationship Id="rId4" Type="http://schemas.openxmlformats.org/officeDocument/2006/relationships/image" Target="../media/image564.wmf"/><Relationship Id="rId3" Type="http://schemas.openxmlformats.org/officeDocument/2006/relationships/oleObject" Target="../embeddings/oleObject655.bin"/><Relationship Id="rId2" Type="http://schemas.openxmlformats.org/officeDocument/2006/relationships/image" Target="../media/image563.wmf"/><Relationship Id="rId1" Type="http://schemas.openxmlformats.org/officeDocument/2006/relationships/oleObject" Target="../embeddings/oleObject654.bin"/></Relationships>
</file>

<file path=ppt/slides/_rels/slide222.xml.rels><?xml version="1.0" encoding="UTF-8" standalone="yes"?>
<Relationships xmlns="http://schemas.openxmlformats.org/package/2006/relationships"><Relationship Id="rId8" Type="http://schemas.openxmlformats.org/officeDocument/2006/relationships/vmlDrawing" Target="../drawings/vmlDrawing164.vml"/><Relationship Id="rId7" Type="http://schemas.openxmlformats.org/officeDocument/2006/relationships/slideLayout" Target="../slideLayouts/slideLayout7.xml"/><Relationship Id="rId6" Type="http://schemas.openxmlformats.org/officeDocument/2006/relationships/image" Target="../media/image567.wmf"/><Relationship Id="rId5" Type="http://schemas.openxmlformats.org/officeDocument/2006/relationships/oleObject" Target="../embeddings/oleObject658.bin"/><Relationship Id="rId4" Type="http://schemas.openxmlformats.org/officeDocument/2006/relationships/image" Target="../media/image566.wmf"/><Relationship Id="rId3" Type="http://schemas.openxmlformats.org/officeDocument/2006/relationships/oleObject" Target="../embeddings/oleObject657.bin"/><Relationship Id="rId2" Type="http://schemas.openxmlformats.org/officeDocument/2006/relationships/image" Target="../media/image565.wmf"/><Relationship Id="rId1" Type="http://schemas.openxmlformats.org/officeDocument/2006/relationships/oleObject" Target="../embeddings/oleObject656.bin"/></Relationships>
</file>

<file path=ppt/slides/_rels/slide223.xml.rels><?xml version="1.0" encoding="UTF-8" standalone="yes"?>
<Relationships xmlns="http://schemas.openxmlformats.org/package/2006/relationships"><Relationship Id="rId8" Type="http://schemas.openxmlformats.org/officeDocument/2006/relationships/vmlDrawing" Target="../drawings/vmlDrawing165.vml"/><Relationship Id="rId7" Type="http://schemas.openxmlformats.org/officeDocument/2006/relationships/slideLayout" Target="../slideLayouts/slideLayout7.xml"/><Relationship Id="rId6" Type="http://schemas.openxmlformats.org/officeDocument/2006/relationships/image" Target="../media/image570.wmf"/><Relationship Id="rId5" Type="http://schemas.openxmlformats.org/officeDocument/2006/relationships/oleObject" Target="../embeddings/oleObject661.bin"/><Relationship Id="rId4" Type="http://schemas.openxmlformats.org/officeDocument/2006/relationships/image" Target="../media/image569.wmf"/><Relationship Id="rId3" Type="http://schemas.openxmlformats.org/officeDocument/2006/relationships/oleObject" Target="../embeddings/oleObject660.bin"/><Relationship Id="rId2" Type="http://schemas.openxmlformats.org/officeDocument/2006/relationships/image" Target="../media/image568.wmf"/><Relationship Id="rId1" Type="http://schemas.openxmlformats.org/officeDocument/2006/relationships/oleObject" Target="../embeddings/oleObject659.bin"/></Relationships>
</file>

<file path=ppt/slides/_rels/slide22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71.png"/></Relationships>
</file>

<file path=ppt/slides/_rels/slide225.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4" Type="http://schemas.openxmlformats.org/officeDocument/2006/relationships/vmlDrawing" Target="../drawings/vmlDrawing166.vml"/><Relationship Id="rId3" Type="http://schemas.openxmlformats.org/officeDocument/2006/relationships/slideLayout" Target="../slideLayouts/slideLayout2.xml"/><Relationship Id="rId2" Type="http://schemas.openxmlformats.org/officeDocument/2006/relationships/image" Target="../media/image572.emf"/><Relationship Id="rId1" Type="http://schemas.openxmlformats.org/officeDocument/2006/relationships/oleObject" Target="../embeddings/oleObject662.bin"/></Relationships>
</file>

<file path=ppt/slides/_rels/slide227.xml.rels><?xml version="1.0" encoding="UTF-8" standalone="yes"?>
<Relationships xmlns="http://schemas.openxmlformats.org/package/2006/relationships"><Relationship Id="rId7" Type="http://schemas.openxmlformats.org/officeDocument/2006/relationships/notesSlide" Target="../notesSlides/notesSlide99.xml"/><Relationship Id="rId6" Type="http://schemas.openxmlformats.org/officeDocument/2006/relationships/vmlDrawing" Target="../drawings/vmlDrawing167.vml"/><Relationship Id="rId5" Type="http://schemas.openxmlformats.org/officeDocument/2006/relationships/slideLayout" Target="../slideLayouts/slideLayout7.xml"/><Relationship Id="rId4" Type="http://schemas.openxmlformats.org/officeDocument/2006/relationships/image" Target="../media/image574.png"/><Relationship Id="rId3" Type="http://schemas.openxmlformats.org/officeDocument/2006/relationships/oleObject" Target="../embeddings/oleObject664.bin"/><Relationship Id="rId2" Type="http://schemas.openxmlformats.org/officeDocument/2006/relationships/image" Target="../media/image573.png"/><Relationship Id="rId1" Type="http://schemas.openxmlformats.org/officeDocument/2006/relationships/oleObject" Target="../embeddings/oleObject663.bin"/></Relationships>
</file>

<file path=ppt/slides/_rels/slide22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microsoft.com/office/2007/relationships/hdphoto" Target="../media/image7.wdp"/><Relationship Id="rId1" Type="http://schemas.openxmlformats.org/officeDocument/2006/relationships/image" Target="../media/image6.png"/></Relationships>
</file>

<file path=ppt/slides/_rels/slide23.xml.rels><?xml version="1.0" encoding="UTF-8" standalone="yes"?>
<Relationships xmlns="http://schemas.openxmlformats.org/package/2006/relationships"><Relationship Id="rId9" Type="http://schemas.openxmlformats.org/officeDocument/2006/relationships/oleObject" Target="../embeddings/oleObject69.bin"/><Relationship Id="rId8" Type="http://schemas.openxmlformats.org/officeDocument/2006/relationships/image" Target="../media/image77.wmf"/><Relationship Id="rId7" Type="http://schemas.openxmlformats.org/officeDocument/2006/relationships/oleObject" Target="../embeddings/oleObject68.bin"/><Relationship Id="rId6" Type="http://schemas.openxmlformats.org/officeDocument/2006/relationships/image" Target="../media/image76.wmf"/><Relationship Id="rId5" Type="http://schemas.openxmlformats.org/officeDocument/2006/relationships/oleObject" Target="../embeddings/oleObject67.bin"/><Relationship Id="rId4" Type="http://schemas.openxmlformats.org/officeDocument/2006/relationships/image" Target="../media/image75.wmf"/><Relationship Id="rId3" Type="http://schemas.openxmlformats.org/officeDocument/2006/relationships/oleObject" Target="../embeddings/oleObject66.bin"/><Relationship Id="rId24" Type="http://schemas.openxmlformats.org/officeDocument/2006/relationships/notesSlide" Target="../notesSlides/notesSlide23.xml"/><Relationship Id="rId23" Type="http://schemas.openxmlformats.org/officeDocument/2006/relationships/vmlDrawing" Target="../drawings/vmlDrawing13.vml"/><Relationship Id="rId22" Type="http://schemas.openxmlformats.org/officeDocument/2006/relationships/slideLayout" Target="../slideLayouts/slideLayout7.xml"/><Relationship Id="rId21" Type="http://schemas.openxmlformats.org/officeDocument/2006/relationships/tags" Target="../tags/tag261.xml"/><Relationship Id="rId20" Type="http://schemas.openxmlformats.org/officeDocument/2006/relationships/image" Target="../media/image83.wmf"/><Relationship Id="rId2" Type="http://schemas.openxmlformats.org/officeDocument/2006/relationships/image" Target="../media/image74.wmf"/><Relationship Id="rId19" Type="http://schemas.openxmlformats.org/officeDocument/2006/relationships/oleObject" Target="../embeddings/oleObject74.bin"/><Relationship Id="rId18" Type="http://schemas.openxmlformats.org/officeDocument/2006/relationships/image" Target="../media/image82.wmf"/><Relationship Id="rId17" Type="http://schemas.openxmlformats.org/officeDocument/2006/relationships/oleObject" Target="../embeddings/oleObject73.bin"/><Relationship Id="rId16" Type="http://schemas.openxmlformats.org/officeDocument/2006/relationships/image" Target="../media/image81.wmf"/><Relationship Id="rId15" Type="http://schemas.openxmlformats.org/officeDocument/2006/relationships/oleObject" Target="../embeddings/oleObject72.bin"/><Relationship Id="rId14" Type="http://schemas.openxmlformats.org/officeDocument/2006/relationships/image" Target="../media/image80.wmf"/><Relationship Id="rId13" Type="http://schemas.openxmlformats.org/officeDocument/2006/relationships/oleObject" Target="../embeddings/oleObject71.bin"/><Relationship Id="rId12" Type="http://schemas.openxmlformats.org/officeDocument/2006/relationships/image" Target="../media/image79.wmf"/><Relationship Id="rId11" Type="http://schemas.openxmlformats.org/officeDocument/2006/relationships/oleObject" Target="../embeddings/oleObject70.bin"/><Relationship Id="rId10" Type="http://schemas.openxmlformats.org/officeDocument/2006/relationships/image" Target="../media/image78.wmf"/><Relationship Id="rId1" Type="http://schemas.openxmlformats.org/officeDocument/2006/relationships/oleObject" Target="../embeddings/oleObject65.bin"/></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7.xml"/><Relationship Id="rId1" Type="http://schemas.openxmlformats.org/officeDocument/2006/relationships/tags" Target="../tags/tag262.xml"/></Relationships>
</file>

<file path=ppt/slides/_rels/slide25.xml.rels><?xml version="1.0" encoding="UTF-8" standalone="yes"?>
<Relationships xmlns="http://schemas.openxmlformats.org/package/2006/relationships"><Relationship Id="rId9" Type="http://schemas.openxmlformats.org/officeDocument/2006/relationships/vmlDrawing" Target="../drawings/vmlDrawing14.vml"/><Relationship Id="rId8" Type="http://schemas.openxmlformats.org/officeDocument/2006/relationships/slideLayout" Target="../slideLayouts/slideLayout7.xml"/><Relationship Id="rId7" Type="http://schemas.openxmlformats.org/officeDocument/2006/relationships/tags" Target="../tags/tag263.xml"/><Relationship Id="rId6" Type="http://schemas.openxmlformats.org/officeDocument/2006/relationships/image" Target="../media/image86.wmf"/><Relationship Id="rId5" Type="http://schemas.openxmlformats.org/officeDocument/2006/relationships/oleObject" Target="../embeddings/oleObject77.bin"/><Relationship Id="rId4" Type="http://schemas.openxmlformats.org/officeDocument/2006/relationships/image" Target="../media/image85.wmf"/><Relationship Id="rId3" Type="http://schemas.openxmlformats.org/officeDocument/2006/relationships/oleObject" Target="../embeddings/oleObject76.bin"/><Relationship Id="rId2" Type="http://schemas.openxmlformats.org/officeDocument/2006/relationships/image" Target="../media/image84.wmf"/><Relationship Id="rId10" Type="http://schemas.openxmlformats.org/officeDocument/2006/relationships/notesSlide" Target="../notesSlides/notesSlide25.xml"/><Relationship Id="rId1" Type="http://schemas.openxmlformats.org/officeDocument/2006/relationships/oleObject" Target="../embeddings/oleObject75.bin"/></Relationships>
</file>

<file path=ppt/slides/_rels/slide26.xml.rels><?xml version="1.0" encoding="UTF-8" standalone="yes"?>
<Relationships xmlns="http://schemas.openxmlformats.org/package/2006/relationships"><Relationship Id="rId9" Type="http://schemas.openxmlformats.org/officeDocument/2006/relationships/vmlDrawing" Target="../drawings/vmlDrawing15.vml"/><Relationship Id="rId8" Type="http://schemas.openxmlformats.org/officeDocument/2006/relationships/slideLayout" Target="../slideLayouts/slideLayout7.xml"/><Relationship Id="rId7" Type="http://schemas.openxmlformats.org/officeDocument/2006/relationships/tags" Target="../tags/tag264.xml"/><Relationship Id="rId6" Type="http://schemas.openxmlformats.org/officeDocument/2006/relationships/image" Target="../media/image89.wmf"/><Relationship Id="rId5" Type="http://schemas.openxmlformats.org/officeDocument/2006/relationships/oleObject" Target="../embeddings/oleObject80.bin"/><Relationship Id="rId4" Type="http://schemas.openxmlformats.org/officeDocument/2006/relationships/image" Target="../media/image88.wmf"/><Relationship Id="rId3" Type="http://schemas.openxmlformats.org/officeDocument/2006/relationships/oleObject" Target="../embeddings/oleObject79.bin"/><Relationship Id="rId2" Type="http://schemas.openxmlformats.org/officeDocument/2006/relationships/image" Target="../media/image87.wmf"/><Relationship Id="rId10" Type="http://schemas.openxmlformats.org/officeDocument/2006/relationships/notesSlide" Target="../notesSlides/notesSlide26.xml"/><Relationship Id="rId1" Type="http://schemas.openxmlformats.org/officeDocument/2006/relationships/oleObject" Target="../embeddings/oleObject78.bin"/></Relationships>
</file>

<file path=ppt/slides/_rels/slide27.xml.rels><?xml version="1.0" encoding="UTF-8" standalone="yes"?>
<Relationships xmlns="http://schemas.openxmlformats.org/package/2006/relationships"><Relationship Id="rId9" Type="http://schemas.openxmlformats.org/officeDocument/2006/relationships/image" Target="../media/image94.wmf"/><Relationship Id="rId8" Type="http://schemas.openxmlformats.org/officeDocument/2006/relationships/image" Target="../media/image93.wmf"/><Relationship Id="rId7" Type="http://schemas.openxmlformats.org/officeDocument/2006/relationships/oleObject" Target="../embeddings/oleObject84.bin"/><Relationship Id="rId6" Type="http://schemas.openxmlformats.org/officeDocument/2006/relationships/image" Target="../media/image92.wmf"/><Relationship Id="rId5" Type="http://schemas.openxmlformats.org/officeDocument/2006/relationships/oleObject" Target="../embeddings/oleObject83.bin"/><Relationship Id="rId4" Type="http://schemas.openxmlformats.org/officeDocument/2006/relationships/image" Target="../media/image91.wmf"/><Relationship Id="rId3" Type="http://schemas.openxmlformats.org/officeDocument/2006/relationships/oleObject" Target="../embeddings/oleObject82.bin"/><Relationship Id="rId2" Type="http://schemas.openxmlformats.org/officeDocument/2006/relationships/image" Target="../media/image90.wmf"/><Relationship Id="rId13" Type="http://schemas.openxmlformats.org/officeDocument/2006/relationships/notesSlide" Target="../notesSlides/notesSlide27.xml"/><Relationship Id="rId12" Type="http://schemas.openxmlformats.org/officeDocument/2006/relationships/vmlDrawing" Target="../drawings/vmlDrawing16.vml"/><Relationship Id="rId11" Type="http://schemas.openxmlformats.org/officeDocument/2006/relationships/slideLayout" Target="../slideLayouts/slideLayout7.xml"/><Relationship Id="rId10" Type="http://schemas.openxmlformats.org/officeDocument/2006/relationships/tags" Target="../tags/tag265.xml"/><Relationship Id="rId1" Type="http://schemas.openxmlformats.org/officeDocument/2006/relationships/oleObject" Target="../embeddings/oleObject81.bin"/></Relationships>
</file>

<file path=ppt/slides/_rels/slide28.xml.rels><?xml version="1.0" encoding="UTF-8" standalone="yes"?>
<Relationships xmlns="http://schemas.openxmlformats.org/package/2006/relationships"><Relationship Id="rId9" Type="http://schemas.openxmlformats.org/officeDocument/2006/relationships/oleObject" Target="../embeddings/oleObject89.bin"/><Relationship Id="rId8" Type="http://schemas.openxmlformats.org/officeDocument/2006/relationships/image" Target="../media/image98.wmf"/><Relationship Id="rId7" Type="http://schemas.openxmlformats.org/officeDocument/2006/relationships/oleObject" Target="../embeddings/oleObject88.bin"/><Relationship Id="rId6" Type="http://schemas.openxmlformats.org/officeDocument/2006/relationships/image" Target="../media/image97.wmf"/><Relationship Id="rId5" Type="http://schemas.openxmlformats.org/officeDocument/2006/relationships/oleObject" Target="../embeddings/oleObject87.bin"/><Relationship Id="rId4" Type="http://schemas.openxmlformats.org/officeDocument/2006/relationships/image" Target="../media/image96.wmf"/><Relationship Id="rId3" Type="http://schemas.openxmlformats.org/officeDocument/2006/relationships/oleObject" Target="../embeddings/oleObject86.bin"/><Relationship Id="rId28" Type="http://schemas.openxmlformats.org/officeDocument/2006/relationships/notesSlide" Target="../notesSlides/notesSlide28.xml"/><Relationship Id="rId27" Type="http://schemas.openxmlformats.org/officeDocument/2006/relationships/vmlDrawing" Target="../drawings/vmlDrawing17.vml"/><Relationship Id="rId26" Type="http://schemas.openxmlformats.org/officeDocument/2006/relationships/slideLayout" Target="../slideLayouts/slideLayout7.xml"/><Relationship Id="rId25" Type="http://schemas.openxmlformats.org/officeDocument/2006/relationships/tags" Target="../tags/tag266.xml"/><Relationship Id="rId24" Type="http://schemas.openxmlformats.org/officeDocument/2006/relationships/image" Target="../media/image106.wmf"/><Relationship Id="rId23" Type="http://schemas.openxmlformats.org/officeDocument/2006/relationships/oleObject" Target="../embeddings/oleObject96.bin"/><Relationship Id="rId22" Type="http://schemas.openxmlformats.org/officeDocument/2006/relationships/image" Target="../media/image105.wmf"/><Relationship Id="rId21" Type="http://schemas.openxmlformats.org/officeDocument/2006/relationships/oleObject" Target="../embeddings/oleObject95.bin"/><Relationship Id="rId20" Type="http://schemas.openxmlformats.org/officeDocument/2006/relationships/image" Target="../media/image104.wmf"/><Relationship Id="rId2" Type="http://schemas.openxmlformats.org/officeDocument/2006/relationships/image" Target="../media/image95.wmf"/><Relationship Id="rId19" Type="http://schemas.openxmlformats.org/officeDocument/2006/relationships/oleObject" Target="../embeddings/oleObject94.bin"/><Relationship Id="rId18" Type="http://schemas.openxmlformats.org/officeDocument/2006/relationships/image" Target="../media/image103.wmf"/><Relationship Id="rId17" Type="http://schemas.openxmlformats.org/officeDocument/2006/relationships/oleObject" Target="../embeddings/oleObject93.bin"/><Relationship Id="rId16" Type="http://schemas.openxmlformats.org/officeDocument/2006/relationships/image" Target="../media/image102.wmf"/><Relationship Id="rId15" Type="http://schemas.openxmlformats.org/officeDocument/2006/relationships/oleObject" Target="../embeddings/oleObject92.bin"/><Relationship Id="rId14" Type="http://schemas.openxmlformats.org/officeDocument/2006/relationships/image" Target="../media/image101.wmf"/><Relationship Id="rId13" Type="http://schemas.openxmlformats.org/officeDocument/2006/relationships/oleObject" Target="../embeddings/oleObject91.bin"/><Relationship Id="rId12" Type="http://schemas.openxmlformats.org/officeDocument/2006/relationships/image" Target="../media/image100.wmf"/><Relationship Id="rId11" Type="http://schemas.openxmlformats.org/officeDocument/2006/relationships/oleObject" Target="../embeddings/oleObject90.bin"/><Relationship Id="rId10" Type="http://schemas.openxmlformats.org/officeDocument/2006/relationships/image" Target="../media/image99.wmf"/><Relationship Id="rId1" Type="http://schemas.openxmlformats.org/officeDocument/2006/relationships/oleObject" Target="../embeddings/oleObject85.bin"/></Relationships>
</file>

<file path=ppt/slides/_rels/slide29.xml.rels><?xml version="1.0" encoding="UTF-8" standalone="yes"?>
<Relationships xmlns="http://schemas.openxmlformats.org/package/2006/relationships"><Relationship Id="rId6" Type="http://schemas.openxmlformats.org/officeDocument/2006/relationships/notesSlide" Target="../notesSlides/notesSlide29.xml"/><Relationship Id="rId5" Type="http://schemas.openxmlformats.org/officeDocument/2006/relationships/vmlDrawing" Target="../drawings/vmlDrawing18.vml"/><Relationship Id="rId4" Type="http://schemas.openxmlformats.org/officeDocument/2006/relationships/slideLayout" Target="../slideLayouts/slideLayout7.xml"/><Relationship Id="rId3" Type="http://schemas.openxmlformats.org/officeDocument/2006/relationships/tags" Target="../tags/tag267.xml"/><Relationship Id="rId2" Type="http://schemas.openxmlformats.org/officeDocument/2006/relationships/image" Target="../media/image107.emf"/><Relationship Id="rId1" Type="http://schemas.openxmlformats.org/officeDocument/2006/relationships/oleObject" Target="../embeddings/oleObject97.bin"/></Relationships>
</file>

<file path=ppt/slides/_rels/slide3.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7.xml"/><Relationship Id="rId3" Type="http://schemas.openxmlformats.org/officeDocument/2006/relationships/tags" Target="../tags/tag3.xml"/><Relationship Id="rId2" Type="http://schemas.openxmlformats.org/officeDocument/2006/relationships/slide" Target="slide21.xml"/><Relationship Id="rId1" Type="http://schemas.openxmlformats.org/officeDocument/2006/relationships/slide" Target="slide46.xml"/></Relationships>
</file>

<file path=ppt/slides/_rels/slide30.xml.rels><?xml version="1.0" encoding="UTF-8" standalone="yes"?>
<Relationships xmlns="http://schemas.openxmlformats.org/package/2006/relationships"><Relationship Id="rId6" Type="http://schemas.openxmlformats.org/officeDocument/2006/relationships/notesSlide" Target="../notesSlides/notesSlide30.xml"/><Relationship Id="rId5" Type="http://schemas.openxmlformats.org/officeDocument/2006/relationships/vmlDrawing" Target="../drawings/vmlDrawing19.vml"/><Relationship Id="rId4" Type="http://schemas.openxmlformats.org/officeDocument/2006/relationships/slideLayout" Target="../slideLayouts/slideLayout7.xml"/><Relationship Id="rId3" Type="http://schemas.openxmlformats.org/officeDocument/2006/relationships/tags" Target="../tags/tag268.xml"/><Relationship Id="rId2" Type="http://schemas.openxmlformats.org/officeDocument/2006/relationships/image" Target="../media/image108.emf"/><Relationship Id="rId1" Type="http://schemas.openxmlformats.org/officeDocument/2006/relationships/oleObject" Target="../embeddings/oleObject98.bin"/></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7.xml"/><Relationship Id="rId1" Type="http://schemas.openxmlformats.org/officeDocument/2006/relationships/tags" Target="../tags/tag269.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7.xml"/><Relationship Id="rId1" Type="http://schemas.openxmlformats.org/officeDocument/2006/relationships/tags" Target="../tags/tag270.xml"/></Relationships>
</file>

<file path=ppt/slides/_rels/slide33.xml.rels><?xml version="1.0" encoding="UTF-8" standalone="yes"?>
<Relationships xmlns="http://schemas.openxmlformats.org/package/2006/relationships"><Relationship Id="rId9" Type="http://schemas.openxmlformats.org/officeDocument/2006/relationships/tags" Target="../tags/tag271.xml"/><Relationship Id="rId8" Type="http://schemas.openxmlformats.org/officeDocument/2006/relationships/image" Target="../media/image112.emf"/><Relationship Id="rId7" Type="http://schemas.openxmlformats.org/officeDocument/2006/relationships/oleObject" Target="../embeddings/oleObject102.bin"/><Relationship Id="rId6" Type="http://schemas.openxmlformats.org/officeDocument/2006/relationships/image" Target="../media/image111.emf"/><Relationship Id="rId5" Type="http://schemas.openxmlformats.org/officeDocument/2006/relationships/oleObject" Target="../embeddings/oleObject101.bin"/><Relationship Id="rId4" Type="http://schemas.openxmlformats.org/officeDocument/2006/relationships/image" Target="../media/image110.emf"/><Relationship Id="rId3" Type="http://schemas.openxmlformats.org/officeDocument/2006/relationships/oleObject" Target="../embeddings/oleObject100.bin"/><Relationship Id="rId2" Type="http://schemas.openxmlformats.org/officeDocument/2006/relationships/image" Target="../media/image109.emf"/><Relationship Id="rId12" Type="http://schemas.openxmlformats.org/officeDocument/2006/relationships/notesSlide" Target="../notesSlides/notesSlide33.xml"/><Relationship Id="rId11" Type="http://schemas.openxmlformats.org/officeDocument/2006/relationships/vmlDrawing" Target="../drawings/vmlDrawing20.vml"/><Relationship Id="rId10" Type="http://schemas.openxmlformats.org/officeDocument/2006/relationships/slideLayout" Target="../slideLayouts/slideLayout7.xml"/><Relationship Id="rId1" Type="http://schemas.openxmlformats.org/officeDocument/2006/relationships/oleObject" Target="../embeddings/oleObject99.bin"/></Relationships>
</file>

<file path=ppt/slides/_rels/slide34.xml.rels><?xml version="1.0" encoding="UTF-8" standalone="yes"?>
<Relationships xmlns="http://schemas.openxmlformats.org/package/2006/relationships"><Relationship Id="rId9" Type="http://schemas.openxmlformats.org/officeDocument/2006/relationships/tags" Target="../tags/tag272.xml"/><Relationship Id="rId8" Type="http://schemas.openxmlformats.org/officeDocument/2006/relationships/image" Target="../media/image116.emf"/><Relationship Id="rId7" Type="http://schemas.openxmlformats.org/officeDocument/2006/relationships/oleObject" Target="../embeddings/oleObject106.bin"/><Relationship Id="rId6" Type="http://schemas.openxmlformats.org/officeDocument/2006/relationships/image" Target="../media/image115.emf"/><Relationship Id="rId5" Type="http://schemas.openxmlformats.org/officeDocument/2006/relationships/oleObject" Target="../embeddings/oleObject105.bin"/><Relationship Id="rId4" Type="http://schemas.openxmlformats.org/officeDocument/2006/relationships/image" Target="../media/image114.emf"/><Relationship Id="rId3" Type="http://schemas.openxmlformats.org/officeDocument/2006/relationships/oleObject" Target="../embeddings/oleObject104.bin"/><Relationship Id="rId2" Type="http://schemas.openxmlformats.org/officeDocument/2006/relationships/image" Target="../media/image113.emf"/><Relationship Id="rId12" Type="http://schemas.openxmlformats.org/officeDocument/2006/relationships/notesSlide" Target="../notesSlides/notesSlide34.xml"/><Relationship Id="rId11" Type="http://schemas.openxmlformats.org/officeDocument/2006/relationships/vmlDrawing" Target="../drawings/vmlDrawing21.vml"/><Relationship Id="rId10" Type="http://schemas.openxmlformats.org/officeDocument/2006/relationships/slideLayout" Target="../slideLayouts/slideLayout7.xml"/><Relationship Id="rId1" Type="http://schemas.openxmlformats.org/officeDocument/2006/relationships/oleObject" Target="../embeddings/oleObject103.bin"/></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7.xml"/><Relationship Id="rId1" Type="http://schemas.openxmlformats.org/officeDocument/2006/relationships/tags" Target="../tags/tag273.xml"/></Relationships>
</file>

<file path=ppt/slides/_rels/slide36.xml.rels><?xml version="1.0" encoding="UTF-8" standalone="yes"?>
<Relationships xmlns="http://schemas.openxmlformats.org/package/2006/relationships"><Relationship Id="rId9" Type="http://schemas.openxmlformats.org/officeDocument/2006/relationships/image" Target="../media/image10.jpeg"/><Relationship Id="rId8" Type="http://schemas.openxmlformats.org/officeDocument/2006/relationships/image" Target="../media/image120.emf"/><Relationship Id="rId7" Type="http://schemas.openxmlformats.org/officeDocument/2006/relationships/oleObject" Target="../embeddings/oleObject110.bin"/><Relationship Id="rId6" Type="http://schemas.openxmlformats.org/officeDocument/2006/relationships/image" Target="../media/image119.emf"/><Relationship Id="rId5" Type="http://schemas.openxmlformats.org/officeDocument/2006/relationships/oleObject" Target="../embeddings/oleObject109.bin"/><Relationship Id="rId4" Type="http://schemas.openxmlformats.org/officeDocument/2006/relationships/image" Target="../media/image118.emf"/><Relationship Id="rId3" Type="http://schemas.openxmlformats.org/officeDocument/2006/relationships/oleObject" Target="../embeddings/oleObject108.bin"/><Relationship Id="rId2" Type="http://schemas.openxmlformats.org/officeDocument/2006/relationships/image" Target="../media/image117.emf"/><Relationship Id="rId13" Type="http://schemas.openxmlformats.org/officeDocument/2006/relationships/notesSlide" Target="../notesSlides/notesSlide36.xml"/><Relationship Id="rId12" Type="http://schemas.openxmlformats.org/officeDocument/2006/relationships/vmlDrawing" Target="../drawings/vmlDrawing22.vml"/><Relationship Id="rId11" Type="http://schemas.openxmlformats.org/officeDocument/2006/relationships/slideLayout" Target="../slideLayouts/slideLayout7.xml"/><Relationship Id="rId10" Type="http://schemas.openxmlformats.org/officeDocument/2006/relationships/tags" Target="../tags/tag274.xml"/><Relationship Id="rId1" Type="http://schemas.openxmlformats.org/officeDocument/2006/relationships/oleObject" Target="../embeddings/oleObject107.bin"/></Relationships>
</file>

<file path=ppt/slides/_rels/slide37.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tags" Target="../tags/tag275.xml"/><Relationship Id="rId7" Type="http://schemas.openxmlformats.org/officeDocument/2006/relationships/image" Target="../media/image10.jpeg"/><Relationship Id="rId6" Type="http://schemas.openxmlformats.org/officeDocument/2006/relationships/image" Target="../media/image123.emf"/><Relationship Id="rId5" Type="http://schemas.openxmlformats.org/officeDocument/2006/relationships/oleObject" Target="../embeddings/oleObject113.bin"/><Relationship Id="rId4" Type="http://schemas.openxmlformats.org/officeDocument/2006/relationships/image" Target="../media/image122.emf"/><Relationship Id="rId3" Type="http://schemas.openxmlformats.org/officeDocument/2006/relationships/oleObject" Target="../embeddings/oleObject112.bin"/><Relationship Id="rId2" Type="http://schemas.openxmlformats.org/officeDocument/2006/relationships/image" Target="../media/image121.emf"/><Relationship Id="rId11" Type="http://schemas.openxmlformats.org/officeDocument/2006/relationships/notesSlide" Target="../notesSlides/notesSlide37.xml"/><Relationship Id="rId10" Type="http://schemas.openxmlformats.org/officeDocument/2006/relationships/vmlDrawing" Target="../drawings/vmlDrawing23.vml"/><Relationship Id="rId1" Type="http://schemas.openxmlformats.org/officeDocument/2006/relationships/oleObject" Target="../embeddings/oleObject111.bin"/></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7.xml"/><Relationship Id="rId1" Type="http://schemas.openxmlformats.org/officeDocument/2006/relationships/tags" Target="../tags/tag276.xml"/></Relationships>
</file>

<file path=ppt/slides/_rels/slide39.xml.rels><?xml version="1.0" encoding="UTF-8" standalone="yes"?>
<Relationships xmlns="http://schemas.openxmlformats.org/package/2006/relationships"><Relationship Id="rId9" Type="http://schemas.openxmlformats.org/officeDocument/2006/relationships/image" Target="../media/image127.emf"/><Relationship Id="rId8" Type="http://schemas.openxmlformats.org/officeDocument/2006/relationships/oleObject" Target="../embeddings/oleObject117.bin"/><Relationship Id="rId7" Type="http://schemas.openxmlformats.org/officeDocument/2006/relationships/image" Target="../media/image10.jpeg"/><Relationship Id="rId6" Type="http://schemas.openxmlformats.org/officeDocument/2006/relationships/image" Target="../media/image126.emf"/><Relationship Id="rId5" Type="http://schemas.openxmlformats.org/officeDocument/2006/relationships/oleObject" Target="../embeddings/oleObject116.bin"/><Relationship Id="rId4" Type="http://schemas.openxmlformats.org/officeDocument/2006/relationships/image" Target="../media/image125.emf"/><Relationship Id="rId3" Type="http://schemas.openxmlformats.org/officeDocument/2006/relationships/oleObject" Target="../embeddings/oleObject115.bin"/><Relationship Id="rId2" Type="http://schemas.openxmlformats.org/officeDocument/2006/relationships/image" Target="../media/image124.emf"/><Relationship Id="rId13" Type="http://schemas.openxmlformats.org/officeDocument/2006/relationships/notesSlide" Target="../notesSlides/notesSlide39.xml"/><Relationship Id="rId12" Type="http://schemas.openxmlformats.org/officeDocument/2006/relationships/vmlDrawing" Target="../drawings/vmlDrawing24.vml"/><Relationship Id="rId11" Type="http://schemas.openxmlformats.org/officeDocument/2006/relationships/slideLayout" Target="../slideLayouts/slideLayout7.xml"/><Relationship Id="rId10" Type="http://schemas.openxmlformats.org/officeDocument/2006/relationships/tags" Target="../tags/tag277.xml"/><Relationship Id="rId1" Type="http://schemas.openxmlformats.org/officeDocument/2006/relationships/oleObject" Target="../embeddings/oleObject114.bin"/></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7.xml"/><Relationship Id="rId1" Type="http://schemas.openxmlformats.org/officeDocument/2006/relationships/tags" Target="../tags/tag4.xml"/></Relationships>
</file>

<file path=ppt/slides/_rels/slide40.xml.rels><?xml version="1.0" encoding="UTF-8" standalone="yes"?>
<Relationships xmlns="http://schemas.openxmlformats.org/package/2006/relationships"><Relationship Id="rId9" Type="http://schemas.openxmlformats.org/officeDocument/2006/relationships/image" Target="../media/image131.emf"/><Relationship Id="rId8" Type="http://schemas.openxmlformats.org/officeDocument/2006/relationships/oleObject" Target="../embeddings/oleObject121.bin"/><Relationship Id="rId7" Type="http://schemas.openxmlformats.org/officeDocument/2006/relationships/image" Target="../media/image130.emf"/><Relationship Id="rId6" Type="http://schemas.openxmlformats.org/officeDocument/2006/relationships/oleObject" Target="../embeddings/oleObject120.bin"/><Relationship Id="rId5" Type="http://schemas.openxmlformats.org/officeDocument/2006/relationships/image" Target="../media/image129.emf"/><Relationship Id="rId4" Type="http://schemas.openxmlformats.org/officeDocument/2006/relationships/oleObject" Target="../embeddings/oleObject119.bin"/><Relationship Id="rId3" Type="http://schemas.openxmlformats.org/officeDocument/2006/relationships/image" Target="../media/image128.emf"/><Relationship Id="rId2" Type="http://schemas.openxmlformats.org/officeDocument/2006/relationships/oleObject" Target="../embeddings/oleObject118.bin"/><Relationship Id="rId19" Type="http://schemas.openxmlformats.org/officeDocument/2006/relationships/notesSlide" Target="../notesSlides/notesSlide40.xml"/><Relationship Id="rId18" Type="http://schemas.openxmlformats.org/officeDocument/2006/relationships/vmlDrawing" Target="../drawings/vmlDrawing25.vml"/><Relationship Id="rId17" Type="http://schemas.openxmlformats.org/officeDocument/2006/relationships/slideLayout" Target="../slideLayouts/slideLayout7.xml"/><Relationship Id="rId16" Type="http://schemas.openxmlformats.org/officeDocument/2006/relationships/tags" Target="../tags/tag278.xml"/><Relationship Id="rId15" Type="http://schemas.openxmlformats.org/officeDocument/2006/relationships/image" Target="../media/image134.emf"/><Relationship Id="rId14" Type="http://schemas.openxmlformats.org/officeDocument/2006/relationships/oleObject" Target="../embeddings/oleObject124.bin"/><Relationship Id="rId13" Type="http://schemas.openxmlformats.org/officeDocument/2006/relationships/image" Target="../media/image133.emf"/><Relationship Id="rId12" Type="http://schemas.openxmlformats.org/officeDocument/2006/relationships/oleObject" Target="../embeddings/oleObject123.bin"/><Relationship Id="rId11" Type="http://schemas.openxmlformats.org/officeDocument/2006/relationships/image" Target="../media/image132.emf"/><Relationship Id="rId10" Type="http://schemas.openxmlformats.org/officeDocument/2006/relationships/oleObject" Target="../embeddings/oleObject122.bin"/><Relationship Id="rId1" Type="http://schemas.openxmlformats.org/officeDocument/2006/relationships/image" Target="../media/image10.jpeg"/></Relationships>
</file>

<file path=ppt/slides/_rels/slide41.xml.rels><?xml version="1.0" encoding="UTF-8" standalone="yes"?>
<Relationships xmlns="http://schemas.openxmlformats.org/package/2006/relationships"><Relationship Id="rId9" Type="http://schemas.openxmlformats.org/officeDocument/2006/relationships/oleObject" Target="../embeddings/oleObject129.bin"/><Relationship Id="rId8" Type="http://schemas.openxmlformats.org/officeDocument/2006/relationships/image" Target="../media/image138.emf"/><Relationship Id="rId7" Type="http://schemas.openxmlformats.org/officeDocument/2006/relationships/oleObject" Target="../embeddings/oleObject128.bin"/><Relationship Id="rId6" Type="http://schemas.openxmlformats.org/officeDocument/2006/relationships/image" Target="../media/image137.emf"/><Relationship Id="rId5" Type="http://schemas.openxmlformats.org/officeDocument/2006/relationships/oleObject" Target="../embeddings/oleObject127.bin"/><Relationship Id="rId4" Type="http://schemas.openxmlformats.org/officeDocument/2006/relationships/image" Target="../media/image136.emf"/><Relationship Id="rId3" Type="http://schemas.openxmlformats.org/officeDocument/2006/relationships/oleObject" Target="../embeddings/oleObject126.bin"/><Relationship Id="rId2" Type="http://schemas.openxmlformats.org/officeDocument/2006/relationships/image" Target="../media/image135.emf"/><Relationship Id="rId13" Type="http://schemas.openxmlformats.org/officeDocument/2006/relationships/vmlDrawing" Target="../drawings/vmlDrawing26.vml"/><Relationship Id="rId12" Type="http://schemas.openxmlformats.org/officeDocument/2006/relationships/slideLayout" Target="../slideLayouts/slideLayout7.xml"/><Relationship Id="rId11" Type="http://schemas.openxmlformats.org/officeDocument/2006/relationships/tags" Target="../tags/tag279.xml"/><Relationship Id="rId10" Type="http://schemas.openxmlformats.org/officeDocument/2006/relationships/image" Target="../media/image139.emf"/><Relationship Id="rId1" Type="http://schemas.openxmlformats.org/officeDocument/2006/relationships/oleObject" Target="../embeddings/oleObject125.bin"/></Relationships>
</file>

<file path=ppt/slides/_rels/slide42.xml.rels><?xml version="1.0" encoding="UTF-8" standalone="yes"?>
<Relationships xmlns="http://schemas.openxmlformats.org/package/2006/relationships"><Relationship Id="rId9" Type="http://schemas.openxmlformats.org/officeDocument/2006/relationships/oleObject" Target="../embeddings/oleObject134.bin"/><Relationship Id="rId8" Type="http://schemas.openxmlformats.org/officeDocument/2006/relationships/image" Target="../media/image143.emf"/><Relationship Id="rId7" Type="http://schemas.openxmlformats.org/officeDocument/2006/relationships/oleObject" Target="../embeddings/oleObject133.bin"/><Relationship Id="rId6" Type="http://schemas.openxmlformats.org/officeDocument/2006/relationships/image" Target="../media/image142.emf"/><Relationship Id="rId5" Type="http://schemas.openxmlformats.org/officeDocument/2006/relationships/oleObject" Target="../embeddings/oleObject132.bin"/><Relationship Id="rId4" Type="http://schemas.openxmlformats.org/officeDocument/2006/relationships/image" Target="../media/image141.emf"/><Relationship Id="rId3" Type="http://schemas.openxmlformats.org/officeDocument/2006/relationships/oleObject" Target="../embeddings/oleObject131.bin"/><Relationship Id="rId2" Type="http://schemas.openxmlformats.org/officeDocument/2006/relationships/image" Target="../media/image140.emf"/><Relationship Id="rId18" Type="http://schemas.openxmlformats.org/officeDocument/2006/relationships/notesSlide" Target="../notesSlides/notesSlide41.xml"/><Relationship Id="rId17" Type="http://schemas.openxmlformats.org/officeDocument/2006/relationships/vmlDrawing" Target="../drawings/vmlDrawing27.vml"/><Relationship Id="rId16" Type="http://schemas.openxmlformats.org/officeDocument/2006/relationships/slideLayout" Target="../slideLayouts/slideLayout7.xml"/><Relationship Id="rId15" Type="http://schemas.openxmlformats.org/officeDocument/2006/relationships/tags" Target="../tags/tag280.xml"/><Relationship Id="rId14" Type="http://schemas.openxmlformats.org/officeDocument/2006/relationships/image" Target="../media/image146.emf"/><Relationship Id="rId13" Type="http://schemas.openxmlformats.org/officeDocument/2006/relationships/oleObject" Target="../embeddings/oleObject136.bin"/><Relationship Id="rId12" Type="http://schemas.openxmlformats.org/officeDocument/2006/relationships/image" Target="../media/image145.emf"/><Relationship Id="rId11" Type="http://schemas.openxmlformats.org/officeDocument/2006/relationships/oleObject" Target="../embeddings/oleObject135.bin"/><Relationship Id="rId10" Type="http://schemas.openxmlformats.org/officeDocument/2006/relationships/image" Target="../media/image144.emf"/><Relationship Id="rId1" Type="http://schemas.openxmlformats.org/officeDocument/2006/relationships/oleObject" Target="../embeddings/oleObject130.bin"/></Relationships>
</file>

<file path=ppt/slides/_rels/slide43.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281.xml"/><Relationship Id="rId2" Type="http://schemas.openxmlformats.org/officeDocument/2006/relationships/slide" Target="slide85.xml"/><Relationship Id="rId1" Type="http://schemas.openxmlformats.org/officeDocument/2006/relationships/slide" Target="slide8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8" Type="http://schemas.openxmlformats.org/officeDocument/2006/relationships/notesSlide" Target="../notesSlides/notesSlide42.xml"/><Relationship Id="rId7" Type="http://schemas.openxmlformats.org/officeDocument/2006/relationships/vmlDrawing" Target="../drawings/vmlDrawing28.vml"/><Relationship Id="rId6" Type="http://schemas.openxmlformats.org/officeDocument/2006/relationships/slideLayout" Target="../slideLayouts/slideLayout7.xml"/><Relationship Id="rId5" Type="http://schemas.openxmlformats.org/officeDocument/2006/relationships/tags" Target="../tags/tag282.xml"/><Relationship Id="rId4" Type="http://schemas.openxmlformats.org/officeDocument/2006/relationships/image" Target="../media/image148.png"/><Relationship Id="rId3" Type="http://schemas.openxmlformats.org/officeDocument/2006/relationships/oleObject" Target="../embeddings/oleObject138.bin"/><Relationship Id="rId2" Type="http://schemas.openxmlformats.org/officeDocument/2006/relationships/image" Target="../media/image147.wmf"/><Relationship Id="rId1" Type="http://schemas.openxmlformats.org/officeDocument/2006/relationships/oleObject" Target="../embeddings/oleObject137.bin"/></Relationships>
</file>

<file path=ppt/slides/_rels/slide46.xml.rels><?xml version="1.0" encoding="UTF-8" standalone="yes"?>
<Relationships xmlns="http://schemas.openxmlformats.org/package/2006/relationships"><Relationship Id="rId9" Type="http://schemas.openxmlformats.org/officeDocument/2006/relationships/vmlDrawing" Target="../drawings/vmlDrawing29.vml"/><Relationship Id="rId8" Type="http://schemas.openxmlformats.org/officeDocument/2006/relationships/slideLayout" Target="../slideLayouts/slideLayout7.xml"/><Relationship Id="rId7" Type="http://schemas.openxmlformats.org/officeDocument/2006/relationships/tags" Target="../tags/tag283.xml"/><Relationship Id="rId6" Type="http://schemas.openxmlformats.org/officeDocument/2006/relationships/image" Target="../media/image147.wmf"/><Relationship Id="rId5" Type="http://schemas.openxmlformats.org/officeDocument/2006/relationships/oleObject" Target="../embeddings/oleObject141.bin"/><Relationship Id="rId4" Type="http://schemas.openxmlformats.org/officeDocument/2006/relationships/image" Target="../media/image150.wmf"/><Relationship Id="rId3" Type="http://schemas.openxmlformats.org/officeDocument/2006/relationships/oleObject" Target="../embeddings/oleObject140.bin"/><Relationship Id="rId2" Type="http://schemas.openxmlformats.org/officeDocument/2006/relationships/image" Target="../media/image149.wmf"/><Relationship Id="rId1" Type="http://schemas.openxmlformats.org/officeDocument/2006/relationships/oleObject" Target="../embeddings/oleObject139.bin"/></Relationships>
</file>

<file path=ppt/slides/_rels/slide47.xml.rels><?xml version="1.0" encoding="UTF-8" standalone="yes"?>
<Relationships xmlns="http://schemas.openxmlformats.org/package/2006/relationships"><Relationship Id="rId9" Type="http://schemas.openxmlformats.org/officeDocument/2006/relationships/oleObject" Target="../embeddings/oleObject146.bin"/><Relationship Id="rId8" Type="http://schemas.openxmlformats.org/officeDocument/2006/relationships/image" Target="../media/image148.png"/><Relationship Id="rId7" Type="http://schemas.openxmlformats.org/officeDocument/2006/relationships/oleObject" Target="../embeddings/oleObject145.bin"/><Relationship Id="rId6" Type="http://schemas.openxmlformats.org/officeDocument/2006/relationships/image" Target="../media/image153.wmf"/><Relationship Id="rId5" Type="http://schemas.openxmlformats.org/officeDocument/2006/relationships/oleObject" Target="../embeddings/oleObject144.bin"/><Relationship Id="rId4" Type="http://schemas.openxmlformats.org/officeDocument/2006/relationships/image" Target="../media/image152.wmf"/><Relationship Id="rId3" Type="http://schemas.openxmlformats.org/officeDocument/2006/relationships/oleObject" Target="../embeddings/oleObject143.bin"/><Relationship Id="rId2" Type="http://schemas.openxmlformats.org/officeDocument/2006/relationships/image" Target="../media/image151.wmf"/><Relationship Id="rId16" Type="http://schemas.openxmlformats.org/officeDocument/2006/relationships/notesSlide" Target="../notesSlides/notesSlide43.xml"/><Relationship Id="rId15" Type="http://schemas.openxmlformats.org/officeDocument/2006/relationships/vmlDrawing" Target="../drawings/vmlDrawing30.vml"/><Relationship Id="rId14" Type="http://schemas.openxmlformats.org/officeDocument/2006/relationships/slideLayout" Target="../slideLayouts/slideLayout7.xml"/><Relationship Id="rId13" Type="http://schemas.openxmlformats.org/officeDocument/2006/relationships/tags" Target="../tags/tag284.xml"/><Relationship Id="rId12" Type="http://schemas.openxmlformats.org/officeDocument/2006/relationships/image" Target="../media/image155.png"/><Relationship Id="rId11" Type="http://schemas.openxmlformats.org/officeDocument/2006/relationships/oleObject" Target="../embeddings/oleObject147.bin"/><Relationship Id="rId10" Type="http://schemas.openxmlformats.org/officeDocument/2006/relationships/image" Target="../media/image154.png"/><Relationship Id="rId1" Type="http://schemas.openxmlformats.org/officeDocument/2006/relationships/oleObject" Target="../embeddings/oleObject142.bin"/></Relationships>
</file>

<file path=ppt/slides/_rels/slide48.xml.rels><?xml version="1.0" encoding="UTF-8" standalone="yes"?>
<Relationships xmlns="http://schemas.openxmlformats.org/package/2006/relationships"><Relationship Id="rId9" Type="http://schemas.openxmlformats.org/officeDocument/2006/relationships/oleObject" Target="../embeddings/oleObject152.bin"/><Relationship Id="rId8" Type="http://schemas.openxmlformats.org/officeDocument/2006/relationships/image" Target="../media/image156.wmf"/><Relationship Id="rId7" Type="http://schemas.openxmlformats.org/officeDocument/2006/relationships/oleObject" Target="../embeddings/oleObject151.bin"/><Relationship Id="rId6" Type="http://schemas.openxmlformats.org/officeDocument/2006/relationships/image" Target="../media/image155.png"/><Relationship Id="rId5" Type="http://schemas.openxmlformats.org/officeDocument/2006/relationships/oleObject" Target="../embeddings/oleObject150.bin"/><Relationship Id="rId4" Type="http://schemas.openxmlformats.org/officeDocument/2006/relationships/image" Target="../media/image154.png"/><Relationship Id="rId3" Type="http://schemas.openxmlformats.org/officeDocument/2006/relationships/oleObject" Target="../embeddings/oleObject149.bin"/><Relationship Id="rId2" Type="http://schemas.openxmlformats.org/officeDocument/2006/relationships/image" Target="../media/image148.png"/><Relationship Id="rId15" Type="http://schemas.openxmlformats.org/officeDocument/2006/relationships/vmlDrawing" Target="../drawings/vmlDrawing31.vml"/><Relationship Id="rId14" Type="http://schemas.openxmlformats.org/officeDocument/2006/relationships/slideLayout" Target="../slideLayouts/slideLayout7.xml"/><Relationship Id="rId13" Type="http://schemas.openxmlformats.org/officeDocument/2006/relationships/tags" Target="../tags/tag285.xml"/><Relationship Id="rId12" Type="http://schemas.openxmlformats.org/officeDocument/2006/relationships/image" Target="../media/image158.wmf"/><Relationship Id="rId11" Type="http://schemas.openxmlformats.org/officeDocument/2006/relationships/oleObject" Target="../embeddings/oleObject153.bin"/><Relationship Id="rId10" Type="http://schemas.openxmlformats.org/officeDocument/2006/relationships/image" Target="../media/image157.wmf"/><Relationship Id="rId1" Type="http://schemas.openxmlformats.org/officeDocument/2006/relationships/oleObject" Target="../embeddings/oleObject148.bin"/></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7.xml"/><Relationship Id="rId1" Type="http://schemas.openxmlformats.org/officeDocument/2006/relationships/tags" Target="../tags/tag286.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7.xml"/><Relationship Id="rId1" Type="http://schemas.openxmlformats.org/officeDocument/2006/relationships/tags" Target="../tags/tag5.xml"/></Relationships>
</file>

<file path=ppt/slides/_rels/slide50.xml.rels><?xml version="1.0" encoding="UTF-8" standalone="yes"?>
<Relationships xmlns="http://schemas.openxmlformats.org/package/2006/relationships"><Relationship Id="rId5" Type="http://schemas.openxmlformats.org/officeDocument/2006/relationships/vmlDrawing" Target="../drawings/vmlDrawing32.vml"/><Relationship Id="rId4" Type="http://schemas.openxmlformats.org/officeDocument/2006/relationships/slideLayout" Target="../slideLayouts/slideLayout7.xml"/><Relationship Id="rId3" Type="http://schemas.openxmlformats.org/officeDocument/2006/relationships/tags" Target="../tags/tag287.xml"/><Relationship Id="rId2" Type="http://schemas.openxmlformats.org/officeDocument/2006/relationships/image" Target="../media/image159.wmf"/><Relationship Id="rId1" Type="http://schemas.openxmlformats.org/officeDocument/2006/relationships/oleObject" Target="../embeddings/oleObject154.bin"/></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288.xml"/></Relationships>
</file>

<file path=ppt/slides/_rels/slide5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289.xml"/></Relationships>
</file>

<file path=ppt/slides/_rels/slide53.xml.rels><?xml version="1.0" encoding="UTF-8" standalone="yes"?>
<Relationships xmlns="http://schemas.openxmlformats.org/package/2006/relationships"><Relationship Id="rId9" Type="http://schemas.openxmlformats.org/officeDocument/2006/relationships/image" Target="../media/image164.wmf"/><Relationship Id="rId8" Type="http://schemas.openxmlformats.org/officeDocument/2006/relationships/oleObject" Target="../embeddings/oleObject158.bin"/><Relationship Id="rId7" Type="http://schemas.openxmlformats.org/officeDocument/2006/relationships/image" Target="../media/image163.wmf"/><Relationship Id="rId6" Type="http://schemas.openxmlformats.org/officeDocument/2006/relationships/oleObject" Target="../embeddings/oleObject157.bin"/><Relationship Id="rId5" Type="http://schemas.openxmlformats.org/officeDocument/2006/relationships/image" Target="../media/image162.wmf"/><Relationship Id="rId4" Type="http://schemas.openxmlformats.org/officeDocument/2006/relationships/oleObject" Target="../embeddings/oleObject156.bin"/><Relationship Id="rId3" Type="http://schemas.openxmlformats.org/officeDocument/2006/relationships/image" Target="../media/image161.wmf"/><Relationship Id="rId2" Type="http://schemas.openxmlformats.org/officeDocument/2006/relationships/oleObject" Target="../embeddings/oleObject155.bin"/><Relationship Id="rId12" Type="http://schemas.openxmlformats.org/officeDocument/2006/relationships/vmlDrawing" Target="../drawings/vmlDrawing33.vml"/><Relationship Id="rId11" Type="http://schemas.openxmlformats.org/officeDocument/2006/relationships/slideLayout" Target="../slideLayouts/slideLayout7.xml"/><Relationship Id="rId10" Type="http://schemas.openxmlformats.org/officeDocument/2006/relationships/tags" Target="../tags/tag290.xml"/><Relationship Id="rId1" Type="http://schemas.openxmlformats.org/officeDocument/2006/relationships/image" Target="../media/image160.png"/></Relationships>
</file>

<file path=ppt/slides/_rels/slide54.xml.rels><?xml version="1.0" encoding="UTF-8" standalone="yes"?>
<Relationships xmlns="http://schemas.openxmlformats.org/package/2006/relationships"><Relationship Id="rId9" Type="http://schemas.openxmlformats.org/officeDocument/2006/relationships/oleObject" Target="../embeddings/oleObject163.bin"/><Relationship Id="rId8" Type="http://schemas.openxmlformats.org/officeDocument/2006/relationships/image" Target="../media/image168.wmf"/><Relationship Id="rId7" Type="http://schemas.openxmlformats.org/officeDocument/2006/relationships/oleObject" Target="../embeddings/oleObject162.bin"/><Relationship Id="rId6" Type="http://schemas.openxmlformats.org/officeDocument/2006/relationships/image" Target="../media/image167.wmf"/><Relationship Id="rId5" Type="http://schemas.openxmlformats.org/officeDocument/2006/relationships/oleObject" Target="../embeddings/oleObject161.bin"/><Relationship Id="rId4" Type="http://schemas.openxmlformats.org/officeDocument/2006/relationships/image" Target="../media/image166.wmf"/><Relationship Id="rId3" Type="http://schemas.openxmlformats.org/officeDocument/2006/relationships/oleObject" Target="../embeddings/oleObject160.bin"/><Relationship Id="rId2" Type="http://schemas.openxmlformats.org/officeDocument/2006/relationships/image" Target="../media/image165.wmf"/><Relationship Id="rId13" Type="http://schemas.openxmlformats.org/officeDocument/2006/relationships/vmlDrawing" Target="../drawings/vmlDrawing34.vml"/><Relationship Id="rId12" Type="http://schemas.openxmlformats.org/officeDocument/2006/relationships/slideLayout" Target="../slideLayouts/slideLayout7.xml"/><Relationship Id="rId11" Type="http://schemas.openxmlformats.org/officeDocument/2006/relationships/tags" Target="../tags/tag291.xml"/><Relationship Id="rId10" Type="http://schemas.openxmlformats.org/officeDocument/2006/relationships/image" Target="../media/image169.png"/><Relationship Id="rId1" Type="http://schemas.openxmlformats.org/officeDocument/2006/relationships/oleObject" Target="../embeddings/oleObject159.bin"/></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7.xml"/><Relationship Id="rId1" Type="http://schemas.openxmlformats.org/officeDocument/2006/relationships/tags" Target="../tags/tag292.xml"/></Relationships>
</file>

<file path=ppt/slides/_rels/slide56.xml.rels><?xml version="1.0" encoding="UTF-8" standalone="yes"?>
<Relationships xmlns="http://schemas.openxmlformats.org/package/2006/relationships"><Relationship Id="rId6" Type="http://schemas.openxmlformats.org/officeDocument/2006/relationships/notesSlide" Target="../notesSlides/notesSlide46.xml"/><Relationship Id="rId5" Type="http://schemas.openxmlformats.org/officeDocument/2006/relationships/vmlDrawing" Target="../drawings/vmlDrawing35.vml"/><Relationship Id="rId4" Type="http://schemas.openxmlformats.org/officeDocument/2006/relationships/slideLayout" Target="../slideLayouts/slideLayout7.xml"/><Relationship Id="rId3" Type="http://schemas.openxmlformats.org/officeDocument/2006/relationships/tags" Target="../tags/tag293.xml"/><Relationship Id="rId2" Type="http://schemas.openxmlformats.org/officeDocument/2006/relationships/image" Target="../media/image170.emf"/><Relationship Id="rId1" Type="http://schemas.openxmlformats.org/officeDocument/2006/relationships/oleObject" Target="../embeddings/oleObject164.bin"/></Relationships>
</file>

<file path=ppt/slides/_rels/slide5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294.xml"/></Relationships>
</file>

<file path=ppt/slides/_rels/slide58.xml.rels><?xml version="1.0" encoding="UTF-8" standalone="yes"?>
<Relationships xmlns="http://schemas.openxmlformats.org/package/2006/relationships"><Relationship Id="rId5" Type="http://schemas.openxmlformats.org/officeDocument/2006/relationships/vmlDrawing" Target="../drawings/vmlDrawing36.vml"/><Relationship Id="rId4" Type="http://schemas.openxmlformats.org/officeDocument/2006/relationships/slideLayout" Target="../slideLayouts/slideLayout7.xml"/><Relationship Id="rId3" Type="http://schemas.openxmlformats.org/officeDocument/2006/relationships/tags" Target="../tags/tag295.xml"/><Relationship Id="rId2" Type="http://schemas.openxmlformats.org/officeDocument/2006/relationships/image" Target="../media/image171.wmf"/><Relationship Id="rId1" Type="http://schemas.openxmlformats.org/officeDocument/2006/relationships/oleObject" Target="../embeddings/oleObject165.bin"/></Relationships>
</file>

<file path=ppt/slides/_rels/slide59.xml.rels><?xml version="1.0" encoding="UTF-8" standalone="yes"?>
<Relationships xmlns="http://schemas.openxmlformats.org/package/2006/relationships"><Relationship Id="rId7" Type="http://schemas.openxmlformats.org/officeDocument/2006/relationships/vmlDrawing" Target="../drawings/vmlDrawing37.vml"/><Relationship Id="rId6" Type="http://schemas.openxmlformats.org/officeDocument/2006/relationships/slideLayout" Target="../slideLayouts/slideLayout7.xml"/><Relationship Id="rId5" Type="http://schemas.openxmlformats.org/officeDocument/2006/relationships/tags" Target="../tags/tag296.xml"/><Relationship Id="rId4" Type="http://schemas.openxmlformats.org/officeDocument/2006/relationships/image" Target="../media/image173.wmf"/><Relationship Id="rId3" Type="http://schemas.openxmlformats.org/officeDocument/2006/relationships/oleObject" Target="../embeddings/oleObject167.bin"/><Relationship Id="rId2" Type="http://schemas.openxmlformats.org/officeDocument/2006/relationships/image" Target="../media/image172.png"/><Relationship Id="rId1" Type="http://schemas.openxmlformats.org/officeDocument/2006/relationships/oleObject" Target="../embeddings/oleObject166.bin"/></Relationships>
</file>

<file path=ppt/slides/_rels/slide6.xml.rels><?xml version="1.0" encoding="UTF-8" standalone="yes"?>
<Relationships xmlns="http://schemas.openxmlformats.org/package/2006/relationships"><Relationship Id="rId9" Type="http://schemas.openxmlformats.org/officeDocument/2006/relationships/tags" Target="../tags/tag14.xml"/><Relationship Id="rId8" Type="http://schemas.openxmlformats.org/officeDocument/2006/relationships/tags" Target="../tags/tag13.xml"/><Relationship Id="rId7" Type="http://schemas.openxmlformats.org/officeDocument/2006/relationships/tags" Target="../tags/tag12.xml"/><Relationship Id="rId6" Type="http://schemas.openxmlformats.org/officeDocument/2006/relationships/tags" Target="../tags/tag11.xml"/><Relationship Id="rId5" Type="http://schemas.openxmlformats.org/officeDocument/2006/relationships/tags" Target="../tags/tag10.xml"/><Relationship Id="rId47" Type="http://schemas.openxmlformats.org/officeDocument/2006/relationships/notesSlide" Target="../notesSlides/notesSlide6.xml"/><Relationship Id="rId46" Type="http://schemas.openxmlformats.org/officeDocument/2006/relationships/slideLayout" Target="../slideLayouts/slideLayout7.xml"/><Relationship Id="rId45" Type="http://schemas.openxmlformats.org/officeDocument/2006/relationships/tags" Target="../tags/tag50.xml"/><Relationship Id="rId44" Type="http://schemas.openxmlformats.org/officeDocument/2006/relationships/tags" Target="../tags/tag49.xml"/><Relationship Id="rId43" Type="http://schemas.openxmlformats.org/officeDocument/2006/relationships/tags" Target="../tags/tag48.xml"/><Relationship Id="rId42" Type="http://schemas.openxmlformats.org/officeDocument/2006/relationships/tags" Target="../tags/tag47.xml"/><Relationship Id="rId41" Type="http://schemas.openxmlformats.org/officeDocument/2006/relationships/tags" Target="../tags/tag46.xml"/><Relationship Id="rId40" Type="http://schemas.openxmlformats.org/officeDocument/2006/relationships/tags" Target="../tags/tag45.xml"/><Relationship Id="rId4" Type="http://schemas.openxmlformats.org/officeDocument/2006/relationships/tags" Target="../tags/tag9.xml"/><Relationship Id="rId39" Type="http://schemas.openxmlformats.org/officeDocument/2006/relationships/tags" Target="../tags/tag44.xml"/><Relationship Id="rId38" Type="http://schemas.openxmlformats.org/officeDocument/2006/relationships/tags" Target="../tags/tag43.xml"/><Relationship Id="rId37" Type="http://schemas.openxmlformats.org/officeDocument/2006/relationships/tags" Target="../tags/tag42.xml"/><Relationship Id="rId36" Type="http://schemas.openxmlformats.org/officeDocument/2006/relationships/tags" Target="../tags/tag41.xml"/><Relationship Id="rId35" Type="http://schemas.openxmlformats.org/officeDocument/2006/relationships/tags" Target="../tags/tag40.xml"/><Relationship Id="rId34" Type="http://schemas.openxmlformats.org/officeDocument/2006/relationships/tags" Target="../tags/tag39.xml"/><Relationship Id="rId33" Type="http://schemas.openxmlformats.org/officeDocument/2006/relationships/tags" Target="../tags/tag38.xml"/><Relationship Id="rId32" Type="http://schemas.openxmlformats.org/officeDocument/2006/relationships/tags" Target="../tags/tag37.xml"/><Relationship Id="rId31" Type="http://schemas.openxmlformats.org/officeDocument/2006/relationships/tags" Target="../tags/tag36.xml"/><Relationship Id="rId30" Type="http://schemas.openxmlformats.org/officeDocument/2006/relationships/tags" Target="../tags/tag35.xml"/><Relationship Id="rId3" Type="http://schemas.openxmlformats.org/officeDocument/2006/relationships/tags" Target="../tags/tag8.xml"/><Relationship Id="rId29" Type="http://schemas.openxmlformats.org/officeDocument/2006/relationships/tags" Target="../tags/tag34.xml"/><Relationship Id="rId28" Type="http://schemas.openxmlformats.org/officeDocument/2006/relationships/tags" Target="../tags/tag33.xml"/><Relationship Id="rId27" Type="http://schemas.openxmlformats.org/officeDocument/2006/relationships/tags" Target="../tags/tag32.xml"/><Relationship Id="rId26" Type="http://schemas.openxmlformats.org/officeDocument/2006/relationships/tags" Target="../tags/tag31.xml"/><Relationship Id="rId25" Type="http://schemas.openxmlformats.org/officeDocument/2006/relationships/tags" Target="../tags/tag30.xml"/><Relationship Id="rId24" Type="http://schemas.openxmlformats.org/officeDocument/2006/relationships/tags" Target="../tags/tag29.xml"/><Relationship Id="rId23" Type="http://schemas.openxmlformats.org/officeDocument/2006/relationships/tags" Target="../tags/tag28.xml"/><Relationship Id="rId22" Type="http://schemas.openxmlformats.org/officeDocument/2006/relationships/tags" Target="../tags/tag27.xml"/><Relationship Id="rId21" Type="http://schemas.openxmlformats.org/officeDocument/2006/relationships/tags" Target="../tags/tag26.xml"/><Relationship Id="rId20" Type="http://schemas.openxmlformats.org/officeDocument/2006/relationships/tags" Target="../tags/tag25.xml"/><Relationship Id="rId2" Type="http://schemas.openxmlformats.org/officeDocument/2006/relationships/tags" Target="../tags/tag7.xml"/><Relationship Id="rId19" Type="http://schemas.openxmlformats.org/officeDocument/2006/relationships/tags" Target="../tags/tag24.xml"/><Relationship Id="rId18" Type="http://schemas.openxmlformats.org/officeDocument/2006/relationships/tags" Target="../tags/tag23.xml"/><Relationship Id="rId17" Type="http://schemas.openxmlformats.org/officeDocument/2006/relationships/tags" Target="../tags/tag22.xml"/><Relationship Id="rId16" Type="http://schemas.openxmlformats.org/officeDocument/2006/relationships/tags" Target="../tags/tag21.xml"/><Relationship Id="rId15" Type="http://schemas.openxmlformats.org/officeDocument/2006/relationships/tags" Target="../tags/tag20.xml"/><Relationship Id="rId14" Type="http://schemas.openxmlformats.org/officeDocument/2006/relationships/tags" Target="../tags/tag19.xml"/><Relationship Id="rId13" Type="http://schemas.openxmlformats.org/officeDocument/2006/relationships/tags" Target="../tags/tag18.xml"/><Relationship Id="rId12" Type="http://schemas.openxmlformats.org/officeDocument/2006/relationships/tags" Target="../tags/tag17.xml"/><Relationship Id="rId11" Type="http://schemas.openxmlformats.org/officeDocument/2006/relationships/tags" Target="../tags/tag16.xml"/><Relationship Id="rId10" Type="http://schemas.openxmlformats.org/officeDocument/2006/relationships/tags" Target="../tags/tag15.xml"/><Relationship Id="rId1" Type="http://schemas.openxmlformats.org/officeDocument/2006/relationships/tags" Target="../tags/tag6.xml"/></Relationships>
</file>

<file path=ppt/slides/_rels/slide60.xml.rels><?xml version="1.0" encoding="UTF-8" standalone="yes"?>
<Relationships xmlns="http://schemas.openxmlformats.org/package/2006/relationships"><Relationship Id="rId7" Type="http://schemas.openxmlformats.org/officeDocument/2006/relationships/vmlDrawing" Target="../drawings/vmlDrawing38.vml"/><Relationship Id="rId6" Type="http://schemas.openxmlformats.org/officeDocument/2006/relationships/slideLayout" Target="../slideLayouts/slideLayout7.xml"/><Relationship Id="rId5" Type="http://schemas.openxmlformats.org/officeDocument/2006/relationships/tags" Target="../tags/tag297.xml"/><Relationship Id="rId4" Type="http://schemas.openxmlformats.org/officeDocument/2006/relationships/image" Target="../media/image174.wmf"/><Relationship Id="rId3" Type="http://schemas.openxmlformats.org/officeDocument/2006/relationships/oleObject" Target="../embeddings/oleObject169.bin"/><Relationship Id="rId2" Type="http://schemas.openxmlformats.org/officeDocument/2006/relationships/image" Target="../media/image172.png"/><Relationship Id="rId1" Type="http://schemas.openxmlformats.org/officeDocument/2006/relationships/oleObject" Target="../embeddings/oleObject168.bin"/></Relationships>
</file>

<file path=ppt/slides/_rels/slide61.xml.rels><?xml version="1.0" encoding="UTF-8" standalone="yes"?>
<Relationships xmlns="http://schemas.openxmlformats.org/package/2006/relationships"><Relationship Id="rId7" Type="http://schemas.openxmlformats.org/officeDocument/2006/relationships/vmlDrawing" Target="../drawings/vmlDrawing39.vml"/><Relationship Id="rId6" Type="http://schemas.openxmlformats.org/officeDocument/2006/relationships/slideLayout" Target="../slideLayouts/slideLayout7.xml"/><Relationship Id="rId5" Type="http://schemas.openxmlformats.org/officeDocument/2006/relationships/tags" Target="../tags/tag298.xml"/><Relationship Id="rId4" Type="http://schemas.openxmlformats.org/officeDocument/2006/relationships/image" Target="../media/image176.png"/><Relationship Id="rId3" Type="http://schemas.openxmlformats.org/officeDocument/2006/relationships/oleObject" Target="../embeddings/oleObject171.bin"/><Relationship Id="rId2" Type="http://schemas.openxmlformats.org/officeDocument/2006/relationships/image" Target="../media/image175.wmf"/><Relationship Id="rId1" Type="http://schemas.openxmlformats.org/officeDocument/2006/relationships/oleObject" Target="../embeddings/oleObject170.bin"/></Relationships>
</file>

<file path=ppt/slides/_rels/slide62.xml.rels><?xml version="1.0" encoding="UTF-8" standalone="yes"?>
<Relationships xmlns="http://schemas.openxmlformats.org/package/2006/relationships"><Relationship Id="rId7" Type="http://schemas.openxmlformats.org/officeDocument/2006/relationships/vmlDrawing" Target="../drawings/vmlDrawing40.vml"/><Relationship Id="rId6" Type="http://schemas.openxmlformats.org/officeDocument/2006/relationships/slideLayout" Target="../slideLayouts/slideLayout7.xml"/><Relationship Id="rId5" Type="http://schemas.openxmlformats.org/officeDocument/2006/relationships/tags" Target="../tags/tag299.xml"/><Relationship Id="rId4" Type="http://schemas.openxmlformats.org/officeDocument/2006/relationships/image" Target="../media/image176.png"/><Relationship Id="rId3" Type="http://schemas.openxmlformats.org/officeDocument/2006/relationships/oleObject" Target="../embeddings/oleObject173.bin"/><Relationship Id="rId2" Type="http://schemas.openxmlformats.org/officeDocument/2006/relationships/image" Target="../media/image177.wmf"/><Relationship Id="rId1" Type="http://schemas.openxmlformats.org/officeDocument/2006/relationships/oleObject" Target="../embeddings/oleObject172.bin"/></Relationships>
</file>

<file path=ppt/slides/_rels/slide63.xml.rels><?xml version="1.0" encoding="UTF-8" standalone="yes"?>
<Relationships xmlns="http://schemas.openxmlformats.org/package/2006/relationships"><Relationship Id="rId9" Type="http://schemas.openxmlformats.org/officeDocument/2006/relationships/vmlDrawing" Target="../drawings/vmlDrawing41.vml"/><Relationship Id="rId8" Type="http://schemas.openxmlformats.org/officeDocument/2006/relationships/slideLayout" Target="../slideLayouts/slideLayout7.xml"/><Relationship Id="rId7" Type="http://schemas.openxmlformats.org/officeDocument/2006/relationships/tags" Target="../tags/tag300.xml"/><Relationship Id="rId6" Type="http://schemas.openxmlformats.org/officeDocument/2006/relationships/image" Target="../media/image180.wmf"/><Relationship Id="rId5" Type="http://schemas.openxmlformats.org/officeDocument/2006/relationships/oleObject" Target="../embeddings/oleObject176.bin"/><Relationship Id="rId4" Type="http://schemas.openxmlformats.org/officeDocument/2006/relationships/image" Target="../media/image179.wmf"/><Relationship Id="rId3" Type="http://schemas.openxmlformats.org/officeDocument/2006/relationships/oleObject" Target="../embeddings/oleObject175.bin"/><Relationship Id="rId2" Type="http://schemas.openxmlformats.org/officeDocument/2006/relationships/image" Target="../media/image178.wmf"/><Relationship Id="rId1" Type="http://schemas.openxmlformats.org/officeDocument/2006/relationships/oleObject" Target="../embeddings/oleObject174.bin"/></Relationships>
</file>

<file path=ppt/slides/_rels/slide64.xml.rels><?xml version="1.0" encoding="UTF-8" standalone="yes"?>
<Relationships xmlns="http://schemas.openxmlformats.org/package/2006/relationships"><Relationship Id="rId5" Type="http://schemas.openxmlformats.org/officeDocument/2006/relationships/vmlDrawing" Target="../drawings/vmlDrawing42.vml"/><Relationship Id="rId4" Type="http://schemas.openxmlformats.org/officeDocument/2006/relationships/slideLayout" Target="../slideLayouts/slideLayout7.xml"/><Relationship Id="rId3" Type="http://schemas.openxmlformats.org/officeDocument/2006/relationships/tags" Target="../tags/tag301.xml"/><Relationship Id="rId2" Type="http://schemas.openxmlformats.org/officeDocument/2006/relationships/image" Target="../media/image181.png"/><Relationship Id="rId1" Type="http://schemas.openxmlformats.org/officeDocument/2006/relationships/oleObject" Target="../embeddings/oleObject177.bin"/></Relationships>
</file>

<file path=ppt/slides/_rels/slide65.xml.rels><?xml version="1.0" encoding="UTF-8" standalone="yes"?>
<Relationships xmlns="http://schemas.openxmlformats.org/package/2006/relationships"><Relationship Id="rId9" Type="http://schemas.openxmlformats.org/officeDocument/2006/relationships/vmlDrawing" Target="../drawings/vmlDrawing43.vml"/><Relationship Id="rId8" Type="http://schemas.openxmlformats.org/officeDocument/2006/relationships/slideLayout" Target="../slideLayouts/slideLayout7.xml"/><Relationship Id="rId7" Type="http://schemas.openxmlformats.org/officeDocument/2006/relationships/tags" Target="../tags/tag302.xml"/><Relationship Id="rId6" Type="http://schemas.openxmlformats.org/officeDocument/2006/relationships/image" Target="../media/image181.png"/><Relationship Id="rId5" Type="http://schemas.openxmlformats.org/officeDocument/2006/relationships/oleObject" Target="../embeddings/oleObject180.bin"/><Relationship Id="rId4" Type="http://schemas.openxmlformats.org/officeDocument/2006/relationships/image" Target="../media/image183.wmf"/><Relationship Id="rId3" Type="http://schemas.openxmlformats.org/officeDocument/2006/relationships/oleObject" Target="../embeddings/oleObject179.bin"/><Relationship Id="rId2" Type="http://schemas.openxmlformats.org/officeDocument/2006/relationships/image" Target="../media/image182.wmf"/><Relationship Id="rId10" Type="http://schemas.openxmlformats.org/officeDocument/2006/relationships/notesSlide" Target="../notesSlides/notesSlide47.xml"/><Relationship Id="rId1" Type="http://schemas.openxmlformats.org/officeDocument/2006/relationships/oleObject" Target="../embeddings/oleObject178.bin"/></Relationships>
</file>

<file path=ppt/slides/_rels/slide66.xml.rels><?xml version="1.0" encoding="UTF-8" standalone="yes"?>
<Relationships xmlns="http://schemas.openxmlformats.org/package/2006/relationships"><Relationship Id="rId9" Type="http://schemas.openxmlformats.org/officeDocument/2006/relationships/tags" Target="../tags/tag303.xml"/><Relationship Id="rId8" Type="http://schemas.openxmlformats.org/officeDocument/2006/relationships/image" Target="../media/image181.png"/><Relationship Id="rId7" Type="http://schemas.openxmlformats.org/officeDocument/2006/relationships/oleObject" Target="../embeddings/oleObject184.bin"/><Relationship Id="rId6" Type="http://schemas.openxmlformats.org/officeDocument/2006/relationships/image" Target="../media/image186.wmf"/><Relationship Id="rId5" Type="http://schemas.openxmlformats.org/officeDocument/2006/relationships/oleObject" Target="../embeddings/oleObject183.bin"/><Relationship Id="rId4" Type="http://schemas.openxmlformats.org/officeDocument/2006/relationships/image" Target="../media/image185.wmf"/><Relationship Id="rId3" Type="http://schemas.openxmlformats.org/officeDocument/2006/relationships/oleObject" Target="../embeddings/oleObject182.bin"/><Relationship Id="rId2" Type="http://schemas.openxmlformats.org/officeDocument/2006/relationships/image" Target="../media/image184.wmf"/><Relationship Id="rId11" Type="http://schemas.openxmlformats.org/officeDocument/2006/relationships/vmlDrawing" Target="../drawings/vmlDrawing44.vml"/><Relationship Id="rId10" Type="http://schemas.openxmlformats.org/officeDocument/2006/relationships/slideLayout" Target="../slideLayouts/slideLayout7.xml"/><Relationship Id="rId1" Type="http://schemas.openxmlformats.org/officeDocument/2006/relationships/oleObject" Target="../embeddings/oleObject181.bin"/></Relationships>
</file>

<file path=ppt/slides/_rels/slide67.xml.rels><?xml version="1.0" encoding="UTF-8" standalone="yes"?>
<Relationships xmlns="http://schemas.openxmlformats.org/package/2006/relationships"><Relationship Id="rId6" Type="http://schemas.openxmlformats.org/officeDocument/2006/relationships/notesSlide" Target="../notesSlides/notesSlide48.xml"/><Relationship Id="rId5" Type="http://schemas.openxmlformats.org/officeDocument/2006/relationships/vmlDrawing" Target="../drawings/vmlDrawing45.vml"/><Relationship Id="rId4" Type="http://schemas.openxmlformats.org/officeDocument/2006/relationships/slideLayout" Target="../slideLayouts/slideLayout7.xml"/><Relationship Id="rId3" Type="http://schemas.openxmlformats.org/officeDocument/2006/relationships/tags" Target="../tags/tag304.xml"/><Relationship Id="rId2" Type="http://schemas.openxmlformats.org/officeDocument/2006/relationships/image" Target="../media/image187.png"/><Relationship Id="rId1" Type="http://schemas.openxmlformats.org/officeDocument/2006/relationships/oleObject" Target="../embeddings/oleObject185.bin"/></Relationships>
</file>

<file path=ppt/slides/_rels/slide68.xml.rels><?xml version="1.0" encoding="UTF-8" standalone="yes"?>
<Relationships xmlns="http://schemas.openxmlformats.org/package/2006/relationships"><Relationship Id="rId9" Type="http://schemas.openxmlformats.org/officeDocument/2006/relationships/vmlDrawing" Target="../drawings/vmlDrawing46.vml"/><Relationship Id="rId8" Type="http://schemas.openxmlformats.org/officeDocument/2006/relationships/slideLayout" Target="../slideLayouts/slideLayout7.xml"/><Relationship Id="rId7" Type="http://schemas.openxmlformats.org/officeDocument/2006/relationships/tags" Target="../tags/tag305.xml"/><Relationship Id="rId6" Type="http://schemas.openxmlformats.org/officeDocument/2006/relationships/image" Target="../media/image187.png"/><Relationship Id="rId5" Type="http://schemas.openxmlformats.org/officeDocument/2006/relationships/oleObject" Target="../embeddings/oleObject188.bin"/><Relationship Id="rId4" Type="http://schemas.openxmlformats.org/officeDocument/2006/relationships/image" Target="../media/image189.wmf"/><Relationship Id="rId3" Type="http://schemas.openxmlformats.org/officeDocument/2006/relationships/oleObject" Target="../embeddings/oleObject187.bin"/><Relationship Id="rId2" Type="http://schemas.openxmlformats.org/officeDocument/2006/relationships/image" Target="../media/image188.wmf"/><Relationship Id="rId10" Type="http://schemas.openxmlformats.org/officeDocument/2006/relationships/notesSlide" Target="../notesSlides/notesSlide49.xml"/><Relationship Id="rId1" Type="http://schemas.openxmlformats.org/officeDocument/2006/relationships/oleObject" Target="../embeddings/oleObject186.bin"/></Relationships>
</file>

<file path=ppt/slides/_rels/slide69.xml.rels><?xml version="1.0" encoding="UTF-8" standalone="yes"?>
<Relationships xmlns="http://schemas.openxmlformats.org/package/2006/relationships"><Relationship Id="rId9" Type="http://schemas.openxmlformats.org/officeDocument/2006/relationships/image" Target="../media/image194.png"/><Relationship Id="rId8" Type="http://schemas.openxmlformats.org/officeDocument/2006/relationships/oleObject" Target="../embeddings/oleObject192.bin"/><Relationship Id="rId7" Type="http://schemas.openxmlformats.org/officeDocument/2006/relationships/image" Target="../media/image193.wmf"/><Relationship Id="rId6" Type="http://schemas.openxmlformats.org/officeDocument/2006/relationships/oleObject" Target="../embeddings/oleObject191.bin"/><Relationship Id="rId5" Type="http://schemas.openxmlformats.org/officeDocument/2006/relationships/image" Target="../media/image192.wmf"/><Relationship Id="rId4" Type="http://schemas.openxmlformats.org/officeDocument/2006/relationships/oleObject" Target="../embeddings/oleObject190.bin"/><Relationship Id="rId3" Type="http://schemas.openxmlformats.org/officeDocument/2006/relationships/image" Target="../media/image191.wmf"/><Relationship Id="rId2" Type="http://schemas.openxmlformats.org/officeDocument/2006/relationships/oleObject" Target="../embeddings/oleObject189.bin"/><Relationship Id="rId16" Type="http://schemas.openxmlformats.org/officeDocument/2006/relationships/vmlDrawing" Target="../drawings/vmlDrawing47.vml"/><Relationship Id="rId15" Type="http://schemas.openxmlformats.org/officeDocument/2006/relationships/slideLayout" Target="../slideLayouts/slideLayout7.xml"/><Relationship Id="rId14" Type="http://schemas.openxmlformats.org/officeDocument/2006/relationships/tags" Target="../tags/tag306.xml"/><Relationship Id="rId13" Type="http://schemas.openxmlformats.org/officeDocument/2006/relationships/image" Target="../media/image196.wmf"/><Relationship Id="rId12" Type="http://schemas.openxmlformats.org/officeDocument/2006/relationships/oleObject" Target="../embeddings/oleObject194.bin"/><Relationship Id="rId11" Type="http://schemas.openxmlformats.org/officeDocument/2006/relationships/image" Target="../media/image195.wmf"/><Relationship Id="rId10" Type="http://schemas.openxmlformats.org/officeDocument/2006/relationships/oleObject" Target="../embeddings/oleObject193.bin"/><Relationship Id="rId1" Type="http://schemas.openxmlformats.org/officeDocument/2006/relationships/image" Target="../media/image190.png"/></Relationships>
</file>

<file path=ppt/slides/_rels/slide7.xml.rels><?xml version="1.0" encoding="UTF-8" standalone="yes"?>
<Relationships xmlns="http://schemas.openxmlformats.org/package/2006/relationships"><Relationship Id="rId9" Type="http://schemas.openxmlformats.org/officeDocument/2006/relationships/tags" Target="../tags/tag59.xml"/><Relationship Id="rId8" Type="http://schemas.openxmlformats.org/officeDocument/2006/relationships/tags" Target="../tags/tag58.xml"/><Relationship Id="rId7" Type="http://schemas.openxmlformats.org/officeDocument/2006/relationships/tags" Target="../tags/tag57.xml"/><Relationship Id="rId6" Type="http://schemas.openxmlformats.org/officeDocument/2006/relationships/tags" Target="../tags/tag56.xml"/><Relationship Id="rId5" Type="http://schemas.openxmlformats.org/officeDocument/2006/relationships/tags" Target="../tags/tag55.xml"/><Relationship Id="rId43" Type="http://schemas.openxmlformats.org/officeDocument/2006/relationships/notesSlide" Target="../notesSlides/notesSlide7.xml"/><Relationship Id="rId42" Type="http://schemas.openxmlformats.org/officeDocument/2006/relationships/slideLayout" Target="../slideLayouts/slideLayout7.xml"/><Relationship Id="rId41" Type="http://schemas.openxmlformats.org/officeDocument/2006/relationships/tags" Target="../tags/tag91.xml"/><Relationship Id="rId40" Type="http://schemas.openxmlformats.org/officeDocument/2006/relationships/tags" Target="../tags/tag90.xml"/><Relationship Id="rId4" Type="http://schemas.openxmlformats.org/officeDocument/2006/relationships/tags" Target="../tags/tag54.xml"/><Relationship Id="rId39" Type="http://schemas.openxmlformats.org/officeDocument/2006/relationships/tags" Target="../tags/tag89.xml"/><Relationship Id="rId38" Type="http://schemas.openxmlformats.org/officeDocument/2006/relationships/tags" Target="../tags/tag88.xml"/><Relationship Id="rId37" Type="http://schemas.openxmlformats.org/officeDocument/2006/relationships/tags" Target="../tags/tag87.xml"/><Relationship Id="rId36" Type="http://schemas.openxmlformats.org/officeDocument/2006/relationships/tags" Target="../tags/tag86.xml"/><Relationship Id="rId35" Type="http://schemas.openxmlformats.org/officeDocument/2006/relationships/tags" Target="../tags/tag85.xml"/><Relationship Id="rId34" Type="http://schemas.openxmlformats.org/officeDocument/2006/relationships/tags" Target="../tags/tag84.xml"/><Relationship Id="rId33" Type="http://schemas.openxmlformats.org/officeDocument/2006/relationships/tags" Target="../tags/tag83.xml"/><Relationship Id="rId32" Type="http://schemas.openxmlformats.org/officeDocument/2006/relationships/tags" Target="../tags/tag82.xml"/><Relationship Id="rId31" Type="http://schemas.openxmlformats.org/officeDocument/2006/relationships/tags" Target="../tags/tag81.xml"/><Relationship Id="rId30" Type="http://schemas.openxmlformats.org/officeDocument/2006/relationships/tags" Target="../tags/tag80.xml"/><Relationship Id="rId3" Type="http://schemas.openxmlformats.org/officeDocument/2006/relationships/tags" Target="../tags/tag53.xml"/><Relationship Id="rId29" Type="http://schemas.openxmlformats.org/officeDocument/2006/relationships/tags" Target="../tags/tag79.xml"/><Relationship Id="rId28" Type="http://schemas.openxmlformats.org/officeDocument/2006/relationships/tags" Target="../tags/tag78.xml"/><Relationship Id="rId27" Type="http://schemas.openxmlformats.org/officeDocument/2006/relationships/tags" Target="../tags/tag77.xml"/><Relationship Id="rId26" Type="http://schemas.openxmlformats.org/officeDocument/2006/relationships/tags" Target="../tags/tag76.xml"/><Relationship Id="rId25" Type="http://schemas.openxmlformats.org/officeDocument/2006/relationships/tags" Target="../tags/tag75.xml"/><Relationship Id="rId24" Type="http://schemas.openxmlformats.org/officeDocument/2006/relationships/tags" Target="../tags/tag74.xml"/><Relationship Id="rId23" Type="http://schemas.openxmlformats.org/officeDocument/2006/relationships/tags" Target="../tags/tag73.xml"/><Relationship Id="rId22" Type="http://schemas.openxmlformats.org/officeDocument/2006/relationships/tags" Target="../tags/tag72.xml"/><Relationship Id="rId21" Type="http://schemas.openxmlformats.org/officeDocument/2006/relationships/tags" Target="../tags/tag71.xml"/><Relationship Id="rId20" Type="http://schemas.openxmlformats.org/officeDocument/2006/relationships/tags" Target="../tags/tag70.xml"/><Relationship Id="rId2" Type="http://schemas.openxmlformats.org/officeDocument/2006/relationships/tags" Target="../tags/tag52.xml"/><Relationship Id="rId19" Type="http://schemas.openxmlformats.org/officeDocument/2006/relationships/tags" Target="../tags/tag69.xml"/><Relationship Id="rId18" Type="http://schemas.openxmlformats.org/officeDocument/2006/relationships/tags" Target="../tags/tag68.xml"/><Relationship Id="rId17" Type="http://schemas.openxmlformats.org/officeDocument/2006/relationships/tags" Target="../tags/tag67.xml"/><Relationship Id="rId16" Type="http://schemas.openxmlformats.org/officeDocument/2006/relationships/tags" Target="../tags/tag66.xml"/><Relationship Id="rId15" Type="http://schemas.openxmlformats.org/officeDocument/2006/relationships/tags" Target="../tags/tag65.xml"/><Relationship Id="rId14" Type="http://schemas.openxmlformats.org/officeDocument/2006/relationships/tags" Target="../tags/tag64.xml"/><Relationship Id="rId13" Type="http://schemas.openxmlformats.org/officeDocument/2006/relationships/tags" Target="../tags/tag63.xml"/><Relationship Id="rId12" Type="http://schemas.openxmlformats.org/officeDocument/2006/relationships/tags" Target="../tags/tag62.xml"/><Relationship Id="rId11" Type="http://schemas.openxmlformats.org/officeDocument/2006/relationships/tags" Target="../tags/tag61.xml"/><Relationship Id="rId10" Type="http://schemas.openxmlformats.org/officeDocument/2006/relationships/tags" Target="../tags/tag60.xml"/><Relationship Id="rId1" Type="http://schemas.openxmlformats.org/officeDocument/2006/relationships/tags" Target="../tags/tag51.xml"/></Relationships>
</file>

<file path=ppt/slides/_rels/slide70.xml.rels><?xml version="1.0" encoding="UTF-8" standalone="yes"?>
<Relationships xmlns="http://schemas.openxmlformats.org/package/2006/relationships"><Relationship Id="rId9" Type="http://schemas.openxmlformats.org/officeDocument/2006/relationships/tags" Target="../tags/tag307.xml"/><Relationship Id="rId8" Type="http://schemas.openxmlformats.org/officeDocument/2006/relationships/image" Target="../media/image199.wmf"/><Relationship Id="rId7" Type="http://schemas.openxmlformats.org/officeDocument/2006/relationships/oleObject" Target="../embeddings/oleObject198.bin"/><Relationship Id="rId6" Type="http://schemas.openxmlformats.org/officeDocument/2006/relationships/image" Target="../media/image198.wmf"/><Relationship Id="rId5" Type="http://schemas.openxmlformats.org/officeDocument/2006/relationships/oleObject" Target="../embeddings/oleObject197.bin"/><Relationship Id="rId4" Type="http://schemas.openxmlformats.org/officeDocument/2006/relationships/image" Target="../media/image197.wmf"/><Relationship Id="rId3" Type="http://schemas.openxmlformats.org/officeDocument/2006/relationships/oleObject" Target="../embeddings/oleObject196.bin"/><Relationship Id="rId2" Type="http://schemas.openxmlformats.org/officeDocument/2006/relationships/image" Target="../media/image194.png"/><Relationship Id="rId11" Type="http://schemas.openxmlformats.org/officeDocument/2006/relationships/vmlDrawing" Target="../drawings/vmlDrawing48.vml"/><Relationship Id="rId10" Type="http://schemas.openxmlformats.org/officeDocument/2006/relationships/slideLayout" Target="../slideLayouts/slideLayout7.xml"/><Relationship Id="rId1" Type="http://schemas.openxmlformats.org/officeDocument/2006/relationships/oleObject" Target="../embeddings/oleObject195.bin"/></Relationships>
</file>

<file path=ppt/slides/_rels/slide71.xml.rels><?xml version="1.0" encoding="UTF-8" standalone="yes"?>
<Relationships xmlns="http://schemas.openxmlformats.org/package/2006/relationships"><Relationship Id="rId9" Type="http://schemas.openxmlformats.org/officeDocument/2006/relationships/tags" Target="../tags/tag308.xml"/><Relationship Id="rId8" Type="http://schemas.openxmlformats.org/officeDocument/2006/relationships/image" Target="../media/image192.wmf"/><Relationship Id="rId7" Type="http://schemas.openxmlformats.org/officeDocument/2006/relationships/oleObject" Target="../embeddings/oleObject202.bin"/><Relationship Id="rId6" Type="http://schemas.openxmlformats.org/officeDocument/2006/relationships/image" Target="../media/image202.wmf"/><Relationship Id="rId5" Type="http://schemas.openxmlformats.org/officeDocument/2006/relationships/oleObject" Target="../embeddings/oleObject201.bin"/><Relationship Id="rId4" Type="http://schemas.openxmlformats.org/officeDocument/2006/relationships/image" Target="../media/image201.png"/><Relationship Id="rId3" Type="http://schemas.openxmlformats.org/officeDocument/2006/relationships/oleObject" Target="../embeddings/oleObject200.bin"/><Relationship Id="rId2" Type="http://schemas.openxmlformats.org/officeDocument/2006/relationships/image" Target="../media/image200.png"/><Relationship Id="rId11" Type="http://schemas.openxmlformats.org/officeDocument/2006/relationships/vmlDrawing" Target="../drawings/vmlDrawing49.vml"/><Relationship Id="rId10" Type="http://schemas.openxmlformats.org/officeDocument/2006/relationships/slideLayout" Target="../slideLayouts/slideLayout7.xml"/><Relationship Id="rId1" Type="http://schemas.openxmlformats.org/officeDocument/2006/relationships/oleObject" Target="../embeddings/oleObject199.bin"/></Relationships>
</file>

<file path=ppt/slides/_rels/slide72.xml.rels><?xml version="1.0" encoding="UTF-8" standalone="yes"?>
<Relationships xmlns="http://schemas.openxmlformats.org/package/2006/relationships"><Relationship Id="rId9" Type="http://schemas.openxmlformats.org/officeDocument/2006/relationships/vmlDrawing" Target="../drawings/vmlDrawing50.vml"/><Relationship Id="rId8" Type="http://schemas.openxmlformats.org/officeDocument/2006/relationships/slideLayout" Target="../slideLayouts/slideLayout7.xml"/><Relationship Id="rId7" Type="http://schemas.openxmlformats.org/officeDocument/2006/relationships/tags" Target="../tags/tag309.xml"/><Relationship Id="rId6" Type="http://schemas.openxmlformats.org/officeDocument/2006/relationships/image" Target="../media/image201.png"/><Relationship Id="rId5" Type="http://schemas.openxmlformats.org/officeDocument/2006/relationships/oleObject" Target="../embeddings/oleObject205.bin"/><Relationship Id="rId4" Type="http://schemas.openxmlformats.org/officeDocument/2006/relationships/image" Target="../media/image204.wmf"/><Relationship Id="rId3" Type="http://schemas.openxmlformats.org/officeDocument/2006/relationships/oleObject" Target="../embeddings/oleObject204.bin"/><Relationship Id="rId2" Type="http://schemas.openxmlformats.org/officeDocument/2006/relationships/image" Target="../media/image203.wmf"/><Relationship Id="rId10" Type="http://schemas.openxmlformats.org/officeDocument/2006/relationships/notesSlide" Target="../notesSlides/notesSlide50.xml"/><Relationship Id="rId1" Type="http://schemas.openxmlformats.org/officeDocument/2006/relationships/oleObject" Target="../embeddings/oleObject203.bin"/></Relationships>
</file>

<file path=ppt/slides/_rels/slide73.xml.rels><?xml version="1.0" encoding="UTF-8" standalone="yes"?>
<Relationships xmlns="http://schemas.openxmlformats.org/package/2006/relationships"><Relationship Id="rId9" Type="http://schemas.openxmlformats.org/officeDocument/2006/relationships/oleObject" Target="../embeddings/oleObject210.bin"/><Relationship Id="rId8" Type="http://schemas.openxmlformats.org/officeDocument/2006/relationships/image" Target="../media/image208.wmf"/><Relationship Id="rId7" Type="http://schemas.openxmlformats.org/officeDocument/2006/relationships/oleObject" Target="../embeddings/oleObject209.bin"/><Relationship Id="rId6" Type="http://schemas.openxmlformats.org/officeDocument/2006/relationships/image" Target="../media/image207.wmf"/><Relationship Id="rId5" Type="http://schemas.openxmlformats.org/officeDocument/2006/relationships/oleObject" Target="../embeddings/oleObject208.bin"/><Relationship Id="rId4" Type="http://schemas.openxmlformats.org/officeDocument/2006/relationships/image" Target="../media/image206.wmf"/><Relationship Id="rId3" Type="http://schemas.openxmlformats.org/officeDocument/2006/relationships/oleObject" Target="../embeddings/oleObject207.bin"/><Relationship Id="rId2" Type="http://schemas.openxmlformats.org/officeDocument/2006/relationships/image" Target="../media/image205.png"/><Relationship Id="rId14" Type="http://schemas.openxmlformats.org/officeDocument/2006/relationships/notesSlide" Target="../notesSlides/notesSlide51.xml"/><Relationship Id="rId13" Type="http://schemas.openxmlformats.org/officeDocument/2006/relationships/vmlDrawing" Target="../drawings/vmlDrawing51.vml"/><Relationship Id="rId12" Type="http://schemas.openxmlformats.org/officeDocument/2006/relationships/slideLayout" Target="../slideLayouts/slideLayout7.xml"/><Relationship Id="rId11" Type="http://schemas.openxmlformats.org/officeDocument/2006/relationships/tags" Target="../tags/tag310.xml"/><Relationship Id="rId10" Type="http://schemas.openxmlformats.org/officeDocument/2006/relationships/image" Target="../media/image209.wmf"/><Relationship Id="rId1" Type="http://schemas.openxmlformats.org/officeDocument/2006/relationships/oleObject" Target="../embeddings/oleObject206.bin"/></Relationships>
</file>

<file path=ppt/slides/_rels/slide74.xml.rels><?xml version="1.0" encoding="UTF-8" standalone="yes"?>
<Relationships xmlns="http://schemas.openxmlformats.org/package/2006/relationships"><Relationship Id="rId9" Type="http://schemas.openxmlformats.org/officeDocument/2006/relationships/image" Target="../media/image10.jpeg"/><Relationship Id="rId8" Type="http://schemas.openxmlformats.org/officeDocument/2006/relationships/image" Target="../media/image213.emf"/><Relationship Id="rId7" Type="http://schemas.openxmlformats.org/officeDocument/2006/relationships/oleObject" Target="../embeddings/oleObject214.bin"/><Relationship Id="rId6" Type="http://schemas.openxmlformats.org/officeDocument/2006/relationships/image" Target="../media/image212.emf"/><Relationship Id="rId5" Type="http://schemas.openxmlformats.org/officeDocument/2006/relationships/oleObject" Target="../embeddings/oleObject213.bin"/><Relationship Id="rId4" Type="http://schemas.openxmlformats.org/officeDocument/2006/relationships/image" Target="../media/image211.emf"/><Relationship Id="rId3" Type="http://schemas.openxmlformats.org/officeDocument/2006/relationships/oleObject" Target="../embeddings/oleObject212.bin"/><Relationship Id="rId2" Type="http://schemas.openxmlformats.org/officeDocument/2006/relationships/image" Target="../media/image210.emf"/><Relationship Id="rId17" Type="http://schemas.openxmlformats.org/officeDocument/2006/relationships/notesSlide" Target="../notesSlides/notesSlide52.xml"/><Relationship Id="rId16" Type="http://schemas.openxmlformats.org/officeDocument/2006/relationships/vmlDrawing" Target="../drawings/vmlDrawing52.vml"/><Relationship Id="rId15" Type="http://schemas.openxmlformats.org/officeDocument/2006/relationships/slideLayout" Target="../slideLayouts/slideLayout7.xml"/><Relationship Id="rId14" Type="http://schemas.openxmlformats.org/officeDocument/2006/relationships/tags" Target="../tags/tag311.xml"/><Relationship Id="rId13" Type="http://schemas.openxmlformats.org/officeDocument/2006/relationships/image" Target="../media/image215.png"/><Relationship Id="rId12" Type="http://schemas.openxmlformats.org/officeDocument/2006/relationships/customXml" Target="../ink/ink2.xml"/><Relationship Id="rId11" Type="http://schemas.openxmlformats.org/officeDocument/2006/relationships/image" Target="../media/image214.png"/><Relationship Id="rId10" Type="http://schemas.openxmlformats.org/officeDocument/2006/relationships/customXml" Target="../ink/ink1.xml"/><Relationship Id="rId1" Type="http://schemas.openxmlformats.org/officeDocument/2006/relationships/oleObject" Target="../embeddings/oleObject211.bin"/></Relationships>
</file>

<file path=ppt/slides/_rels/slide75.xml.rels><?xml version="1.0" encoding="UTF-8" standalone="yes"?>
<Relationships xmlns="http://schemas.openxmlformats.org/package/2006/relationships"><Relationship Id="rId9" Type="http://schemas.openxmlformats.org/officeDocument/2006/relationships/customXml" Target="../ink/ink3.xml"/><Relationship Id="rId8" Type="http://schemas.openxmlformats.org/officeDocument/2006/relationships/image" Target="../media/image219.emf"/><Relationship Id="rId7" Type="http://schemas.openxmlformats.org/officeDocument/2006/relationships/oleObject" Target="../embeddings/oleObject218.bin"/><Relationship Id="rId6" Type="http://schemas.openxmlformats.org/officeDocument/2006/relationships/image" Target="../media/image218.emf"/><Relationship Id="rId5" Type="http://schemas.openxmlformats.org/officeDocument/2006/relationships/oleObject" Target="../embeddings/oleObject217.bin"/><Relationship Id="rId4" Type="http://schemas.openxmlformats.org/officeDocument/2006/relationships/image" Target="../media/image217.emf"/><Relationship Id="rId3" Type="http://schemas.openxmlformats.org/officeDocument/2006/relationships/oleObject" Target="../embeddings/oleObject216.bin"/><Relationship Id="rId2" Type="http://schemas.openxmlformats.org/officeDocument/2006/relationships/image" Target="../media/image216.emf"/><Relationship Id="rId19" Type="http://schemas.openxmlformats.org/officeDocument/2006/relationships/vmlDrawing" Target="../drawings/vmlDrawing53.vml"/><Relationship Id="rId18" Type="http://schemas.openxmlformats.org/officeDocument/2006/relationships/slideLayout" Target="../slideLayouts/slideLayout7.xml"/><Relationship Id="rId17" Type="http://schemas.openxmlformats.org/officeDocument/2006/relationships/tags" Target="../tags/tag312.xml"/><Relationship Id="rId16" Type="http://schemas.openxmlformats.org/officeDocument/2006/relationships/image" Target="../media/image223.png"/><Relationship Id="rId15" Type="http://schemas.openxmlformats.org/officeDocument/2006/relationships/customXml" Target="../ink/ink6.xml"/><Relationship Id="rId14" Type="http://schemas.openxmlformats.org/officeDocument/2006/relationships/image" Target="../media/image222.png"/><Relationship Id="rId13" Type="http://schemas.openxmlformats.org/officeDocument/2006/relationships/customXml" Target="../ink/ink5.xml"/><Relationship Id="rId12" Type="http://schemas.openxmlformats.org/officeDocument/2006/relationships/image" Target="../media/image221.png"/><Relationship Id="rId11" Type="http://schemas.openxmlformats.org/officeDocument/2006/relationships/customXml" Target="../ink/ink4.xml"/><Relationship Id="rId10" Type="http://schemas.openxmlformats.org/officeDocument/2006/relationships/image" Target="../media/image220.png"/><Relationship Id="rId1" Type="http://schemas.openxmlformats.org/officeDocument/2006/relationships/oleObject" Target="../embeddings/oleObject215.bin"/></Relationships>
</file>

<file path=ppt/slides/_rels/slide76.xml.rels><?xml version="1.0" encoding="UTF-8" standalone="yes"?>
<Relationships xmlns="http://schemas.openxmlformats.org/package/2006/relationships"><Relationship Id="rId4" Type="http://schemas.openxmlformats.org/officeDocument/2006/relationships/notesSlide" Target="../notesSlides/notesSlide53.xml"/><Relationship Id="rId3" Type="http://schemas.openxmlformats.org/officeDocument/2006/relationships/slideLayout" Target="../slideLayouts/slideLayout7.xml"/><Relationship Id="rId2" Type="http://schemas.openxmlformats.org/officeDocument/2006/relationships/tags" Target="../tags/tag313.xml"/><Relationship Id="rId1" Type="http://schemas.openxmlformats.org/officeDocument/2006/relationships/image" Target="../media/image224.png"/></Relationships>
</file>

<file path=ppt/slides/_rels/slide77.xml.rels><?xml version="1.0" encoding="UTF-8" standalone="yes"?>
<Relationships xmlns="http://schemas.openxmlformats.org/package/2006/relationships"><Relationship Id="rId9" Type="http://schemas.openxmlformats.org/officeDocument/2006/relationships/oleObject" Target="../embeddings/oleObject223.bin"/><Relationship Id="rId8" Type="http://schemas.openxmlformats.org/officeDocument/2006/relationships/image" Target="../media/image228.emf"/><Relationship Id="rId7" Type="http://schemas.openxmlformats.org/officeDocument/2006/relationships/oleObject" Target="../embeddings/oleObject222.bin"/><Relationship Id="rId6" Type="http://schemas.openxmlformats.org/officeDocument/2006/relationships/image" Target="../media/image227.emf"/><Relationship Id="rId5" Type="http://schemas.openxmlformats.org/officeDocument/2006/relationships/oleObject" Target="../embeddings/oleObject221.bin"/><Relationship Id="rId4" Type="http://schemas.openxmlformats.org/officeDocument/2006/relationships/image" Target="../media/image226.emf"/><Relationship Id="rId3" Type="http://schemas.openxmlformats.org/officeDocument/2006/relationships/oleObject" Target="../embeddings/oleObject220.bin"/><Relationship Id="rId20" Type="http://schemas.openxmlformats.org/officeDocument/2006/relationships/vmlDrawing" Target="../drawings/vmlDrawing54.vml"/><Relationship Id="rId2" Type="http://schemas.openxmlformats.org/officeDocument/2006/relationships/image" Target="../media/image225.emf"/><Relationship Id="rId19" Type="http://schemas.openxmlformats.org/officeDocument/2006/relationships/slideLayout" Target="../slideLayouts/slideLayout7.xml"/><Relationship Id="rId18" Type="http://schemas.openxmlformats.org/officeDocument/2006/relationships/tags" Target="../tags/tag314.xml"/><Relationship Id="rId17" Type="http://schemas.openxmlformats.org/officeDocument/2006/relationships/image" Target="../media/image10.jpeg"/><Relationship Id="rId16" Type="http://schemas.openxmlformats.org/officeDocument/2006/relationships/image" Target="../media/image232.emf"/><Relationship Id="rId15" Type="http://schemas.openxmlformats.org/officeDocument/2006/relationships/oleObject" Target="../embeddings/oleObject226.bin"/><Relationship Id="rId14" Type="http://schemas.openxmlformats.org/officeDocument/2006/relationships/image" Target="../media/image231.emf"/><Relationship Id="rId13" Type="http://schemas.openxmlformats.org/officeDocument/2006/relationships/oleObject" Target="../embeddings/oleObject225.bin"/><Relationship Id="rId12" Type="http://schemas.openxmlformats.org/officeDocument/2006/relationships/image" Target="../media/image230.emf"/><Relationship Id="rId11" Type="http://schemas.openxmlformats.org/officeDocument/2006/relationships/oleObject" Target="../embeddings/oleObject224.bin"/><Relationship Id="rId10" Type="http://schemas.openxmlformats.org/officeDocument/2006/relationships/image" Target="../media/image229.emf"/><Relationship Id="rId1" Type="http://schemas.openxmlformats.org/officeDocument/2006/relationships/oleObject" Target="../embeddings/oleObject219.bin"/></Relationships>
</file>

<file path=ppt/slides/_rels/slide78.xml.rels><?xml version="1.0" encoding="UTF-8" standalone="yes"?>
<Relationships xmlns="http://schemas.openxmlformats.org/package/2006/relationships"><Relationship Id="rId9" Type="http://schemas.openxmlformats.org/officeDocument/2006/relationships/oleObject" Target="../embeddings/oleObject231.bin"/><Relationship Id="rId8" Type="http://schemas.openxmlformats.org/officeDocument/2006/relationships/image" Target="../media/image236.emf"/><Relationship Id="rId7" Type="http://schemas.openxmlformats.org/officeDocument/2006/relationships/oleObject" Target="../embeddings/oleObject230.bin"/><Relationship Id="rId6" Type="http://schemas.openxmlformats.org/officeDocument/2006/relationships/image" Target="../media/image235.emf"/><Relationship Id="rId5" Type="http://schemas.openxmlformats.org/officeDocument/2006/relationships/oleObject" Target="../embeddings/oleObject229.bin"/><Relationship Id="rId4" Type="http://schemas.openxmlformats.org/officeDocument/2006/relationships/image" Target="../media/image234.emf"/><Relationship Id="rId3" Type="http://schemas.openxmlformats.org/officeDocument/2006/relationships/oleObject" Target="../embeddings/oleObject228.bin"/><Relationship Id="rId24" Type="http://schemas.openxmlformats.org/officeDocument/2006/relationships/vmlDrawing" Target="../drawings/vmlDrawing55.vml"/><Relationship Id="rId23" Type="http://schemas.openxmlformats.org/officeDocument/2006/relationships/slideLayout" Target="../slideLayouts/slideLayout7.xml"/><Relationship Id="rId22" Type="http://schemas.openxmlformats.org/officeDocument/2006/relationships/tags" Target="../tags/tag315.xml"/><Relationship Id="rId21" Type="http://schemas.openxmlformats.org/officeDocument/2006/relationships/image" Target="../media/image242.emf"/><Relationship Id="rId20" Type="http://schemas.openxmlformats.org/officeDocument/2006/relationships/oleObject" Target="../embeddings/oleObject236.bin"/><Relationship Id="rId2" Type="http://schemas.openxmlformats.org/officeDocument/2006/relationships/image" Target="../media/image233.emf"/><Relationship Id="rId19" Type="http://schemas.openxmlformats.org/officeDocument/2006/relationships/image" Target="../media/image241.emf"/><Relationship Id="rId18" Type="http://schemas.openxmlformats.org/officeDocument/2006/relationships/oleObject" Target="../embeddings/oleObject235.bin"/><Relationship Id="rId17" Type="http://schemas.openxmlformats.org/officeDocument/2006/relationships/image" Target="../media/image10.jpeg"/><Relationship Id="rId16" Type="http://schemas.openxmlformats.org/officeDocument/2006/relationships/image" Target="../media/image240.emf"/><Relationship Id="rId15" Type="http://schemas.openxmlformats.org/officeDocument/2006/relationships/oleObject" Target="../embeddings/oleObject234.bin"/><Relationship Id="rId14" Type="http://schemas.openxmlformats.org/officeDocument/2006/relationships/image" Target="../media/image239.emf"/><Relationship Id="rId13" Type="http://schemas.openxmlformats.org/officeDocument/2006/relationships/oleObject" Target="../embeddings/oleObject233.bin"/><Relationship Id="rId12" Type="http://schemas.openxmlformats.org/officeDocument/2006/relationships/image" Target="../media/image238.emf"/><Relationship Id="rId11" Type="http://schemas.openxmlformats.org/officeDocument/2006/relationships/oleObject" Target="../embeddings/oleObject232.bin"/><Relationship Id="rId10" Type="http://schemas.openxmlformats.org/officeDocument/2006/relationships/image" Target="../media/image237.emf"/><Relationship Id="rId1" Type="http://schemas.openxmlformats.org/officeDocument/2006/relationships/oleObject" Target="../embeddings/oleObject227.bin"/></Relationships>
</file>

<file path=ppt/slides/_rels/slide7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316.xml"/></Relationships>
</file>

<file path=ppt/slides/_rels/slide8.xml.rels><?xml version="1.0" encoding="UTF-8" standalone="yes"?>
<Relationships xmlns="http://schemas.openxmlformats.org/package/2006/relationships"><Relationship Id="rId9" Type="http://schemas.openxmlformats.org/officeDocument/2006/relationships/image" Target="../media/image12.emf"/><Relationship Id="rId8" Type="http://schemas.openxmlformats.org/officeDocument/2006/relationships/oleObject" Target="../embeddings/oleObject4.bin"/><Relationship Id="rId7" Type="http://schemas.openxmlformats.org/officeDocument/2006/relationships/image" Target="../media/image11.emf"/><Relationship Id="rId6" Type="http://schemas.openxmlformats.org/officeDocument/2006/relationships/oleObject" Target="../embeddings/oleObject3.bin"/><Relationship Id="rId5" Type="http://schemas.openxmlformats.org/officeDocument/2006/relationships/image" Target="../media/image10.jpeg"/><Relationship Id="rId4" Type="http://schemas.openxmlformats.org/officeDocument/2006/relationships/image" Target="../media/image9.emf"/><Relationship Id="rId3" Type="http://schemas.openxmlformats.org/officeDocument/2006/relationships/oleObject" Target="../embeddings/oleObject2.bin"/><Relationship Id="rId23" Type="http://schemas.openxmlformats.org/officeDocument/2006/relationships/notesSlide" Target="../notesSlides/notesSlide8.xml"/><Relationship Id="rId22" Type="http://schemas.openxmlformats.org/officeDocument/2006/relationships/vmlDrawing" Target="../drawings/vmlDrawing1.vml"/><Relationship Id="rId21" Type="http://schemas.openxmlformats.org/officeDocument/2006/relationships/slideLayout" Target="../slideLayouts/slideLayout7.xml"/><Relationship Id="rId20" Type="http://schemas.openxmlformats.org/officeDocument/2006/relationships/tags" Target="../tags/tag92.xml"/><Relationship Id="rId2" Type="http://schemas.openxmlformats.org/officeDocument/2006/relationships/image" Target="../media/image8.emf"/><Relationship Id="rId19" Type="http://schemas.openxmlformats.org/officeDocument/2006/relationships/image" Target="../media/image17.emf"/><Relationship Id="rId18" Type="http://schemas.openxmlformats.org/officeDocument/2006/relationships/oleObject" Target="../embeddings/oleObject9.bin"/><Relationship Id="rId17" Type="http://schemas.openxmlformats.org/officeDocument/2006/relationships/image" Target="../media/image16.emf"/><Relationship Id="rId16" Type="http://schemas.openxmlformats.org/officeDocument/2006/relationships/oleObject" Target="../embeddings/oleObject8.bin"/><Relationship Id="rId15" Type="http://schemas.openxmlformats.org/officeDocument/2006/relationships/image" Target="../media/image15.emf"/><Relationship Id="rId14" Type="http://schemas.openxmlformats.org/officeDocument/2006/relationships/oleObject" Target="../embeddings/oleObject7.bin"/><Relationship Id="rId13" Type="http://schemas.openxmlformats.org/officeDocument/2006/relationships/image" Target="../media/image14.emf"/><Relationship Id="rId12" Type="http://schemas.openxmlformats.org/officeDocument/2006/relationships/oleObject" Target="../embeddings/oleObject6.bin"/><Relationship Id="rId11" Type="http://schemas.openxmlformats.org/officeDocument/2006/relationships/image" Target="../media/image13.emf"/><Relationship Id="rId10" Type="http://schemas.openxmlformats.org/officeDocument/2006/relationships/oleObject" Target="../embeddings/oleObject5.bin"/><Relationship Id="rId1" Type="http://schemas.openxmlformats.org/officeDocument/2006/relationships/oleObject" Target="../embeddings/oleObject1.bin"/></Relationships>
</file>

<file path=ppt/slides/_rels/slide8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317.xml"/></Relationships>
</file>

<file path=ppt/slides/_rels/slide81.xml.rels><?xml version="1.0" encoding="UTF-8" standalone="yes"?>
<Relationships xmlns="http://schemas.openxmlformats.org/package/2006/relationships"><Relationship Id="rId9" Type="http://schemas.openxmlformats.org/officeDocument/2006/relationships/oleObject" Target="../embeddings/oleObject241.bin"/><Relationship Id="rId8" Type="http://schemas.openxmlformats.org/officeDocument/2006/relationships/image" Target="../media/image246.wmf"/><Relationship Id="rId7" Type="http://schemas.openxmlformats.org/officeDocument/2006/relationships/oleObject" Target="../embeddings/oleObject240.bin"/><Relationship Id="rId6" Type="http://schemas.openxmlformats.org/officeDocument/2006/relationships/image" Target="../media/image245.wmf"/><Relationship Id="rId5" Type="http://schemas.openxmlformats.org/officeDocument/2006/relationships/oleObject" Target="../embeddings/oleObject239.bin"/><Relationship Id="rId4" Type="http://schemas.openxmlformats.org/officeDocument/2006/relationships/image" Target="../media/image244.wmf"/><Relationship Id="rId3" Type="http://schemas.openxmlformats.org/officeDocument/2006/relationships/oleObject" Target="../embeddings/oleObject238.bin"/><Relationship Id="rId2" Type="http://schemas.openxmlformats.org/officeDocument/2006/relationships/image" Target="../media/image243.wmf"/><Relationship Id="rId15" Type="http://schemas.openxmlformats.org/officeDocument/2006/relationships/vmlDrawing" Target="../drawings/vmlDrawing56.vml"/><Relationship Id="rId14" Type="http://schemas.openxmlformats.org/officeDocument/2006/relationships/slideLayout" Target="../slideLayouts/slideLayout7.xml"/><Relationship Id="rId13" Type="http://schemas.openxmlformats.org/officeDocument/2006/relationships/tags" Target="../tags/tag318.xml"/><Relationship Id="rId12" Type="http://schemas.openxmlformats.org/officeDocument/2006/relationships/image" Target="../media/image248.wmf"/><Relationship Id="rId11" Type="http://schemas.openxmlformats.org/officeDocument/2006/relationships/oleObject" Target="../embeddings/oleObject242.bin"/><Relationship Id="rId10" Type="http://schemas.openxmlformats.org/officeDocument/2006/relationships/image" Target="../media/image247.wmf"/><Relationship Id="rId1" Type="http://schemas.openxmlformats.org/officeDocument/2006/relationships/oleObject" Target="../embeddings/oleObject237.bin"/></Relationships>
</file>

<file path=ppt/slides/_rels/slide8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319.xml"/></Relationships>
</file>

<file path=ppt/slides/_rels/slide83.xml.rels><?xml version="1.0" encoding="UTF-8" standalone="yes"?>
<Relationships xmlns="http://schemas.openxmlformats.org/package/2006/relationships"><Relationship Id="rId7" Type="http://schemas.openxmlformats.org/officeDocument/2006/relationships/vmlDrawing" Target="../drawings/vmlDrawing57.vml"/><Relationship Id="rId6" Type="http://schemas.openxmlformats.org/officeDocument/2006/relationships/slideLayout" Target="../slideLayouts/slideLayout7.xml"/><Relationship Id="rId5" Type="http://schemas.openxmlformats.org/officeDocument/2006/relationships/tags" Target="../tags/tag320.xml"/><Relationship Id="rId4" Type="http://schemas.openxmlformats.org/officeDocument/2006/relationships/image" Target="../media/image250.wmf"/><Relationship Id="rId3" Type="http://schemas.openxmlformats.org/officeDocument/2006/relationships/oleObject" Target="../embeddings/oleObject244.bin"/><Relationship Id="rId2" Type="http://schemas.openxmlformats.org/officeDocument/2006/relationships/image" Target="../media/image249.wmf"/><Relationship Id="rId1" Type="http://schemas.openxmlformats.org/officeDocument/2006/relationships/oleObject" Target="../embeddings/oleObject243.bin"/></Relationships>
</file>

<file path=ppt/slides/_rels/slide84.xml.rels><?xml version="1.0" encoding="UTF-8" standalone="yes"?>
<Relationships xmlns="http://schemas.openxmlformats.org/package/2006/relationships"><Relationship Id="rId9" Type="http://schemas.openxmlformats.org/officeDocument/2006/relationships/tags" Target="../tags/tag321.xml"/><Relationship Id="rId8" Type="http://schemas.openxmlformats.org/officeDocument/2006/relationships/image" Target="../media/image254.wmf"/><Relationship Id="rId7" Type="http://schemas.openxmlformats.org/officeDocument/2006/relationships/oleObject" Target="../embeddings/oleObject248.bin"/><Relationship Id="rId6" Type="http://schemas.openxmlformats.org/officeDocument/2006/relationships/image" Target="../media/image253.wmf"/><Relationship Id="rId5" Type="http://schemas.openxmlformats.org/officeDocument/2006/relationships/oleObject" Target="../embeddings/oleObject247.bin"/><Relationship Id="rId4" Type="http://schemas.openxmlformats.org/officeDocument/2006/relationships/image" Target="../media/image252.wmf"/><Relationship Id="rId3" Type="http://schemas.openxmlformats.org/officeDocument/2006/relationships/oleObject" Target="../embeddings/oleObject246.bin"/><Relationship Id="rId2" Type="http://schemas.openxmlformats.org/officeDocument/2006/relationships/image" Target="../media/image251.wmf"/><Relationship Id="rId11" Type="http://schemas.openxmlformats.org/officeDocument/2006/relationships/vmlDrawing" Target="../drawings/vmlDrawing58.vml"/><Relationship Id="rId10" Type="http://schemas.openxmlformats.org/officeDocument/2006/relationships/slideLayout" Target="../slideLayouts/slideLayout7.xml"/><Relationship Id="rId1" Type="http://schemas.openxmlformats.org/officeDocument/2006/relationships/oleObject" Target="../embeddings/oleObject245.bin"/></Relationships>
</file>

<file path=ppt/slides/_rels/slide8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322.xml"/></Relationships>
</file>

<file path=ppt/slides/_rels/slide86.xml.rels><?xml version="1.0" encoding="UTF-8" standalone="yes"?>
<Relationships xmlns="http://schemas.openxmlformats.org/package/2006/relationships"><Relationship Id="rId9" Type="http://schemas.openxmlformats.org/officeDocument/2006/relationships/oleObject" Target="../embeddings/oleObject253.bin"/><Relationship Id="rId8" Type="http://schemas.openxmlformats.org/officeDocument/2006/relationships/image" Target="../media/image258.wmf"/><Relationship Id="rId7" Type="http://schemas.openxmlformats.org/officeDocument/2006/relationships/oleObject" Target="../embeddings/oleObject252.bin"/><Relationship Id="rId6" Type="http://schemas.openxmlformats.org/officeDocument/2006/relationships/image" Target="../media/image257.wmf"/><Relationship Id="rId5" Type="http://schemas.openxmlformats.org/officeDocument/2006/relationships/oleObject" Target="../embeddings/oleObject251.bin"/><Relationship Id="rId4" Type="http://schemas.openxmlformats.org/officeDocument/2006/relationships/image" Target="../media/image256.wmf"/><Relationship Id="rId3" Type="http://schemas.openxmlformats.org/officeDocument/2006/relationships/oleObject" Target="../embeddings/oleObject250.bin"/><Relationship Id="rId2" Type="http://schemas.openxmlformats.org/officeDocument/2006/relationships/image" Target="../media/image255.wmf"/><Relationship Id="rId12" Type="http://schemas.openxmlformats.org/officeDocument/2006/relationships/vmlDrawing" Target="../drawings/vmlDrawing59.vml"/><Relationship Id="rId11" Type="http://schemas.openxmlformats.org/officeDocument/2006/relationships/slideLayout" Target="../slideLayouts/slideLayout7.xml"/><Relationship Id="rId10" Type="http://schemas.openxmlformats.org/officeDocument/2006/relationships/image" Target="../media/image259.wmf"/><Relationship Id="rId1" Type="http://schemas.openxmlformats.org/officeDocument/2006/relationships/oleObject" Target="../embeddings/oleObject249.bin"/></Relationships>
</file>

<file path=ppt/slides/_rels/slide87.xml.rels><?xml version="1.0" encoding="UTF-8" standalone="yes"?>
<Relationships xmlns="http://schemas.openxmlformats.org/package/2006/relationships"><Relationship Id="rId5" Type="http://schemas.openxmlformats.org/officeDocument/2006/relationships/vmlDrawing" Target="../drawings/vmlDrawing60.vml"/><Relationship Id="rId4" Type="http://schemas.openxmlformats.org/officeDocument/2006/relationships/slideLayout" Target="../slideLayouts/slideLayout7.xml"/><Relationship Id="rId3" Type="http://schemas.openxmlformats.org/officeDocument/2006/relationships/tags" Target="../tags/tag323.xml"/><Relationship Id="rId2" Type="http://schemas.openxmlformats.org/officeDocument/2006/relationships/image" Target="../media/image260.wmf"/><Relationship Id="rId1" Type="http://schemas.openxmlformats.org/officeDocument/2006/relationships/oleObject" Target="../embeddings/oleObject254.bin"/></Relationships>
</file>

<file path=ppt/slides/_rels/slide88.xml.rels><?xml version="1.0" encoding="UTF-8" standalone="yes"?>
<Relationships xmlns="http://schemas.openxmlformats.org/package/2006/relationships"><Relationship Id="rId4" Type="http://schemas.openxmlformats.org/officeDocument/2006/relationships/vmlDrawing" Target="../drawings/vmlDrawing61.vml"/><Relationship Id="rId3" Type="http://schemas.openxmlformats.org/officeDocument/2006/relationships/slideLayout" Target="../slideLayouts/slideLayout1.xml"/><Relationship Id="rId2" Type="http://schemas.openxmlformats.org/officeDocument/2006/relationships/image" Target="../media/image261.png"/><Relationship Id="rId1" Type="http://schemas.openxmlformats.org/officeDocument/2006/relationships/oleObject" Target="../embeddings/oleObject255.bin"/></Relationships>
</file>

<file path=ppt/slides/_rels/slide89.xml.rels><?xml version="1.0" encoding="UTF-8" standalone="yes"?>
<Relationships xmlns="http://schemas.openxmlformats.org/package/2006/relationships"><Relationship Id="rId4" Type="http://schemas.openxmlformats.org/officeDocument/2006/relationships/vmlDrawing" Target="../drawings/vmlDrawing62.vml"/><Relationship Id="rId3" Type="http://schemas.openxmlformats.org/officeDocument/2006/relationships/slideLayout" Target="../slideLayouts/slideLayout7.xml"/><Relationship Id="rId2" Type="http://schemas.openxmlformats.org/officeDocument/2006/relationships/image" Target="../media/image261.png"/><Relationship Id="rId1" Type="http://schemas.openxmlformats.org/officeDocument/2006/relationships/oleObject" Target="../embeddings/oleObject256.bin"/></Relationships>
</file>

<file path=ppt/slides/_rels/slide9.xml.rels><?xml version="1.0" encoding="UTF-8" standalone="yes"?>
<Relationships xmlns="http://schemas.openxmlformats.org/package/2006/relationships"><Relationship Id="rId9" Type="http://schemas.openxmlformats.org/officeDocument/2006/relationships/vmlDrawing" Target="../drawings/vmlDrawing2.vml"/><Relationship Id="rId8" Type="http://schemas.openxmlformats.org/officeDocument/2006/relationships/slideLayout" Target="../slideLayouts/slideLayout7.xml"/><Relationship Id="rId7" Type="http://schemas.openxmlformats.org/officeDocument/2006/relationships/tags" Target="../tags/tag93.xml"/><Relationship Id="rId6" Type="http://schemas.openxmlformats.org/officeDocument/2006/relationships/image" Target="../media/image20.wmf"/><Relationship Id="rId5" Type="http://schemas.openxmlformats.org/officeDocument/2006/relationships/oleObject" Target="../embeddings/oleObject12.bin"/><Relationship Id="rId4" Type="http://schemas.openxmlformats.org/officeDocument/2006/relationships/image" Target="../media/image19.wmf"/><Relationship Id="rId3" Type="http://schemas.openxmlformats.org/officeDocument/2006/relationships/oleObject" Target="../embeddings/oleObject11.bin"/><Relationship Id="rId2" Type="http://schemas.openxmlformats.org/officeDocument/2006/relationships/image" Target="../media/image18.wmf"/><Relationship Id="rId10" Type="http://schemas.openxmlformats.org/officeDocument/2006/relationships/notesSlide" Target="../notesSlides/notesSlide9.xml"/><Relationship Id="rId1" Type="http://schemas.openxmlformats.org/officeDocument/2006/relationships/oleObject" Target="../embeddings/oleObject10.bin"/></Relationships>
</file>

<file path=ppt/slides/_rels/slide90.xml.rels><?xml version="1.0" encoding="UTF-8" standalone="yes"?>
<Relationships xmlns="http://schemas.openxmlformats.org/package/2006/relationships"><Relationship Id="rId4" Type="http://schemas.openxmlformats.org/officeDocument/2006/relationships/vmlDrawing" Target="../drawings/vmlDrawing63.vml"/><Relationship Id="rId3" Type="http://schemas.openxmlformats.org/officeDocument/2006/relationships/slideLayout" Target="../slideLayouts/slideLayout1.xml"/><Relationship Id="rId2" Type="http://schemas.openxmlformats.org/officeDocument/2006/relationships/image" Target="../media/image261.png"/><Relationship Id="rId1" Type="http://schemas.openxmlformats.org/officeDocument/2006/relationships/oleObject" Target="../embeddings/oleObject257.bin"/></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rotWithShape="1">
          <a:blip r:embed="rId1" cstate="print">
            <a:extLst>
              <a:ext uri="{BEBA8EAE-BF5A-486C-A8C5-ECC9F3942E4B}">
                <a14:imgProps xmlns:a14="http://schemas.microsoft.com/office/drawing/2010/main">
                  <a14:imgLayer r:embed="rId2">
                    <a14:imgEffect>
                      <a14:brightnessContrast contrast="-20000"/>
                    </a14:imgEffect>
                  </a14:imgLayer>
                </a14:imgProps>
              </a:ext>
              <a:ext uri="{28A0092B-C50C-407E-A947-70E740481C1C}">
                <a14:useLocalDpi xmlns:a14="http://schemas.microsoft.com/office/drawing/2010/main" val="0"/>
              </a:ext>
            </a:extLst>
          </a:blip>
          <a:srcRect l="53363" t="17813" b="29592"/>
          <a:stretch>
            <a:fillRect/>
          </a:stretch>
        </p:blipFill>
        <p:spPr>
          <a:xfrm>
            <a:off x="6531429" y="1273961"/>
            <a:ext cx="5947699" cy="3353848"/>
          </a:xfrm>
          <a:prstGeom prst="rect">
            <a:avLst/>
          </a:prstGeom>
        </p:spPr>
      </p:pic>
      <p:pic>
        <p:nvPicPr>
          <p:cNvPr id="10" name="图片 9"/>
          <p:cNvPicPr>
            <a:picLocks noChangeAspect="1"/>
          </p:cNvPicPr>
          <p:nvPr/>
        </p:nvPicPr>
        <p:blipFill rotWithShape="1">
          <a:blip r:embed="rId1" cstate="print">
            <a:extLst>
              <a:ext uri="{BEBA8EAE-BF5A-486C-A8C5-ECC9F3942E4B}">
                <a14:imgProps xmlns:a14="http://schemas.microsoft.com/office/drawing/2010/main">
                  <a14:imgLayer r:embed="rId2">
                    <a14:imgEffect>
                      <a14:brightnessContrast contrast="-20000"/>
                    </a14:imgEffect>
                  </a14:imgLayer>
                </a14:imgProps>
              </a:ext>
              <a:ext uri="{28A0092B-C50C-407E-A947-70E740481C1C}">
                <a14:useLocalDpi xmlns:a14="http://schemas.microsoft.com/office/drawing/2010/main" val="0"/>
              </a:ext>
            </a:extLst>
          </a:blip>
          <a:srcRect t="41264" r="61591" b="29592"/>
          <a:stretch>
            <a:fillRect/>
          </a:stretch>
        </p:blipFill>
        <p:spPr>
          <a:xfrm>
            <a:off x="-102753" y="4627809"/>
            <a:ext cx="4898315" cy="1858484"/>
          </a:xfrm>
          <a:prstGeom prst="rect">
            <a:avLst/>
          </a:prstGeom>
        </p:spPr>
      </p:pic>
      <p:cxnSp>
        <p:nvCxnSpPr>
          <p:cNvPr id="2" name="直接连接符 1"/>
          <p:cNvCxnSpPr/>
          <p:nvPr/>
        </p:nvCxnSpPr>
        <p:spPr>
          <a:xfrm>
            <a:off x="1140177" y="3153833"/>
            <a:ext cx="10255956" cy="44591"/>
          </a:xfrm>
          <a:prstGeom prst="line">
            <a:avLst/>
          </a:prstGeom>
          <a:ln w="60325">
            <a:gradFill>
              <a:gsLst>
                <a:gs pos="69375">
                  <a:srgbClr val="89C0E5"/>
                </a:gs>
                <a:gs pos="64750">
                  <a:srgbClr val="90C4E7"/>
                </a:gs>
                <a:gs pos="55500">
                  <a:srgbClr val="9ECBEA"/>
                </a:gs>
                <a:gs pos="37000">
                  <a:srgbClr val="BADAF0"/>
                </a:gs>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3">
            <a:schemeClr val="accent1"/>
          </a:lnRef>
          <a:fillRef idx="0">
            <a:schemeClr val="accent1"/>
          </a:fillRef>
          <a:effectRef idx="2">
            <a:schemeClr val="accent1"/>
          </a:effectRef>
          <a:fontRef idx="minor">
            <a:schemeClr val="tx1"/>
          </a:fontRef>
        </p:style>
      </p:cxnSp>
      <p:sp>
        <p:nvSpPr>
          <p:cNvPr id="3" name="文本框 2"/>
          <p:cNvSpPr txBox="1"/>
          <p:nvPr/>
        </p:nvSpPr>
        <p:spPr>
          <a:xfrm>
            <a:off x="946149" y="1693511"/>
            <a:ext cx="10644011" cy="1240155"/>
          </a:xfrm>
          <a:prstGeom prst="rect">
            <a:avLst/>
          </a:prstGeom>
          <a:noFill/>
        </p:spPr>
        <p:txBody>
          <a:bodyPr wrap="square" rtlCol="0">
            <a:spAutoFit/>
          </a:bodyPr>
          <a:lstStyle/>
          <a:p>
            <a:pPr algn="ctr"/>
            <a:r>
              <a:rPr lang="zh-CN" altLang="en-US" sz="4265" b="1" dirty="0">
                <a:latin typeface="微软雅黑" charset="-122"/>
                <a:ea typeface="微软雅黑" charset="-122"/>
              </a:rPr>
              <a:t>电路原理</a:t>
            </a:r>
            <a:endParaRPr lang="zh-CN" altLang="en-US" sz="4265" b="1" dirty="0">
              <a:latin typeface="微软雅黑" charset="-122"/>
              <a:ea typeface="微软雅黑" charset="-122"/>
            </a:endParaRPr>
          </a:p>
          <a:p>
            <a:pPr algn="ctr"/>
            <a:r>
              <a:rPr lang="zh-CN" altLang="en-US" sz="3200" b="1" dirty="0">
                <a:latin typeface="微软雅黑" charset="-122"/>
                <a:ea typeface="微软雅黑" charset="-122"/>
              </a:rPr>
              <a:t>第二章</a:t>
            </a:r>
            <a:r>
              <a:rPr lang="en-US" altLang="zh-CN" sz="3200" b="1" dirty="0">
                <a:latin typeface="微软雅黑" charset="-122"/>
                <a:ea typeface="微软雅黑" charset="-122"/>
              </a:rPr>
              <a:t> </a:t>
            </a:r>
            <a:r>
              <a:rPr lang="zh-CN" altLang="en-US" sz="3200" b="1" dirty="0">
                <a:latin typeface="微软雅黑" charset="-122"/>
                <a:ea typeface="微软雅黑" charset="-122"/>
              </a:rPr>
              <a:t>电路分析基础</a:t>
            </a:r>
            <a:r>
              <a:rPr lang="en-US" altLang="zh-CN" sz="3200" b="1" dirty="0">
                <a:latin typeface="微软雅黑" charset="-122"/>
                <a:ea typeface="微软雅黑" charset="-122"/>
              </a:rPr>
              <a:t> </a:t>
            </a:r>
            <a:endParaRPr lang="en-US" altLang="zh-CN" sz="3200" b="1" dirty="0">
              <a:latin typeface="微软雅黑" charset="-122"/>
              <a:ea typeface="微软雅黑" charset="-122"/>
            </a:endParaRPr>
          </a:p>
        </p:txBody>
      </p:sp>
      <p:sp>
        <p:nvSpPr>
          <p:cNvPr id="8" name="文本框 7"/>
          <p:cNvSpPr txBox="1"/>
          <p:nvPr/>
        </p:nvSpPr>
        <p:spPr>
          <a:xfrm>
            <a:off x="3059691" y="3556636"/>
            <a:ext cx="7127121" cy="1323340"/>
          </a:xfrm>
          <a:prstGeom prst="rect">
            <a:avLst/>
          </a:prstGeom>
          <a:noFill/>
        </p:spPr>
        <p:txBody>
          <a:bodyPr wrap="square" rtlCol="0">
            <a:spAutoFit/>
          </a:bodyPr>
          <a:lstStyle/>
          <a:p>
            <a:pPr>
              <a:lnSpc>
                <a:spcPct val="150000"/>
              </a:lnSpc>
            </a:pPr>
            <a:r>
              <a:rPr lang="zh-CN" altLang="en-US" sz="2665" b="1" dirty="0">
                <a:latin typeface="微软雅黑" charset="-122"/>
                <a:ea typeface="微软雅黑" charset="-122"/>
              </a:rPr>
              <a:t>任课教师：涂晓彤    助理教授</a:t>
            </a:r>
            <a:r>
              <a:rPr lang="en-US" altLang="zh-CN" sz="2665" b="1" dirty="0">
                <a:latin typeface="微软雅黑" charset="-122"/>
                <a:ea typeface="微软雅黑" charset="-122"/>
              </a:rPr>
              <a:t>/</a:t>
            </a:r>
            <a:r>
              <a:rPr lang="zh-CN" altLang="en-US" sz="2665" b="1" dirty="0">
                <a:latin typeface="微软雅黑" charset="-122"/>
                <a:ea typeface="微软雅黑" charset="-122"/>
              </a:rPr>
              <a:t>硕导</a:t>
            </a:r>
            <a:endParaRPr lang="en-US" altLang="zh-CN" sz="2665" b="1" dirty="0">
              <a:latin typeface="微软雅黑" charset="-122"/>
              <a:ea typeface="微软雅黑" charset="-122"/>
            </a:endParaRPr>
          </a:p>
          <a:p>
            <a:pPr>
              <a:lnSpc>
                <a:spcPct val="150000"/>
              </a:lnSpc>
            </a:pPr>
            <a:r>
              <a:rPr lang="zh-CN" altLang="en-US" sz="2665" b="1" dirty="0">
                <a:latin typeface="微软雅黑" charset="-122"/>
                <a:ea typeface="微软雅黑" charset="-122"/>
              </a:rPr>
              <a:t>单   位：厦门大学 信息学院</a:t>
            </a:r>
            <a:r>
              <a:rPr lang="en-US" altLang="zh-CN" sz="2665" b="1" dirty="0">
                <a:latin typeface="微软雅黑" charset="-122"/>
                <a:ea typeface="微软雅黑" charset="-122"/>
              </a:rPr>
              <a:t>/</a:t>
            </a:r>
            <a:r>
              <a:rPr lang="zh-CN" altLang="en-US" sz="2665" b="1" dirty="0">
                <a:latin typeface="微软雅黑" charset="-122"/>
                <a:ea typeface="微软雅黑" charset="-122"/>
              </a:rPr>
              <a:t>人工智能研究院</a:t>
            </a:r>
            <a:endParaRPr lang="en-US" altLang="zh-CN" sz="3200" b="1" dirty="0">
              <a:latin typeface="微软雅黑" charset="-122"/>
              <a:ea typeface="微软雅黑" charset="-122"/>
            </a:endParaRPr>
          </a:p>
        </p:txBody>
      </p:sp>
      <p:sp>
        <p:nvSpPr>
          <p:cNvPr id="4" name="矩形 3"/>
          <p:cNvSpPr/>
          <p:nvPr/>
        </p:nvSpPr>
        <p:spPr>
          <a:xfrm>
            <a:off x="5641728" y="5770460"/>
            <a:ext cx="1252855" cy="460375"/>
          </a:xfrm>
          <a:prstGeom prst="rect">
            <a:avLst/>
          </a:prstGeom>
        </p:spPr>
        <p:txBody>
          <a:bodyPr wrap="none">
            <a:spAutoFit/>
          </a:bodyPr>
          <a:lstStyle/>
          <a:p>
            <a:pPr algn="ctr"/>
            <a:r>
              <a:rPr lang="en-US" altLang="zh-CN" sz="2400" b="1" dirty="0">
                <a:latin typeface="微软雅黑" charset="-122"/>
                <a:ea typeface="微软雅黑" charset="-122"/>
              </a:rPr>
              <a:t>2024</a:t>
            </a:r>
            <a:r>
              <a:rPr lang="zh-CN" altLang="en-US" sz="2400" b="1" dirty="0">
                <a:latin typeface="微软雅黑" charset="-122"/>
                <a:ea typeface="微软雅黑" charset="-122"/>
              </a:rPr>
              <a:t>年</a:t>
            </a:r>
            <a:endParaRPr lang="zh-CN" altLang="en-US" sz="2400" b="1" dirty="0">
              <a:latin typeface="微软雅黑" charset="-122"/>
              <a:ea typeface="微软雅黑" charset="-122"/>
            </a:endParaRPr>
          </a:p>
        </p:txBody>
      </p:sp>
    </p:spTree>
  </p:cSld>
  <p:clrMapOvr>
    <a:masterClrMapping/>
  </p:clrMapOvr>
  <mc:AlternateContent xmlns:mc="http://schemas.openxmlformats.org/markup-compatibility/2006">
    <mc:Choice xmlns:p14="http://schemas.microsoft.com/office/powerpoint/2010/main" Requires="p14">
      <p:transition p14:dur="10">
        <p:random/>
      </p:transition>
    </mc:Choice>
    <mc:Fallback>
      <p:transition>
        <p:random/>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1602" name="Group 2"/>
          <p:cNvGrpSpPr/>
          <p:nvPr/>
        </p:nvGrpSpPr>
        <p:grpSpPr bwMode="auto">
          <a:xfrm>
            <a:off x="6959600" y="689610"/>
            <a:ext cx="3249613" cy="3330575"/>
            <a:chOff x="3424" y="210"/>
            <a:chExt cx="2047" cy="2098"/>
          </a:xfrm>
        </p:grpSpPr>
        <p:sp>
          <p:nvSpPr>
            <p:cNvPr id="151568" name="Rectangle 3"/>
            <p:cNvSpPr>
              <a:spLocks noChangeArrowheads="1"/>
            </p:cNvSpPr>
            <p:nvPr/>
          </p:nvSpPr>
          <p:spPr bwMode="auto">
            <a:xfrm>
              <a:off x="4286" y="573"/>
              <a:ext cx="771" cy="1360"/>
            </a:xfrm>
            <a:prstGeom prst="rect">
              <a:avLst/>
            </a:prstGeom>
            <a:noFill/>
            <a:ln w="38100" algn="ctr">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3366"/>
                </a:solidFill>
                <a:effectLst/>
                <a:uLnTx/>
                <a:uFillTx/>
                <a:latin typeface="Arial" panose="020B0604020202090204" pitchFamily="34" charset="0"/>
                <a:ea typeface="宋体" pitchFamily="2" charset="-122"/>
                <a:cs typeface="+mn-cs"/>
              </a:endParaRPr>
            </a:p>
          </p:txBody>
        </p:sp>
        <p:sp>
          <p:nvSpPr>
            <p:cNvPr id="151569" name="Line 4"/>
            <p:cNvSpPr>
              <a:spLocks noChangeShapeType="1"/>
            </p:cNvSpPr>
            <p:nvPr/>
          </p:nvSpPr>
          <p:spPr bwMode="auto">
            <a:xfrm>
              <a:off x="3424" y="573"/>
              <a:ext cx="862" cy="0"/>
            </a:xfrm>
            <a:prstGeom prst="line">
              <a:avLst/>
            </a:prstGeom>
            <a:noFill/>
            <a:ln w="38100">
              <a:solidFill>
                <a:schemeClr val="tx1"/>
              </a:solidFill>
              <a:round/>
              <a:tailEnd type="oval"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3366"/>
                </a:solidFill>
                <a:effectLst/>
                <a:uLnTx/>
                <a:uFillTx/>
                <a:latin typeface="Arial" panose="020B0604020202090204" pitchFamily="34" charset="0"/>
                <a:ea typeface="+mn-ea"/>
                <a:cs typeface="+mn-cs"/>
              </a:endParaRPr>
            </a:p>
          </p:txBody>
        </p:sp>
        <p:sp>
          <p:nvSpPr>
            <p:cNvPr id="151570" name="Line 5"/>
            <p:cNvSpPr>
              <a:spLocks noChangeShapeType="1"/>
            </p:cNvSpPr>
            <p:nvPr/>
          </p:nvSpPr>
          <p:spPr bwMode="auto">
            <a:xfrm>
              <a:off x="3424" y="1253"/>
              <a:ext cx="862" cy="0"/>
            </a:xfrm>
            <a:prstGeom prst="line">
              <a:avLst/>
            </a:prstGeom>
            <a:noFill/>
            <a:ln w="38100">
              <a:solidFill>
                <a:schemeClr val="tx1"/>
              </a:solidFill>
              <a:rou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3366"/>
                </a:solidFill>
                <a:effectLst/>
                <a:uLnTx/>
                <a:uFillTx/>
                <a:latin typeface="Arial" panose="020B0604020202090204" pitchFamily="34" charset="0"/>
                <a:ea typeface="+mn-ea"/>
                <a:cs typeface="+mn-cs"/>
              </a:endParaRPr>
            </a:p>
          </p:txBody>
        </p:sp>
        <p:sp>
          <p:nvSpPr>
            <p:cNvPr id="151571" name="Line 6"/>
            <p:cNvSpPr>
              <a:spLocks noChangeShapeType="1"/>
            </p:cNvSpPr>
            <p:nvPr/>
          </p:nvSpPr>
          <p:spPr bwMode="auto">
            <a:xfrm>
              <a:off x="3424" y="1933"/>
              <a:ext cx="862" cy="0"/>
            </a:xfrm>
            <a:prstGeom prst="line">
              <a:avLst/>
            </a:prstGeom>
            <a:noFill/>
            <a:ln w="38100">
              <a:solidFill>
                <a:schemeClr val="tx1"/>
              </a:solidFill>
              <a:rou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3366"/>
                </a:solidFill>
                <a:effectLst/>
                <a:uLnTx/>
                <a:uFillTx/>
                <a:latin typeface="Arial" panose="020B0604020202090204" pitchFamily="34" charset="0"/>
                <a:ea typeface="+mn-ea"/>
                <a:cs typeface="+mn-cs"/>
              </a:endParaRPr>
            </a:p>
          </p:txBody>
        </p:sp>
        <p:sp>
          <p:nvSpPr>
            <p:cNvPr id="151572" name="Rectangle 7"/>
            <p:cNvSpPr>
              <a:spLocks noChangeArrowheads="1"/>
            </p:cNvSpPr>
            <p:nvPr/>
          </p:nvSpPr>
          <p:spPr bwMode="auto">
            <a:xfrm>
              <a:off x="4195" y="799"/>
              <a:ext cx="182" cy="273"/>
            </a:xfrm>
            <a:prstGeom prst="rect">
              <a:avLst/>
            </a:prstGeom>
            <a:solidFill>
              <a:srgbClr val="46ACAE"/>
            </a:solidFill>
            <a:ln w="9525" algn="ctr">
              <a:solidFill>
                <a:srgbClr val="FF99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3366"/>
                </a:solidFill>
                <a:effectLst/>
                <a:uLnTx/>
                <a:uFillTx/>
                <a:latin typeface="Arial" panose="020B0604020202090204" pitchFamily="34" charset="0"/>
                <a:ea typeface="宋体" pitchFamily="2" charset="-122"/>
                <a:cs typeface="+mn-cs"/>
              </a:endParaRPr>
            </a:p>
          </p:txBody>
        </p:sp>
        <p:sp>
          <p:nvSpPr>
            <p:cNvPr id="151573" name="Rectangle 8"/>
            <p:cNvSpPr>
              <a:spLocks noChangeArrowheads="1"/>
            </p:cNvSpPr>
            <p:nvPr/>
          </p:nvSpPr>
          <p:spPr bwMode="auto">
            <a:xfrm>
              <a:off x="4195" y="1480"/>
              <a:ext cx="182" cy="273"/>
            </a:xfrm>
            <a:prstGeom prst="rect">
              <a:avLst/>
            </a:prstGeom>
            <a:solidFill>
              <a:srgbClr val="46ACAE"/>
            </a:solidFill>
            <a:ln w="9525" algn="ctr">
              <a:solidFill>
                <a:srgbClr val="FF99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3366"/>
                </a:solidFill>
                <a:effectLst/>
                <a:uLnTx/>
                <a:uFillTx/>
                <a:latin typeface="Arial" panose="020B0604020202090204" pitchFamily="34" charset="0"/>
                <a:ea typeface="宋体" pitchFamily="2" charset="-122"/>
                <a:cs typeface="+mn-cs"/>
              </a:endParaRPr>
            </a:p>
          </p:txBody>
        </p:sp>
        <p:sp>
          <p:nvSpPr>
            <p:cNvPr id="151574" name="Rectangle 9"/>
            <p:cNvSpPr>
              <a:spLocks noChangeArrowheads="1"/>
            </p:cNvSpPr>
            <p:nvPr/>
          </p:nvSpPr>
          <p:spPr bwMode="auto">
            <a:xfrm>
              <a:off x="4966" y="1072"/>
              <a:ext cx="182" cy="273"/>
            </a:xfrm>
            <a:prstGeom prst="rect">
              <a:avLst/>
            </a:prstGeom>
            <a:solidFill>
              <a:srgbClr val="46ACAE"/>
            </a:solidFill>
            <a:ln w="9525" algn="ctr">
              <a:solidFill>
                <a:srgbClr val="FF99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3366"/>
                </a:solidFill>
                <a:effectLst/>
                <a:uLnTx/>
                <a:uFillTx/>
                <a:latin typeface="Arial" panose="020B0604020202090204" pitchFamily="34" charset="0"/>
                <a:ea typeface="宋体" pitchFamily="2" charset="-122"/>
                <a:cs typeface="+mn-cs"/>
              </a:endParaRPr>
            </a:p>
          </p:txBody>
        </p:sp>
        <p:sp>
          <p:nvSpPr>
            <p:cNvPr id="151575" name="Line 10"/>
            <p:cNvSpPr>
              <a:spLocks noChangeShapeType="1"/>
            </p:cNvSpPr>
            <p:nvPr/>
          </p:nvSpPr>
          <p:spPr bwMode="auto">
            <a:xfrm flipH="1">
              <a:off x="3696" y="663"/>
              <a:ext cx="363" cy="0"/>
            </a:xfrm>
            <a:prstGeom prst="line">
              <a:avLst/>
            </a:prstGeom>
            <a:noFill/>
            <a:ln w="5715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3366"/>
                </a:solidFill>
                <a:effectLst/>
                <a:uLnTx/>
                <a:uFillTx/>
                <a:latin typeface="Arial" panose="020B0604020202090204" pitchFamily="34" charset="0"/>
                <a:ea typeface="+mn-ea"/>
                <a:cs typeface="+mn-cs"/>
              </a:endParaRPr>
            </a:p>
          </p:txBody>
        </p:sp>
        <p:sp>
          <p:nvSpPr>
            <p:cNvPr id="151576" name="Line 11"/>
            <p:cNvSpPr>
              <a:spLocks noChangeShapeType="1"/>
            </p:cNvSpPr>
            <p:nvPr/>
          </p:nvSpPr>
          <p:spPr bwMode="auto">
            <a:xfrm flipH="1">
              <a:off x="3651" y="2024"/>
              <a:ext cx="363" cy="0"/>
            </a:xfrm>
            <a:prstGeom prst="line">
              <a:avLst/>
            </a:prstGeom>
            <a:noFill/>
            <a:ln w="5715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3366"/>
                </a:solidFill>
                <a:effectLst/>
                <a:uLnTx/>
                <a:uFillTx/>
                <a:latin typeface="Arial" panose="020B0604020202090204" pitchFamily="34" charset="0"/>
                <a:ea typeface="+mn-ea"/>
                <a:cs typeface="+mn-cs"/>
              </a:endParaRPr>
            </a:p>
          </p:txBody>
        </p:sp>
        <p:sp>
          <p:nvSpPr>
            <p:cNvPr id="151577" name="Line 12"/>
            <p:cNvSpPr>
              <a:spLocks noChangeShapeType="1"/>
            </p:cNvSpPr>
            <p:nvPr/>
          </p:nvSpPr>
          <p:spPr bwMode="auto">
            <a:xfrm flipH="1">
              <a:off x="3651" y="1344"/>
              <a:ext cx="363" cy="0"/>
            </a:xfrm>
            <a:prstGeom prst="line">
              <a:avLst/>
            </a:prstGeom>
            <a:noFill/>
            <a:ln w="57150">
              <a:solidFill>
                <a:schemeClr val="tx1"/>
              </a:solidFill>
              <a:round/>
              <a:head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3366"/>
                </a:solidFill>
                <a:effectLst/>
                <a:uLnTx/>
                <a:uFillTx/>
                <a:latin typeface="Arial" panose="020B0604020202090204" pitchFamily="34" charset="0"/>
                <a:ea typeface="+mn-ea"/>
                <a:cs typeface="+mn-cs"/>
              </a:endParaRPr>
            </a:p>
          </p:txBody>
        </p:sp>
        <p:sp>
          <p:nvSpPr>
            <p:cNvPr id="151578" name="Line 13"/>
            <p:cNvSpPr>
              <a:spLocks noChangeShapeType="1"/>
            </p:cNvSpPr>
            <p:nvPr/>
          </p:nvSpPr>
          <p:spPr bwMode="auto">
            <a:xfrm>
              <a:off x="4422" y="1344"/>
              <a:ext cx="0" cy="499"/>
            </a:xfrm>
            <a:prstGeom prst="line">
              <a:avLst/>
            </a:prstGeom>
            <a:noFill/>
            <a:ln w="5715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3366"/>
                </a:solidFill>
                <a:effectLst/>
                <a:uLnTx/>
                <a:uFillTx/>
                <a:latin typeface="Arial" panose="020B0604020202090204" pitchFamily="34" charset="0"/>
                <a:ea typeface="+mn-ea"/>
                <a:cs typeface="+mn-cs"/>
              </a:endParaRPr>
            </a:p>
          </p:txBody>
        </p:sp>
        <p:sp>
          <p:nvSpPr>
            <p:cNvPr id="151579" name="Line 14"/>
            <p:cNvSpPr>
              <a:spLocks noChangeShapeType="1"/>
            </p:cNvSpPr>
            <p:nvPr/>
          </p:nvSpPr>
          <p:spPr bwMode="auto">
            <a:xfrm>
              <a:off x="4422" y="663"/>
              <a:ext cx="0" cy="499"/>
            </a:xfrm>
            <a:prstGeom prst="line">
              <a:avLst/>
            </a:prstGeom>
            <a:noFill/>
            <a:ln w="5715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3366"/>
                </a:solidFill>
                <a:effectLst/>
                <a:uLnTx/>
                <a:uFillTx/>
                <a:latin typeface="Arial" panose="020B0604020202090204" pitchFamily="34" charset="0"/>
                <a:ea typeface="+mn-ea"/>
                <a:cs typeface="+mn-cs"/>
              </a:endParaRPr>
            </a:p>
          </p:txBody>
        </p:sp>
        <p:sp>
          <p:nvSpPr>
            <p:cNvPr id="151580" name="Line 15"/>
            <p:cNvSpPr>
              <a:spLocks noChangeShapeType="1"/>
            </p:cNvSpPr>
            <p:nvPr/>
          </p:nvSpPr>
          <p:spPr bwMode="auto">
            <a:xfrm>
              <a:off x="5148" y="527"/>
              <a:ext cx="0" cy="499"/>
            </a:xfrm>
            <a:prstGeom prst="line">
              <a:avLst/>
            </a:prstGeom>
            <a:noFill/>
            <a:ln w="5715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3366"/>
                </a:solidFill>
                <a:effectLst/>
                <a:uLnTx/>
                <a:uFillTx/>
                <a:latin typeface="Arial" panose="020B0604020202090204" pitchFamily="34" charset="0"/>
                <a:ea typeface="+mn-ea"/>
                <a:cs typeface="+mn-cs"/>
              </a:endParaRPr>
            </a:p>
          </p:txBody>
        </p:sp>
        <p:sp>
          <p:nvSpPr>
            <p:cNvPr id="151581" name="Text Box 16"/>
            <p:cNvSpPr txBox="1">
              <a:spLocks noChangeArrowheads="1"/>
            </p:cNvSpPr>
            <p:nvPr/>
          </p:nvSpPr>
          <p:spPr bwMode="auto">
            <a:xfrm>
              <a:off x="4150" y="210"/>
              <a:ext cx="318" cy="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a:solidFill>
                    <a:schemeClr val="tx1"/>
                  </a:solidFill>
                  <a:latin typeface="Arial" panose="020B0604020202090204" pitchFamily="34" charset="0"/>
                </a:defRPr>
              </a:lvl1pPr>
              <a:lvl2pPr marL="800100" indent="-342900">
                <a:defRPr>
                  <a:solidFill>
                    <a:schemeClr val="tx1"/>
                  </a:solidFill>
                  <a:latin typeface="Arial" panose="020B0604020202090204" pitchFamily="34" charset="0"/>
                </a:defRPr>
              </a:lvl2pPr>
              <a:lvl3pPr marL="1257300" indent="-342900">
                <a:defRPr>
                  <a:solidFill>
                    <a:schemeClr val="tx1"/>
                  </a:solidFill>
                  <a:latin typeface="Arial" panose="020B0604020202090204" pitchFamily="34" charset="0"/>
                </a:defRPr>
              </a:lvl3pPr>
              <a:lvl4pPr marL="1714500" indent="-342900">
                <a:defRPr>
                  <a:solidFill>
                    <a:schemeClr val="tx1"/>
                  </a:solidFill>
                  <a:latin typeface="Arial" panose="020B0604020202090204" pitchFamily="34" charset="0"/>
                </a:defRPr>
              </a:lvl4pPr>
              <a:lvl5pPr marL="2171700" indent="-342900">
                <a:defRPr>
                  <a:solidFill>
                    <a:schemeClr val="tx1"/>
                  </a:solidFill>
                  <a:latin typeface="Arial" panose="020B0604020202090204" pitchFamily="34" charset="0"/>
                </a:defRPr>
              </a:lvl5pPr>
              <a:lvl6pPr marL="2628900" indent="-342900" eaLnBrk="0" fontAlgn="base" hangingPunct="0">
                <a:spcBef>
                  <a:spcPct val="0"/>
                </a:spcBef>
                <a:spcAft>
                  <a:spcPct val="0"/>
                </a:spcAft>
                <a:defRPr>
                  <a:solidFill>
                    <a:schemeClr val="tx1"/>
                  </a:solidFill>
                  <a:latin typeface="Arial" panose="020B0604020202090204" pitchFamily="34" charset="0"/>
                </a:defRPr>
              </a:lvl6pPr>
              <a:lvl7pPr marL="3086100" indent="-342900" eaLnBrk="0" fontAlgn="base" hangingPunct="0">
                <a:spcBef>
                  <a:spcPct val="0"/>
                </a:spcBef>
                <a:spcAft>
                  <a:spcPct val="0"/>
                </a:spcAft>
                <a:defRPr>
                  <a:solidFill>
                    <a:schemeClr val="tx1"/>
                  </a:solidFill>
                  <a:latin typeface="Arial" panose="020B0604020202090204" pitchFamily="34" charset="0"/>
                </a:defRPr>
              </a:lvl7pPr>
              <a:lvl8pPr marL="3543300" indent="-342900" eaLnBrk="0" fontAlgn="base" hangingPunct="0">
                <a:spcBef>
                  <a:spcPct val="0"/>
                </a:spcBef>
                <a:spcAft>
                  <a:spcPct val="0"/>
                </a:spcAft>
                <a:defRPr>
                  <a:solidFill>
                    <a:schemeClr val="tx1"/>
                  </a:solidFill>
                  <a:latin typeface="Arial" panose="020B0604020202090204" pitchFamily="34" charset="0"/>
                </a:defRPr>
              </a:lvl8pPr>
              <a:lvl9pPr marL="4000500" indent="-342900" eaLnBrk="0" fontAlgn="base" hangingPunct="0">
                <a:spcBef>
                  <a:spcPct val="0"/>
                </a:spcBef>
                <a:spcAft>
                  <a:spcPct val="0"/>
                </a:spcAft>
                <a:defRPr>
                  <a:solidFill>
                    <a:schemeClr val="tx1"/>
                  </a:solidFill>
                  <a:latin typeface="Arial" panose="020B0604020202090204" pitchFamily="34" charset="0"/>
                </a:defRPr>
              </a:lvl9pPr>
            </a:lstStyle>
            <a:p>
              <a:pPr marL="342900" marR="0" lvl="0" indent="-342900" algn="ctr" defTabSz="914400" rtl="0" eaLnBrk="0" fontAlgn="base" latinLnBrk="0" hangingPunct="0">
                <a:lnSpc>
                  <a:spcPct val="100000"/>
                </a:lnSpc>
                <a:spcBef>
                  <a:spcPct val="50000"/>
                </a:spcBef>
                <a:spcAft>
                  <a:spcPct val="0"/>
                </a:spcAft>
                <a:buClrTx/>
                <a:buSzTx/>
                <a:buFontTx/>
                <a:buNone/>
                <a:defRPr/>
              </a:pPr>
              <a:r>
                <a:rPr kumimoji="1" lang="en-US" altLang="zh-CN" sz="2800" b="1" i="0" u="none" strike="noStrike" kern="1200" cap="none" spc="0" normalizeH="0" baseline="0" noProof="0">
                  <a:ln>
                    <a:noFill/>
                  </a:ln>
                  <a:solidFill>
                    <a:srgbClr val="003366"/>
                  </a:solidFill>
                  <a:effectLst/>
                  <a:uLnTx/>
                  <a:uFillTx/>
                  <a:latin typeface="Times New Roman" panose="02020503050405090304" pitchFamily="18" charset="0"/>
                  <a:ea typeface="仿宋_GB2312" pitchFamily="49" charset="-122"/>
                  <a:cs typeface="+mn-cs"/>
                  <a:sym typeface="Symbol" panose="05050102010706020507" pitchFamily="18" charset="2"/>
                </a:rPr>
                <a:t>1</a:t>
              </a:r>
              <a:r>
                <a:rPr kumimoji="1" lang="en-US" altLang="zh-CN" sz="2400" b="1" i="0" u="none" strike="noStrike" kern="1200" cap="none" spc="0" normalizeH="0" baseline="0" noProof="0">
                  <a:ln>
                    <a:noFill/>
                  </a:ln>
                  <a:solidFill>
                    <a:srgbClr val="FFFF00"/>
                  </a:solidFill>
                  <a:effectLst/>
                  <a:uLnTx/>
                  <a:uFillTx/>
                  <a:latin typeface="Times New Roman" panose="02020503050405090304" pitchFamily="18" charset="0"/>
                  <a:ea typeface="仿宋_GB2312" pitchFamily="49" charset="-122"/>
                  <a:cs typeface="+mn-cs"/>
                  <a:sym typeface="Symbol" panose="05050102010706020507" pitchFamily="18" charset="2"/>
                </a:rPr>
                <a:t> </a:t>
              </a:r>
              <a:endParaRPr kumimoji="1" lang="en-US" altLang="zh-CN" sz="2400" b="1" i="0" u="none" strike="noStrike" kern="1200" cap="none" spc="0" normalizeH="0" baseline="0" noProof="0">
                <a:ln>
                  <a:noFill/>
                </a:ln>
                <a:solidFill>
                  <a:srgbClr val="FFFF00"/>
                </a:solidFill>
                <a:effectLst/>
                <a:uLnTx/>
                <a:uFillTx/>
                <a:latin typeface="Times New Roman" panose="02020503050405090304" pitchFamily="18" charset="0"/>
                <a:ea typeface="仿宋_GB2312" pitchFamily="49" charset="-122"/>
                <a:cs typeface="+mn-cs"/>
                <a:sym typeface="Symbol" panose="05050102010706020507" pitchFamily="18" charset="2"/>
              </a:endParaRPr>
            </a:p>
          </p:txBody>
        </p:sp>
        <p:sp>
          <p:nvSpPr>
            <p:cNvPr id="151582" name="Text Box 17"/>
            <p:cNvSpPr txBox="1">
              <a:spLocks noChangeArrowheads="1"/>
            </p:cNvSpPr>
            <p:nvPr/>
          </p:nvSpPr>
          <p:spPr bwMode="auto">
            <a:xfrm>
              <a:off x="4105" y="1979"/>
              <a:ext cx="318" cy="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a:solidFill>
                    <a:schemeClr val="tx1"/>
                  </a:solidFill>
                  <a:latin typeface="Arial" panose="020B0604020202090204" pitchFamily="34" charset="0"/>
                </a:defRPr>
              </a:lvl1pPr>
              <a:lvl2pPr marL="800100" indent="-342900">
                <a:defRPr>
                  <a:solidFill>
                    <a:schemeClr val="tx1"/>
                  </a:solidFill>
                  <a:latin typeface="Arial" panose="020B0604020202090204" pitchFamily="34" charset="0"/>
                </a:defRPr>
              </a:lvl2pPr>
              <a:lvl3pPr marL="1257300" indent="-342900">
                <a:defRPr>
                  <a:solidFill>
                    <a:schemeClr val="tx1"/>
                  </a:solidFill>
                  <a:latin typeface="Arial" panose="020B0604020202090204" pitchFamily="34" charset="0"/>
                </a:defRPr>
              </a:lvl3pPr>
              <a:lvl4pPr marL="1714500" indent="-342900">
                <a:defRPr>
                  <a:solidFill>
                    <a:schemeClr val="tx1"/>
                  </a:solidFill>
                  <a:latin typeface="Arial" panose="020B0604020202090204" pitchFamily="34" charset="0"/>
                </a:defRPr>
              </a:lvl4pPr>
              <a:lvl5pPr marL="2171700" indent="-342900">
                <a:defRPr>
                  <a:solidFill>
                    <a:schemeClr val="tx1"/>
                  </a:solidFill>
                  <a:latin typeface="Arial" panose="020B0604020202090204" pitchFamily="34" charset="0"/>
                </a:defRPr>
              </a:lvl5pPr>
              <a:lvl6pPr marL="2628900" indent="-342900" eaLnBrk="0" fontAlgn="base" hangingPunct="0">
                <a:spcBef>
                  <a:spcPct val="0"/>
                </a:spcBef>
                <a:spcAft>
                  <a:spcPct val="0"/>
                </a:spcAft>
                <a:defRPr>
                  <a:solidFill>
                    <a:schemeClr val="tx1"/>
                  </a:solidFill>
                  <a:latin typeface="Arial" panose="020B0604020202090204" pitchFamily="34" charset="0"/>
                </a:defRPr>
              </a:lvl6pPr>
              <a:lvl7pPr marL="3086100" indent="-342900" eaLnBrk="0" fontAlgn="base" hangingPunct="0">
                <a:spcBef>
                  <a:spcPct val="0"/>
                </a:spcBef>
                <a:spcAft>
                  <a:spcPct val="0"/>
                </a:spcAft>
                <a:defRPr>
                  <a:solidFill>
                    <a:schemeClr val="tx1"/>
                  </a:solidFill>
                  <a:latin typeface="Arial" panose="020B0604020202090204" pitchFamily="34" charset="0"/>
                </a:defRPr>
              </a:lvl7pPr>
              <a:lvl8pPr marL="3543300" indent="-342900" eaLnBrk="0" fontAlgn="base" hangingPunct="0">
                <a:spcBef>
                  <a:spcPct val="0"/>
                </a:spcBef>
                <a:spcAft>
                  <a:spcPct val="0"/>
                </a:spcAft>
                <a:defRPr>
                  <a:solidFill>
                    <a:schemeClr val="tx1"/>
                  </a:solidFill>
                  <a:latin typeface="Arial" panose="020B0604020202090204" pitchFamily="34" charset="0"/>
                </a:defRPr>
              </a:lvl8pPr>
              <a:lvl9pPr marL="4000500" indent="-342900" eaLnBrk="0" fontAlgn="base" hangingPunct="0">
                <a:spcBef>
                  <a:spcPct val="0"/>
                </a:spcBef>
                <a:spcAft>
                  <a:spcPct val="0"/>
                </a:spcAft>
                <a:defRPr>
                  <a:solidFill>
                    <a:schemeClr val="tx1"/>
                  </a:solidFill>
                  <a:latin typeface="Arial" panose="020B0604020202090204" pitchFamily="34" charset="0"/>
                </a:defRPr>
              </a:lvl9pPr>
            </a:lstStyle>
            <a:p>
              <a:pPr marL="342900" marR="0" lvl="0" indent="-342900" algn="ctr" defTabSz="914400" rtl="0" eaLnBrk="0" fontAlgn="base" latinLnBrk="0" hangingPunct="0">
                <a:lnSpc>
                  <a:spcPct val="100000"/>
                </a:lnSpc>
                <a:spcBef>
                  <a:spcPct val="50000"/>
                </a:spcBef>
                <a:spcAft>
                  <a:spcPct val="0"/>
                </a:spcAft>
                <a:buClrTx/>
                <a:buSzTx/>
                <a:buFontTx/>
                <a:buNone/>
                <a:defRPr/>
              </a:pPr>
              <a:r>
                <a:rPr kumimoji="1" lang="en-US" altLang="zh-CN" sz="2800" b="1" i="0" u="none" strike="noStrike" kern="1200" cap="none" spc="0" normalizeH="0" baseline="0" noProof="0">
                  <a:ln>
                    <a:noFill/>
                  </a:ln>
                  <a:solidFill>
                    <a:srgbClr val="003366"/>
                  </a:solidFill>
                  <a:effectLst/>
                  <a:uLnTx/>
                  <a:uFillTx/>
                  <a:latin typeface="Times New Roman" panose="02020503050405090304" pitchFamily="18" charset="0"/>
                  <a:ea typeface="仿宋_GB2312" pitchFamily="49" charset="-122"/>
                  <a:cs typeface="+mn-cs"/>
                  <a:sym typeface="Symbol" panose="05050102010706020507" pitchFamily="18" charset="2"/>
                </a:rPr>
                <a:t>3 </a:t>
              </a:r>
              <a:endParaRPr kumimoji="1" lang="en-US" altLang="zh-CN" sz="2800" b="1" i="0" u="none" strike="noStrike" kern="1200" cap="none" spc="0" normalizeH="0" baseline="0" noProof="0">
                <a:ln>
                  <a:noFill/>
                </a:ln>
                <a:solidFill>
                  <a:srgbClr val="003366"/>
                </a:solidFill>
                <a:effectLst/>
                <a:uLnTx/>
                <a:uFillTx/>
                <a:latin typeface="Times New Roman" panose="02020503050405090304" pitchFamily="18" charset="0"/>
                <a:ea typeface="仿宋_GB2312" pitchFamily="49" charset="-122"/>
                <a:cs typeface="+mn-cs"/>
                <a:sym typeface="Symbol" panose="05050102010706020507" pitchFamily="18" charset="2"/>
              </a:endParaRPr>
            </a:p>
          </p:txBody>
        </p:sp>
        <p:sp>
          <p:nvSpPr>
            <p:cNvPr id="151583" name="Rectangle 18"/>
            <p:cNvSpPr>
              <a:spLocks noChangeArrowheads="1"/>
            </p:cNvSpPr>
            <p:nvPr/>
          </p:nvSpPr>
          <p:spPr bwMode="auto">
            <a:xfrm>
              <a:off x="4422" y="1117"/>
              <a:ext cx="227" cy="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800" b="1" i="0" u="none" strike="noStrike" kern="1200" cap="none" spc="0" normalizeH="0" baseline="0" noProof="0">
                  <a:ln>
                    <a:noFill/>
                  </a:ln>
                  <a:solidFill>
                    <a:srgbClr val="003366"/>
                  </a:solidFill>
                  <a:effectLst/>
                  <a:uLnTx/>
                  <a:uFillTx/>
                  <a:latin typeface="Times New Roman" panose="02020503050405090304" pitchFamily="18" charset="0"/>
                  <a:ea typeface="仿宋_GB2312" pitchFamily="49" charset="-122"/>
                  <a:cs typeface="+mn-cs"/>
                  <a:sym typeface="Symbol" panose="05050102010706020507" pitchFamily="18" charset="2"/>
                </a:rPr>
                <a:t>2</a:t>
              </a:r>
              <a:endParaRPr kumimoji="1" lang="en-US" altLang="zh-CN" sz="2800" b="1" i="0" u="none" strike="noStrike" kern="1200" cap="none" spc="0" normalizeH="0" baseline="0" noProof="0">
                <a:ln>
                  <a:noFill/>
                </a:ln>
                <a:solidFill>
                  <a:srgbClr val="003366"/>
                </a:solidFill>
                <a:effectLst/>
                <a:uLnTx/>
                <a:uFillTx/>
                <a:latin typeface="Times New Roman" panose="02020503050405090304" pitchFamily="18" charset="0"/>
                <a:ea typeface="仿宋_GB2312" pitchFamily="49" charset="-122"/>
                <a:cs typeface="+mn-cs"/>
                <a:sym typeface="Symbol" panose="05050102010706020507" pitchFamily="18" charset="2"/>
              </a:endParaRPr>
            </a:p>
          </p:txBody>
        </p:sp>
        <p:graphicFrame>
          <p:nvGraphicFramePr>
            <p:cNvPr id="151584" name="Object 19"/>
            <p:cNvGraphicFramePr>
              <a:graphicFrameLocks noChangeAspect="1"/>
            </p:cNvGraphicFramePr>
            <p:nvPr/>
          </p:nvGraphicFramePr>
          <p:xfrm>
            <a:off x="4513" y="1389"/>
            <a:ext cx="278" cy="369"/>
          </p:xfrm>
          <a:graphic>
            <a:graphicData uri="http://schemas.openxmlformats.org/presentationml/2006/ole">
              <mc:AlternateContent xmlns:mc="http://schemas.openxmlformats.org/markup-compatibility/2006">
                <mc:Choice xmlns:v="urn:schemas-microsoft-com:vml" Requires="v">
                  <p:oleObj spid="_x0000_s92" name="Equation" r:id="rId1" imgW="92710" imgH="157480" progId="Equation.3">
                    <p:embed/>
                  </p:oleObj>
                </mc:Choice>
                <mc:Fallback>
                  <p:oleObj name="Equation" r:id="rId1" imgW="92710" imgH="157480" progId="Equation.3">
                    <p:embed/>
                    <p:pic>
                      <p:nvPicPr>
                        <p:cNvPr id="0" name="Object 1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13" y="1389"/>
                          <a:ext cx="278" cy="36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1585" name="Object 20"/>
            <p:cNvGraphicFramePr>
              <a:graphicFrameLocks noChangeAspect="1"/>
            </p:cNvGraphicFramePr>
            <p:nvPr/>
          </p:nvGraphicFramePr>
          <p:xfrm>
            <a:off x="5193" y="618"/>
            <a:ext cx="278" cy="369"/>
          </p:xfrm>
          <a:graphic>
            <a:graphicData uri="http://schemas.openxmlformats.org/presentationml/2006/ole">
              <mc:AlternateContent xmlns:mc="http://schemas.openxmlformats.org/markup-compatibility/2006">
                <mc:Choice xmlns:v="urn:schemas-microsoft-com:vml" Requires="v">
                  <p:oleObj spid="_x0000_s2" name="Equation" r:id="rId3" imgW="92710" imgH="157480" progId="Equation.3">
                    <p:embed/>
                  </p:oleObj>
                </mc:Choice>
                <mc:Fallback>
                  <p:oleObj name="Equation" r:id="rId3" imgW="92710" imgH="157480" progId="Equation.3">
                    <p:embed/>
                    <p:pic>
                      <p:nvPicPr>
                        <p:cNvPr id="0" name="Object 2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93" y="618"/>
                          <a:ext cx="278" cy="36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1586" name="Object 21"/>
            <p:cNvGraphicFramePr>
              <a:graphicFrameLocks noChangeAspect="1"/>
            </p:cNvGraphicFramePr>
            <p:nvPr/>
          </p:nvGraphicFramePr>
          <p:xfrm>
            <a:off x="4468" y="754"/>
            <a:ext cx="278" cy="348"/>
          </p:xfrm>
          <a:graphic>
            <a:graphicData uri="http://schemas.openxmlformats.org/presentationml/2006/ole">
              <mc:AlternateContent xmlns:mc="http://schemas.openxmlformats.org/markup-compatibility/2006">
                <mc:Choice xmlns:v="urn:schemas-microsoft-com:vml" Requires="v">
                  <p:oleObj spid="_x0000_s3" name="Equation" r:id="rId5" imgW="92710" imgH="149860" progId="Equation.3">
                    <p:embed/>
                  </p:oleObj>
                </mc:Choice>
                <mc:Fallback>
                  <p:oleObj name="Equation" r:id="rId5" imgW="92710" imgH="149860" progId="Equation.3">
                    <p:embed/>
                    <p:pic>
                      <p:nvPicPr>
                        <p:cNvPr id="0" name="Object 2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68" y="754"/>
                          <a:ext cx="278" cy="3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1587" name="Object 22"/>
            <p:cNvGraphicFramePr>
              <a:graphicFrameLocks noChangeAspect="1"/>
            </p:cNvGraphicFramePr>
            <p:nvPr/>
          </p:nvGraphicFramePr>
          <p:xfrm>
            <a:off x="3754" y="220"/>
            <a:ext cx="253" cy="349"/>
          </p:xfrm>
          <a:graphic>
            <a:graphicData uri="http://schemas.openxmlformats.org/presentationml/2006/ole">
              <mc:AlternateContent xmlns:mc="http://schemas.openxmlformats.org/markup-compatibility/2006">
                <mc:Choice xmlns:v="urn:schemas-microsoft-com:vml" Requires="v">
                  <p:oleObj spid="_x0000_s4" name="Equation" r:id="rId7" imgW="78740" imgH="149860" progId="Equation.3">
                    <p:embed/>
                  </p:oleObj>
                </mc:Choice>
                <mc:Fallback>
                  <p:oleObj name="Equation" r:id="rId7" imgW="78740" imgH="149860" progId="Equation.3">
                    <p:embed/>
                    <p:pic>
                      <p:nvPicPr>
                        <p:cNvPr id="0" name="Object 2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754" y="220"/>
                          <a:ext cx="253" cy="34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1588" name="Object 23"/>
            <p:cNvGraphicFramePr>
              <a:graphicFrameLocks noChangeAspect="1"/>
            </p:cNvGraphicFramePr>
            <p:nvPr/>
          </p:nvGraphicFramePr>
          <p:xfrm>
            <a:off x="3685" y="1515"/>
            <a:ext cx="277" cy="368"/>
          </p:xfrm>
          <a:graphic>
            <a:graphicData uri="http://schemas.openxmlformats.org/presentationml/2006/ole">
              <mc:AlternateContent xmlns:mc="http://schemas.openxmlformats.org/markup-compatibility/2006">
                <mc:Choice xmlns:v="urn:schemas-microsoft-com:vml" Requires="v">
                  <p:oleObj spid="_x0000_s5" name="Equation" r:id="rId9" imgW="92710" imgH="157480" progId="Equation.3">
                    <p:embed/>
                  </p:oleObj>
                </mc:Choice>
                <mc:Fallback>
                  <p:oleObj name="Equation" r:id="rId9" imgW="92710" imgH="157480" progId="Equation.3">
                    <p:embed/>
                    <p:pic>
                      <p:nvPicPr>
                        <p:cNvPr id="0" name="Object 2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685" y="1515"/>
                          <a:ext cx="277" cy="3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1589" name="Object 24"/>
            <p:cNvGraphicFramePr>
              <a:graphicFrameLocks noChangeAspect="1"/>
            </p:cNvGraphicFramePr>
            <p:nvPr/>
          </p:nvGraphicFramePr>
          <p:xfrm>
            <a:off x="3742" y="890"/>
            <a:ext cx="278" cy="348"/>
          </p:xfrm>
          <a:graphic>
            <a:graphicData uri="http://schemas.openxmlformats.org/presentationml/2006/ole">
              <mc:AlternateContent xmlns:mc="http://schemas.openxmlformats.org/markup-compatibility/2006">
                <mc:Choice xmlns:v="urn:schemas-microsoft-com:vml" Requires="v">
                  <p:oleObj spid="_x0000_s6" name="Equation" r:id="rId11" imgW="92710" imgH="149860" progId="Equation.3">
                    <p:embed/>
                  </p:oleObj>
                </mc:Choice>
                <mc:Fallback>
                  <p:oleObj name="Equation" r:id="rId11" imgW="92710" imgH="149860" progId="Equation.3">
                    <p:embed/>
                    <p:pic>
                      <p:nvPicPr>
                        <p:cNvPr id="0" name="Object 2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742" y="890"/>
                          <a:ext cx="278" cy="3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281625" name="Object 25"/>
          <p:cNvGraphicFramePr>
            <a:graphicFrameLocks noChangeAspect="1"/>
          </p:cNvGraphicFramePr>
          <p:nvPr/>
        </p:nvGraphicFramePr>
        <p:xfrm>
          <a:off x="2692400" y="689610"/>
          <a:ext cx="2768600" cy="585788"/>
        </p:xfrm>
        <a:graphic>
          <a:graphicData uri="http://schemas.openxmlformats.org/presentationml/2006/ole">
            <mc:AlternateContent xmlns:mc="http://schemas.openxmlformats.org/markup-compatibility/2006">
              <mc:Choice xmlns:v="urn:schemas-microsoft-com:vml" Requires="v">
                <p:oleObj spid="_x0000_s7" name="Equation" r:id="rId13" imgW="643255" imgH="157480" progId="Equation.3">
                  <p:embed/>
                </p:oleObj>
              </mc:Choice>
              <mc:Fallback>
                <p:oleObj name="Equation" r:id="rId13" imgW="643255" imgH="157480" progId="Equation.3">
                  <p:embed/>
                  <p:pic>
                    <p:nvPicPr>
                      <p:cNvPr id="0" name="Object 25"/>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92400" y="689610"/>
                        <a:ext cx="2768600" cy="5857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81626" name="Text Box 26"/>
          <p:cNvSpPr txBox="1">
            <a:spLocks noChangeArrowheads="1"/>
          </p:cNvSpPr>
          <p:nvPr/>
        </p:nvSpPr>
        <p:spPr bwMode="auto">
          <a:xfrm>
            <a:off x="1847850" y="688181"/>
            <a:ext cx="576263" cy="521970"/>
          </a:xfrm>
          <a:prstGeom prst="rect">
            <a:avLst/>
          </a:prstGeom>
          <a:solidFill>
            <a:srgbClr val="993366"/>
          </a:solidFill>
          <a:ln>
            <a:noFill/>
          </a:ln>
          <a:effectLst/>
          <a:extLs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zh-CN" altLang="en-US" sz="2800" b="1" i="0" u="none" strike="noStrike" kern="1200" cap="none" spc="0" normalizeH="0" baseline="0" noProof="0">
                <a:ln>
                  <a:noFill/>
                </a:ln>
                <a:solidFill>
                  <a:srgbClr val="003366"/>
                </a:solidFill>
                <a:effectLst/>
                <a:uLnTx/>
                <a:uFillTx/>
                <a:latin typeface="Times New Roman" panose="02020503050405090304" pitchFamily="18" charset="0"/>
                <a:ea typeface="宋体" pitchFamily="2" charset="-122"/>
                <a:cs typeface="+mn-cs"/>
                <a:sym typeface="Symbol" panose="05050102010706020507" pitchFamily="18" charset="2"/>
              </a:rPr>
              <a:t>例</a:t>
            </a:r>
            <a:endParaRPr kumimoji="1" lang="zh-CN" altLang="en-US" sz="2400" b="1" i="0" u="none" strike="noStrike" kern="1200" cap="none" spc="0" normalizeH="0" baseline="0" noProof="0">
              <a:ln>
                <a:noFill/>
              </a:ln>
              <a:solidFill>
                <a:srgbClr val="003366"/>
              </a:solidFill>
              <a:effectLst/>
              <a:uLnTx/>
              <a:uFillTx/>
              <a:latin typeface="Times New Roman" panose="02020503050405090304" pitchFamily="18" charset="0"/>
              <a:ea typeface="仿宋_GB2312" pitchFamily="49" charset="-122"/>
              <a:cs typeface="+mn-cs"/>
              <a:sym typeface="Symbol" panose="05050102010706020507" pitchFamily="18" charset="2"/>
            </a:endParaRPr>
          </a:p>
        </p:txBody>
      </p:sp>
      <p:graphicFrame>
        <p:nvGraphicFramePr>
          <p:cNvPr id="281627" name="Object 27"/>
          <p:cNvGraphicFramePr>
            <a:graphicFrameLocks noChangeAspect="1"/>
          </p:cNvGraphicFramePr>
          <p:nvPr/>
        </p:nvGraphicFramePr>
        <p:xfrm>
          <a:off x="2566988" y="1264285"/>
          <a:ext cx="3128962" cy="585788"/>
        </p:xfrm>
        <a:graphic>
          <a:graphicData uri="http://schemas.openxmlformats.org/presentationml/2006/ole">
            <mc:AlternateContent xmlns:mc="http://schemas.openxmlformats.org/markup-compatibility/2006">
              <mc:Choice xmlns:v="urn:schemas-microsoft-com:vml" Requires="v">
                <p:oleObj spid="_x0000_s8" name="Equation" r:id="rId15" imgW="728980" imgH="157480" progId="Equation.3">
                  <p:embed/>
                </p:oleObj>
              </mc:Choice>
              <mc:Fallback>
                <p:oleObj name="Equation" r:id="rId15" imgW="728980" imgH="157480" progId="Equation.3">
                  <p:embed/>
                  <p:pic>
                    <p:nvPicPr>
                      <p:cNvPr id="0" name="Object 27"/>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566988" y="1264285"/>
                        <a:ext cx="3128962" cy="5857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81628" name="Object 28"/>
          <p:cNvGraphicFramePr>
            <a:graphicFrameLocks noChangeAspect="1"/>
          </p:cNvGraphicFramePr>
          <p:nvPr/>
        </p:nvGraphicFramePr>
        <p:xfrm>
          <a:off x="2692400" y="1840548"/>
          <a:ext cx="2768600" cy="585787"/>
        </p:xfrm>
        <a:graphic>
          <a:graphicData uri="http://schemas.openxmlformats.org/presentationml/2006/ole">
            <mc:AlternateContent xmlns:mc="http://schemas.openxmlformats.org/markup-compatibility/2006">
              <mc:Choice xmlns:v="urn:schemas-microsoft-com:vml" Requires="v">
                <p:oleObj spid="_x0000_s9" name="Equation" r:id="rId17" imgW="643255" imgH="157480" progId="Equation.3">
                  <p:embed/>
                </p:oleObj>
              </mc:Choice>
              <mc:Fallback>
                <p:oleObj name="Equation" r:id="rId17" imgW="643255" imgH="157480" progId="Equation.3">
                  <p:embed/>
                  <p:pic>
                    <p:nvPicPr>
                      <p:cNvPr id="0" name="Object 28"/>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692400" y="1840548"/>
                        <a:ext cx="2768600" cy="5857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81629" name="Text Box 29"/>
          <p:cNvSpPr txBox="1">
            <a:spLocks noChangeArrowheads="1"/>
          </p:cNvSpPr>
          <p:nvPr/>
        </p:nvSpPr>
        <p:spPr bwMode="auto">
          <a:xfrm>
            <a:off x="1774825" y="2489835"/>
            <a:ext cx="2233613"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marL="0" marR="0" lvl="0" indent="0" algn="ctr" defTabSz="914400" rtl="0" eaLnBrk="0" fontAlgn="base" latinLnBrk="0" hangingPunct="0">
              <a:lnSpc>
                <a:spcPct val="100000"/>
              </a:lnSpc>
              <a:spcBef>
                <a:spcPct val="50000"/>
              </a:spcBef>
              <a:spcAft>
                <a:spcPct val="0"/>
              </a:spcAft>
              <a:buClrTx/>
              <a:buSzTx/>
              <a:buFontTx/>
              <a:buNone/>
              <a:defRPr/>
            </a:pPr>
            <a:r>
              <a:rPr kumimoji="1" lang="zh-CN" altLang="en-US" sz="2400" b="1" i="0" u="none" strike="noStrike" kern="1200" cap="none" spc="0" normalizeH="0" baseline="0" noProof="0">
                <a:ln>
                  <a:noFill/>
                </a:ln>
                <a:solidFill>
                  <a:srgbClr val="003366"/>
                </a:solidFill>
                <a:effectLst/>
                <a:uLnTx/>
                <a:uFillTx/>
                <a:latin typeface="Times New Roman" panose="02020503050405090304" pitchFamily="18" charset="0"/>
                <a:ea typeface="仿宋_GB2312" pitchFamily="49" charset="-122"/>
                <a:cs typeface="+mn-cs"/>
                <a:sym typeface="Symbol" panose="05050102010706020507" pitchFamily="18" charset="2"/>
              </a:rPr>
              <a:t>三式相加得：</a:t>
            </a:r>
            <a:endParaRPr kumimoji="1" lang="zh-CN" altLang="en-US" sz="2400" b="1" i="0" u="none" strike="noStrike" kern="1200" cap="none" spc="0" normalizeH="0" baseline="0" noProof="0">
              <a:ln>
                <a:noFill/>
              </a:ln>
              <a:solidFill>
                <a:srgbClr val="003366"/>
              </a:solidFill>
              <a:effectLst/>
              <a:uLnTx/>
              <a:uFillTx/>
              <a:latin typeface="Times New Roman" panose="02020503050405090304" pitchFamily="18" charset="0"/>
              <a:ea typeface="仿宋_GB2312" pitchFamily="49" charset="-122"/>
              <a:cs typeface="+mn-cs"/>
              <a:sym typeface="Symbol" panose="05050102010706020507" pitchFamily="18" charset="2"/>
            </a:endParaRPr>
          </a:p>
        </p:txBody>
      </p:sp>
      <p:graphicFrame>
        <p:nvGraphicFramePr>
          <p:cNvPr id="281630" name="Object 30"/>
          <p:cNvGraphicFramePr>
            <a:graphicFrameLocks noChangeAspect="1"/>
          </p:cNvGraphicFramePr>
          <p:nvPr/>
        </p:nvGraphicFramePr>
        <p:xfrm>
          <a:off x="3773488" y="2561273"/>
          <a:ext cx="2768600" cy="585787"/>
        </p:xfrm>
        <a:graphic>
          <a:graphicData uri="http://schemas.openxmlformats.org/presentationml/2006/ole">
            <mc:AlternateContent xmlns:mc="http://schemas.openxmlformats.org/markup-compatibility/2006">
              <mc:Choice xmlns:v="urn:schemas-microsoft-com:vml" Requires="v">
                <p:oleObj spid="_x0000_s10" name="Equation" r:id="rId19" imgW="643255" imgH="157480" progId="Equation.3">
                  <p:embed/>
                </p:oleObj>
              </mc:Choice>
              <mc:Fallback>
                <p:oleObj name="Equation" r:id="rId19" imgW="643255" imgH="157480" progId="Equation.3">
                  <p:embed/>
                  <p:pic>
                    <p:nvPicPr>
                      <p:cNvPr id="0" name="Object 30"/>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773488" y="2561273"/>
                        <a:ext cx="2768600" cy="5857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81631" name="Text Box 31"/>
          <p:cNvSpPr txBox="1">
            <a:spLocks noChangeArrowheads="1"/>
          </p:cNvSpPr>
          <p:nvPr/>
        </p:nvSpPr>
        <p:spPr bwMode="auto">
          <a:xfrm>
            <a:off x="1919288" y="3208973"/>
            <a:ext cx="4537075" cy="829945"/>
          </a:xfrm>
          <a:prstGeom prst="rect">
            <a:avLst/>
          </a:prstGeom>
          <a:solidFill>
            <a:srgbClr val="008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marL="0" marR="0" lvl="0" indent="0" algn="ctr" defTabSz="914400" rtl="0" eaLnBrk="0" fontAlgn="base" latinLnBrk="0" hangingPunct="0">
              <a:lnSpc>
                <a:spcPct val="100000"/>
              </a:lnSpc>
              <a:spcBef>
                <a:spcPct val="50000"/>
              </a:spcBef>
              <a:spcAft>
                <a:spcPct val="0"/>
              </a:spcAft>
              <a:buClrTx/>
              <a:buSzTx/>
              <a:buFontTx/>
              <a:buNone/>
              <a:defRPr/>
            </a:pPr>
            <a:r>
              <a:rPr kumimoji="1" lang="zh-CN" altLang="en-US" sz="2400" b="1" i="0" u="none" strike="noStrike" kern="1200" cap="none" spc="0" normalizeH="0" baseline="0" noProof="0">
                <a:ln>
                  <a:noFill/>
                </a:ln>
                <a:solidFill>
                  <a:srgbClr val="FFFF00"/>
                </a:solidFill>
                <a:effectLst/>
                <a:uLnTx/>
                <a:uFillTx/>
                <a:latin typeface="Times New Roman" panose="02020503050405090304" pitchFamily="18" charset="0"/>
                <a:ea typeface="仿宋_GB2312" pitchFamily="49" charset="-122"/>
                <a:cs typeface="+mn-cs"/>
                <a:sym typeface="Symbol" panose="05050102010706020507" pitchFamily="18" charset="2"/>
              </a:rPr>
              <a:t>表明</a:t>
            </a:r>
            <a:r>
              <a:rPr kumimoji="1" lang="en-US" altLang="zh-CN" sz="2400" b="1" i="0" u="none" strike="noStrike" kern="1200" cap="none" spc="0" normalizeH="0" baseline="0" noProof="0">
                <a:ln>
                  <a:noFill/>
                </a:ln>
                <a:solidFill>
                  <a:srgbClr val="FFFF00"/>
                </a:solidFill>
                <a:effectLst/>
                <a:uLnTx/>
                <a:uFillTx/>
                <a:latin typeface="Times New Roman" panose="02020503050405090304" pitchFamily="18" charset="0"/>
                <a:ea typeface="仿宋_GB2312" pitchFamily="49" charset="-122"/>
                <a:cs typeface="+mn-cs"/>
                <a:sym typeface="Symbol" panose="05050102010706020507" pitchFamily="18" charset="2"/>
              </a:rPr>
              <a:t>KCL</a:t>
            </a:r>
            <a:r>
              <a:rPr kumimoji="1" lang="zh-CN" altLang="en-US" sz="2400" b="1" i="0" u="none" strike="noStrike" kern="1200" cap="none" spc="0" normalizeH="0" baseline="0" noProof="0">
                <a:ln>
                  <a:noFill/>
                </a:ln>
                <a:solidFill>
                  <a:srgbClr val="FFFF00"/>
                </a:solidFill>
                <a:effectLst/>
                <a:uLnTx/>
                <a:uFillTx/>
                <a:latin typeface="Times New Roman" panose="02020503050405090304" pitchFamily="18" charset="0"/>
                <a:ea typeface="仿宋_GB2312" pitchFamily="49" charset="-122"/>
                <a:cs typeface="+mn-cs"/>
                <a:sym typeface="Symbol" panose="05050102010706020507" pitchFamily="18" charset="2"/>
              </a:rPr>
              <a:t>可推广应用于电路中包围多个结点的任一闭合面</a:t>
            </a:r>
            <a:endParaRPr kumimoji="1" lang="zh-CN" altLang="en-US" sz="2400" b="1" i="0" u="none" strike="noStrike" kern="1200" cap="none" spc="0" normalizeH="0" baseline="0" noProof="0">
              <a:ln>
                <a:noFill/>
              </a:ln>
              <a:solidFill>
                <a:srgbClr val="FFFF00"/>
              </a:solidFill>
              <a:effectLst/>
              <a:uLnTx/>
              <a:uFillTx/>
              <a:latin typeface="Times New Roman" panose="02020503050405090304" pitchFamily="18" charset="0"/>
              <a:ea typeface="仿宋_GB2312" pitchFamily="49" charset="-122"/>
              <a:cs typeface="+mn-cs"/>
              <a:sym typeface="Symbol" panose="05050102010706020507" pitchFamily="18" charset="2"/>
            </a:endParaRPr>
          </a:p>
        </p:txBody>
      </p:sp>
      <p:sp>
        <p:nvSpPr>
          <p:cNvPr id="281632" name="Oval 32"/>
          <p:cNvSpPr>
            <a:spLocks noChangeArrowheads="1"/>
          </p:cNvSpPr>
          <p:nvPr/>
        </p:nvSpPr>
        <p:spPr bwMode="auto">
          <a:xfrm>
            <a:off x="7680325" y="761048"/>
            <a:ext cx="2305050" cy="3167062"/>
          </a:xfrm>
          <a:prstGeom prst="ellipse">
            <a:avLst/>
          </a:prstGeom>
          <a:noFill/>
          <a:ln w="38100" algn="ctr">
            <a:solidFill>
              <a:schemeClr val="hlink"/>
            </a:solidFill>
            <a:prstDash val="dash"/>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3366"/>
              </a:solidFill>
              <a:effectLst/>
              <a:uLnTx/>
              <a:uFillTx/>
              <a:latin typeface="Arial" panose="020B0604020202090204" pitchFamily="34" charset="0"/>
              <a:ea typeface="宋体" pitchFamily="2" charset="-122"/>
              <a:cs typeface="+mn-cs"/>
            </a:endParaRPr>
          </a:p>
        </p:txBody>
      </p:sp>
      <p:sp>
        <p:nvSpPr>
          <p:cNvPr id="281633" name="Text Box 33"/>
          <p:cNvSpPr txBox="1">
            <a:spLocks noChangeArrowheads="1"/>
          </p:cNvSpPr>
          <p:nvPr/>
        </p:nvSpPr>
        <p:spPr bwMode="auto">
          <a:xfrm>
            <a:off x="1847850" y="4217035"/>
            <a:ext cx="935038" cy="521970"/>
          </a:xfrm>
          <a:prstGeom prst="rect">
            <a:avLst/>
          </a:prstGeom>
          <a:solidFill>
            <a:srgbClr val="9933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marL="0" marR="0" lvl="0" indent="0" algn="ctr" defTabSz="914400" rtl="0" eaLnBrk="0" fontAlgn="base" latinLnBrk="0" hangingPunct="0">
              <a:lnSpc>
                <a:spcPct val="100000"/>
              </a:lnSpc>
              <a:spcBef>
                <a:spcPct val="50000"/>
              </a:spcBef>
              <a:spcAft>
                <a:spcPct val="0"/>
              </a:spcAft>
              <a:buClrTx/>
              <a:buSzTx/>
              <a:buFontTx/>
              <a:buNone/>
              <a:defRPr/>
            </a:pPr>
            <a:r>
              <a:rPr kumimoji="1" lang="zh-CN" altLang="en-US" sz="2800" b="1" i="0" u="none" strike="noStrike" kern="1200" cap="none" spc="0" normalizeH="0" baseline="0" noProof="0">
                <a:ln>
                  <a:noFill/>
                </a:ln>
                <a:solidFill>
                  <a:srgbClr val="003366"/>
                </a:solidFill>
                <a:effectLst/>
                <a:uLnTx/>
                <a:uFillTx/>
                <a:latin typeface="Times New Roman" panose="02020503050405090304" pitchFamily="18" charset="0"/>
                <a:ea typeface="宋体" pitchFamily="2" charset="-122"/>
                <a:cs typeface="+mn-cs"/>
                <a:sym typeface="Symbol" panose="05050102010706020507" pitchFamily="18" charset="2"/>
              </a:rPr>
              <a:t>明确</a:t>
            </a:r>
            <a:endParaRPr kumimoji="1" lang="zh-CN" altLang="en-US" sz="2800" b="1" i="0" u="none" strike="noStrike" kern="1200" cap="none" spc="0" normalizeH="0" baseline="0" noProof="0">
              <a:ln>
                <a:noFill/>
              </a:ln>
              <a:solidFill>
                <a:srgbClr val="003366"/>
              </a:solidFill>
              <a:effectLst/>
              <a:uLnTx/>
              <a:uFillTx/>
              <a:latin typeface="Times New Roman" panose="02020503050405090304" pitchFamily="18" charset="0"/>
              <a:ea typeface="宋体" pitchFamily="2" charset="-122"/>
              <a:cs typeface="+mn-cs"/>
              <a:sym typeface="Symbol" panose="05050102010706020507" pitchFamily="18" charset="2"/>
            </a:endParaRPr>
          </a:p>
        </p:txBody>
      </p:sp>
      <p:sp>
        <p:nvSpPr>
          <p:cNvPr id="281634" name="Text Box 34"/>
          <p:cNvSpPr txBox="1">
            <a:spLocks noChangeArrowheads="1"/>
          </p:cNvSpPr>
          <p:nvPr/>
        </p:nvSpPr>
        <p:spPr bwMode="auto">
          <a:xfrm>
            <a:off x="2711450" y="4217035"/>
            <a:ext cx="7343775" cy="8299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1" lang="zh-CN" altLang="en-US" sz="2400" b="1" i="0" u="none" strike="noStrike" kern="1200" cap="none" spc="0" normalizeH="0" baseline="0" noProof="0">
                <a:ln>
                  <a:noFill/>
                </a:ln>
                <a:solidFill>
                  <a:srgbClr val="CC0000"/>
                </a:solidFill>
                <a:effectLst/>
                <a:uLnTx/>
                <a:uFillTx/>
                <a:latin typeface="Times New Roman" panose="02020503050405090304" pitchFamily="18" charset="0"/>
                <a:ea typeface="仿宋_GB2312" pitchFamily="49" charset="-122"/>
                <a:cs typeface="+mn-cs"/>
              </a:rPr>
              <a:t>（</a:t>
            </a:r>
            <a:r>
              <a:rPr kumimoji="1" lang="en-US" altLang="zh-CN" sz="2400" b="1" i="0" u="none" strike="noStrike" kern="1200" cap="none" spc="0" normalizeH="0" baseline="0" noProof="0">
                <a:ln>
                  <a:noFill/>
                </a:ln>
                <a:solidFill>
                  <a:srgbClr val="CC0000"/>
                </a:solidFill>
                <a:effectLst/>
                <a:uLnTx/>
                <a:uFillTx/>
                <a:latin typeface="Times New Roman" panose="02020503050405090304" pitchFamily="18" charset="0"/>
                <a:ea typeface="仿宋_GB2312" pitchFamily="49" charset="-122"/>
                <a:cs typeface="+mn-cs"/>
              </a:rPr>
              <a:t>1</a:t>
            </a:r>
            <a:r>
              <a:rPr kumimoji="1" lang="zh-CN" altLang="en-US" sz="2400" b="1" i="0" u="none" strike="noStrike" kern="1200" cap="none" spc="0" normalizeH="0" baseline="0" noProof="0">
                <a:ln>
                  <a:noFill/>
                </a:ln>
                <a:solidFill>
                  <a:srgbClr val="CC0000"/>
                </a:solidFill>
                <a:effectLst/>
                <a:uLnTx/>
                <a:uFillTx/>
                <a:latin typeface="Times New Roman" panose="02020503050405090304" pitchFamily="18" charset="0"/>
                <a:ea typeface="仿宋_GB2312" pitchFamily="49" charset="-122"/>
                <a:cs typeface="+mn-cs"/>
              </a:rPr>
              <a:t>） </a:t>
            </a:r>
            <a:r>
              <a:rPr kumimoji="1" lang="en-US" altLang="zh-CN" sz="2400" b="1" i="0" u="none" strike="noStrike" kern="1200" cap="none" spc="0" normalizeH="0" baseline="0" noProof="0">
                <a:ln>
                  <a:noFill/>
                </a:ln>
                <a:solidFill>
                  <a:srgbClr val="CC0000"/>
                </a:solidFill>
                <a:effectLst/>
                <a:uLnTx/>
                <a:uFillTx/>
                <a:latin typeface="Times New Roman" panose="02020503050405090304" pitchFamily="18" charset="0"/>
                <a:ea typeface="仿宋_GB2312" pitchFamily="49" charset="-122"/>
                <a:cs typeface="+mn-cs"/>
              </a:rPr>
              <a:t>KCL</a:t>
            </a:r>
            <a:r>
              <a:rPr kumimoji="1" lang="zh-CN" altLang="en-US" sz="2400" b="1" i="0" u="none" strike="noStrike" kern="1200" cap="none" spc="0" normalizeH="0" baseline="0" noProof="0">
                <a:ln>
                  <a:noFill/>
                </a:ln>
                <a:solidFill>
                  <a:srgbClr val="CC0000"/>
                </a:solidFill>
                <a:effectLst/>
                <a:uLnTx/>
                <a:uFillTx/>
                <a:latin typeface="Times New Roman" panose="02020503050405090304" pitchFamily="18" charset="0"/>
                <a:ea typeface="仿宋_GB2312" pitchFamily="49" charset="-122"/>
                <a:cs typeface="+mn-cs"/>
              </a:rPr>
              <a:t>是电荷守恒和电流连续性原理在电路中任</a:t>
            </a:r>
            <a:endParaRPr kumimoji="1" lang="zh-CN" altLang="en-US" sz="2400" b="1" i="0" u="none" strike="noStrike" kern="1200" cap="none" spc="0" normalizeH="0" baseline="0" noProof="0">
              <a:ln>
                <a:noFill/>
              </a:ln>
              <a:solidFill>
                <a:srgbClr val="CC0000"/>
              </a:solidFill>
              <a:effectLst/>
              <a:uLnTx/>
              <a:uFillTx/>
              <a:latin typeface="Times New Roman" panose="02020503050405090304" pitchFamily="18" charset="0"/>
              <a:ea typeface="仿宋_GB2312" pitchFamily="49" charset="-122"/>
              <a:cs typeface="+mn-cs"/>
            </a:endParaRPr>
          </a:p>
          <a:p>
            <a:pPr marL="0" marR="0" lvl="0" indent="0" algn="l" defTabSz="914400" rtl="0" eaLnBrk="0" fontAlgn="base" latinLnBrk="0" hangingPunct="0">
              <a:lnSpc>
                <a:spcPct val="100000"/>
              </a:lnSpc>
              <a:spcBef>
                <a:spcPct val="0"/>
              </a:spcBef>
              <a:spcAft>
                <a:spcPct val="0"/>
              </a:spcAft>
              <a:buClrTx/>
              <a:buSzTx/>
              <a:buFontTx/>
              <a:buNone/>
              <a:defRPr/>
            </a:pPr>
            <a:r>
              <a:rPr kumimoji="1" lang="zh-CN" altLang="en-US" sz="2400" b="1" i="0" u="none" strike="noStrike" kern="1200" cap="none" spc="0" normalizeH="0" baseline="0" noProof="0">
                <a:ln>
                  <a:noFill/>
                </a:ln>
                <a:solidFill>
                  <a:srgbClr val="CC0000"/>
                </a:solidFill>
                <a:effectLst/>
                <a:uLnTx/>
                <a:uFillTx/>
                <a:latin typeface="Times New Roman" panose="02020503050405090304" pitchFamily="18" charset="0"/>
                <a:ea typeface="仿宋_GB2312" pitchFamily="49" charset="-122"/>
                <a:cs typeface="+mn-cs"/>
              </a:rPr>
              <a:t>          意结点处的反映；</a:t>
            </a:r>
            <a:endParaRPr kumimoji="1" lang="zh-CN" altLang="en-US" sz="2400" b="1" i="0" u="none" strike="noStrike" kern="1200" cap="none" spc="0" normalizeH="0" baseline="0" noProof="0">
              <a:ln>
                <a:noFill/>
              </a:ln>
              <a:solidFill>
                <a:srgbClr val="CC0000"/>
              </a:solidFill>
              <a:effectLst/>
              <a:uLnTx/>
              <a:uFillTx/>
              <a:latin typeface="Times New Roman" panose="02020503050405090304" pitchFamily="18" charset="0"/>
              <a:ea typeface="仿宋_GB2312" pitchFamily="49" charset="-122"/>
              <a:cs typeface="+mn-cs"/>
            </a:endParaRPr>
          </a:p>
        </p:txBody>
      </p:sp>
      <p:sp>
        <p:nvSpPr>
          <p:cNvPr id="281635" name="Text Box 35"/>
          <p:cNvSpPr txBox="1">
            <a:spLocks noChangeArrowheads="1"/>
          </p:cNvSpPr>
          <p:nvPr/>
        </p:nvSpPr>
        <p:spPr bwMode="auto">
          <a:xfrm>
            <a:off x="2495550" y="5080635"/>
            <a:ext cx="7704138" cy="8299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zh-CN" altLang="en-US" sz="2400" b="1" i="0" u="none" strike="noStrike" kern="1200" cap="none" spc="0" normalizeH="0" baseline="0" noProof="0">
                <a:ln>
                  <a:noFill/>
                </a:ln>
                <a:solidFill>
                  <a:srgbClr val="CC0000"/>
                </a:solidFill>
                <a:effectLst/>
                <a:uLnTx/>
                <a:uFillTx/>
                <a:latin typeface="Times New Roman" panose="02020503050405090304" pitchFamily="18" charset="0"/>
                <a:ea typeface="仿宋_GB2312" pitchFamily="49" charset="-122"/>
                <a:cs typeface="+mn-cs"/>
                <a:sym typeface="Symbol" panose="05050102010706020507" pitchFamily="18" charset="2"/>
              </a:rPr>
              <a:t>（</a:t>
            </a:r>
            <a:r>
              <a:rPr kumimoji="1" lang="en-US" altLang="zh-CN" sz="2400" b="1" i="0" u="none" strike="noStrike" kern="1200" cap="none" spc="0" normalizeH="0" baseline="0" noProof="0">
                <a:ln>
                  <a:noFill/>
                </a:ln>
                <a:solidFill>
                  <a:srgbClr val="CC0000"/>
                </a:solidFill>
                <a:effectLst/>
                <a:uLnTx/>
                <a:uFillTx/>
                <a:latin typeface="Times New Roman" panose="02020503050405090304" pitchFamily="18" charset="0"/>
                <a:ea typeface="仿宋_GB2312" pitchFamily="49" charset="-122"/>
                <a:cs typeface="+mn-cs"/>
                <a:sym typeface="Symbol" panose="05050102010706020507" pitchFamily="18" charset="2"/>
              </a:rPr>
              <a:t>2</a:t>
            </a:r>
            <a:r>
              <a:rPr kumimoji="1" lang="zh-CN" altLang="en-US" sz="2400" b="1" i="0" u="none" strike="noStrike" kern="1200" cap="none" spc="0" normalizeH="0" baseline="0" noProof="0">
                <a:ln>
                  <a:noFill/>
                </a:ln>
                <a:solidFill>
                  <a:srgbClr val="CC0000"/>
                </a:solidFill>
                <a:effectLst/>
                <a:uLnTx/>
                <a:uFillTx/>
                <a:latin typeface="Times New Roman" panose="02020503050405090304" pitchFamily="18" charset="0"/>
                <a:ea typeface="仿宋_GB2312" pitchFamily="49" charset="-122"/>
                <a:cs typeface="+mn-cs"/>
                <a:sym typeface="Symbol" panose="05050102010706020507" pitchFamily="18" charset="2"/>
              </a:rPr>
              <a:t>） </a:t>
            </a:r>
            <a:r>
              <a:rPr kumimoji="1" lang="en-US" altLang="zh-CN" sz="2400" b="1" i="0" u="none" strike="noStrike" kern="1200" cap="none" spc="0" normalizeH="0" baseline="0" noProof="0">
                <a:ln>
                  <a:noFill/>
                </a:ln>
                <a:solidFill>
                  <a:srgbClr val="CC0000"/>
                </a:solidFill>
                <a:effectLst/>
                <a:uLnTx/>
                <a:uFillTx/>
                <a:latin typeface="Times New Roman" panose="02020503050405090304" pitchFamily="18" charset="0"/>
                <a:ea typeface="仿宋_GB2312" pitchFamily="49" charset="-122"/>
                <a:cs typeface="+mn-cs"/>
              </a:rPr>
              <a:t>KCL</a:t>
            </a:r>
            <a:r>
              <a:rPr kumimoji="1" lang="zh-CN" altLang="en-US" sz="2400" b="1" i="0" u="none" strike="noStrike" kern="1200" cap="none" spc="0" normalizeH="0" baseline="0" noProof="0">
                <a:ln>
                  <a:noFill/>
                </a:ln>
                <a:solidFill>
                  <a:srgbClr val="CC0000"/>
                </a:solidFill>
                <a:effectLst/>
                <a:uLnTx/>
                <a:uFillTx/>
                <a:latin typeface="Times New Roman" panose="02020503050405090304" pitchFamily="18" charset="0"/>
                <a:ea typeface="仿宋_GB2312" pitchFamily="49" charset="-122"/>
                <a:cs typeface="+mn-cs"/>
              </a:rPr>
              <a:t>是对支路电流加的约束，与支路上接的是</a:t>
            </a:r>
            <a:endParaRPr kumimoji="1" lang="zh-CN" altLang="en-US" sz="2400" b="1" i="0" u="none" strike="noStrike" kern="1200" cap="none" spc="0" normalizeH="0" baseline="0" noProof="0">
              <a:ln>
                <a:noFill/>
              </a:ln>
              <a:solidFill>
                <a:srgbClr val="CC0000"/>
              </a:solidFill>
              <a:effectLst/>
              <a:uLnTx/>
              <a:uFillTx/>
              <a:latin typeface="Times New Roman" panose="02020503050405090304" pitchFamily="18" charset="0"/>
              <a:ea typeface="仿宋_GB2312" pitchFamily="49" charset="-122"/>
              <a:cs typeface="+mn-cs"/>
            </a:endParaRPr>
          </a:p>
          <a:p>
            <a:pPr marL="0" marR="0" lvl="0" indent="0" algn="ctr" defTabSz="914400" rtl="0" eaLnBrk="0" fontAlgn="base" latinLnBrk="0" hangingPunct="0">
              <a:lnSpc>
                <a:spcPct val="100000"/>
              </a:lnSpc>
              <a:spcBef>
                <a:spcPct val="0"/>
              </a:spcBef>
              <a:spcAft>
                <a:spcPct val="0"/>
              </a:spcAft>
              <a:buClrTx/>
              <a:buSzTx/>
              <a:buFontTx/>
              <a:buNone/>
              <a:defRPr/>
            </a:pPr>
            <a:r>
              <a:rPr kumimoji="1" lang="zh-CN" altLang="en-US" sz="2400" b="1" i="0" u="none" strike="noStrike" kern="1200" cap="none" spc="0" normalizeH="0" baseline="0" noProof="0">
                <a:ln>
                  <a:noFill/>
                </a:ln>
                <a:solidFill>
                  <a:srgbClr val="CC0000"/>
                </a:solidFill>
                <a:effectLst/>
                <a:uLnTx/>
                <a:uFillTx/>
                <a:latin typeface="Times New Roman" panose="02020503050405090304" pitchFamily="18" charset="0"/>
                <a:ea typeface="仿宋_GB2312" pitchFamily="49" charset="-122"/>
                <a:cs typeface="+mn-cs"/>
              </a:rPr>
              <a:t>           什么元件无关，与电路是线性还是非线性无关；</a:t>
            </a:r>
            <a:endParaRPr kumimoji="1" lang="zh-CN" altLang="en-US" sz="2400" b="1" i="0" u="none" strike="noStrike" kern="1200" cap="none" spc="0" normalizeH="0" baseline="0" noProof="0">
              <a:ln>
                <a:noFill/>
              </a:ln>
              <a:solidFill>
                <a:srgbClr val="CC0000"/>
              </a:solidFill>
              <a:effectLst/>
              <a:uLnTx/>
              <a:uFillTx/>
              <a:latin typeface="Times New Roman" panose="02020503050405090304" pitchFamily="18" charset="0"/>
              <a:ea typeface="仿宋_GB2312" pitchFamily="49" charset="-122"/>
              <a:cs typeface="+mn-cs"/>
            </a:endParaRPr>
          </a:p>
        </p:txBody>
      </p:sp>
      <p:sp>
        <p:nvSpPr>
          <p:cNvPr id="281636" name="Text Box 36"/>
          <p:cNvSpPr txBox="1">
            <a:spLocks noChangeArrowheads="1"/>
          </p:cNvSpPr>
          <p:nvPr/>
        </p:nvSpPr>
        <p:spPr bwMode="auto">
          <a:xfrm>
            <a:off x="2711450" y="5945823"/>
            <a:ext cx="7200900" cy="8299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1" lang="zh-CN" altLang="en-US" sz="2400" b="1" i="0" u="none" strike="noStrike" kern="1200" cap="none" spc="0" normalizeH="0" baseline="0" noProof="0">
                <a:ln>
                  <a:noFill/>
                </a:ln>
                <a:solidFill>
                  <a:srgbClr val="CC0000"/>
                </a:solidFill>
                <a:effectLst/>
                <a:uLnTx/>
                <a:uFillTx/>
                <a:latin typeface="Times New Roman" panose="02020503050405090304" pitchFamily="18" charset="0"/>
                <a:ea typeface="仿宋_GB2312" pitchFamily="49" charset="-122"/>
                <a:cs typeface="+mn-cs"/>
                <a:sym typeface="Symbol" panose="05050102010706020507" pitchFamily="18" charset="2"/>
              </a:rPr>
              <a:t>（</a:t>
            </a:r>
            <a:r>
              <a:rPr kumimoji="1" lang="en-US" altLang="zh-CN" sz="2400" b="1" i="0" u="none" strike="noStrike" kern="1200" cap="none" spc="0" normalizeH="0" baseline="0" noProof="0">
                <a:ln>
                  <a:noFill/>
                </a:ln>
                <a:solidFill>
                  <a:srgbClr val="CC0000"/>
                </a:solidFill>
                <a:effectLst/>
                <a:uLnTx/>
                <a:uFillTx/>
                <a:latin typeface="Times New Roman" panose="02020503050405090304" pitchFamily="18" charset="0"/>
                <a:ea typeface="仿宋_GB2312" pitchFamily="49" charset="-122"/>
                <a:cs typeface="+mn-cs"/>
                <a:sym typeface="Symbol" panose="05050102010706020507" pitchFamily="18" charset="2"/>
              </a:rPr>
              <a:t>3</a:t>
            </a:r>
            <a:r>
              <a:rPr kumimoji="1" lang="zh-CN" altLang="en-US" sz="2400" b="1" i="0" u="none" strike="noStrike" kern="1200" cap="none" spc="0" normalizeH="0" baseline="0" noProof="0">
                <a:ln>
                  <a:noFill/>
                </a:ln>
                <a:solidFill>
                  <a:srgbClr val="CC0000"/>
                </a:solidFill>
                <a:effectLst/>
                <a:uLnTx/>
                <a:uFillTx/>
                <a:latin typeface="Times New Roman" panose="02020503050405090304" pitchFamily="18" charset="0"/>
                <a:ea typeface="仿宋_GB2312" pitchFamily="49" charset="-122"/>
                <a:cs typeface="+mn-cs"/>
                <a:sym typeface="Symbol" panose="05050102010706020507" pitchFamily="18" charset="2"/>
              </a:rPr>
              <a:t>）</a:t>
            </a:r>
            <a:r>
              <a:rPr kumimoji="1" lang="en-US" altLang="zh-CN" sz="2400" b="1" i="0" u="none" strike="noStrike" kern="1200" cap="none" spc="0" normalizeH="0" baseline="0" noProof="0">
                <a:ln>
                  <a:noFill/>
                </a:ln>
                <a:solidFill>
                  <a:srgbClr val="CC0000"/>
                </a:solidFill>
                <a:effectLst/>
                <a:uLnTx/>
                <a:uFillTx/>
                <a:latin typeface="Times New Roman" panose="02020503050405090304" pitchFamily="18" charset="0"/>
                <a:ea typeface="仿宋_GB2312" pitchFamily="49" charset="-122"/>
                <a:cs typeface="+mn-cs"/>
              </a:rPr>
              <a:t>KCL</a:t>
            </a:r>
            <a:r>
              <a:rPr kumimoji="1" lang="zh-CN" altLang="en-US" sz="2400" b="1" i="0" u="none" strike="noStrike" kern="1200" cap="none" spc="0" normalizeH="0" baseline="0" noProof="0">
                <a:ln>
                  <a:noFill/>
                </a:ln>
                <a:solidFill>
                  <a:srgbClr val="CC0000"/>
                </a:solidFill>
                <a:effectLst/>
                <a:uLnTx/>
                <a:uFillTx/>
                <a:latin typeface="Times New Roman" panose="02020503050405090304" pitchFamily="18" charset="0"/>
                <a:ea typeface="仿宋_GB2312" pitchFamily="49" charset="-122"/>
                <a:cs typeface="+mn-cs"/>
              </a:rPr>
              <a:t>方程是按电流参考方向列写，与电流实际</a:t>
            </a:r>
            <a:endParaRPr kumimoji="1" lang="zh-CN" altLang="en-US" sz="2400" b="1" i="0" u="none" strike="noStrike" kern="1200" cap="none" spc="0" normalizeH="0" baseline="0" noProof="0">
              <a:ln>
                <a:noFill/>
              </a:ln>
              <a:solidFill>
                <a:srgbClr val="CC0000"/>
              </a:solidFill>
              <a:effectLst/>
              <a:uLnTx/>
              <a:uFillTx/>
              <a:latin typeface="Times New Roman" panose="02020503050405090304" pitchFamily="18" charset="0"/>
              <a:ea typeface="仿宋_GB2312" pitchFamily="49" charset="-122"/>
              <a:cs typeface="+mn-cs"/>
            </a:endParaRPr>
          </a:p>
          <a:p>
            <a:pPr marL="0" marR="0" lvl="0" indent="0" algn="l" defTabSz="914400" rtl="0" eaLnBrk="0" fontAlgn="base" latinLnBrk="0" hangingPunct="0">
              <a:lnSpc>
                <a:spcPct val="100000"/>
              </a:lnSpc>
              <a:spcBef>
                <a:spcPct val="0"/>
              </a:spcBef>
              <a:spcAft>
                <a:spcPct val="0"/>
              </a:spcAft>
              <a:buClrTx/>
              <a:buSzTx/>
              <a:buFontTx/>
              <a:buNone/>
              <a:defRPr/>
            </a:pPr>
            <a:r>
              <a:rPr kumimoji="1" lang="zh-CN" altLang="en-US" sz="2400" b="1" i="0" u="none" strike="noStrike" kern="1200" cap="none" spc="0" normalizeH="0" baseline="0" noProof="0">
                <a:ln>
                  <a:noFill/>
                </a:ln>
                <a:solidFill>
                  <a:srgbClr val="CC0000"/>
                </a:solidFill>
                <a:effectLst/>
                <a:uLnTx/>
                <a:uFillTx/>
                <a:latin typeface="Times New Roman" panose="02020503050405090304" pitchFamily="18" charset="0"/>
                <a:ea typeface="仿宋_GB2312" pitchFamily="49" charset="-122"/>
                <a:cs typeface="+mn-cs"/>
              </a:rPr>
              <a:t>          方向无关。</a:t>
            </a:r>
            <a:endParaRPr kumimoji="1" lang="zh-CN" altLang="en-US" sz="2400" b="1" i="0" u="none" strike="noStrike" kern="1200" cap="none" spc="0" normalizeH="0" baseline="0" noProof="0">
              <a:ln>
                <a:noFill/>
              </a:ln>
              <a:solidFill>
                <a:srgbClr val="CC0000"/>
              </a:solidFill>
              <a:effectLst/>
              <a:uLnTx/>
              <a:uFillTx/>
              <a:latin typeface="Times New Roman" panose="02020503050405090304" pitchFamily="18" charset="0"/>
              <a:ea typeface="仿宋_GB2312" pitchFamily="49" charset="-122"/>
              <a:cs typeface="+mn-cs"/>
            </a:endParaRPr>
          </a:p>
        </p:txBody>
      </p:sp>
      <p:sp>
        <p:nvSpPr>
          <p:cNvPr id="12" name="灯片编号占位符 11"/>
          <p:cNvSpPr>
            <a:spLocks noGrp="1"/>
          </p:cNvSpPr>
          <p:nvPr>
            <p:ph type="sldNum" sz="quarter" idx="12"/>
            <p:custDataLst>
              <p:tags r:id="rId21"/>
            </p:custDataLst>
          </p:nvPr>
        </p:nvSpPr>
        <p:spPr/>
        <p:txBody>
          <a:bodyPr/>
          <a:lstStyle/>
          <a:p>
            <a:fld id="{6D22F896-40B5-4ADD-8801-0D06FADFA095}" type="slidenum">
              <a:rPr lang="en-US" dirty="0"/>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ntr" presetSubtype="0" fill="hold" nodeType="clickEffect">
                                  <p:stCondLst>
                                    <p:cond delay="0"/>
                                  </p:stCondLst>
                                  <p:childTnLst>
                                    <p:set>
                                      <p:cBhvr>
                                        <p:cTn id="6" dur="1" fill="hold">
                                          <p:stCondLst>
                                            <p:cond delay="0"/>
                                          </p:stCondLst>
                                        </p:cTn>
                                        <p:tgtEl>
                                          <p:spTgt spid="281626"/>
                                        </p:tgtEl>
                                        <p:attrNameLst>
                                          <p:attrName>style.visibility</p:attrName>
                                        </p:attrNameLst>
                                      </p:cBhvr>
                                      <p:to>
                                        <p:strVal val="visible"/>
                                      </p:to>
                                    </p:set>
                                    <p:anim calcmode="lin" valueType="num">
                                      <p:cBhvr>
                                        <p:cTn id="7" dur="1000" fill="hold"/>
                                        <p:tgtEl>
                                          <p:spTgt spid="281626"/>
                                        </p:tgtEl>
                                        <p:attrNameLst>
                                          <p:attrName>ppt_w</p:attrName>
                                        </p:attrNameLst>
                                      </p:cBhvr>
                                      <p:tavLst>
                                        <p:tav tm="0">
                                          <p:val>
                                            <p:fltVal val="0"/>
                                          </p:val>
                                        </p:tav>
                                        <p:tav tm="100000">
                                          <p:val>
                                            <p:strVal val="#ppt_w"/>
                                          </p:val>
                                        </p:tav>
                                      </p:tavLst>
                                    </p:anim>
                                    <p:anim calcmode="lin" valueType="num">
                                      <p:cBhvr>
                                        <p:cTn id="8" dur="1000" fill="hold"/>
                                        <p:tgtEl>
                                          <p:spTgt spid="281626"/>
                                        </p:tgtEl>
                                        <p:attrNameLst>
                                          <p:attrName>ppt_h</p:attrName>
                                        </p:attrNameLst>
                                      </p:cBhvr>
                                      <p:tavLst>
                                        <p:tav tm="0">
                                          <p:val>
                                            <p:fltVal val="0"/>
                                          </p:val>
                                        </p:tav>
                                        <p:tav tm="100000">
                                          <p:val>
                                            <p:strVal val="#ppt_h"/>
                                          </p:val>
                                        </p:tav>
                                      </p:tavLst>
                                    </p:anim>
                                    <p:anim calcmode="lin" valueType="num">
                                      <p:cBhvr>
                                        <p:cTn id="9" dur="1000" fill="hold"/>
                                        <p:tgtEl>
                                          <p:spTgt spid="281626"/>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281626"/>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281602"/>
                                        </p:tgtEl>
                                        <p:attrNameLst>
                                          <p:attrName>style.visibility</p:attrName>
                                        </p:attrNameLst>
                                      </p:cBhvr>
                                      <p:to>
                                        <p:strVal val="visible"/>
                                      </p:to>
                                    </p:set>
                                    <p:animEffect transition="in" filter="wipe(left)">
                                      <p:cBhvr>
                                        <p:cTn id="15" dur="2000"/>
                                        <p:tgtEl>
                                          <p:spTgt spid="281602"/>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281625"/>
                                        </p:tgtEl>
                                        <p:attrNameLst>
                                          <p:attrName>style.visibility</p:attrName>
                                        </p:attrNameLst>
                                      </p:cBhvr>
                                      <p:to>
                                        <p:strVal val="visible"/>
                                      </p:to>
                                    </p:set>
                                    <p:animEffect transition="in" filter="wipe(left)">
                                      <p:cBhvr>
                                        <p:cTn id="20" dur="2000"/>
                                        <p:tgtEl>
                                          <p:spTgt spid="281625"/>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281627"/>
                                        </p:tgtEl>
                                        <p:attrNameLst>
                                          <p:attrName>style.visibility</p:attrName>
                                        </p:attrNameLst>
                                      </p:cBhvr>
                                      <p:to>
                                        <p:strVal val="visible"/>
                                      </p:to>
                                    </p:set>
                                    <p:animEffect transition="in" filter="wipe(left)">
                                      <p:cBhvr>
                                        <p:cTn id="25" dur="2000"/>
                                        <p:tgtEl>
                                          <p:spTgt spid="281627"/>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281628"/>
                                        </p:tgtEl>
                                        <p:attrNameLst>
                                          <p:attrName>style.visibility</p:attrName>
                                        </p:attrNameLst>
                                      </p:cBhvr>
                                      <p:to>
                                        <p:strVal val="visible"/>
                                      </p:to>
                                    </p:set>
                                    <p:animEffect transition="in" filter="wipe(left)">
                                      <p:cBhvr>
                                        <p:cTn id="30" dur="2000"/>
                                        <p:tgtEl>
                                          <p:spTgt spid="281628"/>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281629"/>
                                        </p:tgtEl>
                                        <p:attrNameLst>
                                          <p:attrName>style.visibility</p:attrName>
                                        </p:attrNameLst>
                                      </p:cBhvr>
                                      <p:to>
                                        <p:strVal val="visible"/>
                                      </p:to>
                                    </p:set>
                                    <p:animEffect transition="in" filter="wipe(left)">
                                      <p:cBhvr>
                                        <p:cTn id="35" dur="2000"/>
                                        <p:tgtEl>
                                          <p:spTgt spid="281629"/>
                                        </p:tgtEl>
                                      </p:cBhvr>
                                    </p:animEffect>
                                  </p:childTnLst>
                                </p:cTn>
                              </p:par>
                            </p:childTnLst>
                          </p:cTn>
                        </p:par>
                        <p:par>
                          <p:cTn id="36" fill="hold">
                            <p:stCondLst>
                              <p:cond delay="2000"/>
                            </p:stCondLst>
                            <p:childTnLst>
                              <p:par>
                                <p:cTn id="37" presetID="22" presetClass="entr" presetSubtype="8" fill="hold" nodeType="afterEffect">
                                  <p:stCondLst>
                                    <p:cond delay="0"/>
                                  </p:stCondLst>
                                  <p:childTnLst>
                                    <p:set>
                                      <p:cBhvr>
                                        <p:cTn id="38" dur="1" fill="hold">
                                          <p:stCondLst>
                                            <p:cond delay="0"/>
                                          </p:stCondLst>
                                        </p:cTn>
                                        <p:tgtEl>
                                          <p:spTgt spid="281630"/>
                                        </p:tgtEl>
                                        <p:attrNameLst>
                                          <p:attrName>style.visibility</p:attrName>
                                        </p:attrNameLst>
                                      </p:cBhvr>
                                      <p:to>
                                        <p:strVal val="visible"/>
                                      </p:to>
                                    </p:set>
                                    <p:animEffect transition="in" filter="wipe(left)">
                                      <p:cBhvr>
                                        <p:cTn id="39" dur="2000"/>
                                        <p:tgtEl>
                                          <p:spTgt spid="281630"/>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nodeType="clickEffect">
                                  <p:stCondLst>
                                    <p:cond delay="0"/>
                                  </p:stCondLst>
                                  <p:childTnLst>
                                    <p:set>
                                      <p:cBhvr>
                                        <p:cTn id="43" dur="1" fill="hold">
                                          <p:stCondLst>
                                            <p:cond delay="0"/>
                                          </p:stCondLst>
                                        </p:cTn>
                                        <p:tgtEl>
                                          <p:spTgt spid="281631"/>
                                        </p:tgtEl>
                                        <p:attrNameLst>
                                          <p:attrName>style.visibility</p:attrName>
                                        </p:attrNameLst>
                                      </p:cBhvr>
                                      <p:to>
                                        <p:strVal val="visible"/>
                                      </p:to>
                                    </p:set>
                                    <p:animEffect transition="in" filter="wipe(left)">
                                      <p:cBhvr>
                                        <p:cTn id="44" dur="3000"/>
                                        <p:tgtEl>
                                          <p:spTgt spid="281631"/>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1" fill="hold" nodeType="clickEffect">
                                  <p:stCondLst>
                                    <p:cond delay="0"/>
                                  </p:stCondLst>
                                  <p:childTnLst>
                                    <p:set>
                                      <p:cBhvr>
                                        <p:cTn id="48" dur="1" fill="hold">
                                          <p:stCondLst>
                                            <p:cond delay="0"/>
                                          </p:stCondLst>
                                        </p:cTn>
                                        <p:tgtEl>
                                          <p:spTgt spid="281632"/>
                                        </p:tgtEl>
                                        <p:attrNameLst>
                                          <p:attrName>style.visibility</p:attrName>
                                        </p:attrNameLst>
                                      </p:cBhvr>
                                      <p:to>
                                        <p:strVal val="visible"/>
                                      </p:to>
                                    </p:set>
                                    <p:animEffect transition="in" filter="wipe(up)">
                                      <p:cBhvr>
                                        <p:cTn id="49" dur="3000"/>
                                        <p:tgtEl>
                                          <p:spTgt spid="281632"/>
                                        </p:tgtEl>
                                      </p:cBhvr>
                                    </p:animEffect>
                                  </p:childTnLst>
                                </p:cTn>
                              </p:par>
                            </p:childTnLst>
                          </p:cTn>
                        </p:par>
                      </p:childTnLst>
                    </p:cTn>
                  </p:par>
                  <p:par>
                    <p:cTn id="50" fill="hold">
                      <p:stCondLst>
                        <p:cond delay="indefinite"/>
                      </p:stCondLst>
                      <p:childTnLst>
                        <p:par>
                          <p:cTn id="51" fill="hold">
                            <p:stCondLst>
                              <p:cond delay="0"/>
                            </p:stCondLst>
                            <p:childTnLst>
                              <p:par>
                                <p:cTn id="52" presetID="51" presetClass="entr" presetSubtype="0" fill="hold" nodeType="clickEffect">
                                  <p:stCondLst>
                                    <p:cond delay="0"/>
                                  </p:stCondLst>
                                  <p:childTnLst>
                                    <p:set>
                                      <p:cBhvr>
                                        <p:cTn id="53" dur="1" fill="hold">
                                          <p:stCondLst>
                                            <p:cond delay="0"/>
                                          </p:stCondLst>
                                        </p:cTn>
                                        <p:tgtEl>
                                          <p:spTgt spid="281633"/>
                                        </p:tgtEl>
                                        <p:attrNameLst>
                                          <p:attrName>style.visibility</p:attrName>
                                        </p:attrNameLst>
                                      </p:cBhvr>
                                      <p:to>
                                        <p:strVal val="visible"/>
                                      </p:to>
                                    </p:set>
                                    <p:animEffect transition="in" filter="fade">
                                      <p:cBhvr>
                                        <p:cTn id="54" dur="770" decel="100000"/>
                                        <p:tgtEl>
                                          <p:spTgt spid="281633"/>
                                        </p:tgtEl>
                                      </p:cBhvr>
                                    </p:animEffect>
                                    <p:animScale>
                                      <p:cBhvr>
                                        <p:cTn id="55" dur="770" decel="100000"/>
                                        <p:tgtEl>
                                          <p:spTgt spid="281633"/>
                                        </p:tgtEl>
                                      </p:cBhvr>
                                      <p:from x="10000" y="10000"/>
                                      <p:to x="200000" y="450000"/>
                                    </p:animScale>
                                    <p:animScale>
                                      <p:cBhvr>
                                        <p:cTn id="56" dur="1230" accel="100000" fill="hold">
                                          <p:stCondLst>
                                            <p:cond delay="770"/>
                                          </p:stCondLst>
                                        </p:cTn>
                                        <p:tgtEl>
                                          <p:spTgt spid="281633"/>
                                        </p:tgtEl>
                                      </p:cBhvr>
                                      <p:from x="200000" y="450000"/>
                                      <p:to x="100000" y="100000"/>
                                    </p:animScale>
                                    <p:set>
                                      <p:cBhvr>
                                        <p:cTn id="57" dur="770" fill="hold"/>
                                        <p:tgtEl>
                                          <p:spTgt spid="281633"/>
                                        </p:tgtEl>
                                        <p:attrNameLst>
                                          <p:attrName>ppt_x</p:attrName>
                                        </p:attrNameLst>
                                      </p:cBhvr>
                                      <p:to>
                                        <p:strVal val="(0.5)"/>
                                      </p:to>
                                    </p:set>
                                    <p:anim from="(0.5)" to="(#ppt_x)" calcmode="lin" valueType="num">
                                      <p:cBhvr>
                                        <p:cTn id="58" dur="1230" accel="100000" fill="hold">
                                          <p:stCondLst>
                                            <p:cond delay="770"/>
                                          </p:stCondLst>
                                        </p:cTn>
                                        <p:tgtEl>
                                          <p:spTgt spid="281633"/>
                                        </p:tgtEl>
                                        <p:attrNameLst>
                                          <p:attrName>ppt_x</p:attrName>
                                        </p:attrNameLst>
                                      </p:cBhvr>
                                    </p:anim>
                                    <p:set>
                                      <p:cBhvr>
                                        <p:cTn id="59" dur="770" fill="hold"/>
                                        <p:tgtEl>
                                          <p:spTgt spid="281633"/>
                                        </p:tgtEl>
                                        <p:attrNameLst>
                                          <p:attrName>ppt_y</p:attrName>
                                        </p:attrNameLst>
                                      </p:cBhvr>
                                      <p:to>
                                        <p:strVal val="(#ppt_y+0.4)"/>
                                      </p:to>
                                    </p:set>
                                    <p:anim from="(#ppt_y+0.4)" to="(#ppt_y)" calcmode="lin" valueType="num">
                                      <p:cBhvr>
                                        <p:cTn id="60" dur="1230" accel="100000" fill="hold">
                                          <p:stCondLst>
                                            <p:cond delay="770"/>
                                          </p:stCondLst>
                                        </p:cTn>
                                        <p:tgtEl>
                                          <p:spTgt spid="281633"/>
                                        </p:tgtEl>
                                        <p:attrNameLst>
                                          <p:attrName>ppt_y</p:attrName>
                                        </p:attrNameLst>
                                      </p:cBhvr>
                                    </p:anim>
                                  </p:childTnLst>
                                </p:cTn>
                              </p:par>
                            </p:childTnLst>
                          </p:cTn>
                        </p:par>
                      </p:childTnLst>
                    </p:cTn>
                  </p:par>
                  <p:par>
                    <p:cTn id="61" fill="hold">
                      <p:stCondLst>
                        <p:cond delay="indefinite"/>
                      </p:stCondLst>
                      <p:childTnLst>
                        <p:par>
                          <p:cTn id="62" fill="hold">
                            <p:stCondLst>
                              <p:cond delay="0"/>
                            </p:stCondLst>
                            <p:childTnLst>
                              <p:par>
                                <p:cTn id="63" presetID="17" presetClass="entr" presetSubtype="10" fill="hold" nodeType="clickEffect">
                                  <p:stCondLst>
                                    <p:cond delay="0"/>
                                  </p:stCondLst>
                                  <p:iterate type="lt">
                                    <p:tmPct val="100000"/>
                                  </p:iterate>
                                  <p:childTnLst>
                                    <p:set>
                                      <p:cBhvr>
                                        <p:cTn id="64" dur="1" fill="hold">
                                          <p:stCondLst>
                                            <p:cond delay="0"/>
                                          </p:stCondLst>
                                        </p:cTn>
                                        <p:tgtEl>
                                          <p:spTgt spid="281634"/>
                                        </p:tgtEl>
                                        <p:attrNameLst>
                                          <p:attrName>style.visibility</p:attrName>
                                        </p:attrNameLst>
                                      </p:cBhvr>
                                      <p:to>
                                        <p:strVal val="visible"/>
                                      </p:to>
                                    </p:set>
                                    <p:anim calcmode="lin" valueType="num">
                                      <p:cBhvr>
                                        <p:cTn id="65" dur="100" fill="hold"/>
                                        <p:tgtEl>
                                          <p:spTgt spid="281634"/>
                                        </p:tgtEl>
                                        <p:attrNameLst>
                                          <p:attrName>ppt_w</p:attrName>
                                        </p:attrNameLst>
                                      </p:cBhvr>
                                      <p:tavLst>
                                        <p:tav tm="0">
                                          <p:val>
                                            <p:fltVal val="0"/>
                                          </p:val>
                                        </p:tav>
                                        <p:tav tm="100000">
                                          <p:val>
                                            <p:strVal val="#ppt_w"/>
                                          </p:val>
                                        </p:tav>
                                      </p:tavLst>
                                    </p:anim>
                                    <p:anim calcmode="lin" valueType="num">
                                      <p:cBhvr>
                                        <p:cTn id="66" dur="100" fill="hold"/>
                                        <p:tgtEl>
                                          <p:spTgt spid="281634"/>
                                        </p:tgtEl>
                                        <p:attrNameLst>
                                          <p:attrName>ppt_h</p:attrName>
                                        </p:attrNameLst>
                                      </p:cBhvr>
                                      <p:tavLst>
                                        <p:tav tm="0">
                                          <p:val>
                                            <p:strVal val="#ppt_h"/>
                                          </p:val>
                                        </p:tav>
                                        <p:tav tm="100000">
                                          <p:val>
                                            <p:strVal val="#ppt_h"/>
                                          </p:val>
                                        </p:tav>
                                      </p:tavLst>
                                    </p:anim>
                                  </p:childTnLst>
                                </p:cTn>
                              </p:par>
                            </p:childTnLst>
                          </p:cTn>
                        </p:par>
                      </p:childTnLst>
                    </p:cTn>
                  </p:par>
                  <p:par>
                    <p:cTn id="67" fill="hold">
                      <p:stCondLst>
                        <p:cond delay="indefinite"/>
                      </p:stCondLst>
                      <p:childTnLst>
                        <p:par>
                          <p:cTn id="68" fill="hold">
                            <p:stCondLst>
                              <p:cond delay="0"/>
                            </p:stCondLst>
                            <p:childTnLst>
                              <p:par>
                                <p:cTn id="69" presetID="17" presetClass="entr" presetSubtype="10" fill="hold" nodeType="clickEffect">
                                  <p:stCondLst>
                                    <p:cond delay="0"/>
                                  </p:stCondLst>
                                  <p:iterate type="lt">
                                    <p:tmPct val="100000"/>
                                  </p:iterate>
                                  <p:childTnLst>
                                    <p:set>
                                      <p:cBhvr>
                                        <p:cTn id="70" dur="1" fill="hold">
                                          <p:stCondLst>
                                            <p:cond delay="0"/>
                                          </p:stCondLst>
                                        </p:cTn>
                                        <p:tgtEl>
                                          <p:spTgt spid="281635"/>
                                        </p:tgtEl>
                                        <p:attrNameLst>
                                          <p:attrName>style.visibility</p:attrName>
                                        </p:attrNameLst>
                                      </p:cBhvr>
                                      <p:to>
                                        <p:strVal val="visible"/>
                                      </p:to>
                                    </p:set>
                                    <p:anim calcmode="lin" valueType="num">
                                      <p:cBhvr>
                                        <p:cTn id="71" dur="100" fill="hold"/>
                                        <p:tgtEl>
                                          <p:spTgt spid="281635"/>
                                        </p:tgtEl>
                                        <p:attrNameLst>
                                          <p:attrName>ppt_w</p:attrName>
                                        </p:attrNameLst>
                                      </p:cBhvr>
                                      <p:tavLst>
                                        <p:tav tm="0">
                                          <p:val>
                                            <p:fltVal val="0"/>
                                          </p:val>
                                        </p:tav>
                                        <p:tav tm="100000">
                                          <p:val>
                                            <p:strVal val="#ppt_w"/>
                                          </p:val>
                                        </p:tav>
                                      </p:tavLst>
                                    </p:anim>
                                    <p:anim calcmode="lin" valueType="num">
                                      <p:cBhvr>
                                        <p:cTn id="72" dur="100" fill="hold"/>
                                        <p:tgtEl>
                                          <p:spTgt spid="281635"/>
                                        </p:tgtEl>
                                        <p:attrNameLst>
                                          <p:attrName>ppt_h</p:attrName>
                                        </p:attrNameLst>
                                      </p:cBhvr>
                                      <p:tavLst>
                                        <p:tav tm="0">
                                          <p:val>
                                            <p:strVal val="#ppt_h"/>
                                          </p:val>
                                        </p:tav>
                                        <p:tav tm="100000">
                                          <p:val>
                                            <p:strVal val="#ppt_h"/>
                                          </p:val>
                                        </p:tav>
                                      </p:tavLst>
                                    </p:anim>
                                  </p:childTnLst>
                                </p:cTn>
                              </p:par>
                            </p:childTnLst>
                          </p:cTn>
                        </p:par>
                      </p:childTnLst>
                    </p:cTn>
                  </p:par>
                  <p:par>
                    <p:cTn id="73" fill="hold">
                      <p:stCondLst>
                        <p:cond delay="indefinite"/>
                      </p:stCondLst>
                      <p:childTnLst>
                        <p:par>
                          <p:cTn id="74" fill="hold">
                            <p:stCondLst>
                              <p:cond delay="0"/>
                            </p:stCondLst>
                            <p:childTnLst>
                              <p:par>
                                <p:cTn id="75" presetID="17" presetClass="entr" presetSubtype="10" fill="hold" nodeType="clickEffect">
                                  <p:stCondLst>
                                    <p:cond delay="0"/>
                                  </p:stCondLst>
                                  <p:iterate type="lt">
                                    <p:tmPct val="100000"/>
                                  </p:iterate>
                                  <p:childTnLst>
                                    <p:set>
                                      <p:cBhvr>
                                        <p:cTn id="76" dur="1" fill="hold">
                                          <p:stCondLst>
                                            <p:cond delay="0"/>
                                          </p:stCondLst>
                                        </p:cTn>
                                        <p:tgtEl>
                                          <p:spTgt spid="281636"/>
                                        </p:tgtEl>
                                        <p:attrNameLst>
                                          <p:attrName>style.visibility</p:attrName>
                                        </p:attrNameLst>
                                      </p:cBhvr>
                                      <p:to>
                                        <p:strVal val="visible"/>
                                      </p:to>
                                    </p:set>
                                    <p:anim calcmode="lin" valueType="num">
                                      <p:cBhvr>
                                        <p:cTn id="77" dur="100" fill="hold"/>
                                        <p:tgtEl>
                                          <p:spTgt spid="281636"/>
                                        </p:tgtEl>
                                        <p:attrNameLst>
                                          <p:attrName>ppt_w</p:attrName>
                                        </p:attrNameLst>
                                      </p:cBhvr>
                                      <p:tavLst>
                                        <p:tav tm="0">
                                          <p:val>
                                            <p:fltVal val="0"/>
                                          </p:val>
                                        </p:tav>
                                        <p:tav tm="100000">
                                          <p:val>
                                            <p:strVal val="#ppt_w"/>
                                          </p:val>
                                        </p:tav>
                                      </p:tavLst>
                                    </p:anim>
                                    <p:anim calcmode="lin" valueType="num">
                                      <p:cBhvr>
                                        <p:cTn id="78" dur="100" fill="hold"/>
                                        <p:tgtEl>
                                          <p:spTgt spid="28163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1626" grpId="0" animBg="1" autoUpdateAnimBg="0"/>
      <p:bldP spid="281629" grpId="0"/>
      <p:bldP spid="281631" grpId="0" animBg="1"/>
      <p:bldP spid="281633" grpId="0" animBg="1"/>
      <p:bldP spid="281634" grpId="0"/>
      <p:bldP spid="281635" grpId="0"/>
      <p:bldP spid="281636"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Text Box 2"/>
          <p:cNvSpPr txBox="1"/>
          <p:nvPr/>
        </p:nvSpPr>
        <p:spPr>
          <a:xfrm>
            <a:off x="2056130" y="688975"/>
            <a:ext cx="8439150" cy="645160"/>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lnSpc>
                <a:spcPct val="150000"/>
              </a:lnSpc>
              <a:spcBef>
                <a:spcPct val="50000"/>
              </a:spcBef>
              <a:buNone/>
            </a:pPr>
            <a:r>
              <a:rPr lang="en-US" altLang="zh-CN" sz="2400" b="1" dirty="0">
                <a:ea typeface="楷体_GB2312" pitchFamily="1" charset="-122"/>
              </a:rPr>
              <a:t> </a:t>
            </a:r>
            <a:r>
              <a:rPr lang="zh-CN" altLang="en-US" sz="2400" b="1" dirty="0">
                <a:ea typeface="楷体_GB2312" pitchFamily="1" charset="-122"/>
              </a:rPr>
              <a:t>例</a:t>
            </a:r>
            <a:r>
              <a:rPr lang="en-US" altLang="zh-CN" sz="2400" b="1" dirty="0">
                <a:ea typeface="楷体_GB2312" pitchFamily="1" charset="-122"/>
              </a:rPr>
              <a:t>1      </a:t>
            </a:r>
            <a:r>
              <a:rPr lang="zh-CN" altLang="en-US" sz="2400" b="1" dirty="0">
                <a:ea typeface="楷体_GB2312" pitchFamily="1" charset="-122"/>
              </a:rPr>
              <a:t>试求图</a:t>
            </a:r>
            <a:r>
              <a:rPr lang="en-US" altLang="zh-CN" sz="2400" b="1" dirty="0">
                <a:ea typeface="楷体_GB2312" pitchFamily="1" charset="-122"/>
              </a:rPr>
              <a:t>4</a:t>
            </a:r>
            <a:r>
              <a:rPr lang="zh-CN" altLang="en-US" sz="2400" b="1" dirty="0">
                <a:ea typeface="楷体_GB2312" pitchFamily="1" charset="-122"/>
              </a:rPr>
              <a:t>－</a:t>
            </a:r>
            <a:r>
              <a:rPr lang="en-US" altLang="zh-CN" sz="2400" b="1" dirty="0">
                <a:ea typeface="楷体_GB2312" pitchFamily="1" charset="-122"/>
              </a:rPr>
              <a:t>16(a)</a:t>
            </a:r>
            <a:r>
              <a:rPr lang="zh-CN" altLang="en-US" sz="2400" b="1" dirty="0">
                <a:ea typeface="楷体_GB2312" pitchFamily="1" charset="-122"/>
              </a:rPr>
              <a:t>电路在</a:t>
            </a:r>
            <a:r>
              <a:rPr lang="en-US" altLang="zh-CN" sz="2400" b="1" i="1" dirty="0">
                <a:ea typeface="楷体_GB2312" pitchFamily="1" charset="-122"/>
              </a:rPr>
              <a:t>I</a:t>
            </a:r>
            <a:r>
              <a:rPr lang="en-US" altLang="zh-CN" sz="2400" b="1" dirty="0">
                <a:ea typeface="楷体_GB2312" pitchFamily="1" charset="-122"/>
              </a:rPr>
              <a:t>=2A</a:t>
            </a:r>
            <a:r>
              <a:rPr lang="zh-CN" altLang="en-US" sz="2400" b="1" dirty="0">
                <a:ea typeface="楷体_GB2312" pitchFamily="1" charset="-122"/>
              </a:rPr>
              <a:t>时，</a:t>
            </a:r>
            <a:r>
              <a:rPr lang="en-US" altLang="zh-CN" sz="2400" b="1" dirty="0">
                <a:ea typeface="楷体_GB2312" pitchFamily="1" charset="-122"/>
              </a:rPr>
              <a:t>20V</a:t>
            </a:r>
            <a:r>
              <a:rPr lang="zh-CN" altLang="en-US" sz="2400" b="1" dirty="0">
                <a:ea typeface="楷体_GB2312" pitchFamily="1" charset="-122"/>
              </a:rPr>
              <a:t>电压源发出的功率。 </a:t>
            </a:r>
            <a:endParaRPr lang="zh-CN" altLang="en-US" sz="2400" b="1" dirty="0">
              <a:ea typeface="楷体_GB2312" pitchFamily="1" charset="-122"/>
            </a:endParaRPr>
          </a:p>
        </p:txBody>
      </p:sp>
      <p:sp>
        <p:nvSpPr>
          <p:cNvPr id="132099" name="Text Box 3"/>
          <p:cNvSpPr txBox="1"/>
          <p:nvPr/>
        </p:nvSpPr>
        <p:spPr>
          <a:xfrm>
            <a:off x="2133600" y="4451350"/>
            <a:ext cx="8001000" cy="119888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lnSpc>
                <a:spcPct val="150000"/>
              </a:lnSpc>
              <a:spcBef>
                <a:spcPct val="50000"/>
              </a:spcBef>
              <a:buNone/>
            </a:pPr>
            <a:r>
              <a:rPr lang="en-US" altLang="zh-CN" sz="2400" b="1" dirty="0">
                <a:ea typeface="楷体_GB2312" pitchFamily="1" charset="-122"/>
              </a:rPr>
              <a:t> </a:t>
            </a:r>
            <a:r>
              <a:rPr lang="zh-CN" altLang="en-US" sz="2400" b="1" dirty="0">
                <a:ea typeface="楷体_GB2312" pitchFamily="1" charset="-122"/>
              </a:rPr>
              <a:t>解：用</a:t>
            </a:r>
            <a:r>
              <a:rPr lang="en-US" altLang="zh-CN" sz="2400" b="1" dirty="0">
                <a:ea typeface="楷体_GB2312" pitchFamily="1" charset="-122"/>
              </a:rPr>
              <a:t>2A</a:t>
            </a:r>
            <a:r>
              <a:rPr lang="zh-CN" altLang="en-US" sz="2400" b="1" dirty="0">
                <a:ea typeface="楷体_GB2312" pitchFamily="1" charset="-122"/>
              </a:rPr>
              <a:t>电流源替代图</a:t>
            </a:r>
            <a:r>
              <a:rPr lang="en-US" altLang="zh-CN" sz="2400" b="1" dirty="0">
                <a:ea typeface="楷体_GB2312" pitchFamily="1" charset="-122"/>
              </a:rPr>
              <a:t>4</a:t>
            </a:r>
            <a:r>
              <a:rPr lang="zh-CN" altLang="en-US" sz="2400" b="1" dirty="0">
                <a:ea typeface="楷体_GB2312" pitchFamily="1" charset="-122"/>
              </a:rPr>
              <a:t>－</a:t>
            </a:r>
            <a:r>
              <a:rPr lang="en-US" altLang="zh-CN" sz="2400" b="1" dirty="0">
                <a:ea typeface="楷体_GB2312" pitchFamily="1" charset="-122"/>
              </a:rPr>
              <a:t>16(a)</a:t>
            </a:r>
            <a:r>
              <a:rPr lang="zh-CN" altLang="en-US" sz="2400" b="1" dirty="0">
                <a:ea typeface="楷体_GB2312" pitchFamily="1" charset="-122"/>
              </a:rPr>
              <a:t>电路中的电阻</a:t>
            </a:r>
            <a:r>
              <a:rPr lang="en-US" altLang="zh-CN" sz="2400" b="1" i="1" dirty="0">
                <a:ea typeface="楷体_GB2312" pitchFamily="1" charset="-122"/>
              </a:rPr>
              <a:t>R</a:t>
            </a:r>
            <a:r>
              <a:rPr lang="en-US" altLang="zh-CN" sz="2400" b="1" baseline="-30000" dirty="0">
                <a:ea typeface="楷体_GB2312" pitchFamily="1" charset="-122"/>
              </a:rPr>
              <a:t>x</a:t>
            </a:r>
            <a:r>
              <a:rPr lang="zh-CN" altLang="en-US" sz="2400" b="1" dirty="0">
                <a:ea typeface="楷体_GB2312" pitchFamily="1" charset="-122"/>
              </a:rPr>
              <a:t>和单口网</a:t>
            </a:r>
            <a:br>
              <a:rPr lang="zh-CN" altLang="en-US" sz="2400" b="1" dirty="0">
                <a:ea typeface="楷体_GB2312" pitchFamily="1" charset="-122"/>
              </a:rPr>
            </a:br>
            <a:r>
              <a:rPr lang="zh-CN" altLang="en-US" sz="2400" b="1" dirty="0">
                <a:ea typeface="楷体_GB2312" pitchFamily="1" charset="-122"/>
              </a:rPr>
              <a:t>        络 </a:t>
            </a:r>
            <a:r>
              <a:rPr lang="en-US" altLang="zh-CN" sz="2400" b="1" dirty="0">
                <a:ea typeface="楷体_GB2312" pitchFamily="1" charset="-122"/>
              </a:rPr>
              <a:t>N</a:t>
            </a:r>
            <a:r>
              <a:rPr lang="en-US" altLang="zh-CN" sz="2400" b="1" baseline="-30000" dirty="0">
                <a:ea typeface="楷体_GB2312" pitchFamily="1" charset="-122"/>
              </a:rPr>
              <a:t>2</a:t>
            </a:r>
            <a:r>
              <a:rPr lang="zh-CN" altLang="en-US" sz="2400" b="1" dirty="0">
                <a:ea typeface="楷体_GB2312" pitchFamily="1" charset="-122"/>
              </a:rPr>
              <a:t>，得到图</a:t>
            </a:r>
            <a:r>
              <a:rPr lang="en-US" altLang="zh-CN" sz="2400" b="1" dirty="0">
                <a:ea typeface="楷体_GB2312" pitchFamily="1" charset="-122"/>
              </a:rPr>
              <a:t>4</a:t>
            </a:r>
            <a:r>
              <a:rPr lang="zh-CN" altLang="en-US" sz="2400" b="1" dirty="0">
                <a:ea typeface="楷体_GB2312" pitchFamily="1" charset="-122"/>
              </a:rPr>
              <a:t>－</a:t>
            </a:r>
            <a:r>
              <a:rPr lang="en-US" altLang="zh-CN" sz="2400" b="1" dirty="0">
                <a:ea typeface="楷体_GB2312" pitchFamily="1" charset="-122"/>
              </a:rPr>
              <a:t>31</a:t>
            </a:r>
            <a:r>
              <a:rPr lang="zh-CN" altLang="en-US" sz="2400" b="1" dirty="0">
                <a:ea typeface="楷体_GB2312" pitchFamily="1" charset="-122"/>
              </a:rPr>
              <a:t>电路。</a:t>
            </a:r>
            <a:endParaRPr lang="zh-CN" altLang="en-US" sz="2400" b="1" dirty="0">
              <a:ea typeface="楷体_GB2312" pitchFamily="1" charset="-122"/>
            </a:endParaRPr>
          </a:p>
        </p:txBody>
      </p:sp>
      <p:grpSp>
        <p:nvGrpSpPr>
          <p:cNvPr id="132100" name="Group 4"/>
          <p:cNvGrpSpPr/>
          <p:nvPr/>
        </p:nvGrpSpPr>
        <p:grpSpPr>
          <a:xfrm>
            <a:off x="3200400" y="1881188"/>
            <a:ext cx="6677025" cy="2333625"/>
            <a:chOff x="1056" y="652"/>
            <a:chExt cx="4206" cy="1470"/>
          </a:xfrm>
        </p:grpSpPr>
        <p:graphicFrame>
          <p:nvGraphicFramePr>
            <p:cNvPr id="74760" name="Object 5"/>
            <p:cNvGraphicFramePr>
              <a:graphicFrameLocks noChangeAspect="1"/>
            </p:cNvGraphicFramePr>
            <p:nvPr/>
          </p:nvGraphicFramePr>
          <p:xfrm>
            <a:off x="1056" y="652"/>
            <a:ext cx="3504" cy="1470"/>
          </p:xfrm>
          <a:graphic>
            <a:graphicData uri="http://schemas.openxmlformats.org/presentationml/2006/ole">
              <mc:AlternateContent xmlns:mc="http://schemas.openxmlformats.org/markup-compatibility/2006">
                <mc:Choice xmlns:v="urn:schemas-microsoft-com:vml" Requires="v">
                  <p:oleObj spid="_x0000_s92" name="" r:id="rId1" imgW="9410700" imgH="3949700" progId="Photoshop.Image.5">
                    <p:embed/>
                  </p:oleObj>
                </mc:Choice>
                <mc:Fallback>
                  <p:oleObj name="" r:id="rId1" imgW="9410700" imgH="3949700" progId="Photoshop.Image.5">
                    <p:embed/>
                    <p:pic>
                      <p:nvPicPr>
                        <p:cNvPr id="0" name="图片 3393"/>
                        <p:cNvPicPr/>
                        <p:nvPr/>
                      </p:nvPicPr>
                      <p:blipFill>
                        <a:blip r:embed="rId2"/>
                        <a:stretch>
                          <a:fillRect/>
                        </a:stretch>
                      </p:blipFill>
                      <p:spPr>
                        <a:xfrm>
                          <a:off x="1056" y="652"/>
                          <a:ext cx="3504" cy="1470"/>
                        </a:xfrm>
                        <a:prstGeom prst="rect">
                          <a:avLst/>
                        </a:prstGeom>
                        <a:noFill/>
                        <a:ln w="38100">
                          <a:noFill/>
                          <a:miter/>
                        </a:ln>
                      </p:spPr>
                    </p:pic>
                  </p:oleObj>
                </mc:Fallback>
              </mc:AlternateContent>
            </a:graphicData>
          </a:graphic>
        </p:graphicFrame>
        <p:sp>
          <p:nvSpPr>
            <p:cNvPr id="74761" name="Rectangle 6"/>
            <p:cNvSpPr/>
            <p:nvPr/>
          </p:nvSpPr>
          <p:spPr>
            <a:xfrm>
              <a:off x="4560" y="1344"/>
              <a:ext cx="702" cy="25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zh-CN" altLang="en-US" sz="2000" b="1" dirty="0">
                  <a:ea typeface="楷体_GB2312" pitchFamily="1" charset="-122"/>
                </a:rPr>
                <a:t>图</a:t>
              </a:r>
              <a:r>
                <a:rPr lang="en-US" altLang="zh-CN" sz="2000" b="1" dirty="0">
                  <a:ea typeface="楷体_GB2312" pitchFamily="1" charset="-122"/>
                </a:rPr>
                <a:t>4</a:t>
              </a:r>
              <a:r>
                <a:rPr lang="zh-CN" altLang="en-US" sz="2000" b="1" dirty="0">
                  <a:ea typeface="楷体_GB2312" pitchFamily="1" charset="-122"/>
                </a:rPr>
                <a:t>－</a:t>
              </a:r>
              <a:r>
                <a:rPr lang="en-US" altLang="zh-CN" sz="2000" b="1" dirty="0">
                  <a:ea typeface="楷体_GB2312" pitchFamily="1" charset="-122"/>
                </a:rPr>
                <a:t>16</a:t>
              </a:r>
              <a:endParaRPr lang="en-US" altLang="zh-CN" sz="2000" b="1" dirty="0">
                <a:ea typeface="楷体_GB2312" pitchFamily="1" charset="-122"/>
              </a:endParaRPr>
            </a:p>
          </p:txBody>
        </p:sp>
      </p:grpSp>
      <p:grpSp>
        <p:nvGrpSpPr>
          <p:cNvPr id="132103" name="Group 7"/>
          <p:cNvGrpSpPr/>
          <p:nvPr/>
        </p:nvGrpSpPr>
        <p:grpSpPr>
          <a:xfrm>
            <a:off x="3200400" y="1878013"/>
            <a:ext cx="5562600" cy="2338387"/>
            <a:chOff x="68" y="2041"/>
            <a:chExt cx="3504" cy="1473"/>
          </a:xfrm>
        </p:grpSpPr>
        <p:graphicFrame>
          <p:nvGraphicFramePr>
            <p:cNvPr id="74758" name="Object 8"/>
            <p:cNvGraphicFramePr>
              <a:graphicFrameLocks noChangeAspect="1"/>
            </p:cNvGraphicFramePr>
            <p:nvPr/>
          </p:nvGraphicFramePr>
          <p:xfrm>
            <a:off x="68" y="2041"/>
            <a:ext cx="3504" cy="1473"/>
          </p:xfrm>
          <a:graphic>
            <a:graphicData uri="http://schemas.openxmlformats.org/presentationml/2006/ole">
              <mc:AlternateContent xmlns:mc="http://schemas.openxmlformats.org/markup-compatibility/2006">
                <mc:Choice xmlns:v="urn:schemas-microsoft-com:vml" Requires="v">
                  <p:oleObj spid="_x0000_s2" name="" r:id="rId3" imgW="9423400" imgH="3962400" progId="Photoshop.Image.5">
                    <p:embed/>
                  </p:oleObj>
                </mc:Choice>
                <mc:Fallback>
                  <p:oleObj name="" r:id="rId3" imgW="9423400" imgH="3962400" progId="Photoshop.Image.5">
                    <p:embed/>
                    <p:pic>
                      <p:nvPicPr>
                        <p:cNvPr id="0" name="图片 3394"/>
                        <p:cNvPicPr/>
                        <p:nvPr/>
                      </p:nvPicPr>
                      <p:blipFill>
                        <a:blip r:embed="rId4"/>
                        <a:stretch>
                          <a:fillRect/>
                        </a:stretch>
                      </p:blipFill>
                      <p:spPr>
                        <a:xfrm>
                          <a:off x="68" y="2041"/>
                          <a:ext cx="3504" cy="1473"/>
                        </a:xfrm>
                        <a:prstGeom prst="rect">
                          <a:avLst/>
                        </a:prstGeom>
                        <a:noFill/>
                        <a:ln w="38100">
                          <a:noFill/>
                          <a:miter/>
                        </a:ln>
                      </p:spPr>
                    </p:pic>
                  </p:oleObj>
                </mc:Fallback>
              </mc:AlternateContent>
            </a:graphicData>
          </a:graphic>
        </p:graphicFrame>
        <p:sp>
          <p:nvSpPr>
            <p:cNvPr id="74759" name="Rectangle 9"/>
            <p:cNvSpPr/>
            <p:nvPr/>
          </p:nvSpPr>
          <p:spPr>
            <a:xfrm>
              <a:off x="2538" y="2064"/>
              <a:ext cx="702" cy="25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zh-CN" altLang="en-US" sz="2000" b="1" dirty="0">
                  <a:ea typeface="楷体_GB2312" pitchFamily="1" charset="-122"/>
                </a:rPr>
                <a:t>图</a:t>
              </a:r>
              <a:r>
                <a:rPr lang="en-US" altLang="zh-CN" sz="2000" b="1" dirty="0">
                  <a:ea typeface="楷体_GB2312" pitchFamily="1" charset="-122"/>
                </a:rPr>
                <a:t>4</a:t>
              </a:r>
              <a:r>
                <a:rPr lang="zh-CN" altLang="en-US" sz="2000" b="1" dirty="0">
                  <a:ea typeface="楷体_GB2312" pitchFamily="1" charset="-122"/>
                </a:rPr>
                <a:t>－</a:t>
              </a:r>
              <a:r>
                <a:rPr lang="en-US" altLang="zh-CN" sz="2000" b="1" dirty="0">
                  <a:ea typeface="楷体_GB2312" pitchFamily="1" charset="-122"/>
                </a:rPr>
                <a:t>31</a:t>
              </a:r>
              <a:endParaRPr lang="en-US" altLang="zh-CN" sz="2000" b="1" dirty="0">
                <a:ea typeface="楷体_GB2312" pitchFamily="1" charset="-122"/>
              </a:endParaRP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132098">
                                            <p:txEl>
                                              <p:pRg st="0" end="0"/>
                                            </p:txEl>
                                          </p:spTgt>
                                        </p:tgtEl>
                                        <p:attrNameLst>
                                          <p:attrName>style.visibility</p:attrName>
                                        </p:attrNameLst>
                                      </p:cBhvr>
                                      <p:to>
                                        <p:strVal val="visible"/>
                                      </p:to>
                                    </p:set>
                                    <p:animEffect transition="in" filter="dissolve">
                                      <p:cBhvr>
                                        <p:cTn id="7" dur="500"/>
                                        <p:tgtEl>
                                          <p:spTgt spid="132098">
                                            <p:txEl>
                                              <p:pRg st="0" end="0"/>
                                            </p:txEl>
                                          </p:spTgt>
                                        </p:tgtEl>
                                      </p:cBhvr>
                                    </p:animEffect>
                                  </p:childTnLst>
                                </p:cTn>
                              </p:par>
                            </p:childTnLst>
                          </p:cTn>
                        </p:par>
                        <p:par>
                          <p:cTn id="8" fill="hold">
                            <p:stCondLst>
                              <p:cond delay="500"/>
                            </p:stCondLst>
                            <p:childTnLst>
                              <p:par>
                                <p:cTn id="9" presetID="9" presetClass="entr" presetSubtype="0" fill="hold" nodeType="afterEffect">
                                  <p:stCondLst>
                                    <p:cond delay="2000"/>
                                  </p:stCondLst>
                                  <p:childTnLst>
                                    <p:set>
                                      <p:cBhvr>
                                        <p:cTn id="10" dur="1" fill="hold">
                                          <p:stCondLst>
                                            <p:cond delay="0"/>
                                          </p:stCondLst>
                                        </p:cTn>
                                        <p:tgtEl>
                                          <p:spTgt spid="132100"/>
                                        </p:tgtEl>
                                        <p:attrNameLst>
                                          <p:attrName>style.visibility</p:attrName>
                                        </p:attrNameLst>
                                      </p:cBhvr>
                                      <p:to>
                                        <p:strVal val="visible"/>
                                      </p:to>
                                    </p:set>
                                    <p:animEffect transition="in" filter="dissolve">
                                      <p:cBhvr>
                                        <p:cTn id="11" dur="500"/>
                                        <p:tgtEl>
                                          <p:spTgt spid="132100"/>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grpId="0" nodeType="clickEffect">
                                  <p:stCondLst>
                                    <p:cond delay="0"/>
                                  </p:stCondLst>
                                  <p:childTnLst>
                                    <p:set>
                                      <p:cBhvr>
                                        <p:cTn id="15" dur="1" fill="hold">
                                          <p:stCondLst>
                                            <p:cond delay="0"/>
                                          </p:stCondLst>
                                        </p:cTn>
                                        <p:tgtEl>
                                          <p:spTgt spid="132099">
                                            <p:txEl>
                                              <p:pRg st="0" end="0"/>
                                            </p:txEl>
                                          </p:spTgt>
                                        </p:tgtEl>
                                        <p:attrNameLst>
                                          <p:attrName>style.visibility</p:attrName>
                                        </p:attrNameLst>
                                      </p:cBhvr>
                                      <p:to>
                                        <p:strVal val="visible"/>
                                      </p:to>
                                    </p:set>
                                    <p:animEffect transition="in" filter="dissolve">
                                      <p:cBhvr>
                                        <p:cTn id="16" dur="500"/>
                                        <p:tgtEl>
                                          <p:spTgt spid="132099">
                                            <p:txEl>
                                              <p:pRg st="0" end="0"/>
                                            </p:txEl>
                                          </p:spTgt>
                                        </p:tgtEl>
                                      </p:cBhvr>
                                    </p:animEffect>
                                  </p:childTnLst>
                                </p:cTn>
                              </p:par>
                            </p:childTnLst>
                          </p:cTn>
                        </p:par>
                        <p:par>
                          <p:cTn id="17" fill="hold">
                            <p:stCondLst>
                              <p:cond delay="500"/>
                            </p:stCondLst>
                            <p:childTnLst>
                              <p:par>
                                <p:cTn id="18" presetID="9" presetClass="entr" presetSubtype="0" fill="hold" nodeType="afterEffect">
                                  <p:stCondLst>
                                    <p:cond delay="2000"/>
                                  </p:stCondLst>
                                  <p:childTnLst>
                                    <p:set>
                                      <p:cBhvr>
                                        <p:cTn id="19" dur="1" fill="hold">
                                          <p:stCondLst>
                                            <p:cond delay="0"/>
                                          </p:stCondLst>
                                        </p:cTn>
                                        <p:tgtEl>
                                          <p:spTgt spid="132103"/>
                                        </p:tgtEl>
                                        <p:attrNameLst>
                                          <p:attrName>style.visibility</p:attrName>
                                        </p:attrNameLst>
                                      </p:cBhvr>
                                      <p:to>
                                        <p:strVal val="visible"/>
                                      </p:to>
                                    </p:set>
                                    <p:animEffect transition="in" filter="dissolve">
                                      <p:cBhvr>
                                        <p:cTn id="20" dur="500"/>
                                        <p:tgtEl>
                                          <p:spTgt spid="1321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2098" grpId="0" advAuto="1000" build="p"/>
      <p:bldP spid="132099" grpId="0" build="p"/>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3122" name="Object 2"/>
          <p:cNvGraphicFramePr>
            <a:graphicFrameLocks noChangeAspect="1"/>
          </p:cNvGraphicFramePr>
          <p:nvPr/>
        </p:nvGraphicFramePr>
        <p:xfrm>
          <a:off x="3505200" y="3996373"/>
          <a:ext cx="4267200" cy="554037"/>
        </p:xfrm>
        <a:graphic>
          <a:graphicData uri="http://schemas.openxmlformats.org/presentationml/2006/ole">
            <mc:AlternateContent xmlns:mc="http://schemas.openxmlformats.org/markup-compatibility/2006">
              <mc:Choice xmlns:v="urn:schemas-microsoft-com:vml" Requires="v">
                <p:oleObj spid="_x0000_s92" name="" r:id="rId1" imgW="1459865" imgH="190500" progId="Equation.3">
                  <p:embed/>
                </p:oleObj>
              </mc:Choice>
              <mc:Fallback>
                <p:oleObj name="" r:id="rId1" imgW="1459865" imgH="190500" progId="Equation.3">
                  <p:embed/>
                  <p:pic>
                    <p:nvPicPr>
                      <p:cNvPr id="0" name="图片 3395"/>
                      <p:cNvPicPr/>
                      <p:nvPr/>
                    </p:nvPicPr>
                    <p:blipFill>
                      <a:blip r:embed="rId2"/>
                      <a:stretch>
                        <a:fillRect/>
                      </a:stretch>
                    </p:blipFill>
                    <p:spPr>
                      <a:xfrm>
                        <a:off x="3505200" y="3996373"/>
                        <a:ext cx="4267200" cy="554037"/>
                      </a:xfrm>
                      <a:prstGeom prst="rect">
                        <a:avLst/>
                      </a:prstGeom>
                      <a:solidFill>
                        <a:srgbClr val="00FFCC"/>
                      </a:solidFill>
                      <a:ln w="38100">
                        <a:noFill/>
                        <a:miter/>
                      </a:ln>
                    </p:spPr>
                  </p:pic>
                </p:oleObj>
              </mc:Fallback>
            </mc:AlternateContent>
          </a:graphicData>
        </a:graphic>
      </p:graphicFrame>
      <p:sp>
        <p:nvSpPr>
          <p:cNvPr id="133123" name="Text Box 3"/>
          <p:cNvSpPr txBox="1"/>
          <p:nvPr/>
        </p:nvSpPr>
        <p:spPr>
          <a:xfrm>
            <a:off x="2133600" y="4608195"/>
            <a:ext cx="1905000" cy="46037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400" b="1" dirty="0">
                <a:ea typeface="楷体_GB2312" pitchFamily="1" charset="-122"/>
              </a:rPr>
              <a:t>        </a:t>
            </a:r>
            <a:r>
              <a:rPr lang="zh-CN" altLang="en-US" sz="2400" b="1" dirty="0">
                <a:ea typeface="楷体_GB2312" pitchFamily="1" charset="-122"/>
              </a:rPr>
              <a:t>求得 </a:t>
            </a:r>
            <a:endParaRPr lang="zh-CN" altLang="en-US" sz="2400" b="1" dirty="0">
              <a:ea typeface="楷体_GB2312" pitchFamily="1" charset="-122"/>
            </a:endParaRPr>
          </a:p>
        </p:txBody>
      </p:sp>
      <p:graphicFrame>
        <p:nvGraphicFramePr>
          <p:cNvPr id="133124" name="Object 4"/>
          <p:cNvGraphicFramePr>
            <a:graphicFrameLocks noChangeAspect="1"/>
          </p:cNvGraphicFramePr>
          <p:nvPr/>
        </p:nvGraphicFramePr>
        <p:xfrm>
          <a:off x="3810000" y="5193665"/>
          <a:ext cx="1371600" cy="504825"/>
        </p:xfrm>
        <a:graphic>
          <a:graphicData uri="http://schemas.openxmlformats.org/presentationml/2006/ole">
            <mc:AlternateContent xmlns:mc="http://schemas.openxmlformats.org/markup-compatibility/2006">
              <mc:Choice xmlns:v="urn:schemas-microsoft-com:vml" Requires="v">
                <p:oleObj spid="_x0000_s2" name="" r:id="rId3" imgW="520700" imgH="190500" progId="Equation.3">
                  <p:embed/>
                </p:oleObj>
              </mc:Choice>
              <mc:Fallback>
                <p:oleObj name="" r:id="rId3" imgW="520700" imgH="190500" progId="Equation.3">
                  <p:embed/>
                  <p:pic>
                    <p:nvPicPr>
                      <p:cNvPr id="0" name="图片 3396"/>
                      <p:cNvPicPr/>
                      <p:nvPr/>
                    </p:nvPicPr>
                    <p:blipFill>
                      <a:blip r:embed="rId4"/>
                      <a:stretch>
                        <a:fillRect/>
                      </a:stretch>
                    </p:blipFill>
                    <p:spPr>
                      <a:xfrm>
                        <a:off x="3810000" y="5193665"/>
                        <a:ext cx="1371600" cy="504825"/>
                      </a:xfrm>
                      <a:prstGeom prst="rect">
                        <a:avLst/>
                      </a:prstGeom>
                      <a:solidFill>
                        <a:srgbClr val="00FFCC"/>
                      </a:solidFill>
                      <a:ln w="38100">
                        <a:noFill/>
                        <a:miter/>
                      </a:ln>
                    </p:spPr>
                  </p:pic>
                </p:oleObj>
              </mc:Fallback>
            </mc:AlternateContent>
          </a:graphicData>
        </a:graphic>
      </p:graphicFrame>
      <p:sp>
        <p:nvSpPr>
          <p:cNvPr id="133125" name="Text Box 5"/>
          <p:cNvSpPr txBox="1"/>
          <p:nvPr/>
        </p:nvSpPr>
        <p:spPr>
          <a:xfrm>
            <a:off x="2133600" y="5730558"/>
            <a:ext cx="4572000" cy="46037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400" b="1" dirty="0">
                <a:ea typeface="楷体_GB2312" pitchFamily="1" charset="-122"/>
              </a:rPr>
              <a:t>        20V</a:t>
            </a:r>
            <a:r>
              <a:rPr lang="zh-CN" altLang="en-US" sz="2400" b="1" dirty="0">
                <a:ea typeface="楷体_GB2312" pitchFamily="1" charset="-122"/>
              </a:rPr>
              <a:t>电压源发出的功率为 </a:t>
            </a:r>
            <a:endParaRPr lang="zh-CN" altLang="en-US" sz="2400" b="1" dirty="0">
              <a:ea typeface="楷体_GB2312" pitchFamily="1" charset="-122"/>
            </a:endParaRPr>
          </a:p>
        </p:txBody>
      </p:sp>
      <p:graphicFrame>
        <p:nvGraphicFramePr>
          <p:cNvPr id="133126" name="Object 6"/>
          <p:cNvGraphicFramePr>
            <a:graphicFrameLocks noChangeAspect="1"/>
          </p:cNvGraphicFramePr>
          <p:nvPr/>
        </p:nvGraphicFramePr>
        <p:xfrm>
          <a:off x="3886200" y="6223318"/>
          <a:ext cx="4114800" cy="579437"/>
        </p:xfrm>
        <a:graphic>
          <a:graphicData uri="http://schemas.openxmlformats.org/presentationml/2006/ole">
            <mc:AlternateContent xmlns:mc="http://schemas.openxmlformats.org/markup-compatibility/2006">
              <mc:Choice xmlns:v="urn:schemas-microsoft-com:vml" Requires="v">
                <p:oleObj spid="_x0000_s3" name="" r:id="rId5" imgW="1346200" imgH="190500" progId="Equation.3">
                  <p:embed/>
                </p:oleObj>
              </mc:Choice>
              <mc:Fallback>
                <p:oleObj name="" r:id="rId5" imgW="1346200" imgH="190500" progId="Equation.3">
                  <p:embed/>
                  <p:pic>
                    <p:nvPicPr>
                      <p:cNvPr id="0" name="图片 3397"/>
                      <p:cNvPicPr/>
                      <p:nvPr/>
                    </p:nvPicPr>
                    <p:blipFill>
                      <a:blip r:embed="rId6"/>
                      <a:stretch>
                        <a:fillRect/>
                      </a:stretch>
                    </p:blipFill>
                    <p:spPr>
                      <a:xfrm>
                        <a:off x="3886200" y="6223318"/>
                        <a:ext cx="4114800" cy="579437"/>
                      </a:xfrm>
                      <a:prstGeom prst="rect">
                        <a:avLst/>
                      </a:prstGeom>
                      <a:solidFill>
                        <a:srgbClr val="00FFCC"/>
                      </a:solidFill>
                      <a:ln w="38100">
                        <a:noFill/>
                        <a:miter/>
                      </a:ln>
                    </p:spPr>
                  </p:pic>
                </p:oleObj>
              </mc:Fallback>
            </mc:AlternateContent>
          </a:graphicData>
        </a:graphic>
      </p:graphicFrame>
      <p:sp>
        <p:nvSpPr>
          <p:cNvPr id="133127" name="Rectangle 7"/>
          <p:cNvSpPr/>
          <p:nvPr/>
        </p:nvSpPr>
        <p:spPr>
          <a:xfrm>
            <a:off x="2133600" y="3352800"/>
            <a:ext cx="2691130" cy="4603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en-US" altLang="zh-CN" sz="2400" b="1" dirty="0">
                <a:ea typeface="楷体_GB2312" pitchFamily="1" charset="-122"/>
              </a:rPr>
              <a:t>        </a:t>
            </a:r>
            <a:r>
              <a:rPr lang="zh-CN" altLang="en-US" sz="2400" b="1" dirty="0">
                <a:ea typeface="楷体_GB2312" pitchFamily="1" charset="-122"/>
              </a:rPr>
              <a:t>列出网孔方程</a:t>
            </a:r>
            <a:endParaRPr lang="zh-CN" altLang="en-US" sz="2400" b="1" dirty="0">
              <a:ea typeface="楷体_GB2312" pitchFamily="1" charset="-122"/>
            </a:endParaRPr>
          </a:p>
        </p:txBody>
      </p:sp>
      <p:grpSp>
        <p:nvGrpSpPr>
          <p:cNvPr id="75784" name="Group 8"/>
          <p:cNvGrpSpPr/>
          <p:nvPr/>
        </p:nvGrpSpPr>
        <p:grpSpPr>
          <a:xfrm>
            <a:off x="2895600" y="801053"/>
            <a:ext cx="5562600" cy="2660649"/>
            <a:chOff x="1056" y="639"/>
            <a:chExt cx="3504" cy="1676"/>
          </a:xfrm>
        </p:grpSpPr>
        <p:graphicFrame>
          <p:nvGraphicFramePr>
            <p:cNvPr id="75785" name="Object 9"/>
            <p:cNvGraphicFramePr>
              <a:graphicFrameLocks noChangeAspect="1"/>
            </p:cNvGraphicFramePr>
            <p:nvPr/>
          </p:nvGraphicFramePr>
          <p:xfrm>
            <a:off x="1056" y="639"/>
            <a:ext cx="3504" cy="1473"/>
          </p:xfrm>
          <a:graphic>
            <a:graphicData uri="http://schemas.openxmlformats.org/presentationml/2006/ole">
              <mc:AlternateContent xmlns:mc="http://schemas.openxmlformats.org/markup-compatibility/2006">
                <mc:Choice xmlns:v="urn:schemas-microsoft-com:vml" Requires="v">
                  <p:oleObj spid="_x0000_s4" name="" r:id="rId7" imgW="9423400" imgH="3962400" progId="Photoshop.Image.5">
                    <p:embed/>
                  </p:oleObj>
                </mc:Choice>
                <mc:Fallback>
                  <p:oleObj name="" r:id="rId7" imgW="9423400" imgH="3962400" progId="Photoshop.Image.5">
                    <p:embed/>
                    <p:pic>
                      <p:nvPicPr>
                        <p:cNvPr id="0" name="图片 3392"/>
                        <p:cNvPicPr/>
                        <p:nvPr/>
                      </p:nvPicPr>
                      <p:blipFill>
                        <a:blip r:embed="rId8"/>
                        <a:stretch>
                          <a:fillRect/>
                        </a:stretch>
                      </p:blipFill>
                      <p:spPr>
                        <a:xfrm>
                          <a:off x="1056" y="639"/>
                          <a:ext cx="3504" cy="1473"/>
                        </a:xfrm>
                        <a:prstGeom prst="rect">
                          <a:avLst/>
                        </a:prstGeom>
                        <a:noFill/>
                        <a:ln w="38100">
                          <a:noFill/>
                          <a:miter/>
                        </a:ln>
                      </p:spPr>
                    </p:pic>
                  </p:oleObj>
                </mc:Fallback>
              </mc:AlternateContent>
            </a:graphicData>
          </a:graphic>
        </p:graphicFrame>
        <p:sp>
          <p:nvSpPr>
            <p:cNvPr id="75786" name="Rectangle 10"/>
            <p:cNvSpPr/>
            <p:nvPr/>
          </p:nvSpPr>
          <p:spPr>
            <a:xfrm>
              <a:off x="2538" y="2064"/>
              <a:ext cx="702" cy="25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zh-CN" altLang="en-US" sz="2000" b="1" dirty="0">
                  <a:ea typeface="楷体_GB2312" pitchFamily="1" charset="-122"/>
                </a:rPr>
                <a:t>图</a:t>
              </a:r>
              <a:r>
                <a:rPr lang="en-US" altLang="zh-CN" sz="2000" b="1" dirty="0">
                  <a:ea typeface="楷体_GB2312" pitchFamily="1" charset="-122"/>
                </a:rPr>
                <a:t>4</a:t>
              </a:r>
              <a:r>
                <a:rPr lang="zh-CN" altLang="en-US" sz="2000" b="1" dirty="0">
                  <a:ea typeface="楷体_GB2312" pitchFamily="1" charset="-122"/>
                </a:rPr>
                <a:t>－</a:t>
              </a:r>
              <a:r>
                <a:rPr lang="en-US" altLang="zh-CN" sz="2000" b="1" dirty="0">
                  <a:ea typeface="楷体_GB2312" pitchFamily="1" charset="-122"/>
                </a:rPr>
                <a:t>31</a:t>
              </a:r>
              <a:endParaRPr lang="en-US" altLang="zh-CN" sz="2000" b="1" dirty="0">
                <a:ea typeface="楷体_GB2312" pitchFamily="1" charset="-122"/>
              </a:endParaRP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133127">
                                            <p:txEl>
                                              <p:pRg st="0" end="0"/>
                                            </p:txEl>
                                          </p:spTgt>
                                        </p:tgtEl>
                                        <p:attrNameLst>
                                          <p:attrName>style.visibility</p:attrName>
                                        </p:attrNameLst>
                                      </p:cBhvr>
                                      <p:to>
                                        <p:strVal val="visible"/>
                                      </p:to>
                                    </p:set>
                                    <p:animEffect transition="in" filter="dissolve">
                                      <p:cBhvr>
                                        <p:cTn id="7" dur="500"/>
                                        <p:tgtEl>
                                          <p:spTgt spid="133127">
                                            <p:txEl>
                                              <p:pRg st="0" end="0"/>
                                            </p:txEl>
                                          </p:spTgt>
                                        </p:tgtEl>
                                      </p:cBhvr>
                                    </p:animEffect>
                                  </p:childTnLst>
                                </p:cTn>
                              </p:par>
                            </p:childTnLst>
                          </p:cTn>
                        </p:par>
                        <p:par>
                          <p:cTn id="8" fill="hold">
                            <p:stCondLst>
                              <p:cond delay="500"/>
                            </p:stCondLst>
                            <p:childTnLst>
                              <p:par>
                                <p:cTn id="9" presetID="9" presetClass="entr" presetSubtype="0" fill="hold" nodeType="afterEffect">
                                  <p:stCondLst>
                                    <p:cond delay="1000"/>
                                  </p:stCondLst>
                                  <p:childTnLst>
                                    <p:set>
                                      <p:cBhvr>
                                        <p:cTn id="10" dur="1" fill="hold">
                                          <p:stCondLst>
                                            <p:cond delay="0"/>
                                          </p:stCondLst>
                                        </p:cTn>
                                        <p:tgtEl>
                                          <p:spTgt spid="133122"/>
                                        </p:tgtEl>
                                        <p:attrNameLst>
                                          <p:attrName>style.visibility</p:attrName>
                                        </p:attrNameLst>
                                      </p:cBhvr>
                                      <p:to>
                                        <p:strVal val="visible"/>
                                      </p:to>
                                    </p:set>
                                    <p:animEffect transition="in" filter="dissolve">
                                      <p:cBhvr>
                                        <p:cTn id="11" dur="500"/>
                                        <p:tgtEl>
                                          <p:spTgt spid="133122"/>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grpId="0" nodeType="clickEffect">
                                  <p:stCondLst>
                                    <p:cond delay="0"/>
                                  </p:stCondLst>
                                  <p:childTnLst>
                                    <p:set>
                                      <p:cBhvr>
                                        <p:cTn id="15" dur="1" fill="hold">
                                          <p:stCondLst>
                                            <p:cond delay="0"/>
                                          </p:stCondLst>
                                        </p:cTn>
                                        <p:tgtEl>
                                          <p:spTgt spid="133123">
                                            <p:txEl>
                                              <p:pRg st="0" end="0"/>
                                            </p:txEl>
                                          </p:spTgt>
                                        </p:tgtEl>
                                        <p:attrNameLst>
                                          <p:attrName>style.visibility</p:attrName>
                                        </p:attrNameLst>
                                      </p:cBhvr>
                                      <p:to>
                                        <p:strVal val="visible"/>
                                      </p:to>
                                    </p:set>
                                    <p:animEffect transition="in" filter="dissolve">
                                      <p:cBhvr>
                                        <p:cTn id="16" dur="500"/>
                                        <p:tgtEl>
                                          <p:spTgt spid="133123">
                                            <p:txEl>
                                              <p:pRg st="0" end="0"/>
                                            </p:txEl>
                                          </p:spTgt>
                                        </p:tgtEl>
                                      </p:cBhvr>
                                    </p:animEffect>
                                  </p:childTnLst>
                                </p:cTn>
                              </p:par>
                            </p:childTnLst>
                          </p:cTn>
                        </p:par>
                        <p:par>
                          <p:cTn id="17" fill="hold">
                            <p:stCondLst>
                              <p:cond delay="500"/>
                            </p:stCondLst>
                            <p:childTnLst>
                              <p:par>
                                <p:cTn id="18" presetID="9" presetClass="entr" presetSubtype="0" fill="hold" nodeType="afterEffect">
                                  <p:stCondLst>
                                    <p:cond delay="1000"/>
                                  </p:stCondLst>
                                  <p:childTnLst>
                                    <p:set>
                                      <p:cBhvr>
                                        <p:cTn id="19" dur="1" fill="hold">
                                          <p:stCondLst>
                                            <p:cond delay="0"/>
                                          </p:stCondLst>
                                        </p:cTn>
                                        <p:tgtEl>
                                          <p:spTgt spid="133124"/>
                                        </p:tgtEl>
                                        <p:attrNameLst>
                                          <p:attrName>style.visibility</p:attrName>
                                        </p:attrNameLst>
                                      </p:cBhvr>
                                      <p:to>
                                        <p:strVal val="visible"/>
                                      </p:to>
                                    </p:set>
                                    <p:animEffect transition="in" filter="dissolve">
                                      <p:cBhvr>
                                        <p:cTn id="20" dur="500"/>
                                        <p:tgtEl>
                                          <p:spTgt spid="133124"/>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133125">
                                            <p:txEl>
                                              <p:pRg st="0" end="0"/>
                                            </p:txEl>
                                          </p:spTgt>
                                        </p:tgtEl>
                                        <p:attrNameLst>
                                          <p:attrName>style.visibility</p:attrName>
                                        </p:attrNameLst>
                                      </p:cBhvr>
                                      <p:to>
                                        <p:strVal val="visible"/>
                                      </p:to>
                                    </p:set>
                                    <p:animEffect transition="in" filter="dissolve">
                                      <p:cBhvr>
                                        <p:cTn id="25" dur="500"/>
                                        <p:tgtEl>
                                          <p:spTgt spid="133125">
                                            <p:txEl>
                                              <p:pRg st="0" end="0"/>
                                            </p:txEl>
                                          </p:spTgt>
                                        </p:tgtEl>
                                      </p:cBhvr>
                                    </p:animEffect>
                                  </p:childTnLst>
                                </p:cTn>
                              </p:par>
                            </p:childTnLst>
                          </p:cTn>
                        </p:par>
                        <p:par>
                          <p:cTn id="26" fill="hold">
                            <p:stCondLst>
                              <p:cond delay="500"/>
                            </p:stCondLst>
                            <p:childTnLst>
                              <p:par>
                                <p:cTn id="27" presetID="9" presetClass="entr" presetSubtype="0" fill="hold" nodeType="afterEffect">
                                  <p:stCondLst>
                                    <p:cond delay="1000"/>
                                  </p:stCondLst>
                                  <p:childTnLst>
                                    <p:set>
                                      <p:cBhvr>
                                        <p:cTn id="28" dur="1" fill="hold">
                                          <p:stCondLst>
                                            <p:cond delay="0"/>
                                          </p:stCondLst>
                                        </p:cTn>
                                        <p:tgtEl>
                                          <p:spTgt spid="133126"/>
                                        </p:tgtEl>
                                        <p:attrNameLst>
                                          <p:attrName>style.visibility</p:attrName>
                                        </p:attrNameLst>
                                      </p:cBhvr>
                                      <p:to>
                                        <p:strVal val="visible"/>
                                      </p:to>
                                    </p:set>
                                    <p:animEffect transition="in" filter="dissolve">
                                      <p:cBhvr>
                                        <p:cTn id="29" dur="500"/>
                                        <p:tgtEl>
                                          <p:spTgt spid="1331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23" grpId="0" build="p"/>
      <p:bldP spid="133125" grpId="0" build="p"/>
      <p:bldP spid="133127" grpId="0" advAuto="1000" build="p"/>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Text Box 2"/>
          <p:cNvSpPr txBox="1"/>
          <p:nvPr/>
        </p:nvSpPr>
        <p:spPr>
          <a:xfrm>
            <a:off x="2133600" y="946150"/>
            <a:ext cx="8001000" cy="119888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lnSpc>
                <a:spcPct val="150000"/>
              </a:lnSpc>
              <a:spcBef>
                <a:spcPct val="50000"/>
              </a:spcBef>
              <a:buNone/>
            </a:pPr>
            <a:r>
              <a:rPr lang="en-US" altLang="zh-CN" sz="2400" b="1" dirty="0">
                <a:ea typeface="楷体_GB2312" pitchFamily="1" charset="-122"/>
              </a:rPr>
              <a:t> </a:t>
            </a:r>
            <a:r>
              <a:rPr lang="zh-CN" altLang="en-US" sz="2400" b="1" dirty="0">
                <a:ea typeface="楷体_GB2312" pitchFamily="1" charset="-122"/>
              </a:rPr>
              <a:t>例</a:t>
            </a:r>
            <a:r>
              <a:rPr lang="en-US" altLang="zh-CN" sz="2400" b="1" dirty="0">
                <a:ea typeface="楷体_GB2312" pitchFamily="1" charset="-122"/>
              </a:rPr>
              <a:t>2     </a:t>
            </a:r>
            <a:r>
              <a:rPr lang="zh-CN" altLang="en-US" sz="2400" b="1" dirty="0">
                <a:ea typeface="楷体_GB2312" pitchFamily="1" charset="-122"/>
              </a:rPr>
              <a:t>图</a:t>
            </a:r>
            <a:r>
              <a:rPr lang="en-US" altLang="zh-CN" sz="2400" b="1" dirty="0">
                <a:ea typeface="楷体_GB2312" pitchFamily="1" charset="-122"/>
              </a:rPr>
              <a:t>4-32(a)</a:t>
            </a:r>
            <a:r>
              <a:rPr lang="zh-CN" altLang="en-US" sz="2400" b="1" dirty="0">
                <a:ea typeface="楷体_GB2312" pitchFamily="1" charset="-122"/>
              </a:rPr>
              <a:t>电路中，已知电容电流</a:t>
            </a:r>
            <a:r>
              <a:rPr lang="en-US" altLang="zh-CN" sz="2400" b="1" i="1" dirty="0">
                <a:ea typeface="楷体_GB2312" pitchFamily="1" charset="-122"/>
              </a:rPr>
              <a:t>i</a:t>
            </a:r>
            <a:r>
              <a:rPr lang="en-US" altLang="zh-CN" sz="2400" b="1" baseline="-30000" dirty="0">
                <a:ea typeface="楷体_GB2312" pitchFamily="1" charset="-122"/>
              </a:rPr>
              <a:t>C</a:t>
            </a:r>
            <a:r>
              <a:rPr lang="en-US" altLang="zh-CN" sz="2400" b="1" dirty="0">
                <a:ea typeface="楷体_GB2312" pitchFamily="1" charset="-122"/>
              </a:rPr>
              <a:t>(</a:t>
            </a:r>
            <a:r>
              <a:rPr lang="en-US" altLang="zh-CN" sz="2400" b="1" i="1" dirty="0">
                <a:ea typeface="楷体_GB2312" pitchFamily="1" charset="-122"/>
              </a:rPr>
              <a:t>t</a:t>
            </a:r>
            <a:r>
              <a:rPr lang="en-US" altLang="zh-CN" sz="2400" b="1" dirty="0">
                <a:ea typeface="楷体_GB2312" pitchFamily="1" charset="-122"/>
              </a:rPr>
              <a:t>)=2.5e</a:t>
            </a:r>
            <a:r>
              <a:rPr lang="en-US" altLang="zh-CN" sz="2400" b="1" baseline="30000" dirty="0">
                <a:ea typeface="楷体_GB2312" pitchFamily="1" charset="-122"/>
              </a:rPr>
              <a:t>-</a:t>
            </a:r>
            <a:r>
              <a:rPr lang="en-US" altLang="zh-CN" sz="2400" b="1" i="1" baseline="30000" dirty="0">
                <a:ea typeface="楷体_GB2312" pitchFamily="1" charset="-122"/>
              </a:rPr>
              <a:t>t</a:t>
            </a:r>
            <a:r>
              <a:rPr lang="en-US" altLang="zh-CN" sz="2400" b="1" dirty="0">
                <a:ea typeface="楷体_GB2312" pitchFamily="1" charset="-122"/>
              </a:rPr>
              <a:t>A</a:t>
            </a:r>
            <a:r>
              <a:rPr lang="zh-CN" altLang="en-US" sz="2400" b="1" dirty="0">
                <a:ea typeface="楷体_GB2312" pitchFamily="1" charset="-122"/>
              </a:rPr>
              <a:t>，用</a:t>
            </a:r>
            <a:br>
              <a:rPr lang="zh-CN" altLang="en-US" sz="2400" b="1" dirty="0">
                <a:ea typeface="楷体_GB2312" pitchFamily="1" charset="-122"/>
              </a:rPr>
            </a:br>
            <a:r>
              <a:rPr lang="zh-CN" altLang="en-US" sz="2400" b="1" dirty="0">
                <a:ea typeface="楷体_GB2312" pitchFamily="1" charset="-122"/>
              </a:rPr>
              <a:t>                 替代定理求</a:t>
            </a:r>
            <a:r>
              <a:rPr lang="en-US" altLang="zh-CN" sz="2400" b="1" i="1" dirty="0">
                <a:ea typeface="楷体_GB2312" pitchFamily="1" charset="-122"/>
              </a:rPr>
              <a:t>i</a:t>
            </a:r>
            <a:r>
              <a:rPr lang="en-US" altLang="zh-CN" sz="2400" b="1" baseline="-30000" dirty="0">
                <a:ea typeface="楷体_GB2312" pitchFamily="1" charset="-122"/>
              </a:rPr>
              <a:t>1</a:t>
            </a:r>
            <a:r>
              <a:rPr lang="en-US" altLang="zh-CN" sz="2400" b="1" dirty="0">
                <a:ea typeface="楷体_GB2312" pitchFamily="1" charset="-122"/>
              </a:rPr>
              <a:t>(</a:t>
            </a:r>
            <a:r>
              <a:rPr lang="en-US" altLang="zh-CN" sz="2400" b="1" i="1" dirty="0">
                <a:ea typeface="楷体_GB2312" pitchFamily="1" charset="-122"/>
              </a:rPr>
              <a:t>t</a:t>
            </a:r>
            <a:r>
              <a:rPr lang="en-US" altLang="zh-CN" sz="2400" b="1" dirty="0">
                <a:ea typeface="楷体_GB2312" pitchFamily="1" charset="-122"/>
              </a:rPr>
              <a:t>)</a:t>
            </a:r>
            <a:r>
              <a:rPr lang="zh-CN" altLang="en-US" sz="2400" b="1" dirty="0">
                <a:ea typeface="楷体_GB2312" pitchFamily="1" charset="-122"/>
              </a:rPr>
              <a:t>和</a:t>
            </a:r>
            <a:r>
              <a:rPr lang="en-US" altLang="zh-CN" sz="2400" b="1" i="1" dirty="0">
                <a:ea typeface="楷体_GB2312" pitchFamily="1" charset="-122"/>
              </a:rPr>
              <a:t>i</a:t>
            </a:r>
            <a:r>
              <a:rPr lang="en-US" altLang="zh-CN" sz="2400" b="1" baseline="-30000" dirty="0">
                <a:ea typeface="楷体_GB2312" pitchFamily="1" charset="-122"/>
              </a:rPr>
              <a:t>2</a:t>
            </a:r>
            <a:r>
              <a:rPr lang="en-US" altLang="zh-CN" sz="2400" b="1" dirty="0">
                <a:ea typeface="楷体_GB2312" pitchFamily="1" charset="-122"/>
              </a:rPr>
              <a:t>(</a:t>
            </a:r>
            <a:r>
              <a:rPr lang="en-US" altLang="zh-CN" sz="2400" b="1" i="1" dirty="0">
                <a:ea typeface="楷体_GB2312" pitchFamily="1" charset="-122"/>
              </a:rPr>
              <a:t>t</a:t>
            </a:r>
            <a:r>
              <a:rPr lang="en-US" altLang="zh-CN" sz="2400" b="1" dirty="0">
                <a:ea typeface="楷体_GB2312" pitchFamily="1" charset="-122"/>
              </a:rPr>
              <a:t>) </a:t>
            </a:r>
            <a:endParaRPr lang="en-US" altLang="zh-CN" sz="2400" b="1" dirty="0">
              <a:ea typeface="楷体_GB2312" pitchFamily="1" charset="-122"/>
            </a:endParaRPr>
          </a:p>
        </p:txBody>
      </p:sp>
      <p:grpSp>
        <p:nvGrpSpPr>
          <p:cNvPr id="134147" name="Group 3"/>
          <p:cNvGrpSpPr/>
          <p:nvPr/>
        </p:nvGrpSpPr>
        <p:grpSpPr>
          <a:xfrm>
            <a:off x="2438400" y="2601913"/>
            <a:ext cx="7391400" cy="2428874"/>
            <a:chOff x="672" y="775"/>
            <a:chExt cx="4656" cy="1530"/>
          </a:xfrm>
        </p:grpSpPr>
        <p:graphicFrame>
          <p:nvGraphicFramePr>
            <p:cNvPr id="76804" name="Object 4"/>
            <p:cNvGraphicFramePr>
              <a:graphicFrameLocks noChangeAspect="1"/>
            </p:cNvGraphicFramePr>
            <p:nvPr/>
          </p:nvGraphicFramePr>
          <p:xfrm>
            <a:off x="672" y="775"/>
            <a:ext cx="4656" cy="1312"/>
          </p:xfrm>
          <a:graphic>
            <a:graphicData uri="http://schemas.openxmlformats.org/presentationml/2006/ole">
              <mc:AlternateContent xmlns:mc="http://schemas.openxmlformats.org/markup-compatibility/2006">
                <mc:Choice xmlns:v="urn:schemas-microsoft-com:vml" Requires="v">
                  <p:oleObj spid="_x0000_s92" name="" r:id="rId1" imgW="19380200" imgH="5461000" progId="Photoshop.Image.5">
                    <p:embed/>
                  </p:oleObj>
                </mc:Choice>
                <mc:Fallback>
                  <p:oleObj name="" r:id="rId1" imgW="19380200" imgH="5461000" progId="Photoshop.Image.5">
                    <p:embed/>
                    <p:pic>
                      <p:nvPicPr>
                        <p:cNvPr id="0" name="图片 3432"/>
                        <p:cNvPicPr/>
                        <p:nvPr/>
                      </p:nvPicPr>
                      <p:blipFill>
                        <a:blip r:embed="rId2"/>
                        <a:stretch>
                          <a:fillRect/>
                        </a:stretch>
                      </p:blipFill>
                      <p:spPr>
                        <a:xfrm>
                          <a:off x="672" y="775"/>
                          <a:ext cx="4656" cy="1312"/>
                        </a:xfrm>
                        <a:prstGeom prst="rect">
                          <a:avLst/>
                        </a:prstGeom>
                        <a:noFill/>
                        <a:ln w="38100">
                          <a:noFill/>
                          <a:miter/>
                        </a:ln>
                      </p:spPr>
                    </p:pic>
                  </p:oleObj>
                </mc:Fallback>
              </mc:AlternateContent>
            </a:graphicData>
          </a:graphic>
        </p:graphicFrame>
        <p:sp>
          <p:nvSpPr>
            <p:cNvPr id="76805" name="Rectangle 5"/>
            <p:cNvSpPr/>
            <p:nvPr/>
          </p:nvSpPr>
          <p:spPr>
            <a:xfrm>
              <a:off x="2682" y="2054"/>
              <a:ext cx="702" cy="25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zh-CN" altLang="en-US" sz="2000" b="1" dirty="0">
                  <a:ea typeface="楷体_GB2312" pitchFamily="1" charset="-122"/>
                </a:rPr>
                <a:t>图</a:t>
              </a:r>
              <a:r>
                <a:rPr lang="en-US" altLang="zh-CN" sz="2000" b="1" dirty="0">
                  <a:ea typeface="楷体_GB2312" pitchFamily="1" charset="-122"/>
                </a:rPr>
                <a:t>4</a:t>
              </a:r>
              <a:r>
                <a:rPr lang="zh-CN" altLang="en-US" sz="2000" b="1" dirty="0">
                  <a:ea typeface="楷体_GB2312" pitchFamily="1" charset="-122"/>
                </a:rPr>
                <a:t>－</a:t>
              </a:r>
              <a:r>
                <a:rPr lang="en-US" altLang="zh-CN" sz="2000" b="1" dirty="0">
                  <a:ea typeface="楷体_GB2312" pitchFamily="1" charset="-122"/>
                </a:rPr>
                <a:t>32</a:t>
              </a:r>
              <a:endParaRPr lang="en-US" altLang="zh-CN" sz="2000" b="1" dirty="0">
                <a:ea typeface="楷体_GB2312" pitchFamily="1" charset="-122"/>
              </a:endParaRP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134146">
                                            <p:txEl>
                                              <p:pRg st="0" end="0"/>
                                            </p:txEl>
                                          </p:spTgt>
                                        </p:tgtEl>
                                        <p:attrNameLst>
                                          <p:attrName>style.visibility</p:attrName>
                                        </p:attrNameLst>
                                      </p:cBhvr>
                                      <p:to>
                                        <p:strVal val="visible"/>
                                      </p:to>
                                    </p:set>
                                    <p:animEffect transition="in" filter="dissolve">
                                      <p:cBhvr>
                                        <p:cTn id="7" dur="500"/>
                                        <p:tgtEl>
                                          <p:spTgt spid="134146">
                                            <p:txEl>
                                              <p:pRg st="0" end="0"/>
                                            </p:txEl>
                                          </p:spTgt>
                                        </p:tgtEl>
                                      </p:cBhvr>
                                    </p:animEffect>
                                  </p:childTnLst>
                                </p:cTn>
                              </p:par>
                            </p:childTnLst>
                          </p:cTn>
                        </p:par>
                        <p:par>
                          <p:cTn id="8" fill="hold">
                            <p:stCondLst>
                              <p:cond delay="500"/>
                            </p:stCondLst>
                            <p:childTnLst>
                              <p:par>
                                <p:cTn id="9" presetID="9" presetClass="entr" presetSubtype="0" fill="hold" nodeType="afterEffect">
                                  <p:stCondLst>
                                    <p:cond delay="1000"/>
                                  </p:stCondLst>
                                  <p:childTnLst>
                                    <p:set>
                                      <p:cBhvr>
                                        <p:cTn id="10" dur="1" fill="hold">
                                          <p:stCondLst>
                                            <p:cond delay="0"/>
                                          </p:stCondLst>
                                        </p:cTn>
                                        <p:tgtEl>
                                          <p:spTgt spid="134147"/>
                                        </p:tgtEl>
                                        <p:attrNameLst>
                                          <p:attrName>style.visibility</p:attrName>
                                        </p:attrNameLst>
                                      </p:cBhvr>
                                      <p:to>
                                        <p:strVal val="visible"/>
                                      </p:to>
                                    </p:set>
                                    <p:animEffect transition="in" filter="dissolve">
                                      <p:cBhvr>
                                        <p:cTn id="11" dur="500"/>
                                        <p:tgtEl>
                                          <p:spTgt spid="1341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4146" grpId="0" advAuto="1000" build="p"/>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Text Box 2"/>
          <p:cNvSpPr txBox="1"/>
          <p:nvPr/>
        </p:nvSpPr>
        <p:spPr>
          <a:xfrm>
            <a:off x="1311275" y="3090545"/>
            <a:ext cx="10158730" cy="1753235"/>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lnSpc>
                <a:spcPct val="150000"/>
              </a:lnSpc>
              <a:spcBef>
                <a:spcPct val="50000"/>
              </a:spcBef>
              <a:buNone/>
            </a:pPr>
            <a:r>
              <a:rPr lang="zh-CN" altLang="en-US" sz="2400" b="1" dirty="0">
                <a:ea typeface="楷体_GB2312" pitchFamily="1" charset="-122"/>
              </a:rPr>
              <a:t>解：图</a:t>
            </a:r>
            <a:r>
              <a:rPr lang="en-US" altLang="zh-CN" sz="2400" b="1" dirty="0">
                <a:ea typeface="楷体_GB2312" pitchFamily="1" charset="-122"/>
              </a:rPr>
              <a:t>(a)</a:t>
            </a:r>
            <a:r>
              <a:rPr lang="zh-CN" altLang="en-US" sz="2400" b="1" dirty="0">
                <a:ea typeface="楷体_GB2312" pitchFamily="1" charset="-122"/>
              </a:rPr>
              <a:t>电路中包含一个电容，它不是一个电阻电路。用</a:t>
            </a:r>
            <a:br>
              <a:rPr lang="zh-CN" altLang="en-US" sz="2400" b="1" dirty="0">
                <a:ea typeface="楷体_GB2312" pitchFamily="1" charset="-122"/>
              </a:rPr>
            </a:br>
            <a:r>
              <a:rPr lang="zh-CN" altLang="en-US" sz="2400" b="1" dirty="0">
                <a:ea typeface="楷体_GB2312" pitchFamily="1" charset="-122"/>
              </a:rPr>
              <a:t>        电流为</a:t>
            </a:r>
            <a:r>
              <a:rPr lang="en-US" altLang="zh-CN" sz="2400" b="1" i="1" dirty="0">
                <a:ea typeface="楷体_GB2312" pitchFamily="1" charset="-122"/>
              </a:rPr>
              <a:t>i</a:t>
            </a:r>
            <a:r>
              <a:rPr lang="en-US" altLang="zh-CN" sz="2400" b="1" baseline="-30000" dirty="0">
                <a:ea typeface="楷体_GB2312" pitchFamily="1" charset="-122"/>
              </a:rPr>
              <a:t>C</a:t>
            </a:r>
            <a:r>
              <a:rPr lang="en-US" altLang="zh-CN" sz="2400" b="1" dirty="0">
                <a:ea typeface="楷体_GB2312" pitchFamily="1" charset="-122"/>
              </a:rPr>
              <a:t>(</a:t>
            </a:r>
            <a:r>
              <a:rPr lang="en-US" altLang="zh-CN" sz="2400" b="1" i="1" dirty="0">
                <a:ea typeface="楷体_GB2312" pitchFamily="1" charset="-122"/>
              </a:rPr>
              <a:t>t</a:t>
            </a:r>
            <a:r>
              <a:rPr lang="en-US" altLang="zh-CN" sz="2400" b="1" dirty="0">
                <a:ea typeface="楷体_GB2312" pitchFamily="1" charset="-122"/>
              </a:rPr>
              <a:t>)=2.5e</a:t>
            </a:r>
            <a:r>
              <a:rPr lang="en-US" altLang="zh-CN" sz="2400" b="1" baseline="30000" dirty="0">
                <a:ea typeface="楷体_GB2312" pitchFamily="1" charset="-122"/>
              </a:rPr>
              <a:t>-</a:t>
            </a:r>
            <a:r>
              <a:rPr lang="en-US" altLang="zh-CN" sz="2400" b="1" i="1" baseline="30000" dirty="0">
                <a:ea typeface="楷体_GB2312" pitchFamily="1" charset="-122"/>
              </a:rPr>
              <a:t>t</a:t>
            </a:r>
            <a:r>
              <a:rPr lang="en-US" altLang="zh-CN" sz="2400" b="1" dirty="0">
                <a:ea typeface="楷体_GB2312" pitchFamily="1" charset="-122"/>
              </a:rPr>
              <a:t>A</a:t>
            </a:r>
            <a:r>
              <a:rPr lang="zh-CN" altLang="en-US" sz="2400" b="1" dirty="0">
                <a:ea typeface="楷体_GB2312" pitchFamily="1" charset="-122"/>
              </a:rPr>
              <a:t>的电流源替代电容，得到图</a:t>
            </a:r>
            <a:r>
              <a:rPr lang="en-US" altLang="zh-CN" sz="2400" b="1" dirty="0">
                <a:ea typeface="楷体_GB2312" pitchFamily="1" charset="-122"/>
              </a:rPr>
              <a:t>(b)</a:t>
            </a:r>
            <a:r>
              <a:rPr lang="zh-CN" altLang="en-US" sz="2400" b="1" dirty="0">
                <a:ea typeface="楷体_GB2312" pitchFamily="1" charset="-122"/>
              </a:rPr>
              <a:t>所示</a:t>
            </a:r>
            <a:br>
              <a:rPr lang="zh-CN" altLang="en-US" sz="2400" b="1" dirty="0">
                <a:ea typeface="楷体_GB2312" pitchFamily="1" charset="-122"/>
              </a:rPr>
            </a:br>
            <a:r>
              <a:rPr lang="zh-CN" altLang="en-US" sz="2400" b="1" dirty="0">
                <a:ea typeface="楷体_GB2312" pitchFamily="1" charset="-122"/>
              </a:rPr>
              <a:t>        线性电阻电路，用叠加定理求得： </a:t>
            </a:r>
            <a:endParaRPr lang="zh-CN" altLang="en-US" sz="2400" b="1" dirty="0">
              <a:ea typeface="楷体_GB2312" pitchFamily="1" charset="-122"/>
            </a:endParaRPr>
          </a:p>
        </p:txBody>
      </p:sp>
      <p:graphicFrame>
        <p:nvGraphicFramePr>
          <p:cNvPr id="135171" name="Object 3"/>
          <p:cNvGraphicFramePr>
            <a:graphicFrameLocks noChangeAspect="1"/>
          </p:cNvGraphicFramePr>
          <p:nvPr/>
        </p:nvGraphicFramePr>
        <p:xfrm>
          <a:off x="2438400" y="4843780"/>
          <a:ext cx="7467600" cy="1889125"/>
        </p:xfrm>
        <a:graphic>
          <a:graphicData uri="http://schemas.openxmlformats.org/presentationml/2006/ole">
            <mc:AlternateContent xmlns:mc="http://schemas.openxmlformats.org/markup-compatibility/2006">
              <mc:Choice xmlns:v="urn:schemas-microsoft-com:vml" Requires="v">
                <p:oleObj spid="_x0000_s92" name="" r:id="rId1" imgW="2654300" imgH="673100" progId="Equation.3">
                  <p:embed/>
                </p:oleObj>
              </mc:Choice>
              <mc:Fallback>
                <p:oleObj name="" r:id="rId1" imgW="2654300" imgH="673100" progId="Equation.3">
                  <p:embed/>
                  <p:pic>
                    <p:nvPicPr>
                      <p:cNvPr id="0" name="图片 3374"/>
                      <p:cNvPicPr/>
                      <p:nvPr/>
                    </p:nvPicPr>
                    <p:blipFill>
                      <a:blip r:embed="rId2"/>
                      <a:stretch>
                        <a:fillRect/>
                      </a:stretch>
                    </p:blipFill>
                    <p:spPr>
                      <a:xfrm>
                        <a:off x="2438400" y="4843780"/>
                        <a:ext cx="7467600" cy="1889125"/>
                      </a:xfrm>
                      <a:prstGeom prst="rect">
                        <a:avLst/>
                      </a:prstGeom>
                      <a:solidFill>
                        <a:srgbClr val="00FFCC"/>
                      </a:solidFill>
                      <a:ln w="38100">
                        <a:noFill/>
                        <a:miter/>
                      </a:ln>
                    </p:spPr>
                  </p:pic>
                </p:oleObj>
              </mc:Fallback>
            </mc:AlternateContent>
          </a:graphicData>
        </a:graphic>
      </p:graphicFrame>
      <p:grpSp>
        <p:nvGrpSpPr>
          <p:cNvPr id="77828" name="Group 4"/>
          <p:cNvGrpSpPr/>
          <p:nvPr/>
        </p:nvGrpSpPr>
        <p:grpSpPr>
          <a:xfrm>
            <a:off x="2514600" y="851535"/>
            <a:ext cx="7391400" cy="2428876"/>
            <a:chOff x="672" y="775"/>
            <a:chExt cx="4656" cy="1530"/>
          </a:xfrm>
        </p:grpSpPr>
        <p:graphicFrame>
          <p:nvGraphicFramePr>
            <p:cNvPr id="77829" name="Object 5"/>
            <p:cNvGraphicFramePr>
              <a:graphicFrameLocks noChangeAspect="1"/>
            </p:cNvGraphicFramePr>
            <p:nvPr/>
          </p:nvGraphicFramePr>
          <p:xfrm>
            <a:off x="672" y="775"/>
            <a:ext cx="4656" cy="1312"/>
          </p:xfrm>
          <a:graphic>
            <a:graphicData uri="http://schemas.openxmlformats.org/presentationml/2006/ole">
              <mc:AlternateContent xmlns:mc="http://schemas.openxmlformats.org/markup-compatibility/2006">
                <mc:Choice xmlns:v="urn:schemas-microsoft-com:vml" Requires="v">
                  <p:oleObj spid="_x0000_s2" name="" r:id="rId3" imgW="19380200" imgH="5461000" progId="Photoshop.Image.5">
                    <p:embed/>
                  </p:oleObj>
                </mc:Choice>
                <mc:Fallback>
                  <p:oleObj name="" r:id="rId3" imgW="19380200" imgH="5461000" progId="Photoshop.Image.5">
                    <p:embed/>
                    <p:pic>
                      <p:nvPicPr>
                        <p:cNvPr id="0" name="图片 3375"/>
                        <p:cNvPicPr/>
                        <p:nvPr/>
                      </p:nvPicPr>
                      <p:blipFill>
                        <a:blip r:embed="rId4"/>
                        <a:stretch>
                          <a:fillRect/>
                        </a:stretch>
                      </p:blipFill>
                      <p:spPr>
                        <a:xfrm>
                          <a:off x="672" y="775"/>
                          <a:ext cx="4656" cy="1312"/>
                        </a:xfrm>
                        <a:prstGeom prst="rect">
                          <a:avLst/>
                        </a:prstGeom>
                        <a:noFill/>
                        <a:ln w="38100">
                          <a:noFill/>
                          <a:miter/>
                        </a:ln>
                      </p:spPr>
                    </p:pic>
                  </p:oleObj>
                </mc:Fallback>
              </mc:AlternateContent>
            </a:graphicData>
          </a:graphic>
        </p:graphicFrame>
        <p:sp>
          <p:nvSpPr>
            <p:cNvPr id="77830" name="Rectangle 6"/>
            <p:cNvSpPr/>
            <p:nvPr/>
          </p:nvSpPr>
          <p:spPr>
            <a:xfrm>
              <a:off x="2682" y="2054"/>
              <a:ext cx="702" cy="25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zh-CN" altLang="en-US" sz="2000" b="1" dirty="0">
                  <a:ea typeface="楷体_GB2312" pitchFamily="1" charset="-122"/>
                </a:rPr>
                <a:t>图</a:t>
              </a:r>
              <a:r>
                <a:rPr lang="en-US" altLang="zh-CN" sz="2000" b="1" dirty="0">
                  <a:ea typeface="楷体_GB2312" pitchFamily="1" charset="-122"/>
                </a:rPr>
                <a:t>4</a:t>
              </a:r>
              <a:r>
                <a:rPr lang="zh-CN" altLang="en-US" sz="2000" b="1" dirty="0">
                  <a:ea typeface="楷体_GB2312" pitchFamily="1" charset="-122"/>
                </a:rPr>
                <a:t>－</a:t>
              </a:r>
              <a:r>
                <a:rPr lang="en-US" altLang="zh-CN" sz="2000" b="1" dirty="0">
                  <a:ea typeface="楷体_GB2312" pitchFamily="1" charset="-122"/>
                </a:rPr>
                <a:t>32</a:t>
              </a:r>
              <a:endParaRPr lang="en-US" altLang="zh-CN" sz="2000" b="1" dirty="0">
                <a:ea typeface="楷体_GB2312" pitchFamily="1" charset="-122"/>
              </a:endParaRP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1000"/>
                                  </p:stCondLst>
                                  <p:childTnLst>
                                    <p:set>
                                      <p:cBhvr>
                                        <p:cTn id="6" dur="1" fill="hold">
                                          <p:stCondLst>
                                            <p:cond delay="0"/>
                                          </p:stCondLst>
                                        </p:cTn>
                                        <p:tgtEl>
                                          <p:spTgt spid="135170">
                                            <p:txEl>
                                              <p:pRg st="0" end="0"/>
                                            </p:txEl>
                                          </p:spTgt>
                                        </p:tgtEl>
                                        <p:attrNameLst>
                                          <p:attrName>style.visibility</p:attrName>
                                        </p:attrNameLst>
                                      </p:cBhvr>
                                      <p:to>
                                        <p:strVal val="visible"/>
                                      </p:to>
                                    </p:set>
                                    <p:animEffect transition="in" filter="dissolve">
                                      <p:cBhvr>
                                        <p:cTn id="7" dur="500"/>
                                        <p:tgtEl>
                                          <p:spTgt spid="13517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35171"/>
                                        </p:tgtEl>
                                        <p:attrNameLst>
                                          <p:attrName>style.visibility</p:attrName>
                                        </p:attrNameLst>
                                      </p:cBhvr>
                                      <p:to>
                                        <p:strVal val="visible"/>
                                      </p:to>
                                    </p:set>
                                    <p:animEffect transition="in" filter="dissolve">
                                      <p:cBhvr>
                                        <p:cTn id="12" dur="500"/>
                                        <p:tgtEl>
                                          <p:spTgt spid="1351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5170" grpId="0" advAuto="1000" build="p"/>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Text Box 2"/>
          <p:cNvSpPr txBox="1"/>
          <p:nvPr/>
        </p:nvSpPr>
        <p:spPr>
          <a:xfrm>
            <a:off x="2133600" y="406400"/>
            <a:ext cx="7620000" cy="64516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lnSpc>
                <a:spcPct val="150000"/>
              </a:lnSpc>
              <a:spcBef>
                <a:spcPct val="50000"/>
              </a:spcBef>
              <a:buNone/>
            </a:pPr>
            <a:r>
              <a:rPr lang="zh-CN" altLang="en-US" sz="2400" b="1" dirty="0">
                <a:ea typeface="楷体_GB2312" pitchFamily="1" charset="-122"/>
              </a:rPr>
              <a:t>例</a:t>
            </a:r>
            <a:r>
              <a:rPr lang="en-US" altLang="zh-CN" sz="2400" b="1" dirty="0">
                <a:ea typeface="楷体_GB2312" pitchFamily="1" charset="-122"/>
              </a:rPr>
              <a:t>3   </a:t>
            </a:r>
            <a:r>
              <a:rPr lang="zh-CN" altLang="en-US" sz="2400" b="1" dirty="0">
                <a:ea typeface="楷体_GB2312" pitchFamily="1" charset="-122"/>
              </a:rPr>
              <a:t>图</a:t>
            </a:r>
            <a:r>
              <a:rPr lang="en-US" altLang="zh-CN" sz="2400" b="1" dirty="0">
                <a:ea typeface="楷体_GB2312" pitchFamily="1" charset="-122"/>
              </a:rPr>
              <a:t>4-33(a)</a:t>
            </a:r>
            <a:r>
              <a:rPr lang="zh-CN" altLang="en-US" sz="2400" b="1" dirty="0">
                <a:ea typeface="楷体_GB2312" pitchFamily="1" charset="-122"/>
              </a:rPr>
              <a:t>电路中</a:t>
            </a:r>
            <a:r>
              <a:rPr lang="en-US" altLang="zh-CN" sz="2400" b="1" i="1" dirty="0">
                <a:ea typeface="楷体_GB2312" pitchFamily="1" charset="-122"/>
              </a:rPr>
              <a:t>g</a:t>
            </a:r>
            <a:r>
              <a:rPr lang="en-US" altLang="zh-CN" sz="2400" b="1" dirty="0">
                <a:ea typeface="楷体_GB2312" pitchFamily="1" charset="-122"/>
              </a:rPr>
              <a:t>=2S</a:t>
            </a:r>
            <a:r>
              <a:rPr lang="zh-CN" altLang="en-US" sz="2400" b="1" dirty="0">
                <a:ea typeface="楷体_GB2312" pitchFamily="1" charset="-122"/>
              </a:rPr>
              <a:t>。试求电流</a:t>
            </a:r>
            <a:r>
              <a:rPr lang="en-US" altLang="zh-CN" sz="2400" b="1" i="1" dirty="0">
                <a:ea typeface="楷体_GB2312" pitchFamily="1" charset="-122"/>
              </a:rPr>
              <a:t>I</a:t>
            </a:r>
            <a:r>
              <a:rPr lang="zh-CN" altLang="en-US" sz="2400" b="1" dirty="0">
                <a:ea typeface="楷体_GB2312" pitchFamily="1" charset="-122"/>
              </a:rPr>
              <a:t>。 </a:t>
            </a:r>
            <a:endParaRPr lang="zh-CN" altLang="en-US" sz="2400" b="1" dirty="0">
              <a:ea typeface="楷体_GB2312" pitchFamily="1" charset="-122"/>
            </a:endParaRPr>
          </a:p>
        </p:txBody>
      </p:sp>
      <p:sp>
        <p:nvSpPr>
          <p:cNvPr id="136195" name="Text Box 3"/>
          <p:cNvSpPr txBox="1"/>
          <p:nvPr/>
        </p:nvSpPr>
        <p:spPr>
          <a:xfrm>
            <a:off x="2133600" y="3378200"/>
            <a:ext cx="7315200" cy="64516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lnSpc>
                <a:spcPct val="150000"/>
              </a:lnSpc>
              <a:spcBef>
                <a:spcPct val="50000"/>
              </a:spcBef>
              <a:buNone/>
            </a:pPr>
            <a:r>
              <a:rPr lang="zh-CN" altLang="en-US" sz="2400" b="1" dirty="0">
                <a:ea typeface="楷体_GB2312" pitchFamily="1" charset="-122"/>
              </a:rPr>
              <a:t>解：先用分压公式求受控源控制变量</a:t>
            </a:r>
            <a:r>
              <a:rPr lang="en-US" altLang="zh-CN" sz="2400" b="1" i="1" dirty="0">
                <a:ea typeface="楷体_GB2312" pitchFamily="1" charset="-122"/>
              </a:rPr>
              <a:t>U</a:t>
            </a:r>
            <a:r>
              <a:rPr lang="en-US" altLang="zh-CN" sz="2400" b="1" dirty="0">
                <a:ea typeface="楷体_GB2312" pitchFamily="1" charset="-122"/>
              </a:rPr>
              <a:t> </a:t>
            </a:r>
            <a:endParaRPr lang="en-US" altLang="zh-CN" sz="2400" b="1" dirty="0">
              <a:ea typeface="楷体_GB2312" pitchFamily="1" charset="-122"/>
            </a:endParaRPr>
          </a:p>
        </p:txBody>
      </p:sp>
      <p:graphicFrame>
        <p:nvGraphicFramePr>
          <p:cNvPr id="136196" name="Object 4"/>
          <p:cNvGraphicFramePr>
            <a:graphicFrameLocks noChangeAspect="1"/>
          </p:cNvGraphicFramePr>
          <p:nvPr/>
        </p:nvGraphicFramePr>
        <p:xfrm>
          <a:off x="4800600" y="3987800"/>
          <a:ext cx="2525713" cy="847725"/>
        </p:xfrm>
        <a:graphic>
          <a:graphicData uri="http://schemas.openxmlformats.org/presentationml/2006/ole">
            <mc:AlternateContent xmlns:mc="http://schemas.openxmlformats.org/markup-compatibility/2006">
              <mc:Choice xmlns:v="urn:schemas-microsoft-com:vml" Requires="v">
                <p:oleObj spid="_x0000_s92" name="" r:id="rId1" imgW="1091565" imgH="355600" progId="Equation.3">
                  <p:embed/>
                </p:oleObj>
              </mc:Choice>
              <mc:Fallback>
                <p:oleObj name="" r:id="rId1" imgW="1091565" imgH="355600" progId="Equation.3">
                  <p:embed/>
                  <p:pic>
                    <p:nvPicPr>
                      <p:cNvPr id="0" name="图片 3376"/>
                      <p:cNvPicPr/>
                      <p:nvPr/>
                    </p:nvPicPr>
                    <p:blipFill>
                      <a:blip r:embed="rId2"/>
                      <a:stretch>
                        <a:fillRect/>
                      </a:stretch>
                    </p:blipFill>
                    <p:spPr>
                      <a:xfrm>
                        <a:off x="4800600" y="3987800"/>
                        <a:ext cx="2525713" cy="847725"/>
                      </a:xfrm>
                      <a:prstGeom prst="rect">
                        <a:avLst/>
                      </a:prstGeom>
                      <a:solidFill>
                        <a:srgbClr val="00FFCC"/>
                      </a:solidFill>
                      <a:ln w="38100">
                        <a:noFill/>
                        <a:miter/>
                      </a:ln>
                    </p:spPr>
                  </p:pic>
                </p:oleObj>
              </mc:Fallback>
            </mc:AlternateContent>
          </a:graphicData>
        </a:graphic>
      </p:graphicFrame>
      <p:grpSp>
        <p:nvGrpSpPr>
          <p:cNvPr id="136197" name="Group 5"/>
          <p:cNvGrpSpPr/>
          <p:nvPr/>
        </p:nvGrpSpPr>
        <p:grpSpPr>
          <a:xfrm>
            <a:off x="2209800" y="1092200"/>
            <a:ext cx="7924800" cy="2508251"/>
            <a:chOff x="432" y="485"/>
            <a:chExt cx="4992" cy="1580"/>
          </a:xfrm>
        </p:grpSpPr>
        <p:graphicFrame>
          <p:nvGraphicFramePr>
            <p:cNvPr id="78856" name="Object 6"/>
            <p:cNvGraphicFramePr>
              <a:graphicFrameLocks noChangeAspect="1"/>
            </p:cNvGraphicFramePr>
            <p:nvPr/>
          </p:nvGraphicFramePr>
          <p:xfrm>
            <a:off x="432" y="485"/>
            <a:ext cx="4992" cy="1339"/>
          </p:xfrm>
          <a:graphic>
            <a:graphicData uri="http://schemas.openxmlformats.org/presentationml/2006/ole">
              <mc:AlternateContent xmlns:mc="http://schemas.openxmlformats.org/markup-compatibility/2006">
                <mc:Choice xmlns:v="urn:schemas-microsoft-com:vml" Requires="v">
                  <p:oleObj spid="_x0000_s2" name="" r:id="rId3" imgW="20739100" imgH="5562600" progId="Photoshop.Image.5">
                    <p:embed/>
                  </p:oleObj>
                </mc:Choice>
                <mc:Fallback>
                  <p:oleObj name="" r:id="rId3" imgW="20739100" imgH="5562600" progId="Photoshop.Image.5">
                    <p:embed/>
                    <p:pic>
                      <p:nvPicPr>
                        <p:cNvPr id="0" name="图片 3377"/>
                        <p:cNvPicPr/>
                        <p:nvPr/>
                      </p:nvPicPr>
                      <p:blipFill>
                        <a:blip r:embed="rId4"/>
                        <a:stretch>
                          <a:fillRect/>
                        </a:stretch>
                      </p:blipFill>
                      <p:spPr>
                        <a:xfrm>
                          <a:off x="432" y="485"/>
                          <a:ext cx="4992" cy="1339"/>
                        </a:xfrm>
                        <a:prstGeom prst="rect">
                          <a:avLst/>
                        </a:prstGeom>
                        <a:noFill/>
                        <a:ln w="38100">
                          <a:noFill/>
                          <a:miter/>
                        </a:ln>
                      </p:spPr>
                    </p:pic>
                  </p:oleObj>
                </mc:Fallback>
              </mc:AlternateContent>
            </a:graphicData>
          </a:graphic>
        </p:graphicFrame>
        <p:sp>
          <p:nvSpPr>
            <p:cNvPr id="78857" name="Rectangle 7"/>
            <p:cNvSpPr/>
            <p:nvPr/>
          </p:nvSpPr>
          <p:spPr>
            <a:xfrm>
              <a:off x="2544" y="1814"/>
              <a:ext cx="702" cy="25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zh-CN" altLang="en-US" sz="2000" b="1" dirty="0">
                  <a:ea typeface="楷体_GB2312" pitchFamily="1" charset="-122"/>
                </a:rPr>
                <a:t>图</a:t>
              </a:r>
              <a:r>
                <a:rPr lang="en-US" altLang="zh-CN" sz="2000" b="1" dirty="0">
                  <a:ea typeface="楷体_GB2312" pitchFamily="1" charset="-122"/>
                </a:rPr>
                <a:t>4</a:t>
              </a:r>
              <a:r>
                <a:rPr lang="zh-CN" altLang="en-US" sz="2000" b="1" dirty="0">
                  <a:ea typeface="楷体_GB2312" pitchFamily="1" charset="-122"/>
                </a:rPr>
                <a:t>－</a:t>
              </a:r>
              <a:r>
                <a:rPr lang="en-US" altLang="zh-CN" sz="2000" b="1" dirty="0">
                  <a:ea typeface="楷体_GB2312" pitchFamily="1" charset="-122"/>
                </a:rPr>
                <a:t>33</a:t>
              </a:r>
              <a:endParaRPr lang="en-US" altLang="zh-CN" sz="2000" b="1" dirty="0">
                <a:ea typeface="楷体_GB2312" pitchFamily="1" charset="-122"/>
              </a:endParaRPr>
            </a:p>
          </p:txBody>
        </p:sp>
      </p:grpSp>
      <p:sp>
        <p:nvSpPr>
          <p:cNvPr id="136200" name="Text Box 8"/>
          <p:cNvSpPr txBox="1"/>
          <p:nvPr/>
        </p:nvSpPr>
        <p:spPr>
          <a:xfrm>
            <a:off x="2133600" y="4673600"/>
            <a:ext cx="8001000" cy="108775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just" eaLnBrk="1" hangingPunct="1">
              <a:lnSpc>
                <a:spcPct val="135000"/>
              </a:lnSpc>
              <a:spcBef>
                <a:spcPct val="50000"/>
              </a:spcBef>
              <a:buNone/>
            </a:pPr>
            <a:r>
              <a:rPr lang="en-US" altLang="zh-CN" sz="2400" b="1" dirty="0">
                <a:ea typeface="楷体_GB2312" pitchFamily="1" charset="-122"/>
              </a:rPr>
              <a:t>        </a:t>
            </a:r>
            <a:r>
              <a:rPr lang="zh-CN" altLang="en-US" sz="2400" b="1" dirty="0">
                <a:ea typeface="楷体_GB2312" pitchFamily="1" charset="-122"/>
              </a:rPr>
              <a:t>用电流为</a:t>
            </a:r>
            <a:r>
              <a:rPr lang="en-US" altLang="zh-CN" sz="2400" b="1" i="1" dirty="0">
                <a:ea typeface="楷体_GB2312" pitchFamily="1" charset="-122"/>
              </a:rPr>
              <a:t>gU</a:t>
            </a:r>
            <a:r>
              <a:rPr lang="en-US" altLang="zh-CN" sz="2400" b="1" dirty="0">
                <a:ea typeface="楷体_GB2312" pitchFamily="1" charset="-122"/>
              </a:rPr>
              <a:t>=12A</a:t>
            </a:r>
            <a:r>
              <a:rPr lang="zh-CN" altLang="en-US" sz="2400" b="1" dirty="0">
                <a:ea typeface="楷体_GB2312" pitchFamily="1" charset="-122"/>
              </a:rPr>
              <a:t>的电流源替代受控电流源，得到图</a:t>
            </a:r>
            <a:r>
              <a:rPr lang="en-US" altLang="zh-CN" sz="2400" b="1" dirty="0">
                <a:ea typeface="楷体_GB2312" pitchFamily="1" charset="-122"/>
              </a:rPr>
              <a:t>(b)</a:t>
            </a:r>
            <a:r>
              <a:rPr lang="zh-CN" altLang="en-US" sz="2400" b="1" dirty="0">
                <a:ea typeface="楷体_GB2312" pitchFamily="1" charset="-122"/>
              </a:rPr>
              <a:t>电路，该电路不含受控电源，可以用叠加定理求得电流为</a:t>
            </a:r>
            <a:endParaRPr lang="zh-CN" altLang="en-US" sz="2400" b="1" dirty="0">
              <a:ea typeface="楷体_GB2312" pitchFamily="1" charset="-122"/>
            </a:endParaRPr>
          </a:p>
        </p:txBody>
      </p:sp>
      <p:graphicFrame>
        <p:nvGraphicFramePr>
          <p:cNvPr id="136201" name="Object 9"/>
          <p:cNvGraphicFramePr>
            <a:graphicFrameLocks noChangeAspect="1"/>
          </p:cNvGraphicFramePr>
          <p:nvPr/>
        </p:nvGraphicFramePr>
        <p:xfrm>
          <a:off x="4191000" y="5765800"/>
          <a:ext cx="4114800" cy="1006475"/>
        </p:xfrm>
        <a:graphic>
          <a:graphicData uri="http://schemas.openxmlformats.org/presentationml/2006/ole">
            <mc:AlternateContent xmlns:mc="http://schemas.openxmlformats.org/markup-compatibility/2006">
              <mc:Choice xmlns:v="urn:schemas-microsoft-com:vml" Requires="v">
                <p:oleObj spid="_x0000_s3" name="" r:id="rId5" imgW="1612900" imgH="393700" progId="Equation.3">
                  <p:embed/>
                </p:oleObj>
              </mc:Choice>
              <mc:Fallback>
                <p:oleObj name="" r:id="rId5" imgW="1612900" imgH="393700" progId="Equation.3">
                  <p:embed/>
                  <p:pic>
                    <p:nvPicPr>
                      <p:cNvPr id="0" name="图片 3378"/>
                      <p:cNvPicPr/>
                      <p:nvPr/>
                    </p:nvPicPr>
                    <p:blipFill>
                      <a:blip r:embed="rId6"/>
                      <a:stretch>
                        <a:fillRect/>
                      </a:stretch>
                    </p:blipFill>
                    <p:spPr>
                      <a:xfrm>
                        <a:off x="4191000" y="5765800"/>
                        <a:ext cx="4114800" cy="1006475"/>
                      </a:xfrm>
                      <a:prstGeom prst="rect">
                        <a:avLst/>
                      </a:prstGeom>
                      <a:solidFill>
                        <a:srgbClr val="00FFCC"/>
                      </a:solidFill>
                      <a:ln w="38100">
                        <a:noFill/>
                        <a:miter/>
                      </a:ln>
                    </p:spPr>
                  </p:pic>
                </p:oleObj>
              </mc:Fallback>
            </mc:AlternateContent>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136194">
                                            <p:txEl>
                                              <p:pRg st="0" end="0"/>
                                            </p:txEl>
                                          </p:spTgt>
                                        </p:tgtEl>
                                        <p:attrNameLst>
                                          <p:attrName>style.visibility</p:attrName>
                                        </p:attrNameLst>
                                      </p:cBhvr>
                                      <p:to>
                                        <p:strVal val="visible"/>
                                      </p:to>
                                    </p:set>
                                    <p:animEffect transition="in" filter="dissolve">
                                      <p:cBhvr>
                                        <p:cTn id="7" dur="500"/>
                                        <p:tgtEl>
                                          <p:spTgt spid="136194">
                                            <p:txEl>
                                              <p:pRg st="0" end="0"/>
                                            </p:txEl>
                                          </p:spTgt>
                                        </p:tgtEl>
                                      </p:cBhvr>
                                    </p:animEffect>
                                  </p:childTnLst>
                                </p:cTn>
                              </p:par>
                            </p:childTnLst>
                          </p:cTn>
                        </p:par>
                        <p:par>
                          <p:cTn id="8" fill="hold">
                            <p:stCondLst>
                              <p:cond delay="500"/>
                            </p:stCondLst>
                            <p:childTnLst>
                              <p:par>
                                <p:cTn id="9" presetID="9" presetClass="entr" presetSubtype="0" fill="hold" nodeType="afterEffect">
                                  <p:stCondLst>
                                    <p:cond delay="1000"/>
                                  </p:stCondLst>
                                  <p:childTnLst>
                                    <p:set>
                                      <p:cBhvr>
                                        <p:cTn id="10" dur="1" fill="hold">
                                          <p:stCondLst>
                                            <p:cond delay="0"/>
                                          </p:stCondLst>
                                        </p:cTn>
                                        <p:tgtEl>
                                          <p:spTgt spid="136197"/>
                                        </p:tgtEl>
                                        <p:attrNameLst>
                                          <p:attrName>style.visibility</p:attrName>
                                        </p:attrNameLst>
                                      </p:cBhvr>
                                      <p:to>
                                        <p:strVal val="visible"/>
                                      </p:to>
                                    </p:set>
                                    <p:animEffect transition="in" filter="dissolve">
                                      <p:cBhvr>
                                        <p:cTn id="11" dur="500"/>
                                        <p:tgtEl>
                                          <p:spTgt spid="136197"/>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grpId="0" nodeType="clickEffect">
                                  <p:stCondLst>
                                    <p:cond delay="0"/>
                                  </p:stCondLst>
                                  <p:childTnLst>
                                    <p:set>
                                      <p:cBhvr>
                                        <p:cTn id="15" dur="1" fill="hold">
                                          <p:stCondLst>
                                            <p:cond delay="0"/>
                                          </p:stCondLst>
                                        </p:cTn>
                                        <p:tgtEl>
                                          <p:spTgt spid="136195">
                                            <p:txEl>
                                              <p:pRg st="0" end="0"/>
                                            </p:txEl>
                                          </p:spTgt>
                                        </p:tgtEl>
                                        <p:attrNameLst>
                                          <p:attrName>style.visibility</p:attrName>
                                        </p:attrNameLst>
                                      </p:cBhvr>
                                      <p:to>
                                        <p:strVal val="visible"/>
                                      </p:to>
                                    </p:set>
                                    <p:animEffect transition="in" filter="dissolve">
                                      <p:cBhvr>
                                        <p:cTn id="16" dur="500"/>
                                        <p:tgtEl>
                                          <p:spTgt spid="136195">
                                            <p:txEl>
                                              <p:pRg st="0" end="0"/>
                                            </p:txEl>
                                          </p:spTgt>
                                        </p:tgtEl>
                                      </p:cBhvr>
                                    </p:animEffect>
                                  </p:childTnLst>
                                </p:cTn>
                              </p:par>
                            </p:childTnLst>
                          </p:cTn>
                        </p:par>
                        <p:par>
                          <p:cTn id="17" fill="hold">
                            <p:stCondLst>
                              <p:cond delay="500"/>
                            </p:stCondLst>
                            <p:childTnLst>
                              <p:par>
                                <p:cTn id="18" presetID="9" presetClass="entr" presetSubtype="0" fill="hold" nodeType="afterEffect">
                                  <p:stCondLst>
                                    <p:cond delay="1000"/>
                                  </p:stCondLst>
                                  <p:childTnLst>
                                    <p:set>
                                      <p:cBhvr>
                                        <p:cTn id="19" dur="1" fill="hold">
                                          <p:stCondLst>
                                            <p:cond delay="0"/>
                                          </p:stCondLst>
                                        </p:cTn>
                                        <p:tgtEl>
                                          <p:spTgt spid="136196"/>
                                        </p:tgtEl>
                                        <p:attrNameLst>
                                          <p:attrName>style.visibility</p:attrName>
                                        </p:attrNameLst>
                                      </p:cBhvr>
                                      <p:to>
                                        <p:strVal val="visible"/>
                                      </p:to>
                                    </p:set>
                                    <p:animEffect transition="in" filter="dissolve">
                                      <p:cBhvr>
                                        <p:cTn id="20" dur="500"/>
                                        <p:tgtEl>
                                          <p:spTgt spid="136196"/>
                                        </p:tgtEl>
                                      </p:cBhvr>
                                    </p:animEffect>
                                  </p:childTnLst>
                                </p:cTn>
                              </p:par>
                            </p:childTnLst>
                          </p:cTn>
                        </p:par>
                        <p:par>
                          <p:cTn id="21" fill="hold">
                            <p:stCondLst>
                              <p:cond delay="2000"/>
                            </p:stCondLst>
                            <p:childTnLst>
                              <p:par>
                                <p:cTn id="22" presetID="9" presetClass="entr" presetSubtype="0" fill="hold" grpId="0" nodeType="afterEffect">
                                  <p:stCondLst>
                                    <p:cond delay="0"/>
                                  </p:stCondLst>
                                  <p:childTnLst>
                                    <p:set>
                                      <p:cBhvr>
                                        <p:cTn id="23" dur="1" fill="hold">
                                          <p:stCondLst>
                                            <p:cond delay="0"/>
                                          </p:stCondLst>
                                        </p:cTn>
                                        <p:tgtEl>
                                          <p:spTgt spid="136200">
                                            <p:txEl>
                                              <p:pRg st="0" end="0"/>
                                            </p:txEl>
                                          </p:spTgt>
                                        </p:tgtEl>
                                        <p:attrNameLst>
                                          <p:attrName>style.visibility</p:attrName>
                                        </p:attrNameLst>
                                      </p:cBhvr>
                                      <p:to>
                                        <p:strVal val="visible"/>
                                      </p:to>
                                    </p:set>
                                    <p:animEffect transition="in" filter="dissolve">
                                      <p:cBhvr>
                                        <p:cTn id="24" dur="500"/>
                                        <p:tgtEl>
                                          <p:spTgt spid="136200">
                                            <p:txEl>
                                              <p:pRg st="0" end="0"/>
                                            </p:txEl>
                                          </p:spTgt>
                                        </p:tgtEl>
                                      </p:cBhvr>
                                    </p:animEffect>
                                  </p:childTnLst>
                                </p:cTn>
                              </p:par>
                            </p:childTnLst>
                          </p:cTn>
                        </p:par>
                        <p:par>
                          <p:cTn id="25" fill="hold">
                            <p:stCondLst>
                              <p:cond delay="2500"/>
                            </p:stCondLst>
                            <p:childTnLst>
                              <p:par>
                                <p:cTn id="26" presetID="9" presetClass="entr" presetSubtype="0" fill="hold" nodeType="afterEffect">
                                  <p:stCondLst>
                                    <p:cond delay="1000"/>
                                  </p:stCondLst>
                                  <p:childTnLst>
                                    <p:set>
                                      <p:cBhvr>
                                        <p:cTn id="27" dur="1" fill="hold">
                                          <p:stCondLst>
                                            <p:cond delay="0"/>
                                          </p:stCondLst>
                                        </p:cTn>
                                        <p:tgtEl>
                                          <p:spTgt spid="136201"/>
                                        </p:tgtEl>
                                        <p:attrNameLst>
                                          <p:attrName>style.visibility</p:attrName>
                                        </p:attrNameLst>
                                      </p:cBhvr>
                                      <p:to>
                                        <p:strVal val="visible"/>
                                      </p:to>
                                    </p:set>
                                    <p:animEffect transition="in" filter="dissolve">
                                      <p:cBhvr>
                                        <p:cTn id="28" dur="500"/>
                                        <p:tgtEl>
                                          <p:spTgt spid="1362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6194" grpId="0" advAuto="1000" build="p"/>
      <p:bldP spid="136195" grpId="0" build="p"/>
      <p:bldP spid="136200" grpId="0" advAuto="1000" build="p"/>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p:cNvSpPr>
          <p:nvPr>
            <p:ph type="body" sz="half" idx="1" hasCustomPrompt="1"/>
          </p:nvPr>
        </p:nvSpPr>
        <p:spPr>
          <a:xfrm>
            <a:off x="1981200" y="685800"/>
            <a:ext cx="7751763" cy="1143000"/>
          </a:xfrm>
        </p:spPr>
        <p:txBody>
          <a:bodyPr vert="horz" wrap="square" lIns="91440" tIns="45720" rIns="91440" bIns="45720" anchor="t" anchorCtr="0"/>
          <a:lstStyle/>
          <a:p>
            <a:pPr eaLnBrk="1" hangingPunct="1">
              <a:buClrTx/>
              <a:buSzTx/>
              <a:buFontTx/>
            </a:pPr>
            <a:r>
              <a:rPr lang="zh-CN" altLang="en-US" sz="2800" b="1" dirty="0"/>
              <a:t>例</a:t>
            </a:r>
            <a:r>
              <a:rPr lang="en-US" altLang="zh-CN" sz="2800" b="1" dirty="0"/>
              <a:t>4:</a:t>
            </a:r>
            <a:r>
              <a:rPr lang="zh-CN" altLang="en-US" sz="2800" b="1" dirty="0"/>
              <a:t>电路如图所示，</a:t>
            </a:r>
            <a:r>
              <a:rPr lang="en-US" altLang="zh-CN" sz="2800" b="1" i="1" dirty="0"/>
              <a:t>U</a:t>
            </a:r>
            <a:r>
              <a:rPr lang="en-US" altLang="zh-CN" sz="2800" b="1" baseline="-25000" dirty="0"/>
              <a:t>S</a:t>
            </a:r>
            <a:r>
              <a:rPr lang="zh-CN" altLang="en-US" sz="2800" b="1" dirty="0"/>
              <a:t>、</a:t>
            </a:r>
            <a:r>
              <a:rPr lang="en-US" altLang="zh-CN" sz="2800" b="1" i="1" dirty="0"/>
              <a:t>R</a:t>
            </a:r>
            <a:r>
              <a:rPr lang="zh-CN" altLang="en-US" sz="2800" b="1" dirty="0"/>
              <a:t>、</a:t>
            </a:r>
            <a:r>
              <a:rPr lang="en-US" altLang="zh-CN" sz="2800" b="1" i="1" dirty="0"/>
              <a:t>R</a:t>
            </a:r>
            <a:r>
              <a:rPr lang="en-US" altLang="zh-CN" sz="2800" b="1" i="1" baseline="-25000" dirty="0"/>
              <a:t>x</a:t>
            </a:r>
            <a:r>
              <a:rPr lang="zh-CN" altLang="en-US" sz="2800" b="1" dirty="0"/>
              <a:t>都未知，</a:t>
            </a:r>
            <a:br>
              <a:rPr lang="zh-CN" altLang="en-US" sz="2800" b="1" dirty="0"/>
            </a:br>
            <a:r>
              <a:rPr lang="zh-CN" altLang="en-US" sz="2800" b="1" dirty="0"/>
              <a:t>        求</a:t>
            </a:r>
            <a:r>
              <a:rPr lang="en-US" altLang="zh-CN" sz="2800" b="1" i="1" dirty="0"/>
              <a:t>R</a:t>
            </a:r>
            <a:r>
              <a:rPr lang="en-US" altLang="zh-CN" sz="2800" b="1" i="1" baseline="-25000" dirty="0"/>
              <a:t>x</a:t>
            </a:r>
            <a:r>
              <a:rPr lang="en-US" altLang="zh-CN" sz="2800" b="1" dirty="0"/>
              <a:t> </a:t>
            </a:r>
            <a:r>
              <a:rPr lang="zh-CN" altLang="en-US" sz="2800" b="1" dirty="0"/>
              <a:t>，使</a:t>
            </a:r>
            <a:r>
              <a:rPr lang="en-US" altLang="zh-CN" sz="2800" b="1" i="1" dirty="0"/>
              <a:t>I</a:t>
            </a:r>
            <a:r>
              <a:rPr lang="en-US" altLang="zh-CN" sz="2800" b="1" i="1" baseline="-25000" dirty="0"/>
              <a:t>x</a:t>
            </a:r>
            <a:r>
              <a:rPr lang="en-US" altLang="zh-CN" sz="2800" b="1" dirty="0"/>
              <a:t> =</a:t>
            </a:r>
            <a:r>
              <a:rPr lang="en-US" altLang="zh-CN" sz="2800" b="1" i="1" dirty="0"/>
              <a:t>I</a:t>
            </a:r>
            <a:r>
              <a:rPr lang="zh-CN" altLang="en-US" sz="2800" b="1" dirty="0"/>
              <a:t>／</a:t>
            </a:r>
            <a:r>
              <a:rPr lang="en-US" altLang="zh-CN" sz="2800" b="1" dirty="0"/>
              <a:t>8</a:t>
            </a:r>
            <a:r>
              <a:rPr lang="zh-CN" altLang="en-US" sz="2800" b="1" dirty="0"/>
              <a:t>。</a:t>
            </a:r>
            <a:endParaRPr lang="zh-CN" altLang="en-US" sz="2800" b="1" dirty="0"/>
          </a:p>
        </p:txBody>
      </p:sp>
      <p:graphicFrame>
        <p:nvGraphicFramePr>
          <p:cNvPr id="79875" name="Object 3"/>
          <p:cNvGraphicFramePr>
            <a:graphicFrameLocks noGrp="1" noChangeAspect="1"/>
          </p:cNvGraphicFramePr>
          <p:nvPr>
            <p:ph sz="half" idx="2" hasCustomPrompt="1"/>
          </p:nvPr>
        </p:nvGraphicFramePr>
        <p:xfrm>
          <a:off x="3505200" y="2535238"/>
          <a:ext cx="4352925" cy="3197225"/>
        </p:xfrm>
        <a:graphic>
          <a:graphicData uri="http://schemas.openxmlformats.org/presentationml/2006/ole">
            <mc:AlternateContent xmlns:mc="http://schemas.openxmlformats.org/markup-compatibility/2006">
              <mc:Choice xmlns:v="urn:schemas-microsoft-com:vml" Requires="v">
                <p:oleObj spid="_x0000_s92" name="" r:id="rId1" imgW="4019550" imgH="3067050" progId="Paint.Picture">
                  <p:embed/>
                </p:oleObj>
              </mc:Choice>
              <mc:Fallback>
                <p:oleObj name="" r:id="rId1" imgW="4019550" imgH="3067050" progId="Paint.Picture">
                  <p:embed/>
                  <p:pic>
                    <p:nvPicPr>
                      <p:cNvPr id="0" name="图片 3379"/>
                      <p:cNvPicPr/>
                      <p:nvPr/>
                    </p:nvPicPr>
                    <p:blipFill>
                      <a:blip r:embed="rId2"/>
                      <a:srcRect/>
                      <a:stretch>
                        <a:fillRect/>
                      </a:stretch>
                    </p:blipFill>
                    <p:spPr>
                      <a:xfrm>
                        <a:off x="3505200" y="2535238"/>
                        <a:ext cx="4352925" cy="3197225"/>
                      </a:xfrm>
                      <a:prstGeom prst="rect">
                        <a:avLst/>
                      </a:prstGeom>
                      <a:noFill/>
                      <a:ln w="38100">
                        <a:miter/>
                      </a:ln>
                    </p:spPr>
                  </p:pic>
                </p:oleObj>
              </mc:Fallback>
            </mc:AlternateContent>
          </a:graphicData>
        </a:graphic>
      </p:graphicFrame>
    </p:spTree>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2"/>
          <p:cNvSpPr>
            <a:spLocks noGrp="1"/>
          </p:cNvSpPr>
          <p:nvPr>
            <p:ph type="body" sz="half" idx="1" hasCustomPrompt="1"/>
          </p:nvPr>
        </p:nvSpPr>
        <p:spPr>
          <a:xfrm>
            <a:off x="1676400" y="685800"/>
            <a:ext cx="8591550" cy="1219200"/>
          </a:xfrm>
        </p:spPr>
        <p:txBody>
          <a:bodyPr vert="horz" wrap="square" lIns="91440" tIns="45720" rIns="91440" bIns="45720" anchor="t" anchorCtr="0"/>
          <a:lstStyle/>
          <a:p>
            <a:pPr eaLnBrk="1" hangingPunct="1">
              <a:buClrTx/>
              <a:buSzTx/>
              <a:buFontTx/>
            </a:pPr>
            <a:r>
              <a:rPr lang="zh-CN" altLang="en-US" sz="2800" b="1" dirty="0"/>
              <a:t>解：利用替代定理，将</a:t>
            </a:r>
            <a:r>
              <a:rPr lang="en-US" altLang="zh-CN" sz="2800" b="1" i="1" dirty="0"/>
              <a:t>U</a:t>
            </a:r>
            <a:r>
              <a:rPr lang="en-US" altLang="zh-CN" sz="2800" b="1" baseline="-25000" dirty="0"/>
              <a:t>S</a:t>
            </a:r>
            <a:r>
              <a:rPr lang="zh-CN" altLang="en-US" sz="2800" b="1" dirty="0"/>
              <a:t>、</a:t>
            </a:r>
            <a:r>
              <a:rPr lang="en-US" altLang="zh-CN" sz="2800" b="1" i="1" dirty="0"/>
              <a:t>R</a:t>
            </a:r>
            <a:r>
              <a:rPr lang="zh-CN" altLang="en-US" sz="2800" b="1" dirty="0"/>
              <a:t>替代为电流源</a:t>
            </a:r>
            <a:r>
              <a:rPr lang="en-US" altLang="zh-CN" sz="2800" b="1" i="1" dirty="0"/>
              <a:t>I</a:t>
            </a:r>
            <a:r>
              <a:rPr lang="zh-CN" altLang="en-US" sz="2800" b="1" dirty="0"/>
              <a:t>，将</a:t>
            </a:r>
            <a:r>
              <a:rPr lang="en-US" altLang="zh-CN" sz="2800" b="1" i="1" dirty="0"/>
              <a:t>R</a:t>
            </a:r>
            <a:r>
              <a:rPr lang="en-US" altLang="zh-CN" sz="2800" b="1" i="1" baseline="-25000" dirty="0"/>
              <a:t>x</a:t>
            </a:r>
            <a:br>
              <a:rPr lang="en-US" altLang="zh-CN" sz="2800" b="1" i="1" baseline="-25000" dirty="0"/>
            </a:br>
            <a:r>
              <a:rPr lang="en-US" altLang="zh-CN" sz="2800" b="1" i="1" baseline="-25000" dirty="0"/>
              <a:t>            </a:t>
            </a:r>
            <a:r>
              <a:rPr lang="zh-CN" altLang="en-US" sz="2800" b="1" dirty="0"/>
              <a:t>替代为电流源</a:t>
            </a:r>
            <a:r>
              <a:rPr lang="en-US" altLang="zh-CN" sz="2800" b="1" i="1" dirty="0"/>
              <a:t>I</a:t>
            </a:r>
            <a:r>
              <a:rPr lang="en-US" altLang="zh-CN" sz="2800" b="1" i="1" baseline="-25000" dirty="0"/>
              <a:t>x</a:t>
            </a:r>
            <a:r>
              <a:rPr lang="en-US" altLang="zh-CN" sz="2800" b="1" dirty="0"/>
              <a:t> </a:t>
            </a:r>
            <a:r>
              <a:rPr lang="zh-CN" altLang="en-US" sz="2800" b="1" dirty="0"/>
              <a:t>，如下图：</a:t>
            </a:r>
            <a:endParaRPr lang="zh-CN" altLang="en-US" sz="2800" b="1" dirty="0"/>
          </a:p>
        </p:txBody>
      </p:sp>
      <p:graphicFrame>
        <p:nvGraphicFramePr>
          <p:cNvPr id="147459" name="Object 3"/>
          <p:cNvGraphicFramePr>
            <a:graphicFrameLocks noGrp="1" noChangeAspect="1"/>
          </p:cNvGraphicFramePr>
          <p:nvPr>
            <p:ph sz="quarter" idx="2" hasCustomPrompt="1"/>
          </p:nvPr>
        </p:nvGraphicFramePr>
        <p:xfrm>
          <a:off x="5880100" y="2951163"/>
          <a:ext cx="4062413" cy="2601912"/>
        </p:xfrm>
        <a:graphic>
          <a:graphicData uri="http://schemas.openxmlformats.org/presentationml/2006/ole">
            <mc:AlternateContent xmlns:mc="http://schemas.openxmlformats.org/markup-compatibility/2006">
              <mc:Choice xmlns:v="urn:schemas-microsoft-com:vml" Requires="v">
                <p:oleObj spid="_x0000_s92" name="" r:id="rId1" imgW="5810250" imgH="3790950" progId="Paint.Picture">
                  <p:embed/>
                </p:oleObj>
              </mc:Choice>
              <mc:Fallback>
                <p:oleObj name="" r:id="rId1" imgW="5810250" imgH="3790950" progId="Paint.Picture">
                  <p:embed/>
                  <p:pic>
                    <p:nvPicPr>
                      <p:cNvPr id="0" name="图片 3380"/>
                      <p:cNvPicPr/>
                      <p:nvPr/>
                    </p:nvPicPr>
                    <p:blipFill>
                      <a:blip r:embed="rId2"/>
                      <a:srcRect/>
                      <a:stretch>
                        <a:fillRect/>
                      </a:stretch>
                    </p:blipFill>
                    <p:spPr>
                      <a:xfrm>
                        <a:off x="5880100" y="2951163"/>
                        <a:ext cx="4062413" cy="2601912"/>
                      </a:xfrm>
                      <a:prstGeom prst="rect">
                        <a:avLst/>
                      </a:prstGeom>
                      <a:noFill/>
                      <a:ln w="38100">
                        <a:miter/>
                      </a:ln>
                    </p:spPr>
                  </p:pic>
                </p:oleObj>
              </mc:Fallback>
            </mc:AlternateContent>
          </a:graphicData>
        </a:graphic>
      </p:graphicFrame>
      <p:graphicFrame>
        <p:nvGraphicFramePr>
          <p:cNvPr id="80900" name="Object 4"/>
          <p:cNvGraphicFramePr>
            <a:graphicFrameLocks noGrp="1" noChangeAspect="1"/>
          </p:cNvGraphicFramePr>
          <p:nvPr>
            <p:ph sz="quarter" idx="3" hasCustomPrompt="1"/>
          </p:nvPr>
        </p:nvGraphicFramePr>
        <p:xfrm>
          <a:off x="1752600" y="2667000"/>
          <a:ext cx="3733800" cy="2847975"/>
        </p:xfrm>
        <a:graphic>
          <a:graphicData uri="http://schemas.openxmlformats.org/presentationml/2006/ole">
            <mc:AlternateContent xmlns:mc="http://schemas.openxmlformats.org/markup-compatibility/2006">
              <mc:Choice xmlns:v="urn:schemas-microsoft-com:vml" Requires="v">
                <p:oleObj spid="_x0000_s2" name="" r:id="rId3" imgW="4019550" imgH="3067050" progId="Paint.Picture">
                  <p:embed/>
                </p:oleObj>
              </mc:Choice>
              <mc:Fallback>
                <p:oleObj name="" r:id="rId3" imgW="4019550" imgH="3067050" progId="Paint.Picture">
                  <p:embed/>
                  <p:pic>
                    <p:nvPicPr>
                      <p:cNvPr id="0" name="图片 3381"/>
                      <p:cNvPicPr/>
                      <p:nvPr/>
                    </p:nvPicPr>
                    <p:blipFill>
                      <a:blip r:embed="rId4"/>
                      <a:srcRect/>
                      <a:stretch>
                        <a:fillRect/>
                      </a:stretch>
                    </p:blipFill>
                    <p:spPr>
                      <a:xfrm>
                        <a:off x="1752600" y="2667000"/>
                        <a:ext cx="3733800" cy="2847975"/>
                      </a:xfrm>
                      <a:prstGeom prst="rect">
                        <a:avLst/>
                      </a:prstGeom>
                      <a:noFill/>
                      <a:ln w="38100">
                        <a:miter/>
                      </a:ln>
                    </p:spPr>
                  </p:pic>
                </p:oleObj>
              </mc:Fallback>
            </mc:AlternateContent>
          </a:graphicData>
        </a:graphic>
      </p:graphicFrame>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1" fill="hold" grpId="0" nodeType="clickEffect">
                                  <p:stCondLst>
                                    <p:cond delay="0"/>
                                  </p:stCondLst>
                                  <p:childTnLst>
                                    <p:set>
                                      <p:cBhvr>
                                        <p:cTn id="6" dur="1" fill="hold">
                                          <p:stCondLst>
                                            <p:cond delay="0"/>
                                          </p:stCondLst>
                                        </p:cTn>
                                        <p:tgtEl>
                                          <p:spTgt spid="147458">
                                            <p:txEl>
                                              <p:pRg st="0" end="0"/>
                                            </p:txEl>
                                          </p:spTgt>
                                        </p:tgtEl>
                                        <p:attrNameLst>
                                          <p:attrName>style.visibility</p:attrName>
                                        </p:attrNameLst>
                                      </p:cBhvr>
                                      <p:to>
                                        <p:strVal val="visible"/>
                                      </p:to>
                                    </p:set>
                                    <p:animEffect transition="in" filter="slide(fromTop)">
                                      <p:cBhvr>
                                        <p:cTn id="7" dur="500"/>
                                        <p:tgtEl>
                                          <p:spTgt spid="14745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42" fill="hold" nodeType="clickEffect">
                                  <p:stCondLst>
                                    <p:cond delay="0"/>
                                  </p:stCondLst>
                                  <p:childTnLst>
                                    <p:set>
                                      <p:cBhvr>
                                        <p:cTn id="11" dur="1" fill="hold">
                                          <p:stCondLst>
                                            <p:cond delay="0"/>
                                          </p:stCondLst>
                                        </p:cTn>
                                        <p:tgtEl>
                                          <p:spTgt spid="147459"/>
                                        </p:tgtEl>
                                        <p:attrNameLst>
                                          <p:attrName>style.visibility</p:attrName>
                                        </p:attrNameLst>
                                      </p:cBhvr>
                                      <p:to>
                                        <p:strVal val="visible"/>
                                      </p:to>
                                    </p:set>
                                    <p:animEffect transition="in" filter="barn(outHorizontal)">
                                      <p:cBhvr>
                                        <p:cTn id="12" dur="500"/>
                                        <p:tgtEl>
                                          <p:spTgt spid="1474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7458" grpId="0" build="p"/>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2"/>
          <p:cNvSpPr>
            <a:spLocks noGrp="1"/>
          </p:cNvSpPr>
          <p:nvPr>
            <p:ph type="body" sz="half" idx="1" hasCustomPrompt="1"/>
          </p:nvPr>
        </p:nvSpPr>
        <p:spPr>
          <a:xfrm>
            <a:off x="1825625" y="533400"/>
            <a:ext cx="6708775" cy="762000"/>
          </a:xfrm>
        </p:spPr>
        <p:txBody>
          <a:bodyPr vert="horz" wrap="square" lIns="91440" tIns="45720" rIns="91440" bIns="45720" anchor="t" anchorCtr="0"/>
          <a:lstStyle/>
          <a:p>
            <a:pPr eaLnBrk="1" hangingPunct="1">
              <a:buClrTx/>
              <a:buSzTx/>
              <a:buFontTx/>
            </a:pPr>
            <a:r>
              <a:rPr lang="zh-CN" altLang="en-US" sz="2800" b="1" dirty="0"/>
              <a:t>选定回路电流的正方向，列回路方程：</a:t>
            </a:r>
            <a:endParaRPr lang="zh-CN" altLang="en-US" sz="2800" b="1" dirty="0"/>
          </a:p>
        </p:txBody>
      </p:sp>
      <p:graphicFrame>
        <p:nvGraphicFramePr>
          <p:cNvPr id="148483" name="Object 3"/>
          <p:cNvGraphicFramePr>
            <a:graphicFrameLocks noGrp="1" noChangeAspect="1"/>
          </p:cNvGraphicFramePr>
          <p:nvPr>
            <p:ph sz="quarter" idx="2" hasCustomPrompt="1"/>
          </p:nvPr>
        </p:nvGraphicFramePr>
        <p:xfrm>
          <a:off x="6019800" y="1295400"/>
          <a:ext cx="3960813" cy="2762250"/>
        </p:xfrm>
        <a:graphic>
          <a:graphicData uri="http://schemas.openxmlformats.org/presentationml/2006/ole">
            <mc:AlternateContent xmlns:mc="http://schemas.openxmlformats.org/markup-compatibility/2006">
              <mc:Choice xmlns:v="urn:schemas-microsoft-com:vml" Requires="v">
                <p:oleObj spid="_x0000_s92" name="" r:id="rId1" imgW="5705475" imgH="3981450" progId="Paint.Picture">
                  <p:embed/>
                </p:oleObj>
              </mc:Choice>
              <mc:Fallback>
                <p:oleObj name="" r:id="rId1" imgW="5705475" imgH="3981450" progId="Paint.Picture">
                  <p:embed/>
                  <p:pic>
                    <p:nvPicPr>
                      <p:cNvPr id="0" name="图片 3382"/>
                      <p:cNvPicPr/>
                      <p:nvPr/>
                    </p:nvPicPr>
                    <p:blipFill>
                      <a:blip r:embed="rId2"/>
                      <a:srcRect/>
                      <a:stretch>
                        <a:fillRect/>
                      </a:stretch>
                    </p:blipFill>
                    <p:spPr>
                      <a:xfrm>
                        <a:off x="6019800" y="1295400"/>
                        <a:ext cx="3960813" cy="2762250"/>
                      </a:xfrm>
                      <a:prstGeom prst="rect">
                        <a:avLst/>
                      </a:prstGeom>
                      <a:noFill/>
                      <a:ln w="38100">
                        <a:miter/>
                      </a:ln>
                    </p:spPr>
                  </p:pic>
                </p:oleObj>
              </mc:Fallback>
            </mc:AlternateContent>
          </a:graphicData>
        </a:graphic>
      </p:graphicFrame>
      <p:graphicFrame>
        <p:nvGraphicFramePr>
          <p:cNvPr id="148484" name="Object 4"/>
          <p:cNvGraphicFramePr>
            <a:graphicFrameLocks noGrp="1" noChangeAspect="1"/>
          </p:cNvGraphicFramePr>
          <p:nvPr>
            <p:ph sz="quarter" idx="3" hasCustomPrompt="1"/>
          </p:nvPr>
        </p:nvGraphicFramePr>
        <p:xfrm>
          <a:off x="2447925" y="4405313"/>
          <a:ext cx="7367588" cy="1082675"/>
        </p:xfrm>
        <a:graphic>
          <a:graphicData uri="http://schemas.openxmlformats.org/presentationml/2006/ole">
            <mc:AlternateContent xmlns:mc="http://schemas.openxmlformats.org/markup-compatibility/2006">
              <mc:Choice xmlns:v="urn:schemas-microsoft-com:vml" Requires="v">
                <p:oleObj spid="_x0000_s2" name="" r:id="rId3" imgW="3086100" imgH="428625" progId="Equation.DSMT4">
                  <p:embed/>
                </p:oleObj>
              </mc:Choice>
              <mc:Fallback>
                <p:oleObj name="" r:id="rId3" imgW="3086100" imgH="428625" progId="Equation.DSMT4">
                  <p:embed/>
                  <p:pic>
                    <p:nvPicPr>
                      <p:cNvPr id="0" name="图片 3383"/>
                      <p:cNvPicPr/>
                      <p:nvPr/>
                    </p:nvPicPr>
                    <p:blipFill>
                      <a:blip r:embed="rId4">
                        <a:clrChange>
                          <a:clrFrom>
                            <a:srgbClr val="000000"/>
                          </a:clrFrom>
                          <a:clrTo>
                            <a:srgbClr val="808080"/>
                          </a:clrTo>
                        </a:clrChange>
                      </a:blip>
                      <a:srcRect/>
                      <a:stretch>
                        <a:fillRect/>
                      </a:stretch>
                    </p:blipFill>
                    <p:spPr>
                      <a:xfrm>
                        <a:off x="2447925" y="4405313"/>
                        <a:ext cx="7367588" cy="1082675"/>
                      </a:xfrm>
                      <a:prstGeom prst="rect">
                        <a:avLst/>
                      </a:prstGeom>
                      <a:noFill/>
                      <a:ln w="38100">
                        <a:miter/>
                      </a:ln>
                    </p:spPr>
                  </p:pic>
                </p:oleObj>
              </mc:Fallback>
            </mc:AlternateContent>
          </a:graphicData>
        </a:graphic>
      </p:graphicFrame>
      <p:sp>
        <p:nvSpPr>
          <p:cNvPr id="148485" name="Text Box 5"/>
          <p:cNvSpPr txBox="1"/>
          <p:nvPr/>
        </p:nvSpPr>
        <p:spPr>
          <a:xfrm>
            <a:off x="2133600" y="1600200"/>
            <a:ext cx="3276600" cy="224536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zh-CN" altLang="en-US" sz="2800" b="1" dirty="0">
                <a:latin typeface="Garamond" panose="02020404030301010803" pitchFamily="18" charset="0"/>
              </a:rPr>
              <a:t>三个回路有二个回路电流为电流源的源电流，只要列</a:t>
            </a:r>
            <a:r>
              <a:rPr lang="en-US" altLang="zh-CN" sz="2800" b="1" i="1" dirty="0"/>
              <a:t>I</a:t>
            </a:r>
            <a:r>
              <a:rPr lang="en-US" altLang="zh-CN" sz="2800" b="1" baseline="-25000" dirty="0"/>
              <a:t>3</a:t>
            </a:r>
            <a:r>
              <a:rPr lang="zh-CN" altLang="en-US" sz="2800" b="1" dirty="0">
                <a:latin typeface="Garamond" panose="02020404030301010803" pitchFamily="18" charset="0"/>
              </a:rPr>
              <a:t>回路的</a:t>
            </a:r>
            <a:r>
              <a:rPr lang="en-US" altLang="zh-CN" sz="2800" b="1" dirty="0"/>
              <a:t>KVL</a:t>
            </a:r>
            <a:r>
              <a:rPr lang="zh-CN" altLang="en-US" sz="2800" b="1" dirty="0">
                <a:latin typeface="Garamond" panose="02020404030301010803" pitchFamily="18" charset="0"/>
              </a:rPr>
              <a:t>方程就可以了。</a:t>
            </a:r>
            <a:endParaRPr lang="zh-CN" altLang="en-US" sz="2800" b="1" dirty="0">
              <a:latin typeface="Garamond" panose="02020404030301010803" pitchFamily="18" charset="0"/>
            </a:endParaRPr>
          </a:p>
        </p:txBody>
      </p:sp>
      <p:graphicFrame>
        <p:nvGraphicFramePr>
          <p:cNvPr id="148486" name="Object 6"/>
          <p:cNvGraphicFramePr>
            <a:graphicFrameLocks noChangeAspect="1"/>
          </p:cNvGraphicFramePr>
          <p:nvPr/>
        </p:nvGraphicFramePr>
        <p:xfrm>
          <a:off x="5686425" y="4800600"/>
          <a:ext cx="1938338" cy="968375"/>
        </p:xfrm>
        <a:graphic>
          <a:graphicData uri="http://schemas.openxmlformats.org/presentationml/2006/ole">
            <mc:AlternateContent xmlns:mc="http://schemas.openxmlformats.org/markup-compatibility/2006">
              <mc:Choice xmlns:v="urn:schemas-microsoft-com:vml" Requires="v">
                <p:oleObj spid="_x0000_s3" name="" r:id="rId5" imgW="762000" imgH="361950" progId="Equation.DSMT4">
                  <p:embed/>
                </p:oleObj>
              </mc:Choice>
              <mc:Fallback>
                <p:oleObj name="" r:id="rId5" imgW="762000" imgH="361950" progId="Equation.DSMT4">
                  <p:embed/>
                  <p:pic>
                    <p:nvPicPr>
                      <p:cNvPr id="0" name="图片 3384"/>
                      <p:cNvPicPr/>
                      <p:nvPr/>
                    </p:nvPicPr>
                    <p:blipFill>
                      <a:blip r:embed="rId6">
                        <a:clrChange>
                          <a:clrFrom>
                            <a:srgbClr val="000000"/>
                          </a:clrFrom>
                          <a:clrTo>
                            <a:srgbClr val="808080"/>
                          </a:clrTo>
                        </a:clrChange>
                      </a:blip>
                      <a:stretch>
                        <a:fillRect/>
                      </a:stretch>
                    </p:blipFill>
                    <p:spPr>
                      <a:xfrm>
                        <a:off x="5686425" y="4800600"/>
                        <a:ext cx="1938338" cy="968375"/>
                      </a:xfrm>
                      <a:prstGeom prst="rect">
                        <a:avLst/>
                      </a:prstGeom>
                      <a:noFill/>
                      <a:ln w="38100">
                        <a:noFill/>
                        <a:miter/>
                      </a:ln>
                    </p:spPr>
                  </p:pic>
                </p:oleObj>
              </mc:Fallback>
            </mc:AlternateContent>
          </a:graphicData>
        </a:graphic>
      </p:graphicFrame>
      <p:graphicFrame>
        <p:nvGraphicFramePr>
          <p:cNvPr id="148487" name="Object 7"/>
          <p:cNvGraphicFramePr>
            <a:graphicFrameLocks noChangeAspect="1"/>
          </p:cNvGraphicFramePr>
          <p:nvPr/>
        </p:nvGraphicFramePr>
        <p:xfrm>
          <a:off x="2147888" y="5791200"/>
          <a:ext cx="7185025" cy="563563"/>
        </p:xfrm>
        <a:graphic>
          <a:graphicData uri="http://schemas.openxmlformats.org/presentationml/2006/ole">
            <mc:AlternateContent xmlns:mc="http://schemas.openxmlformats.org/markup-compatibility/2006">
              <mc:Choice xmlns:v="urn:schemas-microsoft-com:vml" Requires="v">
                <p:oleObj spid="_x0000_s4" name="" r:id="rId7" imgW="2895600" imgH="200025" progId="Equation.DSMT4">
                  <p:embed/>
                </p:oleObj>
              </mc:Choice>
              <mc:Fallback>
                <p:oleObj name="" r:id="rId7" imgW="2895600" imgH="200025" progId="Equation.DSMT4">
                  <p:embed/>
                  <p:pic>
                    <p:nvPicPr>
                      <p:cNvPr id="0" name="图片 3385"/>
                      <p:cNvPicPr/>
                      <p:nvPr/>
                    </p:nvPicPr>
                    <p:blipFill>
                      <a:blip r:embed="rId8">
                        <a:clrChange>
                          <a:clrFrom>
                            <a:srgbClr val="000000"/>
                          </a:clrFrom>
                          <a:clrTo>
                            <a:srgbClr val="808080"/>
                          </a:clrTo>
                        </a:clrChange>
                      </a:blip>
                      <a:stretch>
                        <a:fillRect/>
                      </a:stretch>
                    </p:blipFill>
                    <p:spPr>
                      <a:xfrm>
                        <a:off x="2147888" y="5791200"/>
                        <a:ext cx="7185025" cy="563563"/>
                      </a:xfrm>
                      <a:prstGeom prst="rect">
                        <a:avLst/>
                      </a:prstGeom>
                      <a:noFill/>
                      <a:ln w="38100">
                        <a:noFill/>
                        <a:miter/>
                      </a:ln>
                    </p:spPr>
                  </p:pic>
                </p:oleObj>
              </mc:Fallback>
            </mc:AlternateContent>
          </a:graphicData>
        </a:graphic>
      </p:graphicFrame>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148482">
                                            <p:txEl>
                                              <p:pRg st="0" end="0"/>
                                            </p:txEl>
                                          </p:spTgt>
                                        </p:tgtEl>
                                        <p:attrNameLst>
                                          <p:attrName>style.visibility</p:attrName>
                                        </p:attrNameLst>
                                      </p:cBhvr>
                                      <p:to>
                                        <p:strVal val="visible"/>
                                      </p:to>
                                    </p:set>
                                    <p:anim calcmode="lin" valueType="num">
                                      <p:cBhvr additive="base">
                                        <p:cTn id="7" dur="500" fill="hold"/>
                                        <p:tgtEl>
                                          <p:spTgt spid="14848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48482">
                                            <p:txEl>
                                              <p:pRg st="0" end="0"/>
                                            </p:txEl>
                                          </p:spTgt>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7" presetClass="entr" presetSubtype="10" fill="hold" nodeType="clickEffect">
                                  <p:stCondLst>
                                    <p:cond delay="0"/>
                                  </p:stCondLst>
                                  <p:childTnLst>
                                    <p:set>
                                      <p:cBhvr>
                                        <p:cTn id="12" dur="1" fill="hold">
                                          <p:stCondLst>
                                            <p:cond delay="0"/>
                                          </p:stCondLst>
                                        </p:cTn>
                                        <p:tgtEl>
                                          <p:spTgt spid="148483"/>
                                        </p:tgtEl>
                                        <p:attrNameLst>
                                          <p:attrName>style.visibility</p:attrName>
                                        </p:attrNameLst>
                                      </p:cBhvr>
                                      <p:to>
                                        <p:strVal val="visible"/>
                                      </p:to>
                                    </p:set>
                                    <p:anim calcmode="lin" valueType="num">
                                      <p:cBhvr>
                                        <p:cTn id="13" dur="500" fill="hold"/>
                                        <p:tgtEl>
                                          <p:spTgt spid="148483"/>
                                        </p:tgtEl>
                                        <p:attrNameLst>
                                          <p:attrName>ppt_w</p:attrName>
                                        </p:attrNameLst>
                                      </p:cBhvr>
                                      <p:tavLst>
                                        <p:tav tm="0">
                                          <p:val>
                                            <p:fltVal val="0"/>
                                          </p:val>
                                        </p:tav>
                                        <p:tav tm="100000">
                                          <p:val>
                                            <p:strVal val="#ppt_w"/>
                                          </p:val>
                                        </p:tav>
                                      </p:tavLst>
                                    </p:anim>
                                    <p:anim calcmode="lin" valueType="num">
                                      <p:cBhvr>
                                        <p:cTn id="14" dur="500" fill="hold"/>
                                        <p:tgtEl>
                                          <p:spTgt spid="148483"/>
                                        </p:tgtEl>
                                        <p:attrNameLst>
                                          <p:attrName>ppt_h</p:attrName>
                                        </p:attrNameLst>
                                      </p:cBhvr>
                                      <p:tavLst>
                                        <p:tav tm="0">
                                          <p:val>
                                            <p:strVal val="#ppt_h"/>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9" presetClass="entr" presetSubtype="0" fill="hold" grpId="0" nodeType="clickEffect">
                                  <p:stCondLst>
                                    <p:cond delay="0"/>
                                  </p:stCondLst>
                                  <p:childTnLst>
                                    <p:set>
                                      <p:cBhvr>
                                        <p:cTn id="18" dur="1" fill="hold">
                                          <p:stCondLst>
                                            <p:cond delay="0"/>
                                          </p:stCondLst>
                                        </p:cTn>
                                        <p:tgtEl>
                                          <p:spTgt spid="148485"/>
                                        </p:tgtEl>
                                        <p:attrNameLst>
                                          <p:attrName>style.visibility</p:attrName>
                                        </p:attrNameLst>
                                      </p:cBhvr>
                                      <p:to>
                                        <p:strVal val="visible"/>
                                      </p:to>
                                    </p:set>
                                    <p:animEffect transition="in" filter="dissolve">
                                      <p:cBhvr>
                                        <p:cTn id="19" dur="500"/>
                                        <p:tgtEl>
                                          <p:spTgt spid="148485"/>
                                        </p:tgtEl>
                                      </p:cBhvr>
                                    </p:animEffect>
                                  </p:childTnLst>
                                </p:cTn>
                              </p:par>
                            </p:childTnLst>
                          </p:cTn>
                        </p:par>
                      </p:childTnLst>
                    </p:cTn>
                  </p:par>
                  <p:par>
                    <p:cTn id="20" fill="hold">
                      <p:stCondLst>
                        <p:cond delay="indefinite"/>
                      </p:stCondLst>
                      <p:childTnLst>
                        <p:par>
                          <p:cTn id="21" fill="hold">
                            <p:stCondLst>
                              <p:cond delay="0"/>
                            </p:stCondLst>
                            <p:childTnLst>
                              <p:par>
                                <p:cTn id="22" presetID="12" presetClass="entr" presetSubtype="4" fill="hold" nodeType="clickEffect">
                                  <p:stCondLst>
                                    <p:cond delay="0"/>
                                  </p:stCondLst>
                                  <p:childTnLst>
                                    <p:set>
                                      <p:cBhvr>
                                        <p:cTn id="23" dur="1" fill="hold">
                                          <p:stCondLst>
                                            <p:cond delay="0"/>
                                          </p:stCondLst>
                                        </p:cTn>
                                        <p:tgtEl>
                                          <p:spTgt spid="148484"/>
                                        </p:tgtEl>
                                        <p:attrNameLst>
                                          <p:attrName>style.visibility</p:attrName>
                                        </p:attrNameLst>
                                      </p:cBhvr>
                                      <p:to>
                                        <p:strVal val="visible"/>
                                      </p:to>
                                    </p:set>
                                    <p:animEffect transition="in" filter="slide(fromBottom)">
                                      <p:cBhvr>
                                        <p:cTn id="24" dur="500"/>
                                        <p:tgtEl>
                                          <p:spTgt spid="148484"/>
                                        </p:tgtEl>
                                      </p:cBhvr>
                                    </p:animEffect>
                                  </p:childTnLst>
                                </p:cTn>
                              </p:par>
                            </p:childTnLst>
                          </p:cTn>
                        </p:par>
                      </p:childTnLst>
                    </p:cTn>
                  </p:par>
                  <p:par>
                    <p:cTn id="25" fill="hold">
                      <p:stCondLst>
                        <p:cond delay="indefinite"/>
                      </p:stCondLst>
                      <p:childTnLst>
                        <p:par>
                          <p:cTn id="26" fill="hold">
                            <p:stCondLst>
                              <p:cond delay="0"/>
                            </p:stCondLst>
                            <p:childTnLst>
                              <p:par>
                                <p:cTn id="27" presetID="12" presetClass="entr" presetSubtype="4" fill="hold" nodeType="clickEffect">
                                  <p:stCondLst>
                                    <p:cond delay="0"/>
                                  </p:stCondLst>
                                  <p:childTnLst>
                                    <p:set>
                                      <p:cBhvr>
                                        <p:cTn id="28" dur="1" fill="hold">
                                          <p:stCondLst>
                                            <p:cond delay="0"/>
                                          </p:stCondLst>
                                        </p:cTn>
                                        <p:tgtEl>
                                          <p:spTgt spid="148486"/>
                                        </p:tgtEl>
                                        <p:attrNameLst>
                                          <p:attrName>style.visibility</p:attrName>
                                        </p:attrNameLst>
                                      </p:cBhvr>
                                      <p:to>
                                        <p:strVal val="visible"/>
                                      </p:to>
                                    </p:set>
                                    <p:animEffect transition="in" filter="slide(fromBottom)">
                                      <p:cBhvr>
                                        <p:cTn id="29" dur="500"/>
                                        <p:tgtEl>
                                          <p:spTgt spid="148486"/>
                                        </p:tgtEl>
                                      </p:cBhvr>
                                    </p:animEffect>
                                  </p:childTnLst>
                                </p:cTn>
                              </p:par>
                            </p:childTnLst>
                          </p:cTn>
                        </p:par>
                      </p:childTnLst>
                    </p:cTn>
                  </p:par>
                  <p:par>
                    <p:cTn id="30" fill="hold">
                      <p:stCondLst>
                        <p:cond delay="indefinite"/>
                      </p:stCondLst>
                      <p:childTnLst>
                        <p:par>
                          <p:cTn id="31" fill="hold">
                            <p:stCondLst>
                              <p:cond delay="0"/>
                            </p:stCondLst>
                            <p:childTnLst>
                              <p:par>
                                <p:cTn id="32" presetID="12" presetClass="entr" presetSubtype="4" fill="hold" nodeType="clickEffect">
                                  <p:stCondLst>
                                    <p:cond delay="0"/>
                                  </p:stCondLst>
                                  <p:childTnLst>
                                    <p:set>
                                      <p:cBhvr>
                                        <p:cTn id="33" dur="1" fill="hold">
                                          <p:stCondLst>
                                            <p:cond delay="0"/>
                                          </p:stCondLst>
                                        </p:cTn>
                                        <p:tgtEl>
                                          <p:spTgt spid="148487"/>
                                        </p:tgtEl>
                                        <p:attrNameLst>
                                          <p:attrName>style.visibility</p:attrName>
                                        </p:attrNameLst>
                                      </p:cBhvr>
                                      <p:to>
                                        <p:strVal val="visible"/>
                                      </p:to>
                                    </p:set>
                                    <p:animEffect transition="in" filter="slide(fromBottom)">
                                      <p:cBhvr>
                                        <p:cTn id="34" dur="500"/>
                                        <p:tgtEl>
                                          <p:spTgt spid="1484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8482" grpId="0" build="p"/>
      <p:bldP spid="148485" grpId="0"/>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9506" name="Object 2"/>
          <p:cNvGraphicFramePr>
            <a:graphicFrameLocks noGrp="1" noChangeAspect="1"/>
          </p:cNvGraphicFramePr>
          <p:nvPr>
            <p:ph sz="half" idx="1" hasCustomPrompt="1"/>
          </p:nvPr>
        </p:nvGraphicFramePr>
        <p:xfrm>
          <a:off x="6324600" y="698500"/>
          <a:ext cx="4041775" cy="3081338"/>
        </p:xfrm>
        <a:graphic>
          <a:graphicData uri="http://schemas.openxmlformats.org/presentationml/2006/ole">
            <mc:AlternateContent xmlns:mc="http://schemas.openxmlformats.org/markup-compatibility/2006">
              <mc:Choice xmlns:v="urn:schemas-microsoft-com:vml" Requires="v">
                <p:oleObj spid="_x0000_s92" name="" r:id="rId1" imgW="5057775" imgH="3857625" progId="Paint.Picture">
                  <p:embed/>
                </p:oleObj>
              </mc:Choice>
              <mc:Fallback>
                <p:oleObj name="" r:id="rId1" imgW="5057775" imgH="3857625" progId="Paint.Picture">
                  <p:embed/>
                  <p:pic>
                    <p:nvPicPr>
                      <p:cNvPr id="0" name="图片 3386"/>
                      <p:cNvPicPr/>
                      <p:nvPr/>
                    </p:nvPicPr>
                    <p:blipFill>
                      <a:blip r:embed="rId2"/>
                      <a:srcRect/>
                      <a:stretch>
                        <a:fillRect/>
                      </a:stretch>
                    </p:blipFill>
                    <p:spPr>
                      <a:xfrm>
                        <a:off x="6324600" y="698500"/>
                        <a:ext cx="4041775" cy="3081338"/>
                      </a:xfrm>
                      <a:prstGeom prst="rect">
                        <a:avLst/>
                      </a:prstGeom>
                      <a:noFill/>
                      <a:ln w="38100">
                        <a:miter/>
                      </a:ln>
                    </p:spPr>
                  </p:pic>
                </p:oleObj>
              </mc:Fallback>
            </mc:AlternateContent>
          </a:graphicData>
        </a:graphic>
      </p:graphicFrame>
      <p:pic>
        <p:nvPicPr>
          <p:cNvPr id="149507" name="Picture 3"/>
          <p:cNvPicPr>
            <a:picLocks noGrp="1" noChangeAspect="1"/>
          </p:cNvPicPr>
          <p:nvPr>
            <p:ph sz="quarter" idx="2" hasCustomPrompt="1"/>
          </p:nvPr>
        </p:nvPicPr>
        <p:blipFill>
          <a:blip r:embed="rId3"/>
          <a:srcRect/>
          <a:stretch>
            <a:fillRect/>
          </a:stretch>
        </p:blipFill>
        <p:spPr>
          <a:xfrm>
            <a:off x="1752600" y="698500"/>
            <a:ext cx="4427538" cy="3087688"/>
          </a:xfrm>
        </p:spPr>
      </p:pic>
      <p:graphicFrame>
        <p:nvGraphicFramePr>
          <p:cNvPr id="149508" name="Object 4"/>
          <p:cNvGraphicFramePr>
            <a:graphicFrameLocks noGrp="1" noChangeAspect="1"/>
          </p:cNvGraphicFramePr>
          <p:nvPr>
            <p:ph sz="quarter" idx="3" hasCustomPrompt="1"/>
          </p:nvPr>
        </p:nvGraphicFramePr>
        <p:xfrm>
          <a:off x="3429000" y="4140200"/>
          <a:ext cx="7078663" cy="1163638"/>
        </p:xfrm>
        <a:graphic>
          <a:graphicData uri="http://schemas.openxmlformats.org/presentationml/2006/ole">
            <mc:AlternateContent xmlns:mc="http://schemas.openxmlformats.org/markup-compatibility/2006">
              <mc:Choice xmlns:v="urn:schemas-microsoft-com:vml" Requires="v">
                <p:oleObj spid="_x0000_s2" name="" r:id="rId4" imgW="2752725" imgH="428625" progId="Equation.DSMT4">
                  <p:embed/>
                </p:oleObj>
              </mc:Choice>
              <mc:Fallback>
                <p:oleObj name="" r:id="rId4" imgW="2752725" imgH="428625" progId="Equation.DSMT4">
                  <p:embed/>
                  <p:pic>
                    <p:nvPicPr>
                      <p:cNvPr id="0" name="图片 3387"/>
                      <p:cNvPicPr/>
                      <p:nvPr/>
                    </p:nvPicPr>
                    <p:blipFill>
                      <a:blip r:embed="rId5">
                        <a:clrChange>
                          <a:clrFrom>
                            <a:srgbClr val="000000"/>
                          </a:clrFrom>
                          <a:clrTo>
                            <a:srgbClr val="808080"/>
                          </a:clrTo>
                        </a:clrChange>
                      </a:blip>
                      <a:srcRect/>
                      <a:stretch>
                        <a:fillRect/>
                      </a:stretch>
                    </p:blipFill>
                    <p:spPr>
                      <a:xfrm>
                        <a:off x="3429000" y="4140200"/>
                        <a:ext cx="7078663" cy="1163638"/>
                      </a:xfrm>
                      <a:prstGeom prst="rect">
                        <a:avLst/>
                      </a:prstGeom>
                      <a:noFill/>
                      <a:ln w="38100">
                        <a:miter/>
                      </a:ln>
                    </p:spPr>
                  </p:pic>
                </p:oleObj>
              </mc:Fallback>
            </mc:AlternateContent>
          </a:graphicData>
        </a:graphic>
      </p:graphicFrame>
      <p:sp>
        <p:nvSpPr>
          <p:cNvPr id="149509" name="Text Box 5"/>
          <p:cNvSpPr txBox="1"/>
          <p:nvPr/>
        </p:nvSpPr>
        <p:spPr>
          <a:xfrm>
            <a:off x="1524000" y="4127500"/>
            <a:ext cx="2051050" cy="52197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zh-CN" altLang="en-US" sz="2800" b="1" dirty="0">
                <a:latin typeface="Garamond" panose="02020404030301010803" pitchFamily="18" charset="0"/>
              </a:rPr>
              <a:t>由图可知：</a:t>
            </a:r>
            <a:endParaRPr lang="zh-CN" altLang="en-US" sz="2800" b="1" dirty="0">
              <a:latin typeface="Garamond" panose="02020404030301010803" pitchFamily="18" charset="0"/>
            </a:endParaRPr>
          </a:p>
        </p:txBody>
      </p:sp>
      <p:sp>
        <p:nvSpPr>
          <p:cNvPr id="149510" name="Text Box 6"/>
          <p:cNvSpPr txBox="1"/>
          <p:nvPr/>
        </p:nvSpPr>
        <p:spPr>
          <a:xfrm>
            <a:off x="1524000" y="5880100"/>
            <a:ext cx="2268538" cy="52197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zh-CN" altLang="en-US" sz="2800" b="1" dirty="0">
                <a:latin typeface="Garamond" panose="02020404030301010803" pitchFamily="18" charset="0"/>
              </a:rPr>
              <a:t>根据原图：</a:t>
            </a:r>
            <a:endParaRPr lang="zh-CN" altLang="en-US" sz="2800" b="1" dirty="0">
              <a:latin typeface="Garamond" panose="02020404030301010803" pitchFamily="18" charset="0"/>
            </a:endParaRPr>
          </a:p>
        </p:txBody>
      </p:sp>
      <p:graphicFrame>
        <p:nvGraphicFramePr>
          <p:cNvPr id="149511" name="Object 7"/>
          <p:cNvGraphicFramePr>
            <a:graphicFrameLocks noChangeAspect="1"/>
          </p:cNvGraphicFramePr>
          <p:nvPr/>
        </p:nvGraphicFramePr>
        <p:xfrm>
          <a:off x="3359150" y="5626100"/>
          <a:ext cx="4681538" cy="1243013"/>
        </p:xfrm>
        <a:graphic>
          <a:graphicData uri="http://schemas.openxmlformats.org/presentationml/2006/ole">
            <mc:AlternateContent xmlns:mc="http://schemas.openxmlformats.org/markup-compatibility/2006">
              <mc:Choice xmlns:v="urn:schemas-microsoft-com:vml" Requires="v">
                <p:oleObj spid="_x0000_s3" name="" r:id="rId6" imgW="1647825" imgH="419100" progId="Equation.DSMT4">
                  <p:embed/>
                </p:oleObj>
              </mc:Choice>
              <mc:Fallback>
                <p:oleObj name="" r:id="rId6" imgW="1647825" imgH="419100" progId="Equation.DSMT4">
                  <p:embed/>
                  <p:pic>
                    <p:nvPicPr>
                      <p:cNvPr id="0" name="图片 3388"/>
                      <p:cNvPicPr/>
                      <p:nvPr/>
                    </p:nvPicPr>
                    <p:blipFill>
                      <a:blip r:embed="rId7">
                        <a:clrChange>
                          <a:clrFrom>
                            <a:srgbClr val="000000"/>
                          </a:clrFrom>
                          <a:clrTo>
                            <a:srgbClr val="808080"/>
                          </a:clrTo>
                        </a:clrChange>
                      </a:blip>
                      <a:stretch>
                        <a:fillRect/>
                      </a:stretch>
                    </p:blipFill>
                    <p:spPr>
                      <a:xfrm>
                        <a:off x="3359150" y="5626100"/>
                        <a:ext cx="4681538" cy="1243013"/>
                      </a:xfrm>
                      <a:prstGeom prst="rect">
                        <a:avLst/>
                      </a:prstGeom>
                      <a:noFill/>
                      <a:ln w="38100">
                        <a:noFill/>
                        <a:miter/>
                      </a:ln>
                    </p:spPr>
                  </p:pic>
                </p:oleObj>
              </mc:Fallback>
            </mc:AlternateContent>
          </a:graphicData>
        </a:graphic>
      </p:graphicFrame>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49507"/>
                                        </p:tgtEl>
                                        <p:attrNameLst>
                                          <p:attrName>style.visibility</p:attrName>
                                        </p:attrNameLst>
                                      </p:cBhvr>
                                      <p:to>
                                        <p:strVal val="visible"/>
                                      </p:to>
                                    </p:set>
                                    <p:animEffect transition="in" filter="wipe(up)">
                                      <p:cBhvr>
                                        <p:cTn id="7" dur="500"/>
                                        <p:tgtEl>
                                          <p:spTgt spid="149507"/>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149509"/>
                                        </p:tgtEl>
                                        <p:attrNameLst>
                                          <p:attrName>style.visibility</p:attrName>
                                        </p:attrNameLst>
                                      </p:cBhvr>
                                      <p:to>
                                        <p:strVal val="visible"/>
                                      </p:to>
                                    </p:set>
                                    <p:anim calcmode="lin" valueType="num">
                                      <p:cBhvr additive="base">
                                        <p:cTn id="12" dur="500" fill="hold"/>
                                        <p:tgtEl>
                                          <p:spTgt spid="149509"/>
                                        </p:tgtEl>
                                        <p:attrNameLst>
                                          <p:attrName>ppt_x</p:attrName>
                                        </p:attrNameLst>
                                      </p:cBhvr>
                                      <p:tavLst>
                                        <p:tav tm="0">
                                          <p:val>
                                            <p:strVal val="0-#ppt_w/2"/>
                                          </p:val>
                                        </p:tav>
                                        <p:tav tm="100000">
                                          <p:val>
                                            <p:strVal val="#ppt_x"/>
                                          </p:val>
                                        </p:tav>
                                      </p:tavLst>
                                    </p:anim>
                                    <p:anim calcmode="lin" valueType="num">
                                      <p:cBhvr additive="base">
                                        <p:cTn id="13" dur="500" fill="hold"/>
                                        <p:tgtEl>
                                          <p:spTgt spid="149509"/>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2" presetClass="entr" presetSubtype="2" fill="hold" nodeType="clickEffect">
                                  <p:stCondLst>
                                    <p:cond delay="0"/>
                                  </p:stCondLst>
                                  <p:childTnLst>
                                    <p:set>
                                      <p:cBhvr>
                                        <p:cTn id="17" dur="1" fill="hold">
                                          <p:stCondLst>
                                            <p:cond delay="0"/>
                                          </p:stCondLst>
                                        </p:cTn>
                                        <p:tgtEl>
                                          <p:spTgt spid="149508"/>
                                        </p:tgtEl>
                                        <p:attrNameLst>
                                          <p:attrName>style.visibility</p:attrName>
                                        </p:attrNameLst>
                                      </p:cBhvr>
                                      <p:to>
                                        <p:strVal val="visible"/>
                                      </p:to>
                                    </p:set>
                                    <p:animEffect transition="in" filter="slide(fromRight)">
                                      <p:cBhvr>
                                        <p:cTn id="18" dur="500"/>
                                        <p:tgtEl>
                                          <p:spTgt spid="149508"/>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8" fill="hold" grpId="0" nodeType="clickEffect">
                                  <p:stCondLst>
                                    <p:cond delay="0"/>
                                  </p:stCondLst>
                                  <p:childTnLst>
                                    <p:set>
                                      <p:cBhvr>
                                        <p:cTn id="22" dur="1" fill="hold">
                                          <p:stCondLst>
                                            <p:cond delay="0"/>
                                          </p:stCondLst>
                                        </p:cTn>
                                        <p:tgtEl>
                                          <p:spTgt spid="149510"/>
                                        </p:tgtEl>
                                        <p:attrNameLst>
                                          <p:attrName>style.visibility</p:attrName>
                                        </p:attrNameLst>
                                      </p:cBhvr>
                                      <p:to>
                                        <p:strVal val="visible"/>
                                      </p:to>
                                    </p:set>
                                    <p:anim calcmode="lin" valueType="num">
                                      <p:cBhvr additive="base">
                                        <p:cTn id="23" dur="500" fill="hold"/>
                                        <p:tgtEl>
                                          <p:spTgt spid="149510"/>
                                        </p:tgtEl>
                                        <p:attrNameLst>
                                          <p:attrName>ppt_x</p:attrName>
                                        </p:attrNameLst>
                                      </p:cBhvr>
                                      <p:tavLst>
                                        <p:tav tm="0">
                                          <p:val>
                                            <p:strVal val="0-#ppt_w/2"/>
                                          </p:val>
                                        </p:tav>
                                        <p:tav tm="100000">
                                          <p:val>
                                            <p:strVal val="#ppt_x"/>
                                          </p:val>
                                        </p:tav>
                                      </p:tavLst>
                                    </p:anim>
                                    <p:anim calcmode="lin" valueType="num">
                                      <p:cBhvr additive="base">
                                        <p:cTn id="24" dur="500" fill="hold"/>
                                        <p:tgtEl>
                                          <p:spTgt spid="149510"/>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2" presetClass="entr" presetSubtype="1" fill="hold" nodeType="clickEffect">
                                  <p:stCondLst>
                                    <p:cond delay="0"/>
                                  </p:stCondLst>
                                  <p:childTnLst>
                                    <p:set>
                                      <p:cBhvr>
                                        <p:cTn id="28" dur="1" fill="hold">
                                          <p:stCondLst>
                                            <p:cond delay="0"/>
                                          </p:stCondLst>
                                        </p:cTn>
                                        <p:tgtEl>
                                          <p:spTgt spid="149506"/>
                                        </p:tgtEl>
                                        <p:attrNameLst>
                                          <p:attrName>style.visibility</p:attrName>
                                        </p:attrNameLst>
                                      </p:cBhvr>
                                      <p:to>
                                        <p:strVal val="visible"/>
                                      </p:to>
                                    </p:set>
                                    <p:animEffect transition="in" filter="wipe(up)">
                                      <p:cBhvr>
                                        <p:cTn id="29" dur="500"/>
                                        <p:tgtEl>
                                          <p:spTgt spid="149506"/>
                                        </p:tgtEl>
                                      </p:cBhvr>
                                    </p:animEffect>
                                  </p:childTnLst>
                                </p:cTn>
                              </p:par>
                            </p:childTnLst>
                          </p:cTn>
                        </p:par>
                      </p:childTnLst>
                    </p:cTn>
                  </p:par>
                  <p:par>
                    <p:cTn id="30" fill="hold">
                      <p:stCondLst>
                        <p:cond delay="indefinite"/>
                      </p:stCondLst>
                      <p:childTnLst>
                        <p:par>
                          <p:cTn id="31" fill="hold">
                            <p:stCondLst>
                              <p:cond delay="0"/>
                            </p:stCondLst>
                            <p:childTnLst>
                              <p:par>
                                <p:cTn id="32" presetID="2" presetClass="entr" presetSubtype="2" fill="hold" nodeType="clickEffect">
                                  <p:stCondLst>
                                    <p:cond delay="0"/>
                                  </p:stCondLst>
                                  <p:childTnLst>
                                    <p:set>
                                      <p:cBhvr>
                                        <p:cTn id="33" dur="1" fill="hold">
                                          <p:stCondLst>
                                            <p:cond delay="0"/>
                                          </p:stCondLst>
                                        </p:cTn>
                                        <p:tgtEl>
                                          <p:spTgt spid="149511"/>
                                        </p:tgtEl>
                                        <p:attrNameLst>
                                          <p:attrName>style.visibility</p:attrName>
                                        </p:attrNameLst>
                                      </p:cBhvr>
                                      <p:to>
                                        <p:strVal val="visible"/>
                                      </p:to>
                                    </p:set>
                                    <p:anim calcmode="lin" valueType="num">
                                      <p:cBhvr additive="base">
                                        <p:cTn id="34" dur="500" fill="hold"/>
                                        <p:tgtEl>
                                          <p:spTgt spid="149511"/>
                                        </p:tgtEl>
                                        <p:attrNameLst>
                                          <p:attrName>ppt_x</p:attrName>
                                        </p:attrNameLst>
                                      </p:cBhvr>
                                      <p:tavLst>
                                        <p:tav tm="0">
                                          <p:val>
                                            <p:strVal val="1+#ppt_w/2"/>
                                          </p:val>
                                        </p:tav>
                                        <p:tav tm="100000">
                                          <p:val>
                                            <p:strVal val="#ppt_x"/>
                                          </p:val>
                                        </p:tav>
                                      </p:tavLst>
                                    </p:anim>
                                    <p:anim calcmode="lin" valueType="num">
                                      <p:cBhvr additive="base">
                                        <p:cTn id="35" dur="500" fill="hold"/>
                                        <p:tgtEl>
                                          <p:spTgt spid="1495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9509" grpId="0"/>
      <p:bldP spid="149510" grpId="0"/>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p:cNvSpPr>
          <p:nvPr>
            <p:ph type="body" sz="half" idx="1" hasCustomPrompt="1"/>
          </p:nvPr>
        </p:nvSpPr>
        <p:spPr>
          <a:xfrm>
            <a:off x="1752600" y="762000"/>
            <a:ext cx="8610600" cy="762000"/>
          </a:xfrm>
        </p:spPr>
        <p:txBody>
          <a:bodyPr vert="horz" wrap="square" lIns="91440" tIns="45720" rIns="91440" bIns="45720" anchor="t" anchorCtr="0"/>
          <a:lstStyle/>
          <a:p>
            <a:pPr eaLnBrk="1" hangingPunct="1">
              <a:buClrTx/>
              <a:buSzTx/>
              <a:buFontTx/>
            </a:pPr>
            <a:r>
              <a:rPr lang="zh-CN" altLang="en-US" b="1" dirty="0"/>
              <a:t>例</a:t>
            </a:r>
            <a:r>
              <a:rPr lang="en-US" altLang="zh-CN" b="1" dirty="0"/>
              <a:t>5</a:t>
            </a:r>
            <a:r>
              <a:rPr lang="zh-CN" altLang="en-US" b="1" dirty="0"/>
              <a:t>、电路如图所示，已知</a:t>
            </a:r>
            <a:r>
              <a:rPr lang="en-US" altLang="zh-CN" b="1" i="1" dirty="0"/>
              <a:t>u</a:t>
            </a:r>
            <a:r>
              <a:rPr lang="en-US" altLang="zh-CN" b="1" baseline="-25000" dirty="0"/>
              <a:t>ab</a:t>
            </a:r>
            <a:r>
              <a:rPr lang="en-US" altLang="zh-CN" b="1" dirty="0"/>
              <a:t>=0</a:t>
            </a:r>
            <a:r>
              <a:rPr lang="zh-CN" altLang="en-US" b="1" dirty="0"/>
              <a:t>，求电阻</a:t>
            </a:r>
            <a:r>
              <a:rPr lang="en-US" altLang="zh-CN" b="1" i="1" dirty="0"/>
              <a:t>R</a:t>
            </a:r>
            <a:r>
              <a:rPr lang="zh-CN" altLang="en-US" b="1" dirty="0"/>
              <a:t>。</a:t>
            </a:r>
            <a:endParaRPr lang="zh-CN" altLang="en-US" b="1" dirty="0"/>
          </a:p>
        </p:txBody>
      </p:sp>
      <p:graphicFrame>
        <p:nvGraphicFramePr>
          <p:cNvPr id="83971" name="Object 3"/>
          <p:cNvGraphicFramePr>
            <a:graphicFrameLocks noChangeAspect="1"/>
          </p:cNvGraphicFramePr>
          <p:nvPr/>
        </p:nvGraphicFramePr>
        <p:xfrm>
          <a:off x="3200400" y="1905000"/>
          <a:ext cx="5410200" cy="3614738"/>
        </p:xfrm>
        <a:graphic>
          <a:graphicData uri="http://schemas.openxmlformats.org/presentationml/2006/ole">
            <mc:AlternateContent xmlns:mc="http://schemas.openxmlformats.org/markup-compatibility/2006">
              <mc:Choice xmlns:v="urn:schemas-microsoft-com:vml" Requires="v">
                <p:oleObj spid="_x0000_s92" name="" r:id="rId1" imgW="4533900" imgH="3028950" progId="Paint.Picture">
                  <p:embed/>
                </p:oleObj>
              </mc:Choice>
              <mc:Fallback>
                <p:oleObj name="" r:id="rId1" imgW="4533900" imgH="3028950" progId="Paint.Picture">
                  <p:embed/>
                  <p:pic>
                    <p:nvPicPr>
                      <p:cNvPr id="0" name="图片 3389"/>
                      <p:cNvPicPr/>
                      <p:nvPr/>
                    </p:nvPicPr>
                    <p:blipFill>
                      <a:blip r:embed="rId2"/>
                      <a:stretch>
                        <a:fillRect/>
                      </a:stretch>
                    </p:blipFill>
                    <p:spPr>
                      <a:xfrm>
                        <a:off x="3200400" y="1905000"/>
                        <a:ext cx="5410200" cy="3614738"/>
                      </a:xfrm>
                      <a:prstGeom prst="rect">
                        <a:avLst/>
                      </a:prstGeom>
                      <a:noFill/>
                      <a:ln w="38100">
                        <a:noFill/>
                        <a:miter/>
                      </a:ln>
                    </p:spPr>
                  </p:pic>
                </p:oleObj>
              </mc:Fallback>
            </mc:AlternateContent>
          </a:graphicData>
        </a:graphic>
      </p:graphicFrame>
    </p:spTree>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2" name="Rectangle 4"/>
          <p:cNvSpPr>
            <a:spLocks noChangeArrowheads="1"/>
          </p:cNvSpPr>
          <p:nvPr/>
        </p:nvSpPr>
        <p:spPr bwMode="auto">
          <a:xfrm>
            <a:off x="2135188" y="998538"/>
            <a:ext cx="7740650"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3200" b="1" i="0" u="none" strike="noStrike" kern="1200" cap="none" spc="0" normalizeH="0" baseline="0" noProof="0">
                <a:ln>
                  <a:noFill/>
                </a:ln>
                <a:solidFill>
                  <a:srgbClr val="000000"/>
                </a:solidFill>
                <a:effectLst/>
                <a:uLnTx/>
                <a:uFillTx/>
                <a:latin typeface="Times New Roman" panose="02020503050405090304" pitchFamily="18" charset="0"/>
                <a:ea typeface="黑体" pitchFamily="49" charset="-122"/>
                <a:cs typeface="+mn-cs"/>
              </a:rPr>
              <a:t>KCL</a:t>
            </a:r>
            <a:r>
              <a:rPr kumimoji="0" lang="zh-CN" altLang="en-US" sz="3200" b="1" i="0" u="none" strike="noStrike" kern="1200" cap="none" spc="0" normalizeH="0" baseline="0" noProof="0">
                <a:ln>
                  <a:noFill/>
                </a:ln>
                <a:solidFill>
                  <a:srgbClr val="000000"/>
                </a:solidFill>
                <a:effectLst/>
                <a:uLnTx/>
                <a:uFillTx/>
                <a:latin typeface="Times New Roman" panose="02020503050405090304" pitchFamily="18" charset="0"/>
                <a:ea typeface="黑体" pitchFamily="49" charset="-122"/>
                <a:cs typeface="+mn-cs"/>
              </a:rPr>
              <a:t>举例及扩展应用</a:t>
            </a:r>
            <a:endParaRPr kumimoji="0" lang="zh-CN" altLang="en-US" sz="3200" b="1" i="0" u="none" strike="noStrike" kern="1200" cap="none" spc="0" normalizeH="0" baseline="0" noProof="0">
              <a:ln>
                <a:noFill/>
              </a:ln>
              <a:solidFill>
                <a:srgbClr val="000000"/>
              </a:solidFill>
              <a:effectLst/>
              <a:uLnTx/>
              <a:uFillTx/>
              <a:latin typeface="Times New Roman" panose="02020503050405090304" pitchFamily="18" charset="0"/>
              <a:ea typeface="黑体" pitchFamily="49" charset="-122"/>
              <a:cs typeface="+mn-cs"/>
            </a:endParaRPr>
          </a:p>
        </p:txBody>
      </p:sp>
      <p:grpSp>
        <p:nvGrpSpPr>
          <p:cNvPr id="2" name="Group 74"/>
          <p:cNvGrpSpPr/>
          <p:nvPr/>
        </p:nvGrpSpPr>
        <p:grpSpPr bwMode="auto">
          <a:xfrm>
            <a:off x="6354763" y="3114675"/>
            <a:ext cx="431800" cy="476250"/>
            <a:chOff x="3043" y="1962"/>
            <a:chExt cx="272" cy="300"/>
          </a:xfrm>
        </p:grpSpPr>
        <p:sp>
          <p:nvSpPr>
            <p:cNvPr id="2099" name="Oval 38"/>
            <p:cNvSpPr>
              <a:spLocks noChangeArrowheads="1"/>
            </p:cNvSpPr>
            <p:nvPr/>
          </p:nvSpPr>
          <p:spPr bwMode="auto">
            <a:xfrm>
              <a:off x="3270" y="2217"/>
              <a:ext cx="45" cy="45"/>
            </a:xfrm>
            <a:prstGeom prst="ellipse">
              <a:avLst/>
            </a:prstGeom>
            <a:solidFill>
              <a:schemeClr val="tx1"/>
            </a:solidFill>
            <a:ln w="9525">
              <a:solidFill>
                <a:schemeClr val="tx1"/>
              </a:solidFill>
              <a:round/>
            </a:ln>
          </p:spPr>
          <p:txBody>
            <a:bodyPr wrap="none" anchor="ct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zh-CN" altLang="en-US" sz="2800" b="1" i="0" u="none" strike="noStrike" kern="1200" cap="none" spc="0" normalizeH="0" baseline="0" noProof="0">
                <a:ln>
                  <a:noFill/>
                </a:ln>
                <a:solidFill>
                  <a:srgbClr val="000000"/>
                </a:solidFill>
                <a:effectLst/>
                <a:uLnTx/>
                <a:uFillTx/>
                <a:latin typeface="Verdana" panose="020B0804030504040204" pitchFamily="34" charset="0"/>
                <a:ea typeface="幼圆" panose="02010509060101010101" pitchFamily="49" charset="-122"/>
                <a:cs typeface="+mn-cs"/>
              </a:endParaRPr>
            </a:p>
          </p:txBody>
        </p:sp>
        <p:sp>
          <p:nvSpPr>
            <p:cNvPr id="2100" name="Text Box 41"/>
            <p:cNvSpPr txBox="1">
              <a:spLocks noChangeArrowheads="1"/>
            </p:cNvSpPr>
            <p:nvPr/>
          </p:nvSpPr>
          <p:spPr bwMode="auto">
            <a:xfrm>
              <a:off x="3043" y="1962"/>
              <a:ext cx="211" cy="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b="1">
                  <a:solidFill>
                    <a:schemeClr val="tx1"/>
                  </a:solidFill>
                  <a:latin typeface="Verdana" panose="020B0804030504040204" pitchFamily="34" charset="0"/>
                  <a:ea typeface="幼圆" panose="02010509060101010101" pitchFamily="49" charset="-122"/>
                </a:defRPr>
              </a:lvl1pPr>
              <a:lvl2pPr marL="742950" indent="-285750" eaLnBrk="0" hangingPunct="0">
                <a:defRPr sz="2800" b="1">
                  <a:solidFill>
                    <a:schemeClr val="tx1"/>
                  </a:solidFill>
                  <a:latin typeface="Verdana" panose="020B0804030504040204" pitchFamily="34" charset="0"/>
                  <a:ea typeface="幼圆" panose="02010509060101010101" pitchFamily="49" charset="-122"/>
                </a:defRPr>
              </a:lvl2pPr>
              <a:lvl3pPr marL="1143000" indent="-228600" eaLnBrk="0" hangingPunct="0">
                <a:defRPr sz="2800" b="1">
                  <a:solidFill>
                    <a:schemeClr val="tx1"/>
                  </a:solidFill>
                  <a:latin typeface="Verdana" panose="020B0804030504040204" pitchFamily="34" charset="0"/>
                  <a:ea typeface="幼圆" panose="02010509060101010101" pitchFamily="49" charset="-122"/>
                </a:defRPr>
              </a:lvl3pPr>
              <a:lvl4pPr marL="1600200" indent="-228600" eaLnBrk="0" hangingPunct="0">
                <a:defRPr sz="2800" b="1">
                  <a:solidFill>
                    <a:schemeClr val="tx1"/>
                  </a:solidFill>
                  <a:latin typeface="Verdana" panose="020B0804030504040204" pitchFamily="34" charset="0"/>
                  <a:ea typeface="幼圆" panose="02010509060101010101" pitchFamily="49" charset="-122"/>
                </a:defRPr>
              </a:lvl4pPr>
              <a:lvl5pPr marL="2057400" indent="-228600" eaLnBrk="0" hangingPunct="0">
                <a:defRPr sz="2800" b="1">
                  <a:solidFill>
                    <a:schemeClr val="tx1"/>
                  </a:solidFill>
                  <a:latin typeface="Verdana" panose="020B0804030504040204" pitchFamily="34" charset="0"/>
                  <a:ea typeface="幼圆" panose="02010509060101010101" pitchFamily="49" charset="-122"/>
                </a:defRPr>
              </a:lvl5pPr>
              <a:lvl6pPr marL="25146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6pPr>
              <a:lvl7pPr marL="29718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7pPr>
              <a:lvl8pPr marL="34290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8pPr>
              <a:lvl9pPr marL="38862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400" b="1" i="0" u="none" strike="noStrike" kern="1200" cap="none" spc="0" normalizeH="0" baseline="0" noProof="0">
                  <a:ln>
                    <a:noFill/>
                  </a:ln>
                  <a:solidFill>
                    <a:srgbClr val="000000"/>
                  </a:solidFill>
                  <a:effectLst/>
                  <a:uLnTx/>
                  <a:uFillTx/>
                  <a:latin typeface="Times New Roman" panose="02020503050405090304" pitchFamily="18" charset="0"/>
                  <a:ea typeface="华文楷体" panose="02010600040101010101" pitchFamily="2" charset="-122"/>
                  <a:cs typeface="+mn-cs"/>
                </a:rPr>
                <a:t>a</a:t>
              </a:r>
              <a:endParaRPr kumimoji="0" lang="en-US" altLang="zh-CN" sz="2400" b="1" i="0" u="none" strike="noStrike" kern="1200" cap="none" spc="0" normalizeH="0" baseline="0" noProof="0">
                <a:ln>
                  <a:noFill/>
                </a:ln>
                <a:solidFill>
                  <a:srgbClr val="000000"/>
                </a:solidFill>
                <a:effectLst/>
                <a:uLnTx/>
                <a:uFillTx/>
                <a:latin typeface="Times New Roman" panose="02020503050405090304" pitchFamily="18" charset="0"/>
                <a:ea typeface="华文楷体" panose="02010600040101010101" pitchFamily="2" charset="-122"/>
                <a:cs typeface="+mn-cs"/>
              </a:endParaRPr>
            </a:p>
          </p:txBody>
        </p:sp>
      </p:grpSp>
      <p:grpSp>
        <p:nvGrpSpPr>
          <p:cNvPr id="3" name="Group 75"/>
          <p:cNvGrpSpPr/>
          <p:nvPr/>
        </p:nvGrpSpPr>
        <p:grpSpPr bwMode="auto">
          <a:xfrm>
            <a:off x="6365875" y="2124075"/>
            <a:ext cx="3416300" cy="3825875"/>
            <a:chOff x="3043" y="1338"/>
            <a:chExt cx="2152" cy="2410"/>
          </a:xfrm>
        </p:grpSpPr>
        <p:sp>
          <p:nvSpPr>
            <p:cNvPr id="22535" name="Oval 7"/>
            <p:cNvSpPr>
              <a:spLocks noChangeArrowheads="1"/>
            </p:cNvSpPr>
            <p:nvPr/>
          </p:nvSpPr>
          <p:spPr bwMode="auto">
            <a:xfrm>
              <a:off x="4517" y="3408"/>
              <a:ext cx="340" cy="340"/>
            </a:xfrm>
            <a:prstGeom prst="ellipse">
              <a:avLst/>
            </a:prstGeom>
            <a:gradFill rotWithShape="1">
              <a:gsLst>
                <a:gs pos="0">
                  <a:schemeClr val="bg1">
                    <a:gamma/>
                    <a:shade val="46275"/>
                    <a:invGamma/>
                  </a:schemeClr>
                </a:gs>
                <a:gs pos="50000">
                  <a:schemeClr val="bg1"/>
                </a:gs>
                <a:gs pos="100000">
                  <a:schemeClr val="bg1">
                    <a:gamma/>
                    <a:shade val="46275"/>
                    <a:invGamma/>
                  </a:schemeClr>
                </a:gs>
              </a:gsLst>
              <a:lin ang="2700000" scaled="1"/>
            </a:gradFill>
            <a:ln w="25400">
              <a:solidFill>
                <a:schemeClr val="tx1"/>
              </a:solidFill>
              <a:round/>
            </a:ln>
            <a:effectLst/>
          </p:spPr>
          <p:txBody>
            <a:bodyPr wrap="none" anchor="ct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zh-CN" altLang="en-US" sz="2800" b="1" i="0" u="none" strike="noStrike" kern="1200" cap="none" spc="0" normalizeH="0" baseline="0" noProof="0">
                <a:ln>
                  <a:noFill/>
                </a:ln>
                <a:solidFill>
                  <a:srgbClr val="000000"/>
                </a:solidFill>
                <a:effectLst/>
                <a:uLnTx/>
                <a:uFillTx/>
                <a:latin typeface="Verdana" panose="020B0804030504040204" pitchFamily="34" charset="0"/>
                <a:ea typeface="幼圆" panose="02010509060101010101" pitchFamily="49" charset="-122"/>
                <a:cs typeface="+mn-cs"/>
              </a:endParaRPr>
            </a:p>
          </p:txBody>
        </p:sp>
        <p:sp>
          <p:nvSpPr>
            <p:cNvPr id="2064" name="Line 11"/>
            <p:cNvSpPr>
              <a:spLocks noChangeShapeType="1"/>
            </p:cNvSpPr>
            <p:nvPr/>
          </p:nvSpPr>
          <p:spPr bwMode="auto">
            <a:xfrm>
              <a:off x="3298" y="2245"/>
              <a:ext cx="0" cy="1333"/>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zh-CN" altLang="en-US" sz="2800" b="1" i="0" u="none" strike="noStrike" kern="1200" cap="none" spc="0" normalizeH="0" baseline="0" noProof="0">
                <a:ln>
                  <a:noFill/>
                </a:ln>
                <a:solidFill>
                  <a:srgbClr val="000000"/>
                </a:solidFill>
                <a:effectLst/>
                <a:uLnTx/>
                <a:uFillTx/>
                <a:latin typeface="Verdana" panose="020B0804030504040204" pitchFamily="34" charset="0"/>
                <a:ea typeface="幼圆" panose="02010509060101010101" pitchFamily="49" charset="-122"/>
                <a:cs typeface="+mn-cs"/>
              </a:endParaRPr>
            </a:p>
          </p:txBody>
        </p:sp>
        <p:sp>
          <p:nvSpPr>
            <p:cNvPr id="2065" name="Line 15"/>
            <p:cNvSpPr>
              <a:spLocks noChangeShapeType="1"/>
            </p:cNvSpPr>
            <p:nvPr/>
          </p:nvSpPr>
          <p:spPr bwMode="auto">
            <a:xfrm>
              <a:off x="4205" y="1338"/>
              <a:ext cx="0" cy="1815"/>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zh-CN" altLang="en-US" sz="2800" b="1" i="0" u="none" strike="noStrike" kern="1200" cap="none" spc="0" normalizeH="0" baseline="0" noProof="0">
                <a:ln>
                  <a:noFill/>
                </a:ln>
                <a:solidFill>
                  <a:srgbClr val="000000"/>
                </a:solidFill>
                <a:effectLst/>
                <a:uLnTx/>
                <a:uFillTx/>
                <a:latin typeface="Verdana" panose="020B0804030504040204" pitchFamily="34" charset="0"/>
                <a:ea typeface="幼圆" panose="02010509060101010101" pitchFamily="49" charset="-122"/>
                <a:cs typeface="+mn-cs"/>
              </a:endParaRPr>
            </a:p>
          </p:txBody>
        </p:sp>
        <p:sp>
          <p:nvSpPr>
            <p:cNvPr id="2066" name="Line 18"/>
            <p:cNvSpPr>
              <a:spLocks noChangeShapeType="1"/>
            </p:cNvSpPr>
            <p:nvPr/>
          </p:nvSpPr>
          <p:spPr bwMode="auto">
            <a:xfrm>
              <a:off x="5113" y="2245"/>
              <a:ext cx="0" cy="1333"/>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zh-CN" altLang="en-US" sz="2800" b="1" i="0" u="none" strike="noStrike" kern="1200" cap="none" spc="0" normalizeH="0" baseline="0" noProof="0">
                <a:ln>
                  <a:noFill/>
                </a:ln>
                <a:solidFill>
                  <a:srgbClr val="000000"/>
                </a:solidFill>
                <a:effectLst/>
                <a:uLnTx/>
                <a:uFillTx/>
                <a:latin typeface="Verdana" panose="020B0804030504040204" pitchFamily="34" charset="0"/>
                <a:ea typeface="幼圆" panose="02010509060101010101" pitchFamily="49" charset="-122"/>
                <a:cs typeface="+mn-cs"/>
              </a:endParaRPr>
            </a:p>
          </p:txBody>
        </p:sp>
        <p:sp>
          <p:nvSpPr>
            <p:cNvPr id="22547" name="Oval 19"/>
            <p:cNvSpPr>
              <a:spLocks noChangeArrowheads="1"/>
            </p:cNvSpPr>
            <p:nvPr/>
          </p:nvSpPr>
          <p:spPr bwMode="auto">
            <a:xfrm>
              <a:off x="4035" y="2160"/>
              <a:ext cx="340" cy="340"/>
            </a:xfrm>
            <a:prstGeom prst="ellipse">
              <a:avLst/>
            </a:prstGeom>
            <a:gradFill rotWithShape="1">
              <a:gsLst>
                <a:gs pos="0">
                  <a:schemeClr val="bg1">
                    <a:gamma/>
                    <a:shade val="46275"/>
                    <a:invGamma/>
                  </a:schemeClr>
                </a:gs>
                <a:gs pos="50000">
                  <a:schemeClr val="bg1"/>
                </a:gs>
                <a:gs pos="100000">
                  <a:schemeClr val="bg1">
                    <a:gamma/>
                    <a:shade val="46275"/>
                    <a:invGamma/>
                  </a:schemeClr>
                </a:gs>
              </a:gsLst>
              <a:lin ang="2700000" scaled="1"/>
            </a:gradFill>
            <a:ln w="25400">
              <a:solidFill>
                <a:schemeClr val="tx1"/>
              </a:solidFill>
              <a:round/>
            </a:ln>
            <a:effectLst/>
          </p:spPr>
          <p:txBody>
            <a:bodyPr wrap="none" anchor="ct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zh-CN" altLang="en-US" sz="2800" b="1" i="0" u="none" strike="noStrike" kern="1200" cap="none" spc="0" normalizeH="0" baseline="0" noProof="0">
                <a:ln>
                  <a:noFill/>
                </a:ln>
                <a:solidFill>
                  <a:srgbClr val="000000"/>
                </a:solidFill>
                <a:effectLst/>
                <a:uLnTx/>
                <a:uFillTx/>
                <a:latin typeface="Verdana" panose="020B0804030504040204" pitchFamily="34" charset="0"/>
                <a:ea typeface="幼圆" panose="02010509060101010101" pitchFamily="49" charset="-122"/>
                <a:cs typeface="+mn-cs"/>
              </a:endParaRPr>
            </a:p>
          </p:txBody>
        </p:sp>
        <p:sp>
          <p:nvSpPr>
            <p:cNvPr id="2068" name="Line 20"/>
            <p:cNvSpPr>
              <a:spLocks noChangeShapeType="1"/>
            </p:cNvSpPr>
            <p:nvPr/>
          </p:nvSpPr>
          <p:spPr bwMode="auto">
            <a:xfrm>
              <a:off x="4035" y="2330"/>
              <a:ext cx="340"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zh-CN" altLang="en-US" sz="2800" b="1" i="0" u="none" strike="noStrike" kern="1200" cap="none" spc="0" normalizeH="0" baseline="0" noProof="0">
                <a:ln>
                  <a:noFill/>
                </a:ln>
                <a:solidFill>
                  <a:srgbClr val="000000"/>
                </a:solidFill>
                <a:effectLst/>
                <a:uLnTx/>
                <a:uFillTx/>
                <a:latin typeface="Verdana" panose="020B0804030504040204" pitchFamily="34" charset="0"/>
                <a:ea typeface="幼圆" panose="02010509060101010101" pitchFamily="49" charset="-122"/>
                <a:cs typeface="+mn-cs"/>
              </a:endParaRPr>
            </a:p>
          </p:txBody>
        </p:sp>
        <p:sp>
          <p:nvSpPr>
            <p:cNvPr id="2069" name="Line 21"/>
            <p:cNvSpPr>
              <a:spLocks noChangeShapeType="1"/>
            </p:cNvSpPr>
            <p:nvPr/>
          </p:nvSpPr>
          <p:spPr bwMode="auto">
            <a:xfrm>
              <a:off x="3298" y="3578"/>
              <a:ext cx="1815"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zh-CN" altLang="en-US" sz="2800" b="1" i="0" u="none" strike="noStrike" kern="1200" cap="none" spc="0" normalizeH="0" baseline="0" noProof="0">
                <a:ln>
                  <a:noFill/>
                </a:ln>
                <a:solidFill>
                  <a:srgbClr val="000000"/>
                </a:solidFill>
                <a:effectLst/>
                <a:uLnTx/>
                <a:uFillTx/>
                <a:latin typeface="Verdana" panose="020B0804030504040204" pitchFamily="34" charset="0"/>
                <a:ea typeface="幼圆" panose="02010509060101010101" pitchFamily="49" charset="-122"/>
                <a:cs typeface="+mn-cs"/>
              </a:endParaRPr>
            </a:p>
          </p:txBody>
        </p:sp>
        <p:sp>
          <p:nvSpPr>
            <p:cNvPr id="2070" name="Text Box 22"/>
            <p:cNvSpPr txBox="1">
              <a:spLocks noChangeArrowheads="1"/>
            </p:cNvSpPr>
            <p:nvPr/>
          </p:nvSpPr>
          <p:spPr bwMode="auto">
            <a:xfrm>
              <a:off x="3440" y="1480"/>
              <a:ext cx="306" cy="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b="1">
                  <a:solidFill>
                    <a:schemeClr val="tx1"/>
                  </a:solidFill>
                  <a:latin typeface="Verdana" panose="020B0804030504040204" pitchFamily="34" charset="0"/>
                  <a:ea typeface="幼圆" panose="02010509060101010101" pitchFamily="49" charset="-122"/>
                </a:defRPr>
              </a:lvl1pPr>
              <a:lvl2pPr marL="742950" indent="-285750" eaLnBrk="0" hangingPunct="0">
                <a:defRPr sz="2800" b="1">
                  <a:solidFill>
                    <a:schemeClr val="tx1"/>
                  </a:solidFill>
                  <a:latin typeface="Verdana" panose="020B0804030504040204" pitchFamily="34" charset="0"/>
                  <a:ea typeface="幼圆" panose="02010509060101010101" pitchFamily="49" charset="-122"/>
                </a:defRPr>
              </a:lvl2pPr>
              <a:lvl3pPr marL="1143000" indent="-228600" eaLnBrk="0" hangingPunct="0">
                <a:defRPr sz="2800" b="1">
                  <a:solidFill>
                    <a:schemeClr val="tx1"/>
                  </a:solidFill>
                  <a:latin typeface="Verdana" panose="020B0804030504040204" pitchFamily="34" charset="0"/>
                  <a:ea typeface="幼圆" panose="02010509060101010101" pitchFamily="49" charset="-122"/>
                </a:defRPr>
              </a:lvl3pPr>
              <a:lvl4pPr marL="1600200" indent="-228600" eaLnBrk="0" hangingPunct="0">
                <a:defRPr sz="2800" b="1">
                  <a:solidFill>
                    <a:schemeClr val="tx1"/>
                  </a:solidFill>
                  <a:latin typeface="Verdana" panose="020B0804030504040204" pitchFamily="34" charset="0"/>
                  <a:ea typeface="幼圆" panose="02010509060101010101" pitchFamily="49" charset="-122"/>
                </a:defRPr>
              </a:lvl4pPr>
              <a:lvl5pPr marL="2057400" indent="-228600" eaLnBrk="0" hangingPunct="0">
                <a:defRPr sz="2800" b="1">
                  <a:solidFill>
                    <a:schemeClr val="tx1"/>
                  </a:solidFill>
                  <a:latin typeface="Verdana" panose="020B0804030504040204" pitchFamily="34" charset="0"/>
                  <a:ea typeface="幼圆" panose="02010509060101010101" pitchFamily="49" charset="-122"/>
                </a:defRPr>
              </a:lvl5pPr>
              <a:lvl6pPr marL="25146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6pPr>
              <a:lvl7pPr marL="29718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7pPr>
              <a:lvl8pPr marL="34290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8pPr>
              <a:lvl9pPr marL="38862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400" b="1" i="1" u="none" strike="noStrike" kern="1200" cap="none" spc="0" normalizeH="0" baseline="0" noProof="0">
                  <a:ln>
                    <a:noFill/>
                  </a:ln>
                  <a:solidFill>
                    <a:srgbClr val="000000"/>
                  </a:solidFill>
                  <a:effectLst/>
                  <a:uLnTx/>
                  <a:uFillTx/>
                  <a:latin typeface="Times New Roman" panose="02020503050405090304" pitchFamily="18" charset="0"/>
                  <a:ea typeface="华文楷体" panose="02010600040101010101" pitchFamily="2" charset="-122"/>
                  <a:cs typeface="+mn-cs"/>
                </a:rPr>
                <a:t>R</a:t>
              </a:r>
              <a:r>
                <a:rPr kumimoji="0" lang="en-US" altLang="zh-CN" sz="2400" b="1" i="0" u="none" strike="noStrike" kern="1200" cap="none" spc="0" normalizeH="0" baseline="-25000" noProof="0">
                  <a:ln>
                    <a:noFill/>
                  </a:ln>
                  <a:solidFill>
                    <a:srgbClr val="000000"/>
                  </a:solidFill>
                  <a:effectLst/>
                  <a:uLnTx/>
                  <a:uFillTx/>
                  <a:latin typeface="Times New Roman" panose="02020503050405090304" pitchFamily="18" charset="0"/>
                  <a:ea typeface="华文楷体" panose="02010600040101010101" pitchFamily="2" charset="-122"/>
                  <a:cs typeface="+mn-cs"/>
                </a:rPr>
                <a:t>1</a:t>
              </a:r>
              <a:endParaRPr kumimoji="0" lang="en-US" altLang="zh-CN" sz="2400" b="1" i="0" u="none" strike="noStrike" kern="1200" cap="none" spc="0" normalizeH="0" baseline="-25000" noProof="0">
                <a:ln>
                  <a:noFill/>
                </a:ln>
                <a:solidFill>
                  <a:srgbClr val="000000"/>
                </a:solidFill>
                <a:effectLst/>
                <a:uLnTx/>
                <a:uFillTx/>
                <a:latin typeface="Times New Roman" panose="02020503050405090304" pitchFamily="18" charset="0"/>
                <a:ea typeface="华文楷体" panose="02010600040101010101" pitchFamily="2" charset="-122"/>
                <a:cs typeface="+mn-cs"/>
              </a:endParaRPr>
            </a:p>
          </p:txBody>
        </p:sp>
        <p:sp>
          <p:nvSpPr>
            <p:cNvPr id="2071" name="Text Box 23"/>
            <p:cNvSpPr txBox="1">
              <a:spLocks noChangeArrowheads="1"/>
            </p:cNvSpPr>
            <p:nvPr/>
          </p:nvSpPr>
          <p:spPr bwMode="auto">
            <a:xfrm>
              <a:off x="4716" y="1480"/>
              <a:ext cx="306" cy="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b="1">
                  <a:solidFill>
                    <a:schemeClr val="tx1"/>
                  </a:solidFill>
                  <a:latin typeface="Verdana" panose="020B0804030504040204" pitchFamily="34" charset="0"/>
                  <a:ea typeface="幼圆" panose="02010509060101010101" pitchFamily="49" charset="-122"/>
                </a:defRPr>
              </a:lvl1pPr>
              <a:lvl2pPr marL="742950" indent="-285750" eaLnBrk="0" hangingPunct="0">
                <a:defRPr sz="2800" b="1">
                  <a:solidFill>
                    <a:schemeClr val="tx1"/>
                  </a:solidFill>
                  <a:latin typeface="Verdana" panose="020B0804030504040204" pitchFamily="34" charset="0"/>
                  <a:ea typeface="幼圆" panose="02010509060101010101" pitchFamily="49" charset="-122"/>
                </a:defRPr>
              </a:lvl2pPr>
              <a:lvl3pPr marL="1143000" indent="-228600" eaLnBrk="0" hangingPunct="0">
                <a:defRPr sz="2800" b="1">
                  <a:solidFill>
                    <a:schemeClr val="tx1"/>
                  </a:solidFill>
                  <a:latin typeface="Verdana" panose="020B0804030504040204" pitchFamily="34" charset="0"/>
                  <a:ea typeface="幼圆" panose="02010509060101010101" pitchFamily="49" charset="-122"/>
                </a:defRPr>
              </a:lvl3pPr>
              <a:lvl4pPr marL="1600200" indent="-228600" eaLnBrk="0" hangingPunct="0">
                <a:defRPr sz="2800" b="1">
                  <a:solidFill>
                    <a:schemeClr val="tx1"/>
                  </a:solidFill>
                  <a:latin typeface="Verdana" panose="020B0804030504040204" pitchFamily="34" charset="0"/>
                  <a:ea typeface="幼圆" panose="02010509060101010101" pitchFamily="49" charset="-122"/>
                </a:defRPr>
              </a:lvl4pPr>
              <a:lvl5pPr marL="2057400" indent="-228600" eaLnBrk="0" hangingPunct="0">
                <a:defRPr sz="2800" b="1">
                  <a:solidFill>
                    <a:schemeClr val="tx1"/>
                  </a:solidFill>
                  <a:latin typeface="Verdana" panose="020B0804030504040204" pitchFamily="34" charset="0"/>
                  <a:ea typeface="幼圆" panose="02010509060101010101" pitchFamily="49" charset="-122"/>
                </a:defRPr>
              </a:lvl5pPr>
              <a:lvl6pPr marL="25146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6pPr>
              <a:lvl7pPr marL="29718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7pPr>
              <a:lvl8pPr marL="34290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8pPr>
              <a:lvl9pPr marL="38862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400" b="1" i="1" u="none" strike="noStrike" kern="1200" cap="none" spc="0" normalizeH="0" baseline="0" noProof="0">
                  <a:ln>
                    <a:noFill/>
                  </a:ln>
                  <a:solidFill>
                    <a:srgbClr val="000000"/>
                  </a:solidFill>
                  <a:effectLst/>
                  <a:uLnTx/>
                  <a:uFillTx/>
                  <a:latin typeface="Times New Roman" panose="02020503050405090304" pitchFamily="18" charset="0"/>
                  <a:ea typeface="华文楷体" panose="02010600040101010101" pitchFamily="2" charset="-122"/>
                  <a:cs typeface="+mn-cs"/>
                </a:rPr>
                <a:t>R</a:t>
              </a:r>
              <a:r>
                <a:rPr kumimoji="0" lang="en-US" altLang="zh-CN" sz="2400" b="1" i="0" u="none" strike="noStrike" kern="1200" cap="none" spc="0" normalizeH="0" baseline="-25000" noProof="0">
                  <a:ln>
                    <a:noFill/>
                  </a:ln>
                  <a:solidFill>
                    <a:srgbClr val="000000"/>
                  </a:solidFill>
                  <a:effectLst/>
                  <a:uLnTx/>
                  <a:uFillTx/>
                  <a:latin typeface="Times New Roman" panose="02020503050405090304" pitchFamily="18" charset="0"/>
                  <a:ea typeface="华文楷体" panose="02010600040101010101" pitchFamily="2" charset="-122"/>
                  <a:cs typeface="+mn-cs"/>
                </a:rPr>
                <a:t>2</a:t>
              </a:r>
              <a:endParaRPr kumimoji="0" lang="en-US" altLang="zh-CN" sz="2400" b="1" i="0" u="none" strike="noStrike" kern="1200" cap="none" spc="0" normalizeH="0" baseline="-25000" noProof="0">
                <a:ln>
                  <a:noFill/>
                </a:ln>
                <a:solidFill>
                  <a:srgbClr val="000000"/>
                </a:solidFill>
                <a:effectLst/>
                <a:uLnTx/>
                <a:uFillTx/>
                <a:latin typeface="Times New Roman" panose="02020503050405090304" pitchFamily="18" charset="0"/>
                <a:ea typeface="华文楷体" panose="02010600040101010101" pitchFamily="2" charset="-122"/>
                <a:cs typeface="+mn-cs"/>
              </a:endParaRPr>
            </a:p>
          </p:txBody>
        </p:sp>
        <p:sp>
          <p:nvSpPr>
            <p:cNvPr id="2072" name="Text Box 24"/>
            <p:cNvSpPr txBox="1">
              <a:spLocks noChangeArrowheads="1"/>
            </p:cNvSpPr>
            <p:nvPr/>
          </p:nvSpPr>
          <p:spPr bwMode="auto">
            <a:xfrm>
              <a:off x="3444" y="2699"/>
              <a:ext cx="306" cy="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b="1">
                  <a:solidFill>
                    <a:schemeClr val="tx1"/>
                  </a:solidFill>
                  <a:latin typeface="Verdana" panose="020B0804030504040204" pitchFamily="34" charset="0"/>
                  <a:ea typeface="幼圆" panose="02010509060101010101" pitchFamily="49" charset="-122"/>
                </a:defRPr>
              </a:lvl1pPr>
              <a:lvl2pPr marL="742950" indent="-285750" eaLnBrk="0" hangingPunct="0">
                <a:defRPr sz="2800" b="1">
                  <a:solidFill>
                    <a:schemeClr val="tx1"/>
                  </a:solidFill>
                  <a:latin typeface="Verdana" panose="020B0804030504040204" pitchFamily="34" charset="0"/>
                  <a:ea typeface="幼圆" panose="02010509060101010101" pitchFamily="49" charset="-122"/>
                </a:defRPr>
              </a:lvl2pPr>
              <a:lvl3pPr marL="1143000" indent="-228600" eaLnBrk="0" hangingPunct="0">
                <a:defRPr sz="2800" b="1">
                  <a:solidFill>
                    <a:schemeClr val="tx1"/>
                  </a:solidFill>
                  <a:latin typeface="Verdana" panose="020B0804030504040204" pitchFamily="34" charset="0"/>
                  <a:ea typeface="幼圆" panose="02010509060101010101" pitchFamily="49" charset="-122"/>
                </a:defRPr>
              </a:lvl3pPr>
              <a:lvl4pPr marL="1600200" indent="-228600" eaLnBrk="0" hangingPunct="0">
                <a:defRPr sz="2800" b="1">
                  <a:solidFill>
                    <a:schemeClr val="tx1"/>
                  </a:solidFill>
                  <a:latin typeface="Verdana" panose="020B0804030504040204" pitchFamily="34" charset="0"/>
                  <a:ea typeface="幼圆" panose="02010509060101010101" pitchFamily="49" charset="-122"/>
                </a:defRPr>
              </a:lvl4pPr>
              <a:lvl5pPr marL="2057400" indent="-228600" eaLnBrk="0" hangingPunct="0">
                <a:defRPr sz="2800" b="1">
                  <a:solidFill>
                    <a:schemeClr val="tx1"/>
                  </a:solidFill>
                  <a:latin typeface="Verdana" panose="020B0804030504040204" pitchFamily="34" charset="0"/>
                  <a:ea typeface="幼圆" panose="02010509060101010101" pitchFamily="49" charset="-122"/>
                </a:defRPr>
              </a:lvl5pPr>
              <a:lvl6pPr marL="25146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6pPr>
              <a:lvl7pPr marL="29718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7pPr>
              <a:lvl8pPr marL="34290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8pPr>
              <a:lvl9pPr marL="38862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400" b="1" i="1" u="none" strike="noStrike" kern="1200" cap="none" spc="0" normalizeH="0" baseline="0" noProof="0">
                  <a:ln>
                    <a:noFill/>
                  </a:ln>
                  <a:solidFill>
                    <a:srgbClr val="000000"/>
                  </a:solidFill>
                  <a:effectLst/>
                  <a:uLnTx/>
                  <a:uFillTx/>
                  <a:latin typeface="Times New Roman" panose="02020503050405090304" pitchFamily="18" charset="0"/>
                  <a:ea typeface="华文楷体" panose="02010600040101010101" pitchFamily="2" charset="-122"/>
                  <a:cs typeface="+mn-cs"/>
                </a:rPr>
                <a:t>R</a:t>
              </a:r>
              <a:r>
                <a:rPr kumimoji="0" lang="en-US" altLang="zh-CN" sz="2400" b="1" i="0" u="none" strike="noStrike" kern="1200" cap="none" spc="0" normalizeH="0" baseline="-25000" noProof="0">
                  <a:ln>
                    <a:noFill/>
                  </a:ln>
                  <a:solidFill>
                    <a:srgbClr val="000000"/>
                  </a:solidFill>
                  <a:effectLst/>
                  <a:uLnTx/>
                  <a:uFillTx/>
                  <a:latin typeface="Times New Roman" panose="02020503050405090304" pitchFamily="18" charset="0"/>
                  <a:ea typeface="华文楷体" panose="02010600040101010101" pitchFamily="2" charset="-122"/>
                  <a:cs typeface="+mn-cs"/>
                </a:rPr>
                <a:t>3</a:t>
              </a:r>
              <a:endParaRPr kumimoji="0" lang="en-US" altLang="zh-CN" sz="2400" b="1" i="0" u="none" strike="noStrike" kern="1200" cap="none" spc="0" normalizeH="0" baseline="-25000" noProof="0">
                <a:ln>
                  <a:noFill/>
                </a:ln>
                <a:solidFill>
                  <a:srgbClr val="000000"/>
                </a:solidFill>
                <a:effectLst/>
                <a:uLnTx/>
                <a:uFillTx/>
                <a:latin typeface="Times New Roman" panose="02020503050405090304" pitchFamily="18" charset="0"/>
                <a:ea typeface="华文楷体" panose="02010600040101010101" pitchFamily="2" charset="-122"/>
                <a:cs typeface="+mn-cs"/>
              </a:endParaRPr>
            </a:p>
          </p:txBody>
        </p:sp>
        <p:sp>
          <p:nvSpPr>
            <p:cNvPr id="2073" name="Text Box 25"/>
            <p:cNvSpPr txBox="1">
              <a:spLocks noChangeArrowheads="1"/>
            </p:cNvSpPr>
            <p:nvPr/>
          </p:nvSpPr>
          <p:spPr bwMode="auto">
            <a:xfrm>
              <a:off x="4691" y="2671"/>
              <a:ext cx="306" cy="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b="1">
                  <a:solidFill>
                    <a:schemeClr val="tx1"/>
                  </a:solidFill>
                  <a:latin typeface="Verdana" panose="020B0804030504040204" pitchFamily="34" charset="0"/>
                  <a:ea typeface="幼圆" panose="02010509060101010101" pitchFamily="49" charset="-122"/>
                </a:defRPr>
              </a:lvl1pPr>
              <a:lvl2pPr marL="742950" indent="-285750" eaLnBrk="0" hangingPunct="0">
                <a:defRPr sz="2800" b="1">
                  <a:solidFill>
                    <a:schemeClr val="tx1"/>
                  </a:solidFill>
                  <a:latin typeface="Verdana" panose="020B0804030504040204" pitchFamily="34" charset="0"/>
                  <a:ea typeface="幼圆" panose="02010509060101010101" pitchFamily="49" charset="-122"/>
                </a:defRPr>
              </a:lvl2pPr>
              <a:lvl3pPr marL="1143000" indent="-228600" eaLnBrk="0" hangingPunct="0">
                <a:defRPr sz="2800" b="1">
                  <a:solidFill>
                    <a:schemeClr val="tx1"/>
                  </a:solidFill>
                  <a:latin typeface="Verdana" panose="020B0804030504040204" pitchFamily="34" charset="0"/>
                  <a:ea typeface="幼圆" panose="02010509060101010101" pitchFamily="49" charset="-122"/>
                </a:defRPr>
              </a:lvl3pPr>
              <a:lvl4pPr marL="1600200" indent="-228600" eaLnBrk="0" hangingPunct="0">
                <a:defRPr sz="2800" b="1">
                  <a:solidFill>
                    <a:schemeClr val="tx1"/>
                  </a:solidFill>
                  <a:latin typeface="Verdana" panose="020B0804030504040204" pitchFamily="34" charset="0"/>
                  <a:ea typeface="幼圆" panose="02010509060101010101" pitchFamily="49" charset="-122"/>
                </a:defRPr>
              </a:lvl4pPr>
              <a:lvl5pPr marL="2057400" indent="-228600" eaLnBrk="0" hangingPunct="0">
                <a:defRPr sz="2800" b="1">
                  <a:solidFill>
                    <a:schemeClr val="tx1"/>
                  </a:solidFill>
                  <a:latin typeface="Verdana" panose="020B0804030504040204" pitchFamily="34" charset="0"/>
                  <a:ea typeface="幼圆" panose="02010509060101010101" pitchFamily="49" charset="-122"/>
                </a:defRPr>
              </a:lvl5pPr>
              <a:lvl6pPr marL="25146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6pPr>
              <a:lvl7pPr marL="29718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7pPr>
              <a:lvl8pPr marL="34290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8pPr>
              <a:lvl9pPr marL="38862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400" b="1" i="1" u="none" strike="noStrike" kern="1200" cap="none" spc="0" normalizeH="0" baseline="0" noProof="0">
                  <a:ln>
                    <a:noFill/>
                  </a:ln>
                  <a:solidFill>
                    <a:srgbClr val="000000"/>
                  </a:solidFill>
                  <a:effectLst/>
                  <a:uLnTx/>
                  <a:uFillTx/>
                  <a:latin typeface="Times New Roman" panose="02020503050405090304" pitchFamily="18" charset="0"/>
                  <a:ea typeface="华文楷体" panose="02010600040101010101" pitchFamily="2" charset="-122"/>
                  <a:cs typeface="+mn-cs"/>
                </a:rPr>
                <a:t>R</a:t>
              </a:r>
              <a:r>
                <a:rPr kumimoji="0" lang="en-US" altLang="zh-CN" sz="2400" b="1" i="0" u="none" strike="noStrike" kern="1200" cap="none" spc="0" normalizeH="0" baseline="-25000" noProof="0">
                  <a:ln>
                    <a:noFill/>
                  </a:ln>
                  <a:solidFill>
                    <a:srgbClr val="000000"/>
                  </a:solidFill>
                  <a:effectLst/>
                  <a:uLnTx/>
                  <a:uFillTx/>
                  <a:latin typeface="Times New Roman" panose="02020503050405090304" pitchFamily="18" charset="0"/>
                  <a:ea typeface="华文楷体" panose="02010600040101010101" pitchFamily="2" charset="-122"/>
                  <a:cs typeface="+mn-cs"/>
                </a:rPr>
                <a:t>4</a:t>
              </a:r>
              <a:endParaRPr kumimoji="0" lang="en-US" altLang="zh-CN" sz="2400" b="1" i="0" u="none" strike="noStrike" kern="1200" cap="none" spc="0" normalizeH="0" baseline="-25000" noProof="0">
                <a:ln>
                  <a:noFill/>
                </a:ln>
                <a:solidFill>
                  <a:srgbClr val="000000"/>
                </a:solidFill>
                <a:effectLst/>
                <a:uLnTx/>
                <a:uFillTx/>
                <a:latin typeface="Times New Roman" panose="02020503050405090304" pitchFamily="18" charset="0"/>
                <a:ea typeface="华文楷体" panose="02010600040101010101" pitchFamily="2" charset="-122"/>
                <a:cs typeface="+mn-cs"/>
              </a:endParaRPr>
            </a:p>
          </p:txBody>
        </p:sp>
        <p:sp>
          <p:nvSpPr>
            <p:cNvPr id="2074" name="Text Box 26"/>
            <p:cNvSpPr txBox="1">
              <a:spLocks noChangeArrowheads="1"/>
            </p:cNvSpPr>
            <p:nvPr/>
          </p:nvSpPr>
          <p:spPr bwMode="auto">
            <a:xfrm>
              <a:off x="4829" y="3351"/>
              <a:ext cx="276"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b="1">
                  <a:solidFill>
                    <a:schemeClr val="tx1"/>
                  </a:solidFill>
                  <a:latin typeface="Verdana" panose="020B0804030504040204" pitchFamily="34" charset="0"/>
                  <a:ea typeface="幼圆" panose="02010509060101010101" pitchFamily="49" charset="-122"/>
                </a:defRPr>
              </a:lvl1pPr>
              <a:lvl2pPr marL="742950" indent="-285750" eaLnBrk="0" hangingPunct="0">
                <a:defRPr sz="2800" b="1">
                  <a:solidFill>
                    <a:schemeClr val="tx1"/>
                  </a:solidFill>
                  <a:latin typeface="Verdana" panose="020B0804030504040204" pitchFamily="34" charset="0"/>
                  <a:ea typeface="幼圆" panose="02010509060101010101" pitchFamily="49" charset="-122"/>
                </a:defRPr>
              </a:lvl2pPr>
              <a:lvl3pPr marL="1143000" indent="-228600" eaLnBrk="0" hangingPunct="0">
                <a:defRPr sz="2800" b="1">
                  <a:solidFill>
                    <a:schemeClr val="tx1"/>
                  </a:solidFill>
                  <a:latin typeface="Verdana" panose="020B0804030504040204" pitchFamily="34" charset="0"/>
                  <a:ea typeface="幼圆" panose="02010509060101010101" pitchFamily="49" charset="-122"/>
                </a:defRPr>
              </a:lvl3pPr>
              <a:lvl4pPr marL="1600200" indent="-228600" eaLnBrk="0" hangingPunct="0">
                <a:defRPr sz="2800" b="1">
                  <a:solidFill>
                    <a:schemeClr val="tx1"/>
                  </a:solidFill>
                  <a:latin typeface="Verdana" panose="020B0804030504040204" pitchFamily="34" charset="0"/>
                  <a:ea typeface="幼圆" panose="02010509060101010101" pitchFamily="49" charset="-122"/>
                </a:defRPr>
              </a:lvl4pPr>
              <a:lvl5pPr marL="2057400" indent="-228600" eaLnBrk="0" hangingPunct="0">
                <a:defRPr sz="2800" b="1">
                  <a:solidFill>
                    <a:schemeClr val="tx1"/>
                  </a:solidFill>
                  <a:latin typeface="Verdana" panose="020B0804030504040204" pitchFamily="34" charset="0"/>
                  <a:ea typeface="幼圆" panose="02010509060101010101" pitchFamily="49" charset="-122"/>
                </a:defRPr>
              </a:lvl5pPr>
              <a:lvl6pPr marL="25146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6pPr>
              <a:lvl7pPr marL="29718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7pPr>
              <a:lvl8pPr marL="34290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8pPr>
              <a:lvl9pPr marL="38862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000" b="1" i="0" u="none" strike="noStrike" kern="1200" cap="none" spc="0" normalizeH="0" baseline="0" noProof="0">
                  <a:ln>
                    <a:noFill/>
                  </a:ln>
                  <a:solidFill>
                    <a:srgbClr val="000000"/>
                  </a:solidFill>
                  <a:effectLst/>
                  <a:uLnTx/>
                  <a:uFillTx/>
                  <a:latin typeface="Verdana" panose="020B0804030504040204" pitchFamily="34" charset="0"/>
                  <a:ea typeface="华文楷体" panose="02010600040101010101" pitchFamily="2" charset="-122"/>
                  <a:cs typeface="+mn-cs"/>
                </a:rPr>
                <a:t>－</a:t>
              </a:r>
              <a:endParaRPr kumimoji="0" lang="zh-CN" altLang="en-US" sz="2000" b="1" i="0" u="none" strike="noStrike" kern="1200" cap="none" spc="0" normalizeH="0" baseline="0" noProof="0">
                <a:ln>
                  <a:noFill/>
                </a:ln>
                <a:solidFill>
                  <a:srgbClr val="000000"/>
                </a:solidFill>
                <a:effectLst/>
                <a:uLnTx/>
                <a:uFillTx/>
                <a:latin typeface="Verdana" panose="020B0804030504040204" pitchFamily="34" charset="0"/>
                <a:ea typeface="华文楷体" panose="02010600040101010101" pitchFamily="2" charset="-122"/>
                <a:cs typeface="+mn-cs"/>
              </a:endParaRPr>
            </a:p>
          </p:txBody>
        </p:sp>
        <p:sp>
          <p:nvSpPr>
            <p:cNvPr id="2075" name="Text Box 27"/>
            <p:cNvSpPr txBox="1">
              <a:spLocks noChangeArrowheads="1"/>
            </p:cNvSpPr>
            <p:nvPr/>
          </p:nvSpPr>
          <p:spPr bwMode="auto">
            <a:xfrm>
              <a:off x="4262" y="3323"/>
              <a:ext cx="276"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b="1">
                  <a:solidFill>
                    <a:schemeClr val="tx1"/>
                  </a:solidFill>
                  <a:latin typeface="Verdana" panose="020B0804030504040204" pitchFamily="34" charset="0"/>
                  <a:ea typeface="幼圆" panose="02010509060101010101" pitchFamily="49" charset="-122"/>
                </a:defRPr>
              </a:lvl1pPr>
              <a:lvl2pPr marL="742950" indent="-285750" eaLnBrk="0" hangingPunct="0">
                <a:defRPr sz="2800" b="1">
                  <a:solidFill>
                    <a:schemeClr val="tx1"/>
                  </a:solidFill>
                  <a:latin typeface="Verdana" panose="020B0804030504040204" pitchFamily="34" charset="0"/>
                  <a:ea typeface="幼圆" panose="02010509060101010101" pitchFamily="49" charset="-122"/>
                </a:defRPr>
              </a:lvl2pPr>
              <a:lvl3pPr marL="1143000" indent="-228600" eaLnBrk="0" hangingPunct="0">
                <a:defRPr sz="2800" b="1">
                  <a:solidFill>
                    <a:schemeClr val="tx1"/>
                  </a:solidFill>
                  <a:latin typeface="Verdana" panose="020B0804030504040204" pitchFamily="34" charset="0"/>
                  <a:ea typeface="幼圆" panose="02010509060101010101" pitchFamily="49" charset="-122"/>
                </a:defRPr>
              </a:lvl3pPr>
              <a:lvl4pPr marL="1600200" indent="-228600" eaLnBrk="0" hangingPunct="0">
                <a:defRPr sz="2800" b="1">
                  <a:solidFill>
                    <a:schemeClr val="tx1"/>
                  </a:solidFill>
                  <a:latin typeface="Verdana" panose="020B0804030504040204" pitchFamily="34" charset="0"/>
                  <a:ea typeface="幼圆" panose="02010509060101010101" pitchFamily="49" charset="-122"/>
                </a:defRPr>
              </a:lvl4pPr>
              <a:lvl5pPr marL="2057400" indent="-228600" eaLnBrk="0" hangingPunct="0">
                <a:defRPr sz="2800" b="1">
                  <a:solidFill>
                    <a:schemeClr val="tx1"/>
                  </a:solidFill>
                  <a:latin typeface="Verdana" panose="020B0804030504040204" pitchFamily="34" charset="0"/>
                  <a:ea typeface="幼圆" panose="02010509060101010101" pitchFamily="49" charset="-122"/>
                </a:defRPr>
              </a:lvl5pPr>
              <a:lvl6pPr marL="25146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6pPr>
              <a:lvl7pPr marL="29718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7pPr>
              <a:lvl8pPr marL="34290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8pPr>
              <a:lvl9pPr marL="38862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000" b="1" i="0" u="none" strike="noStrike" kern="1200" cap="none" spc="0" normalizeH="0" baseline="0" noProof="0">
                  <a:ln>
                    <a:noFill/>
                  </a:ln>
                  <a:solidFill>
                    <a:srgbClr val="000000"/>
                  </a:solidFill>
                  <a:effectLst/>
                  <a:uLnTx/>
                  <a:uFillTx/>
                  <a:latin typeface="Verdana" panose="020B0804030504040204" pitchFamily="34" charset="0"/>
                  <a:ea typeface="华文楷体" panose="02010600040101010101" pitchFamily="2" charset="-122"/>
                  <a:cs typeface="+mn-cs"/>
                </a:rPr>
                <a:t>＋</a:t>
              </a:r>
              <a:endParaRPr kumimoji="0" lang="zh-CN" altLang="en-US" sz="2000" b="1" i="0" u="none" strike="noStrike" kern="1200" cap="none" spc="0" normalizeH="0" baseline="0" noProof="0">
                <a:ln>
                  <a:noFill/>
                </a:ln>
                <a:solidFill>
                  <a:srgbClr val="000000"/>
                </a:solidFill>
                <a:effectLst/>
                <a:uLnTx/>
                <a:uFillTx/>
                <a:latin typeface="Verdana" panose="020B0804030504040204" pitchFamily="34" charset="0"/>
                <a:ea typeface="华文楷体" panose="02010600040101010101" pitchFamily="2" charset="-122"/>
                <a:cs typeface="+mn-cs"/>
              </a:endParaRPr>
            </a:p>
          </p:txBody>
        </p:sp>
        <p:sp>
          <p:nvSpPr>
            <p:cNvPr id="2076" name="Text Box 28"/>
            <p:cNvSpPr txBox="1">
              <a:spLocks noChangeArrowheads="1"/>
            </p:cNvSpPr>
            <p:nvPr/>
          </p:nvSpPr>
          <p:spPr bwMode="auto">
            <a:xfrm>
              <a:off x="4588" y="3148"/>
              <a:ext cx="324" cy="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b="1">
                  <a:solidFill>
                    <a:schemeClr val="tx1"/>
                  </a:solidFill>
                  <a:latin typeface="Verdana" panose="020B0804030504040204" pitchFamily="34" charset="0"/>
                  <a:ea typeface="幼圆" panose="02010509060101010101" pitchFamily="49" charset="-122"/>
                </a:defRPr>
              </a:lvl1pPr>
              <a:lvl2pPr marL="742950" indent="-285750" eaLnBrk="0" hangingPunct="0">
                <a:defRPr sz="2800" b="1">
                  <a:solidFill>
                    <a:schemeClr val="tx1"/>
                  </a:solidFill>
                  <a:latin typeface="Verdana" panose="020B0804030504040204" pitchFamily="34" charset="0"/>
                  <a:ea typeface="幼圆" panose="02010509060101010101" pitchFamily="49" charset="-122"/>
                </a:defRPr>
              </a:lvl2pPr>
              <a:lvl3pPr marL="1143000" indent="-228600" eaLnBrk="0" hangingPunct="0">
                <a:defRPr sz="2800" b="1">
                  <a:solidFill>
                    <a:schemeClr val="tx1"/>
                  </a:solidFill>
                  <a:latin typeface="Verdana" panose="020B0804030504040204" pitchFamily="34" charset="0"/>
                  <a:ea typeface="幼圆" panose="02010509060101010101" pitchFamily="49" charset="-122"/>
                </a:defRPr>
              </a:lvl3pPr>
              <a:lvl4pPr marL="1600200" indent="-228600" eaLnBrk="0" hangingPunct="0">
                <a:defRPr sz="2800" b="1">
                  <a:solidFill>
                    <a:schemeClr val="tx1"/>
                  </a:solidFill>
                  <a:latin typeface="Verdana" panose="020B0804030504040204" pitchFamily="34" charset="0"/>
                  <a:ea typeface="幼圆" panose="02010509060101010101" pitchFamily="49" charset="-122"/>
                </a:defRPr>
              </a:lvl4pPr>
              <a:lvl5pPr marL="2057400" indent="-228600" eaLnBrk="0" hangingPunct="0">
                <a:defRPr sz="2800" b="1">
                  <a:solidFill>
                    <a:schemeClr val="tx1"/>
                  </a:solidFill>
                  <a:latin typeface="Verdana" panose="020B0804030504040204" pitchFamily="34" charset="0"/>
                  <a:ea typeface="幼圆" panose="02010509060101010101" pitchFamily="49" charset="-122"/>
                </a:defRPr>
              </a:lvl5pPr>
              <a:lvl6pPr marL="25146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6pPr>
              <a:lvl7pPr marL="29718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7pPr>
              <a:lvl8pPr marL="34290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8pPr>
              <a:lvl9pPr marL="38862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400" b="1" i="1" u="none" strike="noStrike" kern="1200" cap="none" spc="0" normalizeH="0" baseline="0" noProof="0">
                  <a:ln>
                    <a:noFill/>
                  </a:ln>
                  <a:solidFill>
                    <a:srgbClr val="000000"/>
                  </a:solidFill>
                  <a:effectLst/>
                  <a:uLnTx/>
                  <a:uFillTx/>
                  <a:latin typeface="Times New Roman" panose="02020503050405090304" pitchFamily="18" charset="0"/>
                  <a:ea typeface="华文楷体" panose="02010600040101010101" pitchFamily="2" charset="-122"/>
                  <a:cs typeface="+mn-cs"/>
                </a:rPr>
                <a:t>U</a:t>
              </a:r>
              <a:r>
                <a:rPr kumimoji="0" lang="en-US" altLang="zh-CN" sz="2400" b="1" i="0" u="none" strike="noStrike" kern="1200" cap="none" spc="0" normalizeH="0" baseline="-25000" noProof="0">
                  <a:ln>
                    <a:noFill/>
                  </a:ln>
                  <a:solidFill>
                    <a:srgbClr val="000000"/>
                  </a:solidFill>
                  <a:effectLst/>
                  <a:uLnTx/>
                  <a:uFillTx/>
                  <a:latin typeface="Times New Roman" panose="02020503050405090304" pitchFamily="18" charset="0"/>
                  <a:ea typeface="华文楷体" panose="02010600040101010101" pitchFamily="2" charset="-122"/>
                  <a:cs typeface="+mn-cs"/>
                </a:rPr>
                <a:t>S</a:t>
              </a:r>
              <a:endParaRPr kumimoji="0" lang="en-US" altLang="zh-CN" sz="2400" b="1" i="0" u="none" strike="noStrike" kern="1200" cap="none" spc="0" normalizeH="0" baseline="-25000" noProof="0">
                <a:ln>
                  <a:noFill/>
                </a:ln>
                <a:solidFill>
                  <a:srgbClr val="000000"/>
                </a:solidFill>
                <a:effectLst/>
                <a:uLnTx/>
                <a:uFillTx/>
                <a:latin typeface="Times New Roman" panose="02020503050405090304" pitchFamily="18" charset="0"/>
                <a:ea typeface="华文楷体" panose="02010600040101010101" pitchFamily="2" charset="-122"/>
                <a:cs typeface="+mn-cs"/>
              </a:endParaRPr>
            </a:p>
          </p:txBody>
        </p:sp>
        <p:sp>
          <p:nvSpPr>
            <p:cNvPr id="2077" name="Line 29"/>
            <p:cNvSpPr>
              <a:spLocks noChangeShapeType="1"/>
            </p:cNvSpPr>
            <p:nvPr/>
          </p:nvSpPr>
          <p:spPr bwMode="auto">
            <a:xfrm flipV="1">
              <a:off x="4205" y="1933"/>
              <a:ext cx="0" cy="198"/>
            </a:xfrm>
            <a:prstGeom prst="line">
              <a:avLst/>
            </a:prstGeom>
            <a:noFill/>
            <a:ln w="9525">
              <a:solidFill>
                <a:schemeClr val="tx1"/>
              </a:solidFill>
              <a:round/>
              <a:tailEnd type="stealth" w="lg" len="lg"/>
            </a:ln>
            <a:extLst>
              <a:ext uri="{909E8E84-426E-40DD-AFC4-6F175D3DCCD1}">
                <a14:hiddenFill xmlns:a14="http://schemas.microsoft.com/office/drawing/2010/main">
                  <a:noFill/>
                </a14:hiddenFill>
              </a:ext>
            </a:extLst>
          </p:spPr>
          <p:txBody>
            <a:body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zh-CN" altLang="en-US" sz="2800" b="1" i="0" u="none" strike="noStrike" kern="1200" cap="none" spc="0" normalizeH="0" baseline="0" noProof="0">
                <a:ln>
                  <a:noFill/>
                </a:ln>
                <a:solidFill>
                  <a:srgbClr val="000000"/>
                </a:solidFill>
                <a:effectLst/>
                <a:uLnTx/>
                <a:uFillTx/>
                <a:latin typeface="Verdana" panose="020B0804030504040204" pitchFamily="34" charset="0"/>
                <a:ea typeface="幼圆" panose="02010509060101010101" pitchFamily="49" charset="-122"/>
                <a:cs typeface="+mn-cs"/>
              </a:endParaRPr>
            </a:p>
          </p:txBody>
        </p:sp>
        <p:sp>
          <p:nvSpPr>
            <p:cNvPr id="2078" name="Text Box 30"/>
            <p:cNvSpPr txBox="1">
              <a:spLocks noChangeArrowheads="1"/>
            </p:cNvSpPr>
            <p:nvPr/>
          </p:nvSpPr>
          <p:spPr bwMode="auto">
            <a:xfrm>
              <a:off x="3950" y="1819"/>
              <a:ext cx="260" cy="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b="1">
                  <a:solidFill>
                    <a:schemeClr val="tx1"/>
                  </a:solidFill>
                  <a:latin typeface="Verdana" panose="020B0804030504040204" pitchFamily="34" charset="0"/>
                  <a:ea typeface="幼圆" panose="02010509060101010101" pitchFamily="49" charset="-122"/>
                </a:defRPr>
              </a:lvl1pPr>
              <a:lvl2pPr marL="742950" indent="-285750" eaLnBrk="0" hangingPunct="0">
                <a:defRPr sz="2800" b="1">
                  <a:solidFill>
                    <a:schemeClr val="tx1"/>
                  </a:solidFill>
                  <a:latin typeface="Verdana" panose="020B0804030504040204" pitchFamily="34" charset="0"/>
                  <a:ea typeface="幼圆" panose="02010509060101010101" pitchFamily="49" charset="-122"/>
                </a:defRPr>
              </a:lvl2pPr>
              <a:lvl3pPr marL="1143000" indent="-228600" eaLnBrk="0" hangingPunct="0">
                <a:defRPr sz="2800" b="1">
                  <a:solidFill>
                    <a:schemeClr val="tx1"/>
                  </a:solidFill>
                  <a:latin typeface="Verdana" panose="020B0804030504040204" pitchFamily="34" charset="0"/>
                  <a:ea typeface="幼圆" panose="02010509060101010101" pitchFamily="49" charset="-122"/>
                </a:defRPr>
              </a:lvl3pPr>
              <a:lvl4pPr marL="1600200" indent="-228600" eaLnBrk="0" hangingPunct="0">
                <a:defRPr sz="2800" b="1">
                  <a:solidFill>
                    <a:schemeClr val="tx1"/>
                  </a:solidFill>
                  <a:latin typeface="Verdana" panose="020B0804030504040204" pitchFamily="34" charset="0"/>
                  <a:ea typeface="幼圆" panose="02010509060101010101" pitchFamily="49" charset="-122"/>
                </a:defRPr>
              </a:lvl4pPr>
              <a:lvl5pPr marL="2057400" indent="-228600" eaLnBrk="0" hangingPunct="0">
                <a:defRPr sz="2800" b="1">
                  <a:solidFill>
                    <a:schemeClr val="tx1"/>
                  </a:solidFill>
                  <a:latin typeface="Verdana" panose="020B0804030504040204" pitchFamily="34" charset="0"/>
                  <a:ea typeface="幼圆" panose="02010509060101010101" pitchFamily="49" charset="-122"/>
                </a:defRPr>
              </a:lvl5pPr>
              <a:lvl6pPr marL="25146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6pPr>
              <a:lvl7pPr marL="29718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7pPr>
              <a:lvl8pPr marL="34290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8pPr>
              <a:lvl9pPr marL="38862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400" b="1" i="1" u="none" strike="noStrike" kern="1200" cap="none" spc="0" normalizeH="0" baseline="0" noProof="0">
                  <a:ln>
                    <a:noFill/>
                  </a:ln>
                  <a:solidFill>
                    <a:srgbClr val="000000"/>
                  </a:solidFill>
                  <a:effectLst/>
                  <a:uLnTx/>
                  <a:uFillTx/>
                  <a:latin typeface="Times New Roman" panose="02020503050405090304" pitchFamily="18" charset="0"/>
                  <a:ea typeface="华文楷体" panose="02010600040101010101" pitchFamily="2" charset="-122"/>
                  <a:cs typeface="+mn-cs"/>
                </a:rPr>
                <a:t>I</a:t>
              </a:r>
              <a:r>
                <a:rPr kumimoji="0" lang="en-US" altLang="zh-CN" sz="2400" b="1" i="0" u="none" strike="noStrike" kern="1200" cap="none" spc="0" normalizeH="0" baseline="-25000" noProof="0">
                  <a:ln>
                    <a:noFill/>
                  </a:ln>
                  <a:solidFill>
                    <a:srgbClr val="000000"/>
                  </a:solidFill>
                  <a:effectLst/>
                  <a:uLnTx/>
                  <a:uFillTx/>
                  <a:latin typeface="Times New Roman" panose="02020503050405090304" pitchFamily="18" charset="0"/>
                  <a:ea typeface="华文楷体" panose="02010600040101010101" pitchFamily="2" charset="-122"/>
                  <a:cs typeface="+mn-cs"/>
                </a:rPr>
                <a:t>S</a:t>
              </a:r>
              <a:endParaRPr kumimoji="0" lang="en-US" altLang="zh-CN" sz="2400" b="1" i="0" u="none" strike="noStrike" kern="1200" cap="none" spc="0" normalizeH="0" baseline="-25000" noProof="0">
                <a:ln>
                  <a:noFill/>
                </a:ln>
                <a:solidFill>
                  <a:srgbClr val="000000"/>
                </a:solidFill>
                <a:effectLst/>
                <a:uLnTx/>
                <a:uFillTx/>
                <a:latin typeface="Times New Roman" panose="02020503050405090304" pitchFamily="18" charset="0"/>
                <a:ea typeface="华文楷体" panose="02010600040101010101" pitchFamily="2" charset="-122"/>
                <a:cs typeface="+mn-cs"/>
              </a:endParaRPr>
            </a:p>
          </p:txBody>
        </p:sp>
        <p:sp>
          <p:nvSpPr>
            <p:cNvPr id="2079" name="Line 51"/>
            <p:cNvSpPr>
              <a:spLocks noChangeShapeType="1"/>
            </p:cNvSpPr>
            <p:nvPr/>
          </p:nvSpPr>
          <p:spPr bwMode="auto">
            <a:xfrm rot="2700000">
              <a:off x="3326" y="2388"/>
              <a:ext cx="227" cy="0"/>
            </a:xfrm>
            <a:prstGeom prst="line">
              <a:avLst/>
            </a:prstGeom>
            <a:noFill/>
            <a:ln w="9525">
              <a:solidFill>
                <a:schemeClr val="tx1"/>
              </a:solidFill>
              <a:round/>
              <a:tailEnd type="stealth" w="lg" len="lg"/>
            </a:ln>
            <a:extLst>
              <a:ext uri="{909E8E84-426E-40DD-AFC4-6F175D3DCCD1}">
                <a14:hiddenFill xmlns:a14="http://schemas.microsoft.com/office/drawing/2010/main">
                  <a:noFill/>
                </a14:hiddenFill>
              </a:ext>
            </a:extLst>
          </p:spPr>
          <p:txBody>
            <a:body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zh-CN" altLang="en-US" sz="2800" b="1" i="0" u="none" strike="noStrike" kern="1200" cap="none" spc="0" normalizeH="0" baseline="0" noProof="0">
                <a:ln>
                  <a:noFill/>
                </a:ln>
                <a:solidFill>
                  <a:srgbClr val="000000"/>
                </a:solidFill>
                <a:effectLst/>
                <a:uLnTx/>
                <a:uFillTx/>
                <a:latin typeface="Verdana" panose="020B0804030504040204" pitchFamily="34" charset="0"/>
                <a:ea typeface="幼圆" panose="02010509060101010101" pitchFamily="49" charset="-122"/>
                <a:cs typeface="+mn-cs"/>
              </a:endParaRPr>
            </a:p>
          </p:txBody>
        </p:sp>
        <p:sp>
          <p:nvSpPr>
            <p:cNvPr id="2080" name="Text Box 52"/>
            <p:cNvSpPr txBox="1">
              <a:spLocks noChangeArrowheads="1"/>
            </p:cNvSpPr>
            <p:nvPr/>
          </p:nvSpPr>
          <p:spPr bwMode="auto">
            <a:xfrm>
              <a:off x="3043" y="2529"/>
              <a:ext cx="252" cy="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b="1">
                  <a:solidFill>
                    <a:schemeClr val="tx1"/>
                  </a:solidFill>
                  <a:latin typeface="Verdana" panose="020B0804030504040204" pitchFamily="34" charset="0"/>
                  <a:ea typeface="幼圆" panose="02010509060101010101" pitchFamily="49" charset="-122"/>
                </a:defRPr>
              </a:lvl1pPr>
              <a:lvl2pPr marL="742950" indent="-285750" eaLnBrk="0" hangingPunct="0">
                <a:defRPr sz="2800" b="1">
                  <a:solidFill>
                    <a:schemeClr val="tx1"/>
                  </a:solidFill>
                  <a:latin typeface="Verdana" panose="020B0804030504040204" pitchFamily="34" charset="0"/>
                  <a:ea typeface="幼圆" panose="02010509060101010101" pitchFamily="49" charset="-122"/>
                </a:defRPr>
              </a:lvl2pPr>
              <a:lvl3pPr marL="1143000" indent="-228600" eaLnBrk="0" hangingPunct="0">
                <a:defRPr sz="2800" b="1">
                  <a:solidFill>
                    <a:schemeClr val="tx1"/>
                  </a:solidFill>
                  <a:latin typeface="Verdana" panose="020B0804030504040204" pitchFamily="34" charset="0"/>
                  <a:ea typeface="幼圆" panose="02010509060101010101" pitchFamily="49" charset="-122"/>
                </a:defRPr>
              </a:lvl3pPr>
              <a:lvl4pPr marL="1600200" indent="-228600" eaLnBrk="0" hangingPunct="0">
                <a:defRPr sz="2800" b="1">
                  <a:solidFill>
                    <a:schemeClr val="tx1"/>
                  </a:solidFill>
                  <a:latin typeface="Verdana" panose="020B0804030504040204" pitchFamily="34" charset="0"/>
                  <a:ea typeface="幼圆" panose="02010509060101010101" pitchFamily="49" charset="-122"/>
                </a:defRPr>
              </a:lvl4pPr>
              <a:lvl5pPr marL="2057400" indent="-228600" eaLnBrk="0" hangingPunct="0">
                <a:defRPr sz="2800" b="1">
                  <a:solidFill>
                    <a:schemeClr val="tx1"/>
                  </a:solidFill>
                  <a:latin typeface="Verdana" panose="020B0804030504040204" pitchFamily="34" charset="0"/>
                  <a:ea typeface="幼圆" panose="02010509060101010101" pitchFamily="49" charset="-122"/>
                </a:defRPr>
              </a:lvl5pPr>
              <a:lvl6pPr marL="25146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6pPr>
              <a:lvl7pPr marL="29718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7pPr>
              <a:lvl8pPr marL="34290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8pPr>
              <a:lvl9pPr marL="38862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400" b="1" i="1" u="none" strike="noStrike" kern="1200" cap="none" spc="0" normalizeH="0" baseline="0" noProof="0">
                  <a:ln>
                    <a:noFill/>
                  </a:ln>
                  <a:solidFill>
                    <a:srgbClr val="000000"/>
                  </a:solidFill>
                  <a:effectLst/>
                  <a:uLnTx/>
                  <a:uFillTx/>
                  <a:latin typeface="Times New Roman" panose="02020503050405090304" pitchFamily="18" charset="0"/>
                  <a:ea typeface="华文楷体" panose="02010600040101010101" pitchFamily="2" charset="-122"/>
                  <a:cs typeface="+mn-cs"/>
                </a:rPr>
                <a:t>I</a:t>
              </a:r>
              <a:r>
                <a:rPr kumimoji="0" lang="en-US" altLang="zh-CN" sz="2400" b="1" i="0" u="none" strike="noStrike" kern="1200" cap="none" spc="0" normalizeH="0" baseline="-25000" noProof="0">
                  <a:ln>
                    <a:noFill/>
                  </a:ln>
                  <a:solidFill>
                    <a:srgbClr val="000000"/>
                  </a:solidFill>
                  <a:effectLst/>
                  <a:uLnTx/>
                  <a:uFillTx/>
                  <a:latin typeface="Times New Roman" panose="02020503050405090304" pitchFamily="18" charset="0"/>
                  <a:ea typeface="华文楷体" panose="02010600040101010101" pitchFamily="2" charset="-122"/>
                  <a:cs typeface="+mn-cs"/>
                </a:rPr>
                <a:t>5</a:t>
              </a:r>
              <a:endParaRPr kumimoji="0" lang="en-US" altLang="zh-CN" sz="2400" b="1" i="0" u="none" strike="noStrike" kern="1200" cap="none" spc="0" normalizeH="0" baseline="-25000" noProof="0">
                <a:ln>
                  <a:noFill/>
                </a:ln>
                <a:solidFill>
                  <a:srgbClr val="000000"/>
                </a:solidFill>
                <a:effectLst/>
                <a:uLnTx/>
                <a:uFillTx/>
                <a:latin typeface="Times New Roman" panose="02020503050405090304" pitchFamily="18" charset="0"/>
                <a:ea typeface="华文楷体" panose="02010600040101010101" pitchFamily="2" charset="-122"/>
                <a:cs typeface="+mn-cs"/>
              </a:endParaRPr>
            </a:p>
          </p:txBody>
        </p:sp>
        <p:sp>
          <p:nvSpPr>
            <p:cNvPr id="2081" name="Text Box 55"/>
            <p:cNvSpPr txBox="1">
              <a:spLocks noChangeArrowheads="1"/>
            </p:cNvSpPr>
            <p:nvPr/>
          </p:nvSpPr>
          <p:spPr bwMode="auto">
            <a:xfrm>
              <a:off x="3213" y="1820"/>
              <a:ext cx="252" cy="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b="1">
                  <a:solidFill>
                    <a:schemeClr val="tx1"/>
                  </a:solidFill>
                  <a:latin typeface="Verdana" panose="020B0804030504040204" pitchFamily="34" charset="0"/>
                  <a:ea typeface="幼圆" panose="02010509060101010101" pitchFamily="49" charset="-122"/>
                </a:defRPr>
              </a:lvl1pPr>
              <a:lvl2pPr marL="742950" indent="-285750" eaLnBrk="0" hangingPunct="0">
                <a:defRPr sz="2800" b="1">
                  <a:solidFill>
                    <a:schemeClr val="tx1"/>
                  </a:solidFill>
                  <a:latin typeface="Verdana" panose="020B0804030504040204" pitchFamily="34" charset="0"/>
                  <a:ea typeface="幼圆" panose="02010509060101010101" pitchFamily="49" charset="-122"/>
                </a:defRPr>
              </a:lvl2pPr>
              <a:lvl3pPr marL="1143000" indent="-228600" eaLnBrk="0" hangingPunct="0">
                <a:defRPr sz="2800" b="1">
                  <a:solidFill>
                    <a:schemeClr val="tx1"/>
                  </a:solidFill>
                  <a:latin typeface="Verdana" panose="020B0804030504040204" pitchFamily="34" charset="0"/>
                  <a:ea typeface="幼圆" panose="02010509060101010101" pitchFamily="49" charset="-122"/>
                </a:defRPr>
              </a:lvl3pPr>
              <a:lvl4pPr marL="1600200" indent="-228600" eaLnBrk="0" hangingPunct="0">
                <a:defRPr sz="2800" b="1">
                  <a:solidFill>
                    <a:schemeClr val="tx1"/>
                  </a:solidFill>
                  <a:latin typeface="Verdana" panose="020B0804030504040204" pitchFamily="34" charset="0"/>
                  <a:ea typeface="幼圆" panose="02010509060101010101" pitchFamily="49" charset="-122"/>
                </a:defRPr>
              </a:lvl4pPr>
              <a:lvl5pPr marL="2057400" indent="-228600" eaLnBrk="0" hangingPunct="0">
                <a:defRPr sz="2800" b="1">
                  <a:solidFill>
                    <a:schemeClr val="tx1"/>
                  </a:solidFill>
                  <a:latin typeface="Verdana" panose="020B0804030504040204" pitchFamily="34" charset="0"/>
                  <a:ea typeface="幼圆" panose="02010509060101010101" pitchFamily="49" charset="-122"/>
                </a:defRPr>
              </a:lvl5pPr>
              <a:lvl6pPr marL="25146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6pPr>
              <a:lvl7pPr marL="29718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7pPr>
              <a:lvl8pPr marL="34290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8pPr>
              <a:lvl9pPr marL="38862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400" b="1" i="1" u="none" strike="noStrike" kern="1200" cap="none" spc="0" normalizeH="0" baseline="0" noProof="0">
                  <a:ln>
                    <a:noFill/>
                  </a:ln>
                  <a:solidFill>
                    <a:srgbClr val="000000"/>
                  </a:solidFill>
                  <a:effectLst/>
                  <a:uLnTx/>
                  <a:uFillTx/>
                  <a:latin typeface="Times New Roman" panose="02020503050405090304" pitchFamily="18" charset="0"/>
                  <a:ea typeface="华文楷体" panose="02010600040101010101" pitchFamily="2" charset="-122"/>
                  <a:cs typeface="+mn-cs"/>
                </a:rPr>
                <a:t>I</a:t>
              </a:r>
              <a:r>
                <a:rPr kumimoji="0" lang="en-US" altLang="zh-CN" sz="2400" b="1" i="0" u="none" strike="noStrike" kern="1200" cap="none" spc="0" normalizeH="0" baseline="-25000" noProof="0">
                  <a:ln>
                    <a:noFill/>
                  </a:ln>
                  <a:solidFill>
                    <a:srgbClr val="000000"/>
                  </a:solidFill>
                  <a:effectLst/>
                  <a:uLnTx/>
                  <a:uFillTx/>
                  <a:latin typeface="Times New Roman" panose="02020503050405090304" pitchFamily="18" charset="0"/>
                  <a:ea typeface="华文楷体" panose="02010600040101010101" pitchFamily="2" charset="-122"/>
                  <a:cs typeface="+mn-cs"/>
                </a:rPr>
                <a:t>1</a:t>
              </a:r>
              <a:endParaRPr kumimoji="0" lang="en-US" altLang="zh-CN" sz="2400" b="1" i="0" u="none" strike="noStrike" kern="1200" cap="none" spc="0" normalizeH="0" baseline="-25000" noProof="0">
                <a:ln>
                  <a:noFill/>
                </a:ln>
                <a:solidFill>
                  <a:srgbClr val="000000"/>
                </a:solidFill>
                <a:effectLst/>
                <a:uLnTx/>
                <a:uFillTx/>
                <a:latin typeface="Times New Roman" panose="02020503050405090304" pitchFamily="18" charset="0"/>
                <a:ea typeface="华文楷体" panose="02010600040101010101" pitchFamily="2" charset="-122"/>
                <a:cs typeface="+mn-cs"/>
              </a:endParaRPr>
            </a:p>
          </p:txBody>
        </p:sp>
        <p:sp>
          <p:nvSpPr>
            <p:cNvPr id="2082" name="Line 57"/>
            <p:cNvSpPr>
              <a:spLocks noChangeShapeType="1"/>
            </p:cNvSpPr>
            <p:nvPr/>
          </p:nvSpPr>
          <p:spPr bwMode="auto">
            <a:xfrm rot="8100000">
              <a:off x="4857" y="2387"/>
              <a:ext cx="227" cy="0"/>
            </a:xfrm>
            <a:prstGeom prst="line">
              <a:avLst/>
            </a:prstGeom>
            <a:noFill/>
            <a:ln w="9525">
              <a:solidFill>
                <a:schemeClr val="tx1"/>
              </a:solidFill>
              <a:round/>
              <a:tailEnd type="stealth" w="lg" len="lg"/>
            </a:ln>
            <a:extLst>
              <a:ext uri="{909E8E84-426E-40DD-AFC4-6F175D3DCCD1}">
                <a14:hiddenFill xmlns:a14="http://schemas.microsoft.com/office/drawing/2010/main">
                  <a:noFill/>
                </a14:hiddenFill>
              </a:ext>
            </a:extLst>
          </p:spPr>
          <p:txBody>
            <a:body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zh-CN" altLang="en-US" sz="2800" b="1" i="0" u="none" strike="noStrike" kern="1200" cap="none" spc="0" normalizeH="0" baseline="0" noProof="0">
                <a:ln>
                  <a:noFill/>
                </a:ln>
                <a:solidFill>
                  <a:srgbClr val="000000"/>
                </a:solidFill>
                <a:effectLst/>
                <a:uLnTx/>
                <a:uFillTx/>
                <a:latin typeface="Verdana" panose="020B0804030504040204" pitchFamily="34" charset="0"/>
                <a:ea typeface="幼圆" panose="02010509060101010101" pitchFamily="49" charset="-122"/>
                <a:cs typeface="+mn-cs"/>
              </a:endParaRPr>
            </a:p>
          </p:txBody>
        </p:sp>
        <p:sp>
          <p:nvSpPr>
            <p:cNvPr id="2083" name="Text Box 58"/>
            <p:cNvSpPr txBox="1">
              <a:spLocks noChangeArrowheads="1"/>
            </p:cNvSpPr>
            <p:nvPr/>
          </p:nvSpPr>
          <p:spPr bwMode="auto">
            <a:xfrm>
              <a:off x="4688" y="2160"/>
              <a:ext cx="252" cy="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b="1">
                  <a:solidFill>
                    <a:schemeClr val="tx1"/>
                  </a:solidFill>
                  <a:latin typeface="Verdana" panose="020B0804030504040204" pitchFamily="34" charset="0"/>
                  <a:ea typeface="幼圆" panose="02010509060101010101" pitchFamily="49" charset="-122"/>
                </a:defRPr>
              </a:lvl1pPr>
              <a:lvl2pPr marL="742950" indent="-285750" eaLnBrk="0" hangingPunct="0">
                <a:defRPr sz="2800" b="1">
                  <a:solidFill>
                    <a:schemeClr val="tx1"/>
                  </a:solidFill>
                  <a:latin typeface="Verdana" panose="020B0804030504040204" pitchFamily="34" charset="0"/>
                  <a:ea typeface="幼圆" panose="02010509060101010101" pitchFamily="49" charset="-122"/>
                </a:defRPr>
              </a:lvl2pPr>
              <a:lvl3pPr marL="1143000" indent="-228600" eaLnBrk="0" hangingPunct="0">
                <a:defRPr sz="2800" b="1">
                  <a:solidFill>
                    <a:schemeClr val="tx1"/>
                  </a:solidFill>
                  <a:latin typeface="Verdana" panose="020B0804030504040204" pitchFamily="34" charset="0"/>
                  <a:ea typeface="幼圆" panose="02010509060101010101" pitchFamily="49" charset="-122"/>
                </a:defRPr>
              </a:lvl3pPr>
              <a:lvl4pPr marL="1600200" indent="-228600" eaLnBrk="0" hangingPunct="0">
                <a:defRPr sz="2800" b="1">
                  <a:solidFill>
                    <a:schemeClr val="tx1"/>
                  </a:solidFill>
                  <a:latin typeface="Verdana" panose="020B0804030504040204" pitchFamily="34" charset="0"/>
                  <a:ea typeface="幼圆" panose="02010509060101010101" pitchFamily="49" charset="-122"/>
                </a:defRPr>
              </a:lvl4pPr>
              <a:lvl5pPr marL="2057400" indent="-228600" eaLnBrk="0" hangingPunct="0">
                <a:defRPr sz="2800" b="1">
                  <a:solidFill>
                    <a:schemeClr val="tx1"/>
                  </a:solidFill>
                  <a:latin typeface="Verdana" panose="020B0804030504040204" pitchFamily="34" charset="0"/>
                  <a:ea typeface="幼圆" panose="02010509060101010101" pitchFamily="49" charset="-122"/>
                </a:defRPr>
              </a:lvl5pPr>
              <a:lvl6pPr marL="25146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6pPr>
              <a:lvl7pPr marL="29718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7pPr>
              <a:lvl8pPr marL="34290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8pPr>
              <a:lvl9pPr marL="38862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400" b="1" i="1" u="none" strike="noStrike" kern="1200" cap="none" spc="0" normalizeH="0" baseline="0" noProof="0">
                  <a:ln>
                    <a:noFill/>
                  </a:ln>
                  <a:solidFill>
                    <a:srgbClr val="000000"/>
                  </a:solidFill>
                  <a:effectLst/>
                  <a:uLnTx/>
                  <a:uFillTx/>
                  <a:latin typeface="Times New Roman" panose="02020503050405090304" pitchFamily="18" charset="0"/>
                  <a:ea typeface="华文楷体" panose="02010600040101010101" pitchFamily="2" charset="-122"/>
                  <a:cs typeface="+mn-cs"/>
                </a:rPr>
                <a:t>I</a:t>
              </a:r>
              <a:r>
                <a:rPr kumimoji="0" lang="en-US" altLang="zh-CN" sz="2400" b="1" i="0" u="none" strike="noStrike" kern="1200" cap="none" spc="0" normalizeH="0" baseline="-25000" noProof="0">
                  <a:ln>
                    <a:noFill/>
                  </a:ln>
                  <a:solidFill>
                    <a:srgbClr val="000000"/>
                  </a:solidFill>
                  <a:effectLst/>
                  <a:uLnTx/>
                  <a:uFillTx/>
                  <a:latin typeface="Times New Roman" panose="02020503050405090304" pitchFamily="18" charset="0"/>
                  <a:ea typeface="华文楷体" panose="02010600040101010101" pitchFamily="2" charset="-122"/>
                  <a:cs typeface="+mn-cs"/>
                </a:rPr>
                <a:t>4</a:t>
              </a:r>
              <a:endParaRPr kumimoji="0" lang="en-US" altLang="zh-CN" sz="2400" b="1" i="0" u="none" strike="noStrike" kern="1200" cap="none" spc="0" normalizeH="0" baseline="-25000" noProof="0">
                <a:ln>
                  <a:noFill/>
                </a:ln>
                <a:solidFill>
                  <a:srgbClr val="000000"/>
                </a:solidFill>
                <a:effectLst/>
                <a:uLnTx/>
                <a:uFillTx/>
                <a:latin typeface="Times New Roman" panose="02020503050405090304" pitchFamily="18" charset="0"/>
                <a:ea typeface="华文楷体" panose="02010600040101010101" pitchFamily="2" charset="-122"/>
                <a:cs typeface="+mn-cs"/>
              </a:endParaRPr>
            </a:p>
          </p:txBody>
        </p:sp>
        <p:sp>
          <p:nvSpPr>
            <p:cNvPr id="2084" name="Text Box 60"/>
            <p:cNvSpPr txBox="1">
              <a:spLocks noChangeArrowheads="1"/>
            </p:cNvSpPr>
            <p:nvPr/>
          </p:nvSpPr>
          <p:spPr bwMode="auto">
            <a:xfrm>
              <a:off x="3440" y="2160"/>
              <a:ext cx="252" cy="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b="1">
                  <a:solidFill>
                    <a:schemeClr val="tx1"/>
                  </a:solidFill>
                  <a:latin typeface="Verdana" panose="020B0804030504040204" pitchFamily="34" charset="0"/>
                  <a:ea typeface="幼圆" panose="02010509060101010101" pitchFamily="49" charset="-122"/>
                </a:defRPr>
              </a:lvl1pPr>
              <a:lvl2pPr marL="742950" indent="-285750" eaLnBrk="0" hangingPunct="0">
                <a:defRPr sz="2800" b="1">
                  <a:solidFill>
                    <a:schemeClr val="tx1"/>
                  </a:solidFill>
                  <a:latin typeface="Verdana" panose="020B0804030504040204" pitchFamily="34" charset="0"/>
                  <a:ea typeface="幼圆" panose="02010509060101010101" pitchFamily="49" charset="-122"/>
                </a:defRPr>
              </a:lvl2pPr>
              <a:lvl3pPr marL="1143000" indent="-228600" eaLnBrk="0" hangingPunct="0">
                <a:defRPr sz="2800" b="1">
                  <a:solidFill>
                    <a:schemeClr val="tx1"/>
                  </a:solidFill>
                  <a:latin typeface="Verdana" panose="020B0804030504040204" pitchFamily="34" charset="0"/>
                  <a:ea typeface="幼圆" panose="02010509060101010101" pitchFamily="49" charset="-122"/>
                </a:defRPr>
              </a:lvl3pPr>
              <a:lvl4pPr marL="1600200" indent="-228600" eaLnBrk="0" hangingPunct="0">
                <a:defRPr sz="2800" b="1">
                  <a:solidFill>
                    <a:schemeClr val="tx1"/>
                  </a:solidFill>
                  <a:latin typeface="Verdana" panose="020B0804030504040204" pitchFamily="34" charset="0"/>
                  <a:ea typeface="幼圆" panose="02010509060101010101" pitchFamily="49" charset="-122"/>
                </a:defRPr>
              </a:lvl4pPr>
              <a:lvl5pPr marL="2057400" indent="-228600" eaLnBrk="0" hangingPunct="0">
                <a:defRPr sz="2800" b="1">
                  <a:solidFill>
                    <a:schemeClr val="tx1"/>
                  </a:solidFill>
                  <a:latin typeface="Verdana" panose="020B0804030504040204" pitchFamily="34" charset="0"/>
                  <a:ea typeface="幼圆" panose="02010509060101010101" pitchFamily="49" charset="-122"/>
                </a:defRPr>
              </a:lvl5pPr>
              <a:lvl6pPr marL="25146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6pPr>
              <a:lvl7pPr marL="29718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7pPr>
              <a:lvl8pPr marL="34290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8pPr>
              <a:lvl9pPr marL="38862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400" b="1" i="1" u="none" strike="noStrike" kern="1200" cap="none" spc="0" normalizeH="0" baseline="0" noProof="0">
                  <a:ln>
                    <a:noFill/>
                  </a:ln>
                  <a:solidFill>
                    <a:srgbClr val="000000"/>
                  </a:solidFill>
                  <a:effectLst/>
                  <a:uLnTx/>
                  <a:uFillTx/>
                  <a:latin typeface="Times New Roman" panose="02020503050405090304" pitchFamily="18" charset="0"/>
                  <a:ea typeface="华文楷体" panose="02010600040101010101" pitchFamily="2" charset="-122"/>
                  <a:cs typeface="+mn-cs"/>
                </a:rPr>
                <a:t>I</a:t>
              </a:r>
              <a:r>
                <a:rPr kumimoji="0" lang="en-US" altLang="zh-CN" sz="2400" b="1" i="0" u="none" strike="noStrike" kern="1200" cap="none" spc="0" normalizeH="0" baseline="-25000" noProof="0">
                  <a:ln>
                    <a:noFill/>
                  </a:ln>
                  <a:solidFill>
                    <a:srgbClr val="000000"/>
                  </a:solidFill>
                  <a:effectLst/>
                  <a:uLnTx/>
                  <a:uFillTx/>
                  <a:latin typeface="Times New Roman" panose="02020503050405090304" pitchFamily="18" charset="0"/>
                  <a:ea typeface="华文楷体" panose="02010600040101010101" pitchFamily="2" charset="-122"/>
                  <a:cs typeface="+mn-cs"/>
                </a:rPr>
                <a:t>3</a:t>
              </a:r>
              <a:endParaRPr kumimoji="0" lang="en-US" altLang="zh-CN" sz="2400" b="1" i="0" u="none" strike="noStrike" kern="1200" cap="none" spc="0" normalizeH="0" baseline="-25000" noProof="0">
                <a:ln>
                  <a:noFill/>
                </a:ln>
                <a:solidFill>
                  <a:srgbClr val="000000"/>
                </a:solidFill>
                <a:effectLst/>
                <a:uLnTx/>
                <a:uFillTx/>
                <a:latin typeface="Times New Roman" panose="02020503050405090304" pitchFamily="18" charset="0"/>
                <a:ea typeface="华文楷体" panose="02010600040101010101" pitchFamily="2" charset="-122"/>
                <a:cs typeface="+mn-cs"/>
              </a:endParaRPr>
            </a:p>
          </p:txBody>
        </p:sp>
        <p:sp>
          <p:nvSpPr>
            <p:cNvPr id="2085" name="Line 61"/>
            <p:cNvSpPr>
              <a:spLocks noChangeShapeType="1"/>
            </p:cNvSpPr>
            <p:nvPr/>
          </p:nvSpPr>
          <p:spPr bwMode="auto">
            <a:xfrm rot="2700000">
              <a:off x="4800" y="2048"/>
              <a:ext cx="227" cy="0"/>
            </a:xfrm>
            <a:prstGeom prst="line">
              <a:avLst/>
            </a:prstGeom>
            <a:noFill/>
            <a:ln w="9525">
              <a:solidFill>
                <a:schemeClr val="tx1"/>
              </a:solidFill>
              <a:round/>
              <a:tailEnd type="stealth" w="lg" len="lg"/>
            </a:ln>
            <a:extLst>
              <a:ext uri="{909E8E84-426E-40DD-AFC4-6F175D3DCCD1}">
                <a14:hiddenFill xmlns:a14="http://schemas.microsoft.com/office/drawing/2010/main">
                  <a:noFill/>
                </a14:hiddenFill>
              </a:ext>
            </a:extLst>
          </p:spPr>
          <p:txBody>
            <a:body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zh-CN" altLang="en-US" sz="2800" b="1" i="0" u="none" strike="noStrike" kern="1200" cap="none" spc="0" normalizeH="0" baseline="0" noProof="0">
                <a:ln>
                  <a:noFill/>
                </a:ln>
                <a:solidFill>
                  <a:srgbClr val="000000"/>
                </a:solidFill>
                <a:effectLst/>
                <a:uLnTx/>
                <a:uFillTx/>
                <a:latin typeface="Verdana" panose="020B0804030504040204" pitchFamily="34" charset="0"/>
                <a:ea typeface="幼圆" panose="02010509060101010101" pitchFamily="49" charset="-122"/>
                <a:cs typeface="+mn-cs"/>
              </a:endParaRPr>
            </a:p>
          </p:txBody>
        </p:sp>
        <p:sp>
          <p:nvSpPr>
            <p:cNvPr id="2086" name="Text Box 63"/>
            <p:cNvSpPr txBox="1">
              <a:spLocks noChangeArrowheads="1"/>
            </p:cNvSpPr>
            <p:nvPr/>
          </p:nvSpPr>
          <p:spPr bwMode="auto">
            <a:xfrm>
              <a:off x="4943" y="1792"/>
              <a:ext cx="252" cy="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b="1">
                  <a:solidFill>
                    <a:schemeClr val="tx1"/>
                  </a:solidFill>
                  <a:latin typeface="Verdana" panose="020B0804030504040204" pitchFamily="34" charset="0"/>
                  <a:ea typeface="幼圆" panose="02010509060101010101" pitchFamily="49" charset="-122"/>
                </a:defRPr>
              </a:lvl1pPr>
              <a:lvl2pPr marL="742950" indent="-285750" eaLnBrk="0" hangingPunct="0">
                <a:defRPr sz="2800" b="1">
                  <a:solidFill>
                    <a:schemeClr val="tx1"/>
                  </a:solidFill>
                  <a:latin typeface="Verdana" panose="020B0804030504040204" pitchFamily="34" charset="0"/>
                  <a:ea typeface="幼圆" panose="02010509060101010101" pitchFamily="49" charset="-122"/>
                </a:defRPr>
              </a:lvl2pPr>
              <a:lvl3pPr marL="1143000" indent="-228600" eaLnBrk="0" hangingPunct="0">
                <a:defRPr sz="2800" b="1">
                  <a:solidFill>
                    <a:schemeClr val="tx1"/>
                  </a:solidFill>
                  <a:latin typeface="Verdana" panose="020B0804030504040204" pitchFamily="34" charset="0"/>
                  <a:ea typeface="幼圆" panose="02010509060101010101" pitchFamily="49" charset="-122"/>
                </a:defRPr>
              </a:lvl3pPr>
              <a:lvl4pPr marL="1600200" indent="-228600" eaLnBrk="0" hangingPunct="0">
                <a:defRPr sz="2800" b="1">
                  <a:solidFill>
                    <a:schemeClr val="tx1"/>
                  </a:solidFill>
                  <a:latin typeface="Verdana" panose="020B0804030504040204" pitchFamily="34" charset="0"/>
                  <a:ea typeface="幼圆" panose="02010509060101010101" pitchFamily="49" charset="-122"/>
                </a:defRPr>
              </a:lvl4pPr>
              <a:lvl5pPr marL="2057400" indent="-228600" eaLnBrk="0" hangingPunct="0">
                <a:defRPr sz="2800" b="1">
                  <a:solidFill>
                    <a:schemeClr val="tx1"/>
                  </a:solidFill>
                  <a:latin typeface="Verdana" panose="020B0804030504040204" pitchFamily="34" charset="0"/>
                  <a:ea typeface="幼圆" panose="02010509060101010101" pitchFamily="49" charset="-122"/>
                </a:defRPr>
              </a:lvl5pPr>
              <a:lvl6pPr marL="25146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6pPr>
              <a:lvl7pPr marL="29718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7pPr>
              <a:lvl8pPr marL="34290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8pPr>
              <a:lvl9pPr marL="38862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400" b="1" i="1" u="none" strike="noStrike" kern="1200" cap="none" spc="0" normalizeH="0" baseline="0" noProof="0">
                  <a:ln>
                    <a:noFill/>
                  </a:ln>
                  <a:solidFill>
                    <a:srgbClr val="000000"/>
                  </a:solidFill>
                  <a:effectLst/>
                  <a:uLnTx/>
                  <a:uFillTx/>
                  <a:latin typeface="Times New Roman" panose="02020503050405090304" pitchFamily="18" charset="0"/>
                  <a:ea typeface="华文楷体" panose="02010600040101010101" pitchFamily="2" charset="-122"/>
                  <a:cs typeface="+mn-cs"/>
                </a:rPr>
                <a:t>I</a:t>
              </a:r>
              <a:r>
                <a:rPr kumimoji="0" lang="en-US" altLang="zh-CN" sz="2400" b="1" i="0" u="none" strike="noStrike" kern="1200" cap="none" spc="0" normalizeH="0" baseline="-25000" noProof="0">
                  <a:ln>
                    <a:noFill/>
                  </a:ln>
                  <a:solidFill>
                    <a:srgbClr val="000000"/>
                  </a:solidFill>
                  <a:effectLst/>
                  <a:uLnTx/>
                  <a:uFillTx/>
                  <a:latin typeface="Times New Roman" panose="02020503050405090304" pitchFamily="18" charset="0"/>
                  <a:ea typeface="华文楷体" panose="02010600040101010101" pitchFamily="2" charset="-122"/>
                  <a:cs typeface="+mn-cs"/>
                </a:rPr>
                <a:t>2</a:t>
              </a:r>
              <a:endParaRPr kumimoji="0" lang="en-US" altLang="zh-CN" sz="2400" b="1" i="0" u="none" strike="noStrike" kern="1200" cap="none" spc="0" normalizeH="0" baseline="-25000" noProof="0">
                <a:ln>
                  <a:noFill/>
                </a:ln>
                <a:solidFill>
                  <a:srgbClr val="000000"/>
                </a:solidFill>
                <a:effectLst/>
                <a:uLnTx/>
                <a:uFillTx/>
                <a:latin typeface="Times New Roman" panose="02020503050405090304" pitchFamily="18" charset="0"/>
                <a:ea typeface="华文楷体" panose="02010600040101010101" pitchFamily="2" charset="-122"/>
                <a:cs typeface="+mn-cs"/>
              </a:endParaRPr>
            </a:p>
          </p:txBody>
        </p:sp>
        <p:sp>
          <p:nvSpPr>
            <p:cNvPr id="2087" name="Line 64"/>
            <p:cNvSpPr>
              <a:spLocks noChangeShapeType="1"/>
            </p:cNvSpPr>
            <p:nvPr/>
          </p:nvSpPr>
          <p:spPr bwMode="auto">
            <a:xfrm rot="2700000" flipV="1">
              <a:off x="3412" y="2018"/>
              <a:ext cx="0" cy="227"/>
            </a:xfrm>
            <a:prstGeom prst="line">
              <a:avLst/>
            </a:prstGeom>
            <a:noFill/>
            <a:ln w="9525">
              <a:solidFill>
                <a:schemeClr val="tx1"/>
              </a:solidFill>
              <a:round/>
              <a:tailEnd type="stealth" w="lg" len="lg"/>
            </a:ln>
            <a:extLst>
              <a:ext uri="{909E8E84-426E-40DD-AFC4-6F175D3DCCD1}">
                <a14:hiddenFill xmlns:a14="http://schemas.microsoft.com/office/drawing/2010/main">
                  <a:noFill/>
                </a14:hiddenFill>
              </a:ext>
            </a:extLst>
          </p:spPr>
          <p:txBody>
            <a:body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zh-CN" altLang="en-US" sz="2800" b="1" i="0" u="none" strike="noStrike" kern="1200" cap="none" spc="0" normalizeH="0" baseline="0" noProof="0">
                <a:ln>
                  <a:noFill/>
                </a:ln>
                <a:solidFill>
                  <a:srgbClr val="000000"/>
                </a:solidFill>
                <a:effectLst/>
                <a:uLnTx/>
                <a:uFillTx/>
                <a:latin typeface="Verdana" panose="020B0804030504040204" pitchFamily="34" charset="0"/>
                <a:ea typeface="幼圆" panose="02010509060101010101" pitchFamily="49" charset="-122"/>
                <a:cs typeface="+mn-cs"/>
              </a:endParaRPr>
            </a:p>
          </p:txBody>
        </p:sp>
        <p:sp>
          <p:nvSpPr>
            <p:cNvPr id="2088" name="Line 65"/>
            <p:cNvSpPr>
              <a:spLocks noChangeShapeType="1"/>
            </p:cNvSpPr>
            <p:nvPr/>
          </p:nvSpPr>
          <p:spPr bwMode="auto">
            <a:xfrm flipV="1">
              <a:off x="3298" y="1338"/>
              <a:ext cx="907" cy="907"/>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zh-CN" altLang="en-US" sz="2800" b="1" i="0" u="none" strike="noStrike" kern="1200" cap="none" spc="0" normalizeH="0" baseline="0" noProof="0">
                <a:ln>
                  <a:noFill/>
                </a:ln>
                <a:solidFill>
                  <a:srgbClr val="000000"/>
                </a:solidFill>
                <a:effectLst/>
                <a:uLnTx/>
                <a:uFillTx/>
                <a:latin typeface="Verdana" panose="020B0804030504040204" pitchFamily="34" charset="0"/>
                <a:ea typeface="幼圆" panose="02010509060101010101" pitchFamily="49" charset="-122"/>
                <a:cs typeface="+mn-cs"/>
              </a:endParaRPr>
            </a:p>
          </p:txBody>
        </p:sp>
        <p:sp>
          <p:nvSpPr>
            <p:cNvPr id="2089" name="Line 66"/>
            <p:cNvSpPr>
              <a:spLocks noChangeShapeType="1"/>
            </p:cNvSpPr>
            <p:nvPr/>
          </p:nvSpPr>
          <p:spPr bwMode="auto">
            <a:xfrm flipV="1">
              <a:off x="4205" y="2245"/>
              <a:ext cx="907" cy="907"/>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zh-CN" altLang="en-US" sz="2800" b="1" i="0" u="none" strike="noStrike" kern="1200" cap="none" spc="0" normalizeH="0" baseline="0" noProof="0">
                <a:ln>
                  <a:noFill/>
                </a:ln>
                <a:solidFill>
                  <a:srgbClr val="000000"/>
                </a:solidFill>
                <a:effectLst/>
                <a:uLnTx/>
                <a:uFillTx/>
                <a:latin typeface="Verdana" panose="020B0804030504040204" pitchFamily="34" charset="0"/>
                <a:ea typeface="幼圆" panose="02010509060101010101" pitchFamily="49" charset="-122"/>
                <a:cs typeface="+mn-cs"/>
              </a:endParaRPr>
            </a:p>
          </p:txBody>
        </p:sp>
        <p:sp>
          <p:nvSpPr>
            <p:cNvPr id="2090" name="Line 67"/>
            <p:cNvSpPr>
              <a:spLocks noChangeShapeType="1"/>
            </p:cNvSpPr>
            <p:nvPr/>
          </p:nvSpPr>
          <p:spPr bwMode="auto">
            <a:xfrm flipH="1" flipV="1">
              <a:off x="4205" y="1338"/>
              <a:ext cx="907" cy="907"/>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zh-CN" altLang="en-US" sz="2800" b="1" i="0" u="none" strike="noStrike" kern="1200" cap="none" spc="0" normalizeH="0" baseline="0" noProof="0">
                <a:ln>
                  <a:noFill/>
                </a:ln>
                <a:solidFill>
                  <a:srgbClr val="000000"/>
                </a:solidFill>
                <a:effectLst/>
                <a:uLnTx/>
                <a:uFillTx/>
                <a:latin typeface="Verdana" panose="020B0804030504040204" pitchFamily="34" charset="0"/>
                <a:ea typeface="幼圆" panose="02010509060101010101" pitchFamily="49" charset="-122"/>
                <a:cs typeface="+mn-cs"/>
              </a:endParaRPr>
            </a:p>
          </p:txBody>
        </p:sp>
        <p:sp>
          <p:nvSpPr>
            <p:cNvPr id="2091" name="Line 68"/>
            <p:cNvSpPr>
              <a:spLocks noChangeShapeType="1"/>
            </p:cNvSpPr>
            <p:nvPr/>
          </p:nvSpPr>
          <p:spPr bwMode="auto">
            <a:xfrm flipH="1" flipV="1">
              <a:off x="3298" y="2245"/>
              <a:ext cx="907" cy="907"/>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zh-CN" altLang="en-US" sz="2800" b="1" i="0" u="none" strike="noStrike" kern="1200" cap="none" spc="0" normalizeH="0" baseline="0" noProof="0">
                <a:ln>
                  <a:noFill/>
                </a:ln>
                <a:solidFill>
                  <a:srgbClr val="000000"/>
                </a:solidFill>
                <a:effectLst/>
                <a:uLnTx/>
                <a:uFillTx/>
                <a:latin typeface="Verdana" panose="020B0804030504040204" pitchFamily="34" charset="0"/>
                <a:ea typeface="幼圆" panose="02010509060101010101" pitchFamily="49" charset="-122"/>
                <a:cs typeface="+mn-cs"/>
              </a:endParaRPr>
            </a:p>
          </p:txBody>
        </p:sp>
        <p:sp>
          <p:nvSpPr>
            <p:cNvPr id="22537" name="Rectangle 9"/>
            <p:cNvSpPr>
              <a:spLocks noChangeArrowheads="1"/>
            </p:cNvSpPr>
            <p:nvPr/>
          </p:nvSpPr>
          <p:spPr bwMode="auto">
            <a:xfrm rot="18900000">
              <a:off x="3553" y="1707"/>
              <a:ext cx="408" cy="136"/>
            </a:xfrm>
            <a:prstGeom prst="rect">
              <a:avLst/>
            </a:prstGeom>
            <a:gradFill rotWithShape="1">
              <a:gsLst>
                <a:gs pos="0">
                  <a:schemeClr val="accent1">
                    <a:gamma/>
                    <a:shade val="46275"/>
                    <a:invGamma/>
                  </a:schemeClr>
                </a:gs>
                <a:gs pos="50000">
                  <a:schemeClr val="accent1"/>
                </a:gs>
                <a:gs pos="100000">
                  <a:schemeClr val="accent1">
                    <a:gamma/>
                    <a:shade val="46275"/>
                    <a:invGamma/>
                  </a:schemeClr>
                </a:gs>
              </a:gsLst>
              <a:lin ang="5400000" scaled="1"/>
            </a:gradFill>
            <a:ln w="25400">
              <a:solidFill>
                <a:schemeClr val="tx1"/>
              </a:solidFill>
              <a:miter lim="800000"/>
            </a:ln>
            <a:effectLst/>
          </p:spPr>
          <p:txBody>
            <a:bodyPr wrap="none" anchor="ct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zh-CN" altLang="en-US" sz="2800" b="1" i="0" u="none" strike="noStrike" kern="1200" cap="none" spc="0" normalizeH="0" baseline="0" noProof="0">
                <a:ln>
                  <a:noFill/>
                </a:ln>
                <a:solidFill>
                  <a:srgbClr val="000000"/>
                </a:solidFill>
                <a:effectLst/>
                <a:uLnTx/>
                <a:uFillTx/>
                <a:latin typeface="Verdana" panose="020B0804030504040204" pitchFamily="34" charset="0"/>
                <a:ea typeface="幼圆" panose="02010509060101010101" pitchFamily="49" charset="-122"/>
                <a:cs typeface="+mn-cs"/>
              </a:endParaRPr>
            </a:p>
          </p:txBody>
        </p:sp>
        <p:sp>
          <p:nvSpPr>
            <p:cNvPr id="22540" name="Rectangle 12"/>
            <p:cNvSpPr>
              <a:spLocks noChangeArrowheads="1"/>
            </p:cNvSpPr>
            <p:nvPr/>
          </p:nvSpPr>
          <p:spPr bwMode="auto">
            <a:xfrm rot="2700000">
              <a:off x="3553" y="2625"/>
              <a:ext cx="408" cy="136"/>
            </a:xfrm>
            <a:prstGeom prst="rect">
              <a:avLst/>
            </a:prstGeom>
            <a:gradFill rotWithShape="1">
              <a:gsLst>
                <a:gs pos="0">
                  <a:schemeClr val="accent1">
                    <a:gamma/>
                    <a:shade val="46275"/>
                    <a:invGamma/>
                  </a:schemeClr>
                </a:gs>
                <a:gs pos="50000">
                  <a:schemeClr val="accent1"/>
                </a:gs>
                <a:gs pos="100000">
                  <a:schemeClr val="accent1">
                    <a:gamma/>
                    <a:shade val="46275"/>
                    <a:invGamma/>
                  </a:schemeClr>
                </a:gs>
              </a:gsLst>
              <a:lin ang="5400000" scaled="1"/>
            </a:gradFill>
            <a:ln w="25400">
              <a:solidFill>
                <a:schemeClr val="tx1"/>
              </a:solidFill>
              <a:miter lim="800000"/>
            </a:ln>
            <a:effectLst/>
          </p:spPr>
          <p:txBody>
            <a:bodyPr wrap="none" anchor="ct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zh-CN" altLang="en-US" sz="2800" b="1" i="0" u="none" strike="noStrike" kern="1200" cap="none" spc="0" normalizeH="0" baseline="0" noProof="0">
                <a:ln>
                  <a:noFill/>
                </a:ln>
                <a:solidFill>
                  <a:srgbClr val="000000"/>
                </a:solidFill>
                <a:effectLst/>
                <a:uLnTx/>
                <a:uFillTx/>
                <a:latin typeface="Verdana" panose="020B0804030504040204" pitchFamily="34" charset="0"/>
                <a:ea typeface="幼圆" panose="02010509060101010101" pitchFamily="49" charset="-122"/>
                <a:cs typeface="+mn-cs"/>
              </a:endParaRPr>
            </a:p>
          </p:txBody>
        </p:sp>
        <p:sp>
          <p:nvSpPr>
            <p:cNvPr id="22544" name="Rectangle 16"/>
            <p:cNvSpPr>
              <a:spLocks noChangeArrowheads="1"/>
            </p:cNvSpPr>
            <p:nvPr/>
          </p:nvSpPr>
          <p:spPr bwMode="auto">
            <a:xfrm rot="18900000">
              <a:off x="4438" y="2648"/>
              <a:ext cx="408" cy="136"/>
            </a:xfrm>
            <a:prstGeom prst="rect">
              <a:avLst/>
            </a:prstGeom>
            <a:gradFill rotWithShape="1">
              <a:gsLst>
                <a:gs pos="0">
                  <a:schemeClr val="accent1">
                    <a:gamma/>
                    <a:shade val="46275"/>
                    <a:invGamma/>
                  </a:schemeClr>
                </a:gs>
                <a:gs pos="50000">
                  <a:schemeClr val="accent1"/>
                </a:gs>
                <a:gs pos="100000">
                  <a:schemeClr val="accent1">
                    <a:gamma/>
                    <a:shade val="46275"/>
                    <a:invGamma/>
                  </a:schemeClr>
                </a:gs>
              </a:gsLst>
              <a:lin ang="5400000" scaled="1"/>
            </a:gradFill>
            <a:ln w="25400">
              <a:solidFill>
                <a:schemeClr val="tx1"/>
              </a:solidFill>
              <a:miter lim="800000"/>
            </a:ln>
            <a:effectLst/>
          </p:spPr>
          <p:txBody>
            <a:bodyPr wrap="none" anchor="ct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zh-CN" altLang="en-US" sz="2800" b="1" i="0" u="none" strike="noStrike" kern="1200" cap="none" spc="0" normalizeH="0" baseline="0" noProof="0">
                <a:ln>
                  <a:noFill/>
                </a:ln>
                <a:solidFill>
                  <a:srgbClr val="000000"/>
                </a:solidFill>
                <a:effectLst/>
                <a:uLnTx/>
                <a:uFillTx/>
                <a:latin typeface="Verdana" panose="020B0804030504040204" pitchFamily="34" charset="0"/>
                <a:ea typeface="幼圆" panose="02010509060101010101" pitchFamily="49" charset="-122"/>
                <a:cs typeface="+mn-cs"/>
              </a:endParaRPr>
            </a:p>
          </p:txBody>
        </p:sp>
        <p:sp>
          <p:nvSpPr>
            <p:cNvPr id="22564" name="Rectangle 36"/>
            <p:cNvSpPr>
              <a:spLocks noChangeArrowheads="1"/>
            </p:cNvSpPr>
            <p:nvPr/>
          </p:nvSpPr>
          <p:spPr bwMode="auto">
            <a:xfrm rot="2700000">
              <a:off x="4438" y="1707"/>
              <a:ext cx="408" cy="136"/>
            </a:xfrm>
            <a:prstGeom prst="rect">
              <a:avLst/>
            </a:prstGeom>
            <a:gradFill rotWithShape="1">
              <a:gsLst>
                <a:gs pos="0">
                  <a:schemeClr val="accent1">
                    <a:gamma/>
                    <a:shade val="46275"/>
                    <a:invGamma/>
                  </a:schemeClr>
                </a:gs>
                <a:gs pos="50000">
                  <a:schemeClr val="accent1"/>
                </a:gs>
                <a:gs pos="100000">
                  <a:schemeClr val="accent1">
                    <a:gamma/>
                    <a:shade val="46275"/>
                    <a:invGamma/>
                  </a:schemeClr>
                </a:gs>
              </a:gsLst>
              <a:lin ang="5400000" scaled="1"/>
            </a:gradFill>
            <a:ln w="25400">
              <a:solidFill>
                <a:schemeClr val="tx1"/>
              </a:solidFill>
              <a:miter lim="800000"/>
            </a:ln>
            <a:effectLst/>
          </p:spPr>
          <p:txBody>
            <a:bodyPr wrap="none" anchor="ct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zh-CN" altLang="en-US" sz="2800" b="1" i="0" u="none" strike="noStrike" kern="1200" cap="none" spc="0" normalizeH="0" baseline="0" noProof="0">
                <a:ln>
                  <a:noFill/>
                </a:ln>
                <a:solidFill>
                  <a:srgbClr val="000000"/>
                </a:solidFill>
                <a:effectLst/>
                <a:uLnTx/>
                <a:uFillTx/>
                <a:latin typeface="Verdana" panose="020B0804030504040204" pitchFamily="34" charset="0"/>
                <a:ea typeface="幼圆" panose="02010509060101010101" pitchFamily="49" charset="-122"/>
                <a:cs typeface="+mn-cs"/>
              </a:endParaRPr>
            </a:p>
          </p:txBody>
        </p:sp>
        <p:sp>
          <p:nvSpPr>
            <p:cNvPr id="22597" name="Rectangle 69"/>
            <p:cNvSpPr>
              <a:spLocks noChangeArrowheads="1"/>
            </p:cNvSpPr>
            <p:nvPr/>
          </p:nvSpPr>
          <p:spPr bwMode="auto">
            <a:xfrm>
              <a:off x="3610" y="3521"/>
              <a:ext cx="408" cy="136"/>
            </a:xfrm>
            <a:prstGeom prst="rect">
              <a:avLst/>
            </a:prstGeom>
            <a:gradFill rotWithShape="1">
              <a:gsLst>
                <a:gs pos="0">
                  <a:schemeClr val="accent1">
                    <a:gamma/>
                    <a:shade val="46275"/>
                    <a:invGamma/>
                  </a:schemeClr>
                </a:gs>
                <a:gs pos="50000">
                  <a:schemeClr val="accent1"/>
                </a:gs>
                <a:gs pos="100000">
                  <a:schemeClr val="accent1">
                    <a:gamma/>
                    <a:shade val="46275"/>
                    <a:invGamma/>
                  </a:schemeClr>
                </a:gs>
              </a:gsLst>
              <a:lin ang="5400000" scaled="1"/>
            </a:gradFill>
            <a:ln w="25400">
              <a:solidFill>
                <a:schemeClr val="tx1"/>
              </a:solidFill>
              <a:miter lim="800000"/>
            </a:ln>
            <a:effectLst/>
          </p:spPr>
          <p:txBody>
            <a:bodyPr wrap="none" anchor="ct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zh-CN" altLang="en-US" sz="2800" b="1" i="0" u="none" strike="noStrike" kern="1200" cap="none" spc="0" normalizeH="0" baseline="0" noProof="0">
                <a:ln>
                  <a:noFill/>
                </a:ln>
                <a:solidFill>
                  <a:srgbClr val="000000"/>
                </a:solidFill>
                <a:effectLst/>
                <a:uLnTx/>
                <a:uFillTx/>
                <a:latin typeface="Verdana" panose="020B0804030504040204" pitchFamily="34" charset="0"/>
                <a:ea typeface="幼圆" panose="02010509060101010101" pitchFamily="49" charset="-122"/>
                <a:cs typeface="+mn-cs"/>
              </a:endParaRPr>
            </a:p>
          </p:txBody>
        </p:sp>
        <p:sp>
          <p:nvSpPr>
            <p:cNvPr id="2097" name="Text Box 71"/>
            <p:cNvSpPr txBox="1">
              <a:spLocks noChangeArrowheads="1"/>
            </p:cNvSpPr>
            <p:nvPr/>
          </p:nvSpPr>
          <p:spPr bwMode="auto">
            <a:xfrm>
              <a:off x="3667" y="3209"/>
              <a:ext cx="306" cy="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b="1">
                  <a:solidFill>
                    <a:schemeClr val="tx1"/>
                  </a:solidFill>
                  <a:latin typeface="Verdana" panose="020B0804030504040204" pitchFamily="34" charset="0"/>
                  <a:ea typeface="幼圆" panose="02010509060101010101" pitchFamily="49" charset="-122"/>
                </a:defRPr>
              </a:lvl1pPr>
              <a:lvl2pPr marL="742950" indent="-285750" eaLnBrk="0" hangingPunct="0">
                <a:defRPr sz="2800" b="1">
                  <a:solidFill>
                    <a:schemeClr val="tx1"/>
                  </a:solidFill>
                  <a:latin typeface="Verdana" panose="020B0804030504040204" pitchFamily="34" charset="0"/>
                  <a:ea typeface="幼圆" panose="02010509060101010101" pitchFamily="49" charset="-122"/>
                </a:defRPr>
              </a:lvl2pPr>
              <a:lvl3pPr marL="1143000" indent="-228600" eaLnBrk="0" hangingPunct="0">
                <a:defRPr sz="2800" b="1">
                  <a:solidFill>
                    <a:schemeClr val="tx1"/>
                  </a:solidFill>
                  <a:latin typeface="Verdana" panose="020B0804030504040204" pitchFamily="34" charset="0"/>
                  <a:ea typeface="幼圆" panose="02010509060101010101" pitchFamily="49" charset="-122"/>
                </a:defRPr>
              </a:lvl3pPr>
              <a:lvl4pPr marL="1600200" indent="-228600" eaLnBrk="0" hangingPunct="0">
                <a:defRPr sz="2800" b="1">
                  <a:solidFill>
                    <a:schemeClr val="tx1"/>
                  </a:solidFill>
                  <a:latin typeface="Verdana" panose="020B0804030504040204" pitchFamily="34" charset="0"/>
                  <a:ea typeface="幼圆" panose="02010509060101010101" pitchFamily="49" charset="-122"/>
                </a:defRPr>
              </a:lvl4pPr>
              <a:lvl5pPr marL="2057400" indent="-228600" eaLnBrk="0" hangingPunct="0">
                <a:defRPr sz="2800" b="1">
                  <a:solidFill>
                    <a:schemeClr val="tx1"/>
                  </a:solidFill>
                  <a:latin typeface="Verdana" panose="020B0804030504040204" pitchFamily="34" charset="0"/>
                  <a:ea typeface="幼圆" panose="02010509060101010101" pitchFamily="49" charset="-122"/>
                </a:defRPr>
              </a:lvl5pPr>
              <a:lvl6pPr marL="25146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6pPr>
              <a:lvl7pPr marL="29718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7pPr>
              <a:lvl8pPr marL="34290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8pPr>
              <a:lvl9pPr marL="38862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400" b="1" i="1" u="none" strike="noStrike" kern="1200" cap="none" spc="0" normalizeH="0" baseline="0" noProof="0">
                  <a:ln>
                    <a:noFill/>
                  </a:ln>
                  <a:solidFill>
                    <a:srgbClr val="000000"/>
                  </a:solidFill>
                  <a:effectLst/>
                  <a:uLnTx/>
                  <a:uFillTx/>
                  <a:latin typeface="Times New Roman" panose="02020503050405090304" pitchFamily="18" charset="0"/>
                  <a:ea typeface="华文楷体" panose="02010600040101010101" pitchFamily="2" charset="-122"/>
                  <a:cs typeface="+mn-cs"/>
                </a:rPr>
                <a:t>R</a:t>
              </a:r>
              <a:r>
                <a:rPr kumimoji="0" lang="en-US" altLang="zh-CN" sz="2400" b="1" i="0" u="none" strike="noStrike" kern="1200" cap="none" spc="0" normalizeH="0" baseline="-25000" noProof="0">
                  <a:ln>
                    <a:noFill/>
                  </a:ln>
                  <a:solidFill>
                    <a:srgbClr val="000000"/>
                  </a:solidFill>
                  <a:effectLst/>
                  <a:uLnTx/>
                  <a:uFillTx/>
                  <a:latin typeface="Times New Roman" panose="02020503050405090304" pitchFamily="18" charset="0"/>
                  <a:ea typeface="华文楷体" panose="02010600040101010101" pitchFamily="2" charset="-122"/>
                  <a:cs typeface="+mn-cs"/>
                </a:rPr>
                <a:t>5</a:t>
              </a:r>
              <a:endParaRPr kumimoji="0" lang="en-US" altLang="zh-CN" sz="2400" b="1" i="0" u="none" strike="noStrike" kern="1200" cap="none" spc="0" normalizeH="0" baseline="-25000" noProof="0">
                <a:ln>
                  <a:noFill/>
                </a:ln>
                <a:solidFill>
                  <a:srgbClr val="000000"/>
                </a:solidFill>
                <a:effectLst/>
                <a:uLnTx/>
                <a:uFillTx/>
                <a:latin typeface="Times New Roman" panose="02020503050405090304" pitchFamily="18" charset="0"/>
                <a:ea typeface="华文楷体" panose="02010600040101010101" pitchFamily="2" charset="-122"/>
                <a:cs typeface="+mn-cs"/>
              </a:endParaRPr>
            </a:p>
          </p:txBody>
        </p:sp>
        <p:sp>
          <p:nvSpPr>
            <p:cNvPr id="2098" name="Line 72"/>
            <p:cNvSpPr>
              <a:spLocks noChangeShapeType="1"/>
            </p:cNvSpPr>
            <p:nvPr/>
          </p:nvSpPr>
          <p:spPr bwMode="auto">
            <a:xfrm rot="5400000" flipH="1" flipV="1">
              <a:off x="3199" y="2599"/>
              <a:ext cx="198" cy="0"/>
            </a:xfrm>
            <a:prstGeom prst="line">
              <a:avLst/>
            </a:prstGeom>
            <a:noFill/>
            <a:ln w="9525">
              <a:solidFill>
                <a:schemeClr val="tx1"/>
              </a:solidFill>
              <a:round/>
              <a:tailEnd type="stealth" w="lg" len="lg"/>
            </a:ln>
            <a:extLst>
              <a:ext uri="{909E8E84-426E-40DD-AFC4-6F175D3DCCD1}">
                <a14:hiddenFill xmlns:a14="http://schemas.microsoft.com/office/drawing/2010/main">
                  <a:noFill/>
                </a14:hiddenFill>
              </a:ext>
            </a:extLst>
          </p:spPr>
          <p:txBody>
            <a:body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zh-CN" altLang="en-US" sz="2800" b="1" i="0" u="none" strike="noStrike" kern="1200" cap="none" spc="0" normalizeH="0" baseline="0" noProof="0">
                <a:ln>
                  <a:noFill/>
                </a:ln>
                <a:solidFill>
                  <a:srgbClr val="000000"/>
                </a:solidFill>
                <a:effectLst/>
                <a:uLnTx/>
                <a:uFillTx/>
                <a:latin typeface="Verdana" panose="020B0804030504040204" pitchFamily="34" charset="0"/>
                <a:ea typeface="幼圆" panose="02010509060101010101" pitchFamily="49" charset="-122"/>
                <a:cs typeface="+mn-cs"/>
              </a:endParaRPr>
            </a:p>
          </p:txBody>
        </p:sp>
      </p:grpSp>
      <p:sp>
        <p:nvSpPr>
          <p:cNvPr id="22601" name="Oval 73"/>
          <p:cNvSpPr>
            <a:spLocks noChangeArrowheads="1"/>
          </p:cNvSpPr>
          <p:nvPr/>
        </p:nvSpPr>
        <p:spPr bwMode="auto">
          <a:xfrm rot="2700000">
            <a:off x="7740650" y="1998663"/>
            <a:ext cx="2505075" cy="1676400"/>
          </a:xfrm>
          <a:prstGeom prst="ellipse">
            <a:avLst/>
          </a:prstGeom>
          <a:noFill/>
          <a:ln w="19050">
            <a:solidFill>
              <a:schemeClr val="accent2"/>
            </a:solidFill>
            <a:prstDash val="lgDashDot"/>
            <a:round/>
          </a:ln>
          <a:extLst>
            <a:ext uri="{909E8E84-426E-40DD-AFC4-6F175D3DCCD1}">
              <a14:hiddenFill xmlns:a14="http://schemas.microsoft.com/office/drawing/2010/main">
                <a:solidFill>
                  <a:srgbClr val="FFFFFF"/>
                </a:solidFill>
              </a14:hiddenFill>
            </a:ext>
          </a:extLst>
        </p:spPr>
        <p:txBody>
          <a:bodyPr wrap="none" anchor="ct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zh-CN" altLang="en-US" sz="2800" b="1" i="0" u="none" strike="noStrike" kern="1200" cap="none" spc="0" normalizeH="0" baseline="0" noProof="0">
              <a:ln>
                <a:noFill/>
              </a:ln>
              <a:solidFill>
                <a:srgbClr val="000000"/>
              </a:solidFill>
              <a:effectLst/>
              <a:uLnTx/>
              <a:uFillTx/>
              <a:latin typeface="Verdana" panose="020B0804030504040204" pitchFamily="34" charset="0"/>
              <a:ea typeface="幼圆" panose="02010509060101010101" pitchFamily="49" charset="-122"/>
              <a:cs typeface="+mn-cs"/>
            </a:endParaRPr>
          </a:p>
        </p:txBody>
      </p:sp>
      <p:sp>
        <p:nvSpPr>
          <p:cNvPr id="22604" name="Rectangle 76"/>
          <p:cNvSpPr>
            <a:spLocks noChangeArrowheads="1"/>
          </p:cNvSpPr>
          <p:nvPr/>
        </p:nvSpPr>
        <p:spPr bwMode="auto">
          <a:xfrm>
            <a:off x="2001838" y="1806734"/>
            <a:ext cx="3419475"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800" b="1" i="0" u="none" strike="noStrike" kern="1200" cap="none" spc="0" normalizeH="0" baseline="0" noProof="0">
                <a:ln>
                  <a:noFill/>
                </a:ln>
                <a:solidFill>
                  <a:srgbClr val="000000"/>
                </a:solidFill>
                <a:effectLst/>
                <a:uLnTx/>
                <a:uFillTx/>
                <a:latin typeface="Times New Roman" panose="02020503050405090304" pitchFamily="18" charset="0"/>
                <a:ea typeface="幼圆" panose="02010509060101010101" pitchFamily="49" charset="-122"/>
                <a:cs typeface="Times New Roman" panose="02020503050405090304" pitchFamily="18" charset="0"/>
              </a:rPr>
              <a:t>对右图的节点 </a:t>
            </a:r>
            <a:r>
              <a:rPr kumimoji="0" lang="en-US" altLang="zh-CN" sz="2800" b="1" i="0" u="none" strike="noStrike" kern="1200" cap="none" spc="0" normalizeH="0" baseline="0" noProof="0">
                <a:ln>
                  <a:noFill/>
                </a:ln>
                <a:solidFill>
                  <a:srgbClr val="000000"/>
                </a:solidFill>
                <a:effectLst/>
                <a:uLnTx/>
                <a:uFillTx/>
                <a:latin typeface="Times New Roman" panose="02020503050405090304" pitchFamily="18" charset="0"/>
                <a:ea typeface="幼圆" panose="02010509060101010101" pitchFamily="49" charset="-122"/>
                <a:cs typeface="Times New Roman" panose="02020503050405090304" pitchFamily="18" charset="0"/>
              </a:rPr>
              <a:t>a </a:t>
            </a:r>
            <a:r>
              <a:rPr kumimoji="0" lang="zh-CN" altLang="en-US" sz="2800" b="1" i="0" u="none" strike="noStrike" kern="1200" cap="none" spc="0" normalizeH="0" baseline="0" noProof="0">
                <a:ln>
                  <a:noFill/>
                </a:ln>
                <a:solidFill>
                  <a:srgbClr val="000000"/>
                </a:solidFill>
                <a:effectLst/>
                <a:uLnTx/>
                <a:uFillTx/>
                <a:latin typeface="Times New Roman" panose="02020503050405090304" pitchFamily="18" charset="0"/>
                <a:ea typeface="幼圆" panose="02010509060101010101" pitchFamily="49" charset="-122"/>
                <a:cs typeface="Times New Roman" panose="02020503050405090304" pitchFamily="18" charset="0"/>
              </a:rPr>
              <a:t>有 </a:t>
            </a:r>
            <a:endParaRPr kumimoji="0" lang="zh-CN" altLang="en-US" sz="2800" b="1" i="0" u="none" strike="noStrike" kern="1200" cap="none" spc="0" normalizeH="0" baseline="0" noProof="0">
              <a:ln>
                <a:noFill/>
              </a:ln>
              <a:solidFill>
                <a:srgbClr val="000000"/>
              </a:solidFill>
              <a:effectLst/>
              <a:uLnTx/>
              <a:uFillTx/>
              <a:latin typeface="Times New Roman" panose="02020503050405090304" pitchFamily="18" charset="0"/>
              <a:ea typeface="幼圆" panose="02010509060101010101" pitchFamily="49" charset="-122"/>
              <a:cs typeface="Times New Roman" panose="02020503050405090304" pitchFamily="18" charset="0"/>
            </a:endParaRPr>
          </a:p>
        </p:txBody>
      </p:sp>
      <p:graphicFrame>
        <p:nvGraphicFramePr>
          <p:cNvPr id="22605" name="Object 77"/>
          <p:cNvGraphicFramePr>
            <a:graphicFrameLocks noChangeAspect="1"/>
          </p:cNvGraphicFramePr>
          <p:nvPr/>
        </p:nvGraphicFramePr>
        <p:xfrm>
          <a:off x="2924175" y="2495550"/>
          <a:ext cx="2006600" cy="431800"/>
        </p:xfrm>
        <a:graphic>
          <a:graphicData uri="http://schemas.openxmlformats.org/presentationml/2006/ole">
            <mc:AlternateContent xmlns:mc="http://schemas.openxmlformats.org/markup-compatibility/2006">
              <mc:Choice xmlns:v="urn:schemas-microsoft-com:vml" Requires="v">
                <p:oleObj spid="_x0000_s92" name="Equation" r:id="rId1" imgW="2006600" imgH="431800" progId="Equation.DSMT4">
                  <p:embed/>
                </p:oleObj>
              </mc:Choice>
              <mc:Fallback>
                <p:oleObj name="Equation" r:id="rId1" imgW="2006600" imgH="431800" progId="Equation.DSMT4">
                  <p:embed/>
                  <p:pic>
                    <p:nvPicPr>
                      <p:cNvPr id="0" name="Object 7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24175" y="2495550"/>
                        <a:ext cx="2006600"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2606" name="Rectangle 78"/>
          <p:cNvSpPr>
            <a:spLocks noChangeArrowheads="1"/>
          </p:cNvSpPr>
          <p:nvPr/>
        </p:nvSpPr>
        <p:spPr bwMode="auto">
          <a:xfrm>
            <a:off x="2000250" y="3041174"/>
            <a:ext cx="4005263" cy="1383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800" b="1" i="0" u="none" strike="noStrike" kern="1200" cap="none" spc="0" normalizeH="0" baseline="0" noProof="0">
                <a:ln>
                  <a:noFill/>
                </a:ln>
                <a:solidFill>
                  <a:srgbClr val="000000"/>
                </a:solidFill>
                <a:effectLst/>
                <a:uLnTx/>
                <a:uFillTx/>
                <a:latin typeface="Times New Roman" panose="02020503050405090304" pitchFamily="18" charset="0"/>
                <a:ea typeface="幼圆" panose="02010509060101010101" pitchFamily="49" charset="-122"/>
                <a:cs typeface="Times New Roman" panose="02020503050405090304" pitchFamily="18" charset="0"/>
              </a:rPr>
              <a:t>KCL</a:t>
            </a:r>
            <a:r>
              <a:rPr kumimoji="0" lang="zh-CN" altLang="en-US" sz="2800" b="1" i="0" u="none" strike="noStrike" kern="1200" cap="none" spc="0" normalizeH="0" baseline="0" noProof="0">
                <a:ln>
                  <a:noFill/>
                </a:ln>
                <a:solidFill>
                  <a:srgbClr val="000000"/>
                </a:solidFill>
                <a:effectLst/>
                <a:uLnTx/>
                <a:uFillTx/>
                <a:latin typeface="Times New Roman" panose="02020503050405090304" pitchFamily="18" charset="0"/>
                <a:ea typeface="幼圆" panose="02010509060101010101" pitchFamily="49" charset="-122"/>
                <a:cs typeface="Times New Roman" panose="02020503050405090304" pitchFamily="18" charset="0"/>
              </a:rPr>
              <a:t>的应用还可以扩展到任意封闭面，如图所示，则有 </a:t>
            </a:r>
            <a:endParaRPr kumimoji="0" lang="zh-CN" altLang="en-US" sz="2800" b="1" i="0" u="none" strike="noStrike" kern="1200" cap="none" spc="0" normalizeH="0" baseline="0" noProof="0">
              <a:ln>
                <a:noFill/>
              </a:ln>
              <a:solidFill>
                <a:srgbClr val="000000"/>
              </a:solidFill>
              <a:effectLst/>
              <a:uLnTx/>
              <a:uFillTx/>
              <a:latin typeface="Times New Roman" panose="02020503050405090304" pitchFamily="18" charset="0"/>
              <a:ea typeface="幼圆" panose="02010509060101010101" pitchFamily="49" charset="-122"/>
              <a:cs typeface="Times New Roman" panose="02020503050405090304" pitchFamily="18" charset="0"/>
            </a:endParaRPr>
          </a:p>
        </p:txBody>
      </p:sp>
      <p:graphicFrame>
        <p:nvGraphicFramePr>
          <p:cNvPr id="22607" name="Object 79"/>
          <p:cNvGraphicFramePr>
            <a:graphicFrameLocks noChangeAspect="1"/>
          </p:cNvGraphicFramePr>
          <p:nvPr/>
        </p:nvGraphicFramePr>
        <p:xfrm>
          <a:off x="2911475" y="4841875"/>
          <a:ext cx="2654300" cy="431800"/>
        </p:xfrm>
        <a:graphic>
          <a:graphicData uri="http://schemas.openxmlformats.org/presentationml/2006/ole">
            <mc:AlternateContent xmlns:mc="http://schemas.openxmlformats.org/markup-compatibility/2006">
              <mc:Choice xmlns:v="urn:schemas-microsoft-com:vml" Requires="v">
                <p:oleObj spid="_x0000_s4" name="Equation" r:id="rId3" imgW="2654300" imgH="431800" progId="Equation.DSMT4">
                  <p:embed/>
                </p:oleObj>
              </mc:Choice>
              <mc:Fallback>
                <p:oleObj name="Equation" r:id="rId3" imgW="2654300" imgH="431800" progId="Equation.DSMT4">
                  <p:embed/>
                  <p:pic>
                    <p:nvPicPr>
                      <p:cNvPr id="0" name="Object 7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11475" y="4841875"/>
                        <a:ext cx="2654300"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2608" name="Rectangle 80"/>
          <p:cNvSpPr>
            <a:spLocks noChangeArrowheads="1"/>
          </p:cNvSpPr>
          <p:nvPr/>
        </p:nvSpPr>
        <p:spPr bwMode="auto">
          <a:xfrm>
            <a:off x="2000250" y="5497672"/>
            <a:ext cx="3960813"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800" b="1" i="0" u="none" strike="noStrike" kern="1200" cap="none" spc="0" normalizeH="0" baseline="0" noProof="0">
                <a:ln>
                  <a:noFill/>
                </a:ln>
                <a:solidFill>
                  <a:srgbClr val="000000"/>
                </a:solidFill>
                <a:effectLst/>
                <a:uLnTx/>
                <a:uFillTx/>
                <a:latin typeface="Times New Roman" panose="02020503050405090304" pitchFamily="18" charset="0"/>
                <a:ea typeface="幼圆" panose="02010509060101010101" pitchFamily="49" charset="-122"/>
                <a:cs typeface="Times New Roman" panose="02020503050405090304" pitchFamily="18" charset="0"/>
              </a:rPr>
              <a:t>该封闭面称为</a:t>
            </a:r>
            <a:r>
              <a:rPr kumimoji="0" lang="zh-CN" altLang="en-US" sz="2800" b="1" i="0" u="none" strike="noStrike" kern="1200" cap="none" spc="0" normalizeH="0" baseline="0" noProof="0">
                <a:ln>
                  <a:noFill/>
                </a:ln>
                <a:solidFill>
                  <a:srgbClr val="CC0000"/>
                </a:solidFill>
                <a:effectLst/>
                <a:uLnTx/>
                <a:uFillTx/>
                <a:latin typeface="Times New Roman" panose="02020503050405090304" pitchFamily="18" charset="0"/>
                <a:ea typeface="幼圆" panose="02010509060101010101" pitchFamily="49" charset="-122"/>
                <a:cs typeface="Times New Roman" panose="02020503050405090304" pitchFamily="18" charset="0"/>
              </a:rPr>
              <a:t>广义结点</a:t>
            </a:r>
            <a:endParaRPr kumimoji="0" lang="zh-CN" altLang="en-US" sz="2800" b="1" i="0" u="none" strike="noStrike" kern="1200" cap="none" spc="0" normalizeH="0" baseline="0" noProof="0">
              <a:ln>
                <a:noFill/>
              </a:ln>
              <a:solidFill>
                <a:srgbClr val="CC0000"/>
              </a:solidFill>
              <a:effectLst/>
              <a:uLnTx/>
              <a:uFillTx/>
              <a:latin typeface="Times New Roman" panose="02020503050405090304" pitchFamily="18" charset="0"/>
              <a:ea typeface="幼圆" panose="02010509060101010101" pitchFamily="49" charset="-122"/>
              <a:cs typeface="Times New Roman" panose="02020503050405090304" pitchFamily="18" charset="0"/>
            </a:endParaRPr>
          </a:p>
        </p:txBody>
      </p:sp>
      <p:sp>
        <p:nvSpPr>
          <p:cNvPr id="22610" name="AutoShape 82"/>
          <p:cNvSpPr>
            <a:spLocks noChangeArrowheads="1"/>
          </p:cNvSpPr>
          <p:nvPr/>
        </p:nvSpPr>
        <p:spPr bwMode="auto">
          <a:xfrm>
            <a:off x="7896225" y="503238"/>
            <a:ext cx="2205038" cy="674687"/>
          </a:xfrm>
          <a:prstGeom prst="wedgeRoundRectCallout">
            <a:avLst>
              <a:gd name="adj1" fmla="val -2843"/>
              <a:gd name="adj2" fmla="val 143884"/>
              <a:gd name="adj3" fmla="val 16667"/>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2800" b="1" i="0" u="none" strike="noStrike" kern="1200" cap="none" spc="0" normalizeH="0" baseline="0" noProof="0">
                <a:ln>
                  <a:noFill/>
                </a:ln>
                <a:solidFill>
                  <a:srgbClr val="CC0000"/>
                </a:solidFill>
                <a:effectLst/>
                <a:uLnTx/>
                <a:uFillTx/>
                <a:latin typeface="Verdana" panose="020B0804030504040204" pitchFamily="34" charset="0"/>
                <a:ea typeface="幼圆" panose="02010509060101010101" pitchFamily="49" charset="-122"/>
                <a:cs typeface="+mn-cs"/>
              </a:rPr>
              <a:t>广义结点</a:t>
            </a:r>
            <a:endParaRPr kumimoji="0" lang="zh-CN" altLang="en-US" sz="2800" b="1" i="0" u="none" strike="noStrike" kern="1200" cap="none" spc="0" normalizeH="0" baseline="0" noProof="0">
              <a:ln>
                <a:noFill/>
              </a:ln>
              <a:solidFill>
                <a:srgbClr val="CC0000"/>
              </a:solidFill>
              <a:effectLst/>
              <a:uLnTx/>
              <a:uFillTx/>
              <a:latin typeface="Verdana" panose="020B0804030504040204" pitchFamily="34" charset="0"/>
              <a:ea typeface="幼圆" panose="02010509060101010101" pitchFamily="49" charset="-122"/>
              <a:cs typeface="+mn-cs"/>
            </a:endParaRPr>
          </a:p>
        </p:txBody>
      </p:sp>
      <p:sp>
        <p:nvSpPr>
          <p:cNvPr id="6" name="灯片编号占位符 5"/>
          <p:cNvSpPr>
            <a:spLocks noGrp="1"/>
          </p:cNvSpPr>
          <p:nvPr>
            <p:ph type="sldNum" sz="quarter" idx="12"/>
            <p:custDataLst>
              <p:tags r:id="rId5"/>
            </p:custDataLst>
          </p:nvPr>
        </p:nvSpPr>
        <p:spPr/>
        <p:txBody>
          <a:bodyPr/>
          <a:lstStyle/>
          <a:p>
            <a:fld id="{6D22F896-40B5-4ADD-8801-0D06FADFA095}" type="slidenum">
              <a:rPr lang="en-US" dirty="0"/>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2532"/>
                                        </p:tgtEl>
                                        <p:attrNameLst>
                                          <p:attrName>style.visibility</p:attrName>
                                        </p:attrNameLst>
                                      </p:cBhvr>
                                      <p:to>
                                        <p:strVal val="visible"/>
                                      </p:to>
                                    </p:set>
                                    <p:animEffect transition="in" filter="wipe(left)">
                                      <p:cBhvr>
                                        <p:cTn id="7" dur="500"/>
                                        <p:tgtEl>
                                          <p:spTgt spid="22532"/>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dissolve">
                                      <p:cBhvr>
                                        <p:cTn id="11" dur="500"/>
                                        <p:tgtEl>
                                          <p:spTgt spid="3"/>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nodeType="click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wipe(down)">
                                      <p:cBhvr>
                                        <p:cTn id="16" dur="500"/>
                                        <p:tgtEl>
                                          <p:spTgt spid="2"/>
                                        </p:tgtEl>
                                      </p:cBhvr>
                                    </p:animEffect>
                                  </p:childTnLst>
                                </p:cTn>
                              </p:par>
                            </p:childTnLst>
                          </p:cTn>
                        </p:par>
                        <p:par>
                          <p:cTn id="17" fill="hold">
                            <p:stCondLst>
                              <p:cond delay="500"/>
                            </p:stCondLst>
                            <p:childTnLst>
                              <p:par>
                                <p:cTn id="18" presetID="22" presetClass="entr" presetSubtype="1" fill="hold" grpId="0" nodeType="afterEffect">
                                  <p:stCondLst>
                                    <p:cond delay="0"/>
                                  </p:stCondLst>
                                  <p:childTnLst>
                                    <p:set>
                                      <p:cBhvr>
                                        <p:cTn id="19" dur="1" fill="hold">
                                          <p:stCondLst>
                                            <p:cond delay="0"/>
                                          </p:stCondLst>
                                        </p:cTn>
                                        <p:tgtEl>
                                          <p:spTgt spid="22604"/>
                                        </p:tgtEl>
                                        <p:attrNameLst>
                                          <p:attrName>style.visibility</p:attrName>
                                        </p:attrNameLst>
                                      </p:cBhvr>
                                      <p:to>
                                        <p:strVal val="visible"/>
                                      </p:to>
                                    </p:set>
                                    <p:animEffect transition="in" filter="wipe(up)">
                                      <p:cBhvr>
                                        <p:cTn id="20" dur="500"/>
                                        <p:tgtEl>
                                          <p:spTgt spid="22604"/>
                                        </p:tgtEl>
                                      </p:cBhvr>
                                    </p:animEffect>
                                  </p:childTnLst>
                                </p:cTn>
                              </p:par>
                            </p:childTnLst>
                          </p:cTn>
                        </p:par>
                        <p:par>
                          <p:cTn id="21" fill="hold">
                            <p:stCondLst>
                              <p:cond delay="1000"/>
                            </p:stCondLst>
                            <p:childTnLst>
                              <p:par>
                                <p:cTn id="22" presetID="9" presetClass="entr" presetSubtype="0" fill="hold" nodeType="afterEffect">
                                  <p:stCondLst>
                                    <p:cond delay="0"/>
                                  </p:stCondLst>
                                  <p:childTnLst>
                                    <p:set>
                                      <p:cBhvr>
                                        <p:cTn id="23" dur="1" fill="hold">
                                          <p:stCondLst>
                                            <p:cond delay="0"/>
                                          </p:stCondLst>
                                        </p:cTn>
                                        <p:tgtEl>
                                          <p:spTgt spid="22605"/>
                                        </p:tgtEl>
                                        <p:attrNameLst>
                                          <p:attrName>style.visibility</p:attrName>
                                        </p:attrNameLst>
                                      </p:cBhvr>
                                      <p:to>
                                        <p:strVal val="visible"/>
                                      </p:to>
                                    </p:set>
                                    <p:animEffect transition="in" filter="dissolve">
                                      <p:cBhvr>
                                        <p:cTn id="24" dur="500"/>
                                        <p:tgtEl>
                                          <p:spTgt spid="22605"/>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1" fill="hold" grpId="0" nodeType="clickEffect">
                                  <p:stCondLst>
                                    <p:cond delay="0"/>
                                  </p:stCondLst>
                                  <p:childTnLst>
                                    <p:set>
                                      <p:cBhvr>
                                        <p:cTn id="28" dur="1" fill="hold">
                                          <p:stCondLst>
                                            <p:cond delay="0"/>
                                          </p:stCondLst>
                                        </p:cTn>
                                        <p:tgtEl>
                                          <p:spTgt spid="22606"/>
                                        </p:tgtEl>
                                        <p:attrNameLst>
                                          <p:attrName>style.visibility</p:attrName>
                                        </p:attrNameLst>
                                      </p:cBhvr>
                                      <p:to>
                                        <p:strVal val="visible"/>
                                      </p:to>
                                    </p:set>
                                    <p:animEffect transition="in" filter="wipe(up)">
                                      <p:cBhvr>
                                        <p:cTn id="29" dur="500"/>
                                        <p:tgtEl>
                                          <p:spTgt spid="22606"/>
                                        </p:tgtEl>
                                      </p:cBhvr>
                                    </p:animEffect>
                                  </p:childTnLst>
                                </p:cTn>
                              </p:par>
                            </p:childTnLst>
                          </p:cTn>
                        </p:par>
                        <p:par>
                          <p:cTn id="30" fill="hold">
                            <p:stCondLst>
                              <p:cond delay="500"/>
                            </p:stCondLst>
                            <p:childTnLst>
                              <p:par>
                                <p:cTn id="31" presetID="53" presetClass="entr" presetSubtype="16" fill="hold" grpId="0" nodeType="afterEffect">
                                  <p:stCondLst>
                                    <p:cond delay="0"/>
                                  </p:stCondLst>
                                  <p:childTnLst>
                                    <p:set>
                                      <p:cBhvr>
                                        <p:cTn id="32" dur="1" fill="hold">
                                          <p:stCondLst>
                                            <p:cond delay="0"/>
                                          </p:stCondLst>
                                        </p:cTn>
                                        <p:tgtEl>
                                          <p:spTgt spid="22601"/>
                                        </p:tgtEl>
                                        <p:attrNameLst>
                                          <p:attrName>style.visibility</p:attrName>
                                        </p:attrNameLst>
                                      </p:cBhvr>
                                      <p:to>
                                        <p:strVal val="visible"/>
                                      </p:to>
                                    </p:set>
                                    <p:anim calcmode="lin" valueType="num">
                                      <p:cBhvr>
                                        <p:cTn id="33" dur="1000" fill="hold"/>
                                        <p:tgtEl>
                                          <p:spTgt spid="22601"/>
                                        </p:tgtEl>
                                        <p:attrNameLst>
                                          <p:attrName>ppt_w</p:attrName>
                                        </p:attrNameLst>
                                      </p:cBhvr>
                                      <p:tavLst>
                                        <p:tav tm="0">
                                          <p:val>
                                            <p:fltVal val="0"/>
                                          </p:val>
                                        </p:tav>
                                        <p:tav tm="100000">
                                          <p:val>
                                            <p:strVal val="#ppt_w"/>
                                          </p:val>
                                        </p:tav>
                                      </p:tavLst>
                                    </p:anim>
                                    <p:anim calcmode="lin" valueType="num">
                                      <p:cBhvr>
                                        <p:cTn id="34" dur="1000" fill="hold"/>
                                        <p:tgtEl>
                                          <p:spTgt spid="22601"/>
                                        </p:tgtEl>
                                        <p:attrNameLst>
                                          <p:attrName>ppt_h</p:attrName>
                                        </p:attrNameLst>
                                      </p:cBhvr>
                                      <p:tavLst>
                                        <p:tav tm="0">
                                          <p:val>
                                            <p:fltVal val="0"/>
                                          </p:val>
                                        </p:tav>
                                        <p:tav tm="100000">
                                          <p:val>
                                            <p:strVal val="#ppt_h"/>
                                          </p:val>
                                        </p:tav>
                                      </p:tavLst>
                                    </p:anim>
                                    <p:animEffect transition="in" filter="fade">
                                      <p:cBhvr>
                                        <p:cTn id="35" dur="1000"/>
                                        <p:tgtEl>
                                          <p:spTgt spid="22601"/>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nodeType="clickEffect">
                                  <p:stCondLst>
                                    <p:cond delay="0"/>
                                  </p:stCondLst>
                                  <p:childTnLst>
                                    <p:set>
                                      <p:cBhvr>
                                        <p:cTn id="39" dur="1" fill="hold">
                                          <p:stCondLst>
                                            <p:cond delay="0"/>
                                          </p:stCondLst>
                                        </p:cTn>
                                        <p:tgtEl>
                                          <p:spTgt spid="22607"/>
                                        </p:tgtEl>
                                        <p:attrNameLst>
                                          <p:attrName>style.visibility</p:attrName>
                                        </p:attrNameLst>
                                      </p:cBhvr>
                                      <p:to>
                                        <p:strVal val="visible"/>
                                      </p:to>
                                    </p:set>
                                    <p:animEffect transition="in" filter="wipe(left)">
                                      <p:cBhvr>
                                        <p:cTn id="40" dur="500"/>
                                        <p:tgtEl>
                                          <p:spTgt spid="22607"/>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1" fill="hold" grpId="0" nodeType="clickEffect">
                                  <p:stCondLst>
                                    <p:cond delay="0"/>
                                  </p:stCondLst>
                                  <p:childTnLst>
                                    <p:set>
                                      <p:cBhvr>
                                        <p:cTn id="44" dur="1" fill="hold">
                                          <p:stCondLst>
                                            <p:cond delay="0"/>
                                          </p:stCondLst>
                                        </p:cTn>
                                        <p:tgtEl>
                                          <p:spTgt spid="22608"/>
                                        </p:tgtEl>
                                        <p:attrNameLst>
                                          <p:attrName>style.visibility</p:attrName>
                                        </p:attrNameLst>
                                      </p:cBhvr>
                                      <p:to>
                                        <p:strVal val="visible"/>
                                      </p:to>
                                    </p:set>
                                    <p:animEffect transition="in" filter="wipe(up)">
                                      <p:cBhvr>
                                        <p:cTn id="45" dur="500"/>
                                        <p:tgtEl>
                                          <p:spTgt spid="22608"/>
                                        </p:tgtEl>
                                      </p:cBhvr>
                                    </p:animEffect>
                                  </p:childTnLst>
                                </p:cTn>
                              </p:par>
                            </p:childTnLst>
                          </p:cTn>
                        </p:par>
                        <p:par>
                          <p:cTn id="46" fill="hold">
                            <p:stCondLst>
                              <p:cond delay="500"/>
                            </p:stCondLst>
                            <p:childTnLst>
                              <p:par>
                                <p:cTn id="47" presetID="53" presetClass="entr" presetSubtype="16" fill="hold" grpId="0" nodeType="afterEffect">
                                  <p:stCondLst>
                                    <p:cond delay="0"/>
                                  </p:stCondLst>
                                  <p:childTnLst>
                                    <p:set>
                                      <p:cBhvr>
                                        <p:cTn id="48" dur="1" fill="hold">
                                          <p:stCondLst>
                                            <p:cond delay="0"/>
                                          </p:stCondLst>
                                        </p:cTn>
                                        <p:tgtEl>
                                          <p:spTgt spid="22610"/>
                                        </p:tgtEl>
                                        <p:attrNameLst>
                                          <p:attrName>style.visibility</p:attrName>
                                        </p:attrNameLst>
                                      </p:cBhvr>
                                      <p:to>
                                        <p:strVal val="visible"/>
                                      </p:to>
                                    </p:set>
                                    <p:anim calcmode="lin" valueType="num">
                                      <p:cBhvr>
                                        <p:cTn id="49" dur="1000" fill="hold"/>
                                        <p:tgtEl>
                                          <p:spTgt spid="22610"/>
                                        </p:tgtEl>
                                        <p:attrNameLst>
                                          <p:attrName>ppt_w</p:attrName>
                                        </p:attrNameLst>
                                      </p:cBhvr>
                                      <p:tavLst>
                                        <p:tav tm="0">
                                          <p:val>
                                            <p:fltVal val="0"/>
                                          </p:val>
                                        </p:tav>
                                        <p:tav tm="100000">
                                          <p:val>
                                            <p:strVal val="#ppt_w"/>
                                          </p:val>
                                        </p:tav>
                                      </p:tavLst>
                                    </p:anim>
                                    <p:anim calcmode="lin" valueType="num">
                                      <p:cBhvr>
                                        <p:cTn id="50" dur="1000" fill="hold"/>
                                        <p:tgtEl>
                                          <p:spTgt spid="22610"/>
                                        </p:tgtEl>
                                        <p:attrNameLst>
                                          <p:attrName>ppt_h</p:attrName>
                                        </p:attrNameLst>
                                      </p:cBhvr>
                                      <p:tavLst>
                                        <p:tav tm="0">
                                          <p:val>
                                            <p:fltVal val="0"/>
                                          </p:val>
                                        </p:tav>
                                        <p:tav tm="100000">
                                          <p:val>
                                            <p:strVal val="#ppt_h"/>
                                          </p:val>
                                        </p:tav>
                                      </p:tavLst>
                                    </p:anim>
                                    <p:animEffect transition="in" filter="fade">
                                      <p:cBhvr>
                                        <p:cTn id="51" dur="1000"/>
                                        <p:tgtEl>
                                          <p:spTgt spid="226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32" grpId="0"/>
      <p:bldP spid="22601" grpId="0" bldLvl="0" animBg="1"/>
      <p:bldP spid="22604" grpId="0"/>
      <p:bldP spid="22606" grpId="0"/>
      <p:bldP spid="22608" grpId="0"/>
      <p:bldP spid="22610" grpId="0" bldLvl="0" animBg="1"/>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2"/>
          <p:cNvSpPr>
            <a:spLocks noGrp="1"/>
          </p:cNvSpPr>
          <p:nvPr>
            <p:ph type="body" sz="half" idx="1" hasCustomPrompt="1"/>
          </p:nvPr>
        </p:nvSpPr>
        <p:spPr>
          <a:xfrm>
            <a:off x="1828800" y="596900"/>
            <a:ext cx="8382000" cy="2286000"/>
          </a:xfrm>
        </p:spPr>
        <p:txBody>
          <a:bodyPr vert="horz" wrap="square" lIns="91440" tIns="45720" rIns="91440" bIns="45720" anchor="t" anchorCtr="0">
            <a:normAutofit lnSpcReduction="20000"/>
          </a:bodyPr>
          <a:lstStyle/>
          <a:p>
            <a:pPr eaLnBrk="1" hangingPunct="1">
              <a:buClrTx/>
              <a:buSzTx/>
              <a:buFontTx/>
            </a:pPr>
            <a:r>
              <a:rPr lang="en-US" altLang="zh-CN" sz="2800" b="1" dirty="0"/>
              <a:t>        </a:t>
            </a:r>
            <a:r>
              <a:rPr lang="zh-CN" altLang="en-US" sz="2800" b="1" dirty="0"/>
              <a:t>解：本题有一个未知电阻</a:t>
            </a:r>
            <a:r>
              <a:rPr lang="en-US" altLang="zh-CN" sz="2800" b="1" i="1" dirty="0"/>
              <a:t>R</a:t>
            </a:r>
            <a:r>
              <a:rPr lang="zh-CN" altLang="en-US" sz="2800" b="1" dirty="0"/>
              <a:t>，直接应用网孔法或节点法求解比较麻烦。因为未知电阻</a:t>
            </a:r>
            <a:r>
              <a:rPr lang="en-US" altLang="zh-CN" sz="2800" b="1" i="1" dirty="0"/>
              <a:t>R</a:t>
            </a:r>
            <a:r>
              <a:rPr lang="zh-CN" altLang="en-US" sz="2800" b="1" dirty="0"/>
              <a:t>在方程的系数里，整理化简方程的工作量比较大。就这个问题来说，如果根据已知的</a:t>
            </a:r>
            <a:r>
              <a:rPr lang="en-US" altLang="zh-CN" sz="2800" b="1" i="1" dirty="0"/>
              <a:t>u</a:t>
            </a:r>
            <a:r>
              <a:rPr lang="en-US" altLang="zh-CN" sz="2800" b="1" baseline="-25000" dirty="0"/>
              <a:t>ab</a:t>
            </a:r>
            <a:r>
              <a:rPr lang="en-US" altLang="zh-CN" sz="2800" b="1" dirty="0"/>
              <a:t>=0</a:t>
            </a:r>
            <a:r>
              <a:rPr lang="zh-CN" altLang="en-US" sz="2800" b="1" dirty="0"/>
              <a:t>的条件先求得</a:t>
            </a:r>
            <a:r>
              <a:rPr lang="en-US" altLang="zh-CN" sz="2800" b="1" dirty="0"/>
              <a:t>ab</a:t>
            </a:r>
            <a:r>
              <a:rPr lang="zh-CN" altLang="en-US" sz="2800" b="1" dirty="0"/>
              <a:t>支路电流</a:t>
            </a:r>
            <a:r>
              <a:rPr lang="en-US" altLang="zh-CN" sz="2800" b="1" i="1" dirty="0"/>
              <a:t>i</a:t>
            </a:r>
            <a:r>
              <a:rPr lang="zh-CN" altLang="en-US" sz="2800" b="1" dirty="0"/>
              <a:t>，即</a:t>
            </a:r>
            <a:endParaRPr lang="zh-CN" altLang="en-US" sz="2800" b="1" dirty="0"/>
          </a:p>
        </p:txBody>
      </p:sp>
      <p:graphicFrame>
        <p:nvGraphicFramePr>
          <p:cNvPr id="151555" name="Object 3"/>
          <p:cNvGraphicFramePr>
            <a:graphicFrameLocks noGrp="1" noChangeAspect="1"/>
          </p:cNvGraphicFramePr>
          <p:nvPr>
            <p:ph sz="half" idx="2" hasCustomPrompt="1"/>
          </p:nvPr>
        </p:nvGraphicFramePr>
        <p:xfrm>
          <a:off x="2209800" y="3109913"/>
          <a:ext cx="3819525" cy="1603375"/>
        </p:xfrm>
        <a:graphic>
          <a:graphicData uri="http://schemas.openxmlformats.org/presentationml/2006/ole">
            <mc:AlternateContent xmlns:mc="http://schemas.openxmlformats.org/markup-compatibility/2006">
              <mc:Choice xmlns:v="urn:schemas-microsoft-com:vml" Requires="v">
                <p:oleObj spid="_x0000_s92" name="" r:id="rId1" imgW="1000125" imgH="400050" progId="Equation.DSMT4">
                  <p:embed/>
                </p:oleObj>
              </mc:Choice>
              <mc:Fallback>
                <p:oleObj name="" r:id="rId1" imgW="1000125" imgH="400050" progId="Equation.DSMT4">
                  <p:embed/>
                  <p:pic>
                    <p:nvPicPr>
                      <p:cNvPr id="0" name="图片 3391"/>
                      <p:cNvPicPr/>
                      <p:nvPr/>
                    </p:nvPicPr>
                    <p:blipFill>
                      <a:blip r:embed="rId2">
                        <a:clrChange>
                          <a:clrFrom>
                            <a:srgbClr val="000000"/>
                          </a:clrFrom>
                          <a:clrTo>
                            <a:srgbClr val="808080"/>
                          </a:clrTo>
                        </a:clrChange>
                      </a:blip>
                      <a:srcRect/>
                      <a:stretch>
                        <a:fillRect/>
                      </a:stretch>
                    </p:blipFill>
                    <p:spPr>
                      <a:xfrm>
                        <a:off x="2209800" y="3109913"/>
                        <a:ext cx="3819525" cy="1603375"/>
                      </a:xfrm>
                      <a:prstGeom prst="rect">
                        <a:avLst/>
                      </a:prstGeom>
                      <a:noFill/>
                      <a:ln w="38100">
                        <a:miter/>
                      </a:ln>
                    </p:spPr>
                  </p:pic>
                </p:oleObj>
              </mc:Fallback>
            </mc:AlternateContent>
          </a:graphicData>
        </a:graphic>
      </p:graphicFrame>
      <p:graphicFrame>
        <p:nvGraphicFramePr>
          <p:cNvPr id="84996" name="Object 4"/>
          <p:cNvGraphicFramePr>
            <a:graphicFrameLocks noChangeAspect="1"/>
          </p:cNvGraphicFramePr>
          <p:nvPr/>
        </p:nvGraphicFramePr>
        <p:xfrm>
          <a:off x="5943600" y="3657600"/>
          <a:ext cx="4267200" cy="2849563"/>
        </p:xfrm>
        <a:graphic>
          <a:graphicData uri="http://schemas.openxmlformats.org/presentationml/2006/ole">
            <mc:AlternateContent xmlns:mc="http://schemas.openxmlformats.org/markup-compatibility/2006">
              <mc:Choice xmlns:v="urn:schemas-microsoft-com:vml" Requires="v">
                <p:oleObj spid="_x0000_s2" name="" r:id="rId3" imgW="4533900" imgH="3028950" progId="Paint.Picture">
                  <p:embed/>
                </p:oleObj>
              </mc:Choice>
              <mc:Fallback>
                <p:oleObj name="" r:id="rId3" imgW="4533900" imgH="3028950" progId="Paint.Picture">
                  <p:embed/>
                  <p:pic>
                    <p:nvPicPr>
                      <p:cNvPr id="0" name="图片 3390"/>
                      <p:cNvPicPr/>
                      <p:nvPr/>
                    </p:nvPicPr>
                    <p:blipFill>
                      <a:blip r:embed="rId4"/>
                      <a:stretch>
                        <a:fillRect/>
                      </a:stretch>
                    </p:blipFill>
                    <p:spPr>
                      <a:xfrm>
                        <a:off x="5943600" y="3657600"/>
                        <a:ext cx="4267200" cy="2849563"/>
                      </a:xfrm>
                      <a:prstGeom prst="rect">
                        <a:avLst/>
                      </a:prstGeom>
                      <a:noFill/>
                      <a:ln w="38100">
                        <a:noFill/>
                        <a:miter/>
                      </a:ln>
                    </p:spPr>
                  </p:pic>
                </p:oleObj>
              </mc:Fallback>
            </mc:AlternateContent>
          </a:graphicData>
        </a:graphic>
      </p:graphicFrame>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51554">
                                            <p:txEl>
                                              <p:pRg st="0" end="0"/>
                                            </p:txEl>
                                          </p:spTgt>
                                        </p:tgtEl>
                                        <p:attrNameLst>
                                          <p:attrName>style.visibility</p:attrName>
                                        </p:attrNameLst>
                                      </p:cBhvr>
                                      <p:to>
                                        <p:strVal val="visible"/>
                                      </p:to>
                                    </p:set>
                                    <p:animEffect transition="in" filter="dissolve">
                                      <p:cBhvr>
                                        <p:cTn id="7" dur="500"/>
                                        <p:tgtEl>
                                          <p:spTgt spid="15155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51555"/>
                                        </p:tgtEl>
                                        <p:attrNameLst>
                                          <p:attrName>style.visibility</p:attrName>
                                        </p:attrNameLst>
                                      </p:cBhvr>
                                      <p:to>
                                        <p:strVal val="visible"/>
                                      </p:to>
                                    </p:set>
                                    <p:animEffect transition="in" filter="wipe(up)">
                                      <p:cBhvr>
                                        <p:cTn id="12" dur="500"/>
                                        <p:tgtEl>
                                          <p:spTgt spid="1515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1554" grpId="0" build="p"/>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2"/>
          <p:cNvSpPr>
            <a:spLocks noGrp="1"/>
          </p:cNvSpPr>
          <p:nvPr>
            <p:ph type="body" sz="half" idx="1" hasCustomPrompt="1"/>
          </p:nvPr>
        </p:nvSpPr>
        <p:spPr>
          <a:xfrm>
            <a:off x="1524000" y="596900"/>
            <a:ext cx="8842375" cy="609600"/>
          </a:xfrm>
        </p:spPr>
        <p:txBody>
          <a:bodyPr vert="horz" wrap="square" lIns="91440" tIns="45720" rIns="91440" bIns="45720" anchor="t" anchorCtr="0"/>
          <a:lstStyle/>
          <a:p>
            <a:pPr eaLnBrk="1" hangingPunct="1">
              <a:buClrTx/>
              <a:buSzTx/>
              <a:buFontTx/>
            </a:pPr>
            <a:r>
              <a:rPr lang="zh-CN" altLang="en-US" sz="2800" b="1" dirty="0"/>
              <a:t>再用 </a:t>
            </a:r>
            <a:r>
              <a:rPr lang="en-US" altLang="zh-CN" sz="2800" b="1" dirty="0"/>
              <a:t>1A</a:t>
            </a:r>
            <a:r>
              <a:rPr lang="zh-CN" altLang="en-US" sz="2800" b="1" dirty="0"/>
              <a:t>理想电流源置换</a:t>
            </a:r>
            <a:r>
              <a:rPr lang="en-US" altLang="zh-CN" sz="2800" b="1" dirty="0"/>
              <a:t>ab</a:t>
            </a:r>
            <a:r>
              <a:rPr lang="zh-CN" altLang="en-US" sz="2800" b="1" dirty="0"/>
              <a:t>支路，如下图所示。</a:t>
            </a:r>
            <a:endParaRPr lang="zh-CN" altLang="en-US" sz="2800" b="1" dirty="0"/>
          </a:p>
        </p:txBody>
      </p:sp>
      <p:graphicFrame>
        <p:nvGraphicFramePr>
          <p:cNvPr id="152579" name="Object 3"/>
          <p:cNvGraphicFramePr>
            <a:graphicFrameLocks noChangeAspect="1"/>
          </p:cNvGraphicFramePr>
          <p:nvPr/>
        </p:nvGraphicFramePr>
        <p:xfrm>
          <a:off x="6705600" y="2501900"/>
          <a:ext cx="3733800" cy="2608263"/>
        </p:xfrm>
        <a:graphic>
          <a:graphicData uri="http://schemas.openxmlformats.org/presentationml/2006/ole">
            <mc:AlternateContent xmlns:mc="http://schemas.openxmlformats.org/markup-compatibility/2006">
              <mc:Choice xmlns:v="urn:schemas-microsoft-com:vml" Requires="v">
                <p:oleObj spid="_x0000_s92" name="" r:id="rId1" imgW="4076700" imgH="2847975" progId="Paint.Picture">
                  <p:embed/>
                </p:oleObj>
              </mc:Choice>
              <mc:Fallback>
                <p:oleObj name="" r:id="rId1" imgW="4076700" imgH="2847975" progId="Paint.Picture">
                  <p:embed/>
                  <p:pic>
                    <p:nvPicPr>
                      <p:cNvPr id="0" name="图片 3362"/>
                      <p:cNvPicPr/>
                      <p:nvPr/>
                    </p:nvPicPr>
                    <p:blipFill>
                      <a:blip r:embed="rId2"/>
                      <a:stretch>
                        <a:fillRect/>
                      </a:stretch>
                    </p:blipFill>
                    <p:spPr>
                      <a:xfrm>
                        <a:off x="6705600" y="2501900"/>
                        <a:ext cx="3733800" cy="2608263"/>
                      </a:xfrm>
                      <a:prstGeom prst="rect">
                        <a:avLst/>
                      </a:prstGeom>
                      <a:noFill/>
                      <a:ln w="38100">
                        <a:noFill/>
                        <a:miter/>
                      </a:ln>
                    </p:spPr>
                  </p:pic>
                </p:oleObj>
              </mc:Fallback>
            </mc:AlternateContent>
          </a:graphicData>
        </a:graphic>
      </p:graphicFrame>
      <p:sp>
        <p:nvSpPr>
          <p:cNvPr id="152580" name="Rectangle 4"/>
          <p:cNvSpPr/>
          <p:nvPr/>
        </p:nvSpPr>
        <p:spPr>
          <a:xfrm>
            <a:off x="1524000" y="1892300"/>
            <a:ext cx="4953000" cy="914400"/>
          </a:xfrm>
          <a:prstGeom prst="rect">
            <a:avLst/>
          </a:prstGeom>
          <a:noFill/>
          <a:ln w="9525">
            <a:noFill/>
          </a:ln>
        </p:spPr>
        <p:txBody>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342900" lvl="0" indent="-342900" eaLnBrk="1" hangingPunct="1">
              <a:buClr>
                <a:schemeClr val="hlink"/>
              </a:buClr>
              <a:buSzPct val="70000"/>
              <a:buFont typeface="Wingdings" panose="05000000000000000000" pitchFamily="2" charset="2"/>
              <a:buChar char="n"/>
            </a:pPr>
            <a:r>
              <a:rPr lang="zh-CN" altLang="en-US" sz="2800" b="1" dirty="0">
                <a:latin typeface="Garamond" panose="02020404030301010803" pitchFamily="18" charset="0"/>
              </a:rPr>
              <a:t>该电路有四个节点，选节点④为参考节点，则：</a:t>
            </a:r>
            <a:endParaRPr lang="zh-CN" altLang="en-US" sz="2800" b="1" dirty="0">
              <a:latin typeface="Garamond" panose="02020404030301010803" pitchFamily="18" charset="0"/>
            </a:endParaRPr>
          </a:p>
        </p:txBody>
      </p:sp>
      <p:sp>
        <p:nvSpPr>
          <p:cNvPr id="152581" name="Text Box 5"/>
          <p:cNvSpPr txBox="1"/>
          <p:nvPr/>
        </p:nvSpPr>
        <p:spPr>
          <a:xfrm>
            <a:off x="2362200" y="2882900"/>
            <a:ext cx="1828800" cy="58356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b="1" i="1" dirty="0"/>
              <a:t>u</a:t>
            </a:r>
            <a:r>
              <a:rPr lang="en-US" altLang="zh-CN" b="1" baseline="-25000" dirty="0"/>
              <a:t>n1</a:t>
            </a:r>
            <a:r>
              <a:rPr lang="en-US" altLang="zh-CN" b="1" dirty="0"/>
              <a:t>=20V</a:t>
            </a:r>
            <a:endParaRPr lang="en-US" altLang="zh-CN" b="1" dirty="0"/>
          </a:p>
        </p:txBody>
      </p:sp>
      <p:sp>
        <p:nvSpPr>
          <p:cNvPr id="152582" name="Text Box 6"/>
          <p:cNvSpPr txBox="1"/>
          <p:nvPr/>
        </p:nvSpPr>
        <p:spPr>
          <a:xfrm>
            <a:off x="1905000" y="3644900"/>
            <a:ext cx="3810000" cy="52197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zh-CN" altLang="en-US" sz="2800" b="1" dirty="0">
                <a:latin typeface="Garamond" panose="02020404030301010803" pitchFamily="18" charset="0"/>
              </a:rPr>
              <a:t>列节点②的电流方程：</a:t>
            </a:r>
            <a:endParaRPr lang="zh-CN" altLang="en-US" sz="2800" b="1" dirty="0">
              <a:latin typeface="Garamond" panose="02020404030301010803" pitchFamily="18" charset="0"/>
            </a:endParaRPr>
          </a:p>
        </p:txBody>
      </p:sp>
      <p:graphicFrame>
        <p:nvGraphicFramePr>
          <p:cNvPr id="152583" name="Object 7"/>
          <p:cNvGraphicFramePr>
            <a:graphicFrameLocks noGrp="1" noChangeAspect="1"/>
          </p:cNvGraphicFramePr>
          <p:nvPr>
            <p:ph sz="half" idx="2" hasCustomPrompt="1"/>
          </p:nvPr>
        </p:nvGraphicFramePr>
        <p:xfrm>
          <a:off x="2339975" y="4697413"/>
          <a:ext cx="4056063" cy="1143000"/>
        </p:xfrm>
        <a:graphic>
          <a:graphicData uri="http://schemas.openxmlformats.org/presentationml/2006/ole">
            <mc:AlternateContent xmlns:mc="http://schemas.openxmlformats.org/markup-compatibility/2006">
              <mc:Choice xmlns:v="urn:schemas-microsoft-com:vml" Requires="v">
                <p:oleObj spid="_x0000_s2" name="" r:id="rId3" imgW="1371600" imgH="361950" progId="Equation.DSMT4">
                  <p:embed/>
                </p:oleObj>
              </mc:Choice>
              <mc:Fallback>
                <p:oleObj name="" r:id="rId3" imgW="1371600" imgH="361950" progId="Equation.DSMT4">
                  <p:embed/>
                  <p:pic>
                    <p:nvPicPr>
                      <p:cNvPr id="0" name="图片 3363"/>
                      <p:cNvPicPr/>
                      <p:nvPr/>
                    </p:nvPicPr>
                    <p:blipFill>
                      <a:blip r:embed="rId4">
                        <a:clrChange>
                          <a:clrFrom>
                            <a:srgbClr val="000000"/>
                          </a:clrFrom>
                          <a:clrTo>
                            <a:srgbClr val="808080"/>
                          </a:clrTo>
                        </a:clrChange>
                      </a:blip>
                      <a:srcRect/>
                      <a:stretch>
                        <a:fillRect/>
                      </a:stretch>
                    </p:blipFill>
                    <p:spPr>
                      <a:xfrm>
                        <a:off x="2339975" y="4697413"/>
                        <a:ext cx="4056063" cy="1143000"/>
                      </a:xfrm>
                      <a:prstGeom prst="rect">
                        <a:avLst/>
                      </a:prstGeom>
                      <a:noFill/>
                      <a:ln w="38100">
                        <a:miter/>
                      </a:ln>
                    </p:spPr>
                  </p:pic>
                </p:oleObj>
              </mc:Fallback>
            </mc:AlternateContent>
          </a:graphicData>
        </a:graphic>
      </p:graphicFrame>
      <p:graphicFrame>
        <p:nvGraphicFramePr>
          <p:cNvPr id="152584" name="Object 8"/>
          <p:cNvGraphicFramePr>
            <a:graphicFrameLocks noChangeAspect="1"/>
          </p:cNvGraphicFramePr>
          <p:nvPr/>
        </p:nvGraphicFramePr>
        <p:xfrm>
          <a:off x="1822450" y="5778500"/>
          <a:ext cx="5653088" cy="998538"/>
        </p:xfrm>
        <a:graphic>
          <a:graphicData uri="http://schemas.openxmlformats.org/presentationml/2006/ole">
            <mc:AlternateContent xmlns:mc="http://schemas.openxmlformats.org/markup-compatibility/2006">
              <mc:Choice xmlns:v="urn:schemas-microsoft-com:vml" Requires="v">
                <p:oleObj spid="_x0000_s3" name="" r:id="rId5" imgW="1266825" imgH="200025" progId="Equation.DSMT4">
                  <p:embed/>
                </p:oleObj>
              </mc:Choice>
              <mc:Fallback>
                <p:oleObj name="" r:id="rId5" imgW="1266825" imgH="200025" progId="Equation.DSMT4">
                  <p:embed/>
                  <p:pic>
                    <p:nvPicPr>
                      <p:cNvPr id="0" name="图片 3364"/>
                      <p:cNvPicPr/>
                      <p:nvPr/>
                    </p:nvPicPr>
                    <p:blipFill>
                      <a:blip r:embed="rId6">
                        <a:clrChange>
                          <a:clrFrom>
                            <a:srgbClr val="000000"/>
                          </a:clrFrom>
                          <a:clrTo>
                            <a:srgbClr val="808080"/>
                          </a:clrTo>
                        </a:clrChange>
                      </a:blip>
                      <a:stretch>
                        <a:fillRect/>
                      </a:stretch>
                    </p:blipFill>
                    <p:spPr>
                      <a:xfrm>
                        <a:off x="1822450" y="5778500"/>
                        <a:ext cx="5653088" cy="998538"/>
                      </a:xfrm>
                      <a:prstGeom prst="rect">
                        <a:avLst/>
                      </a:prstGeom>
                      <a:noFill/>
                      <a:ln w="38100">
                        <a:noFill/>
                        <a:miter/>
                      </a:ln>
                    </p:spPr>
                  </p:pic>
                </p:oleObj>
              </mc:Fallback>
            </mc:AlternateContent>
          </a:graphicData>
        </a:graphic>
      </p:graphicFrame>
      <p:sp>
        <p:nvSpPr>
          <p:cNvPr id="152585" name="Rectangle 9"/>
          <p:cNvSpPr/>
          <p:nvPr/>
        </p:nvSpPr>
        <p:spPr>
          <a:xfrm>
            <a:off x="1524000" y="1206500"/>
            <a:ext cx="8842375" cy="457200"/>
          </a:xfrm>
          <a:prstGeom prst="rect">
            <a:avLst/>
          </a:prstGeom>
          <a:noFill/>
          <a:ln w="9525">
            <a:noFill/>
          </a:ln>
        </p:spPr>
        <p:txBody>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342900" lvl="0" indent="-342900" eaLnBrk="1" hangingPunct="1">
              <a:buClr>
                <a:schemeClr val="hlink"/>
              </a:buClr>
              <a:buSzPct val="70000"/>
              <a:buFont typeface="Wingdings" panose="05000000000000000000" pitchFamily="2" charset="2"/>
              <a:buChar char="n"/>
            </a:pPr>
            <a:r>
              <a:rPr lang="zh-CN" altLang="en-US" sz="2800" b="1" dirty="0">
                <a:latin typeface="Garamond" panose="02020404030301010803" pitchFamily="18" charset="0"/>
              </a:rPr>
              <a:t>然后应用节点电压法求解就比较方便。</a:t>
            </a:r>
            <a:endParaRPr lang="zh-CN" altLang="en-US" sz="2800" b="1" dirty="0">
              <a:latin typeface="Garamond" panose="02020404030301010803" pitchFamily="18" charset="0"/>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52578">
                                            <p:txEl>
                                              <p:pRg st="0" end="0"/>
                                            </p:txEl>
                                          </p:spTgt>
                                        </p:tgtEl>
                                        <p:attrNameLst>
                                          <p:attrName>style.visibility</p:attrName>
                                        </p:attrNameLst>
                                      </p:cBhvr>
                                      <p:to>
                                        <p:strVal val="visible"/>
                                      </p:to>
                                    </p:set>
                                    <p:animEffect transition="in" filter="wipe(left)">
                                      <p:cBhvr>
                                        <p:cTn id="7" dur="500"/>
                                        <p:tgtEl>
                                          <p:spTgt spid="15257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42" fill="hold" nodeType="clickEffect">
                                  <p:stCondLst>
                                    <p:cond delay="0"/>
                                  </p:stCondLst>
                                  <p:childTnLst>
                                    <p:set>
                                      <p:cBhvr>
                                        <p:cTn id="11" dur="1" fill="hold">
                                          <p:stCondLst>
                                            <p:cond delay="0"/>
                                          </p:stCondLst>
                                        </p:cTn>
                                        <p:tgtEl>
                                          <p:spTgt spid="152579"/>
                                        </p:tgtEl>
                                        <p:attrNameLst>
                                          <p:attrName>style.visibility</p:attrName>
                                        </p:attrNameLst>
                                      </p:cBhvr>
                                      <p:to>
                                        <p:strVal val="visible"/>
                                      </p:to>
                                    </p:set>
                                    <p:animEffect transition="in" filter="barn(outHorizontal)">
                                      <p:cBhvr>
                                        <p:cTn id="12" dur="500"/>
                                        <p:tgtEl>
                                          <p:spTgt spid="15257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52585"/>
                                        </p:tgtEl>
                                        <p:attrNameLst>
                                          <p:attrName>style.visibility</p:attrName>
                                        </p:attrNameLst>
                                      </p:cBhvr>
                                      <p:to>
                                        <p:strVal val="visible"/>
                                      </p:to>
                                    </p:set>
                                    <p:animEffect transition="in" filter="wipe(left)">
                                      <p:cBhvr>
                                        <p:cTn id="17" dur="500"/>
                                        <p:tgtEl>
                                          <p:spTgt spid="152585"/>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52580"/>
                                        </p:tgtEl>
                                        <p:attrNameLst>
                                          <p:attrName>style.visibility</p:attrName>
                                        </p:attrNameLst>
                                      </p:cBhvr>
                                      <p:to>
                                        <p:strVal val="visible"/>
                                      </p:to>
                                    </p:set>
                                    <p:animEffect transition="in" filter="dissolve">
                                      <p:cBhvr>
                                        <p:cTn id="22" dur="500"/>
                                        <p:tgtEl>
                                          <p:spTgt spid="15258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52581"/>
                                        </p:tgtEl>
                                        <p:attrNameLst>
                                          <p:attrName>style.visibility</p:attrName>
                                        </p:attrNameLst>
                                      </p:cBhvr>
                                      <p:to>
                                        <p:strVal val="visible"/>
                                      </p:to>
                                    </p:set>
                                    <p:animEffect transition="in" filter="wipe(left)">
                                      <p:cBhvr>
                                        <p:cTn id="27" dur="500"/>
                                        <p:tgtEl>
                                          <p:spTgt spid="152581"/>
                                        </p:tgtEl>
                                      </p:cBhvr>
                                    </p:animEffect>
                                  </p:childTnLst>
                                </p:cTn>
                              </p:par>
                            </p:childTnLst>
                          </p:cTn>
                        </p:par>
                      </p:childTnLst>
                    </p:cTn>
                  </p:par>
                  <p:par>
                    <p:cTn id="28" fill="hold">
                      <p:stCondLst>
                        <p:cond delay="indefinite"/>
                      </p:stCondLst>
                      <p:childTnLst>
                        <p:par>
                          <p:cTn id="29" fill="hold">
                            <p:stCondLst>
                              <p:cond delay="0"/>
                            </p:stCondLst>
                            <p:childTnLst>
                              <p:par>
                                <p:cTn id="30" presetID="12" presetClass="entr" presetSubtype="4" fill="hold" grpId="0" nodeType="clickEffect">
                                  <p:stCondLst>
                                    <p:cond delay="0"/>
                                  </p:stCondLst>
                                  <p:childTnLst>
                                    <p:set>
                                      <p:cBhvr>
                                        <p:cTn id="31" dur="1" fill="hold">
                                          <p:stCondLst>
                                            <p:cond delay="0"/>
                                          </p:stCondLst>
                                        </p:cTn>
                                        <p:tgtEl>
                                          <p:spTgt spid="152582"/>
                                        </p:tgtEl>
                                        <p:attrNameLst>
                                          <p:attrName>style.visibility</p:attrName>
                                        </p:attrNameLst>
                                      </p:cBhvr>
                                      <p:to>
                                        <p:strVal val="visible"/>
                                      </p:to>
                                    </p:set>
                                    <p:animEffect transition="in" filter="slide(fromBottom)">
                                      <p:cBhvr>
                                        <p:cTn id="32" dur="500"/>
                                        <p:tgtEl>
                                          <p:spTgt spid="152582"/>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152583"/>
                                        </p:tgtEl>
                                        <p:attrNameLst>
                                          <p:attrName>style.visibility</p:attrName>
                                        </p:attrNameLst>
                                      </p:cBhvr>
                                      <p:to>
                                        <p:strVal val="visible"/>
                                      </p:to>
                                    </p:set>
                                    <p:animEffect transition="in" filter="wipe(left)">
                                      <p:cBhvr>
                                        <p:cTn id="37" dur="500"/>
                                        <p:tgtEl>
                                          <p:spTgt spid="152583"/>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152584"/>
                                        </p:tgtEl>
                                        <p:attrNameLst>
                                          <p:attrName>style.visibility</p:attrName>
                                        </p:attrNameLst>
                                      </p:cBhvr>
                                      <p:to>
                                        <p:strVal val="visible"/>
                                      </p:to>
                                    </p:set>
                                    <p:animEffect transition="in" filter="wipe(left)">
                                      <p:cBhvr>
                                        <p:cTn id="42" dur="500"/>
                                        <p:tgtEl>
                                          <p:spTgt spid="1525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2578" grpId="0" build="p"/>
      <p:bldP spid="152580" grpId="0"/>
      <p:bldP spid="152581" grpId="0"/>
      <p:bldP spid="152582" grpId="0"/>
      <p:bldP spid="152585" grpId="0"/>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2"/>
          <p:cNvSpPr>
            <a:spLocks noGrp="1"/>
          </p:cNvSpPr>
          <p:nvPr>
            <p:ph type="body" sz="half" idx="1" hasCustomPrompt="1"/>
          </p:nvPr>
        </p:nvSpPr>
        <p:spPr>
          <a:xfrm>
            <a:off x="1524000" y="647700"/>
            <a:ext cx="5257800" cy="685800"/>
          </a:xfrm>
        </p:spPr>
        <p:txBody>
          <a:bodyPr vert="horz" wrap="square" lIns="91440" tIns="45720" rIns="91440" bIns="45720" anchor="t" anchorCtr="0"/>
          <a:lstStyle/>
          <a:p>
            <a:pPr eaLnBrk="1" hangingPunct="1">
              <a:buClrTx/>
              <a:buSzTx/>
              <a:buFontTx/>
            </a:pPr>
            <a:r>
              <a:rPr lang="zh-CN" altLang="en-US" sz="2800" b="1" dirty="0"/>
              <a:t>在如图标示的电流、电压下</a:t>
            </a:r>
            <a:r>
              <a:rPr lang="en-US" altLang="zh-CN" sz="2800" b="1" dirty="0"/>
              <a:t>:</a:t>
            </a:r>
            <a:endParaRPr lang="en-US" altLang="zh-CN" sz="2800" b="1" dirty="0"/>
          </a:p>
        </p:txBody>
      </p:sp>
      <p:graphicFrame>
        <p:nvGraphicFramePr>
          <p:cNvPr id="153603" name="Object 3"/>
          <p:cNvGraphicFramePr>
            <a:graphicFrameLocks noGrp="1" noChangeAspect="1"/>
          </p:cNvGraphicFramePr>
          <p:nvPr>
            <p:ph sz="quarter" idx="2" hasCustomPrompt="1"/>
          </p:nvPr>
        </p:nvGraphicFramePr>
        <p:xfrm>
          <a:off x="1990725" y="1485900"/>
          <a:ext cx="3103563" cy="1241425"/>
        </p:xfrm>
        <a:graphic>
          <a:graphicData uri="http://schemas.openxmlformats.org/presentationml/2006/ole">
            <mc:AlternateContent xmlns:mc="http://schemas.openxmlformats.org/markup-compatibility/2006">
              <mc:Choice xmlns:v="urn:schemas-microsoft-com:vml" Requires="v">
                <p:oleObj spid="_x0000_s92" name="" r:id="rId1" imgW="990600" imgH="381000" progId="Equation.DSMT4">
                  <p:embed/>
                </p:oleObj>
              </mc:Choice>
              <mc:Fallback>
                <p:oleObj name="" r:id="rId1" imgW="990600" imgH="381000" progId="Equation.DSMT4">
                  <p:embed/>
                  <p:pic>
                    <p:nvPicPr>
                      <p:cNvPr id="0" name="图片 3365"/>
                      <p:cNvPicPr/>
                      <p:nvPr/>
                    </p:nvPicPr>
                    <p:blipFill>
                      <a:blip r:embed="rId2">
                        <a:clrChange>
                          <a:clrFrom>
                            <a:srgbClr val="000000"/>
                          </a:clrFrom>
                          <a:clrTo>
                            <a:srgbClr val="808080"/>
                          </a:clrTo>
                        </a:clrChange>
                      </a:blip>
                      <a:srcRect/>
                      <a:stretch>
                        <a:fillRect/>
                      </a:stretch>
                    </p:blipFill>
                    <p:spPr>
                      <a:xfrm>
                        <a:off x="1990725" y="1485900"/>
                        <a:ext cx="3103563" cy="1241425"/>
                      </a:xfrm>
                      <a:prstGeom prst="rect">
                        <a:avLst/>
                      </a:prstGeom>
                      <a:noFill/>
                      <a:ln w="38100">
                        <a:miter/>
                      </a:ln>
                    </p:spPr>
                  </p:pic>
                </p:oleObj>
              </mc:Fallback>
            </mc:AlternateContent>
          </a:graphicData>
        </a:graphic>
      </p:graphicFrame>
      <p:graphicFrame>
        <p:nvGraphicFramePr>
          <p:cNvPr id="153604" name="Object 4"/>
          <p:cNvGraphicFramePr>
            <a:graphicFrameLocks noChangeAspect="1"/>
          </p:cNvGraphicFramePr>
          <p:nvPr/>
        </p:nvGraphicFramePr>
        <p:xfrm>
          <a:off x="1930400" y="2992438"/>
          <a:ext cx="3609975" cy="666750"/>
        </p:xfrm>
        <a:graphic>
          <a:graphicData uri="http://schemas.openxmlformats.org/presentationml/2006/ole">
            <mc:AlternateContent xmlns:mc="http://schemas.openxmlformats.org/markup-compatibility/2006">
              <mc:Choice xmlns:v="urn:schemas-microsoft-com:vml" Requires="v">
                <p:oleObj spid="_x0000_s2" name="" r:id="rId3" imgW="1304925" imgH="200025" progId="Equation.DSMT4">
                  <p:embed/>
                </p:oleObj>
              </mc:Choice>
              <mc:Fallback>
                <p:oleObj name="" r:id="rId3" imgW="1304925" imgH="200025" progId="Equation.DSMT4">
                  <p:embed/>
                  <p:pic>
                    <p:nvPicPr>
                      <p:cNvPr id="0" name="图片 3366"/>
                      <p:cNvPicPr/>
                      <p:nvPr/>
                    </p:nvPicPr>
                    <p:blipFill>
                      <a:blip r:embed="rId4">
                        <a:clrChange>
                          <a:clrFrom>
                            <a:srgbClr val="000000"/>
                          </a:clrFrom>
                          <a:clrTo>
                            <a:srgbClr val="808080"/>
                          </a:clrTo>
                        </a:clrChange>
                      </a:blip>
                      <a:stretch>
                        <a:fillRect/>
                      </a:stretch>
                    </p:blipFill>
                    <p:spPr>
                      <a:xfrm>
                        <a:off x="1930400" y="2992438"/>
                        <a:ext cx="3609975" cy="666750"/>
                      </a:xfrm>
                      <a:prstGeom prst="rect">
                        <a:avLst/>
                      </a:prstGeom>
                      <a:noFill/>
                      <a:ln w="38100">
                        <a:noFill/>
                        <a:miter/>
                      </a:ln>
                    </p:spPr>
                  </p:pic>
                </p:oleObj>
              </mc:Fallback>
            </mc:AlternateContent>
          </a:graphicData>
        </a:graphic>
      </p:graphicFrame>
      <p:graphicFrame>
        <p:nvGraphicFramePr>
          <p:cNvPr id="153605" name="Object 5"/>
          <p:cNvGraphicFramePr>
            <a:graphicFrameLocks noChangeAspect="1"/>
          </p:cNvGraphicFramePr>
          <p:nvPr/>
        </p:nvGraphicFramePr>
        <p:xfrm>
          <a:off x="1854200" y="4076700"/>
          <a:ext cx="4675188" cy="666750"/>
        </p:xfrm>
        <a:graphic>
          <a:graphicData uri="http://schemas.openxmlformats.org/presentationml/2006/ole">
            <mc:AlternateContent xmlns:mc="http://schemas.openxmlformats.org/markup-compatibility/2006">
              <mc:Choice xmlns:v="urn:schemas-microsoft-com:vml" Requires="v">
                <p:oleObj spid="_x0000_s3" name="" r:id="rId5" imgW="1695450" imgH="200025" progId="Equation.DSMT4">
                  <p:embed/>
                </p:oleObj>
              </mc:Choice>
              <mc:Fallback>
                <p:oleObj name="" r:id="rId5" imgW="1695450" imgH="200025" progId="Equation.DSMT4">
                  <p:embed/>
                  <p:pic>
                    <p:nvPicPr>
                      <p:cNvPr id="0" name="图片 3367"/>
                      <p:cNvPicPr/>
                      <p:nvPr/>
                    </p:nvPicPr>
                    <p:blipFill>
                      <a:blip r:embed="rId6">
                        <a:clrChange>
                          <a:clrFrom>
                            <a:srgbClr val="000000"/>
                          </a:clrFrom>
                          <a:clrTo>
                            <a:srgbClr val="808080"/>
                          </a:clrTo>
                        </a:clrChange>
                      </a:blip>
                      <a:stretch>
                        <a:fillRect/>
                      </a:stretch>
                    </p:blipFill>
                    <p:spPr>
                      <a:xfrm>
                        <a:off x="1854200" y="4076700"/>
                        <a:ext cx="4675188" cy="666750"/>
                      </a:xfrm>
                      <a:prstGeom prst="rect">
                        <a:avLst/>
                      </a:prstGeom>
                      <a:noFill/>
                      <a:ln w="38100">
                        <a:noFill/>
                        <a:miter/>
                      </a:ln>
                    </p:spPr>
                  </p:pic>
                </p:oleObj>
              </mc:Fallback>
            </mc:AlternateContent>
          </a:graphicData>
        </a:graphic>
      </p:graphicFrame>
      <p:graphicFrame>
        <p:nvGraphicFramePr>
          <p:cNvPr id="153606" name="Object 6"/>
          <p:cNvGraphicFramePr>
            <a:graphicFrameLocks noChangeAspect="1"/>
          </p:cNvGraphicFramePr>
          <p:nvPr/>
        </p:nvGraphicFramePr>
        <p:xfrm>
          <a:off x="1885950" y="4970463"/>
          <a:ext cx="3621088" cy="1501775"/>
        </p:xfrm>
        <a:graphic>
          <a:graphicData uri="http://schemas.openxmlformats.org/presentationml/2006/ole">
            <mc:AlternateContent xmlns:mc="http://schemas.openxmlformats.org/markup-compatibility/2006">
              <mc:Choice xmlns:v="urn:schemas-microsoft-com:vml" Requires="v">
                <p:oleObj spid="_x0000_s4" name="" r:id="rId7" imgW="1123950" imgH="419100" progId="Equation.DSMT4">
                  <p:embed/>
                </p:oleObj>
              </mc:Choice>
              <mc:Fallback>
                <p:oleObj name="" r:id="rId7" imgW="1123950" imgH="419100" progId="Equation.DSMT4">
                  <p:embed/>
                  <p:pic>
                    <p:nvPicPr>
                      <p:cNvPr id="0" name="图片 3368"/>
                      <p:cNvPicPr/>
                      <p:nvPr/>
                    </p:nvPicPr>
                    <p:blipFill>
                      <a:blip r:embed="rId8">
                        <a:clrChange>
                          <a:clrFrom>
                            <a:srgbClr val="000000"/>
                          </a:clrFrom>
                          <a:clrTo>
                            <a:srgbClr val="808080"/>
                          </a:clrTo>
                        </a:clrChange>
                      </a:blip>
                      <a:stretch>
                        <a:fillRect/>
                      </a:stretch>
                    </p:blipFill>
                    <p:spPr>
                      <a:xfrm>
                        <a:off x="1885950" y="4970463"/>
                        <a:ext cx="3621088" cy="1501775"/>
                      </a:xfrm>
                      <a:prstGeom prst="rect">
                        <a:avLst/>
                      </a:prstGeom>
                      <a:noFill/>
                      <a:ln w="38100">
                        <a:noFill/>
                        <a:miter/>
                      </a:ln>
                    </p:spPr>
                  </p:pic>
                </p:oleObj>
              </mc:Fallback>
            </mc:AlternateContent>
          </a:graphicData>
        </a:graphic>
      </p:graphicFrame>
      <p:graphicFrame>
        <p:nvGraphicFramePr>
          <p:cNvPr id="87047" name="Object 7"/>
          <p:cNvGraphicFramePr>
            <a:graphicFrameLocks noChangeAspect="1"/>
          </p:cNvGraphicFramePr>
          <p:nvPr/>
        </p:nvGraphicFramePr>
        <p:xfrm>
          <a:off x="6248400" y="1104900"/>
          <a:ext cx="4267200" cy="2849563"/>
        </p:xfrm>
        <a:graphic>
          <a:graphicData uri="http://schemas.openxmlformats.org/presentationml/2006/ole">
            <mc:AlternateContent xmlns:mc="http://schemas.openxmlformats.org/markup-compatibility/2006">
              <mc:Choice xmlns:v="urn:schemas-microsoft-com:vml" Requires="v">
                <p:oleObj spid="_x0000_s5" name="" r:id="rId9" imgW="4533900" imgH="3028950" progId="Paint.Picture">
                  <p:embed/>
                </p:oleObj>
              </mc:Choice>
              <mc:Fallback>
                <p:oleObj name="" r:id="rId9" imgW="4533900" imgH="3028950" progId="Paint.Picture">
                  <p:embed/>
                  <p:pic>
                    <p:nvPicPr>
                      <p:cNvPr id="0" name="图片 3369"/>
                      <p:cNvPicPr/>
                      <p:nvPr/>
                    </p:nvPicPr>
                    <p:blipFill>
                      <a:blip r:embed="rId10"/>
                      <a:stretch>
                        <a:fillRect/>
                      </a:stretch>
                    </p:blipFill>
                    <p:spPr>
                      <a:xfrm>
                        <a:off x="6248400" y="1104900"/>
                        <a:ext cx="4267200" cy="2849563"/>
                      </a:xfrm>
                      <a:prstGeom prst="rect">
                        <a:avLst/>
                      </a:prstGeom>
                      <a:noFill/>
                      <a:ln w="38100">
                        <a:noFill/>
                        <a:miter/>
                      </a:ln>
                    </p:spPr>
                  </p:pic>
                </p:oleObj>
              </mc:Fallback>
            </mc:AlternateContent>
          </a:graphicData>
        </a:graphic>
      </p:graphicFrame>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153602">
                                            <p:txEl>
                                              <p:pRg st="0" end="0"/>
                                            </p:txEl>
                                          </p:spTgt>
                                        </p:tgtEl>
                                        <p:attrNameLst>
                                          <p:attrName>style.visibility</p:attrName>
                                        </p:attrNameLst>
                                      </p:cBhvr>
                                      <p:to>
                                        <p:strVal val="visible"/>
                                      </p:to>
                                    </p:set>
                                    <p:anim calcmode="lin" valueType="num">
                                      <p:cBhvr additive="base">
                                        <p:cTn id="7" dur="500" fill="hold"/>
                                        <p:tgtEl>
                                          <p:spTgt spid="15360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53602">
                                            <p:txEl>
                                              <p:pRg st="0" end="0"/>
                                            </p:txEl>
                                          </p:spTgt>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153603"/>
                                        </p:tgtEl>
                                        <p:attrNameLst>
                                          <p:attrName>style.visibility</p:attrName>
                                        </p:attrNameLst>
                                      </p:cBhvr>
                                      <p:to>
                                        <p:strVal val="visible"/>
                                      </p:to>
                                    </p:set>
                                    <p:anim calcmode="lin" valueType="num">
                                      <p:cBhvr additive="base">
                                        <p:cTn id="13" dur="500" fill="hold"/>
                                        <p:tgtEl>
                                          <p:spTgt spid="153603"/>
                                        </p:tgtEl>
                                        <p:attrNameLst>
                                          <p:attrName>ppt_x</p:attrName>
                                        </p:attrNameLst>
                                      </p:cBhvr>
                                      <p:tavLst>
                                        <p:tav tm="0">
                                          <p:val>
                                            <p:strVal val="0-#ppt_w/2"/>
                                          </p:val>
                                        </p:tav>
                                        <p:tav tm="100000">
                                          <p:val>
                                            <p:strVal val="#ppt_x"/>
                                          </p:val>
                                        </p:tav>
                                      </p:tavLst>
                                    </p:anim>
                                    <p:anim calcmode="lin" valueType="num">
                                      <p:cBhvr additive="base">
                                        <p:cTn id="14" dur="500" fill="hold"/>
                                        <p:tgtEl>
                                          <p:spTgt spid="153603"/>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153604"/>
                                        </p:tgtEl>
                                        <p:attrNameLst>
                                          <p:attrName>style.visibility</p:attrName>
                                        </p:attrNameLst>
                                      </p:cBhvr>
                                      <p:to>
                                        <p:strVal val="visible"/>
                                      </p:to>
                                    </p:set>
                                    <p:anim calcmode="lin" valueType="num">
                                      <p:cBhvr additive="base">
                                        <p:cTn id="19" dur="500" fill="hold"/>
                                        <p:tgtEl>
                                          <p:spTgt spid="153604"/>
                                        </p:tgtEl>
                                        <p:attrNameLst>
                                          <p:attrName>ppt_x</p:attrName>
                                        </p:attrNameLst>
                                      </p:cBhvr>
                                      <p:tavLst>
                                        <p:tav tm="0">
                                          <p:val>
                                            <p:strVal val="0-#ppt_w/2"/>
                                          </p:val>
                                        </p:tav>
                                        <p:tav tm="100000">
                                          <p:val>
                                            <p:strVal val="#ppt_x"/>
                                          </p:val>
                                        </p:tav>
                                      </p:tavLst>
                                    </p:anim>
                                    <p:anim calcmode="lin" valueType="num">
                                      <p:cBhvr additive="base">
                                        <p:cTn id="20" dur="500" fill="hold"/>
                                        <p:tgtEl>
                                          <p:spTgt spid="153604"/>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153605"/>
                                        </p:tgtEl>
                                        <p:attrNameLst>
                                          <p:attrName>style.visibility</p:attrName>
                                        </p:attrNameLst>
                                      </p:cBhvr>
                                      <p:to>
                                        <p:strVal val="visible"/>
                                      </p:to>
                                    </p:set>
                                    <p:anim calcmode="lin" valueType="num">
                                      <p:cBhvr additive="base">
                                        <p:cTn id="25" dur="500" fill="hold"/>
                                        <p:tgtEl>
                                          <p:spTgt spid="153605"/>
                                        </p:tgtEl>
                                        <p:attrNameLst>
                                          <p:attrName>ppt_x</p:attrName>
                                        </p:attrNameLst>
                                      </p:cBhvr>
                                      <p:tavLst>
                                        <p:tav tm="0">
                                          <p:val>
                                            <p:strVal val="0-#ppt_w/2"/>
                                          </p:val>
                                        </p:tav>
                                        <p:tav tm="100000">
                                          <p:val>
                                            <p:strVal val="#ppt_x"/>
                                          </p:val>
                                        </p:tav>
                                      </p:tavLst>
                                    </p:anim>
                                    <p:anim calcmode="lin" valueType="num">
                                      <p:cBhvr additive="base">
                                        <p:cTn id="26" dur="500" fill="hold"/>
                                        <p:tgtEl>
                                          <p:spTgt spid="153605"/>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6" presetClass="entr" presetSubtype="37" fill="hold" nodeType="clickEffect">
                                  <p:stCondLst>
                                    <p:cond delay="0"/>
                                  </p:stCondLst>
                                  <p:childTnLst>
                                    <p:set>
                                      <p:cBhvr>
                                        <p:cTn id="30" dur="1" fill="hold">
                                          <p:stCondLst>
                                            <p:cond delay="0"/>
                                          </p:stCondLst>
                                        </p:cTn>
                                        <p:tgtEl>
                                          <p:spTgt spid="153606"/>
                                        </p:tgtEl>
                                        <p:attrNameLst>
                                          <p:attrName>style.visibility</p:attrName>
                                        </p:attrNameLst>
                                      </p:cBhvr>
                                      <p:to>
                                        <p:strVal val="visible"/>
                                      </p:to>
                                    </p:set>
                                    <p:animEffect transition="in" filter="barn(outVertical)">
                                      <p:cBhvr>
                                        <p:cTn id="31" dur="500"/>
                                        <p:tgtEl>
                                          <p:spTgt spid="1536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02" grpId="0" build="p"/>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Text Box 2"/>
          <p:cNvSpPr txBox="1"/>
          <p:nvPr/>
        </p:nvSpPr>
        <p:spPr>
          <a:xfrm>
            <a:off x="1847850" y="895350"/>
            <a:ext cx="935038" cy="52197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zh-CN" altLang="en-US" sz="2800" b="1" dirty="0">
                <a:latin typeface="Arial" panose="020B0604020202090204" pitchFamily="34" charset="0"/>
              </a:rPr>
              <a:t>例</a:t>
            </a:r>
            <a:r>
              <a:rPr lang="en-US" altLang="zh-CN" sz="2800" b="1" dirty="0">
                <a:latin typeface="Arial" panose="020B0604020202090204" pitchFamily="34" charset="0"/>
              </a:rPr>
              <a:t>6</a:t>
            </a:r>
            <a:endParaRPr lang="en-US" altLang="zh-CN" sz="2400" b="1" dirty="0">
              <a:latin typeface="Arial" panose="020B0604020202090204" pitchFamily="34" charset="0"/>
              <a:ea typeface="仿宋_GB2312" pitchFamily="49" charset="-122"/>
            </a:endParaRPr>
          </a:p>
        </p:txBody>
      </p:sp>
      <p:sp>
        <p:nvSpPr>
          <p:cNvPr id="154627" name="Text Box 3"/>
          <p:cNvSpPr txBox="1"/>
          <p:nvPr/>
        </p:nvSpPr>
        <p:spPr>
          <a:xfrm>
            <a:off x="2782888" y="895350"/>
            <a:ext cx="3527425" cy="82994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zh-CN" altLang="en-US" sz="2400" b="1" dirty="0">
                <a:latin typeface="Arial" panose="020B0604020202090204" pitchFamily="34" charset="0"/>
                <a:ea typeface="仿宋_GB2312" pitchFamily="49" charset="-122"/>
              </a:rPr>
              <a:t>求图示电路的支路电压和电流。</a:t>
            </a:r>
            <a:endParaRPr lang="zh-CN" altLang="en-US" sz="2400" b="1" dirty="0">
              <a:latin typeface="Arial" panose="020B0604020202090204" pitchFamily="34" charset="0"/>
              <a:ea typeface="仿宋_GB2312" pitchFamily="49" charset="-122"/>
            </a:endParaRPr>
          </a:p>
        </p:txBody>
      </p:sp>
      <p:grpSp>
        <p:nvGrpSpPr>
          <p:cNvPr id="154628" name="Group 4"/>
          <p:cNvGrpSpPr/>
          <p:nvPr/>
        </p:nvGrpSpPr>
        <p:grpSpPr>
          <a:xfrm>
            <a:off x="6418263" y="635000"/>
            <a:ext cx="4249737" cy="2208213"/>
            <a:chOff x="3083" y="0"/>
            <a:chExt cx="2677" cy="1391"/>
          </a:xfrm>
        </p:grpSpPr>
        <p:sp>
          <p:nvSpPr>
            <p:cNvPr id="88109" name="Line 5"/>
            <p:cNvSpPr/>
            <p:nvPr/>
          </p:nvSpPr>
          <p:spPr>
            <a:xfrm>
              <a:off x="5124" y="363"/>
              <a:ext cx="0" cy="952"/>
            </a:xfrm>
            <a:prstGeom prst="line">
              <a:avLst/>
            </a:prstGeom>
            <a:ln w="19050" cap="flat" cmpd="sng">
              <a:solidFill>
                <a:srgbClr val="FFCC00"/>
              </a:solidFill>
              <a:prstDash val="solid"/>
              <a:headEnd type="none" w="med" len="med"/>
              <a:tailEnd type="none" w="med" len="med"/>
            </a:ln>
          </p:spPr>
          <p:txBody>
            <a:bodyPr/>
            <a:lstStyle/>
            <a:p>
              <a:endParaRPr lang="zh-CN" altLang="en-US"/>
            </a:p>
          </p:txBody>
        </p:sp>
        <p:sp>
          <p:nvSpPr>
            <p:cNvPr id="88110" name="Oval 6"/>
            <p:cNvSpPr/>
            <p:nvPr/>
          </p:nvSpPr>
          <p:spPr>
            <a:xfrm>
              <a:off x="3083" y="862"/>
              <a:ext cx="317" cy="273"/>
            </a:xfrm>
            <a:prstGeom prst="ellipse">
              <a:avLst/>
            </a:prstGeom>
            <a:solidFill>
              <a:srgbClr val="33CCFF"/>
            </a:solidFill>
            <a:ln w="38100" cap="flat" cmpd="sng">
              <a:solidFill>
                <a:srgbClr val="FF9900"/>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endParaRPr lang="zh-CN" altLang="en-US" dirty="0"/>
            </a:p>
          </p:txBody>
        </p:sp>
        <p:sp>
          <p:nvSpPr>
            <p:cNvPr id="88111" name="Rectangle 7"/>
            <p:cNvSpPr/>
            <p:nvPr/>
          </p:nvSpPr>
          <p:spPr>
            <a:xfrm>
              <a:off x="5079" y="635"/>
              <a:ext cx="90" cy="318"/>
            </a:xfrm>
            <a:prstGeom prst="rect">
              <a:avLst/>
            </a:prstGeom>
            <a:solidFill>
              <a:srgbClr val="FF9900"/>
            </a:solidFill>
            <a:ln w="9525" cap="flat" cmpd="sng">
              <a:solidFill>
                <a:srgbClr val="FF9900"/>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endParaRPr lang="zh-CN" altLang="en-US" dirty="0"/>
            </a:p>
          </p:txBody>
        </p:sp>
        <p:sp>
          <p:nvSpPr>
            <p:cNvPr id="88112" name="Text Box 8"/>
            <p:cNvSpPr txBox="1"/>
            <p:nvPr/>
          </p:nvSpPr>
          <p:spPr>
            <a:xfrm>
              <a:off x="3288" y="663"/>
              <a:ext cx="318" cy="29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zh-CN" altLang="en-US" sz="2400" b="1" dirty="0">
                  <a:latin typeface="Arial" panose="020B0604020202090204" pitchFamily="34" charset="0"/>
                  <a:ea typeface="仿宋_GB2312" pitchFamily="49" charset="-122"/>
                </a:rPr>
                <a:t>＋</a:t>
              </a:r>
              <a:endParaRPr lang="zh-CN" altLang="en-US" sz="2400" b="1" dirty="0">
                <a:latin typeface="Arial" panose="020B0604020202090204" pitchFamily="34" charset="0"/>
                <a:ea typeface="仿宋_GB2312" pitchFamily="49" charset="-122"/>
              </a:endParaRPr>
            </a:p>
          </p:txBody>
        </p:sp>
        <p:sp>
          <p:nvSpPr>
            <p:cNvPr id="88113" name="Text Box 9"/>
            <p:cNvSpPr txBox="1"/>
            <p:nvPr/>
          </p:nvSpPr>
          <p:spPr>
            <a:xfrm>
              <a:off x="3288" y="1101"/>
              <a:ext cx="375" cy="29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zh-CN" altLang="en-US" sz="2400" b="1" dirty="0">
                  <a:latin typeface="Arial" panose="020B0604020202090204" pitchFamily="34" charset="0"/>
                  <a:ea typeface="仿宋_GB2312" pitchFamily="49" charset="-122"/>
                </a:rPr>
                <a:t>－</a:t>
              </a:r>
              <a:endParaRPr lang="zh-CN" altLang="en-US" sz="2400" b="1" dirty="0">
                <a:latin typeface="Arial" panose="020B0604020202090204" pitchFamily="34" charset="0"/>
                <a:ea typeface="仿宋_GB2312" pitchFamily="49" charset="-122"/>
              </a:endParaRPr>
            </a:p>
          </p:txBody>
        </p:sp>
        <p:sp>
          <p:nvSpPr>
            <p:cNvPr id="88114" name="Text Box 10"/>
            <p:cNvSpPr txBox="1"/>
            <p:nvPr/>
          </p:nvSpPr>
          <p:spPr>
            <a:xfrm>
              <a:off x="5193" y="317"/>
              <a:ext cx="363" cy="329"/>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800" b="1" i="1" dirty="0">
                  <a:ea typeface="仿宋_GB2312" pitchFamily="49" charset="-122"/>
                </a:rPr>
                <a:t>i</a:t>
              </a:r>
              <a:r>
                <a:rPr lang="en-US" altLang="zh-CN" sz="2400" b="1" baseline="-25000" dirty="0">
                  <a:ea typeface="仿宋_GB2312" pitchFamily="49" charset="-122"/>
                </a:rPr>
                <a:t>3</a:t>
              </a:r>
              <a:endParaRPr lang="en-US" altLang="zh-CN" sz="2400" b="1" baseline="-25000" dirty="0">
                <a:ea typeface="仿宋_GB2312" pitchFamily="49" charset="-122"/>
              </a:endParaRPr>
            </a:p>
          </p:txBody>
        </p:sp>
        <p:sp>
          <p:nvSpPr>
            <p:cNvPr id="88115" name="Text Box 11"/>
            <p:cNvSpPr txBox="1"/>
            <p:nvPr/>
          </p:nvSpPr>
          <p:spPr>
            <a:xfrm>
              <a:off x="5147" y="635"/>
              <a:ext cx="613" cy="29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en-US" altLang="zh-CN" sz="2400" b="1" dirty="0">
                  <a:latin typeface="Arial" panose="020B0604020202090204" pitchFamily="34" charset="0"/>
                  <a:ea typeface="仿宋_GB2312" pitchFamily="49" charset="-122"/>
                </a:rPr>
                <a:t>10</a:t>
              </a:r>
              <a:r>
                <a:rPr lang="en-US" altLang="zh-CN" sz="2400" b="1" dirty="0">
                  <a:latin typeface="Arial" panose="020B0604020202090204" pitchFamily="34" charset="0"/>
                  <a:ea typeface="仿宋_GB2312" pitchFamily="49" charset="-122"/>
                  <a:sym typeface="Symbol" panose="05050102010706020507" pitchFamily="18" charset="2"/>
                </a:rPr>
                <a:t></a:t>
              </a:r>
              <a:endParaRPr lang="en-US" altLang="zh-CN" sz="2400" b="1" dirty="0">
                <a:latin typeface="Arial" panose="020B0604020202090204" pitchFamily="34" charset="0"/>
                <a:ea typeface="仿宋_GB2312" pitchFamily="49" charset="-122"/>
                <a:sym typeface="Symbol" panose="05050102010706020507" pitchFamily="18" charset="2"/>
              </a:endParaRPr>
            </a:p>
          </p:txBody>
        </p:sp>
        <p:sp>
          <p:nvSpPr>
            <p:cNvPr id="88116" name="Text Box 12"/>
            <p:cNvSpPr txBox="1"/>
            <p:nvPr/>
          </p:nvSpPr>
          <p:spPr>
            <a:xfrm>
              <a:off x="3514" y="0"/>
              <a:ext cx="375" cy="29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en-US" altLang="zh-CN" sz="2400" b="1" dirty="0">
                  <a:latin typeface="Arial" panose="020B0604020202090204" pitchFamily="34" charset="0"/>
                  <a:ea typeface="仿宋_GB2312" pitchFamily="49" charset="-122"/>
                </a:rPr>
                <a:t>5</a:t>
              </a:r>
              <a:r>
                <a:rPr lang="en-US" altLang="zh-CN" sz="2400" b="1" dirty="0">
                  <a:latin typeface="Arial" panose="020B0604020202090204" pitchFamily="34" charset="0"/>
                  <a:ea typeface="仿宋_GB2312" pitchFamily="49" charset="-122"/>
                  <a:sym typeface="Symbol" panose="05050102010706020507" pitchFamily="18" charset="2"/>
                </a:rPr>
                <a:t></a:t>
              </a:r>
              <a:endParaRPr lang="en-US" altLang="zh-CN" sz="2400" b="1" dirty="0">
                <a:latin typeface="Arial" panose="020B0604020202090204" pitchFamily="34" charset="0"/>
                <a:ea typeface="仿宋_GB2312" pitchFamily="49" charset="-122"/>
              </a:endParaRPr>
            </a:p>
          </p:txBody>
        </p:sp>
        <p:sp>
          <p:nvSpPr>
            <p:cNvPr id="88117" name="Text Box 13"/>
            <p:cNvSpPr txBox="1"/>
            <p:nvPr/>
          </p:nvSpPr>
          <p:spPr>
            <a:xfrm>
              <a:off x="4558" y="0"/>
              <a:ext cx="375" cy="29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en-US" altLang="zh-CN" sz="2400" b="1" dirty="0">
                  <a:latin typeface="Arial" panose="020B0604020202090204" pitchFamily="34" charset="0"/>
                  <a:ea typeface="仿宋_GB2312" pitchFamily="49" charset="-122"/>
                </a:rPr>
                <a:t>5</a:t>
              </a:r>
              <a:r>
                <a:rPr lang="en-US" altLang="zh-CN" sz="2400" b="1" dirty="0">
                  <a:latin typeface="Arial" panose="020B0604020202090204" pitchFamily="34" charset="0"/>
                  <a:ea typeface="仿宋_GB2312" pitchFamily="49" charset="-122"/>
                  <a:sym typeface="Symbol" panose="05050102010706020507" pitchFamily="18" charset="2"/>
                </a:rPr>
                <a:t></a:t>
              </a:r>
              <a:endParaRPr lang="en-US" altLang="zh-CN" sz="2400" b="1" dirty="0">
                <a:latin typeface="Arial" panose="020B0604020202090204" pitchFamily="34" charset="0"/>
                <a:ea typeface="仿宋_GB2312" pitchFamily="49" charset="-122"/>
              </a:endParaRPr>
            </a:p>
          </p:txBody>
        </p:sp>
        <p:sp>
          <p:nvSpPr>
            <p:cNvPr id="88118" name="Line 14"/>
            <p:cNvSpPr/>
            <p:nvPr/>
          </p:nvSpPr>
          <p:spPr>
            <a:xfrm>
              <a:off x="3264" y="363"/>
              <a:ext cx="1860" cy="0"/>
            </a:xfrm>
            <a:prstGeom prst="line">
              <a:avLst/>
            </a:prstGeom>
            <a:ln w="28575" cap="flat" cmpd="sng">
              <a:solidFill>
                <a:srgbClr val="FFCC00"/>
              </a:solidFill>
              <a:prstDash val="solid"/>
              <a:headEnd type="none" w="med" len="med"/>
              <a:tailEnd type="none" w="med" len="med"/>
            </a:ln>
          </p:spPr>
          <p:txBody>
            <a:bodyPr/>
            <a:lstStyle/>
            <a:p>
              <a:endParaRPr lang="zh-CN" altLang="en-US"/>
            </a:p>
          </p:txBody>
        </p:sp>
        <p:sp>
          <p:nvSpPr>
            <p:cNvPr id="88119" name="Line 15"/>
            <p:cNvSpPr/>
            <p:nvPr/>
          </p:nvSpPr>
          <p:spPr>
            <a:xfrm>
              <a:off x="3264" y="1315"/>
              <a:ext cx="1860" cy="0"/>
            </a:xfrm>
            <a:prstGeom prst="line">
              <a:avLst/>
            </a:prstGeom>
            <a:ln w="28575" cap="flat" cmpd="sng">
              <a:solidFill>
                <a:srgbClr val="FFCC00"/>
              </a:solidFill>
              <a:prstDash val="solid"/>
              <a:headEnd type="none" w="med" len="med"/>
              <a:tailEnd type="none" w="med" len="med"/>
            </a:ln>
          </p:spPr>
          <p:txBody>
            <a:bodyPr/>
            <a:lstStyle/>
            <a:p>
              <a:endParaRPr lang="zh-CN" altLang="en-US"/>
            </a:p>
          </p:txBody>
        </p:sp>
        <p:sp>
          <p:nvSpPr>
            <p:cNvPr id="88120" name="Line 16"/>
            <p:cNvSpPr/>
            <p:nvPr/>
          </p:nvSpPr>
          <p:spPr>
            <a:xfrm>
              <a:off x="3264" y="363"/>
              <a:ext cx="0" cy="952"/>
            </a:xfrm>
            <a:prstGeom prst="line">
              <a:avLst/>
            </a:prstGeom>
            <a:ln w="19050" cap="flat" cmpd="sng">
              <a:solidFill>
                <a:srgbClr val="FFCC00"/>
              </a:solidFill>
              <a:prstDash val="solid"/>
              <a:headEnd type="none" w="med" len="med"/>
              <a:tailEnd type="none" w="med" len="med"/>
            </a:ln>
          </p:spPr>
          <p:txBody>
            <a:bodyPr/>
            <a:lstStyle/>
            <a:p>
              <a:endParaRPr lang="zh-CN" altLang="en-US"/>
            </a:p>
          </p:txBody>
        </p:sp>
        <p:sp>
          <p:nvSpPr>
            <p:cNvPr id="88121" name="Line 17"/>
            <p:cNvSpPr/>
            <p:nvPr/>
          </p:nvSpPr>
          <p:spPr>
            <a:xfrm>
              <a:off x="4241" y="363"/>
              <a:ext cx="0" cy="952"/>
            </a:xfrm>
            <a:prstGeom prst="line">
              <a:avLst/>
            </a:prstGeom>
            <a:ln w="19050" cap="flat" cmpd="sng">
              <a:solidFill>
                <a:srgbClr val="FFCC00"/>
              </a:solidFill>
              <a:prstDash val="solid"/>
              <a:headEnd type="oval" w="med" len="med"/>
              <a:tailEnd type="oval" w="med" len="med"/>
            </a:ln>
          </p:spPr>
          <p:txBody>
            <a:bodyPr/>
            <a:lstStyle/>
            <a:p>
              <a:endParaRPr lang="zh-CN" altLang="en-US"/>
            </a:p>
          </p:txBody>
        </p:sp>
        <p:sp>
          <p:nvSpPr>
            <p:cNvPr id="88122" name="Rectangle 18"/>
            <p:cNvSpPr/>
            <p:nvPr/>
          </p:nvSpPr>
          <p:spPr>
            <a:xfrm rot="5400000">
              <a:off x="3673" y="203"/>
              <a:ext cx="91" cy="318"/>
            </a:xfrm>
            <a:prstGeom prst="rect">
              <a:avLst/>
            </a:prstGeom>
            <a:solidFill>
              <a:srgbClr val="FF9900"/>
            </a:solidFill>
            <a:ln w="9525" cap="flat" cmpd="sng">
              <a:solidFill>
                <a:srgbClr val="FF9900"/>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endParaRPr lang="zh-CN" altLang="en-US" dirty="0"/>
            </a:p>
          </p:txBody>
        </p:sp>
        <p:sp>
          <p:nvSpPr>
            <p:cNvPr id="88123" name="Rectangle 19"/>
            <p:cNvSpPr/>
            <p:nvPr/>
          </p:nvSpPr>
          <p:spPr>
            <a:xfrm rot="5400000">
              <a:off x="4104" y="770"/>
              <a:ext cx="272" cy="91"/>
            </a:xfrm>
            <a:prstGeom prst="rect">
              <a:avLst/>
            </a:prstGeom>
            <a:solidFill>
              <a:srgbClr val="FF9900"/>
            </a:solidFill>
            <a:ln w="9525" cap="flat" cmpd="sng">
              <a:solidFill>
                <a:srgbClr val="FF9900"/>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endParaRPr lang="zh-CN" altLang="en-US" dirty="0"/>
            </a:p>
          </p:txBody>
        </p:sp>
        <p:sp>
          <p:nvSpPr>
            <p:cNvPr id="88124" name="Line 20"/>
            <p:cNvSpPr/>
            <p:nvPr/>
          </p:nvSpPr>
          <p:spPr>
            <a:xfrm>
              <a:off x="4331" y="453"/>
              <a:ext cx="0" cy="182"/>
            </a:xfrm>
            <a:prstGeom prst="line">
              <a:avLst/>
            </a:prstGeom>
            <a:ln w="38100" cap="flat" cmpd="sng">
              <a:solidFill>
                <a:srgbClr val="66FFFF"/>
              </a:solidFill>
              <a:prstDash val="solid"/>
              <a:headEnd type="none" w="med" len="med"/>
              <a:tailEnd type="triangle" w="med" len="med"/>
            </a:ln>
          </p:spPr>
          <p:txBody>
            <a:bodyPr/>
            <a:lstStyle/>
            <a:p>
              <a:endParaRPr lang="zh-CN" altLang="en-US"/>
            </a:p>
          </p:txBody>
        </p:sp>
        <p:sp>
          <p:nvSpPr>
            <p:cNvPr id="88125" name="Text Box 21"/>
            <p:cNvSpPr txBox="1"/>
            <p:nvPr/>
          </p:nvSpPr>
          <p:spPr>
            <a:xfrm>
              <a:off x="3378" y="907"/>
              <a:ext cx="590" cy="29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400" b="1" dirty="0">
                  <a:latin typeface="Arial" panose="020B0604020202090204" pitchFamily="34" charset="0"/>
                  <a:ea typeface="仿宋_GB2312" pitchFamily="49" charset="-122"/>
                </a:rPr>
                <a:t>110V</a:t>
              </a:r>
              <a:endParaRPr lang="en-US" altLang="zh-CN" sz="2400" b="1" dirty="0">
                <a:latin typeface="Arial" panose="020B0604020202090204" pitchFamily="34" charset="0"/>
                <a:ea typeface="仿宋_GB2312" pitchFamily="49" charset="-122"/>
              </a:endParaRPr>
            </a:p>
          </p:txBody>
        </p:sp>
        <p:sp>
          <p:nvSpPr>
            <p:cNvPr id="88126" name="Rectangle 22"/>
            <p:cNvSpPr/>
            <p:nvPr/>
          </p:nvSpPr>
          <p:spPr>
            <a:xfrm rot="5400000">
              <a:off x="4671" y="204"/>
              <a:ext cx="91" cy="317"/>
            </a:xfrm>
            <a:prstGeom prst="rect">
              <a:avLst/>
            </a:prstGeom>
            <a:solidFill>
              <a:srgbClr val="FF9900"/>
            </a:solidFill>
            <a:ln w="9525" cap="flat" cmpd="sng">
              <a:solidFill>
                <a:srgbClr val="FF9900"/>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endParaRPr lang="zh-CN" altLang="en-US" dirty="0"/>
            </a:p>
          </p:txBody>
        </p:sp>
        <p:sp>
          <p:nvSpPr>
            <p:cNvPr id="88127" name="Text Box 23"/>
            <p:cNvSpPr txBox="1"/>
            <p:nvPr/>
          </p:nvSpPr>
          <p:spPr>
            <a:xfrm>
              <a:off x="4286" y="680"/>
              <a:ext cx="613" cy="29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en-US" altLang="zh-CN" sz="2400" b="1" dirty="0">
                  <a:latin typeface="Arial" panose="020B0604020202090204" pitchFamily="34" charset="0"/>
                  <a:ea typeface="仿宋_GB2312" pitchFamily="49" charset="-122"/>
                </a:rPr>
                <a:t>10</a:t>
              </a:r>
              <a:r>
                <a:rPr lang="en-US" altLang="zh-CN" sz="2400" b="1" dirty="0">
                  <a:latin typeface="Arial" panose="020B0604020202090204" pitchFamily="34" charset="0"/>
                  <a:ea typeface="仿宋_GB2312" pitchFamily="49" charset="-122"/>
                  <a:sym typeface="Symbol" panose="05050102010706020507" pitchFamily="18" charset="2"/>
                </a:rPr>
                <a:t></a:t>
              </a:r>
              <a:endParaRPr lang="en-US" altLang="zh-CN" sz="2400" b="1" dirty="0">
                <a:latin typeface="Arial" panose="020B0604020202090204" pitchFamily="34" charset="0"/>
                <a:ea typeface="仿宋_GB2312" pitchFamily="49" charset="-122"/>
                <a:sym typeface="Symbol" panose="05050102010706020507" pitchFamily="18" charset="2"/>
              </a:endParaRPr>
            </a:p>
          </p:txBody>
        </p:sp>
        <p:sp>
          <p:nvSpPr>
            <p:cNvPr id="88128" name="Line 24"/>
            <p:cNvSpPr/>
            <p:nvPr/>
          </p:nvSpPr>
          <p:spPr>
            <a:xfrm flipV="1">
              <a:off x="3197" y="453"/>
              <a:ext cx="0" cy="318"/>
            </a:xfrm>
            <a:prstGeom prst="line">
              <a:avLst/>
            </a:prstGeom>
            <a:ln w="38100" cap="flat" cmpd="sng">
              <a:solidFill>
                <a:schemeClr val="tx1"/>
              </a:solidFill>
              <a:prstDash val="solid"/>
              <a:headEnd type="none" w="med" len="med"/>
              <a:tailEnd type="triangle" w="med" len="med"/>
            </a:ln>
          </p:spPr>
          <p:txBody>
            <a:bodyPr/>
            <a:lstStyle/>
            <a:p>
              <a:endParaRPr lang="zh-CN" altLang="en-US"/>
            </a:p>
          </p:txBody>
        </p:sp>
        <p:sp>
          <p:nvSpPr>
            <p:cNvPr id="88129" name="Line 25"/>
            <p:cNvSpPr/>
            <p:nvPr/>
          </p:nvSpPr>
          <p:spPr>
            <a:xfrm>
              <a:off x="5193" y="363"/>
              <a:ext cx="0" cy="272"/>
            </a:xfrm>
            <a:prstGeom prst="line">
              <a:avLst/>
            </a:prstGeom>
            <a:ln w="38100" cap="flat" cmpd="sng">
              <a:solidFill>
                <a:schemeClr val="tx1"/>
              </a:solidFill>
              <a:prstDash val="solid"/>
              <a:headEnd type="none" w="med" len="med"/>
              <a:tailEnd type="triangle" w="med" len="med"/>
            </a:ln>
          </p:spPr>
          <p:txBody>
            <a:bodyPr/>
            <a:lstStyle/>
            <a:p>
              <a:endParaRPr lang="zh-CN" altLang="en-US"/>
            </a:p>
          </p:txBody>
        </p:sp>
        <p:sp>
          <p:nvSpPr>
            <p:cNvPr id="88130" name="Text Box 26"/>
            <p:cNvSpPr txBox="1"/>
            <p:nvPr/>
          </p:nvSpPr>
          <p:spPr>
            <a:xfrm>
              <a:off x="4332" y="346"/>
              <a:ext cx="363" cy="329"/>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800" b="1" i="1" dirty="0">
                  <a:ea typeface="仿宋_GB2312" pitchFamily="49" charset="-122"/>
                </a:rPr>
                <a:t>i</a:t>
              </a:r>
              <a:r>
                <a:rPr lang="en-US" altLang="zh-CN" sz="2400" b="1" baseline="-25000" dirty="0">
                  <a:ea typeface="仿宋_GB2312" pitchFamily="49" charset="-122"/>
                </a:rPr>
                <a:t>2</a:t>
              </a:r>
              <a:endParaRPr lang="en-US" altLang="zh-CN" sz="2400" b="1" baseline="-25000" dirty="0">
                <a:ea typeface="仿宋_GB2312" pitchFamily="49" charset="-122"/>
              </a:endParaRPr>
            </a:p>
          </p:txBody>
        </p:sp>
        <p:sp>
          <p:nvSpPr>
            <p:cNvPr id="88131" name="Text Box 27"/>
            <p:cNvSpPr txBox="1"/>
            <p:nvPr/>
          </p:nvSpPr>
          <p:spPr>
            <a:xfrm>
              <a:off x="3242" y="408"/>
              <a:ext cx="363" cy="329"/>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800" b="1" i="1" dirty="0">
                  <a:ea typeface="仿宋_GB2312" pitchFamily="49" charset="-122"/>
                </a:rPr>
                <a:t>i</a:t>
              </a:r>
              <a:r>
                <a:rPr lang="en-US" altLang="zh-CN" sz="2400" b="1" baseline="-25000" dirty="0">
                  <a:ea typeface="仿宋_GB2312" pitchFamily="49" charset="-122"/>
                </a:rPr>
                <a:t>1</a:t>
              </a:r>
              <a:endParaRPr lang="en-US" altLang="zh-CN" sz="2400" b="1" baseline="-25000" dirty="0">
                <a:ea typeface="仿宋_GB2312" pitchFamily="49" charset="-122"/>
              </a:endParaRPr>
            </a:p>
          </p:txBody>
        </p:sp>
        <p:sp>
          <p:nvSpPr>
            <p:cNvPr id="88132" name="Text Box 28"/>
            <p:cNvSpPr txBox="1"/>
            <p:nvPr/>
          </p:nvSpPr>
          <p:spPr>
            <a:xfrm>
              <a:off x="3923" y="391"/>
              <a:ext cx="363" cy="29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zh-CN" altLang="en-US" sz="2400" b="1" dirty="0">
                  <a:latin typeface="Arial" panose="020B0604020202090204" pitchFamily="34" charset="0"/>
                  <a:ea typeface="仿宋_GB2312" pitchFamily="49" charset="-122"/>
                </a:rPr>
                <a:t>＋</a:t>
              </a:r>
              <a:endParaRPr lang="zh-CN" altLang="en-US" sz="2400" b="1" dirty="0">
                <a:latin typeface="Arial" panose="020B0604020202090204" pitchFamily="34" charset="0"/>
                <a:ea typeface="仿宋_GB2312" pitchFamily="49" charset="-122"/>
              </a:endParaRPr>
            </a:p>
          </p:txBody>
        </p:sp>
        <p:sp>
          <p:nvSpPr>
            <p:cNvPr id="88133" name="Text Box 29"/>
            <p:cNvSpPr txBox="1"/>
            <p:nvPr/>
          </p:nvSpPr>
          <p:spPr>
            <a:xfrm>
              <a:off x="3923" y="935"/>
              <a:ext cx="375" cy="29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zh-CN" altLang="en-US" sz="2400" b="1" dirty="0">
                  <a:latin typeface="Arial" panose="020B0604020202090204" pitchFamily="34" charset="0"/>
                  <a:ea typeface="仿宋_GB2312" pitchFamily="49" charset="-122"/>
                </a:rPr>
                <a:t>－</a:t>
              </a:r>
              <a:endParaRPr lang="zh-CN" altLang="en-US" sz="2400" b="1" dirty="0">
                <a:latin typeface="Arial" panose="020B0604020202090204" pitchFamily="34" charset="0"/>
                <a:ea typeface="仿宋_GB2312" pitchFamily="49" charset="-122"/>
              </a:endParaRPr>
            </a:p>
          </p:txBody>
        </p:sp>
        <p:sp>
          <p:nvSpPr>
            <p:cNvPr id="88134" name="Text Box 30"/>
            <p:cNvSpPr txBox="1"/>
            <p:nvPr/>
          </p:nvSpPr>
          <p:spPr>
            <a:xfrm>
              <a:off x="3923" y="618"/>
              <a:ext cx="375" cy="329"/>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800" b="1" i="1" dirty="0">
                  <a:ea typeface="仿宋_GB2312" pitchFamily="49" charset="-122"/>
                </a:rPr>
                <a:t>u</a:t>
              </a:r>
              <a:endParaRPr lang="en-US" altLang="zh-CN" sz="2800" b="1" i="1" dirty="0">
                <a:ea typeface="仿宋_GB2312" pitchFamily="49" charset="-122"/>
              </a:endParaRPr>
            </a:p>
          </p:txBody>
        </p:sp>
      </p:grpSp>
      <p:sp>
        <p:nvSpPr>
          <p:cNvPr id="154655" name="Text Box 31"/>
          <p:cNvSpPr txBox="1"/>
          <p:nvPr/>
        </p:nvSpPr>
        <p:spPr>
          <a:xfrm>
            <a:off x="1847850" y="1831975"/>
            <a:ext cx="647700" cy="52197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zh-CN" altLang="en-US" sz="2800" b="1" dirty="0">
                <a:latin typeface="Arial" panose="020B0604020202090204" pitchFamily="34" charset="0"/>
              </a:rPr>
              <a:t>解</a:t>
            </a:r>
            <a:endParaRPr lang="zh-CN" altLang="en-US" sz="2400" b="1" dirty="0">
              <a:latin typeface="Arial" panose="020B0604020202090204" pitchFamily="34" charset="0"/>
              <a:ea typeface="仿宋_GB2312" pitchFamily="49" charset="-122"/>
            </a:endParaRPr>
          </a:p>
        </p:txBody>
      </p:sp>
      <p:graphicFrame>
        <p:nvGraphicFramePr>
          <p:cNvPr id="154656" name="Object 32"/>
          <p:cNvGraphicFramePr>
            <a:graphicFrameLocks noChangeAspect="1"/>
          </p:cNvGraphicFramePr>
          <p:nvPr/>
        </p:nvGraphicFramePr>
        <p:xfrm>
          <a:off x="2538413" y="1716088"/>
          <a:ext cx="3802062" cy="1085850"/>
        </p:xfrm>
        <a:graphic>
          <a:graphicData uri="http://schemas.openxmlformats.org/presentationml/2006/ole">
            <mc:AlternateContent xmlns:mc="http://schemas.openxmlformats.org/markup-compatibility/2006">
              <mc:Choice xmlns:v="urn:schemas-microsoft-com:vml" Requires="v">
                <p:oleObj spid="_x0000_s92" name="" r:id="rId1" imgW="1581150" imgH="428625" progId="Equation.DSMT4">
                  <p:embed/>
                </p:oleObj>
              </mc:Choice>
              <mc:Fallback>
                <p:oleObj name="" r:id="rId1" imgW="1581150" imgH="428625" progId="Equation.DSMT4">
                  <p:embed/>
                  <p:pic>
                    <p:nvPicPr>
                      <p:cNvPr id="0" name="图片 3370"/>
                      <p:cNvPicPr/>
                      <p:nvPr/>
                    </p:nvPicPr>
                    <p:blipFill>
                      <a:blip r:embed="rId2">
                        <a:clrChange>
                          <a:clrFrom>
                            <a:srgbClr val="000000"/>
                          </a:clrFrom>
                          <a:clrTo>
                            <a:srgbClr val="FFFFFF"/>
                          </a:clrTo>
                        </a:clrChange>
                      </a:blip>
                      <a:stretch>
                        <a:fillRect/>
                      </a:stretch>
                    </p:blipFill>
                    <p:spPr>
                      <a:xfrm>
                        <a:off x="2538413" y="1716088"/>
                        <a:ext cx="3802062" cy="1085850"/>
                      </a:xfrm>
                      <a:prstGeom prst="rect">
                        <a:avLst/>
                      </a:prstGeom>
                      <a:noFill/>
                      <a:ln w="38100">
                        <a:noFill/>
                        <a:miter/>
                      </a:ln>
                    </p:spPr>
                  </p:pic>
                </p:oleObj>
              </mc:Fallback>
            </mc:AlternateContent>
          </a:graphicData>
        </a:graphic>
      </p:graphicFrame>
      <p:graphicFrame>
        <p:nvGraphicFramePr>
          <p:cNvPr id="154657" name="Object 33"/>
          <p:cNvGraphicFramePr>
            <a:graphicFrameLocks noChangeAspect="1"/>
          </p:cNvGraphicFramePr>
          <p:nvPr/>
        </p:nvGraphicFramePr>
        <p:xfrm>
          <a:off x="2078038" y="2825750"/>
          <a:ext cx="2274887" cy="542925"/>
        </p:xfrm>
        <a:graphic>
          <a:graphicData uri="http://schemas.openxmlformats.org/presentationml/2006/ole">
            <mc:AlternateContent xmlns:mc="http://schemas.openxmlformats.org/markup-compatibility/2006">
              <mc:Choice xmlns:v="urn:schemas-microsoft-com:vml" Requires="v">
                <p:oleObj spid="_x0000_s2" name="" r:id="rId3" imgW="933450" imgH="200025" progId="Equation.DSMT4">
                  <p:embed/>
                </p:oleObj>
              </mc:Choice>
              <mc:Fallback>
                <p:oleObj name="" r:id="rId3" imgW="933450" imgH="200025" progId="Equation.DSMT4">
                  <p:embed/>
                  <p:pic>
                    <p:nvPicPr>
                      <p:cNvPr id="0" name="图片 3371"/>
                      <p:cNvPicPr/>
                      <p:nvPr/>
                    </p:nvPicPr>
                    <p:blipFill>
                      <a:blip r:embed="rId4">
                        <a:clrChange>
                          <a:clrFrom>
                            <a:srgbClr val="000000"/>
                          </a:clrFrom>
                          <a:clrTo>
                            <a:srgbClr val="FFFFFF"/>
                          </a:clrTo>
                        </a:clrChange>
                      </a:blip>
                      <a:stretch>
                        <a:fillRect/>
                      </a:stretch>
                    </p:blipFill>
                    <p:spPr>
                      <a:xfrm>
                        <a:off x="2078038" y="2825750"/>
                        <a:ext cx="2274887" cy="542925"/>
                      </a:xfrm>
                      <a:prstGeom prst="rect">
                        <a:avLst/>
                      </a:prstGeom>
                      <a:noFill/>
                      <a:ln w="38100">
                        <a:noFill/>
                        <a:miter/>
                      </a:ln>
                    </p:spPr>
                  </p:pic>
                </p:oleObj>
              </mc:Fallback>
            </mc:AlternateContent>
          </a:graphicData>
        </a:graphic>
      </p:graphicFrame>
      <p:graphicFrame>
        <p:nvGraphicFramePr>
          <p:cNvPr id="154658" name="Object 34"/>
          <p:cNvGraphicFramePr>
            <a:graphicFrameLocks noChangeAspect="1"/>
          </p:cNvGraphicFramePr>
          <p:nvPr/>
        </p:nvGraphicFramePr>
        <p:xfrm>
          <a:off x="4741863" y="2840038"/>
          <a:ext cx="2305050" cy="542925"/>
        </p:xfrm>
        <a:graphic>
          <a:graphicData uri="http://schemas.openxmlformats.org/presentationml/2006/ole">
            <mc:AlternateContent xmlns:mc="http://schemas.openxmlformats.org/markup-compatibility/2006">
              <mc:Choice xmlns:v="urn:schemas-microsoft-com:vml" Requires="v">
                <p:oleObj spid="_x0000_s3" name="" r:id="rId5" imgW="952500" imgH="200025" progId="Equation.DSMT4">
                  <p:embed/>
                </p:oleObj>
              </mc:Choice>
              <mc:Fallback>
                <p:oleObj name="" r:id="rId5" imgW="952500" imgH="200025" progId="Equation.DSMT4">
                  <p:embed/>
                  <p:pic>
                    <p:nvPicPr>
                      <p:cNvPr id="0" name="图片 3372"/>
                      <p:cNvPicPr/>
                      <p:nvPr/>
                    </p:nvPicPr>
                    <p:blipFill>
                      <a:blip r:embed="rId6">
                        <a:clrChange>
                          <a:clrFrom>
                            <a:srgbClr val="000000"/>
                          </a:clrFrom>
                          <a:clrTo>
                            <a:srgbClr val="FFFFFF"/>
                          </a:clrTo>
                        </a:clrChange>
                      </a:blip>
                      <a:stretch>
                        <a:fillRect/>
                      </a:stretch>
                    </p:blipFill>
                    <p:spPr>
                      <a:xfrm>
                        <a:off x="4741863" y="2840038"/>
                        <a:ext cx="2305050" cy="542925"/>
                      </a:xfrm>
                      <a:prstGeom prst="rect">
                        <a:avLst/>
                      </a:prstGeom>
                      <a:noFill/>
                      <a:ln w="38100">
                        <a:noFill/>
                        <a:miter/>
                      </a:ln>
                    </p:spPr>
                  </p:pic>
                </p:oleObj>
              </mc:Fallback>
            </mc:AlternateContent>
          </a:graphicData>
        </a:graphic>
      </p:graphicFrame>
      <p:graphicFrame>
        <p:nvGraphicFramePr>
          <p:cNvPr id="154659" name="Object 35"/>
          <p:cNvGraphicFramePr>
            <a:graphicFrameLocks noChangeAspect="1"/>
          </p:cNvGraphicFramePr>
          <p:nvPr/>
        </p:nvGraphicFramePr>
        <p:xfrm>
          <a:off x="2149475" y="3402013"/>
          <a:ext cx="2214563" cy="542925"/>
        </p:xfrm>
        <a:graphic>
          <a:graphicData uri="http://schemas.openxmlformats.org/presentationml/2006/ole">
            <mc:AlternateContent xmlns:mc="http://schemas.openxmlformats.org/markup-compatibility/2006">
              <mc:Choice xmlns:v="urn:schemas-microsoft-com:vml" Requires="v">
                <p:oleObj spid="_x0000_s4" name="" r:id="rId7" imgW="914400" imgH="200025" progId="Equation.DSMT4">
                  <p:embed/>
                </p:oleObj>
              </mc:Choice>
              <mc:Fallback>
                <p:oleObj name="" r:id="rId7" imgW="914400" imgH="200025" progId="Equation.DSMT4">
                  <p:embed/>
                  <p:pic>
                    <p:nvPicPr>
                      <p:cNvPr id="0" name="图片 3373"/>
                      <p:cNvPicPr/>
                      <p:nvPr/>
                    </p:nvPicPr>
                    <p:blipFill>
                      <a:blip r:embed="rId8">
                        <a:clrChange>
                          <a:clrFrom>
                            <a:srgbClr val="000000"/>
                          </a:clrFrom>
                          <a:clrTo>
                            <a:srgbClr val="FFFFFF"/>
                          </a:clrTo>
                        </a:clrChange>
                      </a:blip>
                      <a:stretch>
                        <a:fillRect/>
                      </a:stretch>
                    </p:blipFill>
                    <p:spPr>
                      <a:xfrm>
                        <a:off x="2149475" y="3402013"/>
                        <a:ext cx="2214563" cy="542925"/>
                      </a:xfrm>
                      <a:prstGeom prst="rect">
                        <a:avLst/>
                      </a:prstGeom>
                      <a:noFill/>
                      <a:ln w="38100">
                        <a:noFill/>
                        <a:miter/>
                      </a:ln>
                    </p:spPr>
                  </p:pic>
                </p:oleObj>
              </mc:Fallback>
            </mc:AlternateContent>
          </a:graphicData>
        </a:graphic>
      </p:graphicFrame>
      <p:grpSp>
        <p:nvGrpSpPr>
          <p:cNvPr id="154660" name="Group 36"/>
          <p:cNvGrpSpPr/>
          <p:nvPr/>
        </p:nvGrpSpPr>
        <p:grpSpPr>
          <a:xfrm>
            <a:off x="7751763" y="2840038"/>
            <a:ext cx="936625" cy="936625"/>
            <a:chOff x="4377" y="1389"/>
            <a:chExt cx="590" cy="590"/>
          </a:xfrm>
        </p:grpSpPr>
        <p:sp>
          <p:nvSpPr>
            <p:cNvPr id="88107" name="AutoShape 37"/>
            <p:cNvSpPr/>
            <p:nvPr/>
          </p:nvSpPr>
          <p:spPr>
            <a:xfrm>
              <a:off x="4377" y="1389"/>
              <a:ext cx="227" cy="590"/>
            </a:xfrm>
            <a:prstGeom prst="downArrow">
              <a:avLst>
                <a:gd name="adj1" fmla="val 50000"/>
                <a:gd name="adj2" fmla="val 64977"/>
              </a:avLst>
            </a:prstGeom>
            <a:solidFill>
              <a:schemeClr val="accent1"/>
            </a:solidFill>
            <a:ln w="9525">
              <a:noFill/>
            </a:ln>
          </p:spPr>
          <p:txBody>
            <a:bodyPr vert="eaVert" wrap="none" anchor="ctr" anchorCtr="0"/>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endParaRPr lang="zh-CN" altLang="en-US" dirty="0"/>
            </a:p>
          </p:txBody>
        </p:sp>
        <p:sp>
          <p:nvSpPr>
            <p:cNvPr id="88108" name="Text Box 38"/>
            <p:cNvSpPr txBox="1"/>
            <p:nvPr/>
          </p:nvSpPr>
          <p:spPr>
            <a:xfrm>
              <a:off x="4604" y="1434"/>
              <a:ext cx="363" cy="523"/>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zh-CN" altLang="en-US" sz="2400" b="1" dirty="0">
                  <a:latin typeface="Arial" panose="020B0604020202090204" pitchFamily="34" charset="0"/>
                </a:rPr>
                <a:t>替代</a:t>
              </a:r>
              <a:endParaRPr lang="zh-CN" altLang="en-US" sz="2400" b="1" dirty="0">
                <a:latin typeface="Arial" panose="020B0604020202090204" pitchFamily="34" charset="0"/>
              </a:endParaRPr>
            </a:p>
          </p:txBody>
        </p:sp>
      </p:grpSp>
      <p:grpSp>
        <p:nvGrpSpPr>
          <p:cNvPr id="154663" name="Group 39"/>
          <p:cNvGrpSpPr/>
          <p:nvPr/>
        </p:nvGrpSpPr>
        <p:grpSpPr>
          <a:xfrm>
            <a:off x="6418263" y="3776663"/>
            <a:ext cx="4249737" cy="2208212"/>
            <a:chOff x="3083" y="1979"/>
            <a:chExt cx="2677" cy="1391"/>
          </a:xfrm>
        </p:grpSpPr>
        <p:sp>
          <p:nvSpPr>
            <p:cNvPr id="88082" name="Oval 40"/>
            <p:cNvSpPr/>
            <p:nvPr/>
          </p:nvSpPr>
          <p:spPr>
            <a:xfrm>
              <a:off x="4059" y="2704"/>
              <a:ext cx="317" cy="273"/>
            </a:xfrm>
            <a:prstGeom prst="ellipse">
              <a:avLst/>
            </a:prstGeom>
            <a:solidFill>
              <a:srgbClr val="33CCFF"/>
            </a:solidFill>
            <a:ln w="38100" cap="flat" cmpd="sng">
              <a:solidFill>
                <a:srgbClr val="FF9900"/>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endParaRPr lang="zh-CN" altLang="en-US" dirty="0"/>
            </a:p>
          </p:txBody>
        </p:sp>
        <p:sp>
          <p:nvSpPr>
            <p:cNvPr id="88083" name="Line 41"/>
            <p:cNvSpPr/>
            <p:nvPr/>
          </p:nvSpPr>
          <p:spPr>
            <a:xfrm>
              <a:off x="5124" y="2342"/>
              <a:ext cx="0" cy="952"/>
            </a:xfrm>
            <a:prstGeom prst="line">
              <a:avLst/>
            </a:prstGeom>
            <a:ln w="19050" cap="flat" cmpd="sng">
              <a:solidFill>
                <a:srgbClr val="FFCC00"/>
              </a:solidFill>
              <a:prstDash val="solid"/>
              <a:headEnd type="none" w="med" len="med"/>
              <a:tailEnd type="none" w="med" len="med"/>
            </a:ln>
          </p:spPr>
          <p:txBody>
            <a:bodyPr/>
            <a:lstStyle/>
            <a:p>
              <a:endParaRPr lang="zh-CN" altLang="en-US"/>
            </a:p>
          </p:txBody>
        </p:sp>
        <p:sp>
          <p:nvSpPr>
            <p:cNvPr id="88084" name="Oval 42"/>
            <p:cNvSpPr/>
            <p:nvPr/>
          </p:nvSpPr>
          <p:spPr>
            <a:xfrm>
              <a:off x="3083" y="2841"/>
              <a:ext cx="317" cy="273"/>
            </a:xfrm>
            <a:prstGeom prst="ellipse">
              <a:avLst/>
            </a:prstGeom>
            <a:solidFill>
              <a:srgbClr val="33CCFF"/>
            </a:solidFill>
            <a:ln w="38100" cap="flat" cmpd="sng">
              <a:solidFill>
                <a:srgbClr val="FF9900"/>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endParaRPr lang="zh-CN" altLang="en-US" dirty="0"/>
            </a:p>
          </p:txBody>
        </p:sp>
        <p:sp>
          <p:nvSpPr>
            <p:cNvPr id="88085" name="Rectangle 43"/>
            <p:cNvSpPr/>
            <p:nvPr/>
          </p:nvSpPr>
          <p:spPr>
            <a:xfrm>
              <a:off x="5079" y="2614"/>
              <a:ext cx="90" cy="318"/>
            </a:xfrm>
            <a:prstGeom prst="rect">
              <a:avLst/>
            </a:prstGeom>
            <a:solidFill>
              <a:srgbClr val="FF9900"/>
            </a:solidFill>
            <a:ln w="9525" cap="flat" cmpd="sng">
              <a:solidFill>
                <a:srgbClr val="FF9900"/>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endParaRPr lang="zh-CN" altLang="en-US" dirty="0"/>
            </a:p>
          </p:txBody>
        </p:sp>
        <p:sp>
          <p:nvSpPr>
            <p:cNvPr id="88086" name="Text Box 44"/>
            <p:cNvSpPr txBox="1"/>
            <p:nvPr/>
          </p:nvSpPr>
          <p:spPr>
            <a:xfrm>
              <a:off x="3288" y="2642"/>
              <a:ext cx="318" cy="29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zh-CN" altLang="en-US" sz="2400" b="1" dirty="0">
                  <a:latin typeface="Arial" panose="020B0604020202090204" pitchFamily="34" charset="0"/>
                  <a:ea typeface="仿宋_GB2312" pitchFamily="49" charset="-122"/>
                </a:rPr>
                <a:t>＋</a:t>
              </a:r>
              <a:endParaRPr lang="zh-CN" altLang="en-US" sz="2400" b="1" dirty="0">
                <a:latin typeface="Arial" panose="020B0604020202090204" pitchFamily="34" charset="0"/>
                <a:ea typeface="仿宋_GB2312" pitchFamily="49" charset="-122"/>
              </a:endParaRPr>
            </a:p>
          </p:txBody>
        </p:sp>
        <p:sp>
          <p:nvSpPr>
            <p:cNvPr id="88087" name="Text Box 45"/>
            <p:cNvSpPr txBox="1"/>
            <p:nvPr/>
          </p:nvSpPr>
          <p:spPr>
            <a:xfrm>
              <a:off x="3288" y="3080"/>
              <a:ext cx="375" cy="29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zh-CN" altLang="en-US" sz="2400" b="1" dirty="0">
                  <a:latin typeface="Arial" panose="020B0604020202090204" pitchFamily="34" charset="0"/>
                  <a:ea typeface="仿宋_GB2312" pitchFamily="49" charset="-122"/>
                </a:rPr>
                <a:t>－</a:t>
              </a:r>
              <a:endParaRPr lang="zh-CN" altLang="en-US" sz="2400" b="1" dirty="0">
                <a:latin typeface="Arial" panose="020B0604020202090204" pitchFamily="34" charset="0"/>
                <a:ea typeface="仿宋_GB2312" pitchFamily="49" charset="-122"/>
              </a:endParaRPr>
            </a:p>
          </p:txBody>
        </p:sp>
        <p:sp>
          <p:nvSpPr>
            <p:cNvPr id="88088" name="Text Box 46"/>
            <p:cNvSpPr txBox="1"/>
            <p:nvPr/>
          </p:nvSpPr>
          <p:spPr>
            <a:xfrm>
              <a:off x="5193" y="2296"/>
              <a:ext cx="363" cy="329"/>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en-US" altLang="zh-CN" sz="2800" b="1" i="1" dirty="0">
                  <a:ea typeface="仿宋_GB2312" pitchFamily="49" charset="-122"/>
                </a:rPr>
                <a:t>i</a:t>
              </a:r>
              <a:r>
                <a:rPr lang="en-US" altLang="zh-CN" sz="2400" b="1" baseline="-25000" dirty="0">
                  <a:ea typeface="仿宋_GB2312" pitchFamily="49" charset="-122"/>
                </a:rPr>
                <a:t>3</a:t>
              </a:r>
              <a:endParaRPr lang="en-US" altLang="zh-CN" sz="2400" b="1" dirty="0">
                <a:latin typeface="Arial" panose="020B0604020202090204" pitchFamily="34" charset="0"/>
                <a:ea typeface="仿宋_GB2312" pitchFamily="49" charset="-122"/>
              </a:endParaRPr>
            </a:p>
          </p:txBody>
        </p:sp>
        <p:sp>
          <p:nvSpPr>
            <p:cNvPr id="88089" name="Text Box 47"/>
            <p:cNvSpPr txBox="1"/>
            <p:nvPr/>
          </p:nvSpPr>
          <p:spPr>
            <a:xfrm>
              <a:off x="5147" y="2614"/>
              <a:ext cx="613" cy="29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en-US" altLang="zh-CN" sz="2400" b="1" dirty="0">
                  <a:latin typeface="Arial" panose="020B0604020202090204" pitchFamily="34" charset="0"/>
                  <a:ea typeface="仿宋_GB2312" pitchFamily="49" charset="-122"/>
                </a:rPr>
                <a:t>10</a:t>
              </a:r>
              <a:r>
                <a:rPr lang="en-US" altLang="zh-CN" sz="2400" b="1" dirty="0">
                  <a:latin typeface="Arial" panose="020B0604020202090204" pitchFamily="34" charset="0"/>
                  <a:ea typeface="仿宋_GB2312" pitchFamily="49" charset="-122"/>
                  <a:sym typeface="Symbol" panose="05050102010706020507" pitchFamily="18" charset="2"/>
                </a:rPr>
                <a:t></a:t>
              </a:r>
              <a:endParaRPr lang="en-US" altLang="zh-CN" sz="2400" b="1" dirty="0">
                <a:latin typeface="Arial" panose="020B0604020202090204" pitchFamily="34" charset="0"/>
                <a:ea typeface="仿宋_GB2312" pitchFamily="49" charset="-122"/>
              </a:endParaRPr>
            </a:p>
          </p:txBody>
        </p:sp>
        <p:sp>
          <p:nvSpPr>
            <p:cNvPr id="88090" name="Text Box 48"/>
            <p:cNvSpPr txBox="1"/>
            <p:nvPr/>
          </p:nvSpPr>
          <p:spPr>
            <a:xfrm>
              <a:off x="3514" y="1979"/>
              <a:ext cx="375" cy="29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en-US" altLang="zh-CN" sz="2400" b="1" dirty="0">
                  <a:latin typeface="Arial" panose="020B0604020202090204" pitchFamily="34" charset="0"/>
                  <a:ea typeface="仿宋_GB2312" pitchFamily="49" charset="-122"/>
                </a:rPr>
                <a:t>5</a:t>
              </a:r>
              <a:r>
                <a:rPr lang="en-US" altLang="zh-CN" sz="2400" b="1" dirty="0">
                  <a:latin typeface="Arial" panose="020B0604020202090204" pitchFamily="34" charset="0"/>
                  <a:ea typeface="仿宋_GB2312" pitchFamily="49" charset="-122"/>
                  <a:sym typeface="Symbol" panose="05050102010706020507" pitchFamily="18" charset="2"/>
                </a:rPr>
                <a:t></a:t>
              </a:r>
              <a:endParaRPr lang="en-US" altLang="zh-CN" sz="2400" b="1" dirty="0">
                <a:latin typeface="Arial" panose="020B0604020202090204" pitchFamily="34" charset="0"/>
                <a:ea typeface="仿宋_GB2312" pitchFamily="49" charset="-122"/>
              </a:endParaRPr>
            </a:p>
          </p:txBody>
        </p:sp>
        <p:sp>
          <p:nvSpPr>
            <p:cNvPr id="88091" name="Text Box 49"/>
            <p:cNvSpPr txBox="1"/>
            <p:nvPr/>
          </p:nvSpPr>
          <p:spPr>
            <a:xfrm>
              <a:off x="4558" y="1979"/>
              <a:ext cx="375" cy="29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en-US" altLang="zh-CN" sz="2400" b="1" dirty="0">
                  <a:latin typeface="Arial" panose="020B0604020202090204" pitchFamily="34" charset="0"/>
                  <a:ea typeface="仿宋_GB2312" pitchFamily="49" charset="-122"/>
                </a:rPr>
                <a:t>5</a:t>
              </a:r>
              <a:r>
                <a:rPr lang="en-US" altLang="zh-CN" sz="2400" b="1" dirty="0">
                  <a:latin typeface="Arial" panose="020B0604020202090204" pitchFamily="34" charset="0"/>
                  <a:ea typeface="仿宋_GB2312" pitchFamily="49" charset="-122"/>
                  <a:sym typeface="Symbol" panose="05050102010706020507" pitchFamily="18" charset="2"/>
                </a:rPr>
                <a:t></a:t>
              </a:r>
              <a:endParaRPr lang="en-US" altLang="zh-CN" sz="2400" b="1" dirty="0">
                <a:latin typeface="Arial" panose="020B0604020202090204" pitchFamily="34" charset="0"/>
                <a:ea typeface="仿宋_GB2312" pitchFamily="49" charset="-122"/>
              </a:endParaRPr>
            </a:p>
          </p:txBody>
        </p:sp>
        <p:sp>
          <p:nvSpPr>
            <p:cNvPr id="88092" name="Line 50"/>
            <p:cNvSpPr/>
            <p:nvPr/>
          </p:nvSpPr>
          <p:spPr>
            <a:xfrm>
              <a:off x="3264" y="2342"/>
              <a:ext cx="1860" cy="0"/>
            </a:xfrm>
            <a:prstGeom prst="line">
              <a:avLst/>
            </a:prstGeom>
            <a:ln w="28575" cap="flat" cmpd="sng">
              <a:solidFill>
                <a:srgbClr val="FFCC00"/>
              </a:solidFill>
              <a:prstDash val="solid"/>
              <a:headEnd type="none" w="med" len="med"/>
              <a:tailEnd type="none" w="med" len="med"/>
            </a:ln>
          </p:spPr>
          <p:txBody>
            <a:bodyPr/>
            <a:lstStyle/>
            <a:p>
              <a:endParaRPr lang="zh-CN" altLang="en-US"/>
            </a:p>
          </p:txBody>
        </p:sp>
        <p:sp>
          <p:nvSpPr>
            <p:cNvPr id="88093" name="Line 51"/>
            <p:cNvSpPr/>
            <p:nvPr/>
          </p:nvSpPr>
          <p:spPr>
            <a:xfrm>
              <a:off x="3264" y="3294"/>
              <a:ext cx="1860" cy="0"/>
            </a:xfrm>
            <a:prstGeom prst="line">
              <a:avLst/>
            </a:prstGeom>
            <a:ln w="28575" cap="flat" cmpd="sng">
              <a:solidFill>
                <a:srgbClr val="FFCC00"/>
              </a:solidFill>
              <a:prstDash val="solid"/>
              <a:headEnd type="none" w="med" len="med"/>
              <a:tailEnd type="none" w="med" len="med"/>
            </a:ln>
          </p:spPr>
          <p:txBody>
            <a:bodyPr/>
            <a:lstStyle/>
            <a:p>
              <a:endParaRPr lang="zh-CN" altLang="en-US"/>
            </a:p>
          </p:txBody>
        </p:sp>
        <p:sp>
          <p:nvSpPr>
            <p:cNvPr id="88094" name="Line 52"/>
            <p:cNvSpPr/>
            <p:nvPr/>
          </p:nvSpPr>
          <p:spPr>
            <a:xfrm>
              <a:off x="3264" y="2342"/>
              <a:ext cx="0" cy="952"/>
            </a:xfrm>
            <a:prstGeom prst="line">
              <a:avLst/>
            </a:prstGeom>
            <a:ln w="19050" cap="flat" cmpd="sng">
              <a:solidFill>
                <a:srgbClr val="FFCC00"/>
              </a:solidFill>
              <a:prstDash val="solid"/>
              <a:headEnd type="none" w="med" len="med"/>
              <a:tailEnd type="none" w="med" len="med"/>
            </a:ln>
          </p:spPr>
          <p:txBody>
            <a:bodyPr/>
            <a:lstStyle/>
            <a:p>
              <a:endParaRPr lang="zh-CN" altLang="en-US"/>
            </a:p>
          </p:txBody>
        </p:sp>
        <p:sp>
          <p:nvSpPr>
            <p:cNvPr id="88095" name="Line 53"/>
            <p:cNvSpPr/>
            <p:nvPr/>
          </p:nvSpPr>
          <p:spPr>
            <a:xfrm>
              <a:off x="4241" y="2342"/>
              <a:ext cx="0" cy="952"/>
            </a:xfrm>
            <a:prstGeom prst="line">
              <a:avLst/>
            </a:prstGeom>
            <a:ln w="19050" cap="flat" cmpd="sng">
              <a:solidFill>
                <a:srgbClr val="FFCC00"/>
              </a:solidFill>
              <a:prstDash val="solid"/>
              <a:headEnd type="oval" w="med" len="med"/>
              <a:tailEnd type="oval" w="med" len="med"/>
            </a:ln>
          </p:spPr>
          <p:txBody>
            <a:bodyPr/>
            <a:lstStyle/>
            <a:p>
              <a:endParaRPr lang="zh-CN" altLang="en-US"/>
            </a:p>
          </p:txBody>
        </p:sp>
        <p:sp>
          <p:nvSpPr>
            <p:cNvPr id="88096" name="Rectangle 54"/>
            <p:cNvSpPr/>
            <p:nvPr/>
          </p:nvSpPr>
          <p:spPr>
            <a:xfrm rot="5400000">
              <a:off x="3673" y="2182"/>
              <a:ext cx="91" cy="318"/>
            </a:xfrm>
            <a:prstGeom prst="rect">
              <a:avLst/>
            </a:prstGeom>
            <a:solidFill>
              <a:srgbClr val="FF9900"/>
            </a:solidFill>
            <a:ln w="9525" cap="flat" cmpd="sng">
              <a:solidFill>
                <a:srgbClr val="FF9900"/>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endParaRPr lang="zh-CN" altLang="en-US" dirty="0"/>
            </a:p>
          </p:txBody>
        </p:sp>
        <p:sp>
          <p:nvSpPr>
            <p:cNvPr id="88097" name="Line 55"/>
            <p:cNvSpPr/>
            <p:nvPr/>
          </p:nvSpPr>
          <p:spPr>
            <a:xfrm>
              <a:off x="4331" y="2432"/>
              <a:ext cx="0" cy="182"/>
            </a:xfrm>
            <a:prstGeom prst="line">
              <a:avLst/>
            </a:prstGeom>
            <a:ln w="38100" cap="flat" cmpd="sng">
              <a:solidFill>
                <a:srgbClr val="66FFFF"/>
              </a:solidFill>
              <a:prstDash val="solid"/>
              <a:headEnd type="none" w="med" len="med"/>
              <a:tailEnd type="triangle" w="med" len="med"/>
            </a:ln>
          </p:spPr>
          <p:txBody>
            <a:bodyPr/>
            <a:lstStyle/>
            <a:p>
              <a:endParaRPr lang="zh-CN" altLang="en-US"/>
            </a:p>
          </p:txBody>
        </p:sp>
        <p:sp>
          <p:nvSpPr>
            <p:cNvPr id="88098" name="Text Box 56"/>
            <p:cNvSpPr txBox="1"/>
            <p:nvPr/>
          </p:nvSpPr>
          <p:spPr>
            <a:xfrm>
              <a:off x="3378" y="2886"/>
              <a:ext cx="590" cy="29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en-US" altLang="zh-CN" sz="2400" b="1" dirty="0">
                  <a:latin typeface="Arial" panose="020B0604020202090204" pitchFamily="34" charset="0"/>
                  <a:ea typeface="仿宋_GB2312" pitchFamily="49" charset="-122"/>
                </a:rPr>
                <a:t>110V</a:t>
              </a:r>
              <a:endParaRPr lang="en-US" altLang="zh-CN" sz="2400" b="1" dirty="0">
                <a:latin typeface="Arial" panose="020B0604020202090204" pitchFamily="34" charset="0"/>
                <a:ea typeface="仿宋_GB2312" pitchFamily="49" charset="-122"/>
              </a:endParaRPr>
            </a:p>
          </p:txBody>
        </p:sp>
        <p:sp>
          <p:nvSpPr>
            <p:cNvPr id="88099" name="Rectangle 57"/>
            <p:cNvSpPr/>
            <p:nvPr/>
          </p:nvSpPr>
          <p:spPr>
            <a:xfrm rot="5400000">
              <a:off x="4671" y="2183"/>
              <a:ext cx="91" cy="317"/>
            </a:xfrm>
            <a:prstGeom prst="rect">
              <a:avLst/>
            </a:prstGeom>
            <a:solidFill>
              <a:srgbClr val="FF9900"/>
            </a:solidFill>
            <a:ln w="9525" cap="flat" cmpd="sng">
              <a:solidFill>
                <a:srgbClr val="FF9900"/>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endParaRPr lang="zh-CN" altLang="en-US" dirty="0"/>
            </a:p>
          </p:txBody>
        </p:sp>
        <p:sp>
          <p:nvSpPr>
            <p:cNvPr id="88100" name="Line 58"/>
            <p:cNvSpPr/>
            <p:nvPr/>
          </p:nvSpPr>
          <p:spPr>
            <a:xfrm flipV="1">
              <a:off x="3197" y="2432"/>
              <a:ext cx="0" cy="318"/>
            </a:xfrm>
            <a:prstGeom prst="line">
              <a:avLst/>
            </a:prstGeom>
            <a:ln w="38100" cap="flat" cmpd="sng">
              <a:solidFill>
                <a:schemeClr val="tx1"/>
              </a:solidFill>
              <a:prstDash val="solid"/>
              <a:headEnd type="none" w="med" len="med"/>
              <a:tailEnd type="triangle" w="med" len="med"/>
            </a:ln>
          </p:spPr>
          <p:txBody>
            <a:bodyPr/>
            <a:lstStyle/>
            <a:p>
              <a:endParaRPr lang="zh-CN" altLang="en-US"/>
            </a:p>
          </p:txBody>
        </p:sp>
        <p:sp>
          <p:nvSpPr>
            <p:cNvPr id="88101" name="Line 59"/>
            <p:cNvSpPr/>
            <p:nvPr/>
          </p:nvSpPr>
          <p:spPr>
            <a:xfrm>
              <a:off x="5193" y="2342"/>
              <a:ext cx="0" cy="272"/>
            </a:xfrm>
            <a:prstGeom prst="line">
              <a:avLst/>
            </a:prstGeom>
            <a:ln w="38100" cap="flat" cmpd="sng">
              <a:solidFill>
                <a:schemeClr val="tx1"/>
              </a:solidFill>
              <a:prstDash val="solid"/>
              <a:headEnd type="none" w="med" len="med"/>
              <a:tailEnd type="triangle" w="med" len="med"/>
            </a:ln>
          </p:spPr>
          <p:txBody>
            <a:bodyPr/>
            <a:lstStyle/>
            <a:p>
              <a:endParaRPr lang="zh-CN" altLang="en-US"/>
            </a:p>
          </p:txBody>
        </p:sp>
        <p:sp>
          <p:nvSpPr>
            <p:cNvPr id="88102" name="Text Box 60"/>
            <p:cNvSpPr txBox="1"/>
            <p:nvPr/>
          </p:nvSpPr>
          <p:spPr>
            <a:xfrm>
              <a:off x="4332" y="2325"/>
              <a:ext cx="363" cy="329"/>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en-US" altLang="zh-CN" sz="2800" b="1" i="1" dirty="0">
                  <a:ea typeface="仿宋_GB2312" pitchFamily="49" charset="-122"/>
                </a:rPr>
                <a:t>i</a:t>
              </a:r>
              <a:r>
                <a:rPr lang="en-US" altLang="zh-CN" sz="2400" b="1" baseline="-25000" dirty="0">
                  <a:ea typeface="仿宋_GB2312" pitchFamily="49" charset="-122"/>
                </a:rPr>
                <a:t>2</a:t>
              </a:r>
              <a:endParaRPr lang="en-US" altLang="zh-CN" sz="2400" b="1" dirty="0">
                <a:latin typeface="Arial" panose="020B0604020202090204" pitchFamily="34" charset="0"/>
                <a:ea typeface="仿宋_GB2312" pitchFamily="49" charset="-122"/>
              </a:endParaRPr>
            </a:p>
          </p:txBody>
        </p:sp>
        <p:sp>
          <p:nvSpPr>
            <p:cNvPr id="88103" name="Text Box 61"/>
            <p:cNvSpPr txBox="1"/>
            <p:nvPr/>
          </p:nvSpPr>
          <p:spPr>
            <a:xfrm>
              <a:off x="3242" y="2387"/>
              <a:ext cx="363" cy="329"/>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en-US" altLang="zh-CN" sz="2800" b="1" i="1" dirty="0">
                  <a:ea typeface="仿宋_GB2312" pitchFamily="49" charset="-122"/>
                </a:rPr>
                <a:t>i</a:t>
              </a:r>
              <a:r>
                <a:rPr lang="en-US" altLang="zh-CN" sz="2400" b="1" baseline="-25000" dirty="0">
                  <a:ea typeface="仿宋_GB2312" pitchFamily="49" charset="-122"/>
                </a:rPr>
                <a:t>1</a:t>
              </a:r>
              <a:endParaRPr lang="en-US" altLang="zh-CN" sz="2400" b="1" dirty="0">
                <a:latin typeface="Arial" panose="020B0604020202090204" pitchFamily="34" charset="0"/>
                <a:ea typeface="仿宋_GB2312" pitchFamily="49" charset="-122"/>
              </a:endParaRPr>
            </a:p>
          </p:txBody>
        </p:sp>
        <p:sp>
          <p:nvSpPr>
            <p:cNvPr id="88104" name="Text Box 62"/>
            <p:cNvSpPr txBox="1"/>
            <p:nvPr/>
          </p:nvSpPr>
          <p:spPr>
            <a:xfrm>
              <a:off x="3923" y="2370"/>
              <a:ext cx="363" cy="29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zh-CN" altLang="en-US" sz="2400" b="1" dirty="0">
                  <a:latin typeface="Arial" panose="020B0604020202090204" pitchFamily="34" charset="0"/>
                  <a:ea typeface="仿宋_GB2312" pitchFamily="49" charset="-122"/>
                </a:rPr>
                <a:t>＋</a:t>
              </a:r>
              <a:endParaRPr lang="zh-CN" altLang="en-US" sz="2400" b="1" dirty="0">
                <a:latin typeface="Arial" panose="020B0604020202090204" pitchFamily="34" charset="0"/>
                <a:ea typeface="仿宋_GB2312" pitchFamily="49" charset="-122"/>
              </a:endParaRPr>
            </a:p>
          </p:txBody>
        </p:sp>
        <p:sp>
          <p:nvSpPr>
            <p:cNvPr id="88105" name="Text Box 63"/>
            <p:cNvSpPr txBox="1"/>
            <p:nvPr/>
          </p:nvSpPr>
          <p:spPr>
            <a:xfrm>
              <a:off x="3923" y="2914"/>
              <a:ext cx="375" cy="29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zh-CN" altLang="en-US" sz="2400" b="1" dirty="0">
                  <a:latin typeface="Arial" panose="020B0604020202090204" pitchFamily="34" charset="0"/>
                  <a:ea typeface="仿宋_GB2312" pitchFamily="49" charset="-122"/>
                </a:rPr>
                <a:t>－</a:t>
              </a:r>
              <a:endParaRPr lang="zh-CN" altLang="en-US" sz="2400" b="1" dirty="0">
                <a:latin typeface="Arial" panose="020B0604020202090204" pitchFamily="34" charset="0"/>
                <a:ea typeface="仿宋_GB2312" pitchFamily="49" charset="-122"/>
              </a:endParaRPr>
            </a:p>
          </p:txBody>
        </p:sp>
        <p:sp>
          <p:nvSpPr>
            <p:cNvPr id="88106" name="Text Box 64"/>
            <p:cNvSpPr txBox="1"/>
            <p:nvPr/>
          </p:nvSpPr>
          <p:spPr>
            <a:xfrm>
              <a:off x="4377" y="2659"/>
              <a:ext cx="635" cy="329"/>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en-US" altLang="zh-CN" sz="2800" b="1" dirty="0">
                  <a:ea typeface="仿宋_GB2312" pitchFamily="49" charset="-122"/>
                </a:rPr>
                <a:t>60</a:t>
              </a:r>
              <a:r>
                <a:rPr lang="en-US" altLang="zh-CN" sz="2800" b="1" i="1" dirty="0">
                  <a:ea typeface="仿宋_GB2312" pitchFamily="49" charset="-122"/>
                </a:rPr>
                <a:t>V</a:t>
              </a:r>
              <a:endParaRPr lang="en-US" altLang="zh-CN" sz="2400" b="1" dirty="0">
                <a:latin typeface="Arial" panose="020B0604020202090204" pitchFamily="34" charset="0"/>
                <a:ea typeface="仿宋_GB2312" pitchFamily="49" charset="-122"/>
              </a:endParaRPr>
            </a:p>
          </p:txBody>
        </p:sp>
      </p:grpSp>
      <p:sp>
        <p:nvSpPr>
          <p:cNvPr id="154689" name="Text Box 65"/>
          <p:cNvSpPr txBox="1"/>
          <p:nvPr/>
        </p:nvSpPr>
        <p:spPr>
          <a:xfrm>
            <a:off x="1992313" y="4135438"/>
            <a:ext cx="2160587" cy="46037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zh-CN" altLang="en-US" sz="2400" b="1" dirty="0">
                <a:latin typeface="Arial" panose="020B0604020202090204" pitchFamily="34" charset="0"/>
                <a:ea typeface="仿宋_GB2312" pitchFamily="49" charset="-122"/>
              </a:rPr>
              <a:t>替代以后有：</a:t>
            </a:r>
            <a:endParaRPr lang="zh-CN" altLang="en-US" sz="2400" b="1" dirty="0">
              <a:latin typeface="Arial" panose="020B0604020202090204" pitchFamily="34" charset="0"/>
              <a:ea typeface="仿宋_GB2312" pitchFamily="49" charset="-122"/>
            </a:endParaRPr>
          </a:p>
        </p:txBody>
      </p:sp>
      <p:graphicFrame>
        <p:nvGraphicFramePr>
          <p:cNvPr id="154690" name="Object 66"/>
          <p:cNvGraphicFramePr>
            <a:graphicFrameLocks noChangeAspect="1"/>
          </p:cNvGraphicFramePr>
          <p:nvPr/>
        </p:nvGraphicFramePr>
        <p:xfrm>
          <a:off x="2163763" y="4770438"/>
          <a:ext cx="3413125" cy="542925"/>
        </p:xfrm>
        <a:graphic>
          <a:graphicData uri="http://schemas.openxmlformats.org/presentationml/2006/ole">
            <mc:AlternateContent xmlns:mc="http://schemas.openxmlformats.org/markup-compatibility/2006">
              <mc:Choice xmlns:v="urn:schemas-microsoft-com:vml" Requires="v">
                <p:oleObj spid="_x0000_s5" name="" r:id="rId9" imgW="1419225" imgH="200025" progId="Equation.DSMT4">
                  <p:embed/>
                </p:oleObj>
              </mc:Choice>
              <mc:Fallback>
                <p:oleObj name="" r:id="rId9" imgW="1419225" imgH="200025" progId="Equation.DSMT4">
                  <p:embed/>
                  <p:pic>
                    <p:nvPicPr>
                      <p:cNvPr id="0" name="图片 3355"/>
                      <p:cNvPicPr/>
                      <p:nvPr/>
                    </p:nvPicPr>
                    <p:blipFill>
                      <a:blip r:embed="rId10">
                        <a:clrChange>
                          <a:clrFrom>
                            <a:srgbClr val="000000"/>
                          </a:clrFrom>
                          <a:clrTo>
                            <a:srgbClr val="FFFFFF"/>
                          </a:clrTo>
                        </a:clrChange>
                      </a:blip>
                      <a:stretch>
                        <a:fillRect/>
                      </a:stretch>
                    </p:blipFill>
                    <p:spPr>
                      <a:xfrm>
                        <a:off x="2163763" y="4770438"/>
                        <a:ext cx="3413125" cy="542925"/>
                      </a:xfrm>
                      <a:prstGeom prst="rect">
                        <a:avLst/>
                      </a:prstGeom>
                      <a:noFill/>
                      <a:ln w="38100">
                        <a:noFill/>
                        <a:miter/>
                      </a:ln>
                    </p:spPr>
                  </p:pic>
                </p:oleObj>
              </mc:Fallback>
            </mc:AlternateContent>
          </a:graphicData>
        </a:graphic>
      </p:graphicFrame>
      <p:graphicFrame>
        <p:nvGraphicFramePr>
          <p:cNvPr id="154691" name="Object 67"/>
          <p:cNvGraphicFramePr>
            <a:graphicFrameLocks noChangeAspect="1"/>
          </p:cNvGraphicFramePr>
          <p:nvPr/>
        </p:nvGraphicFramePr>
        <p:xfrm>
          <a:off x="2151063" y="5359400"/>
          <a:ext cx="2690812" cy="609600"/>
        </p:xfrm>
        <a:graphic>
          <a:graphicData uri="http://schemas.openxmlformats.org/presentationml/2006/ole">
            <mc:AlternateContent xmlns:mc="http://schemas.openxmlformats.org/markup-compatibility/2006">
              <mc:Choice xmlns:v="urn:schemas-microsoft-com:vml" Requires="v">
                <p:oleObj spid="_x0000_s6" name="" r:id="rId11" imgW="990600" imgH="200025" progId="Equation.DSMT4">
                  <p:embed/>
                </p:oleObj>
              </mc:Choice>
              <mc:Fallback>
                <p:oleObj name="" r:id="rId11" imgW="990600" imgH="200025" progId="Equation.DSMT4">
                  <p:embed/>
                  <p:pic>
                    <p:nvPicPr>
                      <p:cNvPr id="0" name="图片 3356"/>
                      <p:cNvPicPr/>
                      <p:nvPr/>
                    </p:nvPicPr>
                    <p:blipFill>
                      <a:blip r:embed="rId12">
                        <a:clrChange>
                          <a:clrFrom>
                            <a:srgbClr val="000000"/>
                          </a:clrFrom>
                          <a:clrTo>
                            <a:srgbClr val="FFFFFF"/>
                          </a:clrTo>
                        </a:clrChange>
                      </a:blip>
                      <a:stretch>
                        <a:fillRect/>
                      </a:stretch>
                    </p:blipFill>
                    <p:spPr>
                      <a:xfrm>
                        <a:off x="2151063" y="5359400"/>
                        <a:ext cx="2690812" cy="609600"/>
                      </a:xfrm>
                      <a:prstGeom prst="rect">
                        <a:avLst/>
                      </a:prstGeom>
                      <a:noFill/>
                      <a:ln w="38100">
                        <a:noFill/>
                        <a:miter/>
                      </a:ln>
                    </p:spPr>
                  </p:pic>
                </p:oleObj>
              </mc:Fallback>
            </mc:AlternateContent>
          </a:graphicData>
        </a:graphic>
      </p:graphicFrame>
      <p:sp>
        <p:nvSpPr>
          <p:cNvPr id="154692" name="Text Box 68"/>
          <p:cNvSpPr txBox="1"/>
          <p:nvPr/>
        </p:nvSpPr>
        <p:spPr>
          <a:xfrm>
            <a:off x="2351088" y="6296025"/>
            <a:ext cx="5327650" cy="460375"/>
          </a:xfrm>
          <a:prstGeom prst="rect">
            <a:avLst/>
          </a:prstGeom>
          <a:solidFill>
            <a:schemeClr val="hlink"/>
          </a:solid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zh-CN" altLang="en-US" sz="2400" b="1" dirty="0">
                <a:latin typeface="Arial" panose="020B0604020202090204" pitchFamily="34" charset="0"/>
              </a:rPr>
              <a:t>替代后各支路电压和电流完全不变。</a:t>
            </a:r>
            <a:endParaRPr lang="zh-CN" altLang="en-US" sz="2400" b="1" dirty="0">
              <a:latin typeface="Arial" panose="020B0604020202090204" pitchFamily="34"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ntr" presetSubtype="0" fill="hold" grpId="0" nodeType="clickEffect">
                                  <p:stCondLst>
                                    <p:cond delay="0"/>
                                  </p:stCondLst>
                                  <p:childTnLst>
                                    <p:set>
                                      <p:cBhvr>
                                        <p:cTn id="6" dur="1" fill="hold">
                                          <p:stCondLst>
                                            <p:cond delay="0"/>
                                          </p:stCondLst>
                                        </p:cTn>
                                        <p:tgtEl>
                                          <p:spTgt spid="154626"/>
                                        </p:tgtEl>
                                        <p:attrNameLst>
                                          <p:attrName>style.visibility</p:attrName>
                                        </p:attrNameLst>
                                      </p:cBhvr>
                                      <p:to>
                                        <p:strVal val="visible"/>
                                      </p:to>
                                    </p:set>
                                    <p:anim calcmode="lin" valueType="num">
                                      <p:cBhvr>
                                        <p:cTn id="7" dur="1000" fill="hold"/>
                                        <p:tgtEl>
                                          <p:spTgt spid="154626"/>
                                        </p:tgtEl>
                                        <p:attrNameLst>
                                          <p:attrName>ppt_w</p:attrName>
                                        </p:attrNameLst>
                                      </p:cBhvr>
                                      <p:tavLst>
                                        <p:tav tm="0">
                                          <p:val>
                                            <p:fltVal val="0"/>
                                          </p:val>
                                        </p:tav>
                                        <p:tav tm="100000">
                                          <p:val>
                                            <p:strVal val="#ppt_w"/>
                                          </p:val>
                                        </p:tav>
                                      </p:tavLst>
                                    </p:anim>
                                    <p:anim calcmode="lin" valueType="num">
                                      <p:cBhvr>
                                        <p:cTn id="8" dur="1000" fill="hold"/>
                                        <p:tgtEl>
                                          <p:spTgt spid="154626"/>
                                        </p:tgtEl>
                                        <p:attrNameLst>
                                          <p:attrName>ppt_h</p:attrName>
                                        </p:attrNameLst>
                                      </p:cBhvr>
                                      <p:tavLst>
                                        <p:tav tm="0">
                                          <p:val>
                                            <p:fltVal val="0"/>
                                          </p:val>
                                        </p:tav>
                                        <p:tav tm="100000">
                                          <p:val>
                                            <p:strVal val="#ppt_h"/>
                                          </p:val>
                                        </p:tav>
                                      </p:tavLst>
                                    </p:anim>
                                    <p:anim calcmode="lin" valueType="num">
                                      <p:cBhvr>
                                        <p:cTn id="9" dur="1000" fill="hold"/>
                                        <p:tgtEl>
                                          <p:spTgt spid="154626"/>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154626"/>
                                        </p:tgtEl>
                                        <p:attrNameLst>
                                          <p:attrName>ppt_y</p:attrName>
                                        </p:attrNameLst>
                                      </p:cBhvr>
                                      <p:tavLst>
                                        <p:tav tm="0" fmla="#ppt_y+(sin(-2*pi*(1-$))*-#ppt_x+cos(-2*pi*(1-$))*(1-#ppt_y))*(1-$)">
                                          <p:val>
                                            <p:fltVal val="0"/>
                                          </p:val>
                                        </p:tav>
                                        <p:tav tm="100000">
                                          <p:val>
                                            <p:fltVal val="1"/>
                                          </p:val>
                                        </p:tav>
                                      </p:tavLst>
                                    </p:anim>
                                  </p:childTnLst>
                                </p:cTn>
                              </p:par>
                            </p:childTnLst>
                          </p:cTn>
                        </p:par>
                        <p:par>
                          <p:cTn id="11" fill="hold">
                            <p:stCondLst>
                              <p:cond delay="1000"/>
                            </p:stCondLst>
                            <p:childTnLst>
                              <p:par>
                                <p:cTn id="12" presetID="23" presetClass="entr" presetSubtype="16" fill="hold" nodeType="afterEffect">
                                  <p:stCondLst>
                                    <p:cond delay="0"/>
                                  </p:stCondLst>
                                  <p:childTnLst>
                                    <p:set>
                                      <p:cBhvr>
                                        <p:cTn id="13" dur="1" fill="hold">
                                          <p:stCondLst>
                                            <p:cond delay="0"/>
                                          </p:stCondLst>
                                        </p:cTn>
                                        <p:tgtEl>
                                          <p:spTgt spid="154628"/>
                                        </p:tgtEl>
                                        <p:attrNameLst>
                                          <p:attrName>style.visibility</p:attrName>
                                        </p:attrNameLst>
                                      </p:cBhvr>
                                      <p:to>
                                        <p:strVal val="visible"/>
                                      </p:to>
                                    </p:set>
                                    <p:anim calcmode="lin" valueType="num">
                                      <p:cBhvr>
                                        <p:cTn id="14" dur="1000" fill="hold"/>
                                        <p:tgtEl>
                                          <p:spTgt spid="154628"/>
                                        </p:tgtEl>
                                        <p:attrNameLst>
                                          <p:attrName>ppt_w</p:attrName>
                                        </p:attrNameLst>
                                      </p:cBhvr>
                                      <p:tavLst>
                                        <p:tav tm="0">
                                          <p:val>
                                            <p:fltVal val="0"/>
                                          </p:val>
                                        </p:tav>
                                        <p:tav tm="100000">
                                          <p:val>
                                            <p:strVal val="#ppt_w"/>
                                          </p:val>
                                        </p:tav>
                                      </p:tavLst>
                                    </p:anim>
                                    <p:anim calcmode="lin" valueType="num">
                                      <p:cBhvr>
                                        <p:cTn id="15" dur="1000" fill="hold"/>
                                        <p:tgtEl>
                                          <p:spTgt spid="154628"/>
                                        </p:tgtEl>
                                        <p:attrNameLst>
                                          <p:attrName>ppt_h</p:attrName>
                                        </p:attrNameLst>
                                      </p:cBhvr>
                                      <p:tavLst>
                                        <p:tav tm="0">
                                          <p:val>
                                            <p:fltVal val="0"/>
                                          </p:val>
                                        </p:tav>
                                        <p:tav tm="100000">
                                          <p:val>
                                            <p:strVal val="#ppt_h"/>
                                          </p:val>
                                        </p:tav>
                                      </p:tavLst>
                                    </p:anim>
                                  </p:childTnLst>
                                </p:cTn>
                              </p:par>
                            </p:childTnLst>
                          </p:cTn>
                        </p:par>
                        <p:par>
                          <p:cTn id="16" fill="hold">
                            <p:stCondLst>
                              <p:cond delay="2000"/>
                            </p:stCondLst>
                            <p:childTnLst>
                              <p:par>
                                <p:cTn id="17" presetID="22" presetClass="entr" presetSubtype="8" fill="hold" grpId="0" nodeType="afterEffect">
                                  <p:stCondLst>
                                    <p:cond delay="0"/>
                                  </p:stCondLst>
                                  <p:iterate type="lt">
                                    <p:tmPct val="100000"/>
                                  </p:iterate>
                                  <p:childTnLst>
                                    <p:set>
                                      <p:cBhvr>
                                        <p:cTn id="18" dur="1" fill="hold">
                                          <p:stCondLst>
                                            <p:cond delay="0"/>
                                          </p:stCondLst>
                                        </p:cTn>
                                        <p:tgtEl>
                                          <p:spTgt spid="154627"/>
                                        </p:tgtEl>
                                        <p:attrNameLst>
                                          <p:attrName>style.visibility</p:attrName>
                                        </p:attrNameLst>
                                      </p:cBhvr>
                                      <p:to>
                                        <p:strVal val="visible"/>
                                      </p:to>
                                    </p:set>
                                    <p:animEffect transition="in" filter="wipe(left)">
                                      <p:cBhvr>
                                        <p:cTn id="19" dur="100"/>
                                        <p:tgtEl>
                                          <p:spTgt spid="154627"/>
                                        </p:tgtEl>
                                      </p:cBhvr>
                                    </p:animEffect>
                                  </p:childTnLst>
                                </p:cTn>
                              </p:par>
                            </p:childTnLst>
                          </p:cTn>
                        </p:par>
                      </p:childTnLst>
                    </p:cTn>
                  </p:par>
                  <p:par>
                    <p:cTn id="20" fill="hold">
                      <p:stCondLst>
                        <p:cond delay="indefinite"/>
                      </p:stCondLst>
                      <p:childTnLst>
                        <p:par>
                          <p:cTn id="21" fill="hold">
                            <p:stCondLst>
                              <p:cond delay="0"/>
                            </p:stCondLst>
                            <p:childTnLst>
                              <p:par>
                                <p:cTn id="22" presetID="15" presetClass="entr" presetSubtype="0" fill="hold" grpId="0" nodeType="clickEffect">
                                  <p:stCondLst>
                                    <p:cond delay="0"/>
                                  </p:stCondLst>
                                  <p:childTnLst>
                                    <p:set>
                                      <p:cBhvr>
                                        <p:cTn id="23" dur="1" fill="hold">
                                          <p:stCondLst>
                                            <p:cond delay="0"/>
                                          </p:stCondLst>
                                        </p:cTn>
                                        <p:tgtEl>
                                          <p:spTgt spid="154655"/>
                                        </p:tgtEl>
                                        <p:attrNameLst>
                                          <p:attrName>style.visibility</p:attrName>
                                        </p:attrNameLst>
                                      </p:cBhvr>
                                      <p:to>
                                        <p:strVal val="visible"/>
                                      </p:to>
                                    </p:set>
                                    <p:anim calcmode="lin" valueType="num">
                                      <p:cBhvr>
                                        <p:cTn id="24" dur="1000" fill="hold"/>
                                        <p:tgtEl>
                                          <p:spTgt spid="154655"/>
                                        </p:tgtEl>
                                        <p:attrNameLst>
                                          <p:attrName>ppt_w</p:attrName>
                                        </p:attrNameLst>
                                      </p:cBhvr>
                                      <p:tavLst>
                                        <p:tav tm="0">
                                          <p:val>
                                            <p:fltVal val="0"/>
                                          </p:val>
                                        </p:tav>
                                        <p:tav tm="100000">
                                          <p:val>
                                            <p:strVal val="#ppt_w"/>
                                          </p:val>
                                        </p:tav>
                                      </p:tavLst>
                                    </p:anim>
                                    <p:anim calcmode="lin" valueType="num">
                                      <p:cBhvr>
                                        <p:cTn id="25" dur="1000" fill="hold"/>
                                        <p:tgtEl>
                                          <p:spTgt spid="154655"/>
                                        </p:tgtEl>
                                        <p:attrNameLst>
                                          <p:attrName>ppt_h</p:attrName>
                                        </p:attrNameLst>
                                      </p:cBhvr>
                                      <p:tavLst>
                                        <p:tav tm="0">
                                          <p:val>
                                            <p:fltVal val="0"/>
                                          </p:val>
                                        </p:tav>
                                        <p:tav tm="100000">
                                          <p:val>
                                            <p:strVal val="#ppt_h"/>
                                          </p:val>
                                        </p:tav>
                                      </p:tavLst>
                                    </p:anim>
                                    <p:anim calcmode="lin" valueType="num">
                                      <p:cBhvr>
                                        <p:cTn id="26" dur="1000" fill="hold"/>
                                        <p:tgtEl>
                                          <p:spTgt spid="154655"/>
                                        </p:tgtEl>
                                        <p:attrNameLst>
                                          <p:attrName>ppt_x</p:attrName>
                                        </p:attrNameLst>
                                      </p:cBhvr>
                                      <p:tavLst>
                                        <p:tav tm="0" fmla="#ppt_x+(cos(-2*pi*(1-$))*-#ppt_x-sin(-2*pi*(1-$))*(1-#ppt_y))*(1-$)">
                                          <p:val>
                                            <p:fltVal val="0"/>
                                          </p:val>
                                        </p:tav>
                                        <p:tav tm="100000">
                                          <p:val>
                                            <p:fltVal val="1"/>
                                          </p:val>
                                        </p:tav>
                                      </p:tavLst>
                                    </p:anim>
                                    <p:anim calcmode="lin" valueType="num">
                                      <p:cBhvr>
                                        <p:cTn id="27" dur="1000" fill="hold"/>
                                        <p:tgtEl>
                                          <p:spTgt spid="154655"/>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28" fill="hold">
                      <p:stCondLst>
                        <p:cond delay="indefinite"/>
                      </p:stCondLst>
                      <p:childTnLst>
                        <p:par>
                          <p:cTn id="29" fill="hold">
                            <p:stCondLst>
                              <p:cond delay="0"/>
                            </p:stCondLst>
                            <p:childTnLst>
                              <p:par>
                                <p:cTn id="30" presetID="18" presetClass="entr" presetSubtype="6" fill="hold" nodeType="clickEffect">
                                  <p:stCondLst>
                                    <p:cond delay="0"/>
                                  </p:stCondLst>
                                  <p:childTnLst>
                                    <p:set>
                                      <p:cBhvr>
                                        <p:cTn id="31" dur="1" fill="hold">
                                          <p:stCondLst>
                                            <p:cond delay="0"/>
                                          </p:stCondLst>
                                        </p:cTn>
                                        <p:tgtEl>
                                          <p:spTgt spid="154656"/>
                                        </p:tgtEl>
                                        <p:attrNameLst>
                                          <p:attrName>style.visibility</p:attrName>
                                        </p:attrNameLst>
                                      </p:cBhvr>
                                      <p:to>
                                        <p:strVal val="visible"/>
                                      </p:to>
                                    </p:set>
                                    <p:animEffect transition="in" filter="strips(downRight)">
                                      <p:cBhvr>
                                        <p:cTn id="32" dur="3000"/>
                                        <p:tgtEl>
                                          <p:spTgt spid="154656"/>
                                        </p:tgtEl>
                                      </p:cBhvr>
                                    </p:animEffect>
                                  </p:childTnLst>
                                </p:cTn>
                              </p:par>
                            </p:childTnLst>
                          </p:cTn>
                        </p:par>
                      </p:childTnLst>
                    </p:cTn>
                  </p:par>
                  <p:par>
                    <p:cTn id="33" fill="hold">
                      <p:stCondLst>
                        <p:cond delay="indefinite"/>
                      </p:stCondLst>
                      <p:childTnLst>
                        <p:par>
                          <p:cTn id="34" fill="hold">
                            <p:stCondLst>
                              <p:cond delay="0"/>
                            </p:stCondLst>
                            <p:childTnLst>
                              <p:par>
                                <p:cTn id="35" presetID="18" presetClass="entr" presetSubtype="6" fill="hold" nodeType="clickEffect">
                                  <p:stCondLst>
                                    <p:cond delay="0"/>
                                  </p:stCondLst>
                                  <p:childTnLst>
                                    <p:set>
                                      <p:cBhvr>
                                        <p:cTn id="36" dur="1" fill="hold">
                                          <p:stCondLst>
                                            <p:cond delay="0"/>
                                          </p:stCondLst>
                                        </p:cTn>
                                        <p:tgtEl>
                                          <p:spTgt spid="154657"/>
                                        </p:tgtEl>
                                        <p:attrNameLst>
                                          <p:attrName>style.visibility</p:attrName>
                                        </p:attrNameLst>
                                      </p:cBhvr>
                                      <p:to>
                                        <p:strVal val="visible"/>
                                      </p:to>
                                    </p:set>
                                    <p:animEffect transition="in" filter="strips(downRight)">
                                      <p:cBhvr>
                                        <p:cTn id="37" dur="3000"/>
                                        <p:tgtEl>
                                          <p:spTgt spid="154657"/>
                                        </p:tgtEl>
                                      </p:cBhvr>
                                    </p:animEffect>
                                  </p:childTnLst>
                                </p:cTn>
                              </p:par>
                            </p:childTnLst>
                          </p:cTn>
                        </p:par>
                      </p:childTnLst>
                    </p:cTn>
                  </p:par>
                  <p:par>
                    <p:cTn id="38" fill="hold">
                      <p:stCondLst>
                        <p:cond delay="indefinite"/>
                      </p:stCondLst>
                      <p:childTnLst>
                        <p:par>
                          <p:cTn id="39" fill="hold">
                            <p:stCondLst>
                              <p:cond delay="0"/>
                            </p:stCondLst>
                            <p:childTnLst>
                              <p:par>
                                <p:cTn id="40" presetID="18" presetClass="entr" presetSubtype="6" fill="hold" nodeType="clickEffect">
                                  <p:stCondLst>
                                    <p:cond delay="0"/>
                                  </p:stCondLst>
                                  <p:childTnLst>
                                    <p:set>
                                      <p:cBhvr>
                                        <p:cTn id="41" dur="1" fill="hold">
                                          <p:stCondLst>
                                            <p:cond delay="0"/>
                                          </p:stCondLst>
                                        </p:cTn>
                                        <p:tgtEl>
                                          <p:spTgt spid="154658"/>
                                        </p:tgtEl>
                                        <p:attrNameLst>
                                          <p:attrName>style.visibility</p:attrName>
                                        </p:attrNameLst>
                                      </p:cBhvr>
                                      <p:to>
                                        <p:strVal val="visible"/>
                                      </p:to>
                                    </p:set>
                                    <p:animEffect transition="in" filter="strips(downRight)">
                                      <p:cBhvr>
                                        <p:cTn id="42" dur="3000"/>
                                        <p:tgtEl>
                                          <p:spTgt spid="154658"/>
                                        </p:tgtEl>
                                      </p:cBhvr>
                                    </p:animEffect>
                                  </p:childTnLst>
                                </p:cTn>
                              </p:par>
                            </p:childTnLst>
                          </p:cTn>
                        </p:par>
                      </p:childTnLst>
                    </p:cTn>
                  </p:par>
                  <p:par>
                    <p:cTn id="43" fill="hold">
                      <p:stCondLst>
                        <p:cond delay="indefinite"/>
                      </p:stCondLst>
                      <p:childTnLst>
                        <p:par>
                          <p:cTn id="44" fill="hold">
                            <p:stCondLst>
                              <p:cond delay="0"/>
                            </p:stCondLst>
                            <p:childTnLst>
                              <p:par>
                                <p:cTn id="45" presetID="18" presetClass="entr" presetSubtype="6" fill="hold" nodeType="clickEffect">
                                  <p:stCondLst>
                                    <p:cond delay="0"/>
                                  </p:stCondLst>
                                  <p:childTnLst>
                                    <p:set>
                                      <p:cBhvr>
                                        <p:cTn id="46" dur="1" fill="hold">
                                          <p:stCondLst>
                                            <p:cond delay="0"/>
                                          </p:stCondLst>
                                        </p:cTn>
                                        <p:tgtEl>
                                          <p:spTgt spid="154659"/>
                                        </p:tgtEl>
                                        <p:attrNameLst>
                                          <p:attrName>style.visibility</p:attrName>
                                        </p:attrNameLst>
                                      </p:cBhvr>
                                      <p:to>
                                        <p:strVal val="visible"/>
                                      </p:to>
                                    </p:set>
                                    <p:animEffect transition="in" filter="strips(downRight)">
                                      <p:cBhvr>
                                        <p:cTn id="47" dur="3000"/>
                                        <p:tgtEl>
                                          <p:spTgt spid="154659"/>
                                        </p:tgtEl>
                                      </p:cBhvr>
                                    </p:animEffect>
                                  </p:childTnLst>
                                </p:cTn>
                              </p:par>
                            </p:childTnLst>
                          </p:cTn>
                        </p:par>
                      </p:childTnLst>
                    </p:cTn>
                  </p:par>
                  <p:par>
                    <p:cTn id="48" fill="hold">
                      <p:stCondLst>
                        <p:cond delay="indefinite"/>
                      </p:stCondLst>
                      <p:childTnLst>
                        <p:par>
                          <p:cTn id="49" fill="hold">
                            <p:stCondLst>
                              <p:cond delay="0"/>
                            </p:stCondLst>
                            <p:childTnLst>
                              <p:par>
                                <p:cTn id="50" presetID="24" presetClass="entr" presetSubtype="0" fill="hold" nodeType="clickEffect">
                                  <p:stCondLst>
                                    <p:cond delay="0"/>
                                  </p:stCondLst>
                                  <p:childTnLst>
                                    <p:set>
                                      <p:cBhvr>
                                        <p:cTn id="51" dur="1" fill="hold">
                                          <p:stCondLst>
                                            <p:cond delay="0"/>
                                          </p:stCondLst>
                                        </p:cTn>
                                        <p:tgtEl>
                                          <p:spTgt spid="154660"/>
                                        </p:tgtEl>
                                        <p:attrNameLst>
                                          <p:attrName>style.visibility</p:attrName>
                                        </p:attrNameLst>
                                      </p:cBhvr>
                                      <p:to>
                                        <p:strVal val="visible"/>
                                      </p:to>
                                    </p:set>
                                    <p:anim to="" calcmode="lin" valueType="num">
                                      <p:cBhvr>
                                        <p:cTn id="52" dur="1" fill="hold"/>
                                        <p:tgtEl>
                                          <p:spTgt spid="154660"/>
                                        </p:tgtEl>
                                        <p:attrNameLst>
                                          <p:attrName>style.visibility</p:attrName>
                                        </p:attrNameLst>
                                      </p:cBhvr>
                                    </p:anim>
                                  </p:childTnLst>
                                </p:cTn>
                              </p:par>
                            </p:childTnLst>
                          </p:cTn>
                        </p:par>
                        <p:par>
                          <p:cTn id="53" fill="hold">
                            <p:stCondLst>
                              <p:cond delay="0"/>
                            </p:stCondLst>
                            <p:childTnLst>
                              <p:par>
                                <p:cTn id="54" presetID="20" presetClass="entr" presetSubtype="0" fill="hold" nodeType="afterEffect">
                                  <p:stCondLst>
                                    <p:cond delay="0"/>
                                  </p:stCondLst>
                                  <p:childTnLst>
                                    <p:set>
                                      <p:cBhvr>
                                        <p:cTn id="55" dur="1" fill="hold">
                                          <p:stCondLst>
                                            <p:cond delay="0"/>
                                          </p:stCondLst>
                                        </p:cTn>
                                        <p:tgtEl>
                                          <p:spTgt spid="154663"/>
                                        </p:tgtEl>
                                        <p:attrNameLst>
                                          <p:attrName>style.visibility</p:attrName>
                                        </p:attrNameLst>
                                      </p:cBhvr>
                                      <p:to>
                                        <p:strVal val="visible"/>
                                      </p:to>
                                    </p:set>
                                    <p:animEffect transition="in" filter="wedge">
                                      <p:cBhvr>
                                        <p:cTn id="56" dur="2000"/>
                                        <p:tgtEl>
                                          <p:spTgt spid="154663"/>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8" fill="hold" grpId="0" nodeType="clickEffect">
                                  <p:stCondLst>
                                    <p:cond delay="0"/>
                                  </p:stCondLst>
                                  <p:iterate type="lt">
                                    <p:tmPct val="100000"/>
                                  </p:iterate>
                                  <p:childTnLst>
                                    <p:set>
                                      <p:cBhvr>
                                        <p:cTn id="60" dur="1" fill="hold">
                                          <p:stCondLst>
                                            <p:cond delay="0"/>
                                          </p:stCondLst>
                                        </p:cTn>
                                        <p:tgtEl>
                                          <p:spTgt spid="154689"/>
                                        </p:tgtEl>
                                        <p:attrNameLst>
                                          <p:attrName>style.visibility</p:attrName>
                                        </p:attrNameLst>
                                      </p:cBhvr>
                                      <p:to>
                                        <p:strVal val="visible"/>
                                      </p:to>
                                    </p:set>
                                    <p:animEffect transition="in" filter="wipe(left)">
                                      <p:cBhvr>
                                        <p:cTn id="61" dur="75"/>
                                        <p:tgtEl>
                                          <p:spTgt spid="154689"/>
                                        </p:tgtEl>
                                      </p:cBhvr>
                                    </p:animEffect>
                                  </p:childTnLst>
                                </p:cTn>
                              </p:par>
                            </p:childTnLst>
                          </p:cTn>
                        </p:par>
                      </p:childTnLst>
                    </p:cTn>
                  </p:par>
                  <p:par>
                    <p:cTn id="62" fill="hold">
                      <p:stCondLst>
                        <p:cond delay="indefinite"/>
                      </p:stCondLst>
                      <p:childTnLst>
                        <p:par>
                          <p:cTn id="63" fill="hold">
                            <p:stCondLst>
                              <p:cond delay="0"/>
                            </p:stCondLst>
                            <p:childTnLst>
                              <p:par>
                                <p:cTn id="64" presetID="18" presetClass="entr" presetSubtype="6" fill="hold" nodeType="clickEffect">
                                  <p:stCondLst>
                                    <p:cond delay="0"/>
                                  </p:stCondLst>
                                  <p:childTnLst>
                                    <p:set>
                                      <p:cBhvr>
                                        <p:cTn id="65" dur="1" fill="hold">
                                          <p:stCondLst>
                                            <p:cond delay="0"/>
                                          </p:stCondLst>
                                        </p:cTn>
                                        <p:tgtEl>
                                          <p:spTgt spid="154690"/>
                                        </p:tgtEl>
                                        <p:attrNameLst>
                                          <p:attrName>style.visibility</p:attrName>
                                        </p:attrNameLst>
                                      </p:cBhvr>
                                      <p:to>
                                        <p:strVal val="visible"/>
                                      </p:to>
                                    </p:set>
                                    <p:animEffect transition="in" filter="strips(downRight)">
                                      <p:cBhvr>
                                        <p:cTn id="66" dur="3000"/>
                                        <p:tgtEl>
                                          <p:spTgt spid="154690"/>
                                        </p:tgtEl>
                                      </p:cBhvr>
                                    </p:animEffect>
                                  </p:childTnLst>
                                </p:cTn>
                              </p:par>
                            </p:childTnLst>
                          </p:cTn>
                        </p:par>
                      </p:childTnLst>
                    </p:cTn>
                  </p:par>
                  <p:par>
                    <p:cTn id="67" fill="hold">
                      <p:stCondLst>
                        <p:cond delay="indefinite"/>
                      </p:stCondLst>
                      <p:childTnLst>
                        <p:par>
                          <p:cTn id="68" fill="hold">
                            <p:stCondLst>
                              <p:cond delay="0"/>
                            </p:stCondLst>
                            <p:childTnLst>
                              <p:par>
                                <p:cTn id="69" presetID="18" presetClass="entr" presetSubtype="6" fill="hold" nodeType="clickEffect">
                                  <p:stCondLst>
                                    <p:cond delay="0"/>
                                  </p:stCondLst>
                                  <p:childTnLst>
                                    <p:set>
                                      <p:cBhvr>
                                        <p:cTn id="70" dur="1" fill="hold">
                                          <p:stCondLst>
                                            <p:cond delay="0"/>
                                          </p:stCondLst>
                                        </p:cTn>
                                        <p:tgtEl>
                                          <p:spTgt spid="154691"/>
                                        </p:tgtEl>
                                        <p:attrNameLst>
                                          <p:attrName>style.visibility</p:attrName>
                                        </p:attrNameLst>
                                      </p:cBhvr>
                                      <p:to>
                                        <p:strVal val="visible"/>
                                      </p:to>
                                    </p:set>
                                    <p:animEffect transition="in" filter="strips(downRight)">
                                      <p:cBhvr>
                                        <p:cTn id="71" dur="3000"/>
                                        <p:tgtEl>
                                          <p:spTgt spid="154691"/>
                                        </p:tgtEl>
                                      </p:cBhvr>
                                    </p:animEffect>
                                  </p:childTnLst>
                                </p:cTn>
                              </p:par>
                            </p:childTnLst>
                          </p:cTn>
                        </p:par>
                      </p:childTnLst>
                    </p:cTn>
                  </p:par>
                  <p:par>
                    <p:cTn id="72" fill="hold">
                      <p:stCondLst>
                        <p:cond delay="indefinite"/>
                      </p:stCondLst>
                      <p:childTnLst>
                        <p:par>
                          <p:cTn id="73" fill="hold">
                            <p:stCondLst>
                              <p:cond delay="0"/>
                            </p:stCondLst>
                            <p:childTnLst>
                              <p:par>
                                <p:cTn id="74" presetID="22" presetClass="entr" presetSubtype="8" fill="hold" grpId="0" nodeType="clickEffect">
                                  <p:stCondLst>
                                    <p:cond delay="0"/>
                                  </p:stCondLst>
                                  <p:iterate type="lt">
                                    <p:tmPct val="100000"/>
                                  </p:iterate>
                                  <p:childTnLst>
                                    <p:set>
                                      <p:cBhvr>
                                        <p:cTn id="75" dur="1" fill="hold">
                                          <p:stCondLst>
                                            <p:cond delay="0"/>
                                          </p:stCondLst>
                                        </p:cTn>
                                        <p:tgtEl>
                                          <p:spTgt spid="154692"/>
                                        </p:tgtEl>
                                        <p:attrNameLst>
                                          <p:attrName>style.visibility</p:attrName>
                                        </p:attrNameLst>
                                      </p:cBhvr>
                                      <p:to>
                                        <p:strVal val="visible"/>
                                      </p:to>
                                    </p:set>
                                    <p:animEffect transition="in" filter="wipe(left)">
                                      <p:cBhvr>
                                        <p:cTn id="76" dur="75"/>
                                        <p:tgtEl>
                                          <p:spTgt spid="1546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4626" grpId="0"/>
      <p:bldP spid="154627" grpId="0"/>
      <p:bldP spid="154655" grpId="0"/>
      <p:bldP spid="154689" grpId="0"/>
      <p:bldP spid="154692" grpId="0" bldLvl="0" animBg="1"/>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2"/>
          <p:cNvSpPr/>
          <p:nvPr/>
        </p:nvSpPr>
        <p:spPr>
          <a:xfrm>
            <a:off x="2063750" y="688975"/>
            <a:ext cx="8064500" cy="230695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just" eaLnBrk="1" hangingPunct="1">
              <a:spcBef>
                <a:spcPct val="0"/>
              </a:spcBef>
              <a:buNone/>
            </a:pPr>
            <a:r>
              <a:rPr lang="en-US" altLang="zh-CN" sz="2400" b="1" dirty="0">
                <a:latin typeface="仿宋_GB2312" pitchFamily="49" charset="-122"/>
                <a:ea typeface="仿宋_GB2312" pitchFamily="49" charset="-122"/>
              </a:rPr>
              <a:t>       </a:t>
            </a:r>
            <a:r>
              <a:rPr lang="zh-CN" altLang="en-US" sz="2400" b="1" dirty="0">
                <a:latin typeface="仿宋_GB2312" pitchFamily="49" charset="-122"/>
                <a:ea typeface="仿宋_GB2312" pitchFamily="49" charset="-122"/>
              </a:rPr>
              <a:t>替代前后</a:t>
            </a:r>
            <a:r>
              <a:rPr lang="en-US" altLang="zh-CN" sz="2400" b="1" dirty="0">
                <a:ea typeface="仿宋_GB2312" pitchFamily="49" charset="-122"/>
              </a:rPr>
              <a:t>KCL,KVL</a:t>
            </a:r>
            <a:r>
              <a:rPr lang="zh-CN" altLang="en-US" sz="2400" b="1" dirty="0">
                <a:latin typeface="仿宋_GB2312" pitchFamily="49" charset="-122"/>
                <a:ea typeface="仿宋_GB2312" pitchFamily="49" charset="-122"/>
              </a:rPr>
              <a:t>关系相同，其余支路的</a:t>
            </a:r>
            <a:r>
              <a:rPr lang="en-US" altLang="zh-CN" b="1" i="1" dirty="0">
                <a:ea typeface="仿宋_GB2312" pitchFamily="49" charset="-122"/>
              </a:rPr>
              <a:t>u</a:t>
            </a:r>
            <a:r>
              <a:rPr lang="zh-CN" altLang="en-US" b="1" dirty="0">
                <a:ea typeface="仿宋_GB2312" pitchFamily="49" charset="-122"/>
              </a:rPr>
              <a:t>、</a:t>
            </a:r>
            <a:r>
              <a:rPr lang="en-US" altLang="zh-CN" b="1" i="1" dirty="0">
                <a:ea typeface="仿宋_GB2312" pitchFamily="49" charset="-122"/>
              </a:rPr>
              <a:t>i</a:t>
            </a:r>
            <a:r>
              <a:rPr lang="zh-CN" altLang="en-US" sz="2400" b="1" dirty="0">
                <a:latin typeface="仿宋_GB2312" pitchFamily="49" charset="-122"/>
                <a:ea typeface="仿宋_GB2312" pitchFamily="49" charset="-122"/>
              </a:rPr>
              <a:t>关系不变。用</a:t>
            </a:r>
            <a:r>
              <a:rPr lang="en-US" altLang="zh-CN" b="1" i="1" dirty="0">
                <a:ea typeface="仿宋_GB2312" pitchFamily="49" charset="-122"/>
              </a:rPr>
              <a:t>u</a:t>
            </a:r>
            <a:r>
              <a:rPr lang="en-US" altLang="zh-CN" b="1" i="1" baseline="-25000" dirty="0">
                <a:ea typeface="仿宋_GB2312" pitchFamily="49" charset="-122"/>
              </a:rPr>
              <a:t>k</a:t>
            </a:r>
            <a:r>
              <a:rPr lang="zh-CN" altLang="en-US" sz="2400" b="1" dirty="0">
                <a:latin typeface="仿宋_GB2312" pitchFamily="49" charset="-122"/>
                <a:ea typeface="仿宋_GB2312" pitchFamily="49" charset="-122"/>
              </a:rPr>
              <a:t>替代后，其余支路电压不变</a:t>
            </a:r>
            <a:r>
              <a:rPr lang="en-US" altLang="zh-CN" sz="2400" b="1" dirty="0">
                <a:ea typeface="仿宋_GB2312" pitchFamily="49" charset="-122"/>
              </a:rPr>
              <a:t>(KVL)</a:t>
            </a:r>
            <a:r>
              <a:rPr lang="zh-CN" altLang="en-US" sz="2400" b="1" dirty="0">
                <a:ea typeface="仿宋_GB2312" pitchFamily="49" charset="-122"/>
              </a:rPr>
              <a:t>，</a:t>
            </a:r>
            <a:r>
              <a:rPr lang="zh-CN" altLang="en-US" sz="2400" b="1" dirty="0">
                <a:latin typeface="仿宋_GB2312" pitchFamily="49" charset="-122"/>
                <a:ea typeface="仿宋_GB2312" pitchFamily="49" charset="-122"/>
              </a:rPr>
              <a:t>其余支路电流也不变，故第</a:t>
            </a:r>
            <a:r>
              <a:rPr lang="en-US" altLang="zh-CN" sz="2400" b="1" i="1" dirty="0">
                <a:latin typeface="仿宋_GB2312" pitchFamily="49" charset="-122"/>
                <a:ea typeface="仿宋_GB2312" pitchFamily="49" charset="-122"/>
              </a:rPr>
              <a:t>k</a:t>
            </a:r>
            <a:r>
              <a:rPr lang="zh-CN" altLang="en-US" sz="2400" b="1" dirty="0">
                <a:latin typeface="仿宋_GB2312" pitchFamily="49" charset="-122"/>
                <a:ea typeface="仿宋_GB2312" pitchFamily="49" charset="-122"/>
              </a:rPr>
              <a:t>条支路</a:t>
            </a:r>
            <a:r>
              <a:rPr lang="en-US" altLang="zh-CN" sz="2800" b="1" i="1" dirty="0">
                <a:ea typeface="仿宋_GB2312" pitchFamily="49" charset="-122"/>
              </a:rPr>
              <a:t>i</a:t>
            </a:r>
            <a:r>
              <a:rPr lang="en-US" altLang="zh-CN" sz="2400" b="1" i="1" baseline="-25000" dirty="0">
                <a:ea typeface="仿宋_GB2312" pitchFamily="49" charset="-122"/>
              </a:rPr>
              <a:t>k</a:t>
            </a:r>
            <a:r>
              <a:rPr lang="zh-CN" altLang="en-US" sz="2400" b="1" dirty="0">
                <a:latin typeface="仿宋_GB2312" pitchFamily="49" charset="-122"/>
                <a:ea typeface="仿宋_GB2312" pitchFamily="49" charset="-122"/>
              </a:rPr>
              <a:t>也不变</a:t>
            </a:r>
            <a:r>
              <a:rPr lang="en-US" altLang="zh-CN" sz="2400" b="1" dirty="0">
                <a:ea typeface="仿宋_GB2312" pitchFamily="49" charset="-122"/>
              </a:rPr>
              <a:t>(KCL</a:t>
            </a:r>
            <a:r>
              <a:rPr lang="en-US" altLang="zh-CN" sz="2400" b="1" dirty="0">
                <a:latin typeface="仿宋_GB2312" pitchFamily="49" charset="-122"/>
                <a:ea typeface="仿宋_GB2312" pitchFamily="49" charset="-122"/>
              </a:rPr>
              <a:t>)</a:t>
            </a:r>
            <a:r>
              <a:rPr lang="zh-CN" altLang="en-US" sz="2400" b="1" dirty="0">
                <a:latin typeface="仿宋_GB2312" pitchFamily="49" charset="-122"/>
                <a:ea typeface="仿宋_GB2312" pitchFamily="49" charset="-122"/>
              </a:rPr>
              <a:t>。用</a:t>
            </a:r>
            <a:r>
              <a:rPr lang="en-US" altLang="zh-CN" sz="2800" b="1" i="1" dirty="0">
                <a:latin typeface="仿宋_GB2312" pitchFamily="49" charset="-122"/>
                <a:ea typeface="仿宋_GB2312" pitchFamily="49" charset="-122"/>
              </a:rPr>
              <a:t>i</a:t>
            </a:r>
            <a:r>
              <a:rPr lang="en-US" altLang="zh-CN" sz="2400" b="1" i="1" baseline="-25000" dirty="0">
                <a:latin typeface="仿宋_GB2312" pitchFamily="49" charset="-122"/>
                <a:ea typeface="仿宋_GB2312" pitchFamily="49" charset="-122"/>
              </a:rPr>
              <a:t>k</a:t>
            </a:r>
            <a:r>
              <a:rPr lang="zh-CN" altLang="en-US" sz="2400" b="1" dirty="0">
                <a:latin typeface="仿宋_GB2312" pitchFamily="49" charset="-122"/>
                <a:ea typeface="仿宋_GB2312" pitchFamily="49" charset="-122"/>
              </a:rPr>
              <a:t>替代后，其余支路电流不变</a:t>
            </a:r>
            <a:r>
              <a:rPr lang="en-US" altLang="zh-CN" sz="2400" b="1" dirty="0">
                <a:ea typeface="仿宋_GB2312" pitchFamily="49" charset="-122"/>
              </a:rPr>
              <a:t>(KCL</a:t>
            </a:r>
            <a:r>
              <a:rPr lang="en-US" altLang="zh-CN" sz="2400" b="1" dirty="0">
                <a:latin typeface="仿宋_GB2312" pitchFamily="49" charset="-122"/>
                <a:ea typeface="仿宋_GB2312" pitchFamily="49" charset="-122"/>
              </a:rPr>
              <a:t>)</a:t>
            </a:r>
            <a:r>
              <a:rPr lang="zh-CN" altLang="en-US" sz="2400" b="1" dirty="0">
                <a:latin typeface="仿宋_GB2312" pitchFamily="49" charset="-122"/>
                <a:ea typeface="仿宋_GB2312" pitchFamily="49" charset="-122"/>
              </a:rPr>
              <a:t>，其余支路电压不变，故第</a:t>
            </a:r>
            <a:r>
              <a:rPr lang="en-US" altLang="zh-CN" sz="2400" b="1" i="1" dirty="0">
                <a:latin typeface="仿宋_GB2312" pitchFamily="49" charset="-122"/>
                <a:ea typeface="仿宋_GB2312" pitchFamily="49" charset="-122"/>
              </a:rPr>
              <a:t>k</a:t>
            </a:r>
            <a:r>
              <a:rPr lang="zh-CN" altLang="en-US" sz="2400" b="1" dirty="0">
                <a:latin typeface="仿宋_GB2312" pitchFamily="49" charset="-122"/>
                <a:ea typeface="仿宋_GB2312" pitchFamily="49" charset="-122"/>
              </a:rPr>
              <a:t>条支路</a:t>
            </a:r>
            <a:r>
              <a:rPr lang="en-US" altLang="zh-CN" sz="2800" b="1" i="1" dirty="0">
                <a:ea typeface="仿宋_GB2312" pitchFamily="49" charset="-122"/>
              </a:rPr>
              <a:t>u</a:t>
            </a:r>
            <a:r>
              <a:rPr lang="en-US" altLang="zh-CN" sz="2400" b="1" i="1" baseline="-25000" dirty="0">
                <a:ea typeface="仿宋_GB2312" pitchFamily="49" charset="-122"/>
              </a:rPr>
              <a:t>k</a:t>
            </a:r>
            <a:r>
              <a:rPr lang="zh-CN" altLang="en-US" sz="2400" b="1" dirty="0">
                <a:latin typeface="仿宋_GB2312" pitchFamily="49" charset="-122"/>
                <a:ea typeface="仿宋_GB2312" pitchFamily="49" charset="-122"/>
              </a:rPr>
              <a:t>也不变</a:t>
            </a:r>
            <a:r>
              <a:rPr lang="en-US" altLang="zh-CN" sz="2400" b="1" dirty="0">
                <a:ea typeface="仿宋_GB2312" pitchFamily="49" charset="-122"/>
              </a:rPr>
              <a:t>(KVL)</a:t>
            </a:r>
            <a:r>
              <a:rPr lang="zh-CN" altLang="en-US" sz="2400" b="1" dirty="0">
                <a:latin typeface="仿宋_GB2312" pitchFamily="49" charset="-122"/>
                <a:ea typeface="仿宋_GB2312" pitchFamily="49" charset="-122"/>
              </a:rPr>
              <a:t>。</a:t>
            </a:r>
            <a:endParaRPr lang="zh-CN" altLang="en-US" sz="2400" b="1" dirty="0">
              <a:latin typeface="仿宋_GB2312" pitchFamily="49" charset="-122"/>
              <a:ea typeface="仿宋_GB2312" pitchFamily="49" charset="-122"/>
            </a:endParaRPr>
          </a:p>
        </p:txBody>
      </p:sp>
      <p:sp>
        <p:nvSpPr>
          <p:cNvPr id="155651" name="Text Box 3"/>
          <p:cNvSpPr txBox="1"/>
          <p:nvPr/>
        </p:nvSpPr>
        <p:spPr>
          <a:xfrm>
            <a:off x="1919288" y="688975"/>
            <a:ext cx="936625" cy="521970"/>
          </a:xfrm>
          <a:prstGeom prst="rect">
            <a:avLst/>
          </a:prstGeom>
          <a:solidFill>
            <a:srgbClr val="993366"/>
          </a:solid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zh-CN" altLang="en-US" sz="2800" b="1" dirty="0">
                <a:solidFill>
                  <a:schemeClr val="bg1"/>
                </a:solidFill>
                <a:latin typeface="Arial" panose="020B0604020202090204" pitchFamily="34" charset="0"/>
              </a:rPr>
              <a:t>原因</a:t>
            </a:r>
            <a:endParaRPr lang="zh-CN" altLang="en-US" sz="2800" b="1" dirty="0">
              <a:solidFill>
                <a:schemeClr val="bg1"/>
              </a:solidFill>
              <a:latin typeface="Arial" panose="020B0604020202090204" pitchFamily="34" charset="0"/>
            </a:endParaRPr>
          </a:p>
        </p:txBody>
      </p:sp>
      <p:sp>
        <p:nvSpPr>
          <p:cNvPr id="155652" name="Text Box 4"/>
          <p:cNvSpPr txBox="1"/>
          <p:nvPr/>
        </p:nvSpPr>
        <p:spPr>
          <a:xfrm>
            <a:off x="1992313" y="3929063"/>
            <a:ext cx="906462" cy="521970"/>
          </a:xfrm>
          <a:prstGeom prst="rect">
            <a:avLst/>
          </a:prstGeom>
          <a:solidFill>
            <a:srgbClr val="FF3300"/>
          </a:solid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zh-CN" altLang="en-US" sz="2800" b="1" dirty="0">
                <a:solidFill>
                  <a:schemeClr val="bg1"/>
                </a:solidFill>
              </a:rPr>
              <a:t>注：</a:t>
            </a:r>
            <a:endParaRPr lang="zh-CN" altLang="en-US" sz="2800" b="1" dirty="0">
              <a:solidFill>
                <a:schemeClr val="bg1"/>
              </a:solidFill>
            </a:endParaRPr>
          </a:p>
        </p:txBody>
      </p:sp>
      <p:sp>
        <p:nvSpPr>
          <p:cNvPr id="155653" name="Text Box 5"/>
          <p:cNvSpPr txBox="1"/>
          <p:nvPr/>
        </p:nvSpPr>
        <p:spPr>
          <a:xfrm>
            <a:off x="1919288" y="4576763"/>
            <a:ext cx="8135937" cy="58356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b="1" dirty="0">
                <a:latin typeface="仿宋_GB2312" pitchFamily="49" charset="-122"/>
                <a:ea typeface="仿宋_GB2312" pitchFamily="49" charset="-122"/>
              </a:rPr>
              <a:t>1.</a:t>
            </a:r>
            <a:r>
              <a:rPr lang="zh-CN" altLang="en-US" sz="2400" b="1" dirty="0">
                <a:latin typeface="仿宋_GB2312" pitchFamily="49" charset="-122"/>
                <a:ea typeface="仿宋_GB2312" pitchFamily="49" charset="-122"/>
              </a:rPr>
              <a:t>替代定理既适用于线性电路，也适用于非线性电路。</a:t>
            </a:r>
            <a:endParaRPr lang="zh-CN" altLang="en-US" sz="2400" b="1" dirty="0">
              <a:latin typeface="仿宋_GB2312" pitchFamily="49" charset="-122"/>
              <a:ea typeface="仿宋_GB2312" pitchFamily="49" charset="-122"/>
            </a:endParaRPr>
          </a:p>
        </p:txBody>
      </p:sp>
      <p:sp>
        <p:nvSpPr>
          <p:cNvPr id="155654" name="Text Box 6"/>
          <p:cNvSpPr txBox="1"/>
          <p:nvPr/>
        </p:nvSpPr>
        <p:spPr>
          <a:xfrm>
            <a:off x="1919288" y="6232525"/>
            <a:ext cx="5472112" cy="58356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b="1" dirty="0">
                <a:latin typeface="仿宋_GB2312" pitchFamily="49" charset="-122"/>
                <a:ea typeface="仿宋_GB2312" pitchFamily="49" charset="-122"/>
              </a:rPr>
              <a:t>3.</a:t>
            </a:r>
            <a:r>
              <a:rPr lang="zh-CN" altLang="en-US" sz="2400" b="1" dirty="0">
                <a:latin typeface="仿宋_GB2312" pitchFamily="49" charset="-122"/>
                <a:ea typeface="仿宋_GB2312" pitchFamily="49" charset="-122"/>
              </a:rPr>
              <a:t>替代后其余支路及参数不能改变。</a:t>
            </a:r>
            <a:endParaRPr lang="zh-CN" altLang="en-US" sz="2400" b="1" dirty="0">
              <a:latin typeface="仿宋_GB2312" pitchFamily="49" charset="-122"/>
              <a:ea typeface="仿宋_GB2312" pitchFamily="49" charset="-122"/>
            </a:endParaRPr>
          </a:p>
        </p:txBody>
      </p:sp>
      <p:sp>
        <p:nvSpPr>
          <p:cNvPr id="155655" name="Text Box 7"/>
          <p:cNvSpPr txBox="1"/>
          <p:nvPr/>
        </p:nvSpPr>
        <p:spPr>
          <a:xfrm>
            <a:off x="1919288" y="5513388"/>
            <a:ext cx="4465637" cy="58356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b="1" dirty="0">
                <a:latin typeface="仿宋_GB2312" pitchFamily="49" charset="-122"/>
                <a:ea typeface="仿宋_GB2312" pitchFamily="49" charset="-122"/>
              </a:rPr>
              <a:t>2. </a:t>
            </a:r>
            <a:r>
              <a:rPr lang="zh-CN" altLang="en-US" sz="2400" b="1" dirty="0">
                <a:latin typeface="仿宋_GB2312" pitchFamily="49" charset="-122"/>
                <a:ea typeface="仿宋_GB2312" pitchFamily="49" charset="-122"/>
              </a:rPr>
              <a:t>替代后电路必须有唯一解</a:t>
            </a:r>
            <a:endParaRPr lang="zh-CN" altLang="en-US" sz="2400" b="1" dirty="0">
              <a:latin typeface="仿宋_GB2312" pitchFamily="49" charset="-122"/>
              <a:ea typeface="仿宋_GB2312" pitchFamily="49" charset="-122"/>
            </a:endParaRPr>
          </a:p>
        </p:txBody>
      </p:sp>
      <p:sp>
        <p:nvSpPr>
          <p:cNvPr id="155656" name="Text Box 8"/>
          <p:cNvSpPr txBox="1"/>
          <p:nvPr/>
        </p:nvSpPr>
        <p:spPr>
          <a:xfrm>
            <a:off x="6456363" y="5297488"/>
            <a:ext cx="2438400" cy="46037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zh-CN" altLang="en-US" sz="2400" b="1" dirty="0">
                <a:ea typeface="仿宋_GB2312" pitchFamily="49" charset="-122"/>
              </a:rPr>
              <a:t>无电压源回路；</a:t>
            </a:r>
            <a:endParaRPr lang="zh-CN" altLang="en-US" sz="2400" b="1" dirty="0">
              <a:ea typeface="仿宋_GB2312" pitchFamily="49" charset="-122"/>
            </a:endParaRPr>
          </a:p>
        </p:txBody>
      </p:sp>
      <p:sp>
        <p:nvSpPr>
          <p:cNvPr id="155657" name="Text Box 9"/>
          <p:cNvSpPr txBox="1"/>
          <p:nvPr/>
        </p:nvSpPr>
        <p:spPr>
          <a:xfrm>
            <a:off x="6477000" y="5945188"/>
            <a:ext cx="4191000" cy="46037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zh-CN" altLang="en-US" sz="2400" b="1" dirty="0">
                <a:latin typeface="仿宋_GB2312" pitchFamily="49" charset="-122"/>
                <a:ea typeface="仿宋_GB2312" pitchFamily="49" charset="-122"/>
              </a:rPr>
              <a:t>无电流源节点</a:t>
            </a:r>
            <a:r>
              <a:rPr lang="en-US" altLang="zh-CN" sz="2400" b="1" dirty="0">
                <a:latin typeface="仿宋_GB2312" pitchFamily="49" charset="-122"/>
                <a:ea typeface="仿宋_GB2312" pitchFamily="49" charset="-122"/>
              </a:rPr>
              <a:t>(</a:t>
            </a:r>
            <a:r>
              <a:rPr lang="zh-CN" altLang="en-US" sz="2400" b="1" dirty="0">
                <a:latin typeface="仿宋_GB2312" pitchFamily="49" charset="-122"/>
                <a:ea typeface="仿宋_GB2312" pitchFamily="49" charset="-122"/>
              </a:rPr>
              <a:t>含广义节点</a:t>
            </a:r>
            <a:r>
              <a:rPr lang="en-US" altLang="zh-CN" sz="2400" b="1" dirty="0">
                <a:latin typeface="仿宋_GB2312" pitchFamily="49" charset="-122"/>
                <a:ea typeface="仿宋_GB2312" pitchFamily="49" charset="-122"/>
              </a:rPr>
              <a:t>)</a:t>
            </a:r>
            <a:r>
              <a:rPr lang="zh-CN" altLang="en-US" sz="2400" b="1" dirty="0">
                <a:latin typeface="仿宋_GB2312" pitchFamily="49" charset="-122"/>
                <a:ea typeface="仿宋_GB2312" pitchFamily="49" charset="-122"/>
              </a:rPr>
              <a:t>。</a:t>
            </a:r>
            <a:endParaRPr lang="zh-CN" altLang="en-US" sz="2400" b="1" dirty="0">
              <a:latin typeface="仿宋_GB2312" pitchFamily="49" charset="-122"/>
              <a:ea typeface="仿宋_GB2312" pitchFamily="49" charset="-122"/>
            </a:endParaRPr>
          </a:p>
        </p:txBody>
      </p:sp>
      <p:sp>
        <p:nvSpPr>
          <p:cNvPr id="155658" name="AutoShape 10"/>
          <p:cNvSpPr/>
          <p:nvPr/>
        </p:nvSpPr>
        <p:spPr>
          <a:xfrm>
            <a:off x="6238875" y="5368925"/>
            <a:ext cx="215900" cy="1008063"/>
          </a:xfrm>
          <a:prstGeom prst="leftBrace">
            <a:avLst>
              <a:gd name="adj1" fmla="val 38909"/>
              <a:gd name="adj2" fmla="val 50000"/>
            </a:avLst>
          </a:prstGeom>
          <a:noFill/>
          <a:ln w="381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0"/>
              </a:spcBef>
              <a:buNone/>
            </a:pPr>
            <a:endParaRPr lang="zh-CN" altLang="zh-CN" sz="2400" b="1" dirty="0"/>
          </a:p>
        </p:txBody>
      </p:sp>
      <p:grpSp>
        <p:nvGrpSpPr>
          <p:cNvPr id="155659" name="Group 11"/>
          <p:cNvGrpSpPr/>
          <p:nvPr/>
        </p:nvGrpSpPr>
        <p:grpSpPr>
          <a:xfrm>
            <a:off x="7981951" y="3998913"/>
            <a:ext cx="668338" cy="458788"/>
            <a:chOff x="3845" y="1631"/>
            <a:chExt cx="421" cy="289"/>
          </a:xfrm>
        </p:grpSpPr>
        <p:sp>
          <p:nvSpPr>
            <p:cNvPr id="89132" name="Line 12"/>
            <p:cNvSpPr/>
            <p:nvPr/>
          </p:nvSpPr>
          <p:spPr>
            <a:xfrm>
              <a:off x="3888" y="1680"/>
              <a:ext cx="0" cy="240"/>
            </a:xfrm>
            <a:prstGeom prst="line">
              <a:avLst/>
            </a:prstGeom>
            <a:ln w="38100" cap="flat" cmpd="sng">
              <a:solidFill>
                <a:srgbClr val="66FFFF"/>
              </a:solidFill>
              <a:prstDash val="solid"/>
              <a:headEnd type="none" w="med" len="med"/>
              <a:tailEnd type="triangle" w="med" len="med"/>
            </a:ln>
          </p:spPr>
          <p:txBody>
            <a:bodyPr/>
            <a:lstStyle/>
            <a:p>
              <a:endParaRPr lang="zh-CN" altLang="en-US"/>
            </a:p>
          </p:txBody>
        </p:sp>
        <p:sp>
          <p:nvSpPr>
            <p:cNvPr id="89133" name="Text Box 13"/>
            <p:cNvSpPr txBox="1"/>
            <p:nvPr/>
          </p:nvSpPr>
          <p:spPr>
            <a:xfrm>
              <a:off x="3845" y="1631"/>
              <a:ext cx="421" cy="252"/>
            </a:xfrm>
            <a:prstGeom prst="rect">
              <a:avLst/>
            </a:prstGeom>
            <a:noFill/>
            <a:ln w="28575">
              <a:noFill/>
            </a:ln>
          </p:spPr>
          <p:txBody>
            <a:bodyPr wrap="none" lIns="90000" tIns="46800" rIns="90000" bIns="46800" anchor="ctr" anchorCtr="0">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Clr>
                  <a:schemeClr val="accent2"/>
                </a:buClr>
                <a:buSzPct val="75000"/>
                <a:buFont typeface="Monotype Sorts" panose="01010601010101010101" pitchFamily="2" charset="2"/>
                <a:buNone/>
              </a:pPr>
              <a:r>
                <a:rPr lang="en-US" altLang="zh-CN" sz="2000" b="1" dirty="0">
                  <a:solidFill>
                    <a:schemeClr val="bg1"/>
                  </a:solidFill>
                  <a:latin typeface="宋体" pitchFamily="2" charset="-122"/>
                </a:rPr>
                <a:t>1.5A</a:t>
              </a:r>
              <a:endParaRPr lang="en-US" altLang="zh-CN" sz="2000" b="1" dirty="0">
                <a:solidFill>
                  <a:schemeClr val="bg1"/>
                </a:solidFill>
                <a:ea typeface="楷体_GB2312" pitchFamily="1" charset="-122"/>
              </a:endParaRPr>
            </a:p>
          </p:txBody>
        </p:sp>
      </p:grpSp>
      <p:grpSp>
        <p:nvGrpSpPr>
          <p:cNvPr id="155662" name="Group 14"/>
          <p:cNvGrpSpPr/>
          <p:nvPr/>
        </p:nvGrpSpPr>
        <p:grpSpPr>
          <a:xfrm>
            <a:off x="5951538" y="2776538"/>
            <a:ext cx="3606799" cy="1800225"/>
            <a:chOff x="3152" y="210"/>
            <a:chExt cx="2272" cy="1134"/>
          </a:xfrm>
        </p:grpSpPr>
        <p:sp>
          <p:nvSpPr>
            <p:cNvPr id="89118" name="Oval 15"/>
            <p:cNvSpPr/>
            <p:nvPr/>
          </p:nvSpPr>
          <p:spPr>
            <a:xfrm>
              <a:off x="3152" y="754"/>
              <a:ext cx="272" cy="272"/>
            </a:xfrm>
            <a:prstGeom prst="ellipse">
              <a:avLst/>
            </a:prstGeom>
            <a:solidFill>
              <a:srgbClr val="33CCFF"/>
            </a:solidFill>
            <a:ln w="38100" cap="flat" cmpd="sng">
              <a:solidFill>
                <a:srgbClr val="FF9900"/>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endParaRPr lang="zh-CN" altLang="en-US" dirty="0"/>
            </a:p>
          </p:txBody>
        </p:sp>
        <p:sp>
          <p:nvSpPr>
            <p:cNvPr id="89119" name="Oval 16"/>
            <p:cNvSpPr/>
            <p:nvPr/>
          </p:nvSpPr>
          <p:spPr>
            <a:xfrm>
              <a:off x="4151" y="709"/>
              <a:ext cx="271" cy="317"/>
            </a:xfrm>
            <a:prstGeom prst="ellipse">
              <a:avLst/>
            </a:prstGeom>
            <a:solidFill>
              <a:srgbClr val="33CCFF"/>
            </a:solidFill>
            <a:ln w="38100" cap="flat" cmpd="sng">
              <a:solidFill>
                <a:srgbClr val="FF9900"/>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endParaRPr lang="zh-CN" altLang="en-US" dirty="0"/>
            </a:p>
          </p:txBody>
        </p:sp>
        <p:sp>
          <p:nvSpPr>
            <p:cNvPr id="89120" name="Text Box 17"/>
            <p:cNvSpPr txBox="1"/>
            <p:nvPr/>
          </p:nvSpPr>
          <p:spPr>
            <a:xfrm>
              <a:off x="3425" y="753"/>
              <a:ext cx="388" cy="252"/>
            </a:xfrm>
            <a:prstGeom prst="rect">
              <a:avLst/>
            </a:prstGeom>
            <a:noFill/>
            <a:ln w="28575">
              <a:noFill/>
            </a:ln>
          </p:spPr>
          <p:txBody>
            <a:bodyPr wrap="none" lIns="90000" tIns="46800" rIns="90000" bIns="46800" anchor="ctr" anchorCtr="0">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Clr>
                  <a:schemeClr val="accent2"/>
                </a:buClr>
                <a:buSzPct val="75000"/>
                <a:buFont typeface="Monotype Sorts" panose="01010601010101010101" pitchFamily="2" charset="2"/>
                <a:buNone/>
              </a:pPr>
              <a:r>
                <a:rPr lang="en-US" altLang="zh-CN" sz="2000" b="1" dirty="0">
                  <a:ea typeface="楷体_GB2312" pitchFamily="1" charset="-122"/>
                </a:rPr>
                <a:t>10V</a:t>
              </a:r>
              <a:endParaRPr lang="en-US" altLang="zh-CN" sz="2400" b="1" dirty="0">
                <a:ea typeface="楷体_GB2312" pitchFamily="1" charset="-122"/>
              </a:endParaRPr>
            </a:p>
          </p:txBody>
        </p:sp>
        <p:sp>
          <p:nvSpPr>
            <p:cNvPr id="89121" name="Text Box 18"/>
            <p:cNvSpPr txBox="1"/>
            <p:nvPr/>
          </p:nvSpPr>
          <p:spPr>
            <a:xfrm>
              <a:off x="3839" y="753"/>
              <a:ext cx="299" cy="252"/>
            </a:xfrm>
            <a:prstGeom prst="rect">
              <a:avLst/>
            </a:prstGeom>
            <a:noFill/>
            <a:ln w="28575">
              <a:noFill/>
            </a:ln>
          </p:spPr>
          <p:txBody>
            <a:bodyPr wrap="none" lIns="90000" tIns="46800" rIns="90000" bIns="46800" anchor="ctr" anchorCtr="0">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Clr>
                  <a:schemeClr val="accent2"/>
                </a:buClr>
                <a:buSzPct val="75000"/>
                <a:buFont typeface="Monotype Sorts" panose="01010601010101010101" pitchFamily="2" charset="2"/>
                <a:buNone/>
              </a:pPr>
              <a:r>
                <a:rPr lang="en-US" altLang="zh-CN" sz="2000" b="1" dirty="0">
                  <a:ea typeface="楷体_GB2312" pitchFamily="1" charset="-122"/>
                </a:rPr>
                <a:t>5V</a:t>
              </a:r>
              <a:endParaRPr lang="en-US" altLang="zh-CN" sz="2000" b="1" dirty="0">
                <a:ea typeface="楷体_GB2312" pitchFamily="1" charset="-122"/>
              </a:endParaRPr>
            </a:p>
          </p:txBody>
        </p:sp>
        <p:sp>
          <p:nvSpPr>
            <p:cNvPr id="89122" name="Text Box 19"/>
            <p:cNvSpPr txBox="1"/>
            <p:nvPr/>
          </p:nvSpPr>
          <p:spPr>
            <a:xfrm>
              <a:off x="3602" y="390"/>
              <a:ext cx="325" cy="252"/>
            </a:xfrm>
            <a:prstGeom prst="rect">
              <a:avLst/>
            </a:prstGeom>
            <a:noFill/>
            <a:ln w="28575">
              <a:noFill/>
            </a:ln>
          </p:spPr>
          <p:txBody>
            <a:bodyPr wrap="none" lIns="90000" tIns="46800" rIns="90000" bIns="46800" anchor="ctr" anchorCtr="0">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Clr>
                  <a:schemeClr val="accent2"/>
                </a:buClr>
                <a:buSzPct val="75000"/>
                <a:buFont typeface="Monotype Sorts" panose="01010601010101010101" pitchFamily="2" charset="2"/>
                <a:buNone/>
              </a:pPr>
              <a:r>
                <a:rPr lang="en-US" altLang="zh-CN" sz="2000" b="1" dirty="0">
                  <a:ea typeface="楷体_GB2312" pitchFamily="1" charset="-122"/>
                </a:rPr>
                <a:t>2</a:t>
              </a:r>
              <a:r>
                <a:rPr lang="en-US" altLang="zh-CN" sz="2000" b="1" dirty="0">
                  <a:ea typeface="楷体_GB2312" pitchFamily="1" charset="-122"/>
                  <a:sym typeface="Symbol" panose="05050102010706020507" pitchFamily="18" charset="2"/>
                </a:rPr>
                <a:t></a:t>
              </a:r>
              <a:endParaRPr lang="en-US" altLang="zh-CN" sz="2000" b="1" dirty="0">
                <a:ea typeface="楷体_GB2312" pitchFamily="1" charset="-122"/>
              </a:endParaRPr>
            </a:p>
          </p:txBody>
        </p:sp>
        <p:sp>
          <p:nvSpPr>
            <p:cNvPr id="89123" name="Text Box 20"/>
            <p:cNvSpPr txBox="1"/>
            <p:nvPr/>
          </p:nvSpPr>
          <p:spPr>
            <a:xfrm>
              <a:off x="4917" y="662"/>
              <a:ext cx="325" cy="252"/>
            </a:xfrm>
            <a:prstGeom prst="rect">
              <a:avLst/>
            </a:prstGeom>
            <a:noFill/>
            <a:ln w="28575">
              <a:noFill/>
            </a:ln>
          </p:spPr>
          <p:txBody>
            <a:bodyPr wrap="none" lIns="90000" tIns="46800" rIns="90000" bIns="46800" anchor="ctr" anchorCtr="0">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Clr>
                  <a:schemeClr val="accent2"/>
                </a:buClr>
                <a:buSzPct val="75000"/>
                <a:buFont typeface="Monotype Sorts" panose="01010601010101010101" pitchFamily="2" charset="2"/>
                <a:buNone/>
              </a:pPr>
              <a:r>
                <a:rPr lang="en-US" altLang="zh-CN" sz="2000" b="1" dirty="0">
                  <a:ea typeface="楷体_GB2312" pitchFamily="1" charset="-122"/>
                </a:rPr>
                <a:t>5</a:t>
              </a:r>
              <a:r>
                <a:rPr lang="en-US" altLang="zh-CN" sz="2000" b="1" dirty="0">
                  <a:ea typeface="楷体_GB2312" pitchFamily="1" charset="-122"/>
                  <a:sym typeface="Symbol" panose="05050102010706020507" pitchFamily="18" charset="2"/>
                </a:rPr>
                <a:t></a:t>
              </a:r>
              <a:endParaRPr lang="en-US" altLang="zh-CN" sz="2000" b="1" dirty="0">
                <a:ea typeface="楷体_GB2312" pitchFamily="1" charset="-122"/>
              </a:endParaRPr>
            </a:p>
          </p:txBody>
        </p:sp>
        <p:sp>
          <p:nvSpPr>
            <p:cNvPr id="89124" name="Rectangle 21"/>
            <p:cNvSpPr/>
            <p:nvPr/>
          </p:nvSpPr>
          <p:spPr>
            <a:xfrm>
              <a:off x="3288" y="391"/>
              <a:ext cx="1996" cy="953"/>
            </a:xfrm>
            <a:prstGeom prst="rect">
              <a:avLst/>
            </a:prstGeom>
            <a:noFill/>
            <a:ln w="28575" cap="flat" cmpd="sng">
              <a:solidFill>
                <a:srgbClr val="FFCC00"/>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endParaRPr lang="zh-CN" altLang="en-US" dirty="0"/>
            </a:p>
          </p:txBody>
        </p:sp>
        <p:sp>
          <p:nvSpPr>
            <p:cNvPr id="89125" name="Line 22"/>
            <p:cNvSpPr/>
            <p:nvPr/>
          </p:nvSpPr>
          <p:spPr>
            <a:xfrm>
              <a:off x="4286" y="391"/>
              <a:ext cx="0" cy="953"/>
            </a:xfrm>
            <a:prstGeom prst="line">
              <a:avLst/>
            </a:prstGeom>
            <a:ln w="28575" cap="flat" cmpd="sng">
              <a:solidFill>
                <a:srgbClr val="FFCC00"/>
              </a:solidFill>
              <a:prstDash val="solid"/>
              <a:headEnd type="oval" w="med" len="med"/>
              <a:tailEnd type="oval" w="med" len="med"/>
            </a:ln>
          </p:spPr>
          <p:txBody>
            <a:bodyPr/>
            <a:lstStyle/>
            <a:p>
              <a:endParaRPr lang="zh-CN" altLang="en-US"/>
            </a:p>
          </p:txBody>
        </p:sp>
        <p:sp>
          <p:nvSpPr>
            <p:cNvPr id="89126" name="Rectangle 23"/>
            <p:cNvSpPr/>
            <p:nvPr/>
          </p:nvSpPr>
          <p:spPr>
            <a:xfrm rot="5400000">
              <a:off x="5143" y="623"/>
              <a:ext cx="193" cy="368"/>
            </a:xfrm>
            <a:prstGeom prst="rect">
              <a:avLst/>
            </a:prstGeom>
            <a:solidFill>
              <a:srgbClr val="FF9900"/>
            </a:solidFill>
            <a:ln w="28575" cap="flat" cmpd="sng">
              <a:solidFill>
                <a:srgbClr val="FF9900"/>
              </a:solidFill>
              <a:prstDash val="solid"/>
              <a:miter/>
              <a:headEnd type="none" w="med" len="med"/>
              <a:tailEnd type="none" w="med" len="med"/>
            </a:ln>
          </p:spPr>
          <p:txBody>
            <a:bodyPr wrap="none" lIns="90000" tIns="46800" rIns="90000" bIns="46800" anchor="ctr" anchorCtr="0">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endParaRPr lang="zh-CN" altLang="en-US" dirty="0"/>
            </a:p>
          </p:txBody>
        </p:sp>
        <p:sp>
          <p:nvSpPr>
            <p:cNvPr id="89127" name="Rectangle 24"/>
            <p:cNvSpPr/>
            <p:nvPr/>
          </p:nvSpPr>
          <p:spPr>
            <a:xfrm>
              <a:off x="3606" y="210"/>
              <a:ext cx="193" cy="368"/>
            </a:xfrm>
            <a:prstGeom prst="rect">
              <a:avLst/>
            </a:prstGeom>
            <a:solidFill>
              <a:srgbClr val="FF9900"/>
            </a:solidFill>
            <a:ln w="28575" cap="flat" cmpd="sng">
              <a:solidFill>
                <a:srgbClr val="FF9900"/>
              </a:solidFill>
              <a:prstDash val="solid"/>
              <a:miter/>
              <a:headEnd type="none" w="med" len="med"/>
              <a:tailEnd type="none" w="med" len="med"/>
            </a:ln>
          </p:spPr>
          <p:txBody>
            <a:bodyPr wrap="none" lIns="90000" tIns="46800" rIns="90000" bIns="46800" anchor="ctr" anchorCtr="0">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endParaRPr lang="zh-CN" altLang="en-US" dirty="0"/>
            </a:p>
          </p:txBody>
        </p:sp>
        <p:sp>
          <p:nvSpPr>
            <p:cNvPr id="89128" name="Text Box 25"/>
            <p:cNvSpPr txBox="1"/>
            <p:nvPr/>
          </p:nvSpPr>
          <p:spPr>
            <a:xfrm>
              <a:off x="3288" y="482"/>
              <a:ext cx="408" cy="29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zh-CN" altLang="en-US" sz="2400" b="1" dirty="0">
                  <a:latin typeface="Arial" panose="020B0604020202090204" pitchFamily="34" charset="0"/>
                  <a:ea typeface="仿宋_GB2312" pitchFamily="49" charset="-122"/>
                </a:rPr>
                <a:t>＋</a:t>
              </a:r>
              <a:endParaRPr lang="zh-CN" altLang="en-US" sz="2400" b="1" dirty="0">
                <a:latin typeface="Arial" panose="020B0604020202090204" pitchFamily="34" charset="0"/>
                <a:ea typeface="仿宋_GB2312" pitchFamily="49" charset="-122"/>
              </a:endParaRPr>
            </a:p>
          </p:txBody>
        </p:sp>
        <p:sp>
          <p:nvSpPr>
            <p:cNvPr id="89129" name="Text Box 26"/>
            <p:cNvSpPr txBox="1"/>
            <p:nvPr/>
          </p:nvSpPr>
          <p:spPr>
            <a:xfrm>
              <a:off x="3288" y="1026"/>
              <a:ext cx="408" cy="29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zh-CN" altLang="en-US" sz="2400" b="1" dirty="0">
                  <a:latin typeface="Arial" panose="020B0604020202090204" pitchFamily="34" charset="0"/>
                  <a:ea typeface="仿宋_GB2312" pitchFamily="49" charset="-122"/>
                </a:rPr>
                <a:t>－</a:t>
              </a:r>
              <a:endParaRPr lang="zh-CN" altLang="en-US" sz="2400" b="1" dirty="0">
                <a:latin typeface="Arial" panose="020B0604020202090204" pitchFamily="34" charset="0"/>
                <a:ea typeface="仿宋_GB2312" pitchFamily="49" charset="-122"/>
              </a:endParaRPr>
            </a:p>
          </p:txBody>
        </p:sp>
        <p:sp>
          <p:nvSpPr>
            <p:cNvPr id="89130" name="Text Box 27"/>
            <p:cNvSpPr txBox="1"/>
            <p:nvPr/>
          </p:nvSpPr>
          <p:spPr>
            <a:xfrm>
              <a:off x="3969" y="981"/>
              <a:ext cx="408" cy="29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zh-CN" altLang="en-US" sz="2400" b="1" dirty="0">
                  <a:latin typeface="Arial" panose="020B0604020202090204" pitchFamily="34" charset="0"/>
                  <a:ea typeface="仿宋_GB2312" pitchFamily="49" charset="-122"/>
                </a:rPr>
                <a:t>－</a:t>
              </a:r>
              <a:endParaRPr lang="zh-CN" altLang="en-US" sz="2400" b="1" dirty="0">
                <a:latin typeface="Arial" panose="020B0604020202090204" pitchFamily="34" charset="0"/>
                <a:ea typeface="仿宋_GB2312" pitchFamily="49" charset="-122"/>
              </a:endParaRPr>
            </a:p>
          </p:txBody>
        </p:sp>
        <p:sp>
          <p:nvSpPr>
            <p:cNvPr id="89131" name="Text Box 28"/>
            <p:cNvSpPr txBox="1"/>
            <p:nvPr/>
          </p:nvSpPr>
          <p:spPr>
            <a:xfrm>
              <a:off x="3969" y="436"/>
              <a:ext cx="408" cy="29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zh-CN" altLang="en-US" sz="2400" b="1" dirty="0">
                  <a:latin typeface="Arial" panose="020B0604020202090204" pitchFamily="34" charset="0"/>
                  <a:ea typeface="仿宋_GB2312" pitchFamily="49" charset="-122"/>
                </a:rPr>
                <a:t>＋</a:t>
              </a:r>
              <a:endParaRPr lang="zh-CN" altLang="en-US" sz="2400" b="1" dirty="0">
                <a:latin typeface="Arial" panose="020B0604020202090204" pitchFamily="34" charset="0"/>
                <a:ea typeface="仿宋_GB2312" pitchFamily="49" charset="-122"/>
              </a:endParaRPr>
            </a:p>
          </p:txBody>
        </p:sp>
      </p:grpSp>
      <p:grpSp>
        <p:nvGrpSpPr>
          <p:cNvPr id="155677" name="Group 29"/>
          <p:cNvGrpSpPr/>
          <p:nvPr/>
        </p:nvGrpSpPr>
        <p:grpSpPr>
          <a:xfrm>
            <a:off x="5884863" y="2559051"/>
            <a:ext cx="733425" cy="400050"/>
            <a:chOff x="3552" y="1864"/>
            <a:chExt cx="462" cy="252"/>
          </a:xfrm>
        </p:grpSpPr>
        <p:sp>
          <p:nvSpPr>
            <p:cNvPr id="89116" name="Line 30"/>
            <p:cNvSpPr/>
            <p:nvPr/>
          </p:nvSpPr>
          <p:spPr>
            <a:xfrm>
              <a:off x="3560" y="2115"/>
              <a:ext cx="454" cy="0"/>
            </a:xfrm>
            <a:prstGeom prst="line">
              <a:avLst/>
            </a:prstGeom>
            <a:ln w="38100" cap="flat" cmpd="sng">
              <a:solidFill>
                <a:srgbClr val="66FFFF"/>
              </a:solidFill>
              <a:prstDash val="solid"/>
              <a:headEnd type="none" w="med" len="med"/>
              <a:tailEnd type="triangle" w="med" len="med"/>
            </a:ln>
          </p:spPr>
          <p:txBody>
            <a:bodyPr/>
            <a:lstStyle/>
            <a:p>
              <a:endParaRPr lang="zh-CN" altLang="en-US"/>
            </a:p>
          </p:txBody>
        </p:sp>
        <p:sp>
          <p:nvSpPr>
            <p:cNvPr id="89117" name="Text Box 31"/>
            <p:cNvSpPr txBox="1"/>
            <p:nvPr/>
          </p:nvSpPr>
          <p:spPr>
            <a:xfrm>
              <a:off x="3552" y="1864"/>
              <a:ext cx="423" cy="252"/>
            </a:xfrm>
            <a:prstGeom prst="rect">
              <a:avLst/>
            </a:prstGeom>
            <a:noFill/>
            <a:ln w="28575">
              <a:noFill/>
            </a:ln>
          </p:spPr>
          <p:txBody>
            <a:bodyPr wrap="none" lIns="90000" tIns="46800" rIns="90000" bIns="46800" anchor="ctr" anchorCtr="0">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0"/>
                </a:spcBef>
                <a:buNone/>
              </a:pPr>
              <a:r>
                <a:rPr lang="en-US" altLang="zh-CN" sz="2000" b="1" dirty="0">
                  <a:ea typeface="楷体_GB2312" pitchFamily="1" charset="-122"/>
                </a:rPr>
                <a:t>2.5A</a:t>
              </a:r>
              <a:endParaRPr lang="en-US" altLang="zh-CN" sz="2400" b="1" dirty="0">
                <a:latin typeface="Arial" panose="020B0604020202090204" pitchFamily="34" charset="0"/>
                <a:ea typeface="仿宋_GB2312" pitchFamily="49" charset="-122"/>
              </a:endParaRPr>
            </a:p>
          </p:txBody>
        </p:sp>
      </p:grpSp>
      <p:grpSp>
        <p:nvGrpSpPr>
          <p:cNvPr id="155680" name="Group 32"/>
          <p:cNvGrpSpPr/>
          <p:nvPr/>
        </p:nvGrpSpPr>
        <p:grpSpPr>
          <a:xfrm>
            <a:off x="8183563" y="3135313"/>
            <a:ext cx="720725" cy="400050"/>
            <a:chOff x="4558" y="435"/>
            <a:chExt cx="454" cy="252"/>
          </a:xfrm>
        </p:grpSpPr>
        <p:sp>
          <p:nvSpPr>
            <p:cNvPr id="89114" name="Line 33"/>
            <p:cNvSpPr/>
            <p:nvPr/>
          </p:nvSpPr>
          <p:spPr>
            <a:xfrm>
              <a:off x="4558" y="436"/>
              <a:ext cx="454" cy="0"/>
            </a:xfrm>
            <a:prstGeom prst="line">
              <a:avLst/>
            </a:prstGeom>
            <a:ln w="38100" cap="flat" cmpd="sng">
              <a:solidFill>
                <a:srgbClr val="66FFFF"/>
              </a:solidFill>
              <a:prstDash val="solid"/>
              <a:headEnd type="none" w="med" len="med"/>
              <a:tailEnd type="triangle" w="med" len="med"/>
            </a:ln>
          </p:spPr>
          <p:txBody>
            <a:bodyPr/>
            <a:lstStyle/>
            <a:p>
              <a:endParaRPr lang="zh-CN" altLang="en-US"/>
            </a:p>
          </p:txBody>
        </p:sp>
        <p:sp>
          <p:nvSpPr>
            <p:cNvPr id="89115" name="Text Box 34"/>
            <p:cNvSpPr txBox="1"/>
            <p:nvPr/>
          </p:nvSpPr>
          <p:spPr>
            <a:xfrm>
              <a:off x="4613" y="435"/>
              <a:ext cx="299" cy="252"/>
            </a:xfrm>
            <a:prstGeom prst="rect">
              <a:avLst/>
            </a:prstGeom>
            <a:noFill/>
            <a:ln w="28575">
              <a:noFill/>
            </a:ln>
          </p:spPr>
          <p:txBody>
            <a:bodyPr wrap="none" lIns="90000" tIns="46800" rIns="90000" bIns="46800" anchor="ctr" anchorCtr="0">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0"/>
                </a:spcBef>
                <a:buNone/>
              </a:pPr>
              <a:r>
                <a:rPr lang="en-US" altLang="zh-CN" sz="2000" b="1" dirty="0">
                  <a:solidFill>
                    <a:schemeClr val="bg1"/>
                  </a:solidFill>
                  <a:ea typeface="楷体_GB2312" pitchFamily="1" charset="-122"/>
                </a:rPr>
                <a:t>1A</a:t>
              </a:r>
              <a:endParaRPr lang="en-US" altLang="zh-CN" sz="2400" b="1" dirty="0">
                <a:solidFill>
                  <a:srgbClr val="FFFF00"/>
                </a:solidFill>
                <a:latin typeface="Arial" panose="020B0604020202090204" pitchFamily="34" charset="0"/>
                <a:ea typeface="仿宋_GB2312" pitchFamily="49" charset="-122"/>
              </a:endParaRPr>
            </a:p>
          </p:txBody>
        </p:sp>
      </p:grpSp>
      <p:grpSp>
        <p:nvGrpSpPr>
          <p:cNvPr id="155683" name="Group 35"/>
          <p:cNvGrpSpPr/>
          <p:nvPr/>
        </p:nvGrpSpPr>
        <p:grpSpPr>
          <a:xfrm>
            <a:off x="7967663" y="2992438"/>
            <a:ext cx="1657350" cy="1649412"/>
            <a:chOff x="3833" y="1706"/>
            <a:chExt cx="907" cy="1039"/>
          </a:xfrm>
        </p:grpSpPr>
        <p:sp>
          <p:nvSpPr>
            <p:cNvPr id="89106" name="Text Box 36"/>
            <p:cNvSpPr txBox="1"/>
            <p:nvPr/>
          </p:nvSpPr>
          <p:spPr>
            <a:xfrm>
              <a:off x="3833" y="1756"/>
              <a:ext cx="816" cy="989"/>
            </a:xfrm>
            <a:prstGeom prst="rect">
              <a:avLst/>
            </a:prstGeom>
            <a:solidFill>
              <a:srgbClr val="3333CC"/>
            </a:solidFill>
            <a:ln w="28575">
              <a:noFill/>
            </a:ln>
          </p:spPr>
          <p:txBody>
            <a:bodyPr lIns="90000" tIns="46800" rIns="90000" bIns="46800" anchor="ctr" anchorCtr="0">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Clr>
                  <a:schemeClr val="accent2"/>
                </a:buClr>
                <a:buSzPct val="75000"/>
                <a:buFont typeface="Monotype Sorts" panose="01010601010101010101" pitchFamily="2" charset="2"/>
                <a:buNone/>
              </a:pPr>
              <a:r>
                <a:rPr lang="en-US" altLang="zh-CN" sz="2400" b="1" dirty="0">
                  <a:solidFill>
                    <a:srgbClr val="FFFF00"/>
                  </a:solidFill>
                  <a:ea typeface="楷体_GB2312" pitchFamily="1" charset="-122"/>
                </a:rPr>
                <a:t>     </a:t>
              </a:r>
              <a:endParaRPr lang="en-US" altLang="zh-CN" sz="2400" b="1" dirty="0">
                <a:solidFill>
                  <a:srgbClr val="FFFF00"/>
                </a:solidFill>
                <a:ea typeface="楷体_GB2312" pitchFamily="1" charset="-122"/>
              </a:endParaRPr>
            </a:p>
            <a:p>
              <a:pPr marL="0" lvl="0" indent="0" algn="ctr" eaLnBrk="1" hangingPunct="1">
                <a:spcBef>
                  <a:spcPct val="50000"/>
                </a:spcBef>
                <a:buClr>
                  <a:schemeClr val="accent2"/>
                </a:buClr>
                <a:buSzPct val="75000"/>
                <a:buFont typeface="Monotype Sorts" panose="01010601010101010101" pitchFamily="2" charset="2"/>
                <a:buNone/>
              </a:pPr>
              <a:endParaRPr lang="en-US" altLang="zh-CN" sz="2400" b="1" dirty="0">
                <a:solidFill>
                  <a:srgbClr val="FFFF00"/>
                </a:solidFill>
                <a:ea typeface="楷体_GB2312" pitchFamily="1" charset="-122"/>
              </a:endParaRPr>
            </a:p>
            <a:p>
              <a:pPr marL="0" lvl="0" indent="0" algn="ctr" eaLnBrk="1" hangingPunct="1">
                <a:spcBef>
                  <a:spcPct val="50000"/>
                </a:spcBef>
                <a:buClr>
                  <a:schemeClr val="accent2"/>
                </a:buClr>
                <a:buSzPct val="75000"/>
                <a:buFont typeface="Monotype Sorts" panose="01010601010101010101" pitchFamily="2" charset="2"/>
                <a:buNone/>
              </a:pPr>
              <a:endParaRPr lang="en-US" altLang="zh-CN" sz="2400" b="1" dirty="0">
                <a:solidFill>
                  <a:srgbClr val="FFFF00"/>
                </a:solidFill>
                <a:ea typeface="楷体_GB2312" pitchFamily="1" charset="-122"/>
              </a:endParaRPr>
            </a:p>
          </p:txBody>
        </p:sp>
        <p:sp>
          <p:nvSpPr>
            <p:cNvPr id="89107" name="Oval 37"/>
            <p:cNvSpPr/>
            <p:nvPr/>
          </p:nvSpPr>
          <p:spPr>
            <a:xfrm>
              <a:off x="4468" y="2069"/>
              <a:ext cx="272" cy="317"/>
            </a:xfrm>
            <a:prstGeom prst="ellipse">
              <a:avLst/>
            </a:prstGeom>
            <a:solidFill>
              <a:srgbClr val="33CCFF"/>
            </a:solidFill>
            <a:ln w="38100" cap="flat" cmpd="sng">
              <a:solidFill>
                <a:srgbClr val="FF9900"/>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endParaRPr lang="zh-CN" altLang="en-US" dirty="0"/>
            </a:p>
          </p:txBody>
        </p:sp>
        <p:sp>
          <p:nvSpPr>
            <p:cNvPr id="89108" name="Text Box 38"/>
            <p:cNvSpPr txBox="1"/>
            <p:nvPr/>
          </p:nvSpPr>
          <p:spPr>
            <a:xfrm>
              <a:off x="4175" y="2159"/>
              <a:ext cx="260" cy="252"/>
            </a:xfrm>
            <a:prstGeom prst="rect">
              <a:avLst/>
            </a:prstGeom>
            <a:noFill/>
            <a:ln w="28575">
              <a:noFill/>
            </a:ln>
          </p:spPr>
          <p:txBody>
            <a:bodyPr wrap="none" lIns="90000" tIns="46800" rIns="90000" bIns="46800" anchor="ctr" anchorCtr="0">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Clr>
                  <a:schemeClr val="accent2"/>
                </a:buClr>
                <a:buSzPct val="75000"/>
                <a:buFont typeface="Monotype Sorts" panose="01010601010101010101" pitchFamily="2" charset="2"/>
                <a:buNone/>
              </a:pPr>
              <a:r>
                <a:rPr lang="en-US" altLang="zh-CN" sz="2000" b="1" dirty="0">
                  <a:solidFill>
                    <a:schemeClr val="bg1"/>
                  </a:solidFill>
                  <a:ea typeface="楷体_GB2312" pitchFamily="1" charset="-122"/>
                </a:rPr>
                <a:t>5V</a:t>
              </a:r>
              <a:endParaRPr lang="en-US" altLang="zh-CN" sz="2000" b="1" dirty="0">
                <a:solidFill>
                  <a:schemeClr val="bg1"/>
                </a:solidFill>
                <a:ea typeface="楷体_GB2312" pitchFamily="1" charset="-122"/>
              </a:endParaRPr>
            </a:p>
          </p:txBody>
        </p:sp>
        <p:sp>
          <p:nvSpPr>
            <p:cNvPr id="89109" name="Line 39"/>
            <p:cNvSpPr/>
            <p:nvPr/>
          </p:nvSpPr>
          <p:spPr>
            <a:xfrm>
              <a:off x="3878" y="1751"/>
              <a:ext cx="726" cy="0"/>
            </a:xfrm>
            <a:prstGeom prst="line">
              <a:avLst/>
            </a:prstGeom>
            <a:ln w="9525" cap="flat" cmpd="sng">
              <a:solidFill>
                <a:srgbClr val="FFCC00"/>
              </a:solidFill>
              <a:prstDash val="solid"/>
              <a:headEnd type="none" w="med" len="med"/>
              <a:tailEnd type="none" w="med" len="med"/>
            </a:ln>
          </p:spPr>
          <p:txBody>
            <a:bodyPr/>
            <a:lstStyle/>
            <a:p>
              <a:endParaRPr lang="zh-CN" altLang="en-US"/>
            </a:p>
          </p:txBody>
        </p:sp>
        <p:sp>
          <p:nvSpPr>
            <p:cNvPr id="89110" name="Line 40"/>
            <p:cNvSpPr/>
            <p:nvPr/>
          </p:nvSpPr>
          <p:spPr>
            <a:xfrm>
              <a:off x="3878" y="2704"/>
              <a:ext cx="726" cy="0"/>
            </a:xfrm>
            <a:prstGeom prst="line">
              <a:avLst/>
            </a:prstGeom>
            <a:ln w="28575" cap="flat" cmpd="sng">
              <a:solidFill>
                <a:srgbClr val="FFCC00"/>
              </a:solidFill>
              <a:prstDash val="solid"/>
              <a:headEnd type="none" w="med" len="med"/>
              <a:tailEnd type="none" w="med" len="med"/>
            </a:ln>
          </p:spPr>
          <p:txBody>
            <a:bodyPr/>
            <a:lstStyle/>
            <a:p>
              <a:endParaRPr lang="zh-CN" altLang="en-US"/>
            </a:p>
          </p:txBody>
        </p:sp>
        <p:sp>
          <p:nvSpPr>
            <p:cNvPr id="89111" name="Line 41"/>
            <p:cNvSpPr/>
            <p:nvPr/>
          </p:nvSpPr>
          <p:spPr>
            <a:xfrm>
              <a:off x="4604" y="1706"/>
              <a:ext cx="0" cy="998"/>
            </a:xfrm>
            <a:prstGeom prst="line">
              <a:avLst/>
            </a:prstGeom>
            <a:ln w="28575" cap="flat" cmpd="sng">
              <a:solidFill>
                <a:srgbClr val="FFCC00"/>
              </a:solidFill>
              <a:prstDash val="solid"/>
              <a:headEnd type="none" w="med" len="med"/>
              <a:tailEnd type="none" w="med" len="med"/>
            </a:ln>
          </p:spPr>
          <p:txBody>
            <a:bodyPr/>
            <a:lstStyle/>
            <a:p>
              <a:endParaRPr lang="zh-CN" altLang="en-US"/>
            </a:p>
          </p:txBody>
        </p:sp>
        <p:sp>
          <p:nvSpPr>
            <p:cNvPr id="89112" name="Text Box 42"/>
            <p:cNvSpPr txBox="1"/>
            <p:nvPr/>
          </p:nvSpPr>
          <p:spPr>
            <a:xfrm>
              <a:off x="4292" y="1796"/>
              <a:ext cx="191" cy="252"/>
            </a:xfrm>
            <a:prstGeom prst="rect">
              <a:avLst/>
            </a:prstGeom>
            <a:noFill/>
            <a:ln w="28575">
              <a:noFill/>
            </a:ln>
          </p:spPr>
          <p:txBody>
            <a:bodyPr wrap="none" lIns="90000" tIns="46800" rIns="90000" bIns="46800" anchor="ctr" anchorCtr="0">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0"/>
                </a:spcBef>
                <a:buNone/>
              </a:pPr>
              <a:r>
                <a:rPr lang="en-US" altLang="zh-CN" sz="2000" b="1" dirty="0">
                  <a:solidFill>
                    <a:schemeClr val="bg1"/>
                  </a:solidFill>
                  <a:ea typeface="楷体_GB2312" pitchFamily="1" charset="-122"/>
                </a:rPr>
                <a:t>+</a:t>
              </a:r>
              <a:endParaRPr lang="en-US" altLang="zh-CN" sz="2400" b="1" dirty="0">
                <a:solidFill>
                  <a:srgbClr val="FFFF00"/>
                </a:solidFill>
                <a:latin typeface="Arial" panose="020B0604020202090204" pitchFamily="34" charset="0"/>
                <a:ea typeface="仿宋_GB2312" pitchFamily="49" charset="-122"/>
              </a:endParaRPr>
            </a:p>
          </p:txBody>
        </p:sp>
        <p:sp>
          <p:nvSpPr>
            <p:cNvPr id="89113" name="Text Box 43"/>
            <p:cNvSpPr txBox="1"/>
            <p:nvPr/>
          </p:nvSpPr>
          <p:spPr>
            <a:xfrm>
              <a:off x="4195" y="2387"/>
              <a:ext cx="408" cy="29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zh-CN" altLang="en-US" sz="2400" b="1" dirty="0">
                  <a:solidFill>
                    <a:schemeClr val="bg1"/>
                  </a:solidFill>
                  <a:latin typeface="Arial" panose="020B0604020202090204" pitchFamily="34" charset="0"/>
                  <a:ea typeface="仿宋_GB2312" pitchFamily="49" charset="-122"/>
                </a:rPr>
                <a:t>－</a:t>
              </a:r>
              <a:endParaRPr lang="zh-CN" altLang="en-US" sz="2400" b="1" dirty="0">
                <a:solidFill>
                  <a:srgbClr val="FFFF00"/>
                </a:solidFill>
                <a:latin typeface="Arial" panose="020B0604020202090204" pitchFamily="34" charset="0"/>
                <a:ea typeface="仿宋_GB2312" pitchFamily="49" charset="-122"/>
              </a:endParaRPr>
            </a:p>
          </p:txBody>
        </p:sp>
      </p:grpSp>
      <p:sp>
        <p:nvSpPr>
          <p:cNvPr id="155692" name="Text Box 44"/>
          <p:cNvSpPr txBox="1"/>
          <p:nvPr/>
        </p:nvSpPr>
        <p:spPr>
          <a:xfrm>
            <a:off x="8401050" y="2992438"/>
            <a:ext cx="649288" cy="46037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zh-CN" altLang="en-US" sz="2400" b="1" dirty="0">
                <a:solidFill>
                  <a:srgbClr val="FFFF00"/>
                </a:solidFill>
              </a:rPr>
              <a:t>？</a:t>
            </a:r>
            <a:endParaRPr lang="zh-CN" altLang="en-US" sz="2400" b="1" dirty="0">
              <a:solidFill>
                <a:srgbClr val="FFFF00"/>
              </a:solidFill>
            </a:endParaRPr>
          </a:p>
        </p:txBody>
      </p:sp>
      <p:sp>
        <p:nvSpPr>
          <p:cNvPr id="155693" name="Text Box 45"/>
          <p:cNvSpPr txBox="1"/>
          <p:nvPr/>
        </p:nvSpPr>
        <p:spPr>
          <a:xfrm>
            <a:off x="7680325" y="3208338"/>
            <a:ext cx="649288" cy="46037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zh-CN" altLang="en-US" sz="2400" b="1" dirty="0"/>
              <a:t>？</a:t>
            </a:r>
            <a:endParaRPr lang="zh-CN" altLang="en-US" sz="2400" b="1"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ntr" presetSubtype="0" fill="hold" grpId="0" nodeType="clickEffect">
                                  <p:stCondLst>
                                    <p:cond delay="0"/>
                                  </p:stCondLst>
                                  <p:childTnLst>
                                    <p:set>
                                      <p:cBhvr>
                                        <p:cTn id="6" dur="1" fill="hold">
                                          <p:stCondLst>
                                            <p:cond delay="0"/>
                                          </p:stCondLst>
                                        </p:cTn>
                                        <p:tgtEl>
                                          <p:spTgt spid="155651"/>
                                        </p:tgtEl>
                                        <p:attrNameLst>
                                          <p:attrName>style.visibility</p:attrName>
                                        </p:attrNameLst>
                                      </p:cBhvr>
                                      <p:to>
                                        <p:strVal val="visible"/>
                                      </p:to>
                                    </p:set>
                                    <p:anim calcmode="lin" valueType="num">
                                      <p:cBhvr>
                                        <p:cTn id="7" dur="1000" fill="hold"/>
                                        <p:tgtEl>
                                          <p:spTgt spid="155651"/>
                                        </p:tgtEl>
                                        <p:attrNameLst>
                                          <p:attrName>ppt_w</p:attrName>
                                        </p:attrNameLst>
                                      </p:cBhvr>
                                      <p:tavLst>
                                        <p:tav tm="0">
                                          <p:val>
                                            <p:fltVal val="0"/>
                                          </p:val>
                                        </p:tav>
                                        <p:tav tm="100000">
                                          <p:val>
                                            <p:strVal val="#ppt_w"/>
                                          </p:val>
                                        </p:tav>
                                      </p:tavLst>
                                    </p:anim>
                                    <p:anim calcmode="lin" valueType="num">
                                      <p:cBhvr>
                                        <p:cTn id="8" dur="1000" fill="hold"/>
                                        <p:tgtEl>
                                          <p:spTgt spid="155651"/>
                                        </p:tgtEl>
                                        <p:attrNameLst>
                                          <p:attrName>ppt_h</p:attrName>
                                        </p:attrNameLst>
                                      </p:cBhvr>
                                      <p:tavLst>
                                        <p:tav tm="0">
                                          <p:val>
                                            <p:fltVal val="0"/>
                                          </p:val>
                                        </p:tav>
                                        <p:tav tm="100000">
                                          <p:val>
                                            <p:strVal val="#ppt_h"/>
                                          </p:val>
                                        </p:tav>
                                      </p:tavLst>
                                    </p:anim>
                                    <p:anim calcmode="lin" valueType="num">
                                      <p:cBhvr>
                                        <p:cTn id="9" dur="1000" fill="hold"/>
                                        <p:tgtEl>
                                          <p:spTgt spid="155651"/>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155651"/>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iterate type="lt">
                                    <p:tmPct val="100000"/>
                                  </p:iterate>
                                  <p:childTnLst>
                                    <p:set>
                                      <p:cBhvr>
                                        <p:cTn id="14" dur="1" fill="hold">
                                          <p:stCondLst>
                                            <p:cond delay="0"/>
                                          </p:stCondLst>
                                        </p:cTn>
                                        <p:tgtEl>
                                          <p:spTgt spid="155650"/>
                                        </p:tgtEl>
                                        <p:attrNameLst>
                                          <p:attrName>style.visibility</p:attrName>
                                        </p:attrNameLst>
                                      </p:cBhvr>
                                      <p:to>
                                        <p:strVal val="visible"/>
                                      </p:to>
                                    </p:set>
                                    <p:animEffect transition="in" filter="wipe(left)">
                                      <p:cBhvr>
                                        <p:cTn id="15" dur="100"/>
                                        <p:tgtEl>
                                          <p:spTgt spid="155650"/>
                                        </p:tgtEl>
                                      </p:cBhvr>
                                    </p:animEffect>
                                  </p:childTnLst>
                                </p:cTn>
                              </p:par>
                            </p:childTnLst>
                          </p:cTn>
                        </p:par>
                      </p:childTnLst>
                    </p:cTn>
                  </p:par>
                  <p:par>
                    <p:cTn id="16" fill="hold">
                      <p:stCondLst>
                        <p:cond delay="indefinite"/>
                      </p:stCondLst>
                      <p:childTnLst>
                        <p:par>
                          <p:cTn id="17" fill="hold">
                            <p:stCondLst>
                              <p:cond delay="0"/>
                            </p:stCondLst>
                            <p:childTnLst>
                              <p:par>
                                <p:cTn id="18" presetID="15" presetClass="entr" presetSubtype="0" fill="hold" grpId="0" nodeType="clickEffect">
                                  <p:stCondLst>
                                    <p:cond delay="0"/>
                                  </p:stCondLst>
                                  <p:childTnLst>
                                    <p:set>
                                      <p:cBhvr>
                                        <p:cTn id="19" dur="1" fill="hold">
                                          <p:stCondLst>
                                            <p:cond delay="0"/>
                                          </p:stCondLst>
                                        </p:cTn>
                                        <p:tgtEl>
                                          <p:spTgt spid="155652"/>
                                        </p:tgtEl>
                                        <p:attrNameLst>
                                          <p:attrName>style.visibility</p:attrName>
                                        </p:attrNameLst>
                                      </p:cBhvr>
                                      <p:to>
                                        <p:strVal val="visible"/>
                                      </p:to>
                                    </p:set>
                                    <p:anim calcmode="lin" valueType="num">
                                      <p:cBhvr>
                                        <p:cTn id="20" dur="1000" fill="hold"/>
                                        <p:tgtEl>
                                          <p:spTgt spid="155652"/>
                                        </p:tgtEl>
                                        <p:attrNameLst>
                                          <p:attrName>ppt_w</p:attrName>
                                        </p:attrNameLst>
                                      </p:cBhvr>
                                      <p:tavLst>
                                        <p:tav tm="0">
                                          <p:val>
                                            <p:fltVal val="0"/>
                                          </p:val>
                                        </p:tav>
                                        <p:tav tm="100000">
                                          <p:val>
                                            <p:strVal val="#ppt_w"/>
                                          </p:val>
                                        </p:tav>
                                      </p:tavLst>
                                    </p:anim>
                                    <p:anim calcmode="lin" valueType="num">
                                      <p:cBhvr>
                                        <p:cTn id="21" dur="1000" fill="hold"/>
                                        <p:tgtEl>
                                          <p:spTgt spid="155652"/>
                                        </p:tgtEl>
                                        <p:attrNameLst>
                                          <p:attrName>ppt_h</p:attrName>
                                        </p:attrNameLst>
                                      </p:cBhvr>
                                      <p:tavLst>
                                        <p:tav tm="0">
                                          <p:val>
                                            <p:fltVal val="0"/>
                                          </p:val>
                                        </p:tav>
                                        <p:tav tm="100000">
                                          <p:val>
                                            <p:strVal val="#ppt_h"/>
                                          </p:val>
                                        </p:tav>
                                      </p:tavLst>
                                    </p:anim>
                                    <p:anim calcmode="lin" valueType="num">
                                      <p:cBhvr>
                                        <p:cTn id="22" dur="1000" fill="hold"/>
                                        <p:tgtEl>
                                          <p:spTgt spid="155652"/>
                                        </p:tgtEl>
                                        <p:attrNameLst>
                                          <p:attrName>ppt_x</p:attrName>
                                        </p:attrNameLst>
                                      </p:cBhvr>
                                      <p:tavLst>
                                        <p:tav tm="0" fmla="#ppt_x+(cos(-2*pi*(1-$))*-#ppt_x-sin(-2*pi*(1-$))*(1-#ppt_y))*(1-$)">
                                          <p:val>
                                            <p:fltVal val="0"/>
                                          </p:val>
                                        </p:tav>
                                        <p:tav tm="100000">
                                          <p:val>
                                            <p:fltVal val="1"/>
                                          </p:val>
                                        </p:tav>
                                      </p:tavLst>
                                    </p:anim>
                                    <p:anim calcmode="lin" valueType="num">
                                      <p:cBhvr>
                                        <p:cTn id="23" dur="1000" fill="hold"/>
                                        <p:tgtEl>
                                          <p:spTgt spid="155652"/>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155653"/>
                                        </p:tgtEl>
                                        <p:attrNameLst>
                                          <p:attrName>style.visibility</p:attrName>
                                        </p:attrNameLst>
                                      </p:cBhvr>
                                      <p:to>
                                        <p:strVal val="visible"/>
                                      </p:to>
                                    </p:set>
                                    <p:animEffect transition="in" filter="wipe(left)">
                                      <p:cBhvr>
                                        <p:cTn id="28" dur="2000"/>
                                        <p:tgtEl>
                                          <p:spTgt spid="155653"/>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155655"/>
                                        </p:tgtEl>
                                        <p:attrNameLst>
                                          <p:attrName>style.visibility</p:attrName>
                                        </p:attrNameLst>
                                      </p:cBhvr>
                                      <p:to>
                                        <p:strVal val="visible"/>
                                      </p:to>
                                    </p:set>
                                    <p:animEffect transition="in" filter="wipe(left)">
                                      <p:cBhvr>
                                        <p:cTn id="33" dur="2000"/>
                                        <p:tgtEl>
                                          <p:spTgt spid="155655"/>
                                        </p:tgtEl>
                                      </p:cBhvr>
                                    </p:animEffect>
                                  </p:childTnLst>
                                </p:cTn>
                              </p:par>
                            </p:childTnLst>
                          </p:cTn>
                        </p:par>
                      </p:childTnLst>
                    </p:cTn>
                  </p:par>
                  <p:par>
                    <p:cTn id="34" fill="hold">
                      <p:stCondLst>
                        <p:cond delay="indefinite"/>
                      </p:stCondLst>
                      <p:childTnLst>
                        <p:par>
                          <p:cTn id="35" fill="hold">
                            <p:stCondLst>
                              <p:cond delay="0"/>
                            </p:stCondLst>
                            <p:childTnLst>
                              <p:par>
                                <p:cTn id="36" presetID="55" presetClass="entr" presetSubtype="0" fill="hold" grpId="0" nodeType="clickEffect">
                                  <p:stCondLst>
                                    <p:cond delay="0"/>
                                  </p:stCondLst>
                                  <p:childTnLst>
                                    <p:set>
                                      <p:cBhvr>
                                        <p:cTn id="37" dur="1" fill="hold">
                                          <p:stCondLst>
                                            <p:cond delay="0"/>
                                          </p:stCondLst>
                                        </p:cTn>
                                        <p:tgtEl>
                                          <p:spTgt spid="155658"/>
                                        </p:tgtEl>
                                        <p:attrNameLst>
                                          <p:attrName>style.visibility</p:attrName>
                                        </p:attrNameLst>
                                      </p:cBhvr>
                                      <p:to>
                                        <p:strVal val="visible"/>
                                      </p:to>
                                    </p:set>
                                    <p:anim calcmode="lin" valueType="num">
                                      <p:cBhvr>
                                        <p:cTn id="38" dur="1000" fill="hold"/>
                                        <p:tgtEl>
                                          <p:spTgt spid="155658"/>
                                        </p:tgtEl>
                                        <p:attrNameLst>
                                          <p:attrName>ppt_w</p:attrName>
                                        </p:attrNameLst>
                                      </p:cBhvr>
                                      <p:tavLst>
                                        <p:tav tm="0">
                                          <p:val>
                                            <p:strVal val="#ppt_w*0.70"/>
                                          </p:val>
                                        </p:tav>
                                        <p:tav tm="100000">
                                          <p:val>
                                            <p:strVal val="#ppt_w"/>
                                          </p:val>
                                        </p:tav>
                                      </p:tavLst>
                                    </p:anim>
                                    <p:anim calcmode="lin" valueType="num">
                                      <p:cBhvr>
                                        <p:cTn id="39" dur="1000" fill="hold"/>
                                        <p:tgtEl>
                                          <p:spTgt spid="155658"/>
                                        </p:tgtEl>
                                        <p:attrNameLst>
                                          <p:attrName>ppt_h</p:attrName>
                                        </p:attrNameLst>
                                      </p:cBhvr>
                                      <p:tavLst>
                                        <p:tav tm="0">
                                          <p:val>
                                            <p:strVal val="#ppt_h"/>
                                          </p:val>
                                        </p:tav>
                                        <p:tav tm="100000">
                                          <p:val>
                                            <p:strVal val="#ppt_h"/>
                                          </p:val>
                                        </p:tav>
                                      </p:tavLst>
                                    </p:anim>
                                    <p:animEffect transition="in" filter="fade">
                                      <p:cBhvr>
                                        <p:cTn id="40" dur="1000"/>
                                        <p:tgtEl>
                                          <p:spTgt spid="155658"/>
                                        </p:tgtEl>
                                      </p:cBhvr>
                                    </p:animEffect>
                                  </p:childTnLst>
                                </p:cTn>
                              </p:par>
                            </p:childTnLst>
                          </p:cTn>
                        </p:par>
                        <p:par>
                          <p:cTn id="41" fill="hold">
                            <p:stCondLst>
                              <p:cond delay="1000"/>
                            </p:stCondLst>
                            <p:childTnLst>
                              <p:par>
                                <p:cTn id="42" presetID="2" presetClass="entr" presetSubtype="2" fill="hold" grpId="0" nodeType="afterEffect">
                                  <p:stCondLst>
                                    <p:cond delay="0"/>
                                  </p:stCondLst>
                                  <p:childTnLst>
                                    <p:set>
                                      <p:cBhvr>
                                        <p:cTn id="43" dur="1" fill="hold">
                                          <p:stCondLst>
                                            <p:cond delay="0"/>
                                          </p:stCondLst>
                                        </p:cTn>
                                        <p:tgtEl>
                                          <p:spTgt spid="155656"/>
                                        </p:tgtEl>
                                        <p:attrNameLst>
                                          <p:attrName>style.visibility</p:attrName>
                                        </p:attrNameLst>
                                      </p:cBhvr>
                                      <p:to>
                                        <p:strVal val="visible"/>
                                      </p:to>
                                    </p:set>
                                    <p:anim calcmode="lin" valueType="num">
                                      <p:cBhvr additive="base">
                                        <p:cTn id="44" dur="500" fill="hold"/>
                                        <p:tgtEl>
                                          <p:spTgt spid="155656"/>
                                        </p:tgtEl>
                                        <p:attrNameLst>
                                          <p:attrName>ppt_x</p:attrName>
                                        </p:attrNameLst>
                                      </p:cBhvr>
                                      <p:tavLst>
                                        <p:tav tm="0">
                                          <p:val>
                                            <p:strVal val="1+#ppt_w/2"/>
                                          </p:val>
                                        </p:tav>
                                        <p:tav tm="100000">
                                          <p:val>
                                            <p:strVal val="#ppt_x"/>
                                          </p:val>
                                        </p:tav>
                                      </p:tavLst>
                                    </p:anim>
                                    <p:anim calcmode="lin" valueType="num">
                                      <p:cBhvr additive="base">
                                        <p:cTn id="45" dur="500" fill="hold"/>
                                        <p:tgtEl>
                                          <p:spTgt spid="155656"/>
                                        </p:tgtEl>
                                        <p:attrNameLst>
                                          <p:attrName>ppt_y</p:attrName>
                                        </p:attrNameLst>
                                      </p:cBhvr>
                                      <p:tavLst>
                                        <p:tav tm="0">
                                          <p:val>
                                            <p:strVal val="#ppt_y"/>
                                          </p:val>
                                        </p:tav>
                                        <p:tav tm="100000">
                                          <p:val>
                                            <p:strVal val="#ppt_y"/>
                                          </p:val>
                                        </p:tav>
                                      </p:tavLst>
                                    </p:anim>
                                  </p:childTnLst>
                                </p:cTn>
                              </p:par>
                            </p:childTnLst>
                          </p:cTn>
                        </p:par>
                        <p:par>
                          <p:cTn id="46" fill="hold">
                            <p:stCondLst>
                              <p:cond delay="1500"/>
                            </p:stCondLst>
                            <p:childTnLst>
                              <p:par>
                                <p:cTn id="47" presetID="2" presetClass="entr" presetSubtype="2" fill="hold" grpId="0" nodeType="afterEffect">
                                  <p:stCondLst>
                                    <p:cond delay="0"/>
                                  </p:stCondLst>
                                  <p:childTnLst>
                                    <p:set>
                                      <p:cBhvr>
                                        <p:cTn id="48" dur="1" fill="hold">
                                          <p:stCondLst>
                                            <p:cond delay="0"/>
                                          </p:stCondLst>
                                        </p:cTn>
                                        <p:tgtEl>
                                          <p:spTgt spid="155657"/>
                                        </p:tgtEl>
                                        <p:attrNameLst>
                                          <p:attrName>style.visibility</p:attrName>
                                        </p:attrNameLst>
                                      </p:cBhvr>
                                      <p:to>
                                        <p:strVal val="visible"/>
                                      </p:to>
                                    </p:set>
                                    <p:anim calcmode="lin" valueType="num">
                                      <p:cBhvr additive="base">
                                        <p:cTn id="49" dur="500" fill="hold"/>
                                        <p:tgtEl>
                                          <p:spTgt spid="155657"/>
                                        </p:tgtEl>
                                        <p:attrNameLst>
                                          <p:attrName>ppt_x</p:attrName>
                                        </p:attrNameLst>
                                      </p:cBhvr>
                                      <p:tavLst>
                                        <p:tav tm="0">
                                          <p:val>
                                            <p:strVal val="1+#ppt_w/2"/>
                                          </p:val>
                                        </p:tav>
                                        <p:tav tm="100000">
                                          <p:val>
                                            <p:strVal val="#ppt_x"/>
                                          </p:val>
                                        </p:tav>
                                      </p:tavLst>
                                    </p:anim>
                                    <p:anim calcmode="lin" valueType="num">
                                      <p:cBhvr additive="base">
                                        <p:cTn id="50" dur="500" fill="hold"/>
                                        <p:tgtEl>
                                          <p:spTgt spid="155657"/>
                                        </p:tgtEl>
                                        <p:attrNameLst>
                                          <p:attrName>ppt_y</p:attrName>
                                        </p:attrNameLst>
                                      </p:cBhvr>
                                      <p:tavLst>
                                        <p:tav tm="0">
                                          <p:val>
                                            <p:strVal val="#ppt_y"/>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2" fill="hold" nodeType="clickEffect">
                                  <p:stCondLst>
                                    <p:cond delay="0"/>
                                  </p:stCondLst>
                                  <p:childTnLst>
                                    <p:set>
                                      <p:cBhvr>
                                        <p:cTn id="54" dur="1" fill="hold">
                                          <p:stCondLst>
                                            <p:cond delay="0"/>
                                          </p:stCondLst>
                                        </p:cTn>
                                        <p:tgtEl>
                                          <p:spTgt spid="155662"/>
                                        </p:tgtEl>
                                        <p:attrNameLst>
                                          <p:attrName>style.visibility</p:attrName>
                                        </p:attrNameLst>
                                      </p:cBhvr>
                                      <p:to>
                                        <p:strVal val="visible"/>
                                      </p:to>
                                    </p:set>
                                    <p:anim calcmode="lin" valueType="num">
                                      <p:cBhvr additive="base">
                                        <p:cTn id="55" dur="500" fill="hold"/>
                                        <p:tgtEl>
                                          <p:spTgt spid="155662"/>
                                        </p:tgtEl>
                                        <p:attrNameLst>
                                          <p:attrName>ppt_x</p:attrName>
                                        </p:attrNameLst>
                                      </p:cBhvr>
                                      <p:tavLst>
                                        <p:tav tm="0">
                                          <p:val>
                                            <p:strVal val="1+#ppt_w/2"/>
                                          </p:val>
                                        </p:tav>
                                        <p:tav tm="100000">
                                          <p:val>
                                            <p:strVal val="#ppt_x"/>
                                          </p:val>
                                        </p:tav>
                                      </p:tavLst>
                                    </p:anim>
                                    <p:anim calcmode="lin" valueType="num">
                                      <p:cBhvr additive="base">
                                        <p:cTn id="56" dur="500" fill="hold"/>
                                        <p:tgtEl>
                                          <p:spTgt spid="155662"/>
                                        </p:tgtEl>
                                        <p:attrNameLst>
                                          <p:attrName>ppt_y</p:attrName>
                                        </p:attrNameLst>
                                      </p:cBhvr>
                                      <p:tavLst>
                                        <p:tav tm="0">
                                          <p:val>
                                            <p:strVal val="#ppt_y"/>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55" presetClass="entr" presetSubtype="0" fill="hold" nodeType="clickEffect">
                                  <p:stCondLst>
                                    <p:cond delay="0"/>
                                  </p:stCondLst>
                                  <p:childTnLst>
                                    <p:set>
                                      <p:cBhvr>
                                        <p:cTn id="60" dur="1" fill="hold">
                                          <p:stCondLst>
                                            <p:cond delay="0"/>
                                          </p:stCondLst>
                                        </p:cTn>
                                        <p:tgtEl>
                                          <p:spTgt spid="155677"/>
                                        </p:tgtEl>
                                        <p:attrNameLst>
                                          <p:attrName>style.visibility</p:attrName>
                                        </p:attrNameLst>
                                      </p:cBhvr>
                                      <p:to>
                                        <p:strVal val="visible"/>
                                      </p:to>
                                    </p:set>
                                    <p:anim calcmode="lin" valueType="num">
                                      <p:cBhvr>
                                        <p:cTn id="61" dur="1000" fill="hold"/>
                                        <p:tgtEl>
                                          <p:spTgt spid="155677"/>
                                        </p:tgtEl>
                                        <p:attrNameLst>
                                          <p:attrName>ppt_w</p:attrName>
                                        </p:attrNameLst>
                                      </p:cBhvr>
                                      <p:tavLst>
                                        <p:tav tm="0">
                                          <p:val>
                                            <p:strVal val="#ppt_w*0.70"/>
                                          </p:val>
                                        </p:tav>
                                        <p:tav tm="100000">
                                          <p:val>
                                            <p:strVal val="#ppt_w"/>
                                          </p:val>
                                        </p:tav>
                                      </p:tavLst>
                                    </p:anim>
                                    <p:anim calcmode="lin" valueType="num">
                                      <p:cBhvr>
                                        <p:cTn id="62" dur="1000" fill="hold"/>
                                        <p:tgtEl>
                                          <p:spTgt spid="155677"/>
                                        </p:tgtEl>
                                        <p:attrNameLst>
                                          <p:attrName>ppt_h</p:attrName>
                                        </p:attrNameLst>
                                      </p:cBhvr>
                                      <p:tavLst>
                                        <p:tav tm="0">
                                          <p:val>
                                            <p:strVal val="#ppt_h"/>
                                          </p:val>
                                        </p:tav>
                                        <p:tav tm="100000">
                                          <p:val>
                                            <p:strVal val="#ppt_h"/>
                                          </p:val>
                                        </p:tav>
                                      </p:tavLst>
                                    </p:anim>
                                    <p:animEffect transition="in" filter="fade">
                                      <p:cBhvr>
                                        <p:cTn id="63" dur="1000"/>
                                        <p:tgtEl>
                                          <p:spTgt spid="155677"/>
                                        </p:tgtEl>
                                      </p:cBhvr>
                                    </p:animEffect>
                                  </p:childTnLst>
                                </p:cTn>
                              </p:par>
                            </p:childTnLst>
                          </p:cTn>
                        </p:par>
                      </p:childTnLst>
                    </p:cTn>
                  </p:par>
                  <p:par>
                    <p:cTn id="64" fill="hold">
                      <p:stCondLst>
                        <p:cond delay="indefinite"/>
                      </p:stCondLst>
                      <p:childTnLst>
                        <p:par>
                          <p:cTn id="65" fill="hold">
                            <p:stCondLst>
                              <p:cond delay="0"/>
                            </p:stCondLst>
                            <p:childTnLst>
                              <p:par>
                                <p:cTn id="66" presetID="55" presetClass="entr" presetSubtype="0" fill="hold" nodeType="clickEffect">
                                  <p:stCondLst>
                                    <p:cond delay="0"/>
                                  </p:stCondLst>
                                  <p:childTnLst>
                                    <p:set>
                                      <p:cBhvr>
                                        <p:cTn id="67" dur="1" fill="hold">
                                          <p:stCondLst>
                                            <p:cond delay="0"/>
                                          </p:stCondLst>
                                        </p:cTn>
                                        <p:tgtEl>
                                          <p:spTgt spid="155680"/>
                                        </p:tgtEl>
                                        <p:attrNameLst>
                                          <p:attrName>style.visibility</p:attrName>
                                        </p:attrNameLst>
                                      </p:cBhvr>
                                      <p:to>
                                        <p:strVal val="visible"/>
                                      </p:to>
                                    </p:set>
                                    <p:anim calcmode="lin" valueType="num">
                                      <p:cBhvr>
                                        <p:cTn id="68" dur="1000" fill="hold"/>
                                        <p:tgtEl>
                                          <p:spTgt spid="155680"/>
                                        </p:tgtEl>
                                        <p:attrNameLst>
                                          <p:attrName>ppt_w</p:attrName>
                                        </p:attrNameLst>
                                      </p:cBhvr>
                                      <p:tavLst>
                                        <p:tav tm="0">
                                          <p:val>
                                            <p:strVal val="#ppt_w*0.70"/>
                                          </p:val>
                                        </p:tav>
                                        <p:tav tm="100000">
                                          <p:val>
                                            <p:strVal val="#ppt_w"/>
                                          </p:val>
                                        </p:tav>
                                      </p:tavLst>
                                    </p:anim>
                                    <p:anim calcmode="lin" valueType="num">
                                      <p:cBhvr>
                                        <p:cTn id="69" dur="1000" fill="hold"/>
                                        <p:tgtEl>
                                          <p:spTgt spid="155680"/>
                                        </p:tgtEl>
                                        <p:attrNameLst>
                                          <p:attrName>ppt_h</p:attrName>
                                        </p:attrNameLst>
                                      </p:cBhvr>
                                      <p:tavLst>
                                        <p:tav tm="0">
                                          <p:val>
                                            <p:strVal val="#ppt_h"/>
                                          </p:val>
                                        </p:tav>
                                        <p:tav tm="100000">
                                          <p:val>
                                            <p:strVal val="#ppt_h"/>
                                          </p:val>
                                        </p:tav>
                                      </p:tavLst>
                                    </p:anim>
                                    <p:animEffect transition="in" filter="fade">
                                      <p:cBhvr>
                                        <p:cTn id="70" dur="1000"/>
                                        <p:tgtEl>
                                          <p:spTgt spid="155680"/>
                                        </p:tgtEl>
                                      </p:cBhvr>
                                    </p:animEffect>
                                  </p:childTnLst>
                                </p:cTn>
                              </p:par>
                            </p:childTnLst>
                          </p:cTn>
                        </p:par>
                      </p:childTnLst>
                    </p:cTn>
                  </p:par>
                  <p:par>
                    <p:cTn id="71" fill="hold">
                      <p:stCondLst>
                        <p:cond delay="indefinite"/>
                      </p:stCondLst>
                      <p:childTnLst>
                        <p:par>
                          <p:cTn id="72" fill="hold">
                            <p:stCondLst>
                              <p:cond delay="0"/>
                            </p:stCondLst>
                            <p:childTnLst>
                              <p:par>
                                <p:cTn id="73" presetID="55" presetClass="entr" presetSubtype="0" fill="hold" nodeType="clickEffect">
                                  <p:stCondLst>
                                    <p:cond delay="0"/>
                                  </p:stCondLst>
                                  <p:childTnLst>
                                    <p:set>
                                      <p:cBhvr>
                                        <p:cTn id="74" dur="1" fill="hold">
                                          <p:stCondLst>
                                            <p:cond delay="0"/>
                                          </p:stCondLst>
                                        </p:cTn>
                                        <p:tgtEl>
                                          <p:spTgt spid="155659"/>
                                        </p:tgtEl>
                                        <p:attrNameLst>
                                          <p:attrName>style.visibility</p:attrName>
                                        </p:attrNameLst>
                                      </p:cBhvr>
                                      <p:to>
                                        <p:strVal val="visible"/>
                                      </p:to>
                                    </p:set>
                                    <p:anim calcmode="lin" valueType="num">
                                      <p:cBhvr>
                                        <p:cTn id="75" dur="1000" fill="hold"/>
                                        <p:tgtEl>
                                          <p:spTgt spid="155659"/>
                                        </p:tgtEl>
                                        <p:attrNameLst>
                                          <p:attrName>ppt_w</p:attrName>
                                        </p:attrNameLst>
                                      </p:cBhvr>
                                      <p:tavLst>
                                        <p:tav tm="0">
                                          <p:val>
                                            <p:strVal val="#ppt_w*0.70"/>
                                          </p:val>
                                        </p:tav>
                                        <p:tav tm="100000">
                                          <p:val>
                                            <p:strVal val="#ppt_w"/>
                                          </p:val>
                                        </p:tav>
                                      </p:tavLst>
                                    </p:anim>
                                    <p:anim calcmode="lin" valueType="num">
                                      <p:cBhvr>
                                        <p:cTn id="76" dur="1000" fill="hold"/>
                                        <p:tgtEl>
                                          <p:spTgt spid="155659"/>
                                        </p:tgtEl>
                                        <p:attrNameLst>
                                          <p:attrName>ppt_h</p:attrName>
                                        </p:attrNameLst>
                                      </p:cBhvr>
                                      <p:tavLst>
                                        <p:tav tm="0">
                                          <p:val>
                                            <p:strVal val="#ppt_h"/>
                                          </p:val>
                                        </p:tav>
                                        <p:tav tm="100000">
                                          <p:val>
                                            <p:strVal val="#ppt_h"/>
                                          </p:val>
                                        </p:tav>
                                      </p:tavLst>
                                    </p:anim>
                                    <p:animEffect transition="in" filter="fade">
                                      <p:cBhvr>
                                        <p:cTn id="77" dur="1000"/>
                                        <p:tgtEl>
                                          <p:spTgt spid="155659"/>
                                        </p:tgtEl>
                                      </p:cBhvr>
                                    </p:animEffect>
                                  </p:childTnLst>
                                </p:cTn>
                              </p:par>
                            </p:childTnLst>
                          </p:cTn>
                        </p:par>
                      </p:childTnLst>
                    </p:cTn>
                  </p:par>
                  <p:par>
                    <p:cTn id="78" fill="hold">
                      <p:stCondLst>
                        <p:cond delay="indefinite"/>
                      </p:stCondLst>
                      <p:childTnLst>
                        <p:par>
                          <p:cTn id="79" fill="hold">
                            <p:stCondLst>
                              <p:cond delay="0"/>
                            </p:stCondLst>
                            <p:childTnLst>
                              <p:par>
                                <p:cTn id="80" presetID="2" presetClass="entr" presetSubtype="2" fill="hold" nodeType="clickEffect">
                                  <p:stCondLst>
                                    <p:cond delay="0"/>
                                  </p:stCondLst>
                                  <p:childTnLst>
                                    <p:set>
                                      <p:cBhvr>
                                        <p:cTn id="81" dur="1" fill="hold">
                                          <p:stCondLst>
                                            <p:cond delay="0"/>
                                          </p:stCondLst>
                                        </p:cTn>
                                        <p:tgtEl>
                                          <p:spTgt spid="155683"/>
                                        </p:tgtEl>
                                        <p:attrNameLst>
                                          <p:attrName>style.visibility</p:attrName>
                                        </p:attrNameLst>
                                      </p:cBhvr>
                                      <p:to>
                                        <p:strVal val="visible"/>
                                      </p:to>
                                    </p:set>
                                    <p:anim calcmode="lin" valueType="num">
                                      <p:cBhvr additive="base">
                                        <p:cTn id="82" dur="500" fill="hold"/>
                                        <p:tgtEl>
                                          <p:spTgt spid="155683"/>
                                        </p:tgtEl>
                                        <p:attrNameLst>
                                          <p:attrName>ppt_x</p:attrName>
                                        </p:attrNameLst>
                                      </p:cBhvr>
                                      <p:tavLst>
                                        <p:tav tm="0">
                                          <p:val>
                                            <p:strVal val="1+#ppt_w/2"/>
                                          </p:val>
                                        </p:tav>
                                        <p:tav tm="100000">
                                          <p:val>
                                            <p:strVal val="#ppt_x"/>
                                          </p:val>
                                        </p:tav>
                                      </p:tavLst>
                                    </p:anim>
                                    <p:anim calcmode="lin" valueType="num">
                                      <p:cBhvr additive="base">
                                        <p:cTn id="83" dur="500" fill="hold"/>
                                        <p:tgtEl>
                                          <p:spTgt spid="155683"/>
                                        </p:tgtEl>
                                        <p:attrNameLst>
                                          <p:attrName>ppt_y</p:attrName>
                                        </p:attrNameLst>
                                      </p:cBhvr>
                                      <p:tavLst>
                                        <p:tav tm="0">
                                          <p:val>
                                            <p:strVal val="#ppt_y"/>
                                          </p:val>
                                        </p:tav>
                                        <p:tav tm="100000">
                                          <p:val>
                                            <p:strVal val="#ppt_y"/>
                                          </p:val>
                                        </p:tav>
                                      </p:tavLst>
                                    </p:anim>
                                  </p:childTnLst>
                                </p:cTn>
                              </p:par>
                            </p:childTnLst>
                          </p:cTn>
                        </p:par>
                      </p:childTnLst>
                    </p:cTn>
                  </p:par>
                  <p:par>
                    <p:cTn id="84" fill="hold">
                      <p:stCondLst>
                        <p:cond delay="indefinite"/>
                      </p:stCondLst>
                      <p:childTnLst>
                        <p:par>
                          <p:cTn id="85" fill="hold">
                            <p:stCondLst>
                              <p:cond delay="0"/>
                            </p:stCondLst>
                            <p:childTnLst>
                              <p:par>
                                <p:cTn id="86" presetID="55" presetClass="entr" presetSubtype="0" fill="hold" grpId="0" nodeType="clickEffect">
                                  <p:stCondLst>
                                    <p:cond delay="0"/>
                                  </p:stCondLst>
                                  <p:childTnLst>
                                    <p:set>
                                      <p:cBhvr>
                                        <p:cTn id="87" dur="1" fill="hold">
                                          <p:stCondLst>
                                            <p:cond delay="0"/>
                                          </p:stCondLst>
                                        </p:cTn>
                                        <p:tgtEl>
                                          <p:spTgt spid="155692"/>
                                        </p:tgtEl>
                                        <p:attrNameLst>
                                          <p:attrName>style.visibility</p:attrName>
                                        </p:attrNameLst>
                                      </p:cBhvr>
                                      <p:to>
                                        <p:strVal val="visible"/>
                                      </p:to>
                                    </p:set>
                                    <p:anim calcmode="lin" valueType="num">
                                      <p:cBhvr>
                                        <p:cTn id="88" dur="1000" fill="hold"/>
                                        <p:tgtEl>
                                          <p:spTgt spid="155692"/>
                                        </p:tgtEl>
                                        <p:attrNameLst>
                                          <p:attrName>ppt_w</p:attrName>
                                        </p:attrNameLst>
                                      </p:cBhvr>
                                      <p:tavLst>
                                        <p:tav tm="0">
                                          <p:val>
                                            <p:strVal val="#ppt_w*0.70"/>
                                          </p:val>
                                        </p:tav>
                                        <p:tav tm="100000">
                                          <p:val>
                                            <p:strVal val="#ppt_w"/>
                                          </p:val>
                                        </p:tav>
                                      </p:tavLst>
                                    </p:anim>
                                    <p:anim calcmode="lin" valueType="num">
                                      <p:cBhvr>
                                        <p:cTn id="89" dur="1000" fill="hold"/>
                                        <p:tgtEl>
                                          <p:spTgt spid="155692"/>
                                        </p:tgtEl>
                                        <p:attrNameLst>
                                          <p:attrName>ppt_h</p:attrName>
                                        </p:attrNameLst>
                                      </p:cBhvr>
                                      <p:tavLst>
                                        <p:tav tm="0">
                                          <p:val>
                                            <p:strVal val="#ppt_h"/>
                                          </p:val>
                                        </p:tav>
                                        <p:tav tm="100000">
                                          <p:val>
                                            <p:strVal val="#ppt_h"/>
                                          </p:val>
                                        </p:tav>
                                      </p:tavLst>
                                    </p:anim>
                                    <p:animEffect transition="in" filter="fade">
                                      <p:cBhvr>
                                        <p:cTn id="90" dur="1000"/>
                                        <p:tgtEl>
                                          <p:spTgt spid="155692"/>
                                        </p:tgtEl>
                                      </p:cBhvr>
                                    </p:animEffect>
                                  </p:childTnLst>
                                </p:cTn>
                              </p:par>
                            </p:childTnLst>
                          </p:cTn>
                        </p:par>
                      </p:childTnLst>
                    </p:cTn>
                  </p:par>
                  <p:par>
                    <p:cTn id="91" fill="hold">
                      <p:stCondLst>
                        <p:cond delay="indefinite"/>
                      </p:stCondLst>
                      <p:childTnLst>
                        <p:par>
                          <p:cTn id="92" fill="hold">
                            <p:stCondLst>
                              <p:cond delay="0"/>
                            </p:stCondLst>
                            <p:childTnLst>
                              <p:par>
                                <p:cTn id="93" presetID="55" presetClass="entr" presetSubtype="0" fill="hold" grpId="0" nodeType="clickEffect">
                                  <p:stCondLst>
                                    <p:cond delay="0"/>
                                  </p:stCondLst>
                                  <p:childTnLst>
                                    <p:set>
                                      <p:cBhvr>
                                        <p:cTn id="94" dur="1" fill="hold">
                                          <p:stCondLst>
                                            <p:cond delay="0"/>
                                          </p:stCondLst>
                                        </p:cTn>
                                        <p:tgtEl>
                                          <p:spTgt spid="155693"/>
                                        </p:tgtEl>
                                        <p:attrNameLst>
                                          <p:attrName>style.visibility</p:attrName>
                                        </p:attrNameLst>
                                      </p:cBhvr>
                                      <p:to>
                                        <p:strVal val="visible"/>
                                      </p:to>
                                    </p:set>
                                    <p:anim calcmode="lin" valueType="num">
                                      <p:cBhvr>
                                        <p:cTn id="95" dur="1000" fill="hold"/>
                                        <p:tgtEl>
                                          <p:spTgt spid="155693"/>
                                        </p:tgtEl>
                                        <p:attrNameLst>
                                          <p:attrName>ppt_w</p:attrName>
                                        </p:attrNameLst>
                                      </p:cBhvr>
                                      <p:tavLst>
                                        <p:tav tm="0">
                                          <p:val>
                                            <p:strVal val="#ppt_w*0.70"/>
                                          </p:val>
                                        </p:tav>
                                        <p:tav tm="100000">
                                          <p:val>
                                            <p:strVal val="#ppt_w"/>
                                          </p:val>
                                        </p:tav>
                                      </p:tavLst>
                                    </p:anim>
                                    <p:anim calcmode="lin" valueType="num">
                                      <p:cBhvr>
                                        <p:cTn id="96" dur="1000" fill="hold"/>
                                        <p:tgtEl>
                                          <p:spTgt spid="155693"/>
                                        </p:tgtEl>
                                        <p:attrNameLst>
                                          <p:attrName>ppt_h</p:attrName>
                                        </p:attrNameLst>
                                      </p:cBhvr>
                                      <p:tavLst>
                                        <p:tav tm="0">
                                          <p:val>
                                            <p:strVal val="#ppt_h"/>
                                          </p:val>
                                        </p:tav>
                                        <p:tav tm="100000">
                                          <p:val>
                                            <p:strVal val="#ppt_h"/>
                                          </p:val>
                                        </p:tav>
                                      </p:tavLst>
                                    </p:anim>
                                    <p:animEffect transition="in" filter="fade">
                                      <p:cBhvr>
                                        <p:cTn id="97" dur="1000"/>
                                        <p:tgtEl>
                                          <p:spTgt spid="155693"/>
                                        </p:tgtEl>
                                      </p:cBhvr>
                                    </p:animEffect>
                                  </p:childTnLst>
                                </p:cTn>
                              </p:par>
                            </p:childTnLst>
                          </p:cTn>
                        </p:par>
                      </p:childTnLst>
                    </p:cTn>
                  </p:par>
                  <p:par>
                    <p:cTn id="98" fill="hold">
                      <p:stCondLst>
                        <p:cond delay="indefinite"/>
                      </p:stCondLst>
                      <p:childTnLst>
                        <p:par>
                          <p:cTn id="99" fill="hold">
                            <p:stCondLst>
                              <p:cond delay="0"/>
                            </p:stCondLst>
                            <p:childTnLst>
                              <p:par>
                                <p:cTn id="100" presetID="22" presetClass="entr" presetSubtype="8" fill="hold" grpId="0" nodeType="clickEffect">
                                  <p:stCondLst>
                                    <p:cond delay="0"/>
                                  </p:stCondLst>
                                  <p:childTnLst>
                                    <p:set>
                                      <p:cBhvr>
                                        <p:cTn id="101" dur="1" fill="hold">
                                          <p:stCondLst>
                                            <p:cond delay="0"/>
                                          </p:stCondLst>
                                        </p:cTn>
                                        <p:tgtEl>
                                          <p:spTgt spid="155654"/>
                                        </p:tgtEl>
                                        <p:attrNameLst>
                                          <p:attrName>style.visibility</p:attrName>
                                        </p:attrNameLst>
                                      </p:cBhvr>
                                      <p:to>
                                        <p:strVal val="visible"/>
                                      </p:to>
                                    </p:set>
                                    <p:animEffect transition="in" filter="wipe(left)">
                                      <p:cBhvr>
                                        <p:cTn id="102" dur="2000"/>
                                        <p:tgtEl>
                                          <p:spTgt spid="1556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5650" grpId="0"/>
      <p:bldP spid="155651" grpId="0" bldLvl="0" animBg="1"/>
      <p:bldP spid="155652" grpId="0" bldLvl="0" animBg="1"/>
      <p:bldP spid="155653" grpId="0"/>
      <p:bldP spid="155654" grpId="0"/>
      <p:bldP spid="155655" grpId="0"/>
      <p:bldP spid="155656" grpId="0"/>
      <p:bldP spid="155657" grpId="0"/>
      <p:bldP spid="155658" grpId="0" bldLvl="0" animBg="1"/>
      <p:bldP spid="155692" grpId="0"/>
      <p:bldP spid="155693" grpId="0"/>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Text Box 2"/>
          <p:cNvSpPr txBox="1"/>
          <p:nvPr/>
        </p:nvSpPr>
        <p:spPr>
          <a:xfrm>
            <a:off x="1774825" y="666750"/>
            <a:ext cx="863600" cy="52197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zh-CN" altLang="en-US" sz="2800" b="1" dirty="0">
                <a:latin typeface="宋体" pitchFamily="2" charset="-122"/>
              </a:rPr>
              <a:t>例</a:t>
            </a:r>
            <a:r>
              <a:rPr lang="en-US" altLang="zh-CN" sz="2800" b="1" dirty="0">
                <a:latin typeface="宋体" pitchFamily="2" charset="-122"/>
              </a:rPr>
              <a:t>7</a:t>
            </a:r>
            <a:endParaRPr lang="en-US" altLang="zh-CN" sz="2800" b="1" dirty="0">
              <a:latin typeface="宋体" pitchFamily="2" charset="-122"/>
            </a:endParaRPr>
          </a:p>
        </p:txBody>
      </p:sp>
      <p:sp>
        <p:nvSpPr>
          <p:cNvPr id="156675" name="Text Box 3"/>
          <p:cNvSpPr txBox="1"/>
          <p:nvPr/>
        </p:nvSpPr>
        <p:spPr>
          <a:xfrm>
            <a:off x="2640013" y="666750"/>
            <a:ext cx="7812087" cy="46037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400" b="1" dirty="0"/>
              <a:t>2V</a:t>
            </a:r>
            <a:r>
              <a:rPr lang="zh-CN" altLang="en-US" sz="2400" b="1" dirty="0">
                <a:ea typeface="仿宋_GB2312" pitchFamily="49" charset="-122"/>
              </a:rPr>
              <a:t>电压源用多大的电阻置换而不影响电路的工作状态。</a:t>
            </a:r>
            <a:endParaRPr lang="zh-CN" altLang="en-US" sz="2800" b="1" i="1" dirty="0">
              <a:ea typeface="仿宋_GB2312" pitchFamily="49" charset="-122"/>
            </a:endParaRPr>
          </a:p>
        </p:txBody>
      </p:sp>
      <p:grpSp>
        <p:nvGrpSpPr>
          <p:cNvPr id="156676" name="Group 4"/>
          <p:cNvGrpSpPr/>
          <p:nvPr/>
        </p:nvGrpSpPr>
        <p:grpSpPr>
          <a:xfrm>
            <a:off x="1847850" y="1387475"/>
            <a:ext cx="4176713" cy="2179638"/>
            <a:chOff x="204" y="606"/>
            <a:chExt cx="2631" cy="1373"/>
          </a:xfrm>
        </p:grpSpPr>
        <p:sp>
          <p:nvSpPr>
            <p:cNvPr id="90159" name="Oval 5"/>
            <p:cNvSpPr/>
            <p:nvPr/>
          </p:nvSpPr>
          <p:spPr>
            <a:xfrm rot="5400000">
              <a:off x="204" y="1434"/>
              <a:ext cx="288" cy="288"/>
            </a:xfrm>
            <a:prstGeom prst="ellipse">
              <a:avLst/>
            </a:prstGeom>
            <a:solidFill>
              <a:srgbClr val="33CCFF"/>
            </a:solidFill>
            <a:ln w="38100" cap="flat" cmpd="sng">
              <a:solidFill>
                <a:srgbClr val="FF9900"/>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endParaRPr lang="zh-CN" altLang="en-US" dirty="0"/>
            </a:p>
          </p:txBody>
        </p:sp>
        <p:sp>
          <p:nvSpPr>
            <p:cNvPr id="90160" name="Line 6"/>
            <p:cNvSpPr/>
            <p:nvPr/>
          </p:nvSpPr>
          <p:spPr>
            <a:xfrm>
              <a:off x="1791" y="754"/>
              <a:ext cx="953" cy="0"/>
            </a:xfrm>
            <a:prstGeom prst="line">
              <a:avLst/>
            </a:prstGeom>
            <a:ln w="28575" cap="flat" cmpd="sng">
              <a:solidFill>
                <a:srgbClr val="FFCC00"/>
              </a:solidFill>
              <a:prstDash val="solid"/>
              <a:headEnd type="none" w="med" len="med"/>
              <a:tailEnd type="none" w="med" len="med"/>
            </a:ln>
          </p:spPr>
          <p:txBody>
            <a:bodyPr/>
            <a:lstStyle/>
            <a:p>
              <a:endParaRPr lang="zh-CN" altLang="en-US"/>
            </a:p>
          </p:txBody>
        </p:sp>
        <p:sp>
          <p:nvSpPr>
            <p:cNvPr id="90161" name="Oval 7"/>
            <p:cNvSpPr/>
            <p:nvPr/>
          </p:nvSpPr>
          <p:spPr>
            <a:xfrm>
              <a:off x="2154" y="981"/>
              <a:ext cx="288" cy="288"/>
            </a:xfrm>
            <a:prstGeom prst="ellipse">
              <a:avLst/>
            </a:prstGeom>
            <a:solidFill>
              <a:srgbClr val="33CCFF"/>
            </a:solidFill>
            <a:ln w="38100" cap="flat" cmpd="sng">
              <a:solidFill>
                <a:srgbClr val="FF9900"/>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endParaRPr lang="zh-CN" altLang="en-US" dirty="0"/>
            </a:p>
          </p:txBody>
        </p:sp>
        <p:sp>
          <p:nvSpPr>
            <p:cNvPr id="90162" name="Text Box 8"/>
            <p:cNvSpPr txBox="1"/>
            <p:nvPr/>
          </p:nvSpPr>
          <p:spPr>
            <a:xfrm>
              <a:off x="2109" y="754"/>
              <a:ext cx="499" cy="29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en-US" altLang="zh-CN" sz="2400" b="1" dirty="0"/>
                <a:t>4</a:t>
              </a:r>
              <a:r>
                <a:rPr lang="en-US" altLang="zh-CN" sz="2400" b="1" dirty="0">
                  <a:sym typeface="Symbol" panose="05050102010706020507" pitchFamily="18" charset="2"/>
                </a:rPr>
                <a:t></a:t>
              </a:r>
              <a:endParaRPr lang="en-US" altLang="zh-CN" sz="2400" b="1" dirty="0">
                <a:latin typeface="Arial" panose="020B0604020202090204" pitchFamily="34" charset="0"/>
                <a:ea typeface="仿宋_GB2312" pitchFamily="49" charset="-122"/>
              </a:endParaRPr>
            </a:p>
          </p:txBody>
        </p:sp>
        <p:sp>
          <p:nvSpPr>
            <p:cNvPr id="90163" name="Rectangle 9"/>
            <p:cNvSpPr/>
            <p:nvPr/>
          </p:nvSpPr>
          <p:spPr>
            <a:xfrm>
              <a:off x="340" y="1117"/>
              <a:ext cx="2420" cy="862"/>
            </a:xfrm>
            <a:prstGeom prst="rect">
              <a:avLst/>
            </a:prstGeom>
            <a:noFill/>
            <a:ln w="28575" cap="flat" cmpd="sng">
              <a:solidFill>
                <a:srgbClr val="FFCC00"/>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endParaRPr lang="zh-CN" altLang="en-US" dirty="0"/>
            </a:p>
          </p:txBody>
        </p:sp>
        <p:sp>
          <p:nvSpPr>
            <p:cNvPr id="90164" name="Line 10"/>
            <p:cNvSpPr/>
            <p:nvPr/>
          </p:nvSpPr>
          <p:spPr>
            <a:xfrm>
              <a:off x="1791" y="1117"/>
              <a:ext cx="0" cy="862"/>
            </a:xfrm>
            <a:prstGeom prst="line">
              <a:avLst/>
            </a:prstGeom>
            <a:ln w="28575" cap="flat" cmpd="sng">
              <a:solidFill>
                <a:srgbClr val="FFCC00"/>
              </a:solidFill>
              <a:prstDash val="solid"/>
              <a:headEnd type="oval" w="med" len="med"/>
              <a:tailEnd type="oval" w="med" len="med"/>
            </a:ln>
          </p:spPr>
          <p:txBody>
            <a:bodyPr/>
            <a:lstStyle/>
            <a:p>
              <a:endParaRPr lang="zh-CN" altLang="en-US"/>
            </a:p>
          </p:txBody>
        </p:sp>
        <p:sp>
          <p:nvSpPr>
            <p:cNvPr id="90165" name="Line 11"/>
            <p:cNvSpPr/>
            <p:nvPr/>
          </p:nvSpPr>
          <p:spPr>
            <a:xfrm>
              <a:off x="1292" y="1117"/>
              <a:ext cx="0" cy="862"/>
            </a:xfrm>
            <a:prstGeom prst="line">
              <a:avLst/>
            </a:prstGeom>
            <a:ln w="28575" cap="flat" cmpd="sng">
              <a:solidFill>
                <a:srgbClr val="FFCC00"/>
              </a:solidFill>
              <a:prstDash val="solid"/>
              <a:headEnd type="oval" w="med" len="med"/>
              <a:tailEnd type="oval" w="med" len="med"/>
            </a:ln>
          </p:spPr>
          <p:txBody>
            <a:bodyPr/>
            <a:lstStyle/>
            <a:p>
              <a:endParaRPr lang="zh-CN" altLang="en-US"/>
            </a:p>
          </p:txBody>
        </p:sp>
        <p:sp>
          <p:nvSpPr>
            <p:cNvPr id="90166" name="Text Box 12"/>
            <p:cNvSpPr txBox="1"/>
            <p:nvPr/>
          </p:nvSpPr>
          <p:spPr>
            <a:xfrm>
              <a:off x="476" y="1434"/>
              <a:ext cx="480" cy="29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en-US" altLang="zh-CN" sz="2400" b="1" dirty="0"/>
                <a:t>4</a:t>
              </a:r>
              <a:r>
                <a:rPr lang="en-US" altLang="zh-CN" sz="2000" b="1" dirty="0"/>
                <a:t>V</a:t>
              </a:r>
              <a:endParaRPr lang="en-US" altLang="zh-CN" sz="2400" b="1" dirty="0">
                <a:latin typeface="Arial" panose="020B0604020202090204" pitchFamily="34" charset="0"/>
                <a:ea typeface="仿宋_GB2312" pitchFamily="49" charset="-122"/>
              </a:endParaRPr>
            </a:p>
          </p:txBody>
        </p:sp>
        <p:sp>
          <p:nvSpPr>
            <p:cNvPr id="90167" name="Rectangle 13"/>
            <p:cNvSpPr/>
            <p:nvPr/>
          </p:nvSpPr>
          <p:spPr>
            <a:xfrm>
              <a:off x="2739" y="1344"/>
              <a:ext cx="96" cy="288"/>
            </a:xfrm>
            <a:prstGeom prst="rect">
              <a:avLst/>
            </a:prstGeom>
            <a:solidFill>
              <a:srgbClr val="FF9900"/>
            </a:solidFill>
            <a:ln w="28575" cap="flat" cmpd="sng">
              <a:solidFill>
                <a:srgbClr val="FF9900"/>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endParaRPr lang="zh-CN" altLang="en-US" dirty="0"/>
            </a:p>
          </p:txBody>
        </p:sp>
        <p:sp>
          <p:nvSpPr>
            <p:cNvPr id="90168" name="Text Box 14"/>
            <p:cNvSpPr txBox="1"/>
            <p:nvPr/>
          </p:nvSpPr>
          <p:spPr>
            <a:xfrm>
              <a:off x="1791" y="1389"/>
              <a:ext cx="545" cy="29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en-US" altLang="zh-CN" sz="2400" b="1" dirty="0"/>
                <a:t>10</a:t>
              </a:r>
              <a:r>
                <a:rPr lang="en-US" altLang="zh-CN" sz="2400" b="1" dirty="0">
                  <a:sym typeface="Symbol" panose="05050102010706020507" pitchFamily="18" charset="2"/>
                </a:rPr>
                <a:t></a:t>
              </a:r>
              <a:endParaRPr lang="en-US" altLang="zh-CN" sz="2400" b="1" dirty="0">
                <a:latin typeface="Arial" panose="020B0604020202090204" pitchFamily="34" charset="0"/>
                <a:ea typeface="仿宋_GB2312" pitchFamily="49" charset="-122"/>
              </a:endParaRPr>
            </a:p>
          </p:txBody>
        </p:sp>
        <p:cxnSp>
          <p:nvCxnSpPr>
            <p:cNvPr id="90169" name="AutoShape 15"/>
            <p:cNvCxnSpPr>
              <a:endCxn id="90186" idx="2"/>
            </p:cNvCxnSpPr>
            <p:nvPr/>
          </p:nvCxnSpPr>
          <p:spPr>
            <a:xfrm flipV="1">
              <a:off x="793" y="606"/>
              <a:ext cx="8" cy="257"/>
            </a:xfrm>
            <a:prstGeom prst="straightConnector1">
              <a:avLst/>
            </a:prstGeom>
            <a:ln w="38100" cap="flat" cmpd="sng">
              <a:solidFill>
                <a:srgbClr val="FF9900"/>
              </a:solidFill>
              <a:prstDash val="solid"/>
              <a:headEnd type="none" w="med" len="med"/>
              <a:tailEnd type="none" w="med" len="med"/>
            </a:ln>
          </p:spPr>
        </p:cxnSp>
        <p:sp>
          <p:nvSpPr>
            <p:cNvPr id="90170" name="Text Box 16"/>
            <p:cNvSpPr txBox="1"/>
            <p:nvPr/>
          </p:nvSpPr>
          <p:spPr>
            <a:xfrm>
              <a:off x="930" y="709"/>
              <a:ext cx="408" cy="29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en-US" altLang="zh-CN" sz="2400" b="1" dirty="0"/>
                <a:t>3A</a:t>
              </a:r>
              <a:endParaRPr lang="en-US" altLang="zh-CN" sz="2400" b="1" dirty="0">
                <a:latin typeface="Arial" panose="020B0604020202090204" pitchFamily="34" charset="0"/>
                <a:ea typeface="仿宋_GB2312" pitchFamily="49" charset="-122"/>
              </a:endParaRPr>
            </a:p>
          </p:txBody>
        </p:sp>
        <p:sp>
          <p:nvSpPr>
            <p:cNvPr id="90171" name="Rectangle 17"/>
            <p:cNvSpPr/>
            <p:nvPr/>
          </p:nvSpPr>
          <p:spPr>
            <a:xfrm>
              <a:off x="703" y="1072"/>
              <a:ext cx="272" cy="90"/>
            </a:xfrm>
            <a:prstGeom prst="rect">
              <a:avLst/>
            </a:prstGeom>
            <a:solidFill>
              <a:srgbClr val="FF9900"/>
            </a:solidFill>
            <a:ln w="28575" cap="flat" cmpd="sng">
              <a:solidFill>
                <a:srgbClr val="FF9900"/>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endParaRPr lang="zh-CN" altLang="en-US" dirty="0"/>
            </a:p>
          </p:txBody>
        </p:sp>
        <p:sp>
          <p:nvSpPr>
            <p:cNvPr id="90172" name="Rectangle 18"/>
            <p:cNvSpPr/>
            <p:nvPr/>
          </p:nvSpPr>
          <p:spPr>
            <a:xfrm>
              <a:off x="1746" y="1344"/>
              <a:ext cx="96" cy="288"/>
            </a:xfrm>
            <a:prstGeom prst="rect">
              <a:avLst/>
            </a:prstGeom>
            <a:solidFill>
              <a:srgbClr val="FF9900"/>
            </a:solidFill>
            <a:ln w="28575" cap="flat" cmpd="sng">
              <a:solidFill>
                <a:srgbClr val="FF9900"/>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endParaRPr lang="zh-CN" altLang="en-US" dirty="0"/>
            </a:p>
          </p:txBody>
        </p:sp>
        <p:sp>
          <p:nvSpPr>
            <p:cNvPr id="90173" name="Text Box 19"/>
            <p:cNvSpPr txBox="1"/>
            <p:nvPr/>
          </p:nvSpPr>
          <p:spPr>
            <a:xfrm>
              <a:off x="340" y="1162"/>
              <a:ext cx="408" cy="29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zh-CN" altLang="en-US" sz="2400" b="1" dirty="0">
                  <a:latin typeface="Arial" panose="020B0604020202090204" pitchFamily="34" charset="0"/>
                  <a:ea typeface="仿宋_GB2312" pitchFamily="49" charset="-122"/>
                </a:rPr>
                <a:t>＋</a:t>
              </a:r>
              <a:endParaRPr lang="zh-CN" altLang="en-US" sz="2400" b="1" dirty="0">
                <a:latin typeface="Arial" panose="020B0604020202090204" pitchFamily="34" charset="0"/>
                <a:ea typeface="仿宋_GB2312" pitchFamily="49" charset="-122"/>
              </a:endParaRPr>
            </a:p>
          </p:txBody>
        </p:sp>
        <p:sp>
          <p:nvSpPr>
            <p:cNvPr id="90174" name="Text Box 20"/>
            <p:cNvSpPr txBox="1"/>
            <p:nvPr/>
          </p:nvSpPr>
          <p:spPr>
            <a:xfrm>
              <a:off x="340" y="1661"/>
              <a:ext cx="408" cy="29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zh-CN" altLang="en-US" sz="2400" b="1" dirty="0">
                  <a:latin typeface="Arial" panose="020B0604020202090204" pitchFamily="34" charset="0"/>
                  <a:ea typeface="仿宋_GB2312" pitchFamily="49" charset="-122"/>
                </a:rPr>
                <a:t>－</a:t>
              </a:r>
              <a:endParaRPr lang="zh-CN" altLang="en-US" sz="2400" b="1" dirty="0">
                <a:latin typeface="Arial" panose="020B0604020202090204" pitchFamily="34" charset="0"/>
                <a:ea typeface="仿宋_GB2312" pitchFamily="49" charset="-122"/>
              </a:endParaRPr>
            </a:p>
          </p:txBody>
        </p:sp>
        <p:sp>
          <p:nvSpPr>
            <p:cNvPr id="90175" name="Rectangle 21"/>
            <p:cNvSpPr/>
            <p:nvPr/>
          </p:nvSpPr>
          <p:spPr>
            <a:xfrm>
              <a:off x="1247" y="1344"/>
              <a:ext cx="96" cy="288"/>
            </a:xfrm>
            <a:prstGeom prst="rect">
              <a:avLst/>
            </a:prstGeom>
            <a:solidFill>
              <a:srgbClr val="FF9900"/>
            </a:solidFill>
            <a:ln w="28575" cap="flat" cmpd="sng">
              <a:solidFill>
                <a:srgbClr val="FF9900"/>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endParaRPr lang="zh-CN" altLang="en-US" dirty="0"/>
            </a:p>
          </p:txBody>
        </p:sp>
        <p:sp>
          <p:nvSpPr>
            <p:cNvPr id="90176" name="Text Box 22"/>
            <p:cNvSpPr txBox="1"/>
            <p:nvPr/>
          </p:nvSpPr>
          <p:spPr>
            <a:xfrm>
              <a:off x="657" y="1162"/>
              <a:ext cx="384" cy="29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en-US" altLang="zh-CN" sz="2400" b="1" dirty="0"/>
                <a:t>2</a:t>
              </a:r>
              <a:r>
                <a:rPr lang="en-US" altLang="zh-CN" sz="2400" b="1" dirty="0">
                  <a:sym typeface="Symbol" panose="05050102010706020507" pitchFamily="18" charset="2"/>
                </a:rPr>
                <a:t></a:t>
              </a:r>
              <a:endParaRPr lang="en-US" altLang="zh-CN" sz="2400" b="1" dirty="0">
                <a:latin typeface="Arial" panose="020B0604020202090204" pitchFamily="34" charset="0"/>
                <a:ea typeface="仿宋_GB2312" pitchFamily="49" charset="-122"/>
              </a:endParaRPr>
            </a:p>
          </p:txBody>
        </p:sp>
        <p:sp>
          <p:nvSpPr>
            <p:cNvPr id="90177" name="Text Box 23"/>
            <p:cNvSpPr txBox="1"/>
            <p:nvPr/>
          </p:nvSpPr>
          <p:spPr>
            <a:xfrm>
              <a:off x="1882" y="1117"/>
              <a:ext cx="288" cy="29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en-US" altLang="zh-CN" sz="2400" b="1" dirty="0"/>
                <a:t>+</a:t>
              </a:r>
              <a:endParaRPr lang="en-US" altLang="zh-CN" sz="2400" b="1" dirty="0">
                <a:latin typeface="Arial" panose="020B0604020202090204" pitchFamily="34" charset="0"/>
                <a:ea typeface="仿宋_GB2312" pitchFamily="49" charset="-122"/>
              </a:endParaRPr>
            </a:p>
          </p:txBody>
        </p:sp>
        <p:sp>
          <p:nvSpPr>
            <p:cNvPr id="90178" name="Text Box 24"/>
            <p:cNvSpPr txBox="1"/>
            <p:nvPr/>
          </p:nvSpPr>
          <p:spPr>
            <a:xfrm>
              <a:off x="2426" y="1117"/>
              <a:ext cx="288" cy="29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zh-CN" altLang="en-US" sz="2400" b="1" dirty="0"/>
                <a:t>－</a:t>
              </a:r>
              <a:endParaRPr lang="zh-CN" altLang="en-US" sz="2400" b="1" dirty="0">
                <a:latin typeface="Arial" panose="020B0604020202090204" pitchFamily="34" charset="0"/>
                <a:ea typeface="仿宋_GB2312" pitchFamily="49" charset="-122"/>
              </a:endParaRPr>
            </a:p>
          </p:txBody>
        </p:sp>
        <p:sp>
          <p:nvSpPr>
            <p:cNvPr id="90179" name="Text Box 25"/>
            <p:cNvSpPr txBox="1"/>
            <p:nvPr/>
          </p:nvSpPr>
          <p:spPr>
            <a:xfrm>
              <a:off x="2064" y="1207"/>
              <a:ext cx="480" cy="29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en-US" altLang="zh-CN" sz="2400" b="1" dirty="0"/>
                <a:t>2</a:t>
              </a:r>
              <a:r>
                <a:rPr lang="en-US" altLang="zh-CN" sz="2000" b="1" dirty="0"/>
                <a:t>V</a:t>
              </a:r>
              <a:endParaRPr lang="en-US" altLang="zh-CN" sz="2400" b="1" dirty="0">
                <a:latin typeface="Arial" panose="020B0604020202090204" pitchFamily="34" charset="0"/>
                <a:ea typeface="仿宋_GB2312" pitchFamily="49" charset="-122"/>
              </a:endParaRPr>
            </a:p>
          </p:txBody>
        </p:sp>
        <p:sp>
          <p:nvSpPr>
            <p:cNvPr id="90180" name="Text Box 26"/>
            <p:cNvSpPr txBox="1"/>
            <p:nvPr/>
          </p:nvSpPr>
          <p:spPr>
            <a:xfrm>
              <a:off x="2426" y="1389"/>
              <a:ext cx="408" cy="29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en-US" altLang="zh-CN" sz="2400" b="1" dirty="0"/>
                <a:t>2</a:t>
              </a:r>
              <a:r>
                <a:rPr lang="en-US" altLang="zh-CN" sz="2400" b="1" dirty="0">
                  <a:sym typeface="Symbol" panose="05050102010706020507" pitchFamily="18" charset="2"/>
                </a:rPr>
                <a:t></a:t>
              </a:r>
              <a:endParaRPr lang="en-US" altLang="zh-CN" sz="2400" b="1" dirty="0">
                <a:latin typeface="Arial" panose="020B0604020202090204" pitchFamily="34" charset="0"/>
                <a:ea typeface="仿宋_GB2312" pitchFamily="49" charset="-122"/>
              </a:endParaRPr>
            </a:p>
          </p:txBody>
        </p:sp>
        <p:sp>
          <p:nvSpPr>
            <p:cNvPr id="90181" name="Rectangle 27"/>
            <p:cNvSpPr/>
            <p:nvPr/>
          </p:nvSpPr>
          <p:spPr>
            <a:xfrm>
              <a:off x="2154" y="709"/>
              <a:ext cx="317" cy="90"/>
            </a:xfrm>
            <a:prstGeom prst="rect">
              <a:avLst/>
            </a:prstGeom>
            <a:solidFill>
              <a:srgbClr val="FF9900"/>
            </a:solidFill>
            <a:ln w="28575" cap="flat" cmpd="sng">
              <a:solidFill>
                <a:srgbClr val="FF9900"/>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endParaRPr lang="zh-CN" altLang="en-US" dirty="0"/>
            </a:p>
          </p:txBody>
        </p:sp>
        <p:sp>
          <p:nvSpPr>
            <p:cNvPr id="90182" name="Line 28"/>
            <p:cNvSpPr/>
            <p:nvPr/>
          </p:nvSpPr>
          <p:spPr>
            <a:xfrm flipV="1">
              <a:off x="340" y="754"/>
              <a:ext cx="0" cy="363"/>
            </a:xfrm>
            <a:prstGeom prst="line">
              <a:avLst/>
            </a:prstGeom>
            <a:ln w="28575" cap="flat" cmpd="sng">
              <a:solidFill>
                <a:srgbClr val="FFCC00"/>
              </a:solidFill>
              <a:prstDash val="solid"/>
              <a:headEnd type="oval" w="med" len="med"/>
              <a:tailEnd type="none" w="med" len="med"/>
            </a:ln>
          </p:spPr>
          <p:txBody>
            <a:bodyPr/>
            <a:lstStyle/>
            <a:p>
              <a:endParaRPr lang="zh-CN" altLang="en-US"/>
            </a:p>
          </p:txBody>
        </p:sp>
        <p:sp>
          <p:nvSpPr>
            <p:cNvPr id="90183" name="Line 29"/>
            <p:cNvSpPr/>
            <p:nvPr/>
          </p:nvSpPr>
          <p:spPr>
            <a:xfrm>
              <a:off x="340" y="754"/>
              <a:ext cx="952" cy="0"/>
            </a:xfrm>
            <a:prstGeom prst="line">
              <a:avLst/>
            </a:prstGeom>
            <a:ln w="28575" cap="flat" cmpd="sng">
              <a:solidFill>
                <a:srgbClr val="FFCC00"/>
              </a:solidFill>
              <a:prstDash val="solid"/>
              <a:headEnd type="none" w="med" len="med"/>
              <a:tailEnd type="none" w="med" len="med"/>
            </a:ln>
          </p:spPr>
          <p:txBody>
            <a:bodyPr/>
            <a:lstStyle/>
            <a:p>
              <a:endParaRPr lang="zh-CN" altLang="en-US"/>
            </a:p>
          </p:txBody>
        </p:sp>
        <p:sp>
          <p:nvSpPr>
            <p:cNvPr id="90184" name="Line 30"/>
            <p:cNvSpPr/>
            <p:nvPr/>
          </p:nvSpPr>
          <p:spPr>
            <a:xfrm>
              <a:off x="1292" y="754"/>
              <a:ext cx="0" cy="363"/>
            </a:xfrm>
            <a:prstGeom prst="line">
              <a:avLst/>
            </a:prstGeom>
            <a:ln w="28575" cap="flat" cmpd="sng">
              <a:solidFill>
                <a:srgbClr val="FFCC00"/>
              </a:solidFill>
              <a:prstDash val="solid"/>
              <a:headEnd type="none" w="med" len="med"/>
              <a:tailEnd type="none" w="med" len="med"/>
            </a:ln>
          </p:spPr>
          <p:txBody>
            <a:bodyPr/>
            <a:lstStyle/>
            <a:p>
              <a:endParaRPr lang="zh-CN" altLang="en-US"/>
            </a:p>
          </p:txBody>
        </p:sp>
        <p:sp>
          <p:nvSpPr>
            <p:cNvPr id="90185" name="Line 31"/>
            <p:cNvSpPr/>
            <p:nvPr/>
          </p:nvSpPr>
          <p:spPr>
            <a:xfrm flipV="1">
              <a:off x="1791" y="754"/>
              <a:ext cx="0" cy="363"/>
            </a:xfrm>
            <a:prstGeom prst="line">
              <a:avLst/>
            </a:prstGeom>
            <a:ln w="28575" cap="flat" cmpd="sng">
              <a:solidFill>
                <a:srgbClr val="FFCC00"/>
              </a:solidFill>
              <a:prstDash val="solid"/>
              <a:headEnd type="none" w="med" len="med"/>
              <a:tailEnd type="none" w="med" len="med"/>
            </a:ln>
          </p:spPr>
          <p:txBody>
            <a:bodyPr/>
            <a:lstStyle/>
            <a:p>
              <a:endParaRPr lang="zh-CN" altLang="en-US"/>
            </a:p>
          </p:txBody>
        </p:sp>
        <p:sp>
          <p:nvSpPr>
            <p:cNvPr id="90186" name="Oval 32"/>
            <p:cNvSpPr/>
            <p:nvPr/>
          </p:nvSpPr>
          <p:spPr>
            <a:xfrm rot="5400000">
              <a:off x="657" y="618"/>
              <a:ext cx="288" cy="288"/>
            </a:xfrm>
            <a:prstGeom prst="ellipse">
              <a:avLst/>
            </a:prstGeom>
            <a:solidFill>
              <a:srgbClr val="33CCFF"/>
            </a:solidFill>
            <a:ln w="38100" cap="flat" cmpd="sng">
              <a:solidFill>
                <a:srgbClr val="FF9900"/>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endParaRPr lang="zh-CN" altLang="en-US" dirty="0"/>
            </a:p>
          </p:txBody>
        </p:sp>
        <p:sp>
          <p:nvSpPr>
            <p:cNvPr id="90187" name="Line 33"/>
            <p:cNvSpPr/>
            <p:nvPr/>
          </p:nvSpPr>
          <p:spPr>
            <a:xfrm>
              <a:off x="2744" y="754"/>
              <a:ext cx="0" cy="363"/>
            </a:xfrm>
            <a:prstGeom prst="line">
              <a:avLst/>
            </a:prstGeom>
            <a:ln w="28575" cap="flat" cmpd="sng">
              <a:solidFill>
                <a:srgbClr val="FFCC00"/>
              </a:solidFill>
              <a:prstDash val="solid"/>
              <a:headEnd type="none" w="med" len="med"/>
              <a:tailEnd type="oval" w="med" len="med"/>
            </a:ln>
          </p:spPr>
          <p:txBody>
            <a:bodyPr/>
            <a:lstStyle/>
            <a:p>
              <a:endParaRPr lang="zh-CN" altLang="en-US"/>
            </a:p>
          </p:txBody>
        </p:sp>
        <p:sp>
          <p:nvSpPr>
            <p:cNvPr id="90188" name="Line 34"/>
            <p:cNvSpPr/>
            <p:nvPr/>
          </p:nvSpPr>
          <p:spPr>
            <a:xfrm>
              <a:off x="793" y="618"/>
              <a:ext cx="0" cy="272"/>
            </a:xfrm>
            <a:prstGeom prst="line">
              <a:avLst/>
            </a:prstGeom>
            <a:ln w="38100" cap="flat" cmpd="sng">
              <a:solidFill>
                <a:srgbClr val="FF9900"/>
              </a:solidFill>
              <a:prstDash val="solid"/>
              <a:headEnd type="none" w="med" len="med"/>
              <a:tailEnd type="none" w="med" len="med"/>
            </a:ln>
          </p:spPr>
          <p:txBody>
            <a:bodyPr/>
            <a:lstStyle/>
            <a:p>
              <a:endParaRPr lang="zh-CN" altLang="en-US"/>
            </a:p>
          </p:txBody>
        </p:sp>
        <p:sp>
          <p:nvSpPr>
            <p:cNvPr id="90189" name="Text Box 35"/>
            <p:cNvSpPr txBox="1"/>
            <p:nvPr/>
          </p:nvSpPr>
          <p:spPr>
            <a:xfrm>
              <a:off x="1292" y="1389"/>
              <a:ext cx="545" cy="29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en-US" altLang="zh-CN" sz="2400" b="1" dirty="0"/>
                <a:t>10</a:t>
              </a:r>
              <a:r>
                <a:rPr lang="en-US" altLang="zh-CN" sz="2400" b="1" dirty="0">
                  <a:sym typeface="Symbol" panose="05050102010706020507" pitchFamily="18" charset="2"/>
                </a:rPr>
                <a:t></a:t>
              </a:r>
              <a:endParaRPr lang="en-US" altLang="zh-CN" sz="2400" b="1" dirty="0">
                <a:latin typeface="Arial" panose="020B0604020202090204" pitchFamily="34" charset="0"/>
                <a:ea typeface="仿宋_GB2312" pitchFamily="49" charset="-122"/>
              </a:endParaRPr>
            </a:p>
          </p:txBody>
        </p:sp>
        <p:sp>
          <p:nvSpPr>
            <p:cNvPr id="90190" name="Line 36"/>
            <p:cNvSpPr/>
            <p:nvPr/>
          </p:nvSpPr>
          <p:spPr>
            <a:xfrm>
              <a:off x="1020" y="663"/>
              <a:ext cx="272" cy="0"/>
            </a:xfrm>
            <a:prstGeom prst="line">
              <a:avLst/>
            </a:prstGeom>
            <a:ln w="38100" cap="flat" cmpd="sng">
              <a:solidFill>
                <a:schemeClr val="tx1"/>
              </a:solidFill>
              <a:prstDash val="solid"/>
              <a:headEnd type="none" w="med" len="med"/>
              <a:tailEnd type="triangle" w="med" len="med"/>
            </a:ln>
          </p:spPr>
          <p:txBody>
            <a:bodyPr/>
            <a:lstStyle/>
            <a:p>
              <a:endParaRPr lang="zh-CN" altLang="en-US"/>
            </a:p>
          </p:txBody>
        </p:sp>
      </p:grpSp>
      <p:sp>
        <p:nvSpPr>
          <p:cNvPr id="156709" name="Text Box 37"/>
          <p:cNvSpPr txBox="1"/>
          <p:nvPr/>
        </p:nvSpPr>
        <p:spPr>
          <a:xfrm>
            <a:off x="1919288" y="3835400"/>
            <a:ext cx="504825" cy="52197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zh-CN" altLang="en-US" sz="2800" b="1" dirty="0"/>
              <a:t>解</a:t>
            </a:r>
            <a:endParaRPr lang="zh-CN" altLang="en-US" sz="2400" b="1" dirty="0">
              <a:latin typeface="Arial" panose="020B0604020202090204" pitchFamily="34" charset="0"/>
              <a:ea typeface="仿宋_GB2312" pitchFamily="49" charset="-122"/>
            </a:endParaRPr>
          </a:p>
        </p:txBody>
      </p:sp>
      <p:sp>
        <p:nvSpPr>
          <p:cNvPr id="156710" name="AutoShape 38"/>
          <p:cNvSpPr/>
          <p:nvPr/>
        </p:nvSpPr>
        <p:spPr>
          <a:xfrm>
            <a:off x="6240463" y="2251075"/>
            <a:ext cx="431800" cy="215900"/>
          </a:xfrm>
          <a:prstGeom prst="rightArrow">
            <a:avLst>
              <a:gd name="adj1" fmla="val 50000"/>
              <a:gd name="adj2" fmla="val 50000"/>
            </a:avLst>
          </a:prstGeom>
          <a:solidFill>
            <a:schemeClr val="accent1"/>
          </a:solidFill>
          <a:ln w="9525">
            <a:noFill/>
          </a:ln>
        </p:spPr>
        <p:txBody>
          <a:bodyPr wrap="none" anchor="ctr" anchorCtr="0"/>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endParaRPr lang="zh-CN" altLang="en-US" dirty="0"/>
          </a:p>
        </p:txBody>
      </p:sp>
      <p:grpSp>
        <p:nvGrpSpPr>
          <p:cNvPr id="156711" name="Group 39"/>
          <p:cNvGrpSpPr/>
          <p:nvPr/>
        </p:nvGrpSpPr>
        <p:grpSpPr>
          <a:xfrm>
            <a:off x="6024563" y="1531938"/>
            <a:ext cx="936625" cy="460375"/>
            <a:chOff x="2835" y="709"/>
            <a:chExt cx="590" cy="290"/>
          </a:xfrm>
        </p:grpSpPr>
        <p:sp>
          <p:nvSpPr>
            <p:cNvPr id="90157" name="Line 40"/>
            <p:cNvSpPr/>
            <p:nvPr/>
          </p:nvSpPr>
          <p:spPr>
            <a:xfrm>
              <a:off x="2835" y="754"/>
              <a:ext cx="0" cy="227"/>
            </a:xfrm>
            <a:prstGeom prst="line">
              <a:avLst/>
            </a:prstGeom>
            <a:ln w="38100" cap="flat" cmpd="sng">
              <a:solidFill>
                <a:srgbClr val="66FFFF"/>
              </a:solidFill>
              <a:prstDash val="solid"/>
              <a:headEnd type="none" w="med" len="med"/>
              <a:tailEnd type="triangle" w="med" len="med"/>
            </a:ln>
          </p:spPr>
          <p:txBody>
            <a:bodyPr/>
            <a:lstStyle/>
            <a:p>
              <a:endParaRPr lang="zh-CN" altLang="en-US"/>
            </a:p>
          </p:txBody>
        </p:sp>
        <p:sp>
          <p:nvSpPr>
            <p:cNvPr id="90158" name="Text Box 41"/>
            <p:cNvSpPr txBox="1"/>
            <p:nvPr/>
          </p:nvSpPr>
          <p:spPr>
            <a:xfrm>
              <a:off x="2835" y="709"/>
              <a:ext cx="590" cy="29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400" b="1" dirty="0">
                  <a:ea typeface="仿宋_GB2312" pitchFamily="49" charset="-122"/>
                </a:rPr>
                <a:t>0.5A</a:t>
              </a:r>
              <a:endParaRPr lang="en-US" altLang="zh-CN" sz="2400" b="1" dirty="0">
                <a:ea typeface="仿宋_GB2312" pitchFamily="49" charset="-122"/>
              </a:endParaRPr>
            </a:p>
          </p:txBody>
        </p:sp>
      </p:grpSp>
      <p:grpSp>
        <p:nvGrpSpPr>
          <p:cNvPr id="156714" name="Group 42"/>
          <p:cNvGrpSpPr/>
          <p:nvPr/>
        </p:nvGrpSpPr>
        <p:grpSpPr>
          <a:xfrm>
            <a:off x="5448300" y="1603375"/>
            <a:ext cx="431800" cy="460375"/>
            <a:chOff x="2472" y="754"/>
            <a:chExt cx="272" cy="290"/>
          </a:xfrm>
        </p:grpSpPr>
        <p:sp>
          <p:nvSpPr>
            <p:cNvPr id="90155" name="Line 43"/>
            <p:cNvSpPr/>
            <p:nvPr/>
          </p:nvSpPr>
          <p:spPr>
            <a:xfrm>
              <a:off x="2517" y="1026"/>
              <a:ext cx="182" cy="0"/>
            </a:xfrm>
            <a:prstGeom prst="line">
              <a:avLst/>
            </a:prstGeom>
            <a:ln w="38100" cap="flat" cmpd="sng">
              <a:solidFill>
                <a:srgbClr val="66FFFF"/>
              </a:solidFill>
              <a:prstDash val="solid"/>
              <a:headEnd type="none" w="med" len="med"/>
              <a:tailEnd type="triangle" w="med" len="med"/>
            </a:ln>
          </p:spPr>
          <p:txBody>
            <a:bodyPr/>
            <a:lstStyle/>
            <a:p>
              <a:endParaRPr lang="zh-CN" altLang="en-US"/>
            </a:p>
          </p:txBody>
        </p:sp>
        <p:sp>
          <p:nvSpPr>
            <p:cNvPr id="90156" name="Text Box 44"/>
            <p:cNvSpPr txBox="1"/>
            <p:nvPr/>
          </p:nvSpPr>
          <p:spPr>
            <a:xfrm>
              <a:off x="2472" y="754"/>
              <a:ext cx="272" cy="29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400" b="1" i="1" dirty="0">
                  <a:ea typeface="仿宋_GB2312" pitchFamily="49" charset="-122"/>
                </a:rPr>
                <a:t>I</a:t>
              </a:r>
              <a:endParaRPr lang="en-US" altLang="zh-CN" sz="2400" b="1" baseline="-25000" dirty="0">
                <a:ea typeface="仿宋_GB2312" pitchFamily="49" charset="-122"/>
              </a:endParaRPr>
            </a:p>
          </p:txBody>
        </p:sp>
      </p:grpSp>
      <p:grpSp>
        <p:nvGrpSpPr>
          <p:cNvPr id="156717" name="Group 45"/>
          <p:cNvGrpSpPr/>
          <p:nvPr/>
        </p:nvGrpSpPr>
        <p:grpSpPr>
          <a:xfrm>
            <a:off x="9625013" y="2466975"/>
            <a:ext cx="647700" cy="504825"/>
            <a:chOff x="4241" y="2478"/>
            <a:chExt cx="408" cy="318"/>
          </a:xfrm>
        </p:grpSpPr>
        <p:sp>
          <p:nvSpPr>
            <p:cNvPr id="90153" name="Line 46"/>
            <p:cNvSpPr/>
            <p:nvPr/>
          </p:nvSpPr>
          <p:spPr>
            <a:xfrm>
              <a:off x="4513" y="2478"/>
              <a:ext cx="2" cy="318"/>
            </a:xfrm>
            <a:prstGeom prst="line">
              <a:avLst/>
            </a:prstGeom>
            <a:ln w="38100" cap="flat" cmpd="sng">
              <a:solidFill>
                <a:srgbClr val="66FFFF"/>
              </a:solidFill>
              <a:prstDash val="solid"/>
              <a:headEnd type="none" w="med" len="med"/>
              <a:tailEnd type="triangle" w="med" len="med"/>
            </a:ln>
          </p:spPr>
          <p:txBody>
            <a:bodyPr/>
            <a:lstStyle/>
            <a:p>
              <a:endParaRPr lang="zh-CN" altLang="en-US"/>
            </a:p>
          </p:txBody>
        </p:sp>
        <p:sp>
          <p:nvSpPr>
            <p:cNvPr id="90154" name="Text Box 47"/>
            <p:cNvSpPr txBox="1"/>
            <p:nvPr/>
          </p:nvSpPr>
          <p:spPr>
            <a:xfrm>
              <a:off x="4241" y="2478"/>
              <a:ext cx="408" cy="29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400" b="1" i="1" dirty="0">
                  <a:ea typeface="仿宋_GB2312" pitchFamily="49" charset="-122"/>
                </a:rPr>
                <a:t>I</a:t>
              </a:r>
              <a:r>
                <a:rPr lang="en-US" altLang="zh-CN" sz="2400" b="1" baseline="-25000" dirty="0">
                  <a:ea typeface="仿宋_GB2312" pitchFamily="49" charset="-122"/>
                </a:rPr>
                <a:t>1</a:t>
              </a:r>
              <a:endParaRPr lang="en-US" altLang="zh-CN" sz="2400" b="1" baseline="-25000" dirty="0">
                <a:ea typeface="仿宋_GB2312" pitchFamily="49" charset="-122"/>
              </a:endParaRPr>
            </a:p>
          </p:txBody>
        </p:sp>
      </p:grpSp>
      <p:grpSp>
        <p:nvGrpSpPr>
          <p:cNvPr id="156720" name="Group 48"/>
          <p:cNvGrpSpPr/>
          <p:nvPr/>
        </p:nvGrpSpPr>
        <p:grpSpPr>
          <a:xfrm>
            <a:off x="6816725" y="1171575"/>
            <a:ext cx="3455988" cy="2087563"/>
            <a:chOff x="3334" y="482"/>
            <a:chExt cx="2177" cy="1315"/>
          </a:xfrm>
        </p:grpSpPr>
        <p:sp>
          <p:nvSpPr>
            <p:cNvPr id="90134" name="Oval 49"/>
            <p:cNvSpPr/>
            <p:nvPr/>
          </p:nvSpPr>
          <p:spPr>
            <a:xfrm rot="5400000">
              <a:off x="3334" y="1071"/>
              <a:ext cx="288" cy="288"/>
            </a:xfrm>
            <a:prstGeom prst="ellipse">
              <a:avLst/>
            </a:prstGeom>
            <a:solidFill>
              <a:srgbClr val="33CCFF"/>
            </a:solidFill>
            <a:ln w="38100" cap="flat" cmpd="sng">
              <a:solidFill>
                <a:srgbClr val="FF9900"/>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endParaRPr lang="zh-CN" altLang="en-US" dirty="0"/>
            </a:p>
          </p:txBody>
        </p:sp>
        <p:sp>
          <p:nvSpPr>
            <p:cNvPr id="90135" name="Oval 50"/>
            <p:cNvSpPr/>
            <p:nvPr/>
          </p:nvSpPr>
          <p:spPr>
            <a:xfrm>
              <a:off x="4830" y="618"/>
              <a:ext cx="288" cy="288"/>
            </a:xfrm>
            <a:prstGeom prst="ellipse">
              <a:avLst/>
            </a:prstGeom>
            <a:solidFill>
              <a:srgbClr val="33CCFF"/>
            </a:solidFill>
            <a:ln w="38100" cap="flat" cmpd="sng">
              <a:solidFill>
                <a:srgbClr val="FF9900"/>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endParaRPr lang="zh-CN" altLang="en-US" dirty="0"/>
            </a:p>
          </p:txBody>
        </p:sp>
        <p:sp>
          <p:nvSpPr>
            <p:cNvPr id="90136" name="Rectangle 51"/>
            <p:cNvSpPr/>
            <p:nvPr/>
          </p:nvSpPr>
          <p:spPr>
            <a:xfrm>
              <a:off x="3470" y="754"/>
              <a:ext cx="1966" cy="862"/>
            </a:xfrm>
            <a:prstGeom prst="rect">
              <a:avLst/>
            </a:prstGeom>
            <a:noFill/>
            <a:ln w="28575" cap="flat" cmpd="sng">
              <a:solidFill>
                <a:srgbClr val="FFCC00"/>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endParaRPr lang="zh-CN" altLang="en-US" dirty="0"/>
            </a:p>
          </p:txBody>
        </p:sp>
        <p:sp>
          <p:nvSpPr>
            <p:cNvPr id="90137" name="Line 52"/>
            <p:cNvSpPr/>
            <p:nvPr/>
          </p:nvSpPr>
          <p:spPr>
            <a:xfrm>
              <a:off x="4376" y="754"/>
              <a:ext cx="0" cy="862"/>
            </a:xfrm>
            <a:prstGeom prst="line">
              <a:avLst/>
            </a:prstGeom>
            <a:ln w="28575" cap="flat" cmpd="sng">
              <a:solidFill>
                <a:srgbClr val="FFCC00"/>
              </a:solidFill>
              <a:prstDash val="solid"/>
              <a:headEnd type="oval" w="med" len="med"/>
              <a:tailEnd type="oval" w="med" len="med"/>
            </a:ln>
          </p:spPr>
          <p:txBody>
            <a:bodyPr/>
            <a:lstStyle/>
            <a:p>
              <a:endParaRPr lang="zh-CN" altLang="en-US"/>
            </a:p>
          </p:txBody>
        </p:sp>
        <p:sp>
          <p:nvSpPr>
            <p:cNvPr id="90138" name="Text Box 53"/>
            <p:cNvSpPr txBox="1"/>
            <p:nvPr/>
          </p:nvSpPr>
          <p:spPr>
            <a:xfrm>
              <a:off x="3606" y="1060"/>
              <a:ext cx="480" cy="29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en-US" altLang="zh-CN" sz="2400" b="1" dirty="0"/>
                <a:t>10</a:t>
              </a:r>
              <a:r>
                <a:rPr lang="en-US" altLang="zh-CN" sz="2000" b="1" dirty="0"/>
                <a:t>V</a:t>
              </a:r>
              <a:endParaRPr lang="en-US" altLang="zh-CN" sz="2400" b="1" dirty="0">
                <a:latin typeface="Arial" panose="020B0604020202090204" pitchFamily="34" charset="0"/>
                <a:ea typeface="仿宋_GB2312" pitchFamily="49" charset="-122"/>
              </a:endParaRPr>
            </a:p>
          </p:txBody>
        </p:sp>
        <p:sp>
          <p:nvSpPr>
            <p:cNvPr id="90139" name="Rectangle 54"/>
            <p:cNvSpPr/>
            <p:nvPr/>
          </p:nvSpPr>
          <p:spPr>
            <a:xfrm>
              <a:off x="5415" y="981"/>
              <a:ext cx="96" cy="288"/>
            </a:xfrm>
            <a:prstGeom prst="rect">
              <a:avLst/>
            </a:prstGeom>
            <a:solidFill>
              <a:srgbClr val="FF9900"/>
            </a:solidFill>
            <a:ln w="28575" cap="flat" cmpd="sng">
              <a:solidFill>
                <a:srgbClr val="FF9900"/>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endParaRPr lang="zh-CN" altLang="en-US" dirty="0"/>
            </a:p>
          </p:txBody>
        </p:sp>
        <p:sp>
          <p:nvSpPr>
            <p:cNvPr id="90140" name="Rectangle 55"/>
            <p:cNvSpPr/>
            <p:nvPr/>
          </p:nvSpPr>
          <p:spPr>
            <a:xfrm>
              <a:off x="3742" y="709"/>
              <a:ext cx="272" cy="90"/>
            </a:xfrm>
            <a:prstGeom prst="rect">
              <a:avLst/>
            </a:prstGeom>
            <a:solidFill>
              <a:srgbClr val="FF9900"/>
            </a:solidFill>
            <a:ln w="28575" cap="flat" cmpd="sng">
              <a:solidFill>
                <a:srgbClr val="FF9900"/>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endParaRPr lang="zh-CN" altLang="en-US" dirty="0"/>
            </a:p>
          </p:txBody>
        </p:sp>
        <p:sp>
          <p:nvSpPr>
            <p:cNvPr id="90141" name="Text Box 56"/>
            <p:cNvSpPr txBox="1"/>
            <p:nvPr/>
          </p:nvSpPr>
          <p:spPr>
            <a:xfrm>
              <a:off x="3470" y="799"/>
              <a:ext cx="408" cy="29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zh-CN" altLang="en-US" sz="2400" b="1" dirty="0">
                  <a:latin typeface="Arial" panose="020B0604020202090204" pitchFamily="34" charset="0"/>
                  <a:ea typeface="仿宋_GB2312" pitchFamily="49" charset="-122"/>
                </a:rPr>
                <a:t>＋</a:t>
              </a:r>
              <a:endParaRPr lang="zh-CN" altLang="en-US" sz="2400" b="1" dirty="0">
                <a:latin typeface="Arial" panose="020B0604020202090204" pitchFamily="34" charset="0"/>
                <a:ea typeface="仿宋_GB2312" pitchFamily="49" charset="-122"/>
              </a:endParaRPr>
            </a:p>
          </p:txBody>
        </p:sp>
        <p:sp>
          <p:nvSpPr>
            <p:cNvPr id="90142" name="Text Box 57"/>
            <p:cNvSpPr txBox="1"/>
            <p:nvPr/>
          </p:nvSpPr>
          <p:spPr>
            <a:xfrm>
              <a:off x="3470" y="1298"/>
              <a:ext cx="408" cy="29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zh-CN" altLang="en-US" sz="2400" b="1" dirty="0">
                  <a:latin typeface="Arial" panose="020B0604020202090204" pitchFamily="34" charset="0"/>
                  <a:ea typeface="仿宋_GB2312" pitchFamily="49" charset="-122"/>
                </a:rPr>
                <a:t>－</a:t>
              </a:r>
              <a:endParaRPr lang="zh-CN" altLang="en-US" sz="2400" b="1" dirty="0">
                <a:latin typeface="Arial" panose="020B0604020202090204" pitchFamily="34" charset="0"/>
                <a:ea typeface="仿宋_GB2312" pitchFamily="49" charset="-122"/>
              </a:endParaRPr>
            </a:p>
          </p:txBody>
        </p:sp>
        <p:sp>
          <p:nvSpPr>
            <p:cNvPr id="90143" name="Rectangle 58"/>
            <p:cNvSpPr/>
            <p:nvPr/>
          </p:nvSpPr>
          <p:spPr>
            <a:xfrm>
              <a:off x="4331" y="981"/>
              <a:ext cx="96" cy="288"/>
            </a:xfrm>
            <a:prstGeom prst="rect">
              <a:avLst/>
            </a:prstGeom>
            <a:solidFill>
              <a:srgbClr val="FF9900"/>
            </a:solidFill>
            <a:ln w="28575" cap="flat" cmpd="sng">
              <a:solidFill>
                <a:srgbClr val="FF9900"/>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endParaRPr lang="zh-CN" altLang="en-US" dirty="0"/>
            </a:p>
          </p:txBody>
        </p:sp>
        <p:sp>
          <p:nvSpPr>
            <p:cNvPr id="90144" name="Text Box 59"/>
            <p:cNvSpPr txBox="1"/>
            <p:nvPr/>
          </p:nvSpPr>
          <p:spPr>
            <a:xfrm>
              <a:off x="3696" y="788"/>
              <a:ext cx="384" cy="29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en-US" altLang="zh-CN" sz="2400" b="1" dirty="0"/>
                <a:t>2</a:t>
              </a:r>
              <a:r>
                <a:rPr lang="en-US" altLang="zh-CN" sz="2400" b="1" dirty="0">
                  <a:sym typeface="Symbol" panose="05050102010706020507" pitchFamily="18" charset="2"/>
                </a:rPr>
                <a:t></a:t>
              </a:r>
              <a:endParaRPr lang="en-US" altLang="zh-CN" sz="2400" b="1" dirty="0">
                <a:latin typeface="Arial" panose="020B0604020202090204" pitchFamily="34" charset="0"/>
                <a:ea typeface="仿宋_GB2312" pitchFamily="49" charset="-122"/>
              </a:endParaRPr>
            </a:p>
          </p:txBody>
        </p:sp>
        <p:sp>
          <p:nvSpPr>
            <p:cNvPr id="90145" name="Text Box 60"/>
            <p:cNvSpPr txBox="1"/>
            <p:nvPr/>
          </p:nvSpPr>
          <p:spPr>
            <a:xfrm>
              <a:off x="4558" y="754"/>
              <a:ext cx="288" cy="29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en-US" altLang="zh-CN" sz="2400" b="1" dirty="0"/>
                <a:t>+</a:t>
              </a:r>
              <a:endParaRPr lang="en-US" altLang="zh-CN" sz="2400" b="1" dirty="0">
                <a:latin typeface="Arial" panose="020B0604020202090204" pitchFamily="34" charset="0"/>
                <a:ea typeface="仿宋_GB2312" pitchFamily="49" charset="-122"/>
              </a:endParaRPr>
            </a:p>
          </p:txBody>
        </p:sp>
        <p:sp>
          <p:nvSpPr>
            <p:cNvPr id="90146" name="Text Box 61"/>
            <p:cNvSpPr txBox="1"/>
            <p:nvPr/>
          </p:nvSpPr>
          <p:spPr>
            <a:xfrm>
              <a:off x="5102" y="754"/>
              <a:ext cx="288" cy="29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zh-CN" altLang="en-US" sz="2400" b="1" dirty="0"/>
                <a:t>－</a:t>
              </a:r>
              <a:endParaRPr lang="zh-CN" altLang="en-US" sz="2400" b="1" dirty="0">
                <a:latin typeface="Arial" panose="020B0604020202090204" pitchFamily="34" charset="0"/>
                <a:ea typeface="仿宋_GB2312" pitchFamily="49" charset="-122"/>
              </a:endParaRPr>
            </a:p>
          </p:txBody>
        </p:sp>
        <p:sp>
          <p:nvSpPr>
            <p:cNvPr id="90147" name="Text Box 62"/>
            <p:cNvSpPr txBox="1"/>
            <p:nvPr/>
          </p:nvSpPr>
          <p:spPr>
            <a:xfrm>
              <a:off x="4740" y="844"/>
              <a:ext cx="480" cy="29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en-US" altLang="zh-CN" sz="2400" b="1" dirty="0"/>
                <a:t>2</a:t>
              </a:r>
              <a:r>
                <a:rPr lang="en-US" altLang="zh-CN" sz="2000" b="1" dirty="0"/>
                <a:t>V</a:t>
              </a:r>
              <a:endParaRPr lang="en-US" altLang="zh-CN" sz="2400" b="1" dirty="0">
                <a:latin typeface="Arial" panose="020B0604020202090204" pitchFamily="34" charset="0"/>
                <a:ea typeface="仿宋_GB2312" pitchFamily="49" charset="-122"/>
              </a:endParaRPr>
            </a:p>
          </p:txBody>
        </p:sp>
        <p:sp>
          <p:nvSpPr>
            <p:cNvPr id="90148" name="Text Box 63"/>
            <p:cNvSpPr txBox="1"/>
            <p:nvPr/>
          </p:nvSpPr>
          <p:spPr>
            <a:xfrm>
              <a:off x="5102" y="1026"/>
              <a:ext cx="408" cy="29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en-US" altLang="zh-CN" sz="2400" b="1" dirty="0"/>
                <a:t>2</a:t>
              </a:r>
              <a:r>
                <a:rPr lang="en-US" altLang="zh-CN" sz="2400" b="1" dirty="0">
                  <a:sym typeface="Symbol" panose="05050102010706020507" pitchFamily="18" charset="2"/>
                </a:rPr>
                <a:t></a:t>
              </a:r>
              <a:endParaRPr lang="en-US" altLang="zh-CN" sz="2400" b="1" dirty="0">
                <a:latin typeface="Arial" panose="020B0604020202090204" pitchFamily="34" charset="0"/>
                <a:ea typeface="仿宋_GB2312" pitchFamily="49" charset="-122"/>
              </a:endParaRPr>
            </a:p>
          </p:txBody>
        </p:sp>
        <p:sp>
          <p:nvSpPr>
            <p:cNvPr id="90149" name="Text Box 64"/>
            <p:cNvSpPr txBox="1"/>
            <p:nvPr/>
          </p:nvSpPr>
          <p:spPr>
            <a:xfrm>
              <a:off x="4376" y="1026"/>
              <a:ext cx="545" cy="29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en-US" altLang="zh-CN" sz="2400" b="1" dirty="0"/>
                <a:t>5</a:t>
              </a:r>
              <a:r>
                <a:rPr lang="en-US" altLang="zh-CN" sz="2400" b="1" dirty="0">
                  <a:sym typeface="Symbol" panose="05050102010706020507" pitchFamily="18" charset="2"/>
                </a:rPr>
                <a:t></a:t>
              </a:r>
              <a:endParaRPr lang="en-US" altLang="zh-CN" sz="2400" b="1" dirty="0">
                <a:latin typeface="Arial" panose="020B0604020202090204" pitchFamily="34" charset="0"/>
                <a:ea typeface="仿宋_GB2312" pitchFamily="49" charset="-122"/>
              </a:endParaRPr>
            </a:p>
          </p:txBody>
        </p:sp>
        <p:sp>
          <p:nvSpPr>
            <p:cNvPr id="90150" name="Line 65"/>
            <p:cNvSpPr/>
            <p:nvPr/>
          </p:nvSpPr>
          <p:spPr>
            <a:xfrm>
              <a:off x="4377" y="1616"/>
              <a:ext cx="0" cy="181"/>
            </a:xfrm>
            <a:prstGeom prst="line">
              <a:avLst/>
            </a:prstGeom>
            <a:ln w="38100" cap="flat" cmpd="sng">
              <a:solidFill>
                <a:srgbClr val="FFCC00"/>
              </a:solidFill>
              <a:prstDash val="solid"/>
              <a:headEnd type="none" w="med" len="med"/>
              <a:tailEnd type="none" w="med" len="med"/>
            </a:ln>
          </p:spPr>
          <p:txBody>
            <a:bodyPr/>
            <a:lstStyle/>
            <a:p>
              <a:endParaRPr lang="zh-CN" altLang="en-US"/>
            </a:p>
          </p:txBody>
        </p:sp>
        <p:sp>
          <p:nvSpPr>
            <p:cNvPr id="90151" name="Line 66"/>
            <p:cNvSpPr/>
            <p:nvPr/>
          </p:nvSpPr>
          <p:spPr>
            <a:xfrm>
              <a:off x="4195" y="1797"/>
              <a:ext cx="363" cy="0"/>
            </a:xfrm>
            <a:prstGeom prst="line">
              <a:avLst/>
            </a:prstGeom>
            <a:ln w="38100" cap="flat" cmpd="sng">
              <a:solidFill>
                <a:srgbClr val="FFCC00"/>
              </a:solidFill>
              <a:prstDash val="solid"/>
              <a:headEnd type="none" w="med" len="med"/>
              <a:tailEnd type="none" w="med" len="med"/>
            </a:ln>
          </p:spPr>
          <p:txBody>
            <a:bodyPr/>
            <a:lstStyle/>
            <a:p>
              <a:endParaRPr lang="zh-CN" altLang="en-US"/>
            </a:p>
          </p:txBody>
        </p:sp>
        <p:sp>
          <p:nvSpPr>
            <p:cNvPr id="90152" name="Oval 67"/>
            <p:cNvSpPr/>
            <p:nvPr/>
          </p:nvSpPr>
          <p:spPr>
            <a:xfrm>
              <a:off x="4286" y="482"/>
              <a:ext cx="182" cy="181"/>
            </a:xfrm>
            <a:prstGeom prst="ellipse">
              <a:avLst/>
            </a:prstGeom>
            <a:noFill/>
            <a:ln w="38100" cap="flat" cmpd="sng">
              <a:solidFill>
                <a:schemeClr val="bg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0"/>
                </a:spcBef>
                <a:buNone/>
              </a:pPr>
              <a:r>
                <a:rPr lang="en-US" altLang="zh-CN" sz="2400" b="1" dirty="0">
                  <a:latin typeface="Arial" panose="020B0604020202090204" pitchFamily="34" charset="0"/>
                  <a:ea typeface="仿宋_GB2312" pitchFamily="49" charset="-122"/>
                </a:rPr>
                <a:t>1</a:t>
              </a:r>
              <a:endParaRPr lang="en-US" altLang="zh-CN" sz="2400" b="1" dirty="0">
                <a:latin typeface="Arial" panose="020B0604020202090204" pitchFamily="34" charset="0"/>
                <a:ea typeface="仿宋_GB2312" pitchFamily="49" charset="-122"/>
              </a:endParaRPr>
            </a:p>
          </p:txBody>
        </p:sp>
      </p:grpSp>
      <p:sp>
        <p:nvSpPr>
          <p:cNvPr id="156740" name="Text Box 68"/>
          <p:cNvSpPr txBox="1"/>
          <p:nvPr/>
        </p:nvSpPr>
        <p:spPr>
          <a:xfrm>
            <a:off x="2566988" y="3835400"/>
            <a:ext cx="4033837" cy="46037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zh-CN" altLang="en-US" sz="2400" b="1" dirty="0">
                <a:ea typeface="仿宋_GB2312" pitchFamily="49" charset="-122"/>
              </a:rPr>
              <a:t>应求电流</a:t>
            </a:r>
            <a:r>
              <a:rPr lang="en-US" altLang="zh-CN" sz="2400" b="1" i="1" dirty="0">
                <a:ea typeface="仿宋_GB2312" pitchFamily="49" charset="-122"/>
              </a:rPr>
              <a:t>I</a:t>
            </a:r>
            <a:r>
              <a:rPr lang="zh-CN" altLang="en-US" sz="2400" b="1" i="1" dirty="0">
                <a:ea typeface="仿宋_GB2312" pitchFamily="49" charset="-122"/>
              </a:rPr>
              <a:t>，</a:t>
            </a:r>
            <a:r>
              <a:rPr lang="zh-CN" altLang="en-US" sz="2400" b="1" dirty="0">
                <a:ea typeface="仿宋_GB2312" pitchFamily="49" charset="-122"/>
              </a:rPr>
              <a:t>先化简电路。</a:t>
            </a:r>
            <a:endParaRPr lang="zh-CN" altLang="en-US" sz="2800" b="1" i="1" dirty="0">
              <a:ea typeface="仿宋_GB2312" pitchFamily="49" charset="-122"/>
            </a:endParaRPr>
          </a:p>
        </p:txBody>
      </p:sp>
      <p:graphicFrame>
        <p:nvGraphicFramePr>
          <p:cNvPr id="156741" name="Object 69"/>
          <p:cNvGraphicFramePr>
            <a:graphicFrameLocks noChangeAspect="1"/>
          </p:cNvGraphicFramePr>
          <p:nvPr/>
        </p:nvGraphicFramePr>
        <p:xfrm>
          <a:off x="2073275" y="4411663"/>
          <a:ext cx="3956050" cy="933450"/>
        </p:xfrm>
        <a:graphic>
          <a:graphicData uri="http://schemas.openxmlformats.org/presentationml/2006/ole">
            <mc:AlternateContent xmlns:mc="http://schemas.openxmlformats.org/markup-compatibility/2006">
              <mc:Choice xmlns:v="urn:schemas-microsoft-com:vml" Requires="v">
                <p:oleObj spid="_x0000_s92" name="" r:id="rId1" imgW="1685925" imgH="381000" progId="Equation.3">
                  <p:embed/>
                </p:oleObj>
              </mc:Choice>
              <mc:Fallback>
                <p:oleObj name="" r:id="rId1" imgW="1685925" imgH="381000" progId="Equation.3">
                  <p:embed/>
                  <p:pic>
                    <p:nvPicPr>
                      <p:cNvPr id="0" name="图片 3333"/>
                      <p:cNvPicPr/>
                      <p:nvPr/>
                    </p:nvPicPr>
                    <p:blipFill>
                      <a:blip r:embed="rId2">
                        <a:clrChange>
                          <a:clrFrom>
                            <a:srgbClr val="000000"/>
                          </a:clrFrom>
                          <a:clrTo>
                            <a:srgbClr val="FFFFFF"/>
                          </a:clrTo>
                        </a:clrChange>
                      </a:blip>
                      <a:stretch>
                        <a:fillRect/>
                      </a:stretch>
                    </p:blipFill>
                    <p:spPr>
                      <a:xfrm>
                        <a:off x="2073275" y="4411663"/>
                        <a:ext cx="3956050" cy="933450"/>
                      </a:xfrm>
                      <a:prstGeom prst="rect">
                        <a:avLst/>
                      </a:prstGeom>
                      <a:solidFill>
                        <a:schemeClr val="tx1"/>
                      </a:solidFill>
                      <a:ln w="38100">
                        <a:noFill/>
                        <a:miter/>
                      </a:ln>
                    </p:spPr>
                  </p:pic>
                </p:oleObj>
              </mc:Fallback>
            </mc:AlternateContent>
          </a:graphicData>
        </a:graphic>
      </p:graphicFrame>
      <p:sp>
        <p:nvSpPr>
          <p:cNvPr id="156742" name="AutoShape 70"/>
          <p:cNvSpPr/>
          <p:nvPr/>
        </p:nvSpPr>
        <p:spPr>
          <a:xfrm>
            <a:off x="6383338" y="4772025"/>
            <a:ext cx="649287" cy="215900"/>
          </a:xfrm>
          <a:prstGeom prst="rightArrow">
            <a:avLst>
              <a:gd name="adj1" fmla="val 50000"/>
              <a:gd name="adj2" fmla="val 75183"/>
            </a:avLst>
          </a:prstGeom>
          <a:solidFill>
            <a:schemeClr val="accent1"/>
          </a:solidFill>
          <a:ln w="9525">
            <a:noFill/>
          </a:ln>
        </p:spPr>
        <p:txBody>
          <a:bodyPr wrap="none" anchor="ctr" anchorCtr="0"/>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endParaRPr lang="zh-CN" altLang="en-US" dirty="0"/>
          </a:p>
        </p:txBody>
      </p:sp>
      <p:graphicFrame>
        <p:nvGraphicFramePr>
          <p:cNvPr id="156743" name="Object 71"/>
          <p:cNvGraphicFramePr>
            <a:graphicFrameLocks noChangeAspect="1"/>
          </p:cNvGraphicFramePr>
          <p:nvPr/>
        </p:nvGraphicFramePr>
        <p:xfrm>
          <a:off x="7175500" y="4627563"/>
          <a:ext cx="2371725" cy="495300"/>
        </p:xfrm>
        <a:graphic>
          <a:graphicData uri="http://schemas.openxmlformats.org/presentationml/2006/ole">
            <mc:AlternateContent xmlns:mc="http://schemas.openxmlformats.org/markup-compatibility/2006">
              <mc:Choice xmlns:v="urn:schemas-microsoft-com:vml" Requires="v">
                <p:oleObj spid="_x0000_s2" name="" r:id="rId3" imgW="1000125" imgH="190500" progId="Equation.3">
                  <p:embed/>
                </p:oleObj>
              </mc:Choice>
              <mc:Fallback>
                <p:oleObj name="" r:id="rId3" imgW="1000125" imgH="190500" progId="Equation.3">
                  <p:embed/>
                  <p:pic>
                    <p:nvPicPr>
                      <p:cNvPr id="0" name="图片 3085"/>
                      <p:cNvPicPr/>
                      <p:nvPr/>
                    </p:nvPicPr>
                    <p:blipFill>
                      <a:blip r:embed="rId4">
                        <a:clrChange>
                          <a:clrFrom>
                            <a:srgbClr val="000000"/>
                          </a:clrFrom>
                          <a:clrTo>
                            <a:srgbClr val="FFFFFF"/>
                          </a:clrTo>
                        </a:clrChange>
                      </a:blip>
                      <a:stretch>
                        <a:fillRect/>
                      </a:stretch>
                    </p:blipFill>
                    <p:spPr>
                      <a:xfrm>
                        <a:off x="7175500" y="4627563"/>
                        <a:ext cx="2371725" cy="495300"/>
                      </a:xfrm>
                      <a:prstGeom prst="rect">
                        <a:avLst/>
                      </a:prstGeom>
                      <a:solidFill>
                        <a:schemeClr val="tx1"/>
                      </a:solidFill>
                      <a:ln w="38100">
                        <a:noFill/>
                        <a:miter/>
                      </a:ln>
                    </p:spPr>
                  </p:pic>
                </p:oleObj>
              </mc:Fallback>
            </mc:AlternateContent>
          </a:graphicData>
        </a:graphic>
      </p:graphicFrame>
      <p:graphicFrame>
        <p:nvGraphicFramePr>
          <p:cNvPr id="156744" name="Object 72"/>
          <p:cNvGraphicFramePr>
            <a:graphicFrameLocks noChangeAspect="1"/>
          </p:cNvGraphicFramePr>
          <p:nvPr/>
        </p:nvGraphicFramePr>
        <p:xfrm>
          <a:off x="2208213" y="5419725"/>
          <a:ext cx="3106737" cy="496888"/>
        </p:xfrm>
        <a:graphic>
          <a:graphicData uri="http://schemas.openxmlformats.org/presentationml/2006/ole">
            <mc:AlternateContent xmlns:mc="http://schemas.openxmlformats.org/markup-compatibility/2006">
              <mc:Choice xmlns:v="urn:schemas-microsoft-com:vml" Requires="v">
                <p:oleObj spid="_x0000_s3" name="" r:id="rId5" imgW="1314450" imgH="190500" progId="Equation.3">
                  <p:embed/>
                </p:oleObj>
              </mc:Choice>
              <mc:Fallback>
                <p:oleObj name="" r:id="rId5" imgW="1314450" imgH="190500" progId="Equation.3">
                  <p:embed/>
                  <p:pic>
                    <p:nvPicPr>
                      <p:cNvPr id="0" name="图片 3086"/>
                      <p:cNvPicPr/>
                      <p:nvPr/>
                    </p:nvPicPr>
                    <p:blipFill>
                      <a:blip r:embed="rId6">
                        <a:clrChange>
                          <a:clrFrom>
                            <a:srgbClr val="000000"/>
                          </a:clrFrom>
                          <a:clrTo>
                            <a:srgbClr val="FFFFFF"/>
                          </a:clrTo>
                        </a:clrChange>
                      </a:blip>
                      <a:stretch>
                        <a:fillRect/>
                      </a:stretch>
                    </p:blipFill>
                    <p:spPr>
                      <a:xfrm>
                        <a:off x="2208213" y="5419725"/>
                        <a:ext cx="3106737" cy="496888"/>
                      </a:xfrm>
                      <a:prstGeom prst="rect">
                        <a:avLst/>
                      </a:prstGeom>
                      <a:solidFill>
                        <a:schemeClr val="tx1"/>
                      </a:solidFill>
                      <a:ln w="38100">
                        <a:noFill/>
                        <a:miter/>
                      </a:ln>
                    </p:spPr>
                  </p:pic>
                </p:oleObj>
              </mc:Fallback>
            </mc:AlternateContent>
          </a:graphicData>
        </a:graphic>
      </p:graphicFrame>
      <p:graphicFrame>
        <p:nvGraphicFramePr>
          <p:cNvPr id="156745" name="Object 73"/>
          <p:cNvGraphicFramePr>
            <a:graphicFrameLocks noChangeAspect="1"/>
          </p:cNvGraphicFramePr>
          <p:nvPr/>
        </p:nvGraphicFramePr>
        <p:xfrm>
          <a:off x="5664200" y="5419725"/>
          <a:ext cx="2608263" cy="407988"/>
        </p:xfrm>
        <a:graphic>
          <a:graphicData uri="http://schemas.openxmlformats.org/presentationml/2006/ole">
            <mc:AlternateContent xmlns:mc="http://schemas.openxmlformats.org/markup-compatibility/2006">
              <mc:Choice xmlns:v="urn:schemas-microsoft-com:vml" Requires="v">
                <p:oleObj spid="_x0000_s4" name="" r:id="rId7" imgW="1104900" imgH="152400" progId="Equation.3">
                  <p:embed/>
                </p:oleObj>
              </mc:Choice>
              <mc:Fallback>
                <p:oleObj name="" r:id="rId7" imgW="1104900" imgH="152400" progId="Equation.3">
                  <p:embed/>
                  <p:pic>
                    <p:nvPicPr>
                      <p:cNvPr id="0" name="图片 3087"/>
                      <p:cNvPicPr/>
                      <p:nvPr/>
                    </p:nvPicPr>
                    <p:blipFill>
                      <a:blip r:embed="rId8">
                        <a:clrChange>
                          <a:clrFrom>
                            <a:srgbClr val="000000"/>
                          </a:clrFrom>
                          <a:clrTo>
                            <a:srgbClr val="FFFFFF"/>
                          </a:clrTo>
                        </a:clrChange>
                      </a:blip>
                      <a:stretch>
                        <a:fillRect/>
                      </a:stretch>
                    </p:blipFill>
                    <p:spPr>
                      <a:xfrm>
                        <a:off x="5664200" y="5419725"/>
                        <a:ext cx="2608263" cy="407988"/>
                      </a:xfrm>
                      <a:prstGeom prst="rect">
                        <a:avLst/>
                      </a:prstGeom>
                      <a:solidFill>
                        <a:schemeClr val="tx1"/>
                      </a:solidFill>
                      <a:ln w="38100">
                        <a:noFill/>
                        <a:miter/>
                      </a:ln>
                    </p:spPr>
                  </p:pic>
                </p:oleObj>
              </mc:Fallback>
            </mc:AlternateContent>
          </a:graphicData>
        </a:graphic>
      </p:graphicFrame>
      <p:graphicFrame>
        <p:nvGraphicFramePr>
          <p:cNvPr id="156746" name="Object 74"/>
          <p:cNvGraphicFramePr>
            <a:graphicFrameLocks noChangeAspect="1"/>
          </p:cNvGraphicFramePr>
          <p:nvPr/>
        </p:nvGraphicFramePr>
        <p:xfrm>
          <a:off x="2279650" y="6140450"/>
          <a:ext cx="2081213" cy="407988"/>
        </p:xfrm>
        <a:graphic>
          <a:graphicData uri="http://schemas.openxmlformats.org/presentationml/2006/ole">
            <mc:AlternateContent xmlns:mc="http://schemas.openxmlformats.org/markup-compatibility/2006">
              <mc:Choice xmlns:v="urn:schemas-microsoft-com:vml" Requires="v">
                <p:oleObj spid="_x0000_s5" name="" r:id="rId9" imgW="876300" imgH="152400" progId="Equation.3">
                  <p:embed/>
                </p:oleObj>
              </mc:Choice>
              <mc:Fallback>
                <p:oleObj name="" r:id="rId9" imgW="876300" imgH="152400" progId="Equation.3">
                  <p:embed/>
                  <p:pic>
                    <p:nvPicPr>
                      <p:cNvPr id="0" name="图片 3088"/>
                      <p:cNvPicPr/>
                      <p:nvPr/>
                    </p:nvPicPr>
                    <p:blipFill>
                      <a:blip r:embed="rId10">
                        <a:clrChange>
                          <a:clrFrom>
                            <a:srgbClr val="000000"/>
                          </a:clrFrom>
                          <a:clrTo>
                            <a:srgbClr val="FFFFFF"/>
                          </a:clrTo>
                        </a:clrChange>
                      </a:blip>
                      <a:stretch>
                        <a:fillRect/>
                      </a:stretch>
                    </p:blipFill>
                    <p:spPr>
                      <a:xfrm>
                        <a:off x="2279650" y="6140450"/>
                        <a:ext cx="2081213" cy="407988"/>
                      </a:xfrm>
                      <a:prstGeom prst="rect">
                        <a:avLst/>
                      </a:prstGeom>
                      <a:solidFill>
                        <a:schemeClr val="tx1"/>
                      </a:solidFill>
                      <a:ln w="38100">
                        <a:noFill/>
                        <a:miter/>
                      </a:ln>
                    </p:spPr>
                  </p:pic>
                </p:oleObj>
              </mc:Fallback>
            </mc:AlternateContent>
          </a:graphicData>
        </a:graphic>
      </p:graphicFrame>
      <p:sp>
        <p:nvSpPr>
          <p:cNvPr id="156747" name="Text Box 75"/>
          <p:cNvSpPr txBox="1"/>
          <p:nvPr/>
        </p:nvSpPr>
        <p:spPr>
          <a:xfrm>
            <a:off x="5951538" y="3763963"/>
            <a:ext cx="2449512" cy="46037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zh-CN" altLang="en-US" sz="2400" b="1" dirty="0">
                <a:ea typeface="仿宋_GB2312" pitchFamily="49" charset="-122"/>
              </a:rPr>
              <a:t>应用结点法得：</a:t>
            </a:r>
            <a:endParaRPr lang="zh-CN" altLang="en-US" sz="2800" b="1" i="1" dirty="0">
              <a:ea typeface="仿宋_GB2312" pitchFamily="49"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ntr" presetSubtype="0" fill="hold" grpId="0" nodeType="clickEffect">
                                  <p:stCondLst>
                                    <p:cond delay="0"/>
                                  </p:stCondLst>
                                  <p:childTnLst>
                                    <p:set>
                                      <p:cBhvr>
                                        <p:cTn id="6" dur="1" fill="hold">
                                          <p:stCondLst>
                                            <p:cond delay="0"/>
                                          </p:stCondLst>
                                        </p:cTn>
                                        <p:tgtEl>
                                          <p:spTgt spid="156674"/>
                                        </p:tgtEl>
                                        <p:attrNameLst>
                                          <p:attrName>style.visibility</p:attrName>
                                        </p:attrNameLst>
                                      </p:cBhvr>
                                      <p:to>
                                        <p:strVal val="visible"/>
                                      </p:to>
                                    </p:set>
                                    <p:anim calcmode="lin" valueType="num">
                                      <p:cBhvr>
                                        <p:cTn id="7" dur="1000" fill="hold"/>
                                        <p:tgtEl>
                                          <p:spTgt spid="156674"/>
                                        </p:tgtEl>
                                        <p:attrNameLst>
                                          <p:attrName>ppt_w</p:attrName>
                                        </p:attrNameLst>
                                      </p:cBhvr>
                                      <p:tavLst>
                                        <p:tav tm="0">
                                          <p:val>
                                            <p:fltVal val="0"/>
                                          </p:val>
                                        </p:tav>
                                        <p:tav tm="100000">
                                          <p:val>
                                            <p:strVal val="#ppt_w"/>
                                          </p:val>
                                        </p:tav>
                                      </p:tavLst>
                                    </p:anim>
                                    <p:anim calcmode="lin" valueType="num">
                                      <p:cBhvr>
                                        <p:cTn id="8" dur="1000" fill="hold"/>
                                        <p:tgtEl>
                                          <p:spTgt spid="156674"/>
                                        </p:tgtEl>
                                        <p:attrNameLst>
                                          <p:attrName>ppt_h</p:attrName>
                                        </p:attrNameLst>
                                      </p:cBhvr>
                                      <p:tavLst>
                                        <p:tav tm="0">
                                          <p:val>
                                            <p:fltVal val="0"/>
                                          </p:val>
                                        </p:tav>
                                        <p:tav tm="100000">
                                          <p:val>
                                            <p:strVal val="#ppt_h"/>
                                          </p:val>
                                        </p:tav>
                                      </p:tavLst>
                                    </p:anim>
                                    <p:anim calcmode="lin" valueType="num">
                                      <p:cBhvr>
                                        <p:cTn id="9" dur="1000" fill="hold"/>
                                        <p:tgtEl>
                                          <p:spTgt spid="156674"/>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156674"/>
                                        </p:tgtEl>
                                        <p:attrNameLst>
                                          <p:attrName>ppt_y</p:attrName>
                                        </p:attrNameLst>
                                      </p:cBhvr>
                                      <p:tavLst>
                                        <p:tav tm="0" fmla="#ppt_y+(sin(-2*pi*(1-$))*-#ppt_x+cos(-2*pi*(1-$))*(1-#ppt_y))*(1-$)">
                                          <p:val>
                                            <p:fltVal val="0"/>
                                          </p:val>
                                        </p:tav>
                                        <p:tav tm="100000">
                                          <p:val>
                                            <p:fltVal val="1"/>
                                          </p:val>
                                        </p:tav>
                                      </p:tavLst>
                                    </p:anim>
                                  </p:childTnLst>
                                </p:cTn>
                              </p:par>
                            </p:childTnLst>
                          </p:cTn>
                        </p:par>
                        <p:par>
                          <p:cTn id="11" fill="hold">
                            <p:stCondLst>
                              <p:cond delay="1000"/>
                            </p:stCondLst>
                            <p:childTnLst>
                              <p:par>
                                <p:cTn id="12" presetID="20" presetClass="entr" presetSubtype="0" fill="hold" nodeType="afterEffect">
                                  <p:stCondLst>
                                    <p:cond delay="0"/>
                                  </p:stCondLst>
                                  <p:childTnLst>
                                    <p:set>
                                      <p:cBhvr>
                                        <p:cTn id="13" dur="1" fill="hold">
                                          <p:stCondLst>
                                            <p:cond delay="0"/>
                                          </p:stCondLst>
                                        </p:cTn>
                                        <p:tgtEl>
                                          <p:spTgt spid="156676"/>
                                        </p:tgtEl>
                                        <p:attrNameLst>
                                          <p:attrName>style.visibility</p:attrName>
                                        </p:attrNameLst>
                                      </p:cBhvr>
                                      <p:to>
                                        <p:strVal val="visible"/>
                                      </p:to>
                                    </p:set>
                                    <p:animEffect transition="in" filter="wedge">
                                      <p:cBhvr>
                                        <p:cTn id="14" dur="2000"/>
                                        <p:tgtEl>
                                          <p:spTgt spid="156676"/>
                                        </p:tgtEl>
                                      </p:cBhvr>
                                    </p:animEffect>
                                  </p:childTnLst>
                                </p:cTn>
                              </p:par>
                            </p:childTnLst>
                          </p:cTn>
                        </p:par>
                        <p:par>
                          <p:cTn id="15" fill="hold">
                            <p:stCondLst>
                              <p:cond delay="3000"/>
                            </p:stCondLst>
                            <p:childTnLst>
                              <p:par>
                                <p:cTn id="16" presetID="22" presetClass="entr" presetSubtype="8" fill="hold" grpId="0" nodeType="afterEffect">
                                  <p:stCondLst>
                                    <p:cond delay="1000"/>
                                  </p:stCondLst>
                                  <p:childTnLst>
                                    <p:set>
                                      <p:cBhvr>
                                        <p:cTn id="17" dur="1" fill="hold">
                                          <p:stCondLst>
                                            <p:cond delay="0"/>
                                          </p:stCondLst>
                                        </p:cTn>
                                        <p:tgtEl>
                                          <p:spTgt spid="156675"/>
                                        </p:tgtEl>
                                        <p:attrNameLst>
                                          <p:attrName>style.visibility</p:attrName>
                                        </p:attrNameLst>
                                      </p:cBhvr>
                                      <p:to>
                                        <p:strVal val="visible"/>
                                      </p:to>
                                    </p:set>
                                    <p:animEffect transition="in" filter="wipe(left)">
                                      <p:cBhvr>
                                        <p:cTn id="18" dur="1000"/>
                                        <p:tgtEl>
                                          <p:spTgt spid="156675"/>
                                        </p:tgtEl>
                                      </p:cBhvr>
                                    </p:animEffect>
                                  </p:childTnLst>
                                </p:cTn>
                              </p:par>
                            </p:childTnLst>
                          </p:cTn>
                        </p:par>
                      </p:childTnLst>
                    </p:cTn>
                  </p:par>
                  <p:par>
                    <p:cTn id="19" fill="hold">
                      <p:stCondLst>
                        <p:cond delay="indefinite"/>
                      </p:stCondLst>
                      <p:childTnLst>
                        <p:par>
                          <p:cTn id="20" fill="hold">
                            <p:stCondLst>
                              <p:cond delay="0"/>
                            </p:stCondLst>
                            <p:childTnLst>
                              <p:par>
                                <p:cTn id="21" presetID="15" presetClass="entr" presetSubtype="0" fill="hold" grpId="0" nodeType="clickEffect">
                                  <p:stCondLst>
                                    <p:cond delay="0"/>
                                  </p:stCondLst>
                                  <p:childTnLst>
                                    <p:set>
                                      <p:cBhvr>
                                        <p:cTn id="22" dur="1" fill="hold">
                                          <p:stCondLst>
                                            <p:cond delay="0"/>
                                          </p:stCondLst>
                                        </p:cTn>
                                        <p:tgtEl>
                                          <p:spTgt spid="156709"/>
                                        </p:tgtEl>
                                        <p:attrNameLst>
                                          <p:attrName>style.visibility</p:attrName>
                                        </p:attrNameLst>
                                      </p:cBhvr>
                                      <p:to>
                                        <p:strVal val="visible"/>
                                      </p:to>
                                    </p:set>
                                    <p:anim calcmode="lin" valueType="num">
                                      <p:cBhvr>
                                        <p:cTn id="23" dur="1000" fill="hold"/>
                                        <p:tgtEl>
                                          <p:spTgt spid="156709"/>
                                        </p:tgtEl>
                                        <p:attrNameLst>
                                          <p:attrName>ppt_w</p:attrName>
                                        </p:attrNameLst>
                                      </p:cBhvr>
                                      <p:tavLst>
                                        <p:tav tm="0">
                                          <p:val>
                                            <p:fltVal val="0"/>
                                          </p:val>
                                        </p:tav>
                                        <p:tav tm="100000">
                                          <p:val>
                                            <p:strVal val="#ppt_w"/>
                                          </p:val>
                                        </p:tav>
                                      </p:tavLst>
                                    </p:anim>
                                    <p:anim calcmode="lin" valueType="num">
                                      <p:cBhvr>
                                        <p:cTn id="24" dur="1000" fill="hold"/>
                                        <p:tgtEl>
                                          <p:spTgt spid="156709"/>
                                        </p:tgtEl>
                                        <p:attrNameLst>
                                          <p:attrName>ppt_h</p:attrName>
                                        </p:attrNameLst>
                                      </p:cBhvr>
                                      <p:tavLst>
                                        <p:tav tm="0">
                                          <p:val>
                                            <p:fltVal val="0"/>
                                          </p:val>
                                        </p:tav>
                                        <p:tav tm="100000">
                                          <p:val>
                                            <p:strVal val="#ppt_h"/>
                                          </p:val>
                                        </p:tav>
                                      </p:tavLst>
                                    </p:anim>
                                    <p:anim calcmode="lin" valueType="num">
                                      <p:cBhvr>
                                        <p:cTn id="25" dur="1000" fill="hold"/>
                                        <p:tgtEl>
                                          <p:spTgt spid="156709"/>
                                        </p:tgtEl>
                                        <p:attrNameLst>
                                          <p:attrName>ppt_x</p:attrName>
                                        </p:attrNameLst>
                                      </p:cBhvr>
                                      <p:tavLst>
                                        <p:tav tm="0" fmla="#ppt_x+(cos(-2*pi*(1-$))*-#ppt_x-sin(-2*pi*(1-$))*(1-#ppt_y))*(1-$)">
                                          <p:val>
                                            <p:fltVal val="0"/>
                                          </p:val>
                                        </p:tav>
                                        <p:tav tm="100000">
                                          <p:val>
                                            <p:fltVal val="1"/>
                                          </p:val>
                                        </p:tav>
                                      </p:tavLst>
                                    </p:anim>
                                    <p:anim calcmode="lin" valueType="num">
                                      <p:cBhvr>
                                        <p:cTn id="26" dur="1000" fill="hold"/>
                                        <p:tgtEl>
                                          <p:spTgt spid="156709"/>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56714"/>
                                        </p:tgtEl>
                                        <p:attrNameLst>
                                          <p:attrName>style.visibility</p:attrName>
                                        </p:attrNameLst>
                                      </p:cBhvr>
                                      <p:to>
                                        <p:strVal val="visible"/>
                                      </p:to>
                                    </p:set>
                                    <p:anim calcmode="lin" valueType="num">
                                      <p:cBhvr additive="base">
                                        <p:cTn id="31" dur="500" fill="hold"/>
                                        <p:tgtEl>
                                          <p:spTgt spid="156714"/>
                                        </p:tgtEl>
                                        <p:attrNameLst>
                                          <p:attrName>ppt_x</p:attrName>
                                        </p:attrNameLst>
                                      </p:cBhvr>
                                      <p:tavLst>
                                        <p:tav tm="0">
                                          <p:val>
                                            <p:strVal val="#ppt_x"/>
                                          </p:val>
                                        </p:tav>
                                        <p:tav tm="100000">
                                          <p:val>
                                            <p:strVal val="#ppt_x"/>
                                          </p:val>
                                        </p:tav>
                                      </p:tavLst>
                                    </p:anim>
                                    <p:anim calcmode="lin" valueType="num">
                                      <p:cBhvr additive="base">
                                        <p:cTn id="32" dur="500" fill="hold"/>
                                        <p:tgtEl>
                                          <p:spTgt spid="156714"/>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2" fill="hold" grpId="0" nodeType="clickEffect">
                                  <p:stCondLst>
                                    <p:cond delay="0"/>
                                  </p:stCondLst>
                                  <p:childTnLst>
                                    <p:set>
                                      <p:cBhvr>
                                        <p:cTn id="36" dur="1" fill="hold">
                                          <p:stCondLst>
                                            <p:cond delay="0"/>
                                          </p:stCondLst>
                                        </p:cTn>
                                        <p:tgtEl>
                                          <p:spTgt spid="156740"/>
                                        </p:tgtEl>
                                        <p:attrNameLst>
                                          <p:attrName>style.visibility</p:attrName>
                                        </p:attrNameLst>
                                      </p:cBhvr>
                                      <p:to>
                                        <p:strVal val="visible"/>
                                      </p:to>
                                    </p:set>
                                    <p:anim calcmode="lin" valueType="num">
                                      <p:cBhvr additive="base">
                                        <p:cTn id="37" dur="500" fill="hold"/>
                                        <p:tgtEl>
                                          <p:spTgt spid="156740"/>
                                        </p:tgtEl>
                                        <p:attrNameLst>
                                          <p:attrName>ppt_x</p:attrName>
                                        </p:attrNameLst>
                                      </p:cBhvr>
                                      <p:tavLst>
                                        <p:tav tm="0">
                                          <p:val>
                                            <p:strVal val="1+#ppt_w/2"/>
                                          </p:val>
                                        </p:tav>
                                        <p:tav tm="100000">
                                          <p:val>
                                            <p:strVal val="#ppt_x"/>
                                          </p:val>
                                        </p:tav>
                                      </p:tavLst>
                                    </p:anim>
                                    <p:anim calcmode="lin" valueType="num">
                                      <p:cBhvr additive="base">
                                        <p:cTn id="38" dur="500" fill="hold"/>
                                        <p:tgtEl>
                                          <p:spTgt spid="156740"/>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12" presetClass="entr" presetSubtype="8" fill="hold" nodeType="clickEffect">
                                  <p:stCondLst>
                                    <p:cond delay="0"/>
                                  </p:stCondLst>
                                  <p:childTnLst>
                                    <p:set>
                                      <p:cBhvr>
                                        <p:cTn id="42" dur="1" fill="hold">
                                          <p:stCondLst>
                                            <p:cond delay="0"/>
                                          </p:stCondLst>
                                        </p:cTn>
                                        <p:tgtEl>
                                          <p:spTgt spid="156710"/>
                                        </p:tgtEl>
                                        <p:attrNameLst>
                                          <p:attrName>style.visibility</p:attrName>
                                        </p:attrNameLst>
                                      </p:cBhvr>
                                      <p:to>
                                        <p:strVal val="visible"/>
                                      </p:to>
                                    </p:set>
                                    <p:animEffect transition="in" filter="slide(fromLeft)">
                                      <p:cBhvr>
                                        <p:cTn id="43" dur="500"/>
                                        <p:tgtEl>
                                          <p:spTgt spid="156710"/>
                                        </p:tgtEl>
                                      </p:cBhvr>
                                    </p:animEffect>
                                  </p:childTnLst>
                                </p:cTn>
                              </p:par>
                            </p:childTnLst>
                          </p:cTn>
                        </p:par>
                        <p:par>
                          <p:cTn id="44" fill="hold">
                            <p:stCondLst>
                              <p:cond delay="500"/>
                            </p:stCondLst>
                            <p:childTnLst>
                              <p:par>
                                <p:cTn id="45" presetID="23" presetClass="entr" presetSubtype="16" fill="hold" nodeType="afterEffect">
                                  <p:stCondLst>
                                    <p:cond delay="0"/>
                                  </p:stCondLst>
                                  <p:childTnLst>
                                    <p:set>
                                      <p:cBhvr>
                                        <p:cTn id="46" dur="1" fill="hold">
                                          <p:stCondLst>
                                            <p:cond delay="0"/>
                                          </p:stCondLst>
                                        </p:cTn>
                                        <p:tgtEl>
                                          <p:spTgt spid="156720"/>
                                        </p:tgtEl>
                                        <p:attrNameLst>
                                          <p:attrName>style.visibility</p:attrName>
                                        </p:attrNameLst>
                                      </p:cBhvr>
                                      <p:to>
                                        <p:strVal val="visible"/>
                                      </p:to>
                                    </p:set>
                                    <p:anim calcmode="lin" valueType="num">
                                      <p:cBhvr>
                                        <p:cTn id="47" dur="1000" fill="hold"/>
                                        <p:tgtEl>
                                          <p:spTgt spid="156720"/>
                                        </p:tgtEl>
                                        <p:attrNameLst>
                                          <p:attrName>ppt_w</p:attrName>
                                        </p:attrNameLst>
                                      </p:cBhvr>
                                      <p:tavLst>
                                        <p:tav tm="0">
                                          <p:val>
                                            <p:fltVal val="0"/>
                                          </p:val>
                                        </p:tav>
                                        <p:tav tm="100000">
                                          <p:val>
                                            <p:strVal val="#ppt_w"/>
                                          </p:val>
                                        </p:tav>
                                      </p:tavLst>
                                    </p:anim>
                                    <p:anim calcmode="lin" valueType="num">
                                      <p:cBhvr>
                                        <p:cTn id="48" dur="1000" fill="hold"/>
                                        <p:tgtEl>
                                          <p:spTgt spid="156720"/>
                                        </p:tgtEl>
                                        <p:attrNameLst>
                                          <p:attrName>ppt_h</p:attrName>
                                        </p:attrNameLst>
                                      </p:cBhvr>
                                      <p:tavLst>
                                        <p:tav tm="0">
                                          <p:val>
                                            <p:fltVal val="0"/>
                                          </p:val>
                                        </p:tav>
                                        <p:tav tm="100000">
                                          <p:val>
                                            <p:strVal val="#ppt_h"/>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2" fill="hold" grpId="0" nodeType="clickEffect">
                                  <p:stCondLst>
                                    <p:cond delay="0"/>
                                  </p:stCondLst>
                                  <p:childTnLst>
                                    <p:set>
                                      <p:cBhvr>
                                        <p:cTn id="52" dur="1" fill="hold">
                                          <p:stCondLst>
                                            <p:cond delay="0"/>
                                          </p:stCondLst>
                                        </p:cTn>
                                        <p:tgtEl>
                                          <p:spTgt spid="156747"/>
                                        </p:tgtEl>
                                        <p:attrNameLst>
                                          <p:attrName>style.visibility</p:attrName>
                                        </p:attrNameLst>
                                      </p:cBhvr>
                                      <p:to>
                                        <p:strVal val="visible"/>
                                      </p:to>
                                    </p:set>
                                    <p:anim calcmode="lin" valueType="num">
                                      <p:cBhvr additive="base">
                                        <p:cTn id="53" dur="500" fill="hold"/>
                                        <p:tgtEl>
                                          <p:spTgt spid="156747"/>
                                        </p:tgtEl>
                                        <p:attrNameLst>
                                          <p:attrName>ppt_x</p:attrName>
                                        </p:attrNameLst>
                                      </p:cBhvr>
                                      <p:tavLst>
                                        <p:tav tm="0">
                                          <p:val>
                                            <p:strVal val="1+#ppt_w/2"/>
                                          </p:val>
                                        </p:tav>
                                        <p:tav tm="100000">
                                          <p:val>
                                            <p:strVal val="#ppt_x"/>
                                          </p:val>
                                        </p:tav>
                                      </p:tavLst>
                                    </p:anim>
                                    <p:anim calcmode="lin" valueType="num">
                                      <p:cBhvr additive="base">
                                        <p:cTn id="54" dur="500" fill="hold"/>
                                        <p:tgtEl>
                                          <p:spTgt spid="156747"/>
                                        </p:tgtEl>
                                        <p:attrNameLst>
                                          <p:attrName>ppt_y</p:attrName>
                                        </p:attrNameLst>
                                      </p:cBhvr>
                                      <p:tavLst>
                                        <p:tav tm="0">
                                          <p:val>
                                            <p:strVal val="#ppt_y"/>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2" presetClass="entr" presetSubtype="8" fill="hold" nodeType="clickEffect">
                                  <p:stCondLst>
                                    <p:cond delay="0"/>
                                  </p:stCondLst>
                                  <p:childTnLst>
                                    <p:set>
                                      <p:cBhvr>
                                        <p:cTn id="58" dur="1" fill="hold">
                                          <p:stCondLst>
                                            <p:cond delay="0"/>
                                          </p:stCondLst>
                                        </p:cTn>
                                        <p:tgtEl>
                                          <p:spTgt spid="156741"/>
                                        </p:tgtEl>
                                        <p:attrNameLst>
                                          <p:attrName>style.visibility</p:attrName>
                                        </p:attrNameLst>
                                      </p:cBhvr>
                                      <p:to>
                                        <p:strVal val="visible"/>
                                      </p:to>
                                    </p:set>
                                    <p:animEffect transition="in" filter="wipe(left)">
                                      <p:cBhvr>
                                        <p:cTn id="59" dur="3000"/>
                                        <p:tgtEl>
                                          <p:spTgt spid="156741"/>
                                        </p:tgtEl>
                                      </p:cBhvr>
                                    </p:animEffect>
                                  </p:childTnLst>
                                </p:cTn>
                              </p:par>
                            </p:childTnLst>
                          </p:cTn>
                        </p:par>
                      </p:childTnLst>
                    </p:cTn>
                  </p:par>
                  <p:par>
                    <p:cTn id="60" fill="hold">
                      <p:stCondLst>
                        <p:cond delay="indefinite"/>
                      </p:stCondLst>
                      <p:childTnLst>
                        <p:par>
                          <p:cTn id="61" fill="hold">
                            <p:stCondLst>
                              <p:cond delay="0"/>
                            </p:stCondLst>
                            <p:childTnLst>
                              <p:par>
                                <p:cTn id="62" presetID="12" presetClass="entr" presetSubtype="8" fill="hold" nodeType="clickEffect">
                                  <p:stCondLst>
                                    <p:cond delay="0"/>
                                  </p:stCondLst>
                                  <p:childTnLst>
                                    <p:set>
                                      <p:cBhvr>
                                        <p:cTn id="63" dur="1" fill="hold">
                                          <p:stCondLst>
                                            <p:cond delay="0"/>
                                          </p:stCondLst>
                                        </p:cTn>
                                        <p:tgtEl>
                                          <p:spTgt spid="156742"/>
                                        </p:tgtEl>
                                        <p:attrNameLst>
                                          <p:attrName>style.visibility</p:attrName>
                                        </p:attrNameLst>
                                      </p:cBhvr>
                                      <p:to>
                                        <p:strVal val="visible"/>
                                      </p:to>
                                    </p:set>
                                    <p:animEffect transition="in" filter="slide(fromLeft)">
                                      <p:cBhvr>
                                        <p:cTn id="64" dur="500"/>
                                        <p:tgtEl>
                                          <p:spTgt spid="156742"/>
                                        </p:tgtEl>
                                      </p:cBhvr>
                                    </p:animEffect>
                                  </p:childTnLst>
                                </p:cTn>
                              </p:par>
                            </p:childTnLst>
                          </p:cTn>
                        </p:par>
                        <p:par>
                          <p:cTn id="65" fill="hold">
                            <p:stCondLst>
                              <p:cond delay="500"/>
                            </p:stCondLst>
                            <p:childTnLst>
                              <p:par>
                                <p:cTn id="66" presetID="22" presetClass="entr" presetSubtype="8" fill="hold" nodeType="afterEffect">
                                  <p:stCondLst>
                                    <p:cond delay="0"/>
                                  </p:stCondLst>
                                  <p:childTnLst>
                                    <p:set>
                                      <p:cBhvr>
                                        <p:cTn id="67" dur="1" fill="hold">
                                          <p:stCondLst>
                                            <p:cond delay="0"/>
                                          </p:stCondLst>
                                        </p:cTn>
                                        <p:tgtEl>
                                          <p:spTgt spid="156743"/>
                                        </p:tgtEl>
                                        <p:attrNameLst>
                                          <p:attrName>style.visibility</p:attrName>
                                        </p:attrNameLst>
                                      </p:cBhvr>
                                      <p:to>
                                        <p:strVal val="visible"/>
                                      </p:to>
                                    </p:set>
                                    <p:animEffect transition="in" filter="wipe(left)">
                                      <p:cBhvr>
                                        <p:cTn id="68" dur="3000"/>
                                        <p:tgtEl>
                                          <p:spTgt spid="156743"/>
                                        </p:tgtEl>
                                      </p:cBhvr>
                                    </p:animEffect>
                                  </p:childTnLst>
                                </p:cTn>
                              </p:par>
                            </p:childTnLst>
                          </p:cTn>
                        </p:par>
                      </p:childTnLst>
                    </p:cTn>
                  </p:par>
                  <p:par>
                    <p:cTn id="69" fill="hold">
                      <p:stCondLst>
                        <p:cond delay="indefinite"/>
                      </p:stCondLst>
                      <p:childTnLst>
                        <p:par>
                          <p:cTn id="70" fill="hold">
                            <p:stCondLst>
                              <p:cond delay="0"/>
                            </p:stCondLst>
                            <p:childTnLst>
                              <p:par>
                                <p:cTn id="71" presetID="2" presetClass="entr" presetSubtype="2" fill="hold" nodeType="clickEffect">
                                  <p:stCondLst>
                                    <p:cond delay="0"/>
                                  </p:stCondLst>
                                  <p:childTnLst>
                                    <p:set>
                                      <p:cBhvr>
                                        <p:cTn id="72" dur="1" fill="hold">
                                          <p:stCondLst>
                                            <p:cond delay="0"/>
                                          </p:stCondLst>
                                        </p:cTn>
                                        <p:tgtEl>
                                          <p:spTgt spid="156717"/>
                                        </p:tgtEl>
                                        <p:attrNameLst>
                                          <p:attrName>style.visibility</p:attrName>
                                        </p:attrNameLst>
                                      </p:cBhvr>
                                      <p:to>
                                        <p:strVal val="visible"/>
                                      </p:to>
                                    </p:set>
                                    <p:anim calcmode="lin" valueType="num">
                                      <p:cBhvr additive="base">
                                        <p:cTn id="73" dur="500" fill="hold"/>
                                        <p:tgtEl>
                                          <p:spTgt spid="156717"/>
                                        </p:tgtEl>
                                        <p:attrNameLst>
                                          <p:attrName>ppt_x</p:attrName>
                                        </p:attrNameLst>
                                      </p:cBhvr>
                                      <p:tavLst>
                                        <p:tav tm="0">
                                          <p:val>
                                            <p:strVal val="1+#ppt_w/2"/>
                                          </p:val>
                                        </p:tav>
                                        <p:tav tm="100000">
                                          <p:val>
                                            <p:strVal val="#ppt_x"/>
                                          </p:val>
                                        </p:tav>
                                      </p:tavLst>
                                    </p:anim>
                                    <p:anim calcmode="lin" valueType="num">
                                      <p:cBhvr additive="base">
                                        <p:cTn id="74" dur="500" fill="hold"/>
                                        <p:tgtEl>
                                          <p:spTgt spid="156717"/>
                                        </p:tgtEl>
                                        <p:attrNameLst>
                                          <p:attrName>ppt_y</p:attrName>
                                        </p:attrNameLst>
                                      </p:cBhvr>
                                      <p:tavLst>
                                        <p:tav tm="0">
                                          <p:val>
                                            <p:strVal val="#ppt_y"/>
                                          </p:val>
                                        </p:tav>
                                        <p:tav tm="100000">
                                          <p:val>
                                            <p:strVal val="#ppt_y"/>
                                          </p:val>
                                        </p:tav>
                                      </p:tavLst>
                                    </p:anim>
                                  </p:childTnLst>
                                </p:cTn>
                              </p:par>
                            </p:childTnLst>
                          </p:cTn>
                        </p:par>
                        <p:par>
                          <p:cTn id="75" fill="hold">
                            <p:stCondLst>
                              <p:cond delay="500"/>
                            </p:stCondLst>
                            <p:childTnLst>
                              <p:par>
                                <p:cTn id="76" presetID="22" presetClass="entr" presetSubtype="8" fill="hold" nodeType="afterEffect">
                                  <p:stCondLst>
                                    <p:cond delay="0"/>
                                  </p:stCondLst>
                                  <p:childTnLst>
                                    <p:set>
                                      <p:cBhvr>
                                        <p:cTn id="77" dur="1" fill="hold">
                                          <p:stCondLst>
                                            <p:cond delay="0"/>
                                          </p:stCondLst>
                                        </p:cTn>
                                        <p:tgtEl>
                                          <p:spTgt spid="156744"/>
                                        </p:tgtEl>
                                        <p:attrNameLst>
                                          <p:attrName>style.visibility</p:attrName>
                                        </p:attrNameLst>
                                      </p:cBhvr>
                                      <p:to>
                                        <p:strVal val="visible"/>
                                      </p:to>
                                    </p:set>
                                    <p:animEffect transition="in" filter="wipe(left)">
                                      <p:cBhvr>
                                        <p:cTn id="78" dur="3000"/>
                                        <p:tgtEl>
                                          <p:spTgt spid="156744"/>
                                        </p:tgtEl>
                                      </p:cBhvr>
                                    </p:animEffect>
                                  </p:childTnLst>
                                </p:cTn>
                              </p:par>
                            </p:childTnLst>
                          </p:cTn>
                        </p:par>
                      </p:childTnLst>
                    </p:cTn>
                  </p:par>
                  <p:par>
                    <p:cTn id="79" fill="hold">
                      <p:stCondLst>
                        <p:cond delay="indefinite"/>
                      </p:stCondLst>
                      <p:childTnLst>
                        <p:par>
                          <p:cTn id="80" fill="hold">
                            <p:stCondLst>
                              <p:cond delay="0"/>
                            </p:stCondLst>
                            <p:childTnLst>
                              <p:par>
                                <p:cTn id="81" presetID="23" presetClass="entr" presetSubtype="32" fill="hold" nodeType="clickEffect">
                                  <p:stCondLst>
                                    <p:cond delay="0"/>
                                  </p:stCondLst>
                                  <p:childTnLst>
                                    <p:set>
                                      <p:cBhvr>
                                        <p:cTn id="82" dur="1" fill="hold">
                                          <p:stCondLst>
                                            <p:cond delay="0"/>
                                          </p:stCondLst>
                                        </p:cTn>
                                        <p:tgtEl>
                                          <p:spTgt spid="156711"/>
                                        </p:tgtEl>
                                        <p:attrNameLst>
                                          <p:attrName>style.visibility</p:attrName>
                                        </p:attrNameLst>
                                      </p:cBhvr>
                                      <p:to>
                                        <p:strVal val="visible"/>
                                      </p:to>
                                    </p:set>
                                    <p:anim calcmode="lin" valueType="num">
                                      <p:cBhvr>
                                        <p:cTn id="83" dur="500" fill="hold"/>
                                        <p:tgtEl>
                                          <p:spTgt spid="156711"/>
                                        </p:tgtEl>
                                        <p:attrNameLst>
                                          <p:attrName>ppt_w</p:attrName>
                                        </p:attrNameLst>
                                      </p:cBhvr>
                                      <p:tavLst>
                                        <p:tav tm="0">
                                          <p:val>
                                            <p:strVal val="4*#ppt_w"/>
                                          </p:val>
                                        </p:tav>
                                        <p:tav tm="100000">
                                          <p:val>
                                            <p:strVal val="#ppt_w"/>
                                          </p:val>
                                        </p:tav>
                                      </p:tavLst>
                                    </p:anim>
                                    <p:anim calcmode="lin" valueType="num">
                                      <p:cBhvr>
                                        <p:cTn id="84" dur="500" fill="hold"/>
                                        <p:tgtEl>
                                          <p:spTgt spid="156711"/>
                                        </p:tgtEl>
                                        <p:attrNameLst>
                                          <p:attrName>ppt_h</p:attrName>
                                        </p:attrNameLst>
                                      </p:cBhvr>
                                      <p:tavLst>
                                        <p:tav tm="0">
                                          <p:val>
                                            <p:strVal val="4*#ppt_h"/>
                                          </p:val>
                                        </p:tav>
                                        <p:tav tm="100000">
                                          <p:val>
                                            <p:strVal val="#ppt_h"/>
                                          </p:val>
                                        </p:tav>
                                      </p:tavLst>
                                    </p:anim>
                                  </p:childTnLst>
                                </p:cTn>
                              </p:par>
                            </p:childTnLst>
                          </p:cTn>
                        </p:par>
                      </p:childTnLst>
                    </p:cTn>
                  </p:par>
                  <p:par>
                    <p:cTn id="85" fill="hold">
                      <p:stCondLst>
                        <p:cond delay="indefinite"/>
                      </p:stCondLst>
                      <p:childTnLst>
                        <p:par>
                          <p:cTn id="86" fill="hold">
                            <p:stCondLst>
                              <p:cond delay="0"/>
                            </p:stCondLst>
                            <p:childTnLst>
                              <p:par>
                                <p:cTn id="87" presetID="22" presetClass="entr" presetSubtype="8" fill="hold" nodeType="clickEffect">
                                  <p:stCondLst>
                                    <p:cond delay="0"/>
                                  </p:stCondLst>
                                  <p:childTnLst>
                                    <p:set>
                                      <p:cBhvr>
                                        <p:cTn id="88" dur="1" fill="hold">
                                          <p:stCondLst>
                                            <p:cond delay="0"/>
                                          </p:stCondLst>
                                        </p:cTn>
                                        <p:tgtEl>
                                          <p:spTgt spid="156745"/>
                                        </p:tgtEl>
                                        <p:attrNameLst>
                                          <p:attrName>style.visibility</p:attrName>
                                        </p:attrNameLst>
                                      </p:cBhvr>
                                      <p:to>
                                        <p:strVal val="visible"/>
                                      </p:to>
                                    </p:set>
                                    <p:animEffect transition="in" filter="wipe(left)">
                                      <p:cBhvr>
                                        <p:cTn id="89" dur="3000"/>
                                        <p:tgtEl>
                                          <p:spTgt spid="156745"/>
                                        </p:tgtEl>
                                      </p:cBhvr>
                                    </p:animEffect>
                                  </p:childTnLst>
                                </p:cTn>
                              </p:par>
                            </p:childTnLst>
                          </p:cTn>
                        </p:par>
                      </p:childTnLst>
                    </p:cTn>
                  </p:par>
                  <p:par>
                    <p:cTn id="90" fill="hold">
                      <p:stCondLst>
                        <p:cond delay="indefinite"/>
                      </p:stCondLst>
                      <p:childTnLst>
                        <p:par>
                          <p:cTn id="91" fill="hold">
                            <p:stCondLst>
                              <p:cond delay="0"/>
                            </p:stCondLst>
                            <p:childTnLst>
                              <p:par>
                                <p:cTn id="92" presetID="22" presetClass="entr" presetSubtype="8" fill="hold" nodeType="clickEffect">
                                  <p:stCondLst>
                                    <p:cond delay="0"/>
                                  </p:stCondLst>
                                  <p:childTnLst>
                                    <p:set>
                                      <p:cBhvr>
                                        <p:cTn id="93" dur="1" fill="hold">
                                          <p:stCondLst>
                                            <p:cond delay="0"/>
                                          </p:stCondLst>
                                        </p:cTn>
                                        <p:tgtEl>
                                          <p:spTgt spid="156746"/>
                                        </p:tgtEl>
                                        <p:attrNameLst>
                                          <p:attrName>style.visibility</p:attrName>
                                        </p:attrNameLst>
                                      </p:cBhvr>
                                      <p:to>
                                        <p:strVal val="visible"/>
                                      </p:to>
                                    </p:set>
                                    <p:animEffect transition="in" filter="wipe(left)">
                                      <p:cBhvr>
                                        <p:cTn id="94" dur="3000"/>
                                        <p:tgtEl>
                                          <p:spTgt spid="1567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6674" grpId="0"/>
      <p:bldP spid="156675" grpId="0"/>
      <p:bldP spid="156709" grpId="0"/>
      <p:bldP spid="156740" grpId="0"/>
      <p:bldP spid="156747" grpId="0"/>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Text Box 2"/>
          <p:cNvSpPr txBox="1"/>
          <p:nvPr/>
        </p:nvSpPr>
        <p:spPr>
          <a:xfrm>
            <a:off x="1992313" y="798513"/>
            <a:ext cx="863600" cy="52197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zh-CN" altLang="en-US" sz="2800" b="1" dirty="0">
                <a:latin typeface="宋体" pitchFamily="2" charset="-122"/>
              </a:rPr>
              <a:t>例</a:t>
            </a:r>
            <a:r>
              <a:rPr lang="en-US" altLang="zh-CN" sz="2800" b="1" dirty="0">
                <a:latin typeface="宋体" pitchFamily="2" charset="-122"/>
              </a:rPr>
              <a:t>8</a:t>
            </a:r>
            <a:endParaRPr lang="en-US" altLang="zh-CN" sz="2800" b="1" dirty="0">
              <a:latin typeface="宋体" pitchFamily="2" charset="-122"/>
            </a:endParaRPr>
          </a:p>
        </p:txBody>
      </p:sp>
      <p:sp>
        <p:nvSpPr>
          <p:cNvPr id="157699" name="Text Box 3"/>
          <p:cNvSpPr txBox="1"/>
          <p:nvPr/>
        </p:nvSpPr>
        <p:spPr>
          <a:xfrm>
            <a:off x="3143250" y="727075"/>
            <a:ext cx="4608513" cy="58356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zh-CN" altLang="en-US" sz="2400" b="1" dirty="0"/>
              <a:t>已知</a:t>
            </a:r>
            <a:r>
              <a:rPr lang="en-US" altLang="zh-CN" sz="2400" b="1" dirty="0"/>
              <a:t>:  </a:t>
            </a:r>
            <a:r>
              <a:rPr lang="en-US" altLang="zh-CN" sz="2800" b="1" i="1" dirty="0"/>
              <a:t>u</a:t>
            </a:r>
            <a:r>
              <a:rPr lang="en-US" altLang="zh-CN" sz="2800" b="1" i="1" baseline="-25000" dirty="0"/>
              <a:t>ab</a:t>
            </a:r>
            <a:r>
              <a:rPr lang="en-US" altLang="zh-CN" b="1" dirty="0"/>
              <a:t>=</a:t>
            </a:r>
            <a:r>
              <a:rPr lang="en-US" altLang="zh-CN" sz="2800" b="1" dirty="0"/>
              <a:t>0</a:t>
            </a:r>
            <a:r>
              <a:rPr lang="en-US" altLang="zh-CN" b="1" dirty="0"/>
              <a:t>,  </a:t>
            </a:r>
            <a:r>
              <a:rPr lang="zh-CN" altLang="en-US" sz="2400" b="1" dirty="0"/>
              <a:t>求电阻</a:t>
            </a:r>
            <a:r>
              <a:rPr lang="en-US" altLang="zh-CN" sz="2800" b="1" i="1" dirty="0"/>
              <a:t>R</a:t>
            </a:r>
            <a:r>
              <a:rPr lang="zh-CN" altLang="en-US" sz="2800" b="1" i="1" dirty="0"/>
              <a:t>。</a:t>
            </a:r>
            <a:endParaRPr lang="zh-CN" altLang="en-US" sz="2800" b="1" i="1" dirty="0"/>
          </a:p>
        </p:txBody>
      </p:sp>
      <p:sp>
        <p:nvSpPr>
          <p:cNvPr id="157700" name="Text Box 4"/>
          <p:cNvSpPr txBox="1"/>
          <p:nvPr/>
        </p:nvSpPr>
        <p:spPr>
          <a:xfrm>
            <a:off x="1847850" y="1590675"/>
            <a:ext cx="504825" cy="52197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zh-CN" altLang="en-US" sz="2800" b="1" dirty="0"/>
              <a:t>解</a:t>
            </a:r>
            <a:endParaRPr lang="zh-CN" altLang="en-US" sz="2400" b="1" dirty="0">
              <a:latin typeface="Arial" panose="020B0604020202090204" pitchFamily="34" charset="0"/>
              <a:ea typeface="仿宋_GB2312" pitchFamily="49" charset="-122"/>
            </a:endParaRPr>
          </a:p>
        </p:txBody>
      </p:sp>
      <p:graphicFrame>
        <p:nvGraphicFramePr>
          <p:cNvPr id="157701" name="Object 5"/>
          <p:cNvGraphicFramePr>
            <a:graphicFrameLocks noChangeAspect="1"/>
          </p:cNvGraphicFramePr>
          <p:nvPr/>
        </p:nvGraphicFramePr>
        <p:xfrm>
          <a:off x="2711450" y="1590675"/>
          <a:ext cx="2636838" cy="1295400"/>
        </p:xfrm>
        <a:graphic>
          <a:graphicData uri="http://schemas.openxmlformats.org/presentationml/2006/ole">
            <mc:AlternateContent xmlns:mc="http://schemas.openxmlformats.org/markup-compatibility/2006">
              <mc:Choice xmlns:v="urn:schemas-microsoft-com:vml" Requires="v">
                <p:oleObj spid="_x0000_s92" name="" r:id="rId1" imgW="895350" imgH="428625" progId="Equation.3">
                  <p:embed/>
                </p:oleObj>
              </mc:Choice>
              <mc:Fallback>
                <p:oleObj name="" r:id="rId1" imgW="895350" imgH="428625" progId="Equation.3">
                  <p:embed/>
                  <p:pic>
                    <p:nvPicPr>
                      <p:cNvPr id="0" name="图片 3334"/>
                      <p:cNvPicPr/>
                      <p:nvPr/>
                    </p:nvPicPr>
                    <p:blipFill>
                      <a:blip r:embed="rId2">
                        <a:clrChange>
                          <a:clrFrom>
                            <a:srgbClr val="000000"/>
                          </a:clrFrom>
                          <a:clrTo>
                            <a:srgbClr val="FFFFFF"/>
                          </a:clrTo>
                        </a:clrChange>
                      </a:blip>
                      <a:stretch>
                        <a:fillRect/>
                      </a:stretch>
                    </p:blipFill>
                    <p:spPr>
                      <a:xfrm>
                        <a:off x="2711450" y="1590675"/>
                        <a:ext cx="2636838" cy="1295400"/>
                      </a:xfrm>
                      <a:prstGeom prst="rect">
                        <a:avLst/>
                      </a:prstGeom>
                      <a:solidFill>
                        <a:schemeClr val="tx1"/>
                      </a:solidFill>
                      <a:ln w="38100">
                        <a:noFill/>
                        <a:miter/>
                      </a:ln>
                    </p:spPr>
                  </p:pic>
                </p:oleObj>
              </mc:Fallback>
            </mc:AlternateContent>
          </a:graphicData>
        </a:graphic>
      </p:graphicFrame>
      <p:sp>
        <p:nvSpPr>
          <p:cNvPr id="157702" name="Text Box 6"/>
          <p:cNvSpPr txBox="1"/>
          <p:nvPr/>
        </p:nvSpPr>
        <p:spPr>
          <a:xfrm>
            <a:off x="1992313" y="3246438"/>
            <a:ext cx="3167062" cy="46037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zh-CN" altLang="en-US" sz="2400" b="1" dirty="0"/>
              <a:t>用断路替代，得：</a:t>
            </a:r>
            <a:endParaRPr lang="zh-CN" altLang="en-US" sz="2400" b="1" dirty="0">
              <a:latin typeface="Arial" panose="020B0604020202090204" pitchFamily="34" charset="0"/>
              <a:ea typeface="仿宋_GB2312" pitchFamily="49" charset="-122"/>
            </a:endParaRPr>
          </a:p>
        </p:txBody>
      </p:sp>
      <p:graphicFrame>
        <p:nvGraphicFramePr>
          <p:cNvPr id="157703" name="Object 7"/>
          <p:cNvGraphicFramePr>
            <a:graphicFrameLocks noChangeAspect="1"/>
          </p:cNvGraphicFramePr>
          <p:nvPr/>
        </p:nvGraphicFramePr>
        <p:xfrm>
          <a:off x="1847850" y="3822700"/>
          <a:ext cx="3313113" cy="571500"/>
        </p:xfrm>
        <a:graphic>
          <a:graphicData uri="http://schemas.openxmlformats.org/presentationml/2006/ole">
            <mc:AlternateContent xmlns:mc="http://schemas.openxmlformats.org/markup-compatibility/2006">
              <mc:Choice xmlns:v="urn:schemas-microsoft-com:vml" Requires="v">
                <p:oleObj spid="_x0000_s2" name="" r:id="rId3" imgW="1295400" imgH="200025" progId="Equation.3">
                  <p:embed/>
                </p:oleObj>
              </mc:Choice>
              <mc:Fallback>
                <p:oleObj name="" r:id="rId3" imgW="1295400" imgH="200025" progId="Equation.3">
                  <p:embed/>
                  <p:pic>
                    <p:nvPicPr>
                      <p:cNvPr id="0" name="图片 3335"/>
                      <p:cNvPicPr/>
                      <p:nvPr/>
                    </p:nvPicPr>
                    <p:blipFill>
                      <a:blip r:embed="rId4">
                        <a:clrChange>
                          <a:clrFrom>
                            <a:srgbClr val="000000"/>
                          </a:clrFrom>
                          <a:clrTo>
                            <a:srgbClr val="FFFFFF"/>
                          </a:clrTo>
                        </a:clrChange>
                      </a:blip>
                      <a:stretch>
                        <a:fillRect/>
                      </a:stretch>
                    </p:blipFill>
                    <p:spPr>
                      <a:xfrm>
                        <a:off x="1847850" y="3822700"/>
                        <a:ext cx="3313113" cy="571500"/>
                      </a:xfrm>
                      <a:prstGeom prst="rect">
                        <a:avLst/>
                      </a:prstGeom>
                      <a:solidFill>
                        <a:schemeClr val="tx1"/>
                      </a:solidFill>
                      <a:ln w="38100">
                        <a:noFill/>
                        <a:miter/>
                      </a:ln>
                    </p:spPr>
                  </p:pic>
                </p:oleObj>
              </mc:Fallback>
            </mc:AlternateContent>
          </a:graphicData>
        </a:graphic>
      </p:graphicFrame>
      <p:grpSp>
        <p:nvGrpSpPr>
          <p:cNvPr id="157704" name="Group 8"/>
          <p:cNvGrpSpPr/>
          <p:nvPr/>
        </p:nvGrpSpPr>
        <p:grpSpPr>
          <a:xfrm>
            <a:off x="5303838" y="3751263"/>
            <a:ext cx="1727200" cy="647700"/>
            <a:chOff x="2381" y="1933"/>
            <a:chExt cx="1088" cy="408"/>
          </a:xfrm>
        </p:grpSpPr>
        <p:sp>
          <p:nvSpPr>
            <p:cNvPr id="91194" name="AutoShape 9"/>
            <p:cNvSpPr/>
            <p:nvPr/>
          </p:nvSpPr>
          <p:spPr>
            <a:xfrm>
              <a:off x="2381" y="2160"/>
              <a:ext cx="953" cy="181"/>
            </a:xfrm>
            <a:prstGeom prst="rightArrow">
              <a:avLst>
                <a:gd name="adj1" fmla="val 50000"/>
                <a:gd name="adj2" fmla="val 131629"/>
              </a:avLst>
            </a:prstGeom>
            <a:solidFill>
              <a:schemeClr val="accent1"/>
            </a:solidFill>
            <a:ln w="9525">
              <a:noFill/>
            </a:ln>
          </p:spPr>
          <p:txBody>
            <a:bodyPr wrap="none" anchor="ctr" anchorCtr="0"/>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endParaRPr lang="zh-CN" altLang="en-US" dirty="0"/>
            </a:p>
          </p:txBody>
        </p:sp>
        <p:sp>
          <p:nvSpPr>
            <p:cNvPr id="91195" name="Text Box 10"/>
            <p:cNvSpPr txBox="1"/>
            <p:nvPr/>
          </p:nvSpPr>
          <p:spPr>
            <a:xfrm>
              <a:off x="2381" y="1933"/>
              <a:ext cx="1088" cy="29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zh-CN" altLang="en-US" sz="2400" b="1" dirty="0"/>
                <a:t>短路替代：</a:t>
              </a:r>
              <a:endParaRPr lang="zh-CN" altLang="en-US" sz="2400" b="1" dirty="0">
                <a:latin typeface="Arial" panose="020B0604020202090204" pitchFamily="34" charset="0"/>
                <a:ea typeface="仿宋_GB2312" pitchFamily="49" charset="-122"/>
              </a:endParaRPr>
            </a:p>
          </p:txBody>
        </p:sp>
      </p:grpSp>
      <p:graphicFrame>
        <p:nvGraphicFramePr>
          <p:cNvPr id="157707" name="Object 11"/>
          <p:cNvGraphicFramePr>
            <a:graphicFrameLocks noChangeAspect="1"/>
          </p:cNvGraphicFramePr>
          <p:nvPr/>
        </p:nvGraphicFramePr>
        <p:xfrm>
          <a:off x="6959600" y="3967163"/>
          <a:ext cx="1800225" cy="596900"/>
        </p:xfrm>
        <a:graphic>
          <a:graphicData uri="http://schemas.openxmlformats.org/presentationml/2006/ole">
            <mc:AlternateContent xmlns:mc="http://schemas.openxmlformats.org/markup-compatibility/2006">
              <mc:Choice xmlns:v="urn:schemas-microsoft-com:vml" Requires="v">
                <p:oleObj spid="_x0000_s3" name="" r:id="rId5" imgW="657225" imgH="200025" progId="Equation.3">
                  <p:embed/>
                </p:oleObj>
              </mc:Choice>
              <mc:Fallback>
                <p:oleObj name="" r:id="rId5" imgW="657225" imgH="200025" progId="Equation.3">
                  <p:embed/>
                  <p:pic>
                    <p:nvPicPr>
                      <p:cNvPr id="0" name="图片 3336"/>
                      <p:cNvPicPr/>
                      <p:nvPr/>
                    </p:nvPicPr>
                    <p:blipFill>
                      <a:blip r:embed="rId6">
                        <a:clrChange>
                          <a:clrFrom>
                            <a:srgbClr val="000000"/>
                          </a:clrFrom>
                          <a:clrTo>
                            <a:srgbClr val="FFFFFF"/>
                          </a:clrTo>
                        </a:clrChange>
                      </a:blip>
                      <a:stretch>
                        <a:fillRect/>
                      </a:stretch>
                    </p:blipFill>
                    <p:spPr>
                      <a:xfrm>
                        <a:off x="6959600" y="3967163"/>
                        <a:ext cx="1800225" cy="596900"/>
                      </a:xfrm>
                      <a:prstGeom prst="rect">
                        <a:avLst/>
                      </a:prstGeom>
                      <a:solidFill>
                        <a:schemeClr val="tx1"/>
                      </a:solidFill>
                      <a:ln w="38100">
                        <a:noFill/>
                        <a:miter/>
                      </a:ln>
                    </p:spPr>
                  </p:pic>
                </p:oleObj>
              </mc:Fallback>
            </mc:AlternateContent>
          </a:graphicData>
        </a:graphic>
      </p:graphicFrame>
      <p:grpSp>
        <p:nvGrpSpPr>
          <p:cNvPr id="157708" name="Group 12"/>
          <p:cNvGrpSpPr/>
          <p:nvPr/>
        </p:nvGrpSpPr>
        <p:grpSpPr>
          <a:xfrm>
            <a:off x="5845175" y="727075"/>
            <a:ext cx="4822825" cy="3268663"/>
            <a:chOff x="2722" y="210"/>
            <a:chExt cx="3038" cy="2059"/>
          </a:xfrm>
        </p:grpSpPr>
        <p:grpSp>
          <p:nvGrpSpPr>
            <p:cNvPr id="91155" name="Group 13"/>
            <p:cNvGrpSpPr/>
            <p:nvPr/>
          </p:nvGrpSpPr>
          <p:grpSpPr>
            <a:xfrm>
              <a:off x="2722" y="210"/>
              <a:ext cx="3038" cy="2059"/>
              <a:chOff x="2722" y="210"/>
              <a:chExt cx="3038" cy="2059"/>
            </a:xfrm>
          </p:grpSpPr>
          <p:sp>
            <p:nvSpPr>
              <p:cNvPr id="91157" name="Oval 14"/>
              <p:cNvSpPr/>
              <p:nvPr/>
            </p:nvSpPr>
            <p:spPr>
              <a:xfrm rot="5400000">
                <a:off x="3040" y="1298"/>
                <a:ext cx="288" cy="288"/>
              </a:xfrm>
              <a:prstGeom prst="ellipse">
                <a:avLst/>
              </a:prstGeom>
              <a:solidFill>
                <a:srgbClr val="33CCFF"/>
              </a:solidFill>
              <a:ln w="38100" cap="flat" cmpd="sng">
                <a:solidFill>
                  <a:srgbClr val="FF9900"/>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endParaRPr lang="zh-CN" altLang="en-US" dirty="0"/>
              </a:p>
            </p:txBody>
          </p:sp>
          <p:sp>
            <p:nvSpPr>
              <p:cNvPr id="91158" name="Text Box 15"/>
              <p:cNvSpPr txBox="1"/>
              <p:nvPr/>
            </p:nvSpPr>
            <p:spPr>
              <a:xfrm>
                <a:off x="2768" y="573"/>
                <a:ext cx="499" cy="29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en-US" altLang="zh-CN" sz="2400" b="1" dirty="0"/>
                  <a:t>4</a:t>
                </a:r>
                <a:r>
                  <a:rPr lang="en-US" altLang="zh-CN" sz="2400" b="1" dirty="0">
                    <a:sym typeface="Symbol" panose="05050102010706020507" pitchFamily="18" charset="2"/>
                  </a:rPr>
                  <a:t></a:t>
                </a:r>
                <a:endParaRPr lang="en-US" altLang="zh-CN" sz="2400" b="1" dirty="0">
                  <a:latin typeface="Arial" panose="020B0604020202090204" pitchFamily="34" charset="0"/>
                  <a:ea typeface="仿宋_GB2312" pitchFamily="49" charset="-122"/>
                </a:endParaRPr>
              </a:p>
            </p:txBody>
          </p:sp>
          <p:sp>
            <p:nvSpPr>
              <p:cNvPr id="91159" name="Rectangle 16"/>
              <p:cNvSpPr/>
              <p:nvPr/>
            </p:nvSpPr>
            <p:spPr>
              <a:xfrm>
                <a:off x="3539" y="527"/>
                <a:ext cx="1452" cy="1407"/>
              </a:xfrm>
              <a:prstGeom prst="rect">
                <a:avLst/>
              </a:prstGeom>
              <a:noFill/>
              <a:ln w="28575" cap="flat" cmpd="sng">
                <a:solidFill>
                  <a:srgbClr val="FFCC00"/>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endParaRPr lang="zh-CN" altLang="en-US" dirty="0"/>
              </a:p>
            </p:txBody>
          </p:sp>
          <p:sp>
            <p:nvSpPr>
              <p:cNvPr id="91160" name="Line 17"/>
              <p:cNvSpPr/>
              <p:nvPr/>
            </p:nvSpPr>
            <p:spPr>
              <a:xfrm flipH="1">
                <a:off x="3539" y="1026"/>
                <a:ext cx="771" cy="0"/>
              </a:xfrm>
              <a:prstGeom prst="line">
                <a:avLst/>
              </a:prstGeom>
              <a:ln w="28575" cap="flat" cmpd="sng">
                <a:solidFill>
                  <a:srgbClr val="FFCC00"/>
                </a:solidFill>
                <a:prstDash val="solid"/>
                <a:headEnd type="oval" w="med" len="med"/>
                <a:tailEnd type="oval" w="med" len="med"/>
              </a:ln>
            </p:spPr>
            <p:txBody>
              <a:bodyPr/>
              <a:lstStyle/>
              <a:p>
                <a:endParaRPr lang="zh-CN" altLang="en-US"/>
              </a:p>
            </p:txBody>
          </p:sp>
          <p:sp>
            <p:nvSpPr>
              <p:cNvPr id="91161" name="Line 18"/>
              <p:cNvSpPr/>
              <p:nvPr/>
            </p:nvSpPr>
            <p:spPr>
              <a:xfrm>
                <a:off x="4310" y="527"/>
                <a:ext cx="0" cy="1407"/>
              </a:xfrm>
              <a:prstGeom prst="line">
                <a:avLst/>
              </a:prstGeom>
              <a:ln w="28575" cap="flat" cmpd="sng">
                <a:solidFill>
                  <a:srgbClr val="FFCC00"/>
                </a:solidFill>
                <a:prstDash val="solid"/>
                <a:headEnd type="oval" w="med" len="med"/>
                <a:tailEnd type="oval" w="med" len="med"/>
              </a:ln>
            </p:spPr>
            <p:txBody>
              <a:bodyPr/>
              <a:lstStyle/>
              <a:p>
                <a:endParaRPr lang="zh-CN" altLang="en-US"/>
              </a:p>
            </p:txBody>
          </p:sp>
          <p:sp>
            <p:nvSpPr>
              <p:cNvPr id="91162" name="Text Box 19"/>
              <p:cNvSpPr txBox="1"/>
              <p:nvPr/>
            </p:nvSpPr>
            <p:spPr>
              <a:xfrm>
                <a:off x="2722" y="1480"/>
                <a:ext cx="480" cy="29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en-US" altLang="zh-CN" sz="2400" b="1" dirty="0"/>
                  <a:t>42</a:t>
                </a:r>
                <a:r>
                  <a:rPr lang="en-US" altLang="zh-CN" sz="2000" b="1" dirty="0"/>
                  <a:t>V</a:t>
                </a:r>
                <a:endParaRPr lang="en-US" altLang="zh-CN" sz="2400" b="1" dirty="0">
                  <a:latin typeface="Arial" panose="020B0604020202090204" pitchFamily="34" charset="0"/>
                  <a:ea typeface="仿宋_GB2312" pitchFamily="49" charset="-122"/>
                </a:endParaRPr>
              </a:p>
            </p:txBody>
          </p:sp>
          <p:sp>
            <p:nvSpPr>
              <p:cNvPr id="91163" name="Rectangle 20"/>
              <p:cNvSpPr/>
              <p:nvPr/>
            </p:nvSpPr>
            <p:spPr>
              <a:xfrm>
                <a:off x="4945" y="1072"/>
                <a:ext cx="96" cy="288"/>
              </a:xfrm>
              <a:prstGeom prst="rect">
                <a:avLst/>
              </a:prstGeom>
              <a:solidFill>
                <a:srgbClr val="FF9900"/>
              </a:solidFill>
              <a:ln w="28575" cap="flat" cmpd="sng">
                <a:solidFill>
                  <a:srgbClr val="FF9900"/>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endParaRPr lang="zh-CN" altLang="en-US" dirty="0"/>
              </a:p>
            </p:txBody>
          </p:sp>
          <p:sp>
            <p:nvSpPr>
              <p:cNvPr id="91164" name="Text Box 21"/>
              <p:cNvSpPr txBox="1"/>
              <p:nvPr/>
            </p:nvSpPr>
            <p:spPr>
              <a:xfrm>
                <a:off x="3675" y="1072"/>
                <a:ext cx="545" cy="29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en-US" altLang="zh-CN" sz="2400" b="1" dirty="0"/>
                  <a:t>30</a:t>
                </a:r>
                <a:r>
                  <a:rPr lang="en-US" altLang="zh-CN" sz="2400" b="1" dirty="0">
                    <a:sym typeface="Symbol" panose="05050102010706020507" pitchFamily="18" charset="2"/>
                  </a:rPr>
                  <a:t></a:t>
                </a:r>
                <a:endParaRPr lang="en-US" altLang="zh-CN" sz="2400" b="1" dirty="0">
                  <a:latin typeface="Arial" panose="020B0604020202090204" pitchFamily="34" charset="0"/>
                  <a:ea typeface="仿宋_GB2312" pitchFamily="49" charset="-122"/>
                </a:endParaRPr>
              </a:p>
            </p:txBody>
          </p:sp>
          <p:sp>
            <p:nvSpPr>
              <p:cNvPr id="91165" name="Text Box 22"/>
              <p:cNvSpPr txBox="1"/>
              <p:nvPr/>
            </p:nvSpPr>
            <p:spPr>
              <a:xfrm>
                <a:off x="5262" y="482"/>
                <a:ext cx="498" cy="29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en-US" altLang="zh-CN" sz="2400" b="1" dirty="0"/>
                  <a:t>0.5A</a:t>
                </a:r>
                <a:endParaRPr lang="en-US" altLang="zh-CN" sz="2400" b="1" dirty="0">
                  <a:latin typeface="Arial" panose="020B0604020202090204" pitchFamily="34" charset="0"/>
                  <a:ea typeface="仿宋_GB2312" pitchFamily="49" charset="-122"/>
                </a:endParaRPr>
              </a:p>
            </p:txBody>
          </p:sp>
          <p:sp>
            <p:nvSpPr>
              <p:cNvPr id="91166" name="Rectangle 23"/>
              <p:cNvSpPr/>
              <p:nvPr/>
            </p:nvSpPr>
            <p:spPr>
              <a:xfrm>
                <a:off x="3811" y="482"/>
                <a:ext cx="272" cy="90"/>
              </a:xfrm>
              <a:prstGeom prst="rect">
                <a:avLst/>
              </a:prstGeom>
              <a:solidFill>
                <a:srgbClr val="FF9900"/>
              </a:solidFill>
              <a:ln w="28575" cap="flat" cmpd="sng">
                <a:solidFill>
                  <a:srgbClr val="FF9900"/>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endParaRPr lang="zh-CN" altLang="en-US" dirty="0"/>
              </a:p>
            </p:txBody>
          </p:sp>
          <p:sp>
            <p:nvSpPr>
              <p:cNvPr id="91167" name="Rectangle 24"/>
              <p:cNvSpPr/>
              <p:nvPr/>
            </p:nvSpPr>
            <p:spPr>
              <a:xfrm>
                <a:off x="3493" y="1344"/>
                <a:ext cx="96" cy="288"/>
              </a:xfrm>
              <a:prstGeom prst="rect">
                <a:avLst/>
              </a:prstGeom>
              <a:solidFill>
                <a:srgbClr val="FF9900"/>
              </a:solidFill>
              <a:ln w="28575" cap="flat" cmpd="sng">
                <a:solidFill>
                  <a:srgbClr val="FF9900"/>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endParaRPr lang="zh-CN" altLang="en-US" dirty="0"/>
              </a:p>
            </p:txBody>
          </p:sp>
          <p:sp>
            <p:nvSpPr>
              <p:cNvPr id="91168" name="Text Box 25"/>
              <p:cNvSpPr txBox="1"/>
              <p:nvPr/>
            </p:nvSpPr>
            <p:spPr>
              <a:xfrm>
                <a:off x="2768" y="1117"/>
                <a:ext cx="408" cy="29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zh-CN" altLang="en-US" sz="2400" b="1" dirty="0">
                    <a:latin typeface="Arial" panose="020B0604020202090204" pitchFamily="34" charset="0"/>
                    <a:ea typeface="仿宋_GB2312" pitchFamily="49" charset="-122"/>
                  </a:rPr>
                  <a:t>＋</a:t>
                </a:r>
                <a:endParaRPr lang="zh-CN" altLang="en-US" sz="2400" b="1" dirty="0">
                  <a:latin typeface="Arial" panose="020B0604020202090204" pitchFamily="34" charset="0"/>
                  <a:ea typeface="仿宋_GB2312" pitchFamily="49" charset="-122"/>
                </a:endParaRPr>
              </a:p>
            </p:txBody>
          </p:sp>
          <p:sp>
            <p:nvSpPr>
              <p:cNvPr id="91169" name="Text Box 26"/>
              <p:cNvSpPr txBox="1"/>
              <p:nvPr/>
            </p:nvSpPr>
            <p:spPr>
              <a:xfrm>
                <a:off x="3085" y="1661"/>
                <a:ext cx="408" cy="29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zh-CN" altLang="en-US" sz="2400" b="1" dirty="0">
                    <a:latin typeface="Arial" panose="020B0604020202090204" pitchFamily="34" charset="0"/>
                    <a:ea typeface="仿宋_GB2312" pitchFamily="49" charset="-122"/>
                  </a:rPr>
                  <a:t>－</a:t>
                </a:r>
                <a:endParaRPr lang="zh-CN" altLang="en-US" sz="2400" b="1" dirty="0">
                  <a:latin typeface="Arial" panose="020B0604020202090204" pitchFamily="34" charset="0"/>
                  <a:ea typeface="仿宋_GB2312" pitchFamily="49" charset="-122"/>
                </a:endParaRPr>
              </a:p>
            </p:txBody>
          </p:sp>
          <p:sp>
            <p:nvSpPr>
              <p:cNvPr id="91170" name="Rectangle 27"/>
              <p:cNvSpPr/>
              <p:nvPr/>
            </p:nvSpPr>
            <p:spPr>
              <a:xfrm>
                <a:off x="4264" y="1344"/>
                <a:ext cx="96" cy="288"/>
              </a:xfrm>
              <a:prstGeom prst="rect">
                <a:avLst/>
              </a:prstGeom>
              <a:solidFill>
                <a:srgbClr val="FF9900"/>
              </a:solidFill>
              <a:ln w="28575" cap="flat" cmpd="sng">
                <a:solidFill>
                  <a:srgbClr val="FF9900"/>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endParaRPr lang="zh-CN" altLang="en-US" dirty="0"/>
              </a:p>
            </p:txBody>
          </p:sp>
          <p:sp>
            <p:nvSpPr>
              <p:cNvPr id="91171" name="Text Box 28"/>
              <p:cNvSpPr txBox="1"/>
              <p:nvPr/>
            </p:nvSpPr>
            <p:spPr>
              <a:xfrm>
                <a:off x="3720" y="527"/>
                <a:ext cx="499" cy="29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en-US" altLang="zh-CN" sz="2400" b="1" dirty="0"/>
                  <a:t>60</a:t>
                </a:r>
                <a:r>
                  <a:rPr lang="en-US" altLang="zh-CN" sz="2400" b="1" dirty="0">
                    <a:sym typeface="Symbol" panose="05050102010706020507" pitchFamily="18" charset="2"/>
                  </a:rPr>
                  <a:t></a:t>
                </a:r>
                <a:endParaRPr lang="en-US" altLang="zh-CN" sz="2400" b="1" dirty="0">
                  <a:latin typeface="Arial" panose="020B0604020202090204" pitchFamily="34" charset="0"/>
                  <a:ea typeface="仿宋_GB2312" pitchFamily="49" charset="-122"/>
                </a:endParaRPr>
              </a:p>
            </p:txBody>
          </p:sp>
          <p:sp>
            <p:nvSpPr>
              <p:cNvPr id="91172" name="Text Box 29"/>
              <p:cNvSpPr txBox="1"/>
              <p:nvPr/>
            </p:nvSpPr>
            <p:spPr>
              <a:xfrm>
                <a:off x="4400" y="573"/>
                <a:ext cx="544" cy="29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en-US" altLang="zh-CN" sz="2400" b="1" dirty="0"/>
                  <a:t>25</a:t>
                </a:r>
                <a:r>
                  <a:rPr lang="en-US" altLang="zh-CN" sz="2400" b="1" dirty="0">
                    <a:sym typeface="Symbol" panose="05050102010706020507" pitchFamily="18" charset="2"/>
                  </a:rPr>
                  <a:t></a:t>
                </a:r>
                <a:endParaRPr lang="en-US" altLang="zh-CN" sz="2400" b="1" dirty="0">
                  <a:latin typeface="Arial" panose="020B0604020202090204" pitchFamily="34" charset="0"/>
                  <a:ea typeface="仿宋_GB2312" pitchFamily="49" charset="-122"/>
                </a:endParaRPr>
              </a:p>
            </p:txBody>
          </p:sp>
          <p:sp>
            <p:nvSpPr>
              <p:cNvPr id="91173" name="Rectangle 30"/>
              <p:cNvSpPr/>
              <p:nvPr/>
            </p:nvSpPr>
            <p:spPr>
              <a:xfrm>
                <a:off x="3765" y="981"/>
                <a:ext cx="317" cy="90"/>
              </a:xfrm>
              <a:prstGeom prst="rect">
                <a:avLst/>
              </a:prstGeom>
              <a:solidFill>
                <a:srgbClr val="FF9900"/>
              </a:solidFill>
              <a:ln w="28575" cap="flat" cmpd="sng">
                <a:solidFill>
                  <a:srgbClr val="FF9900"/>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endParaRPr lang="zh-CN" altLang="en-US" dirty="0"/>
              </a:p>
            </p:txBody>
          </p:sp>
          <p:sp>
            <p:nvSpPr>
              <p:cNvPr id="91174" name="Text Box 31"/>
              <p:cNvSpPr txBox="1"/>
              <p:nvPr/>
            </p:nvSpPr>
            <p:spPr>
              <a:xfrm>
                <a:off x="3833" y="1389"/>
                <a:ext cx="545" cy="29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en-US" altLang="zh-CN" sz="2400" b="1" dirty="0"/>
                  <a:t>10</a:t>
                </a:r>
                <a:r>
                  <a:rPr lang="en-US" altLang="zh-CN" sz="2400" b="1" dirty="0">
                    <a:sym typeface="Symbol" panose="05050102010706020507" pitchFamily="18" charset="2"/>
                  </a:rPr>
                  <a:t></a:t>
                </a:r>
                <a:endParaRPr lang="en-US" altLang="zh-CN" sz="2400" b="1" dirty="0">
                  <a:latin typeface="Arial" panose="020B0604020202090204" pitchFamily="34" charset="0"/>
                  <a:ea typeface="仿宋_GB2312" pitchFamily="49" charset="-122"/>
                </a:endParaRPr>
              </a:p>
            </p:txBody>
          </p:sp>
          <p:sp>
            <p:nvSpPr>
              <p:cNvPr id="91175" name="Line 32"/>
              <p:cNvSpPr/>
              <p:nvPr/>
            </p:nvSpPr>
            <p:spPr>
              <a:xfrm flipH="1" flipV="1">
                <a:off x="5263" y="709"/>
                <a:ext cx="181" cy="272"/>
              </a:xfrm>
              <a:prstGeom prst="line">
                <a:avLst/>
              </a:prstGeom>
              <a:ln w="38100" cap="flat" cmpd="sng">
                <a:solidFill>
                  <a:srgbClr val="66FFFF"/>
                </a:solidFill>
                <a:prstDash val="solid"/>
                <a:headEnd type="none" w="med" len="med"/>
                <a:tailEnd type="triangle" w="med" len="med"/>
              </a:ln>
            </p:spPr>
            <p:txBody>
              <a:bodyPr/>
              <a:lstStyle/>
              <a:p>
                <a:endParaRPr lang="zh-CN" altLang="en-US"/>
              </a:p>
            </p:txBody>
          </p:sp>
          <p:sp>
            <p:nvSpPr>
              <p:cNvPr id="91176" name="Freeform 33"/>
              <p:cNvSpPr/>
              <p:nvPr/>
            </p:nvSpPr>
            <p:spPr>
              <a:xfrm>
                <a:off x="4990" y="527"/>
                <a:ext cx="454" cy="1407"/>
              </a:xfrm>
              <a:custGeom>
                <a:avLst/>
                <a:gdLst/>
                <a:ahLst/>
                <a:cxnLst>
                  <a:cxn ang="0">
                    <a:pos x="0" y="0"/>
                  </a:cxn>
                  <a:cxn ang="0">
                    <a:pos x="178" y="726"/>
                  </a:cxn>
                  <a:cxn ang="0">
                    <a:pos x="0" y="1407"/>
                  </a:cxn>
                </a:cxnLst>
                <a:rect l="0" t="0" r="0" b="0"/>
                <a:pathLst>
                  <a:path w="726" h="1407">
                    <a:moveTo>
                      <a:pt x="0" y="0"/>
                    </a:moveTo>
                    <a:cubicBezTo>
                      <a:pt x="363" y="246"/>
                      <a:pt x="726" y="492"/>
                      <a:pt x="726" y="726"/>
                    </a:cubicBezTo>
                    <a:cubicBezTo>
                      <a:pt x="726" y="960"/>
                      <a:pt x="121" y="1286"/>
                      <a:pt x="0" y="1407"/>
                    </a:cubicBezTo>
                  </a:path>
                </a:pathLst>
              </a:custGeom>
              <a:noFill/>
              <a:ln w="38100" cap="flat" cmpd="sng">
                <a:solidFill>
                  <a:srgbClr val="FFCC00">
                    <a:alpha val="100000"/>
                  </a:srgbClr>
                </a:solidFill>
                <a:prstDash val="solid"/>
                <a:round/>
                <a:headEnd type="oval" w="med" len="med"/>
                <a:tailEnd type="oval" w="med" len="med"/>
              </a:ln>
            </p:spPr>
            <p:txBody>
              <a:bodyPr/>
              <a:lstStyle/>
              <a:p>
                <a:endParaRPr lang="zh-CN" altLang="en-US"/>
              </a:p>
            </p:txBody>
          </p:sp>
          <p:sp>
            <p:nvSpPr>
              <p:cNvPr id="91177" name="Freeform 34"/>
              <p:cNvSpPr/>
              <p:nvPr/>
            </p:nvSpPr>
            <p:spPr>
              <a:xfrm>
                <a:off x="3040" y="527"/>
                <a:ext cx="544" cy="1407"/>
              </a:xfrm>
              <a:custGeom>
                <a:avLst/>
                <a:gdLst/>
                <a:ahLst/>
                <a:cxnLst>
                  <a:cxn ang="0">
                    <a:pos x="293" y="0"/>
                  </a:cxn>
                  <a:cxn ang="0">
                    <a:pos x="6" y="602"/>
                  </a:cxn>
                  <a:cxn ang="0">
                    <a:pos x="257" y="1504"/>
                  </a:cxn>
                </a:cxnLst>
                <a:rect l="0" t="0" r="0" b="0"/>
                <a:pathLst>
                  <a:path w="741" h="1361">
                    <a:moveTo>
                      <a:pt x="741" y="0"/>
                    </a:moveTo>
                    <a:cubicBezTo>
                      <a:pt x="385" y="159"/>
                      <a:pt x="30" y="318"/>
                      <a:pt x="15" y="545"/>
                    </a:cubicBezTo>
                    <a:cubicBezTo>
                      <a:pt x="0" y="772"/>
                      <a:pt x="544" y="1225"/>
                      <a:pt x="650" y="1361"/>
                    </a:cubicBezTo>
                  </a:path>
                </a:pathLst>
              </a:custGeom>
              <a:noFill/>
              <a:ln w="38100" cap="flat" cmpd="sng">
                <a:solidFill>
                  <a:srgbClr val="FFCC00">
                    <a:alpha val="100000"/>
                  </a:srgbClr>
                </a:solidFill>
                <a:prstDash val="solid"/>
                <a:round/>
                <a:headEnd type="oval" w="med" len="med"/>
                <a:tailEnd type="oval" w="med" len="med"/>
              </a:ln>
            </p:spPr>
            <p:txBody>
              <a:bodyPr/>
              <a:lstStyle/>
              <a:p>
                <a:endParaRPr lang="zh-CN" altLang="en-US"/>
              </a:p>
            </p:txBody>
          </p:sp>
          <p:sp>
            <p:nvSpPr>
              <p:cNvPr id="91178" name="Rectangle 35"/>
              <p:cNvSpPr/>
              <p:nvPr/>
            </p:nvSpPr>
            <p:spPr>
              <a:xfrm>
                <a:off x="4491" y="482"/>
                <a:ext cx="317" cy="90"/>
              </a:xfrm>
              <a:prstGeom prst="rect">
                <a:avLst/>
              </a:prstGeom>
              <a:solidFill>
                <a:srgbClr val="FF9900"/>
              </a:solidFill>
              <a:ln w="28575" cap="flat" cmpd="sng">
                <a:solidFill>
                  <a:srgbClr val="FF9900"/>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endParaRPr lang="zh-CN" altLang="en-US" dirty="0"/>
              </a:p>
            </p:txBody>
          </p:sp>
          <p:sp>
            <p:nvSpPr>
              <p:cNvPr id="91179" name="Rectangle 36"/>
              <p:cNvSpPr/>
              <p:nvPr/>
            </p:nvSpPr>
            <p:spPr>
              <a:xfrm>
                <a:off x="4537" y="1888"/>
                <a:ext cx="317" cy="90"/>
              </a:xfrm>
              <a:prstGeom prst="rect">
                <a:avLst/>
              </a:prstGeom>
              <a:solidFill>
                <a:srgbClr val="FF9900"/>
              </a:solidFill>
              <a:ln w="28575" cap="flat" cmpd="sng">
                <a:solidFill>
                  <a:srgbClr val="FF9900"/>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endParaRPr lang="zh-CN" altLang="en-US" dirty="0"/>
              </a:p>
            </p:txBody>
          </p:sp>
          <p:sp>
            <p:nvSpPr>
              <p:cNvPr id="91180" name="Rectangle 37"/>
              <p:cNvSpPr/>
              <p:nvPr/>
            </p:nvSpPr>
            <p:spPr>
              <a:xfrm rot="-2944968">
                <a:off x="3040" y="776"/>
                <a:ext cx="317" cy="90"/>
              </a:xfrm>
              <a:prstGeom prst="rect">
                <a:avLst/>
              </a:prstGeom>
              <a:solidFill>
                <a:srgbClr val="FF9900"/>
              </a:solidFill>
              <a:ln w="28575" cap="flat" cmpd="sng">
                <a:solidFill>
                  <a:srgbClr val="FF9900"/>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endParaRPr lang="zh-CN" altLang="en-US" dirty="0"/>
              </a:p>
            </p:txBody>
          </p:sp>
          <p:grpSp>
            <p:nvGrpSpPr>
              <p:cNvPr id="91181" name="Group 38"/>
              <p:cNvGrpSpPr/>
              <p:nvPr/>
            </p:nvGrpSpPr>
            <p:grpSpPr>
              <a:xfrm rot="5077936">
                <a:off x="5262" y="1060"/>
                <a:ext cx="288" cy="300"/>
                <a:chOff x="2789" y="1604"/>
                <a:chExt cx="288" cy="300"/>
              </a:xfrm>
            </p:grpSpPr>
            <p:cxnSp>
              <p:nvCxnSpPr>
                <p:cNvPr id="91191" name="AutoShape 39"/>
                <p:cNvCxnSpPr>
                  <a:endCxn id="91192" idx="2"/>
                </p:cNvCxnSpPr>
                <p:nvPr/>
              </p:nvCxnSpPr>
              <p:spPr>
                <a:xfrm flipV="1">
                  <a:off x="2925" y="1604"/>
                  <a:ext cx="8" cy="257"/>
                </a:xfrm>
                <a:prstGeom prst="straightConnector1">
                  <a:avLst/>
                </a:prstGeom>
                <a:ln w="38100" cap="flat" cmpd="sng">
                  <a:solidFill>
                    <a:srgbClr val="FF9900"/>
                  </a:solidFill>
                  <a:prstDash val="solid"/>
                  <a:headEnd type="none" w="med" len="med"/>
                  <a:tailEnd type="none" w="med" len="med"/>
                </a:ln>
              </p:spPr>
            </p:cxnSp>
            <p:sp>
              <p:nvSpPr>
                <p:cNvPr id="91192" name="Oval 40"/>
                <p:cNvSpPr/>
                <p:nvPr/>
              </p:nvSpPr>
              <p:spPr>
                <a:xfrm rot="5400000">
                  <a:off x="2789" y="1616"/>
                  <a:ext cx="288" cy="288"/>
                </a:xfrm>
                <a:prstGeom prst="ellipse">
                  <a:avLst/>
                </a:prstGeom>
                <a:solidFill>
                  <a:srgbClr val="33CCFF"/>
                </a:solidFill>
                <a:ln w="38100" cap="flat" cmpd="sng">
                  <a:solidFill>
                    <a:srgbClr val="FF9900"/>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endParaRPr lang="zh-CN" altLang="en-US" dirty="0"/>
                </a:p>
              </p:txBody>
            </p:sp>
            <p:sp>
              <p:nvSpPr>
                <p:cNvPr id="91193" name="Line 41"/>
                <p:cNvSpPr/>
                <p:nvPr/>
              </p:nvSpPr>
              <p:spPr>
                <a:xfrm>
                  <a:off x="2925" y="1616"/>
                  <a:ext cx="0" cy="272"/>
                </a:xfrm>
                <a:prstGeom prst="line">
                  <a:avLst/>
                </a:prstGeom>
                <a:ln w="38100" cap="flat" cmpd="sng">
                  <a:solidFill>
                    <a:srgbClr val="FF9900"/>
                  </a:solidFill>
                  <a:prstDash val="solid"/>
                  <a:headEnd type="none" w="med" len="med"/>
                  <a:tailEnd type="none" w="med" len="med"/>
                </a:ln>
              </p:spPr>
              <p:txBody>
                <a:bodyPr/>
                <a:lstStyle/>
                <a:p>
                  <a:endParaRPr lang="zh-CN" altLang="en-US"/>
                </a:p>
              </p:txBody>
            </p:sp>
          </p:grpSp>
          <p:sp>
            <p:nvSpPr>
              <p:cNvPr id="91182" name="Text Box 42"/>
              <p:cNvSpPr txBox="1"/>
              <p:nvPr/>
            </p:nvSpPr>
            <p:spPr>
              <a:xfrm>
                <a:off x="4967" y="1253"/>
                <a:ext cx="545" cy="29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en-US" altLang="zh-CN" sz="2400" b="1" dirty="0"/>
                  <a:t>20</a:t>
                </a:r>
                <a:r>
                  <a:rPr lang="en-US" altLang="zh-CN" sz="2400" b="1" dirty="0">
                    <a:sym typeface="Symbol" panose="05050102010706020507" pitchFamily="18" charset="2"/>
                  </a:rPr>
                  <a:t></a:t>
                </a:r>
                <a:endParaRPr lang="en-US" altLang="zh-CN" sz="2400" b="1" dirty="0">
                  <a:latin typeface="Arial" panose="020B0604020202090204" pitchFamily="34" charset="0"/>
                  <a:ea typeface="仿宋_GB2312" pitchFamily="49" charset="-122"/>
                </a:endParaRPr>
              </a:p>
            </p:txBody>
          </p:sp>
          <p:sp>
            <p:nvSpPr>
              <p:cNvPr id="91183" name="Text Box 43"/>
              <p:cNvSpPr txBox="1"/>
              <p:nvPr/>
            </p:nvSpPr>
            <p:spPr>
              <a:xfrm>
                <a:off x="4446" y="1616"/>
                <a:ext cx="545" cy="29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en-US" altLang="zh-CN" sz="2400" b="1" dirty="0"/>
                  <a:t>40</a:t>
                </a:r>
                <a:r>
                  <a:rPr lang="en-US" altLang="zh-CN" sz="2400" b="1" dirty="0">
                    <a:sym typeface="Symbol" panose="05050102010706020507" pitchFamily="18" charset="2"/>
                  </a:rPr>
                  <a:t></a:t>
                </a:r>
                <a:endParaRPr lang="en-US" altLang="zh-CN" sz="2400" b="1" dirty="0">
                  <a:latin typeface="Arial" panose="020B0604020202090204" pitchFamily="34" charset="0"/>
                  <a:ea typeface="仿宋_GB2312" pitchFamily="49" charset="-122"/>
                </a:endParaRPr>
              </a:p>
            </p:txBody>
          </p:sp>
          <p:sp>
            <p:nvSpPr>
              <p:cNvPr id="91184" name="Text Box 44"/>
              <p:cNvSpPr txBox="1"/>
              <p:nvPr/>
            </p:nvSpPr>
            <p:spPr>
              <a:xfrm>
                <a:off x="4899" y="210"/>
                <a:ext cx="227" cy="29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en-US" altLang="zh-CN" sz="2400" b="1" dirty="0"/>
                  <a:t>b</a:t>
                </a:r>
                <a:endParaRPr lang="en-US" altLang="zh-CN" sz="2400" b="1" dirty="0">
                  <a:latin typeface="Arial" panose="020B0604020202090204" pitchFamily="34" charset="0"/>
                  <a:ea typeface="仿宋_GB2312" pitchFamily="49" charset="-122"/>
                </a:endParaRPr>
              </a:p>
            </p:txBody>
          </p:sp>
          <p:sp>
            <p:nvSpPr>
              <p:cNvPr id="91185" name="Text Box 45"/>
              <p:cNvSpPr txBox="1"/>
              <p:nvPr/>
            </p:nvSpPr>
            <p:spPr>
              <a:xfrm>
                <a:off x="4219" y="210"/>
                <a:ext cx="227" cy="29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en-US" altLang="zh-CN" sz="2400" b="1" dirty="0"/>
                  <a:t>a</a:t>
                </a:r>
                <a:endParaRPr lang="en-US" altLang="zh-CN" sz="2400" b="1" dirty="0">
                  <a:latin typeface="Arial" panose="020B0604020202090204" pitchFamily="34" charset="0"/>
                  <a:ea typeface="仿宋_GB2312" pitchFamily="49" charset="-122"/>
                </a:endParaRPr>
              </a:p>
            </p:txBody>
          </p:sp>
          <p:sp>
            <p:nvSpPr>
              <p:cNvPr id="91186" name="Line 46"/>
              <p:cNvSpPr/>
              <p:nvPr/>
            </p:nvSpPr>
            <p:spPr>
              <a:xfrm>
                <a:off x="4537" y="391"/>
                <a:ext cx="318" cy="0"/>
              </a:xfrm>
              <a:prstGeom prst="line">
                <a:avLst/>
              </a:prstGeom>
              <a:ln w="38100" cap="flat" cmpd="sng">
                <a:solidFill>
                  <a:srgbClr val="66FFFF"/>
                </a:solidFill>
                <a:prstDash val="solid"/>
                <a:headEnd type="none" w="med" len="med"/>
                <a:tailEnd type="triangle" w="med" len="med"/>
              </a:ln>
            </p:spPr>
            <p:txBody>
              <a:bodyPr/>
              <a:lstStyle/>
              <a:p>
                <a:endParaRPr lang="zh-CN" altLang="en-US"/>
              </a:p>
            </p:txBody>
          </p:sp>
          <p:grpSp>
            <p:nvGrpSpPr>
              <p:cNvPr id="91187" name="Group 47"/>
              <p:cNvGrpSpPr/>
              <p:nvPr/>
            </p:nvGrpSpPr>
            <p:grpSpPr>
              <a:xfrm>
                <a:off x="4241" y="1979"/>
                <a:ext cx="862" cy="290"/>
                <a:chOff x="1746" y="2523"/>
                <a:chExt cx="862" cy="290"/>
              </a:xfrm>
            </p:grpSpPr>
            <p:sp>
              <p:nvSpPr>
                <p:cNvPr id="91188" name="Text Box 48"/>
                <p:cNvSpPr txBox="1"/>
                <p:nvPr/>
              </p:nvSpPr>
              <p:spPr>
                <a:xfrm>
                  <a:off x="2381" y="2523"/>
                  <a:ext cx="227" cy="29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en-US" altLang="zh-CN" sz="2400" b="1" dirty="0"/>
                    <a:t>d</a:t>
                  </a:r>
                  <a:endParaRPr lang="en-US" altLang="zh-CN" sz="2400" b="1" dirty="0">
                    <a:latin typeface="Arial" panose="020B0604020202090204" pitchFamily="34" charset="0"/>
                    <a:ea typeface="仿宋_GB2312" pitchFamily="49" charset="-122"/>
                  </a:endParaRPr>
                </a:p>
              </p:txBody>
            </p:sp>
            <p:sp>
              <p:nvSpPr>
                <p:cNvPr id="91189" name="Text Box 49"/>
                <p:cNvSpPr txBox="1"/>
                <p:nvPr/>
              </p:nvSpPr>
              <p:spPr>
                <a:xfrm>
                  <a:off x="1746" y="2523"/>
                  <a:ext cx="227" cy="29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en-US" altLang="zh-CN" sz="2400" b="1" dirty="0"/>
                    <a:t>c</a:t>
                  </a:r>
                  <a:endParaRPr lang="en-US" altLang="zh-CN" sz="2400" b="1" dirty="0">
                    <a:latin typeface="Arial" panose="020B0604020202090204" pitchFamily="34" charset="0"/>
                    <a:ea typeface="仿宋_GB2312" pitchFamily="49" charset="-122"/>
                  </a:endParaRPr>
                </a:p>
              </p:txBody>
            </p:sp>
            <p:sp>
              <p:nvSpPr>
                <p:cNvPr id="91190" name="Line 50"/>
                <p:cNvSpPr/>
                <p:nvPr/>
              </p:nvSpPr>
              <p:spPr>
                <a:xfrm>
                  <a:off x="1973" y="2659"/>
                  <a:ext cx="408" cy="0"/>
                </a:xfrm>
                <a:prstGeom prst="line">
                  <a:avLst/>
                </a:prstGeom>
                <a:ln w="38100" cap="flat" cmpd="sng">
                  <a:solidFill>
                    <a:srgbClr val="66FFFF"/>
                  </a:solidFill>
                  <a:prstDash val="solid"/>
                  <a:headEnd type="none" w="med" len="med"/>
                  <a:tailEnd type="triangle" w="med" len="med"/>
                </a:ln>
              </p:spPr>
              <p:txBody>
                <a:bodyPr/>
                <a:lstStyle/>
                <a:p>
                  <a:endParaRPr lang="zh-CN" altLang="en-US"/>
                </a:p>
              </p:txBody>
            </p:sp>
          </p:grpSp>
        </p:grpSp>
        <p:sp>
          <p:nvSpPr>
            <p:cNvPr id="91156" name="Text Box 51"/>
            <p:cNvSpPr txBox="1"/>
            <p:nvPr/>
          </p:nvSpPr>
          <p:spPr>
            <a:xfrm>
              <a:off x="3560" y="1389"/>
              <a:ext cx="363" cy="29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400" b="1" i="1" dirty="0">
                  <a:ea typeface="仿宋_GB2312" pitchFamily="49" charset="-122"/>
                </a:rPr>
                <a:t>R</a:t>
              </a:r>
              <a:endParaRPr lang="en-US" altLang="zh-CN" sz="2400" b="1" i="1" dirty="0">
                <a:ea typeface="仿宋_GB2312" pitchFamily="49" charset="-122"/>
              </a:endParaRPr>
            </a:p>
          </p:txBody>
        </p:sp>
      </p:grpSp>
      <p:sp>
        <p:nvSpPr>
          <p:cNvPr id="157748" name="Rectangle 52"/>
          <p:cNvSpPr/>
          <p:nvPr/>
        </p:nvSpPr>
        <p:spPr>
          <a:xfrm>
            <a:off x="8472488" y="727075"/>
            <a:ext cx="792162" cy="3240088"/>
          </a:xfrm>
          <a:prstGeom prst="rect">
            <a:avLst/>
          </a:prstGeom>
          <a:solidFill>
            <a:srgbClr val="3333CC"/>
          </a:solidFill>
          <a:ln w="9525">
            <a:noFill/>
          </a:ln>
        </p:spPr>
        <p:txBody>
          <a:bodyPr wrap="none" anchor="ctr" anchorCtr="0"/>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endParaRPr lang="zh-CN" altLang="en-US" dirty="0"/>
          </a:p>
        </p:txBody>
      </p:sp>
      <p:graphicFrame>
        <p:nvGraphicFramePr>
          <p:cNvPr id="157749" name="Object 53"/>
          <p:cNvGraphicFramePr>
            <a:graphicFrameLocks noChangeAspect="1"/>
          </p:cNvGraphicFramePr>
          <p:nvPr/>
        </p:nvGraphicFramePr>
        <p:xfrm>
          <a:off x="1847850" y="4543425"/>
          <a:ext cx="3340100" cy="495300"/>
        </p:xfrm>
        <a:graphic>
          <a:graphicData uri="http://schemas.openxmlformats.org/presentationml/2006/ole">
            <mc:AlternateContent xmlns:mc="http://schemas.openxmlformats.org/markup-compatibility/2006">
              <mc:Choice xmlns:v="urn:schemas-microsoft-com:vml" Requires="v">
                <p:oleObj spid="_x0000_s4" name="" r:id="rId7" imgW="1419225" imgH="190500" progId="Equation.3">
                  <p:embed/>
                </p:oleObj>
              </mc:Choice>
              <mc:Fallback>
                <p:oleObj name="" r:id="rId7" imgW="1419225" imgH="190500" progId="Equation.3">
                  <p:embed/>
                  <p:pic>
                    <p:nvPicPr>
                      <p:cNvPr id="0" name="图片 3474"/>
                      <p:cNvPicPr/>
                      <p:nvPr/>
                    </p:nvPicPr>
                    <p:blipFill>
                      <a:blip r:embed="rId8">
                        <a:clrChange>
                          <a:clrFrom>
                            <a:srgbClr val="000000"/>
                          </a:clrFrom>
                          <a:clrTo>
                            <a:srgbClr val="FFFFFF"/>
                          </a:clrTo>
                        </a:clrChange>
                      </a:blip>
                      <a:stretch>
                        <a:fillRect/>
                      </a:stretch>
                    </p:blipFill>
                    <p:spPr>
                      <a:xfrm>
                        <a:off x="1847850" y="4543425"/>
                        <a:ext cx="3340100" cy="495300"/>
                      </a:xfrm>
                      <a:prstGeom prst="rect">
                        <a:avLst/>
                      </a:prstGeom>
                      <a:solidFill>
                        <a:schemeClr val="tx1"/>
                      </a:solidFill>
                      <a:ln w="38100">
                        <a:noFill/>
                        <a:miter/>
                      </a:ln>
                    </p:spPr>
                  </p:pic>
                </p:oleObj>
              </mc:Fallback>
            </mc:AlternateContent>
          </a:graphicData>
        </a:graphic>
      </p:graphicFrame>
      <p:grpSp>
        <p:nvGrpSpPr>
          <p:cNvPr id="157750" name="Group 54"/>
          <p:cNvGrpSpPr/>
          <p:nvPr/>
        </p:nvGrpSpPr>
        <p:grpSpPr>
          <a:xfrm>
            <a:off x="8543925" y="2309813"/>
            <a:ext cx="576263" cy="720725"/>
            <a:chOff x="3515" y="3067"/>
            <a:chExt cx="363" cy="454"/>
          </a:xfrm>
        </p:grpSpPr>
        <p:sp>
          <p:nvSpPr>
            <p:cNvPr id="91153" name="Line 55"/>
            <p:cNvSpPr/>
            <p:nvPr/>
          </p:nvSpPr>
          <p:spPr>
            <a:xfrm flipH="1">
              <a:off x="3515" y="3067"/>
              <a:ext cx="0" cy="454"/>
            </a:xfrm>
            <a:prstGeom prst="line">
              <a:avLst/>
            </a:prstGeom>
            <a:ln w="38100" cap="flat" cmpd="sng">
              <a:solidFill>
                <a:srgbClr val="66FFFF"/>
              </a:solidFill>
              <a:prstDash val="solid"/>
              <a:headEnd type="none" w="med" len="med"/>
              <a:tailEnd type="triangle" w="med" len="med"/>
            </a:ln>
          </p:spPr>
          <p:txBody>
            <a:bodyPr/>
            <a:lstStyle/>
            <a:p>
              <a:endParaRPr lang="zh-CN" altLang="en-US"/>
            </a:p>
          </p:txBody>
        </p:sp>
        <p:sp>
          <p:nvSpPr>
            <p:cNvPr id="91154" name="Text Box 56"/>
            <p:cNvSpPr txBox="1"/>
            <p:nvPr/>
          </p:nvSpPr>
          <p:spPr>
            <a:xfrm>
              <a:off x="3515" y="3158"/>
              <a:ext cx="363" cy="29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400" b="1" dirty="0">
                  <a:solidFill>
                    <a:schemeClr val="bg1"/>
                  </a:solidFill>
                  <a:ea typeface="仿宋_GB2312" pitchFamily="49" charset="-122"/>
                </a:rPr>
                <a:t>1A</a:t>
              </a:r>
              <a:endParaRPr lang="en-US" altLang="zh-CN" sz="2400" b="1" dirty="0">
                <a:solidFill>
                  <a:schemeClr val="bg1"/>
                </a:solidFill>
                <a:ea typeface="仿宋_GB2312" pitchFamily="49" charset="-122"/>
              </a:endParaRPr>
            </a:p>
          </p:txBody>
        </p:sp>
      </p:grpSp>
      <p:graphicFrame>
        <p:nvGraphicFramePr>
          <p:cNvPr id="157753" name="Object 57"/>
          <p:cNvGraphicFramePr>
            <a:graphicFrameLocks noChangeAspect="1"/>
          </p:cNvGraphicFramePr>
          <p:nvPr/>
        </p:nvGraphicFramePr>
        <p:xfrm>
          <a:off x="1847850" y="5191125"/>
          <a:ext cx="3752850" cy="495300"/>
        </p:xfrm>
        <a:graphic>
          <a:graphicData uri="http://schemas.openxmlformats.org/presentationml/2006/ole">
            <mc:AlternateContent xmlns:mc="http://schemas.openxmlformats.org/markup-compatibility/2006">
              <mc:Choice xmlns:v="urn:schemas-microsoft-com:vml" Requires="v">
                <p:oleObj spid="_x0000_s5" name="" r:id="rId9" imgW="1600200" imgH="190500" progId="Equation.3">
                  <p:embed/>
                </p:oleObj>
              </mc:Choice>
              <mc:Fallback>
                <p:oleObj name="" r:id="rId9" imgW="1600200" imgH="190500" progId="Equation.3">
                  <p:embed/>
                  <p:pic>
                    <p:nvPicPr>
                      <p:cNvPr id="0" name="图片 3475"/>
                      <p:cNvPicPr/>
                      <p:nvPr/>
                    </p:nvPicPr>
                    <p:blipFill>
                      <a:blip r:embed="rId10">
                        <a:clrChange>
                          <a:clrFrom>
                            <a:srgbClr val="000000"/>
                          </a:clrFrom>
                          <a:clrTo>
                            <a:srgbClr val="FFFFFF"/>
                          </a:clrTo>
                        </a:clrChange>
                      </a:blip>
                      <a:stretch>
                        <a:fillRect/>
                      </a:stretch>
                    </p:blipFill>
                    <p:spPr>
                      <a:xfrm>
                        <a:off x="1847850" y="5191125"/>
                        <a:ext cx="3752850" cy="495300"/>
                      </a:xfrm>
                      <a:prstGeom prst="rect">
                        <a:avLst/>
                      </a:prstGeom>
                      <a:solidFill>
                        <a:schemeClr val="tx1"/>
                      </a:solidFill>
                      <a:ln w="38100">
                        <a:noFill/>
                        <a:miter/>
                      </a:ln>
                    </p:spPr>
                  </p:pic>
                </p:oleObj>
              </mc:Fallback>
            </mc:AlternateContent>
          </a:graphicData>
        </a:graphic>
      </p:graphicFrame>
      <p:sp>
        <p:nvSpPr>
          <p:cNvPr id="157754" name="AutoShape 58"/>
          <p:cNvSpPr/>
          <p:nvPr/>
        </p:nvSpPr>
        <p:spPr>
          <a:xfrm>
            <a:off x="6024563" y="4975225"/>
            <a:ext cx="792162" cy="360363"/>
          </a:xfrm>
          <a:prstGeom prst="rightArrow">
            <a:avLst>
              <a:gd name="adj1" fmla="val 50000"/>
              <a:gd name="adj2" fmla="val 54955"/>
            </a:avLst>
          </a:prstGeom>
          <a:solidFill>
            <a:schemeClr val="accent1"/>
          </a:solidFill>
          <a:ln w="9525">
            <a:noFill/>
          </a:ln>
        </p:spPr>
        <p:txBody>
          <a:bodyPr wrap="none" anchor="ctr" anchorCtr="0"/>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endParaRPr lang="zh-CN" altLang="en-US" dirty="0"/>
          </a:p>
        </p:txBody>
      </p:sp>
      <p:graphicFrame>
        <p:nvGraphicFramePr>
          <p:cNvPr id="157755" name="Object 59"/>
          <p:cNvGraphicFramePr>
            <a:graphicFrameLocks noChangeAspect="1"/>
          </p:cNvGraphicFramePr>
          <p:nvPr/>
        </p:nvGraphicFramePr>
        <p:xfrm>
          <a:off x="6959600" y="4700588"/>
          <a:ext cx="3019425" cy="990600"/>
        </p:xfrm>
        <a:graphic>
          <a:graphicData uri="http://schemas.openxmlformats.org/presentationml/2006/ole">
            <mc:AlternateContent xmlns:mc="http://schemas.openxmlformats.org/markup-compatibility/2006">
              <mc:Choice xmlns:v="urn:schemas-microsoft-com:vml" Requires="v">
                <p:oleObj spid="_x0000_s6" name="" r:id="rId11" imgW="1276350" imgH="400050" progId="Equation.3">
                  <p:embed/>
                </p:oleObj>
              </mc:Choice>
              <mc:Fallback>
                <p:oleObj name="" r:id="rId11" imgW="1276350" imgH="400050" progId="Equation.3">
                  <p:embed/>
                  <p:pic>
                    <p:nvPicPr>
                      <p:cNvPr id="0" name="图片 3476"/>
                      <p:cNvPicPr/>
                      <p:nvPr/>
                    </p:nvPicPr>
                    <p:blipFill>
                      <a:blip r:embed="rId12">
                        <a:clrChange>
                          <a:clrFrom>
                            <a:srgbClr val="000000"/>
                          </a:clrFrom>
                          <a:clrTo>
                            <a:srgbClr val="FFFFFF"/>
                          </a:clrTo>
                        </a:clrChange>
                      </a:blip>
                      <a:stretch>
                        <a:fillRect/>
                      </a:stretch>
                    </p:blipFill>
                    <p:spPr>
                      <a:xfrm>
                        <a:off x="6959600" y="4700588"/>
                        <a:ext cx="3019425" cy="990600"/>
                      </a:xfrm>
                      <a:prstGeom prst="rect">
                        <a:avLst/>
                      </a:prstGeom>
                      <a:solidFill>
                        <a:schemeClr val="tx1"/>
                      </a:solidFill>
                      <a:ln w="38100">
                        <a:noFill/>
                        <a:miter/>
                      </a:ln>
                    </p:spPr>
                  </p:pic>
                </p:oleObj>
              </mc:Fallback>
            </mc:AlternateContent>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ntr" presetSubtype="0" fill="hold" grpId="0" nodeType="clickEffect">
                                  <p:stCondLst>
                                    <p:cond delay="0"/>
                                  </p:stCondLst>
                                  <p:childTnLst>
                                    <p:set>
                                      <p:cBhvr>
                                        <p:cTn id="6" dur="1" fill="hold">
                                          <p:stCondLst>
                                            <p:cond delay="0"/>
                                          </p:stCondLst>
                                        </p:cTn>
                                        <p:tgtEl>
                                          <p:spTgt spid="157698"/>
                                        </p:tgtEl>
                                        <p:attrNameLst>
                                          <p:attrName>style.visibility</p:attrName>
                                        </p:attrNameLst>
                                      </p:cBhvr>
                                      <p:to>
                                        <p:strVal val="visible"/>
                                      </p:to>
                                    </p:set>
                                    <p:anim calcmode="lin" valueType="num">
                                      <p:cBhvr>
                                        <p:cTn id="7" dur="1000" fill="hold"/>
                                        <p:tgtEl>
                                          <p:spTgt spid="157698"/>
                                        </p:tgtEl>
                                        <p:attrNameLst>
                                          <p:attrName>ppt_w</p:attrName>
                                        </p:attrNameLst>
                                      </p:cBhvr>
                                      <p:tavLst>
                                        <p:tav tm="0">
                                          <p:val>
                                            <p:fltVal val="0"/>
                                          </p:val>
                                        </p:tav>
                                        <p:tav tm="100000">
                                          <p:val>
                                            <p:strVal val="#ppt_w"/>
                                          </p:val>
                                        </p:tav>
                                      </p:tavLst>
                                    </p:anim>
                                    <p:anim calcmode="lin" valueType="num">
                                      <p:cBhvr>
                                        <p:cTn id="8" dur="1000" fill="hold"/>
                                        <p:tgtEl>
                                          <p:spTgt spid="157698"/>
                                        </p:tgtEl>
                                        <p:attrNameLst>
                                          <p:attrName>ppt_h</p:attrName>
                                        </p:attrNameLst>
                                      </p:cBhvr>
                                      <p:tavLst>
                                        <p:tav tm="0">
                                          <p:val>
                                            <p:fltVal val="0"/>
                                          </p:val>
                                        </p:tav>
                                        <p:tav tm="100000">
                                          <p:val>
                                            <p:strVal val="#ppt_h"/>
                                          </p:val>
                                        </p:tav>
                                      </p:tavLst>
                                    </p:anim>
                                    <p:anim calcmode="lin" valueType="num">
                                      <p:cBhvr>
                                        <p:cTn id="9" dur="1000" fill="hold"/>
                                        <p:tgtEl>
                                          <p:spTgt spid="157698"/>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157698"/>
                                        </p:tgtEl>
                                        <p:attrNameLst>
                                          <p:attrName>ppt_y</p:attrName>
                                        </p:attrNameLst>
                                      </p:cBhvr>
                                      <p:tavLst>
                                        <p:tav tm="0" fmla="#ppt_y+(sin(-2*pi*(1-$))*-#ppt_x+cos(-2*pi*(1-$))*(1-#ppt_y))*(1-$)">
                                          <p:val>
                                            <p:fltVal val="0"/>
                                          </p:val>
                                        </p:tav>
                                        <p:tav tm="100000">
                                          <p:val>
                                            <p:fltVal val="1"/>
                                          </p:val>
                                        </p:tav>
                                      </p:tavLst>
                                    </p:anim>
                                  </p:childTnLst>
                                </p:cTn>
                              </p:par>
                            </p:childTnLst>
                          </p:cTn>
                        </p:par>
                        <p:par>
                          <p:cTn id="11" fill="hold">
                            <p:stCondLst>
                              <p:cond delay="1000"/>
                            </p:stCondLst>
                            <p:childTnLst>
                              <p:par>
                                <p:cTn id="12" presetID="20" presetClass="entr" presetSubtype="0" fill="hold" nodeType="afterEffect">
                                  <p:stCondLst>
                                    <p:cond delay="0"/>
                                  </p:stCondLst>
                                  <p:childTnLst>
                                    <p:set>
                                      <p:cBhvr>
                                        <p:cTn id="13" dur="1" fill="hold">
                                          <p:stCondLst>
                                            <p:cond delay="0"/>
                                          </p:stCondLst>
                                        </p:cTn>
                                        <p:tgtEl>
                                          <p:spTgt spid="157708"/>
                                        </p:tgtEl>
                                        <p:attrNameLst>
                                          <p:attrName>style.visibility</p:attrName>
                                        </p:attrNameLst>
                                      </p:cBhvr>
                                      <p:to>
                                        <p:strVal val="visible"/>
                                      </p:to>
                                    </p:set>
                                    <p:animEffect transition="in" filter="wedge">
                                      <p:cBhvr>
                                        <p:cTn id="14" dur="2000"/>
                                        <p:tgtEl>
                                          <p:spTgt spid="157708"/>
                                        </p:tgtEl>
                                      </p:cBhvr>
                                    </p:animEffect>
                                  </p:childTnLst>
                                </p:cTn>
                              </p:par>
                            </p:childTnLst>
                          </p:cTn>
                        </p:par>
                        <p:par>
                          <p:cTn id="15" fill="hold">
                            <p:stCondLst>
                              <p:cond delay="3000"/>
                            </p:stCondLst>
                            <p:childTnLst>
                              <p:par>
                                <p:cTn id="16" presetID="2" presetClass="entr" presetSubtype="6" fill="hold" grpId="0" nodeType="afterEffect">
                                  <p:stCondLst>
                                    <p:cond delay="1000"/>
                                  </p:stCondLst>
                                  <p:childTnLst>
                                    <p:set>
                                      <p:cBhvr>
                                        <p:cTn id="17" dur="1" fill="hold">
                                          <p:stCondLst>
                                            <p:cond delay="0"/>
                                          </p:stCondLst>
                                        </p:cTn>
                                        <p:tgtEl>
                                          <p:spTgt spid="157699"/>
                                        </p:tgtEl>
                                        <p:attrNameLst>
                                          <p:attrName>style.visibility</p:attrName>
                                        </p:attrNameLst>
                                      </p:cBhvr>
                                      <p:to>
                                        <p:strVal val="visible"/>
                                      </p:to>
                                    </p:set>
                                    <p:anim calcmode="lin" valueType="num">
                                      <p:cBhvr additive="base">
                                        <p:cTn id="18" dur="500" fill="hold"/>
                                        <p:tgtEl>
                                          <p:spTgt spid="157699"/>
                                        </p:tgtEl>
                                        <p:attrNameLst>
                                          <p:attrName>ppt_x</p:attrName>
                                        </p:attrNameLst>
                                      </p:cBhvr>
                                      <p:tavLst>
                                        <p:tav tm="0">
                                          <p:val>
                                            <p:strVal val="1+#ppt_w/2"/>
                                          </p:val>
                                        </p:tav>
                                        <p:tav tm="100000">
                                          <p:val>
                                            <p:strVal val="#ppt_x"/>
                                          </p:val>
                                        </p:tav>
                                      </p:tavLst>
                                    </p:anim>
                                    <p:anim calcmode="lin" valueType="num">
                                      <p:cBhvr additive="base">
                                        <p:cTn id="19" dur="500" fill="hold"/>
                                        <p:tgtEl>
                                          <p:spTgt spid="157699"/>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5" presetClass="entr" presetSubtype="0" fill="hold" grpId="0" nodeType="clickEffect">
                                  <p:stCondLst>
                                    <p:cond delay="0"/>
                                  </p:stCondLst>
                                  <p:childTnLst>
                                    <p:set>
                                      <p:cBhvr>
                                        <p:cTn id="23" dur="1" fill="hold">
                                          <p:stCondLst>
                                            <p:cond delay="0"/>
                                          </p:stCondLst>
                                        </p:cTn>
                                        <p:tgtEl>
                                          <p:spTgt spid="157700"/>
                                        </p:tgtEl>
                                        <p:attrNameLst>
                                          <p:attrName>style.visibility</p:attrName>
                                        </p:attrNameLst>
                                      </p:cBhvr>
                                      <p:to>
                                        <p:strVal val="visible"/>
                                      </p:to>
                                    </p:set>
                                    <p:anim calcmode="lin" valueType="num">
                                      <p:cBhvr>
                                        <p:cTn id="24" dur="1000" fill="hold"/>
                                        <p:tgtEl>
                                          <p:spTgt spid="157700"/>
                                        </p:tgtEl>
                                        <p:attrNameLst>
                                          <p:attrName>ppt_w</p:attrName>
                                        </p:attrNameLst>
                                      </p:cBhvr>
                                      <p:tavLst>
                                        <p:tav tm="0">
                                          <p:val>
                                            <p:fltVal val="0"/>
                                          </p:val>
                                        </p:tav>
                                        <p:tav tm="100000">
                                          <p:val>
                                            <p:strVal val="#ppt_w"/>
                                          </p:val>
                                        </p:tav>
                                      </p:tavLst>
                                    </p:anim>
                                    <p:anim calcmode="lin" valueType="num">
                                      <p:cBhvr>
                                        <p:cTn id="25" dur="1000" fill="hold"/>
                                        <p:tgtEl>
                                          <p:spTgt spid="157700"/>
                                        </p:tgtEl>
                                        <p:attrNameLst>
                                          <p:attrName>ppt_h</p:attrName>
                                        </p:attrNameLst>
                                      </p:cBhvr>
                                      <p:tavLst>
                                        <p:tav tm="0">
                                          <p:val>
                                            <p:fltVal val="0"/>
                                          </p:val>
                                        </p:tav>
                                        <p:tav tm="100000">
                                          <p:val>
                                            <p:strVal val="#ppt_h"/>
                                          </p:val>
                                        </p:tav>
                                      </p:tavLst>
                                    </p:anim>
                                    <p:anim calcmode="lin" valueType="num">
                                      <p:cBhvr>
                                        <p:cTn id="26" dur="1000" fill="hold"/>
                                        <p:tgtEl>
                                          <p:spTgt spid="157700"/>
                                        </p:tgtEl>
                                        <p:attrNameLst>
                                          <p:attrName>ppt_x</p:attrName>
                                        </p:attrNameLst>
                                      </p:cBhvr>
                                      <p:tavLst>
                                        <p:tav tm="0" fmla="#ppt_x+(cos(-2*pi*(1-$))*-#ppt_x-sin(-2*pi*(1-$))*(1-#ppt_y))*(1-$)">
                                          <p:val>
                                            <p:fltVal val="0"/>
                                          </p:val>
                                        </p:tav>
                                        <p:tav tm="100000">
                                          <p:val>
                                            <p:fltVal val="1"/>
                                          </p:val>
                                        </p:tav>
                                      </p:tavLst>
                                    </p:anim>
                                    <p:anim calcmode="lin" valueType="num">
                                      <p:cBhvr>
                                        <p:cTn id="27" dur="1000" fill="hold"/>
                                        <p:tgtEl>
                                          <p:spTgt spid="157700"/>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28" fill="hold">
                      <p:stCondLst>
                        <p:cond delay="indefinite"/>
                      </p:stCondLst>
                      <p:childTnLst>
                        <p:par>
                          <p:cTn id="29" fill="hold">
                            <p:stCondLst>
                              <p:cond delay="0"/>
                            </p:stCondLst>
                            <p:childTnLst>
                              <p:par>
                                <p:cTn id="30" presetID="12" presetClass="entr" presetSubtype="4" fill="hold" nodeType="clickEffect">
                                  <p:stCondLst>
                                    <p:cond delay="0"/>
                                  </p:stCondLst>
                                  <p:childTnLst>
                                    <p:set>
                                      <p:cBhvr>
                                        <p:cTn id="31" dur="1" fill="hold">
                                          <p:stCondLst>
                                            <p:cond delay="0"/>
                                          </p:stCondLst>
                                        </p:cTn>
                                        <p:tgtEl>
                                          <p:spTgt spid="157701"/>
                                        </p:tgtEl>
                                        <p:attrNameLst>
                                          <p:attrName>style.visibility</p:attrName>
                                        </p:attrNameLst>
                                      </p:cBhvr>
                                      <p:to>
                                        <p:strVal val="visible"/>
                                      </p:to>
                                    </p:set>
                                    <p:animEffect transition="in" filter="slide(fromBottom)">
                                      <p:cBhvr>
                                        <p:cTn id="32" dur="1000"/>
                                        <p:tgtEl>
                                          <p:spTgt spid="157701"/>
                                        </p:tgtEl>
                                      </p:cBhvr>
                                    </p:animEffect>
                                  </p:childTnLst>
                                </p:cTn>
                              </p:par>
                            </p:childTnLst>
                          </p:cTn>
                        </p:par>
                      </p:childTnLst>
                    </p:cTn>
                  </p:par>
                  <p:par>
                    <p:cTn id="33" fill="hold">
                      <p:stCondLst>
                        <p:cond delay="indefinite"/>
                      </p:stCondLst>
                      <p:childTnLst>
                        <p:par>
                          <p:cTn id="34" fill="hold">
                            <p:stCondLst>
                              <p:cond delay="0"/>
                            </p:stCondLst>
                            <p:childTnLst>
                              <p:par>
                                <p:cTn id="35" presetID="4" presetClass="entr" presetSubtype="32" fill="hold" grpId="0" nodeType="clickEffect">
                                  <p:stCondLst>
                                    <p:cond delay="0"/>
                                  </p:stCondLst>
                                  <p:childTnLst>
                                    <p:set>
                                      <p:cBhvr>
                                        <p:cTn id="36" dur="1" fill="hold">
                                          <p:stCondLst>
                                            <p:cond delay="0"/>
                                          </p:stCondLst>
                                        </p:cTn>
                                        <p:tgtEl>
                                          <p:spTgt spid="157702"/>
                                        </p:tgtEl>
                                        <p:attrNameLst>
                                          <p:attrName>style.visibility</p:attrName>
                                        </p:attrNameLst>
                                      </p:cBhvr>
                                      <p:to>
                                        <p:strVal val="visible"/>
                                      </p:to>
                                    </p:set>
                                    <p:animEffect transition="in" filter="box(out)">
                                      <p:cBhvr>
                                        <p:cTn id="37" dur="500"/>
                                        <p:tgtEl>
                                          <p:spTgt spid="157702"/>
                                        </p:tgtEl>
                                      </p:cBhvr>
                                    </p:animEffect>
                                  </p:childTnLst>
                                </p:cTn>
                              </p:par>
                            </p:childTnLst>
                          </p:cTn>
                        </p:par>
                      </p:childTnLst>
                    </p:cTn>
                  </p:par>
                  <p:par>
                    <p:cTn id="38" fill="hold">
                      <p:stCondLst>
                        <p:cond delay="indefinite"/>
                      </p:stCondLst>
                      <p:childTnLst>
                        <p:par>
                          <p:cTn id="39" fill="hold">
                            <p:stCondLst>
                              <p:cond delay="0"/>
                            </p:stCondLst>
                            <p:childTnLst>
                              <p:par>
                                <p:cTn id="40" presetID="2" presetClass="entr" presetSubtype="1" fill="hold" nodeType="clickEffect">
                                  <p:stCondLst>
                                    <p:cond delay="0"/>
                                  </p:stCondLst>
                                  <p:childTnLst>
                                    <p:set>
                                      <p:cBhvr>
                                        <p:cTn id="41" dur="1" fill="hold">
                                          <p:stCondLst>
                                            <p:cond delay="0"/>
                                          </p:stCondLst>
                                        </p:cTn>
                                        <p:tgtEl>
                                          <p:spTgt spid="157748"/>
                                        </p:tgtEl>
                                        <p:attrNameLst>
                                          <p:attrName>style.visibility</p:attrName>
                                        </p:attrNameLst>
                                      </p:cBhvr>
                                      <p:to>
                                        <p:strVal val="visible"/>
                                      </p:to>
                                    </p:set>
                                    <p:anim calcmode="lin" valueType="num">
                                      <p:cBhvr additive="base">
                                        <p:cTn id="42" dur="500" fill="hold"/>
                                        <p:tgtEl>
                                          <p:spTgt spid="157748"/>
                                        </p:tgtEl>
                                        <p:attrNameLst>
                                          <p:attrName>ppt_x</p:attrName>
                                        </p:attrNameLst>
                                      </p:cBhvr>
                                      <p:tavLst>
                                        <p:tav tm="0">
                                          <p:val>
                                            <p:strVal val="#ppt_x"/>
                                          </p:val>
                                        </p:tav>
                                        <p:tav tm="100000">
                                          <p:val>
                                            <p:strVal val="#ppt_x"/>
                                          </p:val>
                                        </p:tav>
                                      </p:tavLst>
                                    </p:anim>
                                    <p:anim calcmode="lin" valueType="num">
                                      <p:cBhvr additive="base">
                                        <p:cTn id="43" dur="500" fill="hold"/>
                                        <p:tgtEl>
                                          <p:spTgt spid="157748"/>
                                        </p:tgtEl>
                                        <p:attrNameLst>
                                          <p:attrName>ppt_y</p:attrName>
                                        </p:attrNameLst>
                                      </p:cBhvr>
                                      <p:tavLst>
                                        <p:tav tm="0">
                                          <p:val>
                                            <p:strVal val="0-#ppt_h/2"/>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nodeType="clickEffect">
                                  <p:stCondLst>
                                    <p:cond delay="0"/>
                                  </p:stCondLst>
                                  <p:childTnLst>
                                    <p:set>
                                      <p:cBhvr>
                                        <p:cTn id="47" dur="1" fill="hold">
                                          <p:stCondLst>
                                            <p:cond delay="0"/>
                                          </p:stCondLst>
                                        </p:cTn>
                                        <p:tgtEl>
                                          <p:spTgt spid="157703"/>
                                        </p:tgtEl>
                                        <p:attrNameLst>
                                          <p:attrName>style.visibility</p:attrName>
                                        </p:attrNameLst>
                                      </p:cBhvr>
                                      <p:to>
                                        <p:strVal val="visible"/>
                                      </p:to>
                                    </p:set>
                                    <p:animEffect transition="in" filter="wipe(left)">
                                      <p:cBhvr>
                                        <p:cTn id="48" dur="3000"/>
                                        <p:tgtEl>
                                          <p:spTgt spid="157703"/>
                                        </p:tgtEl>
                                      </p:cBhvr>
                                    </p:animEffect>
                                  </p:childTnLst>
                                </p:cTn>
                              </p:par>
                            </p:childTnLst>
                          </p:cTn>
                        </p:par>
                      </p:childTnLst>
                    </p:cTn>
                  </p:par>
                  <p:par>
                    <p:cTn id="49" fill="hold">
                      <p:stCondLst>
                        <p:cond delay="indefinite"/>
                      </p:stCondLst>
                      <p:childTnLst>
                        <p:par>
                          <p:cTn id="50" fill="hold">
                            <p:stCondLst>
                              <p:cond delay="0"/>
                            </p:stCondLst>
                            <p:childTnLst>
                              <p:par>
                                <p:cTn id="51" presetID="12" presetClass="entr" presetSubtype="8" fill="hold" nodeType="clickEffect">
                                  <p:stCondLst>
                                    <p:cond delay="0"/>
                                  </p:stCondLst>
                                  <p:childTnLst>
                                    <p:set>
                                      <p:cBhvr>
                                        <p:cTn id="52" dur="1" fill="hold">
                                          <p:stCondLst>
                                            <p:cond delay="0"/>
                                          </p:stCondLst>
                                        </p:cTn>
                                        <p:tgtEl>
                                          <p:spTgt spid="157704"/>
                                        </p:tgtEl>
                                        <p:attrNameLst>
                                          <p:attrName>style.visibility</p:attrName>
                                        </p:attrNameLst>
                                      </p:cBhvr>
                                      <p:to>
                                        <p:strVal val="visible"/>
                                      </p:to>
                                    </p:set>
                                    <p:animEffect transition="in" filter="slide(fromLeft)">
                                      <p:cBhvr>
                                        <p:cTn id="53" dur="1000"/>
                                        <p:tgtEl>
                                          <p:spTgt spid="157704"/>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8" fill="hold" nodeType="clickEffect">
                                  <p:stCondLst>
                                    <p:cond delay="0"/>
                                  </p:stCondLst>
                                  <p:childTnLst>
                                    <p:set>
                                      <p:cBhvr>
                                        <p:cTn id="57" dur="1" fill="hold">
                                          <p:stCondLst>
                                            <p:cond delay="0"/>
                                          </p:stCondLst>
                                        </p:cTn>
                                        <p:tgtEl>
                                          <p:spTgt spid="157707"/>
                                        </p:tgtEl>
                                        <p:attrNameLst>
                                          <p:attrName>style.visibility</p:attrName>
                                        </p:attrNameLst>
                                      </p:cBhvr>
                                      <p:to>
                                        <p:strVal val="visible"/>
                                      </p:to>
                                    </p:set>
                                    <p:animEffect transition="in" filter="wipe(left)">
                                      <p:cBhvr>
                                        <p:cTn id="58" dur="3000"/>
                                        <p:tgtEl>
                                          <p:spTgt spid="157707"/>
                                        </p:tgtEl>
                                      </p:cBhvr>
                                    </p:animEffect>
                                  </p:childTnLst>
                                </p:cTn>
                              </p:par>
                            </p:childTnLst>
                          </p:cTn>
                        </p:par>
                      </p:childTnLst>
                    </p:cTn>
                  </p:par>
                  <p:par>
                    <p:cTn id="59" fill="hold">
                      <p:stCondLst>
                        <p:cond delay="indefinite"/>
                      </p:stCondLst>
                      <p:childTnLst>
                        <p:par>
                          <p:cTn id="60" fill="hold">
                            <p:stCondLst>
                              <p:cond delay="0"/>
                            </p:stCondLst>
                            <p:childTnLst>
                              <p:par>
                                <p:cTn id="61" presetID="2" presetClass="entr" presetSubtype="1" fill="hold" nodeType="clickEffect">
                                  <p:stCondLst>
                                    <p:cond delay="0"/>
                                  </p:stCondLst>
                                  <p:childTnLst>
                                    <p:set>
                                      <p:cBhvr>
                                        <p:cTn id="62" dur="1" fill="hold">
                                          <p:stCondLst>
                                            <p:cond delay="0"/>
                                          </p:stCondLst>
                                        </p:cTn>
                                        <p:tgtEl>
                                          <p:spTgt spid="157750"/>
                                        </p:tgtEl>
                                        <p:attrNameLst>
                                          <p:attrName>style.visibility</p:attrName>
                                        </p:attrNameLst>
                                      </p:cBhvr>
                                      <p:to>
                                        <p:strVal val="visible"/>
                                      </p:to>
                                    </p:set>
                                    <p:anim calcmode="lin" valueType="num">
                                      <p:cBhvr additive="base">
                                        <p:cTn id="63" dur="500" fill="hold"/>
                                        <p:tgtEl>
                                          <p:spTgt spid="157750"/>
                                        </p:tgtEl>
                                        <p:attrNameLst>
                                          <p:attrName>ppt_x</p:attrName>
                                        </p:attrNameLst>
                                      </p:cBhvr>
                                      <p:tavLst>
                                        <p:tav tm="0">
                                          <p:val>
                                            <p:strVal val="#ppt_x"/>
                                          </p:val>
                                        </p:tav>
                                        <p:tav tm="100000">
                                          <p:val>
                                            <p:strVal val="#ppt_x"/>
                                          </p:val>
                                        </p:tav>
                                      </p:tavLst>
                                    </p:anim>
                                    <p:anim calcmode="lin" valueType="num">
                                      <p:cBhvr additive="base">
                                        <p:cTn id="64" dur="500" fill="hold"/>
                                        <p:tgtEl>
                                          <p:spTgt spid="157750"/>
                                        </p:tgtEl>
                                        <p:attrNameLst>
                                          <p:attrName>ppt_y</p:attrName>
                                        </p:attrNameLst>
                                      </p:cBhvr>
                                      <p:tavLst>
                                        <p:tav tm="0">
                                          <p:val>
                                            <p:strVal val="0-#ppt_h/2"/>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22" presetClass="entr" presetSubtype="8" fill="hold" nodeType="clickEffect">
                                  <p:stCondLst>
                                    <p:cond delay="0"/>
                                  </p:stCondLst>
                                  <p:childTnLst>
                                    <p:set>
                                      <p:cBhvr>
                                        <p:cTn id="68" dur="1" fill="hold">
                                          <p:stCondLst>
                                            <p:cond delay="0"/>
                                          </p:stCondLst>
                                        </p:cTn>
                                        <p:tgtEl>
                                          <p:spTgt spid="157749"/>
                                        </p:tgtEl>
                                        <p:attrNameLst>
                                          <p:attrName>style.visibility</p:attrName>
                                        </p:attrNameLst>
                                      </p:cBhvr>
                                      <p:to>
                                        <p:strVal val="visible"/>
                                      </p:to>
                                    </p:set>
                                    <p:animEffect transition="in" filter="wipe(left)">
                                      <p:cBhvr>
                                        <p:cTn id="69" dur="3000"/>
                                        <p:tgtEl>
                                          <p:spTgt spid="157749"/>
                                        </p:tgtEl>
                                      </p:cBhvr>
                                    </p:animEffect>
                                  </p:childTnLst>
                                </p:cTn>
                              </p:par>
                            </p:childTnLst>
                          </p:cTn>
                        </p:par>
                      </p:childTnLst>
                    </p:cTn>
                  </p:par>
                  <p:par>
                    <p:cTn id="70" fill="hold">
                      <p:stCondLst>
                        <p:cond delay="indefinite"/>
                      </p:stCondLst>
                      <p:childTnLst>
                        <p:par>
                          <p:cTn id="71" fill="hold">
                            <p:stCondLst>
                              <p:cond delay="0"/>
                            </p:stCondLst>
                            <p:childTnLst>
                              <p:par>
                                <p:cTn id="72" presetID="22" presetClass="entr" presetSubtype="8" fill="hold" nodeType="clickEffect">
                                  <p:stCondLst>
                                    <p:cond delay="0"/>
                                  </p:stCondLst>
                                  <p:childTnLst>
                                    <p:set>
                                      <p:cBhvr>
                                        <p:cTn id="73" dur="1" fill="hold">
                                          <p:stCondLst>
                                            <p:cond delay="0"/>
                                          </p:stCondLst>
                                        </p:cTn>
                                        <p:tgtEl>
                                          <p:spTgt spid="157753"/>
                                        </p:tgtEl>
                                        <p:attrNameLst>
                                          <p:attrName>style.visibility</p:attrName>
                                        </p:attrNameLst>
                                      </p:cBhvr>
                                      <p:to>
                                        <p:strVal val="visible"/>
                                      </p:to>
                                    </p:set>
                                    <p:animEffect transition="in" filter="wipe(left)">
                                      <p:cBhvr>
                                        <p:cTn id="74" dur="3000"/>
                                        <p:tgtEl>
                                          <p:spTgt spid="157753"/>
                                        </p:tgtEl>
                                      </p:cBhvr>
                                    </p:animEffect>
                                  </p:childTnLst>
                                </p:cTn>
                              </p:par>
                            </p:childTnLst>
                          </p:cTn>
                        </p:par>
                      </p:childTnLst>
                    </p:cTn>
                  </p:par>
                  <p:par>
                    <p:cTn id="75" fill="hold">
                      <p:stCondLst>
                        <p:cond delay="indefinite"/>
                      </p:stCondLst>
                      <p:childTnLst>
                        <p:par>
                          <p:cTn id="76" fill="hold">
                            <p:stCondLst>
                              <p:cond delay="0"/>
                            </p:stCondLst>
                            <p:childTnLst>
                              <p:par>
                                <p:cTn id="77" presetID="12" presetClass="entr" presetSubtype="8" fill="hold" nodeType="clickEffect">
                                  <p:stCondLst>
                                    <p:cond delay="0"/>
                                  </p:stCondLst>
                                  <p:childTnLst>
                                    <p:set>
                                      <p:cBhvr>
                                        <p:cTn id="78" dur="1" fill="hold">
                                          <p:stCondLst>
                                            <p:cond delay="0"/>
                                          </p:stCondLst>
                                        </p:cTn>
                                        <p:tgtEl>
                                          <p:spTgt spid="157754"/>
                                        </p:tgtEl>
                                        <p:attrNameLst>
                                          <p:attrName>style.visibility</p:attrName>
                                        </p:attrNameLst>
                                      </p:cBhvr>
                                      <p:to>
                                        <p:strVal val="visible"/>
                                      </p:to>
                                    </p:set>
                                    <p:animEffect transition="in" filter="slide(fromLeft)">
                                      <p:cBhvr>
                                        <p:cTn id="79" dur="1000"/>
                                        <p:tgtEl>
                                          <p:spTgt spid="157754"/>
                                        </p:tgtEl>
                                      </p:cBhvr>
                                    </p:animEffect>
                                  </p:childTnLst>
                                </p:cTn>
                              </p:par>
                            </p:childTnLst>
                          </p:cTn>
                        </p:par>
                        <p:par>
                          <p:cTn id="80" fill="hold">
                            <p:stCondLst>
                              <p:cond delay="1000"/>
                            </p:stCondLst>
                            <p:childTnLst>
                              <p:par>
                                <p:cTn id="81" presetID="22" presetClass="entr" presetSubtype="8" fill="hold" nodeType="afterEffect">
                                  <p:stCondLst>
                                    <p:cond delay="0"/>
                                  </p:stCondLst>
                                  <p:childTnLst>
                                    <p:set>
                                      <p:cBhvr>
                                        <p:cTn id="82" dur="1" fill="hold">
                                          <p:stCondLst>
                                            <p:cond delay="0"/>
                                          </p:stCondLst>
                                        </p:cTn>
                                        <p:tgtEl>
                                          <p:spTgt spid="157755"/>
                                        </p:tgtEl>
                                        <p:attrNameLst>
                                          <p:attrName>style.visibility</p:attrName>
                                        </p:attrNameLst>
                                      </p:cBhvr>
                                      <p:to>
                                        <p:strVal val="visible"/>
                                      </p:to>
                                    </p:set>
                                    <p:animEffect transition="in" filter="wipe(left)">
                                      <p:cBhvr>
                                        <p:cTn id="83" dur="3000"/>
                                        <p:tgtEl>
                                          <p:spTgt spid="1577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7698" grpId="0"/>
      <p:bldP spid="157699" grpId="0"/>
      <p:bldP spid="157700" grpId="0"/>
      <p:bldP spid="157702" grpId="0"/>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p:cNvSpPr txBox="1"/>
          <p:nvPr>
            <p:custDataLst>
              <p:tags r:id="rId1"/>
            </p:custDataLst>
          </p:nvPr>
        </p:nvSpPr>
        <p:spPr>
          <a:xfrm>
            <a:off x="3105785" y="535305"/>
            <a:ext cx="3522663" cy="460375"/>
          </a:xfrm>
          <a:prstGeom prst="rect">
            <a:avLst/>
          </a:prstGeom>
          <a:noFill/>
          <a:ln w="9525">
            <a:noFill/>
          </a:ln>
        </p:spPr>
        <p:txBody>
          <a:bodyPr lIns="91665" tIns="47666" rIns="91665" bIns="47666">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defTabSz="932180" eaLnBrk="1" hangingPunct="1">
              <a:spcBef>
                <a:spcPct val="50000"/>
              </a:spcBef>
              <a:buClr>
                <a:schemeClr val="accent2"/>
              </a:buClr>
              <a:buSzPct val="75000"/>
              <a:buFont typeface="Monotype Sorts" panose="01010601010101010101" pitchFamily="2" charset="2"/>
              <a:buNone/>
            </a:pPr>
            <a:r>
              <a:rPr lang="zh-CN" altLang="en-US" sz="2400" b="1" dirty="0">
                <a:solidFill>
                  <a:srgbClr val="FF0000"/>
                </a:solidFill>
              </a:rPr>
              <a:t>替代与等效的区别：</a:t>
            </a:r>
            <a:endParaRPr lang="zh-CN" altLang="en-US" sz="2400" b="1" dirty="0">
              <a:solidFill>
                <a:srgbClr val="FF0000"/>
              </a:solidFill>
            </a:endParaRPr>
          </a:p>
        </p:txBody>
      </p:sp>
      <p:sp>
        <p:nvSpPr>
          <p:cNvPr id="3" name="Text Box 3"/>
          <p:cNvSpPr txBox="1"/>
          <p:nvPr>
            <p:custDataLst>
              <p:tags r:id="rId2"/>
            </p:custDataLst>
          </p:nvPr>
        </p:nvSpPr>
        <p:spPr>
          <a:xfrm>
            <a:off x="522605" y="995680"/>
            <a:ext cx="11669395" cy="1202690"/>
          </a:xfrm>
          <a:prstGeom prst="rect">
            <a:avLst/>
          </a:prstGeom>
          <a:noFill/>
          <a:ln w="9525">
            <a:noFill/>
          </a:ln>
        </p:spPr>
        <p:txBody>
          <a:bodyPr wrap="square" lIns="91665" tIns="47666" rIns="91665" bIns="47666">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defTabSz="932180" eaLnBrk="1" hangingPunct="1">
              <a:spcBef>
                <a:spcPct val="50000"/>
              </a:spcBef>
              <a:buClr>
                <a:schemeClr val="accent2"/>
              </a:buClr>
              <a:buSzPct val="75000"/>
              <a:buFont typeface="Monotype Sorts" panose="01010601010101010101" pitchFamily="2" charset="2"/>
              <a:buNone/>
            </a:pPr>
            <a:r>
              <a:rPr lang="zh-CN" altLang="en-US" sz="2400" b="1" dirty="0"/>
              <a:t>如前例中，</a:t>
            </a:r>
            <a:r>
              <a:rPr lang="en-US" altLang="zh-CN" sz="2400" b="1" dirty="0"/>
              <a:t>N</a:t>
            </a:r>
            <a:r>
              <a:rPr lang="en-US" altLang="zh-CN" sz="2400" b="1" baseline="-25000" dirty="0"/>
              <a:t>2</a:t>
            </a:r>
            <a:r>
              <a:rPr lang="zh-CN" altLang="en-US" sz="2400" b="1" dirty="0"/>
              <a:t>可用</a:t>
            </a:r>
            <a:r>
              <a:rPr lang="en-US" altLang="zh-CN" sz="2400" b="1" dirty="0"/>
              <a:t>2/3V</a:t>
            </a:r>
            <a:r>
              <a:rPr lang="zh-CN" altLang="en-US" sz="2400" b="1" dirty="0"/>
              <a:t>电压源串联</a:t>
            </a:r>
            <a:r>
              <a:rPr lang="en-US" altLang="zh-CN" sz="2400" b="1" dirty="0"/>
              <a:t>2/3</a:t>
            </a:r>
            <a:r>
              <a:rPr lang="en-US" altLang="zh-CN" sz="2400" b="1" dirty="0">
                <a:sym typeface="Symbol" panose="05050102010706020507" pitchFamily="18" charset="2"/>
              </a:rPr>
              <a:t></a:t>
            </a:r>
            <a:r>
              <a:rPr lang="zh-CN" altLang="en-US" sz="2400" b="1" dirty="0">
                <a:sym typeface="Symbol" panose="05050102010706020507" pitchFamily="18" charset="2"/>
              </a:rPr>
              <a:t>电阻来</a:t>
            </a:r>
            <a:r>
              <a:rPr lang="zh-CN" altLang="en-US" sz="2400" b="1" dirty="0">
                <a:solidFill>
                  <a:srgbClr val="0000FF"/>
                </a:solidFill>
                <a:sym typeface="Symbol" panose="05050102010706020507" pitchFamily="18" charset="2"/>
              </a:rPr>
              <a:t>等效</a:t>
            </a:r>
            <a:r>
              <a:rPr lang="zh-CN" altLang="en-US" sz="2400" b="1" dirty="0">
                <a:sym typeface="Symbol" panose="05050102010706020507" pitchFamily="18" charset="2"/>
              </a:rPr>
              <a:t>它，也可用</a:t>
            </a:r>
            <a:r>
              <a:rPr lang="en-US" altLang="zh-CN" sz="2400" b="1" dirty="0">
                <a:sym typeface="Symbol" panose="05050102010706020507" pitchFamily="18" charset="2"/>
              </a:rPr>
              <a:t>1/3A</a:t>
            </a:r>
            <a:r>
              <a:rPr lang="zh-CN" altLang="en-US" sz="2400" b="1" dirty="0">
                <a:sym typeface="Symbol" panose="05050102010706020507" pitchFamily="18" charset="2"/>
              </a:rPr>
              <a:t>电流源来</a:t>
            </a:r>
            <a:r>
              <a:rPr lang="zh-CN" altLang="en-US" sz="2400" b="1" dirty="0">
                <a:solidFill>
                  <a:srgbClr val="0000FF"/>
                </a:solidFill>
                <a:sym typeface="Symbol" panose="05050102010706020507" pitchFamily="18" charset="2"/>
              </a:rPr>
              <a:t>替代</a:t>
            </a:r>
            <a:r>
              <a:rPr lang="zh-CN" altLang="en-US" sz="2400" b="1" dirty="0">
                <a:sym typeface="Symbol" panose="05050102010706020507" pitchFamily="18" charset="2"/>
              </a:rPr>
              <a:t>它。这时电路中其他部分电压电流分布都不变。但替代只针对特定的外电路</a:t>
            </a:r>
            <a:r>
              <a:rPr lang="en-US" altLang="zh-CN" sz="2400" b="1" dirty="0"/>
              <a:t>N</a:t>
            </a:r>
            <a:r>
              <a:rPr lang="en-US" altLang="zh-CN" sz="2400" b="1" baseline="-25000" dirty="0"/>
              <a:t>1</a:t>
            </a:r>
            <a:r>
              <a:rPr lang="zh-CN" altLang="en-US" sz="2400" b="1" dirty="0"/>
              <a:t>时才成立，外电路改变，替代的电流源大小也改变。而等效则是指对任意外电路都成立。</a:t>
            </a:r>
            <a:endParaRPr lang="zh-CN" altLang="en-US" sz="2400" b="1" dirty="0"/>
          </a:p>
        </p:txBody>
      </p:sp>
      <p:grpSp>
        <p:nvGrpSpPr>
          <p:cNvPr id="4" name="Group 4"/>
          <p:cNvGrpSpPr/>
          <p:nvPr/>
        </p:nvGrpSpPr>
        <p:grpSpPr>
          <a:xfrm>
            <a:off x="6306185" y="2033270"/>
            <a:ext cx="3277870" cy="2509838"/>
            <a:chOff x="3360" y="1428"/>
            <a:chExt cx="1992" cy="1581"/>
          </a:xfrm>
        </p:grpSpPr>
        <p:sp>
          <p:nvSpPr>
            <p:cNvPr id="5" name="Rectangle 5"/>
            <p:cNvSpPr/>
            <p:nvPr>
              <p:custDataLst>
                <p:tags r:id="rId3"/>
              </p:custDataLst>
            </p:nvPr>
          </p:nvSpPr>
          <p:spPr>
            <a:xfrm>
              <a:off x="4704" y="1656"/>
              <a:ext cx="648" cy="1116"/>
            </a:xfrm>
            <a:prstGeom prst="rect">
              <a:avLst/>
            </a:prstGeom>
            <a:solidFill>
              <a:srgbClr val="B2B2B2"/>
            </a:solidFill>
            <a:ln w="9525" cap="flat" cmpd="sng">
              <a:solidFill>
                <a:srgbClr val="FF0000"/>
              </a:solidFill>
              <a:prstDash val="solid"/>
              <a:miter/>
              <a:headEnd type="none" w="med" len="med"/>
              <a:tailEnd type="none" w="med" len="med"/>
            </a:ln>
          </p:spPr>
          <p:txBody>
            <a:bodyPr lIns="103959" tIns="51979" rIns="103959" bIns="51979">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endParaRPr lang="zh-CN" altLang="en-US" dirty="0"/>
            </a:p>
          </p:txBody>
        </p:sp>
        <p:sp>
          <p:nvSpPr>
            <p:cNvPr id="6" name="Text Box 6"/>
            <p:cNvSpPr txBox="1"/>
            <p:nvPr>
              <p:custDataLst>
                <p:tags r:id="rId4"/>
              </p:custDataLst>
            </p:nvPr>
          </p:nvSpPr>
          <p:spPr>
            <a:xfrm>
              <a:off x="4104" y="1428"/>
              <a:ext cx="192" cy="297"/>
            </a:xfrm>
            <a:prstGeom prst="rect">
              <a:avLst/>
            </a:prstGeom>
            <a:noFill/>
            <a:ln w="9525">
              <a:noFill/>
            </a:ln>
          </p:spPr>
          <p:txBody>
            <a:bodyPr lIns="103959" tIns="51979" rIns="103959" bIns="51979">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defTabSz="932180" eaLnBrk="1" hangingPunct="1">
                <a:spcBef>
                  <a:spcPct val="50000"/>
                </a:spcBef>
                <a:buNone/>
              </a:pPr>
              <a:r>
                <a:rPr lang="en-US" altLang="zh-CN" sz="2400" b="1" dirty="0">
                  <a:solidFill>
                    <a:srgbClr val="FF0000"/>
                  </a:solidFill>
                  <a:sym typeface="Symbol" panose="05050102010706020507" pitchFamily="18" charset="2"/>
                </a:rPr>
                <a:t>i</a:t>
              </a:r>
              <a:endParaRPr lang="en-US" altLang="zh-CN" sz="2400" b="1" dirty="0">
                <a:solidFill>
                  <a:srgbClr val="FF0000"/>
                </a:solidFill>
              </a:endParaRPr>
            </a:p>
          </p:txBody>
        </p:sp>
        <p:sp>
          <p:nvSpPr>
            <p:cNvPr id="7" name="Rectangle 7"/>
            <p:cNvSpPr/>
            <p:nvPr>
              <p:custDataLst>
                <p:tags r:id="rId5"/>
              </p:custDataLst>
            </p:nvPr>
          </p:nvSpPr>
          <p:spPr>
            <a:xfrm>
              <a:off x="3648" y="1692"/>
              <a:ext cx="1536" cy="1044"/>
            </a:xfrm>
            <a:prstGeom prst="rect">
              <a:avLst/>
            </a:prstGeom>
            <a:noFill/>
            <a:ln w="9525" cap="flat" cmpd="sng">
              <a:solidFill>
                <a:schemeClr val="tx1"/>
              </a:solidFill>
              <a:prstDash val="solid"/>
              <a:miter/>
              <a:headEnd type="none" w="med" len="med"/>
              <a:tailEnd type="none" w="med" len="med"/>
            </a:ln>
          </p:spPr>
          <p:txBody>
            <a:bodyPr lIns="103959" tIns="51979" rIns="103959" bIns="51979">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endParaRPr lang="zh-CN" altLang="en-US" dirty="0"/>
            </a:p>
          </p:txBody>
        </p:sp>
        <p:sp>
          <p:nvSpPr>
            <p:cNvPr id="8" name="Oval 8"/>
            <p:cNvSpPr/>
            <p:nvPr>
              <p:custDataLst>
                <p:tags r:id="rId6"/>
              </p:custDataLst>
            </p:nvPr>
          </p:nvSpPr>
          <p:spPr>
            <a:xfrm>
              <a:off x="4380" y="1668"/>
              <a:ext cx="45" cy="45"/>
            </a:xfrm>
            <a:prstGeom prst="ellipse">
              <a:avLst/>
            </a:prstGeom>
            <a:solidFill>
              <a:schemeClr val="bg1"/>
            </a:solidFill>
            <a:ln w="9525" cap="flat" cmpd="sng">
              <a:solidFill>
                <a:schemeClr val="tx1"/>
              </a:solidFill>
              <a:prstDash val="solid"/>
              <a:headEnd type="none" w="med" len="med"/>
              <a:tailEnd type="none" w="med" len="med"/>
            </a:ln>
          </p:spPr>
          <p:txBody>
            <a:bodyPr lIns="103959" tIns="51979" rIns="103959" bIns="51979">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endParaRPr lang="zh-CN" altLang="en-US" dirty="0"/>
            </a:p>
          </p:txBody>
        </p:sp>
        <p:sp>
          <p:nvSpPr>
            <p:cNvPr id="9" name="Rectangle 9"/>
            <p:cNvSpPr/>
            <p:nvPr>
              <p:custDataLst>
                <p:tags r:id="rId7"/>
              </p:custDataLst>
            </p:nvPr>
          </p:nvSpPr>
          <p:spPr>
            <a:xfrm rot="5400000">
              <a:off x="5031" y="2396"/>
              <a:ext cx="302" cy="117"/>
            </a:xfrm>
            <a:prstGeom prst="rect">
              <a:avLst/>
            </a:prstGeom>
            <a:solidFill>
              <a:srgbClr val="00CC00"/>
            </a:solidFill>
            <a:ln w="9525" cap="flat" cmpd="sng">
              <a:solidFill>
                <a:schemeClr val="tx1"/>
              </a:solidFill>
              <a:prstDash val="solid"/>
              <a:miter/>
              <a:headEnd type="none" w="med" len="med"/>
              <a:tailEnd type="none" w="med" len="med"/>
            </a:ln>
          </p:spPr>
          <p:txBody>
            <a:bodyPr lIns="103959" tIns="51979" rIns="103959" bIns="51979">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endParaRPr lang="zh-CN" altLang="en-US" dirty="0"/>
            </a:p>
          </p:txBody>
        </p:sp>
        <p:grpSp>
          <p:nvGrpSpPr>
            <p:cNvPr id="10" name="Group 10"/>
            <p:cNvGrpSpPr/>
            <p:nvPr/>
          </p:nvGrpSpPr>
          <p:grpSpPr>
            <a:xfrm rot="10800000">
              <a:off x="4884" y="1623"/>
              <a:ext cx="442" cy="731"/>
              <a:chOff x="1734" y="2921"/>
              <a:chExt cx="442" cy="731"/>
            </a:xfrm>
          </p:grpSpPr>
          <p:grpSp>
            <p:nvGrpSpPr>
              <p:cNvPr id="11" name="Group 11"/>
              <p:cNvGrpSpPr/>
              <p:nvPr/>
            </p:nvGrpSpPr>
            <p:grpSpPr>
              <a:xfrm>
                <a:off x="1734" y="3101"/>
                <a:ext cx="288" cy="363"/>
                <a:chOff x="1799" y="2590"/>
                <a:chExt cx="288" cy="363"/>
              </a:xfrm>
            </p:grpSpPr>
            <p:sp>
              <p:nvSpPr>
                <p:cNvPr id="12" name="Oval 12"/>
                <p:cNvSpPr/>
                <p:nvPr>
                  <p:custDataLst>
                    <p:tags r:id="rId8"/>
                  </p:custDataLst>
                </p:nvPr>
              </p:nvSpPr>
              <p:spPr>
                <a:xfrm rot="5400000">
                  <a:off x="1799" y="2616"/>
                  <a:ext cx="288" cy="288"/>
                </a:xfrm>
                <a:prstGeom prst="ellipse">
                  <a:avLst/>
                </a:prstGeom>
                <a:solidFill>
                  <a:srgbClr val="FF9900"/>
                </a:solidFill>
                <a:ln w="12700" cap="flat" cmpd="sng">
                  <a:solidFill>
                    <a:schemeClr val="tx2"/>
                  </a:solidFill>
                  <a:prstDash val="solid"/>
                  <a:headEnd type="none" w="med" len="med"/>
                  <a:tailEnd type="none" w="med" len="med"/>
                </a:ln>
              </p:spPr>
              <p:txBody>
                <a:bodyPr lIns="103959" tIns="51979" rIns="103959" bIns="51979">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endParaRPr lang="zh-CN" altLang="en-US" dirty="0"/>
                </a:p>
              </p:txBody>
            </p:sp>
            <p:sp>
              <p:nvSpPr>
                <p:cNvPr id="13" name="Line 13"/>
                <p:cNvSpPr/>
                <p:nvPr>
                  <p:custDataLst>
                    <p:tags r:id="rId9"/>
                  </p:custDataLst>
                </p:nvPr>
              </p:nvSpPr>
              <p:spPr>
                <a:xfrm rot="5400000">
                  <a:off x="1759" y="2771"/>
                  <a:ext cx="363" cy="0"/>
                </a:xfrm>
                <a:prstGeom prst="line">
                  <a:avLst/>
                </a:prstGeom>
                <a:ln w="9525" cap="flat" cmpd="sng">
                  <a:solidFill>
                    <a:schemeClr val="tx1"/>
                  </a:solidFill>
                  <a:prstDash val="solid"/>
                  <a:headEnd type="none" w="med" len="med"/>
                  <a:tailEnd type="none" w="med" len="med"/>
                </a:ln>
              </p:spPr>
              <p:txBody>
                <a:bodyPr/>
                <a:lstStyle/>
                <a:p>
                  <a:endParaRPr lang="zh-CN" altLang="en-US"/>
                </a:p>
              </p:txBody>
            </p:sp>
          </p:grpSp>
          <p:sp>
            <p:nvSpPr>
              <p:cNvPr id="14" name="Text Box 14"/>
              <p:cNvSpPr txBox="1"/>
              <p:nvPr>
                <p:custDataLst>
                  <p:tags r:id="rId10"/>
                </p:custDataLst>
              </p:nvPr>
            </p:nvSpPr>
            <p:spPr>
              <a:xfrm>
                <a:off x="1888" y="2921"/>
                <a:ext cx="288" cy="297"/>
              </a:xfrm>
              <a:prstGeom prst="rect">
                <a:avLst/>
              </a:prstGeom>
              <a:noFill/>
              <a:ln w="9525">
                <a:noFill/>
              </a:ln>
            </p:spPr>
            <p:txBody>
              <a:bodyPr lIns="103959" tIns="51979" rIns="103959" bIns="51979">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defTabSz="932180" eaLnBrk="1" hangingPunct="1">
                  <a:spcBef>
                    <a:spcPct val="50000"/>
                  </a:spcBef>
                  <a:buNone/>
                </a:pPr>
                <a:r>
                  <a:rPr lang="en-US" altLang="zh-CN" sz="2400" b="1" dirty="0"/>
                  <a:t>-</a:t>
                </a:r>
                <a:endParaRPr lang="en-US" altLang="zh-CN" sz="2400" b="1" dirty="0"/>
              </a:p>
            </p:txBody>
          </p:sp>
          <p:sp>
            <p:nvSpPr>
              <p:cNvPr id="15" name="Text Box 15"/>
              <p:cNvSpPr txBox="1"/>
              <p:nvPr>
                <p:custDataLst>
                  <p:tags r:id="rId11"/>
                </p:custDataLst>
              </p:nvPr>
            </p:nvSpPr>
            <p:spPr>
              <a:xfrm>
                <a:off x="1878" y="3355"/>
                <a:ext cx="288" cy="297"/>
              </a:xfrm>
              <a:prstGeom prst="rect">
                <a:avLst/>
              </a:prstGeom>
              <a:noFill/>
              <a:ln w="9525">
                <a:noFill/>
              </a:ln>
            </p:spPr>
            <p:txBody>
              <a:bodyPr lIns="103959" tIns="51979" rIns="103959" bIns="51979">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defTabSz="932180" eaLnBrk="1" hangingPunct="1">
                  <a:spcBef>
                    <a:spcPct val="50000"/>
                  </a:spcBef>
                  <a:buNone/>
                </a:pPr>
                <a:r>
                  <a:rPr lang="en-US" altLang="zh-CN" sz="2400" b="1" dirty="0"/>
                  <a:t>+</a:t>
                </a:r>
                <a:endParaRPr lang="en-US" altLang="zh-CN" sz="2400" b="1" dirty="0"/>
              </a:p>
            </p:txBody>
          </p:sp>
        </p:grpSp>
        <p:graphicFrame>
          <p:nvGraphicFramePr>
            <p:cNvPr id="16" name="Object 16"/>
            <p:cNvGraphicFramePr>
              <a:graphicFrameLocks noChangeAspect="1"/>
            </p:cNvGraphicFramePr>
            <p:nvPr>
              <p:custDataLst>
                <p:tags r:id="rId12"/>
              </p:custDataLst>
            </p:nvPr>
          </p:nvGraphicFramePr>
          <p:xfrm>
            <a:off x="4704" y="1860"/>
            <a:ext cx="432" cy="312"/>
          </p:xfrm>
          <a:graphic>
            <a:graphicData uri="http://schemas.openxmlformats.org/presentationml/2006/ole">
              <mc:AlternateContent xmlns:mc="http://schemas.openxmlformats.org/markup-compatibility/2006">
                <mc:Choice xmlns:v="urn:schemas-microsoft-com:vml" Requires="v">
                  <p:oleObj spid="_x0000_s92" name="" r:id="rId13" imgW="254000" imgH="228600" progId="Equation.DSMT4">
                    <p:embed/>
                  </p:oleObj>
                </mc:Choice>
                <mc:Fallback>
                  <p:oleObj name="" r:id="rId13" imgW="254000" imgH="228600" progId="Equation.DSMT4">
                    <p:embed/>
                    <p:pic>
                      <p:nvPicPr>
                        <p:cNvPr id="0" name="图片 3477"/>
                        <p:cNvPicPr/>
                        <p:nvPr/>
                      </p:nvPicPr>
                      <p:blipFill>
                        <a:blip r:embed="rId14"/>
                        <a:stretch>
                          <a:fillRect/>
                        </a:stretch>
                      </p:blipFill>
                      <p:spPr>
                        <a:xfrm>
                          <a:off x="4704" y="1860"/>
                          <a:ext cx="432" cy="312"/>
                        </a:xfrm>
                        <a:prstGeom prst="rect">
                          <a:avLst/>
                        </a:prstGeom>
                        <a:noFill/>
                        <a:ln w="38100">
                          <a:noFill/>
                          <a:miter/>
                        </a:ln>
                      </p:spPr>
                    </p:pic>
                  </p:oleObj>
                </mc:Fallback>
              </mc:AlternateContent>
            </a:graphicData>
          </a:graphic>
        </p:graphicFrame>
        <p:graphicFrame>
          <p:nvGraphicFramePr>
            <p:cNvPr id="18" name="Object 17"/>
            <p:cNvGraphicFramePr>
              <a:graphicFrameLocks noChangeAspect="1"/>
            </p:cNvGraphicFramePr>
            <p:nvPr>
              <p:custDataLst>
                <p:tags r:id="rId15"/>
              </p:custDataLst>
            </p:nvPr>
          </p:nvGraphicFramePr>
          <p:xfrm>
            <a:off x="4728" y="2316"/>
            <a:ext cx="427" cy="336"/>
          </p:xfrm>
          <a:graphic>
            <a:graphicData uri="http://schemas.openxmlformats.org/presentationml/2006/ole">
              <mc:AlternateContent xmlns:mc="http://schemas.openxmlformats.org/markup-compatibility/2006">
                <mc:Choice xmlns:v="urn:schemas-microsoft-com:vml" Requires="v">
                  <p:oleObj spid="_x0000_s17" name="" r:id="rId16" imgW="254000" imgH="228600" progId="Equation.DSMT4">
                    <p:embed/>
                  </p:oleObj>
                </mc:Choice>
                <mc:Fallback>
                  <p:oleObj name="" r:id="rId16" imgW="254000" imgH="228600" progId="Equation.DSMT4">
                    <p:embed/>
                    <p:pic>
                      <p:nvPicPr>
                        <p:cNvPr id="0" name="图片 3478"/>
                        <p:cNvPicPr/>
                        <p:nvPr/>
                      </p:nvPicPr>
                      <p:blipFill>
                        <a:blip r:embed="rId17"/>
                        <a:stretch>
                          <a:fillRect/>
                        </a:stretch>
                      </p:blipFill>
                      <p:spPr>
                        <a:xfrm>
                          <a:off x="4728" y="2316"/>
                          <a:ext cx="427" cy="336"/>
                        </a:xfrm>
                        <a:prstGeom prst="rect">
                          <a:avLst/>
                        </a:prstGeom>
                        <a:noFill/>
                        <a:ln w="38100">
                          <a:noFill/>
                          <a:miter/>
                        </a:ln>
                      </p:spPr>
                    </p:pic>
                  </p:oleObj>
                </mc:Fallback>
              </mc:AlternateContent>
            </a:graphicData>
          </a:graphic>
        </p:graphicFrame>
        <p:sp>
          <p:nvSpPr>
            <p:cNvPr id="20" name="Oval 18"/>
            <p:cNvSpPr/>
            <p:nvPr>
              <p:custDataLst>
                <p:tags r:id="rId18"/>
              </p:custDataLst>
            </p:nvPr>
          </p:nvSpPr>
          <p:spPr>
            <a:xfrm>
              <a:off x="4428" y="2712"/>
              <a:ext cx="45" cy="45"/>
            </a:xfrm>
            <a:prstGeom prst="ellipse">
              <a:avLst/>
            </a:prstGeom>
            <a:solidFill>
              <a:schemeClr val="bg1"/>
            </a:solidFill>
            <a:ln w="9525" cap="flat" cmpd="sng">
              <a:solidFill>
                <a:schemeClr val="tx1"/>
              </a:solidFill>
              <a:prstDash val="solid"/>
              <a:headEnd type="none" w="med" len="med"/>
              <a:tailEnd type="none" w="med" len="med"/>
            </a:ln>
          </p:spPr>
          <p:txBody>
            <a:bodyPr lIns="103959" tIns="51979" rIns="103959" bIns="51979">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endParaRPr lang="zh-CN" altLang="en-US" dirty="0"/>
            </a:p>
          </p:txBody>
        </p:sp>
        <p:sp>
          <p:nvSpPr>
            <p:cNvPr id="21" name="Text Box 19"/>
            <p:cNvSpPr txBox="1"/>
            <p:nvPr>
              <p:custDataLst>
                <p:tags r:id="rId19"/>
              </p:custDataLst>
            </p:nvPr>
          </p:nvSpPr>
          <p:spPr>
            <a:xfrm>
              <a:off x="4368" y="1428"/>
              <a:ext cx="240" cy="297"/>
            </a:xfrm>
            <a:prstGeom prst="rect">
              <a:avLst/>
            </a:prstGeom>
            <a:noFill/>
            <a:ln w="9525">
              <a:noFill/>
            </a:ln>
          </p:spPr>
          <p:txBody>
            <a:bodyPr lIns="103959" tIns="51979" rIns="103959" bIns="51979">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defTabSz="932180" eaLnBrk="1" hangingPunct="1">
                <a:spcBef>
                  <a:spcPct val="50000"/>
                </a:spcBef>
                <a:buNone/>
              </a:pPr>
              <a:r>
                <a:rPr lang="en-US" altLang="zh-CN" sz="2400" b="1" dirty="0">
                  <a:solidFill>
                    <a:srgbClr val="0000FF"/>
                  </a:solidFill>
                  <a:sym typeface="Symbol" panose="05050102010706020507" pitchFamily="18" charset="2"/>
                </a:rPr>
                <a:t>a</a:t>
              </a:r>
              <a:endParaRPr lang="en-US" altLang="zh-CN" sz="2400" b="1" dirty="0">
                <a:solidFill>
                  <a:srgbClr val="0000FF"/>
                </a:solidFill>
              </a:endParaRPr>
            </a:p>
          </p:txBody>
        </p:sp>
        <p:sp>
          <p:nvSpPr>
            <p:cNvPr id="22" name="Text Box 20"/>
            <p:cNvSpPr txBox="1"/>
            <p:nvPr>
              <p:custDataLst>
                <p:tags r:id="rId20"/>
              </p:custDataLst>
            </p:nvPr>
          </p:nvSpPr>
          <p:spPr>
            <a:xfrm>
              <a:off x="4428" y="2712"/>
              <a:ext cx="240" cy="297"/>
            </a:xfrm>
            <a:prstGeom prst="rect">
              <a:avLst/>
            </a:prstGeom>
            <a:noFill/>
            <a:ln w="9525">
              <a:noFill/>
            </a:ln>
          </p:spPr>
          <p:txBody>
            <a:bodyPr lIns="103959" tIns="51979" rIns="103959" bIns="51979">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defTabSz="932180" eaLnBrk="1" hangingPunct="1">
                <a:spcBef>
                  <a:spcPct val="50000"/>
                </a:spcBef>
                <a:buNone/>
              </a:pPr>
              <a:r>
                <a:rPr lang="en-US" altLang="zh-CN" sz="2400" b="1" dirty="0">
                  <a:solidFill>
                    <a:srgbClr val="0000FF"/>
                  </a:solidFill>
                  <a:sym typeface="Symbol" panose="05050102010706020507" pitchFamily="18" charset="2"/>
                </a:rPr>
                <a:t>b</a:t>
              </a:r>
              <a:endParaRPr lang="en-US" altLang="zh-CN" sz="2400" b="1" dirty="0">
                <a:solidFill>
                  <a:srgbClr val="0000FF"/>
                </a:solidFill>
              </a:endParaRPr>
            </a:p>
          </p:txBody>
        </p:sp>
        <p:sp>
          <p:nvSpPr>
            <p:cNvPr id="23" name="Line 21"/>
            <p:cNvSpPr/>
            <p:nvPr>
              <p:custDataLst>
                <p:tags r:id="rId21"/>
              </p:custDataLst>
            </p:nvPr>
          </p:nvSpPr>
          <p:spPr>
            <a:xfrm flipV="1">
              <a:off x="4176" y="1692"/>
              <a:ext cx="91" cy="1"/>
            </a:xfrm>
            <a:prstGeom prst="line">
              <a:avLst/>
            </a:prstGeom>
            <a:ln w="9525" cap="flat" cmpd="sng">
              <a:solidFill>
                <a:srgbClr val="FF0000"/>
              </a:solidFill>
              <a:prstDash val="solid"/>
              <a:headEnd type="none" w="med" len="med"/>
              <a:tailEnd type="triangle" w="med" len="med"/>
            </a:ln>
          </p:spPr>
          <p:txBody>
            <a:bodyPr/>
            <a:lstStyle/>
            <a:p>
              <a:endParaRPr lang="zh-CN" altLang="en-US"/>
            </a:p>
          </p:txBody>
        </p:sp>
        <p:sp>
          <p:nvSpPr>
            <p:cNvPr id="24" name="Text Box 22"/>
            <p:cNvSpPr txBox="1"/>
            <p:nvPr>
              <p:custDataLst>
                <p:tags r:id="rId22"/>
              </p:custDataLst>
            </p:nvPr>
          </p:nvSpPr>
          <p:spPr>
            <a:xfrm>
              <a:off x="4296" y="2016"/>
              <a:ext cx="240" cy="297"/>
            </a:xfrm>
            <a:prstGeom prst="rect">
              <a:avLst/>
            </a:prstGeom>
            <a:noFill/>
            <a:ln w="9525">
              <a:noFill/>
            </a:ln>
          </p:spPr>
          <p:txBody>
            <a:bodyPr lIns="103959" tIns="51979" rIns="103959" bIns="51979">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defTabSz="932180" eaLnBrk="1" hangingPunct="1">
                <a:spcBef>
                  <a:spcPct val="50000"/>
                </a:spcBef>
                <a:buNone/>
              </a:pPr>
              <a:r>
                <a:rPr lang="en-US" altLang="zh-CN" sz="2400" b="1" dirty="0">
                  <a:solidFill>
                    <a:srgbClr val="FF0000"/>
                  </a:solidFill>
                  <a:sym typeface="Symbol" panose="05050102010706020507" pitchFamily="18" charset="2"/>
                </a:rPr>
                <a:t>u</a:t>
              </a:r>
              <a:endParaRPr lang="en-US" altLang="zh-CN" sz="2400" b="1" dirty="0">
                <a:solidFill>
                  <a:srgbClr val="FF0000"/>
                </a:solidFill>
              </a:endParaRPr>
            </a:p>
          </p:txBody>
        </p:sp>
        <p:sp>
          <p:nvSpPr>
            <p:cNvPr id="25" name="Rectangle 23"/>
            <p:cNvSpPr/>
            <p:nvPr>
              <p:custDataLst>
                <p:tags r:id="rId23"/>
              </p:custDataLst>
            </p:nvPr>
          </p:nvSpPr>
          <p:spPr>
            <a:xfrm>
              <a:off x="3360" y="1656"/>
              <a:ext cx="696" cy="1116"/>
            </a:xfrm>
            <a:prstGeom prst="rect">
              <a:avLst/>
            </a:prstGeom>
            <a:solidFill>
              <a:srgbClr val="B2B2B2"/>
            </a:solidFill>
            <a:ln w="9525" cap="flat" cmpd="sng">
              <a:solidFill>
                <a:srgbClr val="FF0000"/>
              </a:solidFill>
              <a:prstDash val="solid"/>
              <a:miter/>
              <a:headEnd type="none" w="med" len="med"/>
              <a:tailEnd type="none" w="med" len="med"/>
            </a:ln>
          </p:spPr>
          <p:txBody>
            <a:bodyPr lIns="103959" tIns="51979" rIns="103959" bIns="51979">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endParaRPr lang="zh-CN" altLang="en-US" dirty="0"/>
            </a:p>
          </p:txBody>
        </p:sp>
        <p:sp>
          <p:nvSpPr>
            <p:cNvPr id="26" name="Rectangle 24"/>
            <p:cNvSpPr/>
            <p:nvPr>
              <p:custDataLst>
                <p:tags r:id="rId24"/>
              </p:custDataLst>
            </p:nvPr>
          </p:nvSpPr>
          <p:spPr>
            <a:xfrm>
              <a:off x="3564" y="2016"/>
              <a:ext cx="317" cy="448"/>
            </a:xfrm>
            <a:prstGeom prst="rect">
              <a:avLst/>
            </a:prstGeom>
            <a:noFill/>
            <a:ln w="9525">
              <a:noFill/>
            </a:ln>
          </p:spPr>
          <p:txBody>
            <a:bodyPr lIns="103959" tIns="51979" rIns="103959" bIns="51979">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defTabSz="932180" eaLnBrk="1" hangingPunct="1">
                <a:spcBef>
                  <a:spcPct val="50000"/>
                </a:spcBef>
                <a:buClr>
                  <a:schemeClr val="accent2"/>
                </a:buClr>
                <a:buSzPct val="75000"/>
                <a:buFont typeface="Monotype Sorts" panose="01010601010101010101" pitchFamily="2" charset="2"/>
                <a:buNone/>
              </a:pPr>
              <a:r>
                <a:rPr lang="en-US" altLang="zh-CN" sz="2400" b="1" dirty="0"/>
                <a:t>N</a:t>
              </a:r>
              <a:r>
                <a:rPr lang="en-US" altLang="zh-CN" sz="2400" b="1" baseline="-25000" dirty="0"/>
                <a:t>1</a:t>
              </a:r>
              <a:endParaRPr lang="en-US" altLang="zh-CN" sz="2400" b="1" baseline="-25000" dirty="0"/>
            </a:p>
          </p:txBody>
        </p:sp>
      </p:grpSp>
      <p:grpSp>
        <p:nvGrpSpPr>
          <p:cNvPr id="27" name="Group 25"/>
          <p:cNvGrpSpPr/>
          <p:nvPr/>
        </p:nvGrpSpPr>
        <p:grpSpPr>
          <a:xfrm>
            <a:off x="1602105" y="3131820"/>
            <a:ext cx="3522980" cy="3233424"/>
            <a:chOff x="624" y="2016"/>
            <a:chExt cx="1896" cy="1895"/>
          </a:xfrm>
        </p:grpSpPr>
        <p:sp>
          <p:nvSpPr>
            <p:cNvPr id="28" name="Rectangle 26"/>
            <p:cNvSpPr/>
            <p:nvPr>
              <p:custDataLst>
                <p:tags r:id="rId25"/>
              </p:custDataLst>
            </p:nvPr>
          </p:nvSpPr>
          <p:spPr>
            <a:xfrm>
              <a:off x="1740" y="2160"/>
              <a:ext cx="780" cy="1344"/>
            </a:xfrm>
            <a:prstGeom prst="rect">
              <a:avLst/>
            </a:prstGeom>
            <a:solidFill>
              <a:srgbClr val="B2B2B2"/>
            </a:solidFill>
            <a:ln w="9525" cap="flat" cmpd="sng">
              <a:solidFill>
                <a:srgbClr val="FF0000"/>
              </a:solidFill>
              <a:prstDash val="solid"/>
              <a:miter/>
              <a:headEnd type="none" w="med" len="med"/>
              <a:tailEnd type="none" w="med" len="med"/>
            </a:ln>
          </p:spPr>
          <p:txBody>
            <a:bodyPr lIns="107841" tIns="53920" rIns="107841" bIns="53920">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endParaRPr lang="zh-CN" altLang="en-US" dirty="0"/>
            </a:p>
          </p:txBody>
        </p:sp>
        <p:sp>
          <p:nvSpPr>
            <p:cNvPr id="29" name="Line 27"/>
            <p:cNvSpPr/>
            <p:nvPr>
              <p:custDataLst>
                <p:tags r:id="rId26"/>
              </p:custDataLst>
            </p:nvPr>
          </p:nvSpPr>
          <p:spPr>
            <a:xfrm>
              <a:off x="2340" y="2304"/>
              <a:ext cx="0" cy="1056"/>
            </a:xfrm>
            <a:prstGeom prst="line">
              <a:avLst/>
            </a:prstGeom>
            <a:ln w="9525" cap="flat" cmpd="sng">
              <a:solidFill>
                <a:schemeClr val="tx1"/>
              </a:solidFill>
              <a:prstDash val="solid"/>
              <a:headEnd type="none" w="med" len="med"/>
              <a:tailEnd type="none" w="med" len="med"/>
            </a:ln>
          </p:spPr>
          <p:txBody>
            <a:bodyPr/>
            <a:lstStyle/>
            <a:p>
              <a:endParaRPr lang="zh-CN" altLang="en-US"/>
            </a:p>
          </p:txBody>
        </p:sp>
        <p:sp>
          <p:nvSpPr>
            <p:cNvPr id="30" name="Line 28"/>
            <p:cNvSpPr/>
            <p:nvPr>
              <p:custDataLst>
                <p:tags r:id="rId27"/>
              </p:custDataLst>
            </p:nvPr>
          </p:nvSpPr>
          <p:spPr>
            <a:xfrm>
              <a:off x="1836" y="2304"/>
              <a:ext cx="0" cy="1056"/>
            </a:xfrm>
            <a:prstGeom prst="line">
              <a:avLst/>
            </a:prstGeom>
            <a:ln w="9525" cap="flat" cmpd="sng">
              <a:solidFill>
                <a:schemeClr val="tx1"/>
              </a:solidFill>
              <a:prstDash val="solid"/>
              <a:headEnd type="none" w="med" len="med"/>
              <a:tailEnd type="none" w="med" len="med"/>
            </a:ln>
          </p:spPr>
          <p:txBody>
            <a:bodyPr/>
            <a:lstStyle/>
            <a:p>
              <a:endParaRPr lang="zh-CN" altLang="en-US"/>
            </a:p>
          </p:txBody>
        </p:sp>
        <p:sp>
          <p:nvSpPr>
            <p:cNvPr id="31" name="Rectangle 29"/>
            <p:cNvSpPr/>
            <p:nvPr>
              <p:custDataLst>
                <p:tags r:id="rId28"/>
              </p:custDataLst>
            </p:nvPr>
          </p:nvSpPr>
          <p:spPr>
            <a:xfrm rot="5400000">
              <a:off x="1683" y="2768"/>
              <a:ext cx="302" cy="117"/>
            </a:xfrm>
            <a:prstGeom prst="rect">
              <a:avLst/>
            </a:prstGeom>
            <a:solidFill>
              <a:srgbClr val="00CC00"/>
            </a:solidFill>
            <a:ln w="9525" cap="flat" cmpd="sng">
              <a:solidFill>
                <a:schemeClr val="tx1"/>
              </a:solidFill>
              <a:prstDash val="solid"/>
              <a:miter/>
              <a:headEnd type="none" w="med" len="med"/>
              <a:tailEnd type="none" w="med" len="med"/>
            </a:ln>
          </p:spPr>
          <p:txBody>
            <a:bodyPr lIns="107841" tIns="53920" rIns="107841" bIns="53920">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endParaRPr lang="zh-CN" altLang="en-US" dirty="0"/>
            </a:p>
          </p:txBody>
        </p:sp>
        <p:sp>
          <p:nvSpPr>
            <p:cNvPr id="32" name="Rectangle 30"/>
            <p:cNvSpPr/>
            <p:nvPr>
              <p:custDataLst>
                <p:tags r:id="rId29"/>
              </p:custDataLst>
            </p:nvPr>
          </p:nvSpPr>
          <p:spPr>
            <a:xfrm rot="5400000">
              <a:off x="2187" y="2564"/>
              <a:ext cx="302" cy="117"/>
            </a:xfrm>
            <a:prstGeom prst="rect">
              <a:avLst/>
            </a:prstGeom>
            <a:solidFill>
              <a:srgbClr val="00CC00"/>
            </a:solidFill>
            <a:ln w="9525" cap="flat" cmpd="sng">
              <a:solidFill>
                <a:schemeClr val="tx1"/>
              </a:solidFill>
              <a:prstDash val="solid"/>
              <a:miter/>
              <a:headEnd type="none" w="med" len="med"/>
              <a:tailEnd type="none" w="med" len="med"/>
            </a:ln>
          </p:spPr>
          <p:txBody>
            <a:bodyPr lIns="107841" tIns="53920" rIns="107841" bIns="53920">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endParaRPr lang="zh-CN" altLang="en-US" dirty="0"/>
            </a:p>
          </p:txBody>
        </p:sp>
        <p:grpSp>
          <p:nvGrpSpPr>
            <p:cNvPr id="33" name="Group 31"/>
            <p:cNvGrpSpPr/>
            <p:nvPr/>
          </p:nvGrpSpPr>
          <p:grpSpPr>
            <a:xfrm rot="10800000">
              <a:off x="2040" y="2769"/>
              <a:ext cx="442" cy="713"/>
              <a:chOff x="1734" y="2921"/>
              <a:chExt cx="442" cy="713"/>
            </a:xfrm>
          </p:grpSpPr>
          <p:grpSp>
            <p:nvGrpSpPr>
              <p:cNvPr id="34" name="Group 32"/>
              <p:cNvGrpSpPr/>
              <p:nvPr/>
            </p:nvGrpSpPr>
            <p:grpSpPr>
              <a:xfrm>
                <a:off x="1734" y="3101"/>
                <a:ext cx="288" cy="363"/>
                <a:chOff x="1799" y="2590"/>
                <a:chExt cx="288" cy="363"/>
              </a:xfrm>
            </p:grpSpPr>
            <p:sp>
              <p:nvSpPr>
                <p:cNvPr id="35" name="Oval 33"/>
                <p:cNvSpPr/>
                <p:nvPr>
                  <p:custDataLst>
                    <p:tags r:id="rId30"/>
                  </p:custDataLst>
                </p:nvPr>
              </p:nvSpPr>
              <p:spPr>
                <a:xfrm rot="5400000">
                  <a:off x="1799" y="2616"/>
                  <a:ext cx="288" cy="288"/>
                </a:xfrm>
                <a:prstGeom prst="ellipse">
                  <a:avLst/>
                </a:prstGeom>
                <a:solidFill>
                  <a:srgbClr val="FF9900"/>
                </a:solidFill>
                <a:ln w="12700" cap="flat" cmpd="sng">
                  <a:solidFill>
                    <a:schemeClr val="tx2"/>
                  </a:solidFill>
                  <a:prstDash val="solid"/>
                  <a:headEnd type="none" w="med" len="med"/>
                  <a:tailEnd type="none" w="med" len="med"/>
                </a:ln>
              </p:spPr>
              <p:txBody>
                <a:bodyPr lIns="107841" tIns="53920" rIns="107841" bIns="53920">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endParaRPr lang="zh-CN" altLang="en-US" dirty="0"/>
                </a:p>
              </p:txBody>
            </p:sp>
            <p:sp>
              <p:nvSpPr>
                <p:cNvPr id="36" name="Line 34"/>
                <p:cNvSpPr/>
                <p:nvPr>
                  <p:custDataLst>
                    <p:tags r:id="rId31"/>
                  </p:custDataLst>
                </p:nvPr>
              </p:nvSpPr>
              <p:spPr>
                <a:xfrm rot="5400000">
                  <a:off x="1759" y="2771"/>
                  <a:ext cx="363" cy="0"/>
                </a:xfrm>
                <a:prstGeom prst="line">
                  <a:avLst/>
                </a:prstGeom>
                <a:ln w="9525" cap="flat" cmpd="sng">
                  <a:solidFill>
                    <a:schemeClr val="tx1"/>
                  </a:solidFill>
                  <a:prstDash val="solid"/>
                  <a:headEnd type="none" w="med" len="med"/>
                  <a:tailEnd type="none" w="med" len="med"/>
                </a:ln>
              </p:spPr>
              <p:txBody>
                <a:bodyPr/>
                <a:lstStyle/>
                <a:p>
                  <a:endParaRPr lang="zh-CN" altLang="en-US"/>
                </a:p>
              </p:txBody>
            </p:sp>
          </p:grpSp>
          <p:sp>
            <p:nvSpPr>
              <p:cNvPr id="37" name="Text Box 35"/>
              <p:cNvSpPr txBox="1"/>
              <p:nvPr>
                <p:custDataLst>
                  <p:tags r:id="rId32"/>
                </p:custDataLst>
              </p:nvPr>
            </p:nvSpPr>
            <p:spPr>
              <a:xfrm>
                <a:off x="1888" y="2921"/>
                <a:ext cx="288" cy="279"/>
              </a:xfrm>
              <a:prstGeom prst="rect">
                <a:avLst/>
              </a:prstGeom>
              <a:noFill/>
              <a:ln w="9525">
                <a:noFill/>
              </a:ln>
            </p:spPr>
            <p:txBody>
              <a:bodyPr lIns="107841" tIns="53920" rIns="107841" bIns="53920">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defTabSz="932180" eaLnBrk="1" hangingPunct="1">
                  <a:spcBef>
                    <a:spcPct val="50000"/>
                  </a:spcBef>
                  <a:buNone/>
                </a:pPr>
                <a:r>
                  <a:rPr lang="en-US" altLang="zh-CN" sz="2400" b="1" dirty="0"/>
                  <a:t>-</a:t>
                </a:r>
                <a:endParaRPr lang="en-US" altLang="zh-CN" sz="2400" b="1" dirty="0"/>
              </a:p>
            </p:txBody>
          </p:sp>
          <p:sp>
            <p:nvSpPr>
              <p:cNvPr id="38" name="Text Box 36"/>
              <p:cNvSpPr txBox="1"/>
              <p:nvPr>
                <p:custDataLst>
                  <p:tags r:id="rId33"/>
                </p:custDataLst>
              </p:nvPr>
            </p:nvSpPr>
            <p:spPr>
              <a:xfrm>
                <a:off x="1878" y="3355"/>
                <a:ext cx="288" cy="279"/>
              </a:xfrm>
              <a:prstGeom prst="rect">
                <a:avLst/>
              </a:prstGeom>
              <a:noFill/>
              <a:ln w="9525">
                <a:noFill/>
              </a:ln>
            </p:spPr>
            <p:txBody>
              <a:bodyPr lIns="107841" tIns="53920" rIns="107841" bIns="53920">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defTabSz="932180" eaLnBrk="1" hangingPunct="1">
                  <a:spcBef>
                    <a:spcPct val="50000"/>
                  </a:spcBef>
                  <a:buNone/>
                </a:pPr>
                <a:r>
                  <a:rPr lang="en-US" altLang="zh-CN" sz="2400" b="1" dirty="0"/>
                  <a:t>+</a:t>
                </a:r>
                <a:endParaRPr lang="en-US" altLang="zh-CN" sz="2400" b="1" dirty="0"/>
              </a:p>
            </p:txBody>
          </p:sp>
        </p:grpSp>
        <p:sp>
          <p:nvSpPr>
            <p:cNvPr id="39" name="Text Box 37"/>
            <p:cNvSpPr txBox="1"/>
            <p:nvPr>
              <p:custDataLst>
                <p:tags r:id="rId34"/>
              </p:custDataLst>
            </p:nvPr>
          </p:nvSpPr>
          <p:spPr>
            <a:xfrm>
              <a:off x="1440" y="2700"/>
              <a:ext cx="384" cy="495"/>
            </a:xfrm>
            <a:prstGeom prst="rect">
              <a:avLst/>
            </a:prstGeom>
            <a:noFill/>
            <a:ln w="9525">
              <a:noFill/>
            </a:ln>
          </p:spPr>
          <p:txBody>
            <a:bodyPr lIns="107841" tIns="53920" rIns="107841" bIns="53920">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defTabSz="932180" eaLnBrk="1" hangingPunct="1">
                <a:spcBef>
                  <a:spcPct val="50000"/>
                </a:spcBef>
                <a:buNone/>
              </a:pPr>
              <a:r>
                <a:rPr lang="en-US" altLang="zh-CN" sz="2400" b="1" dirty="0">
                  <a:sym typeface="Symbol" panose="05050102010706020507" pitchFamily="18" charset="2"/>
                </a:rPr>
                <a:t>1</a:t>
              </a:r>
              <a:endParaRPr lang="en-US" altLang="zh-CN" sz="2400" b="1" dirty="0"/>
            </a:p>
          </p:txBody>
        </p:sp>
        <p:sp>
          <p:nvSpPr>
            <p:cNvPr id="40" name="Text Box 38"/>
            <p:cNvSpPr txBox="1"/>
            <p:nvPr>
              <p:custDataLst>
                <p:tags r:id="rId35"/>
              </p:custDataLst>
            </p:nvPr>
          </p:nvSpPr>
          <p:spPr>
            <a:xfrm>
              <a:off x="1944" y="2388"/>
              <a:ext cx="384" cy="495"/>
            </a:xfrm>
            <a:prstGeom prst="rect">
              <a:avLst/>
            </a:prstGeom>
            <a:noFill/>
            <a:ln w="9525">
              <a:noFill/>
            </a:ln>
          </p:spPr>
          <p:txBody>
            <a:bodyPr lIns="107841" tIns="53920" rIns="107841" bIns="53920">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defTabSz="932180" eaLnBrk="1" hangingPunct="1">
                <a:spcBef>
                  <a:spcPct val="50000"/>
                </a:spcBef>
                <a:buNone/>
              </a:pPr>
              <a:r>
                <a:rPr lang="en-US" altLang="zh-CN" sz="2400" b="1" dirty="0">
                  <a:sym typeface="Symbol" panose="05050102010706020507" pitchFamily="18" charset="2"/>
                </a:rPr>
                <a:t>2</a:t>
              </a:r>
              <a:endParaRPr lang="en-US" altLang="zh-CN" sz="2400" b="1" dirty="0"/>
            </a:p>
          </p:txBody>
        </p:sp>
        <p:sp>
          <p:nvSpPr>
            <p:cNvPr id="41" name="Text Box 39"/>
            <p:cNvSpPr txBox="1"/>
            <p:nvPr>
              <p:custDataLst>
                <p:tags r:id="rId36"/>
              </p:custDataLst>
            </p:nvPr>
          </p:nvSpPr>
          <p:spPr>
            <a:xfrm>
              <a:off x="1908" y="2964"/>
              <a:ext cx="384" cy="279"/>
            </a:xfrm>
            <a:prstGeom prst="rect">
              <a:avLst/>
            </a:prstGeom>
            <a:noFill/>
            <a:ln w="9525">
              <a:noFill/>
            </a:ln>
          </p:spPr>
          <p:txBody>
            <a:bodyPr lIns="107841" tIns="53920" rIns="107841" bIns="53920">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defTabSz="932180" eaLnBrk="1" hangingPunct="1">
                <a:spcBef>
                  <a:spcPct val="50000"/>
                </a:spcBef>
                <a:buNone/>
              </a:pPr>
              <a:r>
                <a:rPr lang="en-US" altLang="zh-CN" sz="2400" b="1" dirty="0">
                  <a:sym typeface="Symbol" panose="05050102010706020507" pitchFamily="18" charset="2"/>
                </a:rPr>
                <a:t>2V</a:t>
              </a:r>
              <a:endParaRPr lang="en-US" altLang="zh-CN" sz="2400" b="1" dirty="0"/>
            </a:p>
          </p:txBody>
        </p:sp>
        <p:sp>
          <p:nvSpPr>
            <p:cNvPr id="42" name="Oval 40"/>
            <p:cNvSpPr/>
            <p:nvPr>
              <p:custDataLst>
                <p:tags r:id="rId37"/>
              </p:custDataLst>
            </p:nvPr>
          </p:nvSpPr>
          <p:spPr>
            <a:xfrm>
              <a:off x="1824" y="3336"/>
              <a:ext cx="34" cy="34"/>
            </a:xfrm>
            <a:prstGeom prst="ellipse">
              <a:avLst/>
            </a:prstGeom>
            <a:solidFill>
              <a:schemeClr val="tx1"/>
            </a:solidFill>
            <a:ln w="9525" cap="flat" cmpd="sng">
              <a:solidFill>
                <a:schemeClr val="tx1"/>
              </a:solidFill>
              <a:prstDash val="solid"/>
              <a:headEnd type="none" w="med" len="med"/>
              <a:tailEnd type="none" w="med" len="med"/>
            </a:ln>
          </p:spPr>
          <p:txBody>
            <a:bodyPr lIns="107841" tIns="53920" rIns="107841" bIns="53920">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endParaRPr lang="zh-CN" altLang="en-US" dirty="0"/>
            </a:p>
          </p:txBody>
        </p:sp>
        <p:sp>
          <p:nvSpPr>
            <p:cNvPr id="43" name="Oval 41"/>
            <p:cNvSpPr/>
            <p:nvPr>
              <p:custDataLst>
                <p:tags r:id="rId38"/>
              </p:custDataLst>
            </p:nvPr>
          </p:nvSpPr>
          <p:spPr>
            <a:xfrm>
              <a:off x="1824" y="2292"/>
              <a:ext cx="34" cy="34"/>
            </a:xfrm>
            <a:prstGeom prst="ellipse">
              <a:avLst/>
            </a:prstGeom>
            <a:solidFill>
              <a:schemeClr val="tx1"/>
            </a:solidFill>
            <a:ln w="9525" cap="flat" cmpd="sng">
              <a:solidFill>
                <a:schemeClr val="tx1"/>
              </a:solidFill>
              <a:prstDash val="solid"/>
              <a:headEnd type="none" w="med" len="med"/>
              <a:tailEnd type="none" w="med" len="med"/>
            </a:ln>
          </p:spPr>
          <p:txBody>
            <a:bodyPr lIns="107841" tIns="53920" rIns="107841" bIns="53920">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endParaRPr lang="zh-CN" altLang="en-US" dirty="0"/>
            </a:p>
          </p:txBody>
        </p:sp>
        <p:sp>
          <p:nvSpPr>
            <p:cNvPr id="44" name="Line 42"/>
            <p:cNvSpPr/>
            <p:nvPr>
              <p:custDataLst>
                <p:tags r:id="rId39"/>
              </p:custDataLst>
            </p:nvPr>
          </p:nvSpPr>
          <p:spPr>
            <a:xfrm>
              <a:off x="1248" y="2304"/>
              <a:ext cx="1104" cy="0"/>
            </a:xfrm>
            <a:prstGeom prst="line">
              <a:avLst/>
            </a:prstGeom>
            <a:ln w="9525" cap="flat" cmpd="sng">
              <a:solidFill>
                <a:schemeClr val="tx1"/>
              </a:solidFill>
              <a:prstDash val="solid"/>
              <a:headEnd type="none" w="med" len="med"/>
              <a:tailEnd type="none" w="med" len="med"/>
            </a:ln>
          </p:spPr>
          <p:txBody>
            <a:bodyPr/>
            <a:lstStyle/>
            <a:p>
              <a:endParaRPr lang="zh-CN" altLang="en-US"/>
            </a:p>
          </p:txBody>
        </p:sp>
        <p:sp>
          <p:nvSpPr>
            <p:cNvPr id="45" name="Line 43"/>
            <p:cNvSpPr/>
            <p:nvPr>
              <p:custDataLst>
                <p:tags r:id="rId40"/>
              </p:custDataLst>
            </p:nvPr>
          </p:nvSpPr>
          <p:spPr>
            <a:xfrm>
              <a:off x="1296" y="2304"/>
              <a:ext cx="1056" cy="0"/>
            </a:xfrm>
            <a:prstGeom prst="line">
              <a:avLst/>
            </a:prstGeom>
            <a:ln w="9525" cap="flat" cmpd="sng">
              <a:solidFill>
                <a:schemeClr val="tx1"/>
              </a:solidFill>
              <a:prstDash val="solid"/>
              <a:headEnd type="none" w="med" len="med"/>
              <a:tailEnd type="none" w="med" len="med"/>
            </a:ln>
          </p:spPr>
          <p:txBody>
            <a:bodyPr/>
            <a:lstStyle/>
            <a:p>
              <a:endParaRPr lang="zh-CN" altLang="en-US"/>
            </a:p>
          </p:txBody>
        </p:sp>
        <p:sp>
          <p:nvSpPr>
            <p:cNvPr id="46" name="Line 44"/>
            <p:cNvSpPr/>
            <p:nvPr>
              <p:custDataLst>
                <p:tags r:id="rId41"/>
              </p:custDataLst>
            </p:nvPr>
          </p:nvSpPr>
          <p:spPr>
            <a:xfrm>
              <a:off x="1248" y="3348"/>
              <a:ext cx="1092" cy="0"/>
            </a:xfrm>
            <a:prstGeom prst="line">
              <a:avLst/>
            </a:prstGeom>
            <a:ln w="9525" cap="flat" cmpd="sng">
              <a:solidFill>
                <a:schemeClr val="tx1"/>
              </a:solidFill>
              <a:prstDash val="solid"/>
              <a:headEnd type="none" w="med" len="med"/>
              <a:tailEnd type="none" w="med" len="med"/>
            </a:ln>
          </p:spPr>
          <p:txBody>
            <a:bodyPr/>
            <a:lstStyle/>
            <a:p>
              <a:endParaRPr lang="zh-CN" altLang="en-US"/>
            </a:p>
          </p:txBody>
        </p:sp>
        <p:sp>
          <p:nvSpPr>
            <p:cNvPr id="47" name="Oval 45"/>
            <p:cNvSpPr/>
            <p:nvPr>
              <p:custDataLst>
                <p:tags r:id="rId42"/>
              </p:custDataLst>
            </p:nvPr>
          </p:nvSpPr>
          <p:spPr>
            <a:xfrm>
              <a:off x="1500" y="2280"/>
              <a:ext cx="48" cy="48"/>
            </a:xfrm>
            <a:prstGeom prst="ellipse">
              <a:avLst/>
            </a:prstGeom>
            <a:solidFill>
              <a:schemeClr val="bg1"/>
            </a:solidFill>
            <a:ln w="9525" cap="flat" cmpd="sng">
              <a:solidFill>
                <a:schemeClr val="tx1"/>
              </a:solidFill>
              <a:prstDash val="solid"/>
              <a:headEnd type="none" w="med" len="med"/>
              <a:tailEnd type="none" w="med" len="med"/>
            </a:ln>
          </p:spPr>
          <p:txBody>
            <a:bodyPr lIns="107841" tIns="53920" rIns="107841" bIns="53920">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endParaRPr lang="zh-CN" altLang="en-US" dirty="0"/>
            </a:p>
          </p:txBody>
        </p:sp>
        <p:sp>
          <p:nvSpPr>
            <p:cNvPr id="48" name="Oval 46"/>
            <p:cNvSpPr/>
            <p:nvPr>
              <p:custDataLst>
                <p:tags r:id="rId43"/>
              </p:custDataLst>
            </p:nvPr>
          </p:nvSpPr>
          <p:spPr>
            <a:xfrm>
              <a:off x="1512" y="3324"/>
              <a:ext cx="48" cy="48"/>
            </a:xfrm>
            <a:prstGeom prst="ellipse">
              <a:avLst/>
            </a:prstGeom>
            <a:solidFill>
              <a:schemeClr val="bg1"/>
            </a:solidFill>
            <a:ln w="9525" cap="flat" cmpd="sng">
              <a:solidFill>
                <a:schemeClr val="tx1"/>
              </a:solidFill>
              <a:prstDash val="solid"/>
              <a:headEnd type="none" w="med" len="med"/>
              <a:tailEnd type="none" w="med" len="med"/>
            </a:ln>
          </p:spPr>
          <p:txBody>
            <a:bodyPr lIns="107841" tIns="53920" rIns="107841" bIns="53920">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endParaRPr lang="zh-CN" altLang="en-US" dirty="0"/>
            </a:p>
          </p:txBody>
        </p:sp>
        <p:sp>
          <p:nvSpPr>
            <p:cNvPr id="49" name="Rectangle 47"/>
            <p:cNvSpPr/>
            <p:nvPr>
              <p:custDataLst>
                <p:tags r:id="rId44"/>
              </p:custDataLst>
            </p:nvPr>
          </p:nvSpPr>
          <p:spPr>
            <a:xfrm>
              <a:off x="1884" y="3492"/>
              <a:ext cx="317" cy="419"/>
            </a:xfrm>
            <a:prstGeom prst="rect">
              <a:avLst/>
            </a:prstGeom>
            <a:noFill/>
            <a:ln w="9525">
              <a:noFill/>
            </a:ln>
          </p:spPr>
          <p:txBody>
            <a:bodyPr lIns="107841" tIns="53920" rIns="107841" bIns="53920">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defTabSz="932180" eaLnBrk="1" hangingPunct="1">
                <a:spcBef>
                  <a:spcPct val="50000"/>
                </a:spcBef>
                <a:buClr>
                  <a:schemeClr val="accent2"/>
                </a:buClr>
                <a:buSzPct val="75000"/>
                <a:buFont typeface="Monotype Sorts" panose="01010601010101010101" pitchFamily="2" charset="2"/>
                <a:buNone/>
              </a:pPr>
              <a:r>
                <a:rPr lang="en-US" altLang="zh-CN" sz="2400" b="1" dirty="0"/>
                <a:t>N</a:t>
              </a:r>
              <a:r>
                <a:rPr lang="en-US" altLang="zh-CN" sz="2400" b="1" baseline="-25000" dirty="0"/>
                <a:t>2</a:t>
              </a:r>
              <a:endParaRPr lang="en-US" altLang="zh-CN" sz="2400" b="1" baseline="-25000" dirty="0"/>
            </a:p>
          </p:txBody>
        </p:sp>
        <p:sp>
          <p:nvSpPr>
            <p:cNvPr id="50" name="Rectangle 48"/>
            <p:cNvSpPr/>
            <p:nvPr>
              <p:custDataLst>
                <p:tags r:id="rId45"/>
              </p:custDataLst>
            </p:nvPr>
          </p:nvSpPr>
          <p:spPr>
            <a:xfrm>
              <a:off x="1481" y="2016"/>
              <a:ext cx="210" cy="279"/>
            </a:xfrm>
            <a:prstGeom prst="rect">
              <a:avLst/>
            </a:prstGeom>
            <a:noFill/>
            <a:ln w="9525">
              <a:noFill/>
            </a:ln>
          </p:spPr>
          <p:txBody>
            <a:bodyPr lIns="107841" tIns="53920" rIns="107841" bIns="53920">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defTabSz="932180" eaLnBrk="1" hangingPunct="1">
                <a:spcBef>
                  <a:spcPct val="50000"/>
                </a:spcBef>
                <a:buClr>
                  <a:schemeClr val="accent2"/>
                </a:buClr>
                <a:buSzPct val="75000"/>
                <a:buFont typeface="Monotype Sorts" panose="01010601010101010101" pitchFamily="2" charset="2"/>
                <a:buNone/>
              </a:pPr>
              <a:r>
                <a:rPr lang="en-US" altLang="zh-CN" sz="2400" b="1" dirty="0">
                  <a:solidFill>
                    <a:srgbClr val="0000FF"/>
                  </a:solidFill>
                </a:rPr>
                <a:t>a</a:t>
              </a:r>
              <a:endParaRPr lang="en-US" altLang="zh-CN" sz="2400" b="1" baseline="-25000" dirty="0">
                <a:solidFill>
                  <a:srgbClr val="0000FF"/>
                </a:solidFill>
              </a:endParaRPr>
            </a:p>
          </p:txBody>
        </p:sp>
        <p:sp>
          <p:nvSpPr>
            <p:cNvPr id="51" name="Rectangle 49"/>
            <p:cNvSpPr/>
            <p:nvPr>
              <p:custDataLst>
                <p:tags r:id="rId46"/>
              </p:custDataLst>
            </p:nvPr>
          </p:nvSpPr>
          <p:spPr>
            <a:xfrm>
              <a:off x="1495" y="3324"/>
              <a:ext cx="221" cy="279"/>
            </a:xfrm>
            <a:prstGeom prst="rect">
              <a:avLst/>
            </a:prstGeom>
            <a:noFill/>
            <a:ln w="9525">
              <a:noFill/>
            </a:ln>
          </p:spPr>
          <p:txBody>
            <a:bodyPr lIns="107841" tIns="53920" rIns="107841" bIns="53920">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defTabSz="932180" eaLnBrk="1" hangingPunct="1">
                <a:spcBef>
                  <a:spcPct val="50000"/>
                </a:spcBef>
                <a:buClr>
                  <a:schemeClr val="accent2"/>
                </a:buClr>
                <a:buSzPct val="75000"/>
                <a:buFont typeface="Monotype Sorts" panose="01010601010101010101" pitchFamily="2" charset="2"/>
                <a:buNone/>
              </a:pPr>
              <a:r>
                <a:rPr lang="en-US" altLang="zh-CN" sz="2400" b="1" dirty="0">
                  <a:solidFill>
                    <a:srgbClr val="0000FF"/>
                  </a:solidFill>
                </a:rPr>
                <a:t>b</a:t>
              </a:r>
              <a:endParaRPr lang="en-US" altLang="zh-CN" sz="2400" b="1" baseline="-25000" dirty="0">
                <a:solidFill>
                  <a:srgbClr val="0000FF"/>
                </a:solidFill>
              </a:endParaRPr>
            </a:p>
          </p:txBody>
        </p:sp>
        <p:sp>
          <p:nvSpPr>
            <p:cNvPr id="52" name="Rectangle 50"/>
            <p:cNvSpPr/>
            <p:nvPr>
              <p:custDataLst>
                <p:tags r:id="rId47"/>
              </p:custDataLst>
            </p:nvPr>
          </p:nvSpPr>
          <p:spPr>
            <a:xfrm>
              <a:off x="624" y="2184"/>
              <a:ext cx="720" cy="1296"/>
            </a:xfrm>
            <a:prstGeom prst="rect">
              <a:avLst/>
            </a:prstGeom>
            <a:solidFill>
              <a:srgbClr val="B2B2B2"/>
            </a:solidFill>
            <a:ln w="9525" cap="flat" cmpd="sng">
              <a:solidFill>
                <a:srgbClr val="FF0000"/>
              </a:solidFill>
              <a:prstDash val="solid"/>
              <a:miter/>
              <a:headEnd type="none" w="med" len="med"/>
              <a:tailEnd type="none" w="med" len="med"/>
            </a:ln>
          </p:spPr>
          <p:txBody>
            <a:bodyPr lIns="107841" tIns="53920" rIns="107841" bIns="53920">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endParaRPr lang="zh-CN" altLang="en-US" dirty="0"/>
            </a:p>
          </p:txBody>
        </p:sp>
        <p:sp>
          <p:nvSpPr>
            <p:cNvPr id="53" name="Rectangle 51"/>
            <p:cNvSpPr/>
            <p:nvPr>
              <p:custDataLst>
                <p:tags r:id="rId48"/>
              </p:custDataLst>
            </p:nvPr>
          </p:nvSpPr>
          <p:spPr>
            <a:xfrm>
              <a:off x="852" y="2652"/>
              <a:ext cx="317" cy="419"/>
            </a:xfrm>
            <a:prstGeom prst="rect">
              <a:avLst/>
            </a:prstGeom>
            <a:noFill/>
            <a:ln w="9525">
              <a:noFill/>
            </a:ln>
          </p:spPr>
          <p:txBody>
            <a:bodyPr lIns="107841" tIns="53920" rIns="107841" bIns="53920">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defTabSz="932180" eaLnBrk="1" hangingPunct="1">
                <a:spcBef>
                  <a:spcPct val="50000"/>
                </a:spcBef>
                <a:buClr>
                  <a:schemeClr val="accent2"/>
                </a:buClr>
                <a:buSzPct val="75000"/>
                <a:buFont typeface="Monotype Sorts" panose="01010601010101010101" pitchFamily="2" charset="2"/>
                <a:buNone/>
              </a:pPr>
              <a:r>
                <a:rPr lang="en-US" altLang="zh-CN" sz="2400" b="1" dirty="0"/>
                <a:t>N</a:t>
              </a:r>
              <a:r>
                <a:rPr lang="en-US" altLang="zh-CN" sz="2400" b="1" baseline="-25000" dirty="0"/>
                <a:t>1</a:t>
              </a:r>
              <a:endParaRPr lang="en-US" altLang="zh-CN" sz="2400" b="1" baseline="-25000" dirty="0"/>
            </a:p>
          </p:txBody>
        </p:sp>
      </p:grpSp>
      <p:grpSp>
        <p:nvGrpSpPr>
          <p:cNvPr id="54" name="Group 52"/>
          <p:cNvGrpSpPr/>
          <p:nvPr/>
        </p:nvGrpSpPr>
        <p:grpSpPr>
          <a:xfrm>
            <a:off x="6331585" y="4281805"/>
            <a:ext cx="3277235" cy="2586870"/>
            <a:chOff x="3360" y="2844"/>
            <a:chExt cx="2004" cy="1570"/>
          </a:xfrm>
        </p:grpSpPr>
        <p:sp>
          <p:nvSpPr>
            <p:cNvPr id="55" name="Rectangle 53"/>
            <p:cNvSpPr/>
            <p:nvPr>
              <p:custDataLst>
                <p:tags r:id="rId49"/>
              </p:custDataLst>
            </p:nvPr>
          </p:nvSpPr>
          <p:spPr>
            <a:xfrm>
              <a:off x="4704" y="3048"/>
              <a:ext cx="660" cy="1152"/>
            </a:xfrm>
            <a:prstGeom prst="rect">
              <a:avLst/>
            </a:prstGeom>
            <a:solidFill>
              <a:srgbClr val="B2B2B2"/>
            </a:solidFill>
            <a:ln w="9525" cap="flat" cmpd="sng">
              <a:solidFill>
                <a:srgbClr val="FF0000"/>
              </a:solidFill>
              <a:prstDash val="solid"/>
              <a:miter/>
              <a:headEnd type="none" w="med" len="med"/>
              <a:tailEnd type="none" w="med" len="med"/>
            </a:ln>
          </p:spPr>
          <p:txBody>
            <a:bodyPr lIns="102071" tIns="51035" rIns="102071" bIns="51035">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endParaRPr lang="zh-CN" altLang="en-US" dirty="0"/>
            </a:p>
          </p:txBody>
        </p:sp>
        <p:sp>
          <p:nvSpPr>
            <p:cNvPr id="56" name="Text Box 54"/>
            <p:cNvSpPr txBox="1"/>
            <p:nvPr>
              <p:custDataLst>
                <p:tags r:id="rId50"/>
              </p:custDataLst>
            </p:nvPr>
          </p:nvSpPr>
          <p:spPr>
            <a:xfrm>
              <a:off x="4104" y="2844"/>
              <a:ext cx="192" cy="286"/>
            </a:xfrm>
            <a:prstGeom prst="rect">
              <a:avLst/>
            </a:prstGeom>
            <a:noFill/>
            <a:ln w="9525">
              <a:noFill/>
            </a:ln>
          </p:spPr>
          <p:txBody>
            <a:bodyPr lIns="102071" tIns="51035" rIns="102071" bIns="51035">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defTabSz="932180" eaLnBrk="1" hangingPunct="1">
                <a:spcBef>
                  <a:spcPct val="50000"/>
                </a:spcBef>
                <a:buNone/>
              </a:pPr>
              <a:r>
                <a:rPr lang="en-US" altLang="zh-CN" sz="2400" b="1" dirty="0">
                  <a:solidFill>
                    <a:srgbClr val="FF0000"/>
                  </a:solidFill>
                  <a:sym typeface="Symbol" panose="05050102010706020507" pitchFamily="18" charset="2"/>
                </a:rPr>
                <a:t>i</a:t>
              </a:r>
              <a:endParaRPr lang="en-US" altLang="zh-CN" sz="2400" b="1" dirty="0">
                <a:solidFill>
                  <a:srgbClr val="FF0000"/>
                </a:solidFill>
              </a:endParaRPr>
            </a:p>
          </p:txBody>
        </p:sp>
        <p:sp>
          <p:nvSpPr>
            <p:cNvPr id="57" name="Rectangle 55"/>
            <p:cNvSpPr/>
            <p:nvPr>
              <p:custDataLst>
                <p:tags r:id="rId51"/>
              </p:custDataLst>
            </p:nvPr>
          </p:nvSpPr>
          <p:spPr>
            <a:xfrm>
              <a:off x="3648" y="3108"/>
              <a:ext cx="1536" cy="1044"/>
            </a:xfrm>
            <a:prstGeom prst="rect">
              <a:avLst/>
            </a:prstGeom>
            <a:noFill/>
            <a:ln w="9525" cap="flat" cmpd="sng">
              <a:solidFill>
                <a:schemeClr val="tx1"/>
              </a:solidFill>
              <a:prstDash val="solid"/>
              <a:miter/>
              <a:headEnd type="none" w="med" len="med"/>
              <a:tailEnd type="none" w="med" len="med"/>
            </a:ln>
          </p:spPr>
          <p:txBody>
            <a:bodyPr lIns="102071" tIns="51035" rIns="102071" bIns="51035">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endParaRPr lang="zh-CN" altLang="en-US" dirty="0"/>
            </a:p>
          </p:txBody>
        </p:sp>
        <p:sp>
          <p:nvSpPr>
            <p:cNvPr id="58" name="Oval 56"/>
            <p:cNvSpPr/>
            <p:nvPr>
              <p:custDataLst>
                <p:tags r:id="rId52"/>
              </p:custDataLst>
            </p:nvPr>
          </p:nvSpPr>
          <p:spPr>
            <a:xfrm>
              <a:off x="4380" y="3084"/>
              <a:ext cx="45" cy="45"/>
            </a:xfrm>
            <a:prstGeom prst="ellipse">
              <a:avLst/>
            </a:prstGeom>
            <a:solidFill>
              <a:schemeClr val="bg1"/>
            </a:solidFill>
            <a:ln w="9525" cap="flat" cmpd="sng">
              <a:solidFill>
                <a:schemeClr val="tx1"/>
              </a:solidFill>
              <a:prstDash val="solid"/>
              <a:headEnd type="none" w="med" len="med"/>
              <a:tailEnd type="none" w="med" len="med"/>
            </a:ln>
          </p:spPr>
          <p:txBody>
            <a:bodyPr lIns="102071" tIns="51035" rIns="102071" bIns="51035">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endParaRPr lang="zh-CN" altLang="en-US" dirty="0"/>
            </a:p>
          </p:txBody>
        </p:sp>
        <p:sp>
          <p:nvSpPr>
            <p:cNvPr id="59" name="Oval 57"/>
            <p:cNvSpPr/>
            <p:nvPr>
              <p:custDataLst>
                <p:tags r:id="rId53"/>
              </p:custDataLst>
            </p:nvPr>
          </p:nvSpPr>
          <p:spPr>
            <a:xfrm>
              <a:off x="4428" y="4128"/>
              <a:ext cx="45" cy="45"/>
            </a:xfrm>
            <a:prstGeom prst="ellipse">
              <a:avLst/>
            </a:prstGeom>
            <a:solidFill>
              <a:schemeClr val="bg1"/>
            </a:solidFill>
            <a:ln w="9525" cap="flat" cmpd="sng">
              <a:solidFill>
                <a:schemeClr val="tx1"/>
              </a:solidFill>
              <a:prstDash val="solid"/>
              <a:headEnd type="none" w="med" len="med"/>
              <a:tailEnd type="none" w="med" len="med"/>
            </a:ln>
          </p:spPr>
          <p:txBody>
            <a:bodyPr lIns="102071" tIns="51035" rIns="102071" bIns="51035">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endParaRPr lang="zh-CN" altLang="en-US" dirty="0"/>
            </a:p>
          </p:txBody>
        </p:sp>
        <p:sp>
          <p:nvSpPr>
            <p:cNvPr id="60" name="Text Box 58"/>
            <p:cNvSpPr txBox="1"/>
            <p:nvPr>
              <p:custDataLst>
                <p:tags r:id="rId54"/>
              </p:custDataLst>
            </p:nvPr>
          </p:nvSpPr>
          <p:spPr>
            <a:xfrm>
              <a:off x="4368" y="2844"/>
              <a:ext cx="240" cy="286"/>
            </a:xfrm>
            <a:prstGeom prst="rect">
              <a:avLst/>
            </a:prstGeom>
            <a:noFill/>
            <a:ln w="9525">
              <a:noFill/>
            </a:ln>
          </p:spPr>
          <p:txBody>
            <a:bodyPr lIns="102071" tIns="51035" rIns="102071" bIns="51035">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defTabSz="932180" eaLnBrk="1" hangingPunct="1">
                <a:spcBef>
                  <a:spcPct val="50000"/>
                </a:spcBef>
                <a:buNone/>
              </a:pPr>
              <a:r>
                <a:rPr lang="en-US" altLang="zh-CN" sz="2400" b="1" dirty="0">
                  <a:solidFill>
                    <a:srgbClr val="0000FF"/>
                  </a:solidFill>
                  <a:sym typeface="Symbol" panose="05050102010706020507" pitchFamily="18" charset="2"/>
                </a:rPr>
                <a:t>a</a:t>
              </a:r>
              <a:endParaRPr lang="en-US" altLang="zh-CN" sz="2400" b="1" dirty="0">
                <a:solidFill>
                  <a:srgbClr val="0000FF"/>
                </a:solidFill>
              </a:endParaRPr>
            </a:p>
          </p:txBody>
        </p:sp>
        <p:sp>
          <p:nvSpPr>
            <p:cNvPr id="61" name="Text Box 59"/>
            <p:cNvSpPr txBox="1"/>
            <p:nvPr>
              <p:custDataLst>
                <p:tags r:id="rId55"/>
              </p:custDataLst>
            </p:nvPr>
          </p:nvSpPr>
          <p:spPr>
            <a:xfrm>
              <a:off x="4428" y="4128"/>
              <a:ext cx="240" cy="286"/>
            </a:xfrm>
            <a:prstGeom prst="rect">
              <a:avLst/>
            </a:prstGeom>
            <a:noFill/>
            <a:ln w="9525">
              <a:noFill/>
            </a:ln>
          </p:spPr>
          <p:txBody>
            <a:bodyPr lIns="102071" tIns="51035" rIns="102071" bIns="51035">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defTabSz="932180" eaLnBrk="1" hangingPunct="1">
                <a:spcBef>
                  <a:spcPct val="50000"/>
                </a:spcBef>
                <a:buNone/>
              </a:pPr>
              <a:r>
                <a:rPr lang="en-US" altLang="zh-CN" sz="2400" b="1" dirty="0">
                  <a:solidFill>
                    <a:srgbClr val="0000FF"/>
                  </a:solidFill>
                  <a:sym typeface="Symbol" panose="05050102010706020507" pitchFamily="18" charset="2"/>
                </a:rPr>
                <a:t>b</a:t>
              </a:r>
              <a:endParaRPr lang="en-US" altLang="zh-CN" sz="2400" b="1" dirty="0">
                <a:solidFill>
                  <a:srgbClr val="0000FF"/>
                </a:solidFill>
              </a:endParaRPr>
            </a:p>
          </p:txBody>
        </p:sp>
        <p:sp>
          <p:nvSpPr>
            <p:cNvPr id="62" name="Line 60"/>
            <p:cNvSpPr/>
            <p:nvPr>
              <p:custDataLst>
                <p:tags r:id="rId56"/>
              </p:custDataLst>
            </p:nvPr>
          </p:nvSpPr>
          <p:spPr>
            <a:xfrm flipV="1">
              <a:off x="4176" y="3108"/>
              <a:ext cx="91" cy="1"/>
            </a:xfrm>
            <a:prstGeom prst="line">
              <a:avLst/>
            </a:prstGeom>
            <a:ln w="9525" cap="flat" cmpd="sng">
              <a:solidFill>
                <a:srgbClr val="FF0000"/>
              </a:solidFill>
              <a:prstDash val="solid"/>
              <a:headEnd type="none" w="med" len="med"/>
              <a:tailEnd type="triangle" w="med" len="med"/>
            </a:ln>
          </p:spPr>
          <p:txBody>
            <a:bodyPr/>
            <a:lstStyle/>
            <a:p>
              <a:endParaRPr lang="zh-CN" altLang="en-US"/>
            </a:p>
          </p:txBody>
        </p:sp>
        <p:sp>
          <p:nvSpPr>
            <p:cNvPr id="63" name="Text Box 61"/>
            <p:cNvSpPr txBox="1"/>
            <p:nvPr>
              <p:custDataLst>
                <p:tags r:id="rId57"/>
              </p:custDataLst>
            </p:nvPr>
          </p:nvSpPr>
          <p:spPr>
            <a:xfrm>
              <a:off x="4296" y="3432"/>
              <a:ext cx="240" cy="286"/>
            </a:xfrm>
            <a:prstGeom prst="rect">
              <a:avLst/>
            </a:prstGeom>
            <a:noFill/>
            <a:ln w="9525">
              <a:noFill/>
            </a:ln>
          </p:spPr>
          <p:txBody>
            <a:bodyPr lIns="102071" tIns="51035" rIns="102071" bIns="51035">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defTabSz="932180" eaLnBrk="1" hangingPunct="1">
                <a:spcBef>
                  <a:spcPct val="50000"/>
                </a:spcBef>
                <a:buNone/>
              </a:pPr>
              <a:r>
                <a:rPr lang="en-US" altLang="zh-CN" sz="2400" b="1" dirty="0">
                  <a:solidFill>
                    <a:srgbClr val="FF0000"/>
                  </a:solidFill>
                  <a:sym typeface="Symbol" panose="05050102010706020507" pitchFamily="18" charset="2"/>
                </a:rPr>
                <a:t>u</a:t>
              </a:r>
              <a:endParaRPr lang="en-US" altLang="zh-CN" sz="2400" b="1" dirty="0">
                <a:solidFill>
                  <a:srgbClr val="FF0000"/>
                </a:solidFill>
              </a:endParaRPr>
            </a:p>
          </p:txBody>
        </p:sp>
        <p:sp>
          <p:nvSpPr>
            <p:cNvPr id="64" name="Rectangle 62"/>
            <p:cNvSpPr/>
            <p:nvPr>
              <p:custDataLst>
                <p:tags r:id="rId58"/>
              </p:custDataLst>
            </p:nvPr>
          </p:nvSpPr>
          <p:spPr>
            <a:xfrm>
              <a:off x="3360" y="3012"/>
              <a:ext cx="696" cy="1200"/>
            </a:xfrm>
            <a:prstGeom prst="rect">
              <a:avLst/>
            </a:prstGeom>
            <a:solidFill>
              <a:srgbClr val="B2B2B2"/>
            </a:solidFill>
            <a:ln w="9525" cap="flat" cmpd="sng">
              <a:solidFill>
                <a:srgbClr val="FF0000"/>
              </a:solidFill>
              <a:prstDash val="solid"/>
              <a:miter/>
              <a:headEnd type="none" w="med" len="med"/>
              <a:tailEnd type="none" w="med" len="med"/>
            </a:ln>
          </p:spPr>
          <p:txBody>
            <a:bodyPr lIns="102071" tIns="51035" rIns="102071" bIns="51035">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endParaRPr lang="zh-CN" altLang="en-US" dirty="0"/>
            </a:p>
          </p:txBody>
        </p:sp>
        <p:sp>
          <p:nvSpPr>
            <p:cNvPr id="65" name="Rectangle 63"/>
            <p:cNvSpPr/>
            <p:nvPr>
              <p:custDataLst>
                <p:tags r:id="rId59"/>
              </p:custDataLst>
            </p:nvPr>
          </p:nvSpPr>
          <p:spPr>
            <a:xfrm>
              <a:off x="3564" y="3432"/>
              <a:ext cx="317" cy="431"/>
            </a:xfrm>
            <a:prstGeom prst="rect">
              <a:avLst/>
            </a:prstGeom>
            <a:noFill/>
            <a:ln w="9525">
              <a:noFill/>
            </a:ln>
          </p:spPr>
          <p:txBody>
            <a:bodyPr lIns="102071" tIns="51035" rIns="102071" bIns="51035">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defTabSz="932180" eaLnBrk="1" hangingPunct="1">
                <a:spcBef>
                  <a:spcPct val="50000"/>
                </a:spcBef>
                <a:buClr>
                  <a:schemeClr val="accent2"/>
                </a:buClr>
                <a:buSzPct val="75000"/>
                <a:buFont typeface="Monotype Sorts" panose="01010601010101010101" pitchFamily="2" charset="2"/>
                <a:buNone/>
              </a:pPr>
              <a:r>
                <a:rPr lang="en-US" altLang="zh-CN" sz="2400" b="1" dirty="0"/>
                <a:t>N</a:t>
              </a:r>
              <a:r>
                <a:rPr lang="en-US" altLang="zh-CN" sz="2400" b="1" baseline="-25000" dirty="0"/>
                <a:t>1</a:t>
              </a:r>
              <a:endParaRPr lang="en-US" altLang="zh-CN" sz="2400" b="1" baseline="-25000" dirty="0"/>
            </a:p>
          </p:txBody>
        </p:sp>
        <p:grpSp>
          <p:nvGrpSpPr>
            <p:cNvPr id="66" name="Group 64"/>
            <p:cNvGrpSpPr/>
            <p:nvPr/>
          </p:nvGrpSpPr>
          <p:grpSpPr>
            <a:xfrm rot="10800000">
              <a:off x="5028" y="3444"/>
              <a:ext cx="288" cy="405"/>
              <a:chOff x="4378" y="2919"/>
              <a:chExt cx="288" cy="405"/>
            </a:xfrm>
          </p:grpSpPr>
          <p:grpSp>
            <p:nvGrpSpPr>
              <p:cNvPr id="67" name="Group 65"/>
              <p:cNvGrpSpPr/>
              <p:nvPr/>
            </p:nvGrpSpPr>
            <p:grpSpPr>
              <a:xfrm>
                <a:off x="4378" y="3036"/>
                <a:ext cx="288" cy="288"/>
                <a:chOff x="2304" y="2304"/>
                <a:chExt cx="288" cy="288"/>
              </a:xfrm>
            </p:grpSpPr>
            <p:sp>
              <p:nvSpPr>
                <p:cNvPr id="68" name="Oval 66"/>
                <p:cNvSpPr/>
                <p:nvPr>
                  <p:custDataLst>
                    <p:tags r:id="rId60"/>
                  </p:custDataLst>
                </p:nvPr>
              </p:nvSpPr>
              <p:spPr>
                <a:xfrm>
                  <a:off x="2304" y="2304"/>
                  <a:ext cx="288" cy="288"/>
                </a:xfrm>
                <a:prstGeom prst="ellipse">
                  <a:avLst/>
                </a:prstGeom>
                <a:solidFill>
                  <a:srgbClr val="FF9900"/>
                </a:solidFill>
                <a:ln w="9525" cap="flat" cmpd="sng">
                  <a:solidFill>
                    <a:schemeClr val="tx2"/>
                  </a:solidFill>
                  <a:prstDash val="solid"/>
                  <a:headEnd type="none" w="med" len="med"/>
                  <a:tailEnd type="none" w="med" len="med"/>
                </a:ln>
              </p:spPr>
              <p:txBody>
                <a:bodyPr lIns="102071" tIns="51035" rIns="102071" bIns="51035">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endParaRPr lang="zh-CN" altLang="en-US" dirty="0"/>
                </a:p>
              </p:txBody>
            </p:sp>
            <p:sp>
              <p:nvSpPr>
                <p:cNvPr id="69" name="Line 67"/>
                <p:cNvSpPr/>
                <p:nvPr>
                  <p:custDataLst>
                    <p:tags r:id="rId61"/>
                  </p:custDataLst>
                </p:nvPr>
              </p:nvSpPr>
              <p:spPr>
                <a:xfrm>
                  <a:off x="2304" y="2448"/>
                  <a:ext cx="288" cy="0"/>
                </a:xfrm>
                <a:prstGeom prst="line">
                  <a:avLst/>
                </a:prstGeom>
                <a:ln w="9525" cap="flat" cmpd="sng">
                  <a:solidFill>
                    <a:schemeClr val="tx1"/>
                  </a:solidFill>
                  <a:prstDash val="solid"/>
                  <a:headEnd type="none" w="med" len="med"/>
                  <a:tailEnd type="none" w="med" len="med"/>
                </a:ln>
              </p:spPr>
              <p:txBody>
                <a:bodyPr/>
                <a:lstStyle/>
                <a:p>
                  <a:endParaRPr lang="zh-CN" altLang="en-US"/>
                </a:p>
              </p:txBody>
            </p:sp>
          </p:grpSp>
          <p:sp>
            <p:nvSpPr>
              <p:cNvPr id="70" name="Line 68"/>
              <p:cNvSpPr/>
              <p:nvPr>
                <p:custDataLst>
                  <p:tags r:id="rId62"/>
                </p:custDataLst>
              </p:nvPr>
            </p:nvSpPr>
            <p:spPr>
              <a:xfrm flipV="1">
                <a:off x="4510" y="2919"/>
                <a:ext cx="0" cy="117"/>
              </a:xfrm>
              <a:prstGeom prst="line">
                <a:avLst/>
              </a:prstGeom>
              <a:ln w="9525" cap="flat" cmpd="sng">
                <a:solidFill>
                  <a:schemeClr val="tx1"/>
                </a:solidFill>
                <a:prstDash val="solid"/>
                <a:headEnd type="none" w="med" len="med"/>
                <a:tailEnd type="triangle" w="med" len="med"/>
              </a:ln>
            </p:spPr>
            <p:txBody>
              <a:bodyPr/>
              <a:lstStyle/>
              <a:p>
                <a:endParaRPr lang="zh-CN" altLang="en-US"/>
              </a:p>
            </p:txBody>
          </p:sp>
        </p:grpSp>
        <p:sp>
          <p:nvSpPr>
            <p:cNvPr id="71" name="Text Box 69"/>
            <p:cNvSpPr txBox="1"/>
            <p:nvPr>
              <p:custDataLst>
                <p:tags r:id="rId63"/>
              </p:custDataLst>
            </p:nvPr>
          </p:nvSpPr>
          <p:spPr>
            <a:xfrm>
              <a:off x="4656" y="3672"/>
              <a:ext cx="576" cy="286"/>
            </a:xfrm>
            <a:prstGeom prst="rect">
              <a:avLst/>
            </a:prstGeom>
            <a:noFill/>
            <a:ln w="9525">
              <a:noFill/>
            </a:ln>
          </p:spPr>
          <p:txBody>
            <a:bodyPr lIns="102071" tIns="51035" rIns="102071" bIns="51035">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defTabSz="932180" eaLnBrk="1" hangingPunct="1">
                <a:spcBef>
                  <a:spcPct val="50000"/>
                </a:spcBef>
                <a:buClr>
                  <a:schemeClr val="accent2"/>
                </a:buClr>
                <a:buSzPct val="75000"/>
                <a:buFont typeface="Monotype Sorts" panose="01010601010101010101" pitchFamily="2" charset="2"/>
                <a:buNone/>
              </a:pPr>
              <a:r>
                <a:rPr lang="en-US" altLang="zh-CN" sz="2400" b="1" dirty="0"/>
                <a:t>1/3A</a:t>
              </a:r>
              <a:endParaRPr lang="en-US" altLang="zh-CN" sz="2400" b="1" dirty="0"/>
            </a:p>
          </p:txBody>
        </p:sp>
      </p:grpSp>
      <p:sp>
        <p:nvSpPr>
          <p:cNvPr id="72" name="AutoShape 70"/>
          <p:cNvSpPr/>
          <p:nvPr>
            <p:custDataLst>
              <p:tags r:id="rId64"/>
            </p:custDataLst>
          </p:nvPr>
        </p:nvSpPr>
        <p:spPr>
          <a:xfrm rot="2700000">
            <a:off x="5391785" y="5303520"/>
            <a:ext cx="533400" cy="381000"/>
          </a:xfrm>
          <a:prstGeom prst="rightArrow">
            <a:avLst>
              <a:gd name="adj1" fmla="val 50000"/>
              <a:gd name="adj2" fmla="val 35000"/>
            </a:avLst>
          </a:prstGeom>
          <a:solidFill>
            <a:srgbClr val="CCFFFF"/>
          </a:solidFill>
          <a:ln w="9525" cap="flat" cmpd="sng">
            <a:solidFill>
              <a:srgbClr val="FF0000"/>
            </a:solidFill>
            <a:prstDash val="solid"/>
            <a:miter/>
            <a:headEnd type="none" w="med" len="med"/>
            <a:tailEnd type="none" w="med" len="med"/>
          </a:ln>
        </p:spPr>
        <p:txBody>
          <a:bodyPr wrap="none" lIns="90000" tIns="46800" rIns="90000" bIns="46800" anchor="ctr" anchorCtr="0">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endParaRPr lang="zh-CN" altLang="en-US" dirty="0"/>
          </a:p>
        </p:txBody>
      </p:sp>
      <p:sp>
        <p:nvSpPr>
          <p:cNvPr id="73" name="AutoShape 71"/>
          <p:cNvSpPr/>
          <p:nvPr>
            <p:custDataLst>
              <p:tags r:id="rId65"/>
            </p:custDataLst>
          </p:nvPr>
        </p:nvSpPr>
        <p:spPr>
          <a:xfrm rot="-2700000">
            <a:off x="5391785" y="3627120"/>
            <a:ext cx="533400" cy="381000"/>
          </a:xfrm>
          <a:prstGeom prst="rightArrow">
            <a:avLst>
              <a:gd name="adj1" fmla="val 50000"/>
              <a:gd name="adj2" fmla="val 35000"/>
            </a:avLst>
          </a:prstGeom>
          <a:solidFill>
            <a:srgbClr val="CCFFFF"/>
          </a:solidFill>
          <a:ln w="9525" cap="flat" cmpd="sng">
            <a:solidFill>
              <a:srgbClr val="FF0000"/>
            </a:solidFill>
            <a:prstDash val="solid"/>
            <a:miter/>
            <a:headEnd type="none" w="med" len="med"/>
            <a:tailEnd type="none" w="med" len="med"/>
          </a:ln>
        </p:spPr>
        <p:txBody>
          <a:bodyPr wrap="none" lIns="90000" tIns="46800" rIns="90000" bIns="46800" anchor="ctr" anchorCtr="0">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endParaRPr lang="zh-CN" altLang="en-US" dirty="0"/>
          </a:p>
        </p:txBody>
      </p:sp>
      <p:sp>
        <p:nvSpPr>
          <p:cNvPr id="74" name="Text Box 72"/>
          <p:cNvSpPr txBox="1"/>
          <p:nvPr>
            <p:custDataLst>
              <p:tags r:id="rId66"/>
            </p:custDataLst>
          </p:nvPr>
        </p:nvSpPr>
        <p:spPr>
          <a:xfrm>
            <a:off x="9982835" y="2547620"/>
            <a:ext cx="457200" cy="1574800"/>
          </a:xfrm>
          <a:prstGeom prst="rect">
            <a:avLst/>
          </a:prstGeom>
          <a:noFill/>
          <a:ln w="9525" cap="flat" cmpd="sng">
            <a:solidFill>
              <a:srgbClr val="0000FF"/>
            </a:solidFill>
            <a:prstDash val="solid"/>
            <a:miter/>
            <a:headEnd type="none" w="med" len="med"/>
            <a:tailEnd type="none" w="med" len="med"/>
          </a:ln>
        </p:spPr>
        <p:txBody>
          <a:bodyPr lIns="91665" tIns="47666" rIns="91665" bIns="47666">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defTabSz="932180" eaLnBrk="1" hangingPunct="1">
              <a:spcBef>
                <a:spcPts val="415"/>
              </a:spcBef>
              <a:buClr>
                <a:schemeClr val="accent2"/>
              </a:buClr>
              <a:buSzPct val="75000"/>
              <a:buFont typeface="Monotype Sorts" panose="01010601010101010101" pitchFamily="2" charset="2"/>
              <a:buNone/>
            </a:pPr>
            <a:r>
              <a:rPr lang="en-US" altLang="zh-CN" sz="2000" b="1" dirty="0">
                <a:solidFill>
                  <a:srgbClr val="FF0000"/>
                </a:solidFill>
              </a:rPr>
              <a:t>N</a:t>
            </a:r>
            <a:r>
              <a:rPr lang="en-US" altLang="zh-CN" sz="2000" b="1" baseline="-25000" dirty="0">
                <a:solidFill>
                  <a:srgbClr val="FF0000"/>
                </a:solidFill>
              </a:rPr>
              <a:t>2</a:t>
            </a:r>
            <a:r>
              <a:rPr lang="zh-CN" altLang="en-US" sz="2000" b="1" dirty="0">
                <a:solidFill>
                  <a:srgbClr val="FF0000"/>
                </a:solidFill>
              </a:rPr>
              <a:t>被等</a:t>
            </a:r>
            <a:endParaRPr lang="zh-CN" altLang="en-US" sz="2000" b="1" dirty="0">
              <a:solidFill>
                <a:srgbClr val="FF0000"/>
              </a:solidFill>
            </a:endParaRPr>
          </a:p>
          <a:p>
            <a:pPr marL="0" lvl="0" indent="0" algn="ctr" defTabSz="932180" eaLnBrk="1" hangingPunct="1">
              <a:spcBef>
                <a:spcPts val="415"/>
              </a:spcBef>
              <a:buClr>
                <a:schemeClr val="accent2"/>
              </a:buClr>
              <a:buSzPct val="75000"/>
              <a:buFont typeface="Monotype Sorts" panose="01010601010101010101" pitchFamily="2" charset="2"/>
              <a:buNone/>
            </a:pPr>
            <a:r>
              <a:rPr lang="zh-CN" altLang="en-US" sz="2000" b="1" dirty="0">
                <a:solidFill>
                  <a:srgbClr val="FF0000"/>
                </a:solidFill>
              </a:rPr>
              <a:t>效</a:t>
            </a:r>
            <a:endParaRPr lang="zh-CN" altLang="en-US" sz="2000" b="1" dirty="0">
              <a:solidFill>
                <a:srgbClr val="FF0000"/>
              </a:solidFill>
            </a:endParaRPr>
          </a:p>
        </p:txBody>
      </p:sp>
      <p:sp>
        <p:nvSpPr>
          <p:cNvPr id="75" name="Text Box 73"/>
          <p:cNvSpPr txBox="1"/>
          <p:nvPr>
            <p:custDataLst>
              <p:tags r:id="rId67"/>
            </p:custDataLst>
          </p:nvPr>
        </p:nvSpPr>
        <p:spPr>
          <a:xfrm>
            <a:off x="10001885" y="4605020"/>
            <a:ext cx="457200" cy="1522413"/>
          </a:xfrm>
          <a:prstGeom prst="rect">
            <a:avLst/>
          </a:prstGeom>
          <a:noFill/>
          <a:ln w="9525" cap="flat" cmpd="sng">
            <a:solidFill>
              <a:srgbClr val="0000FF"/>
            </a:solidFill>
            <a:prstDash val="solid"/>
            <a:miter/>
            <a:headEnd type="none" w="med" len="med"/>
            <a:tailEnd type="none" w="med" len="med"/>
          </a:ln>
        </p:spPr>
        <p:txBody>
          <a:bodyPr lIns="91665" tIns="47666" rIns="91665" bIns="47666">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defTabSz="932180" eaLnBrk="1" hangingPunct="1">
              <a:spcBef>
                <a:spcPts val="415"/>
              </a:spcBef>
              <a:buClr>
                <a:schemeClr val="accent2"/>
              </a:buClr>
              <a:buSzPct val="75000"/>
              <a:buFont typeface="Monotype Sorts" panose="01010601010101010101" pitchFamily="2" charset="2"/>
              <a:buNone/>
            </a:pPr>
            <a:r>
              <a:rPr lang="en-US" altLang="zh-CN" sz="2000" b="1" dirty="0">
                <a:solidFill>
                  <a:srgbClr val="FF0000"/>
                </a:solidFill>
              </a:rPr>
              <a:t>N</a:t>
            </a:r>
            <a:r>
              <a:rPr lang="en-US" altLang="zh-CN" sz="2000" b="1" baseline="-25000" dirty="0">
                <a:solidFill>
                  <a:srgbClr val="FF0000"/>
                </a:solidFill>
              </a:rPr>
              <a:t>2</a:t>
            </a:r>
            <a:r>
              <a:rPr lang="zh-CN" altLang="en-US" sz="2000" b="1" dirty="0">
                <a:solidFill>
                  <a:srgbClr val="FF0000"/>
                </a:solidFill>
              </a:rPr>
              <a:t>被替代</a:t>
            </a:r>
            <a:endParaRPr lang="zh-CN" altLang="en-US" sz="2000" b="1" dirty="0">
              <a:solidFill>
                <a:srgbClr val="FF0000"/>
              </a:solidFill>
            </a:endParaRPr>
          </a:p>
        </p:txBody>
      </p:sp>
    </p:spTree>
  </p:cSld>
  <p:clrMapOvr>
    <a:masterClrMapping/>
  </p:clrMapOvr>
  <p:transition>
    <p:pull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27"/>
                                        </p:tgtEl>
                                        <p:attrNameLst>
                                          <p:attrName>style.visibility</p:attrName>
                                        </p:attrNameLst>
                                      </p:cBhvr>
                                      <p:to>
                                        <p:strVal val="visible"/>
                                      </p:to>
                                    </p:set>
                                    <p:anim calcmode="lin" valueType="num">
                                      <p:cBhvr additive="base">
                                        <p:cTn id="13" dur="500" fill="hold"/>
                                        <p:tgtEl>
                                          <p:spTgt spid="27"/>
                                        </p:tgtEl>
                                        <p:attrNameLst>
                                          <p:attrName>ppt_x</p:attrName>
                                        </p:attrNameLst>
                                      </p:cBhvr>
                                      <p:tavLst>
                                        <p:tav tm="0">
                                          <p:val>
                                            <p:strVal val="0-#ppt_w/2"/>
                                          </p:val>
                                        </p:tav>
                                        <p:tav tm="100000">
                                          <p:val>
                                            <p:strVal val="#ppt_x"/>
                                          </p:val>
                                        </p:tav>
                                      </p:tavLst>
                                    </p:anim>
                                    <p:anim calcmode="lin" valueType="num">
                                      <p:cBhvr additive="base">
                                        <p:cTn id="14" dur="500" fill="hold"/>
                                        <p:tgtEl>
                                          <p:spTgt spid="27"/>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2" presetClass="entr" presetSubtype="8" fill="hold" nodeType="clickEffect">
                                  <p:stCondLst>
                                    <p:cond delay="0"/>
                                  </p:stCondLst>
                                  <p:childTnLst>
                                    <p:set>
                                      <p:cBhvr>
                                        <p:cTn id="18" dur="1" fill="hold">
                                          <p:stCondLst>
                                            <p:cond delay="0"/>
                                          </p:stCondLst>
                                        </p:cTn>
                                        <p:tgtEl>
                                          <p:spTgt spid="73"/>
                                        </p:tgtEl>
                                        <p:attrNameLst>
                                          <p:attrName>style.visibility</p:attrName>
                                        </p:attrNameLst>
                                      </p:cBhvr>
                                      <p:to>
                                        <p:strVal val="visible"/>
                                      </p:to>
                                    </p:set>
                                    <p:animEffect transition="in" filter="slide(fromLeft)">
                                      <p:cBhvr>
                                        <p:cTn id="19" dur="500"/>
                                        <p:tgtEl>
                                          <p:spTgt spid="73"/>
                                        </p:tgtEl>
                                      </p:cBhvr>
                                    </p:animEffect>
                                  </p:childTnLst>
                                </p:cTn>
                              </p:par>
                            </p:childTnLst>
                          </p:cTn>
                        </p:par>
                        <p:par>
                          <p:cTn id="20" fill="hold">
                            <p:stCondLst>
                              <p:cond delay="500"/>
                            </p:stCondLst>
                            <p:childTnLst>
                              <p:par>
                                <p:cTn id="21" presetID="2" presetClass="entr" presetSubtype="2" fill="hold" nodeType="afterEffect">
                                  <p:stCondLst>
                                    <p:cond delay="0"/>
                                  </p:stCondLst>
                                  <p:childTnLst>
                                    <p:set>
                                      <p:cBhvr>
                                        <p:cTn id="22" dur="1" fill="hold">
                                          <p:stCondLst>
                                            <p:cond delay="0"/>
                                          </p:stCondLst>
                                        </p:cTn>
                                        <p:tgtEl>
                                          <p:spTgt spid="4"/>
                                        </p:tgtEl>
                                        <p:attrNameLst>
                                          <p:attrName>style.visibility</p:attrName>
                                        </p:attrNameLst>
                                      </p:cBhvr>
                                      <p:to>
                                        <p:strVal val="visible"/>
                                      </p:to>
                                    </p:set>
                                    <p:anim calcmode="lin" valueType="num">
                                      <p:cBhvr additive="base">
                                        <p:cTn id="23" dur="500" fill="hold"/>
                                        <p:tgtEl>
                                          <p:spTgt spid="4"/>
                                        </p:tgtEl>
                                        <p:attrNameLst>
                                          <p:attrName>ppt_x</p:attrName>
                                        </p:attrNameLst>
                                      </p:cBhvr>
                                      <p:tavLst>
                                        <p:tav tm="0">
                                          <p:val>
                                            <p:strVal val="1+#ppt_w/2"/>
                                          </p:val>
                                        </p:tav>
                                        <p:tav tm="100000">
                                          <p:val>
                                            <p:strVal val="#ppt_x"/>
                                          </p:val>
                                        </p:tav>
                                      </p:tavLst>
                                    </p:anim>
                                    <p:anim calcmode="lin" valueType="num">
                                      <p:cBhvr additive="base">
                                        <p:cTn id="24"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6" presetClass="entr" presetSubtype="42" fill="hold" grpId="0" nodeType="clickEffect">
                                  <p:stCondLst>
                                    <p:cond delay="0"/>
                                  </p:stCondLst>
                                  <p:childTnLst>
                                    <p:set>
                                      <p:cBhvr>
                                        <p:cTn id="28" dur="1" fill="hold">
                                          <p:stCondLst>
                                            <p:cond delay="0"/>
                                          </p:stCondLst>
                                        </p:cTn>
                                        <p:tgtEl>
                                          <p:spTgt spid="74"/>
                                        </p:tgtEl>
                                        <p:attrNameLst>
                                          <p:attrName>style.visibility</p:attrName>
                                        </p:attrNameLst>
                                      </p:cBhvr>
                                      <p:to>
                                        <p:strVal val="visible"/>
                                      </p:to>
                                    </p:set>
                                    <p:animEffect transition="in" filter="barn(outHorizontal)">
                                      <p:cBhvr>
                                        <p:cTn id="29" dur="500"/>
                                        <p:tgtEl>
                                          <p:spTgt spid="74"/>
                                        </p:tgtEl>
                                      </p:cBhvr>
                                    </p:animEffect>
                                  </p:childTnLst>
                                </p:cTn>
                              </p:par>
                            </p:childTnLst>
                          </p:cTn>
                        </p:par>
                      </p:childTnLst>
                    </p:cTn>
                  </p:par>
                  <p:par>
                    <p:cTn id="30" fill="hold">
                      <p:stCondLst>
                        <p:cond delay="indefinite"/>
                      </p:stCondLst>
                      <p:childTnLst>
                        <p:par>
                          <p:cTn id="31" fill="hold">
                            <p:stCondLst>
                              <p:cond delay="0"/>
                            </p:stCondLst>
                            <p:childTnLst>
                              <p:par>
                                <p:cTn id="32" presetID="12" presetClass="entr" presetSubtype="4" fill="hold" nodeType="clickEffect">
                                  <p:stCondLst>
                                    <p:cond delay="0"/>
                                  </p:stCondLst>
                                  <p:childTnLst>
                                    <p:set>
                                      <p:cBhvr>
                                        <p:cTn id="33" dur="1" fill="hold">
                                          <p:stCondLst>
                                            <p:cond delay="0"/>
                                          </p:stCondLst>
                                        </p:cTn>
                                        <p:tgtEl>
                                          <p:spTgt spid="72"/>
                                        </p:tgtEl>
                                        <p:attrNameLst>
                                          <p:attrName>style.visibility</p:attrName>
                                        </p:attrNameLst>
                                      </p:cBhvr>
                                      <p:to>
                                        <p:strVal val="visible"/>
                                      </p:to>
                                    </p:set>
                                    <p:animEffect transition="in" filter="slide(fromBottom)">
                                      <p:cBhvr>
                                        <p:cTn id="34" dur="500"/>
                                        <p:tgtEl>
                                          <p:spTgt spid="72"/>
                                        </p:tgtEl>
                                      </p:cBhvr>
                                    </p:animEffect>
                                  </p:childTnLst>
                                </p:cTn>
                              </p:par>
                            </p:childTnLst>
                          </p:cTn>
                        </p:par>
                        <p:par>
                          <p:cTn id="35" fill="hold">
                            <p:stCondLst>
                              <p:cond delay="500"/>
                            </p:stCondLst>
                            <p:childTnLst>
                              <p:par>
                                <p:cTn id="36" presetID="2" presetClass="entr" presetSubtype="4" fill="hold" nodeType="afterEffect">
                                  <p:stCondLst>
                                    <p:cond delay="0"/>
                                  </p:stCondLst>
                                  <p:childTnLst>
                                    <p:set>
                                      <p:cBhvr>
                                        <p:cTn id="37" dur="1" fill="hold">
                                          <p:stCondLst>
                                            <p:cond delay="0"/>
                                          </p:stCondLst>
                                        </p:cTn>
                                        <p:tgtEl>
                                          <p:spTgt spid="54"/>
                                        </p:tgtEl>
                                        <p:attrNameLst>
                                          <p:attrName>style.visibility</p:attrName>
                                        </p:attrNameLst>
                                      </p:cBhvr>
                                      <p:to>
                                        <p:strVal val="visible"/>
                                      </p:to>
                                    </p:set>
                                    <p:anim calcmode="lin" valueType="num">
                                      <p:cBhvr additive="base">
                                        <p:cTn id="38" dur="500" fill="hold"/>
                                        <p:tgtEl>
                                          <p:spTgt spid="54"/>
                                        </p:tgtEl>
                                        <p:attrNameLst>
                                          <p:attrName>ppt_x</p:attrName>
                                        </p:attrNameLst>
                                      </p:cBhvr>
                                      <p:tavLst>
                                        <p:tav tm="0">
                                          <p:val>
                                            <p:strVal val="#ppt_x"/>
                                          </p:val>
                                        </p:tav>
                                        <p:tav tm="100000">
                                          <p:val>
                                            <p:strVal val="#ppt_x"/>
                                          </p:val>
                                        </p:tav>
                                      </p:tavLst>
                                    </p:anim>
                                    <p:anim calcmode="lin" valueType="num">
                                      <p:cBhvr additive="base">
                                        <p:cTn id="39" dur="500" fill="hold"/>
                                        <p:tgtEl>
                                          <p:spTgt spid="54"/>
                                        </p:tgtEl>
                                        <p:attrNameLst>
                                          <p:attrName>ppt_y</p:attrName>
                                        </p:attrNameLst>
                                      </p:cBhvr>
                                      <p:tavLst>
                                        <p:tav tm="0">
                                          <p:val>
                                            <p:strVal val="1+#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16" presetClass="entr" presetSubtype="42" fill="hold" grpId="0" nodeType="clickEffect">
                                  <p:stCondLst>
                                    <p:cond delay="0"/>
                                  </p:stCondLst>
                                  <p:childTnLst>
                                    <p:set>
                                      <p:cBhvr>
                                        <p:cTn id="43" dur="1" fill="hold">
                                          <p:stCondLst>
                                            <p:cond delay="0"/>
                                          </p:stCondLst>
                                        </p:cTn>
                                        <p:tgtEl>
                                          <p:spTgt spid="75"/>
                                        </p:tgtEl>
                                        <p:attrNameLst>
                                          <p:attrName>style.visibility</p:attrName>
                                        </p:attrNameLst>
                                      </p:cBhvr>
                                      <p:to>
                                        <p:strVal val="visible"/>
                                      </p:to>
                                    </p:set>
                                    <p:animEffect transition="in" filter="barn(outHorizontal)">
                                      <p:cBhvr>
                                        <p:cTn id="44" dur="500"/>
                                        <p:tgtEl>
                                          <p:spTgt spid="75"/>
                                        </p:tgtEl>
                                      </p:cBhvr>
                                    </p:animEffect>
                                  </p:childTnLst>
                                </p:cTn>
                              </p:par>
                            </p:childTnLst>
                          </p:cTn>
                        </p:par>
                      </p:childTnLst>
                    </p:cTn>
                  </p:par>
                  <p:par>
                    <p:cTn id="45" fill="hold">
                      <p:stCondLst>
                        <p:cond delay="indefinite"/>
                      </p:stCondLst>
                      <p:childTnLst>
                        <p:par>
                          <p:cTn id="46" fill="hold">
                            <p:stCondLst>
                              <p:cond delay="0"/>
                            </p:stCondLst>
                            <p:childTnLst>
                              <p:par>
                                <p:cTn id="47" presetID="5" presetClass="entr" presetSubtype="5" fill="hold" grpId="0" nodeType="clickEffect">
                                  <p:stCondLst>
                                    <p:cond delay="0"/>
                                  </p:stCondLst>
                                  <p:childTnLst>
                                    <p:set>
                                      <p:cBhvr>
                                        <p:cTn id="48" dur="1" fill="hold">
                                          <p:stCondLst>
                                            <p:cond delay="0"/>
                                          </p:stCondLst>
                                        </p:cTn>
                                        <p:tgtEl>
                                          <p:spTgt spid="3"/>
                                        </p:tgtEl>
                                        <p:attrNameLst>
                                          <p:attrName>style.visibility</p:attrName>
                                        </p:attrNameLst>
                                      </p:cBhvr>
                                      <p:to>
                                        <p:strVal val="visible"/>
                                      </p:to>
                                    </p:set>
                                    <p:animEffect transition="in" filter="checkerboard(down)">
                                      <p:cBhvr>
                                        <p:cTn id="4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74" grpId="0" bldLvl="0" animBg="1"/>
      <p:bldP spid="75" grpId="0" bldLvl="0" animBg="1"/>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5" name="Rectangle 5"/>
          <p:cNvSpPr>
            <a:spLocks noChangeArrowheads="1"/>
          </p:cNvSpPr>
          <p:nvPr/>
        </p:nvSpPr>
        <p:spPr bwMode="auto">
          <a:xfrm>
            <a:off x="912495" y="1757680"/>
            <a:ext cx="10759440" cy="147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indent="812800" algn="l">
              <a:lnSpc>
                <a:spcPct val="150000"/>
              </a:lnSpc>
            </a:pPr>
            <a:r>
              <a:rPr lang="zh-CN" altLang="en-US" sz="3000" dirty="0">
                <a:latin typeface="Times New Roman" panose="02020503050405090304" pitchFamily="18" charset="0"/>
                <a:cs typeface="Times New Roman" panose="02020503050405090304" pitchFamily="18" charset="0"/>
              </a:rPr>
              <a:t>等效源定理包括</a:t>
            </a:r>
            <a:r>
              <a:rPr lang="zh-CN" altLang="en-US" sz="3000" dirty="0">
                <a:solidFill>
                  <a:srgbClr val="CC0000"/>
                </a:solidFill>
                <a:latin typeface="Times New Roman" panose="02020503050405090304" pitchFamily="18" charset="0"/>
                <a:cs typeface="Times New Roman" panose="02020503050405090304" pitchFamily="18" charset="0"/>
              </a:rPr>
              <a:t>戴维宁定理</a:t>
            </a:r>
            <a:r>
              <a:rPr lang="en-US" altLang="zh-CN" sz="3000" dirty="0">
                <a:latin typeface="Times New Roman" panose="02020503050405090304" pitchFamily="18" charset="0"/>
                <a:cs typeface="Times New Roman" panose="02020503050405090304" pitchFamily="18" charset="0"/>
              </a:rPr>
              <a:t>(Thevenin theorem)</a:t>
            </a:r>
            <a:r>
              <a:rPr lang="zh-CN" altLang="en-US" sz="3000" dirty="0">
                <a:latin typeface="Times New Roman" panose="02020503050405090304" pitchFamily="18" charset="0"/>
                <a:cs typeface="Times New Roman" panose="02020503050405090304" pitchFamily="18" charset="0"/>
              </a:rPr>
              <a:t>和</a:t>
            </a:r>
            <a:r>
              <a:rPr lang="zh-CN" altLang="en-US" sz="3000" dirty="0">
                <a:solidFill>
                  <a:srgbClr val="CC0000"/>
                </a:solidFill>
                <a:latin typeface="Times New Roman" panose="02020503050405090304" pitchFamily="18" charset="0"/>
                <a:cs typeface="Times New Roman" panose="02020503050405090304" pitchFamily="18" charset="0"/>
              </a:rPr>
              <a:t>诺顿定理</a:t>
            </a:r>
            <a:r>
              <a:rPr lang="en-US" altLang="zh-CN" sz="3000" dirty="0">
                <a:latin typeface="Times New Roman" panose="02020503050405090304" pitchFamily="18" charset="0"/>
                <a:cs typeface="Times New Roman" panose="02020503050405090304" pitchFamily="18" charset="0"/>
              </a:rPr>
              <a:t>(Norton theorem)</a:t>
            </a:r>
            <a:r>
              <a:rPr lang="zh-CN" altLang="en-US" sz="3000" dirty="0">
                <a:latin typeface="Times New Roman" panose="02020503050405090304" pitchFamily="18" charset="0"/>
                <a:cs typeface="Times New Roman" panose="02020503050405090304" pitchFamily="18" charset="0"/>
              </a:rPr>
              <a:t>，是计算复杂线性网络的一种有力工具。 </a:t>
            </a:r>
            <a:endParaRPr lang="zh-CN" altLang="en-US" sz="3000" dirty="0">
              <a:latin typeface="Times New Roman" panose="02020503050405090304" pitchFamily="18" charset="0"/>
              <a:cs typeface="Times New Roman" panose="02020503050405090304" pitchFamily="18" charset="0"/>
            </a:endParaRPr>
          </a:p>
        </p:txBody>
      </p:sp>
      <p:sp>
        <p:nvSpPr>
          <p:cNvPr id="46086" name="Rectangle 6"/>
          <p:cNvSpPr>
            <a:spLocks noChangeArrowheads="1"/>
          </p:cNvSpPr>
          <p:nvPr/>
        </p:nvSpPr>
        <p:spPr bwMode="auto">
          <a:xfrm>
            <a:off x="1017270" y="3395345"/>
            <a:ext cx="10364470" cy="147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algn="l">
              <a:lnSpc>
                <a:spcPct val="150000"/>
              </a:lnSpc>
            </a:pPr>
            <a:r>
              <a:rPr lang="en-US" altLang="zh-CN" sz="3000" dirty="0"/>
              <a:t>      </a:t>
            </a:r>
            <a:r>
              <a:rPr lang="zh-CN" altLang="en-US" sz="3000" dirty="0"/>
              <a:t>一般地说，凡是具有两个接线端的部分电路，就称为</a:t>
            </a:r>
            <a:r>
              <a:rPr lang="zh-CN" altLang="en-US" sz="3000" dirty="0">
                <a:solidFill>
                  <a:srgbClr val="CC0000"/>
                </a:solidFill>
              </a:rPr>
              <a:t>二端网络</a:t>
            </a:r>
            <a:r>
              <a:rPr lang="zh-CN" altLang="en-US" sz="3000" dirty="0"/>
              <a:t>。 </a:t>
            </a:r>
            <a:endParaRPr lang="zh-CN" altLang="en-US" sz="3000" dirty="0"/>
          </a:p>
        </p:txBody>
      </p:sp>
      <p:sp>
        <p:nvSpPr>
          <p:cNvPr id="46087" name="Rectangle 7"/>
          <p:cNvSpPr>
            <a:spLocks noChangeArrowheads="1"/>
          </p:cNvSpPr>
          <p:nvPr/>
        </p:nvSpPr>
        <p:spPr bwMode="auto">
          <a:xfrm>
            <a:off x="1108710" y="4700270"/>
            <a:ext cx="10050145" cy="147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indent="812800" algn="l">
              <a:lnSpc>
                <a:spcPct val="150000"/>
              </a:lnSpc>
            </a:pPr>
            <a:r>
              <a:rPr lang="zh-CN" altLang="en-US" sz="3000" dirty="0"/>
              <a:t>二端网络还视其内部是否包含电源而分为</a:t>
            </a:r>
            <a:r>
              <a:rPr lang="zh-CN" altLang="en-US" sz="3000" dirty="0">
                <a:solidFill>
                  <a:srgbClr val="CC0000"/>
                </a:solidFill>
              </a:rPr>
              <a:t>有源二端网络</a:t>
            </a:r>
            <a:r>
              <a:rPr lang="zh-CN" altLang="en-US" sz="3000" dirty="0"/>
              <a:t>和</a:t>
            </a:r>
            <a:r>
              <a:rPr lang="zh-CN" altLang="en-US" sz="3000" dirty="0">
                <a:solidFill>
                  <a:srgbClr val="CC0000"/>
                </a:solidFill>
              </a:rPr>
              <a:t>无源二端网络</a:t>
            </a:r>
            <a:r>
              <a:rPr lang="zh-CN" altLang="en-US" sz="3000" dirty="0"/>
              <a:t>。</a:t>
            </a:r>
            <a:r>
              <a:rPr lang="zh-CN" altLang="en-US" sz="3000" b="0" dirty="0"/>
              <a:t> </a:t>
            </a:r>
            <a:r>
              <a:rPr lang="zh-CN" altLang="en-US" sz="3000" dirty="0"/>
              <a:t> </a:t>
            </a:r>
            <a:endParaRPr lang="zh-CN" altLang="en-US" sz="3000" dirty="0"/>
          </a:p>
        </p:txBody>
      </p:sp>
      <p:sp>
        <p:nvSpPr>
          <p:cNvPr id="116744" name="Rectangle 11"/>
          <p:cNvSpPr>
            <a:spLocks noGrp="1" noChangeArrowheads="1"/>
          </p:cNvSpPr>
          <p:nvPr>
            <p:ph type="title" idx="4294967295"/>
          </p:nvPr>
        </p:nvSpPr>
        <p:spPr>
          <a:xfrm>
            <a:off x="0" y="618490"/>
            <a:ext cx="10364470" cy="1596390"/>
          </a:xfrm>
        </p:spPr>
        <p:txBody>
          <a:bodyPr/>
          <a:lstStyle/>
          <a:p>
            <a:pPr eaLnBrk="1" hangingPunct="1"/>
            <a:r>
              <a:rPr lang="en-US" altLang="zh-CN" sz="3200" b="1" dirty="0">
                <a:solidFill>
                  <a:srgbClr val="002060"/>
                </a:solidFill>
                <a:latin typeface="Times New Roman" panose="02020503050405090304" pitchFamily="18" charset="0"/>
                <a:ea typeface="黑体" pitchFamily="49" charset="-122"/>
                <a:cs typeface="Times New Roman" panose="02020503050405090304" pitchFamily="18" charset="0"/>
              </a:rPr>
              <a:t>2.2.2 </a:t>
            </a:r>
            <a:r>
              <a:rPr lang="zh-CN" altLang="en-US" sz="3200" b="1" dirty="0">
                <a:solidFill>
                  <a:srgbClr val="002060"/>
                </a:solidFill>
                <a:latin typeface="Times New Roman" panose="02020503050405090304" pitchFamily="18" charset="0"/>
                <a:ea typeface="黑体" pitchFamily="49" charset="-122"/>
                <a:cs typeface="Times New Roman" panose="02020503050405090304" pitchFamily="18" charset="0"/>
              </a:rPr>
              <a:t>等效电源定理</a:t>
            </a:r>
            <a:endParaRPr lang="zh-CN" altLang="en-US" sz="3200" b="1" dirty="0">
              <a:solidFill>
                <a:srgbClr val="002060"/>
              </a:solidFill>
              <a:latin typeface="Times New Roman" panose="02020503050405090304" pitchFamily="18" charset="0"/>
              <a:ea typeface="黑体" pitchFamily="49" charset="-122"/>
              <a:cs typeface="Times New Roman" panose="02020503050405090304" pitchFamily="18" charset="0"/>
            </a:endParaRPr>
          </a:p>
        </p:txBody>
      </p:sp>
      <p:sp>
        <p:nvSpPr>
          <p:cNvPr id="3" name="灯片编号占位符 2"/>
          <p:cNvSpPr>
            <a:spLocks noGrp="1"/>
          </p:cNvSpPr>
          <p:nvPr>
            <p:ph type="sldNum" sz="quarter" idx="12"/>
            <p:custDataLst>
              <p:tags r:id="rId1"/>
            </p:custDataLst>
          </p:nvPr>
        </p:nvSpPr>
        <p:spPr/>
        <p:txBody>
          <a:bodyPr/>
          <a:lstStyle/>
          <a:p>
            <a:fld id="{6D22F896-40B5-4ADD-8801-0D06FADFA095}" type="slidenum">
              <a:rPr lang="en-US" dirty="0"/>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6085"/>
                                        </p:tgtEl>
                                        <p:attrNameLst>
                                          <p:attrName>style.visibility</p:attrName>
                                        </p:attrNameLst>
                                      </p:cBhvr>
                                      <p:to>
                                        <p:strVal val="visible"/>
                                      </p:to>
                                    </p:set>
                                    <p:animEffect transition="in" filter="wipe(left)">
                                      <p:cBhvr>
                                        <p:cTn id="7" dur="500"/>
                                        <p:tgtEl>
                                          <p:spTgt spid="4608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6086"/>
                                        </p:tgtEl>
                                        <p:attrNameLst>
                                          <p:attrName>style.visibility</p:attrName>
                                        </p:attrNameLst>
                                      </p:cBhvr>
                                      <p:to>
                                        <p:strVal val="visible"/>
                                      </p:to>
                                    </p:set>
                                    <p:animEffect transition="in" filter="wipe(left)">
                                      <p:cBhvr>
                                        <p:cTn id="12" dur="500"/>
                                        <p:tgtEl>
                                          <p:spTgt spid="4608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6087"/>
                                        </p:tgtEl>
                                        <p:attrNameLst>
                                          <p:attrName>style.visibility</p:attrName>
                                        </p:attrNameLst>
                                      </p:cBhvr>
                                      <p:to>
                                        <p:strVal val="visible"/>
                                      </p:to>
                                    </p:set>
                                    <p:animEffect transition="in" filter="wipe(left)">
                                      <p:cBhvr>
                                        <p:cTn id="17" dur="500"/>
                                        <p:tgtEl>
                                          <p:spTgt spid="460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085" grpId="0"/>
      <p:bldP spid="46086" grpId="0"/>
      <p:bldP spid="46087" grpId="0"/>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p:cNvSpPr>
          <p:nvPr>
            <p:ph type="ctrTitle"/>
          </p:nvPr>
        </p:nvSpPr>
        <p:spPr>
          <a:xfrm>
            <a:off x="3810000" y="685800"/>
            <a:ext cx="5815013" cy="685800"/>
          </a:xfrm>
        </p:spPr>
        <p:txBody>
          <a:bodyPr vert="horz" wrap="square" lIns="91440" tIns="45720" rIns="91440" bIns="45720" anchor="ctr" anchorCtr="0">
            <a:normAutofit fontScale="90000"/>
          </a:bodyPr>
          <a:lstStyle/>
          <a:p>
            <a:pPr eaLnBrk="1" hangingPunct="1">
              <a:buClrTx/>
              <a:buSzTx/>
              <a:buFontTx/>
            </a:pPr>
            <a:r>
              <a:rPr kumimoji="1" lang="en-US" altLang="zh-CN" sz="3200" b="1" kern="1200" dirty="0">
                <a:latin typeface="+mj-lt"/>
                <a:ea typeface="楷体_GB2312" pitchFamily="1" charset="-122"/>
                <a:cs typeface="+mj-cs"/>
              </a:rPr>
              <a:t>§4</a:t>
            </a:r>
            <a:r>
              <a:rPr kumimoji="1" lang="zh-CN" altLang="en-US" sz="3200" b="1" kern="1200" dirty="0">
                <a:latin typeface="+mj-lt"/>
                <a:ea typeface="楷体_GB2312" pitchFamily="1" charset="-122"/>
                <a:cs typeface="+mj-cs"/>
              </a:rPr>
              <a:t>－</a:t>
            </a:r>
            <a:r>
              <a:rPr kumimoji="1" lang="en-US" altLang="zh-CN" sz="3200" b="1" kern="1200" dirty="0">
                <a:latin typeface="+mj-lt"/>
                <a:ea typeface="楷体_GB2312" pitchFamily="1" charset="-122"/>
                <a:cs typeface="+mj-cs"/>
              </a:rPr>
              <a:t>3   </a:t>
            </a:r>
            <a:r>
              <a:rPr kumimoji="1" lang="zh-CN" altLang="en-US" sz="3200" b="1" kern="1200" dirty="0">
                <a:latin typeface="+mj-lt"/>
                <a:ea typeface="楷体_GB2312" pitchFamily="1" charset="-122"/>
                <a:cs typeface="+mj-cs"/>
              </a:rPr>
              <a:t>戴维南定理和诺顿定理</a:t>
            </a:r>
            <a:r>
              <a:rPr kumimoji="1" lang="zh-CN" altLang="en-US" sz="3200" kern="1200" dirty="0">
                <a:latin typeface="+mj-lt"/>
                <a:ea typeface="楷体_GB2312" pitchFamily="1" charset="-122"/>
                <a:cs typeface="+mj-cs"/>
              </a:rPr>
              <a:t> </a:t>
            </a:r>
            <a:endParaRPr kumimoji="1" lang="zh-CN" altLang="en-US" sz="3200" kern="1200" dirty="0">
              <a:latin typeface="+mj-lt"/>
              <a:ea typeface="楷体_GB2312" pitchFamily="1" charset="-122"/>
              <a:cs typeface="+mj-cs"/>
            </a:endParaRPr>
          </a:p>
        </p:txBody>
      </p:sp>
      <p:sp>
        <p:nvSpPr>
          <p:cNvPr id="87043" name="Text Box 3"/>
          <p:cNvSpPr txBox="1"/>
          <p:nvPr/>
        </p:nvSpPr>
        <p:spPr>
          <a:xfrm>
            <a:off x="754380" y="1341755"/>
            <a:ext cx="10864215" cy="3322955"/>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lnSpc>
                <a:spcPct val="150000"/>
              </a:lnSpc>
              <a:spcBef>
                <a:spcPct val="50000"/>
              </a:spcBef>
              <a:buNone/>
            </a:pPr>
            <a:r>
              <a:rPr lang="en-US" altLang="zh-CN" sz="2800" b="1" dirty="0">
                <a:latin typeface="楷体_GB2312" pitchFamily="1" charset="-122"/>
                <a:ea typeface="楷体_GB2312" pitchFamily="1" charset="-122"/>
              </a:rPr>
              <a:t>    </a:t>
            </a:r>
            <a:r>
              <a:rPr lang="zh-CN" altLang="en-US" sz="2800" b="1" dirty="0">
                <a:latin typeface="楷体_GB2312" pitchFamily="1" charset="-122"/>
                <a:ea typeface="楷体_GB2312" pitchFamily="1" charset="-122"/>
              </a:rPr>
              <a:t>含独立电源的线性电阻单口网络，可以等效为一个电压源和电阻串联单口网络，或一个电流源和电阻并联单口网络。本节介绍的戴维南定理和诺顿定理（又称为等效电源定理）提供了求含源单口网络两种等效电路的一般方法，对简化电路的分析和计算十分有用。这两个定理是本章学习的重点。本节先介绍戴维南定理。 </a:t>
            </a:r>
            <a:endParaRPr lang="zh-CN" altLang="en-US" sz="2800" b="1" dirty="0">
              <a:latin typeface="楷体_GB2312" pitchFamily="1" charset="-122"/>
              <a:ea typeface="楷体_GB2312" pitchFamily="1" charset="-122"/>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87042">
                                            <p:txEl>
                                              <p:pRg st="0" end="0"/>
                                            </p:txEl>
                                          </p:spTgt>
                                        </p:tgtEl>
                                        <p:attrNameLst>
                                          <p:attrName>style.visibility</p:attrName>
                                        </p:attrNameLst>
                                      </p:cBhvr>
                                      <p:to>
                                        <p:strVal val="visible"/>
                                      </p:to>
                                    </p:set>
                                    <p:animEffect transition="in" filter="dissolve">
                                      <p:cBhvr>
                                        <p:cTn id="7" dur="500"/>
                                        <p:tgtEl>
                                          <p:spTgt spid="8704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87043">
                                            <p:txEl>
                                              <p:pRg st="0" end="0"/>
                                            </p:txEl>
                                          </p:spTgt>
                                        </p:tgtEl>
                                        <p:attrNameLst>
                                          <p:attrName>style.visibility</p:attrName>
                                        </p:attrNameLst>
                                      </p:cBhvr>
                                      <p:to>
                                        <p:strVal val="visible"/>
                                      </p:to>
                                    </p:set>
                                    <p:animEffect transition="in" filter="dissolve">
                                      <p:cBhvr>
                                        <p:cTn id="12" dur="500"/>
                                        <p:tgtEl>
                                          <p:spTgt spid="8704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042" grpId="0" advAuto="1000" build="p"/>
      <p:bldP spid="8704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a:spLocks noChangeArrowheads="1"/>
          </p:cNvSpPr>
          <p:nvPr>
            <p:custDataLst>
              <p:tags r:id="rId1"/>
            </p:custDataLst>
          </p:nvPr>
        </p:nvSpPr>
        <p:spPr bwMode="auto">
          <a:xfrm>
            <a:off x="5300663" y="3750628"/>
            <a:ext cx="3960812" cy="82994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defRPr/>
            </a:pPr>
            <a:r>
              <a:rPr kumimoji="1" lang="zh-CN" altLang="en-US" sz="2400" b="1" i="0" u="none" strike="noStrike" kern="1200" cap="none" spc="0" normalizeH="0" baseline="0" noProof="0">
                <a:ln>
                  <a:noFill/>
                </a:ln>
                <a:solidFill>
                  <a:srgbClr val="003366"/>
                </a:solidFill>
                <a:effectLst/>
                <a:uLnTx/>
                <a:uFillTx/>
                <a:latin typeface="仿宋_GB2312" pitchFamily="49" charset="-122"/>
                <a:ea typeface="仿宋_GB2312" pitchFamily="49" charset="-122"/>
                <a:cs typeface="+mn-cs"/>
                <a:sym typeface="Symbol" panose="05050102010706020507" pitchFamily="18" charset="2"/>
              </a:rPr>
              <a:t>（</a:t>
            </a:r>
            <a:r>
              <a:rPr kumimoji="1" lang="en-US" altLang="zh-CN" sz="2400" b="1" i="0" u="none" strike="noStrike" kern="1200" cap="none" spc="0" normalizeH="0" baseline="0" noProof="0">
                <a:ln>
                  <a:noFill/>
                </a:ln>
                <a:solidFill>
                  <a:srgbClr val="003366"/>
                </a:solidFill>
                <a:effectLst/>
                <a:uLnTx/>
                <a:uFillTx/>
                <a:latin typeface="仿宋_GB2312" pitchFamily="49" charset="-122"/>
                <a:ea typeface="仿宋_GB2312" pitchFamily="49" charset="-122"/>
                <a:cs typeface="+mn-cs"/>
                <a:sym typeface="Symbol" panose="05050102010706020507" pitchFamily="18" charset="2"/>
              </a:rPr>
              <a:t>2</a:t>
            </a:r>
            <a:r>
              <a:rPr kumimoji="1" lang="zh-CN" altLang="en-US" sz="2400" b="1" i="0" u="none" strike="noStrike" kern="1200" cap="none" spc="0" normalizeH="0" baseline="0" noProof="0">
                <a:ln>
                  <a:noFill/>
                </a:ln>
                <a:solidFill>
                  <a:srgbClr val="003366"/>
                </a:solidFill>
                <a:effectLst/>
                <a:uLnTx/>
                <a:uFillTx/>
                <a:latin typeface="仿宋_GB2312" pitchFamily="49" charset="-122"/>
                <a:ea typeface="仿宋_GB2312" pitchFamily="49" charset="-122"/>
                <a:cs typeface="+mn-cs"/>
                <a:sym typeface="Symbol" panose="05050102010706020507" pitchFamily="18" charset="2"/>
              </a:rPr>
              <a:t>）选定回路绕行方向，</a:t>
            </a:r>
            <a:endParaRPr kumimoji="1" lang="zh-CN" altLang="en-US" sz="2400" b="1" i="0" u="none" strike="noStrike" kern="1200" cap="none" spc="0" normalizeH="0" baseline="0" noProof="0">
              <a:ln>
                <a:noFill/>
              </a:ln>
              <a:solidFill>
                <a:srgbClr val="003366"/>
              </a:solidFill>
              <a:effectLst/>
              <a:uLnTx/>
              <a:uFillTx/>
              <a:latin typeface="仿宋_GB2312" pitchFamily="49" charset="-122"/>
              <a:ea typeface="仿宋_GB2312" pitchFamily="49" charset="-122"/>
              <a:cs typeface="+mn-cs"/>
              <a:sym typeface="Symbol" panose="05050102010706020507" pitchFamily="18" charset="2"/>
            </a:endParaRPr>
          </a:p>
          <a:p>
            <a:pPr marL="0" marR="0" lvl="0" indent="0" algn="just" defTabSz="914400" rtl="0" eaLnBrk="0" fontAlgn="base" latinLnBrk="0" hangingPunct="0">
              <a:lnSpc>
                <a:spcPct val="100000"/>
              </a:lnSpc>
              <a:spcBef>
                <a:spcPct val="0"/>
              </a:spcBef>
              <a:spcAft>
                <a:spcPct val="0"/>
              </a:spcAft>
              <a:buClrTx/>
              <a:buSzTx/>
              <a:buFontTx/>
              <a:buNone/>
              <a:defRPr/>
            </a:pPr>
            <a:r>
              <a:rPr kumimoji="1" lang="zh-CN" altLang="en-US" sz="2400" b="1" i="0" u="none" strike="noStrike" kern="1200" cap="none" spc="0" normalizeH="0" baseline="0" noProof="0">
                <a:ln>
                  <a:noFill/>
                </a:ln>
                <a:solidFill>
                  <a:srgbClr val="003366"/>
                </a:solidFill>
                <a:effectLst/>
                <a:uLnTx/>
                <a:uFillTx/>
                <a:latin typeface="仿宋_GB2312" pitchFamily="49" charset="-122"/>
                <a:ea typeface="仿宋_GB2312" pitchFamily="49" charset="-122"/>
                <a:cs typeface="+mn-cs"/>
                <a:sym typeface="Symbol" panose="05050102010706020507" pitchFamily="18" charset="2"/>
              </a:rPr>
              <a:t>     顺时针或逆时针</a:t>
            </a:r>
            <a:r>
              <a:rPr kumimoji="1" lang="en-US" altLang="zh-CN" sz="2400" b="1" i="0" u="none" strike="noStrike" kern="1200" cap="none" spc="0" normalizeH="0" baseline="0" noProof="0">
                <a:ln>
                  <a:noFill/>
                </a:ln>
                <a:solidFill>
                  <a:srgbClr val="003366"/>
                </a:solidFill>
                <a:effectLst/>
                <a:uLnTx/>
                <a:uFillTx/>
                <a:latin typeface="仿宋_GB2312" pitchFamily="49" charset="-122"/>
                <a:ea typeface="仿宋_GB2312" pitchFamily="49" charset="-122"/>
                <a:cs typeface="+mn-cs"/>
                <a:sym typeface="Symbol" panose="05050102010706020507" pitchFamily="18" charset="2"/>
              </a:rPr>
              <a:t>.</a:t>
            </a:r>
            <a:endParaRPr kumimoji="1" lang="en-US" altLang="zh-CN" sz="2400" b="1" i="0" u="none" strike="noStrike" kern="1200" cap="none" spc="0" normalizeH="0" baseline="0" noProof="0">
              <a:ln>
                <a:noFill/>
              </a:ln>
              <a:solidFill>
                <a:srgbClr val="003366"/>
              </a:solidFill>
              <a:effectLst/>
              <a:uLnTx/>
              <a:uFillTx/>
              <a:latin typeface="仿宋_GB2312" pitchFamily="49" charset="-122"/>
              <a:ea typeface="仿宋_GB2312" pitchFamily="49" charset="-122"/>
              <a:cs typeface="+mn-cs"/>
              <a:sym typeface="Symbol" panose="05050102010706020507" pitchFamily="18" charset="2"/>
            </a:endParaRPr>
          </a:p>
        </p:txBody>
      </p:sp>
      <p:sp>
        <p:nvSpPr>
          <p:cNvPr id="5" name="Text Box 3"/>
          <p:cNvSpPr txBox="1">
            <a:spLocks noChangeArrowheads="1"/>
          </p:cNvSpPr>
          <p:nvPr>
            <p:custDataLst>
              <p:tags r:id="rId2"/>
            </p:custDataLst>
          </p:nvPr>
        </p:nvSpPr>
        <p:spPr bwMode="auto">
          <a:xfrm>
            <a:off x="5227638" y="4689634"/>
            <a:ext cx="4643437" cy="52197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marL="0" marR="0" lvl="0" indent="0" algn="l" defTabSz="914400" rtl="0" eaLnBrk="0" fontAlgn="base" latinLnBrk="0" hangingPunct="0">
              <a:lnSpc>
                <a:spcPct val="100000"/>
              </a:lnSpc>
              <a:spcBef>
                <a:spcPct val="50000"/>
              </a:spcBef>
              <a:spcAft>
                <a:spcPct val="0"/>
              </a:spcAft>
              <a:buClrTx/>
              <a:buSzTx/>
              <a:buFontTx/>
              <a:buNone/>
              <a:defRPr/>
            </a:pPr>
            <a:r>
              <a:rPr kumimoji="1" lang="en-US" altLang="zh-CN" sz="2800" b="1" i="0" u="none" strike="noStrike" kern="1200" cap="none" spc="0" normalizeH="0" baseline="0" noProof="0">
                <a:ln>
                  <a:noFill/>
                </a:ln>
                <a:solidFill>
                  <a:srgbClr val="003366"/>
                </a:solidFill>
                <a:effectLst/>
                <a:uLnTx/>
                <a:uFillTx/>
                <a:latin typeface="Times New Roman" panose="02020503050405090304" pitchFamily="18" charset="0"/>
                <a:ea typeface="宋体" pitchFamily="2" charset="-122"/>
                <a:cs typeface="+mn-cs"/>
                <a:sym typeface="Symbol" panose="05050102010706020507" pitchFamily="18" charset="2"/>
              </a:rPr>
              <a:t>–</a:t>
            </a:r>
            <a:r>
              <a:rPr kumimoji="1" lang="en-US" altLang="zh-CN" sz="2800" b="1" i="1" u="none" strike="noStrike" kern="1200" cap="none" spc="0" normalizeH="0" baseline="0" noProof="0">
                <a:ln>
                  <a:noFill/>
                </a:ln>
                <a:solidFill>
                  <a:srgbClr val="003366"/>
                </a:solidFill>
                <a:effectLst/>
                <a:uLnTx/>
                <a:uFillTx/>
                <a:latin typeface="Times New Roman" panose="02020503050405090304" pitchFamily="18" charset="0"/>
                <a:ea typeface="宋体" pitchFamily="2" charset="-122"/>
                <a:cs typeface="+mn-cs"/>
                <a:sym typeface="Symbol" panose="05050102010706020507" pitchFamily="18" charset="2"/>
              </a:rPr>
              <a:t>U</a:t>
            </a:r>
            <a:r>
              <a:rPr kumimoji="1" lang="en-US" altLang="zh-CN" sz="2800" b="1" i="0" u="none" strike="noStrike" kern="1200" cap="none" spc="0" normalizeH="0" baseline="-25000" noProof="0">
                <a:ln>
                  <a:noFill/>
                </a:ln>
                <a:solidFill>
                  <a:srgbClr val="003366"/>
                </a:solidFill>
                <a:effectLst/>
                <a:uLnTx/>
                <a:uFillTx/>
                <a:latin typeface="Times New Roman" panose="02020503050405090304" pitchFamily="18" charset="0"/>
                <a:ea typeface="宋体" pitchFamily="2" charset="-122"/>
                <a:cs typeface="+mn-cs"/>
                <a:sym typeface="Symbol" panose="05050102010706020507" pitchFamily="18" charset="2"/>
              </a:rPr>
              <a:t>1</a:t>
            </a:r>
            <a:r>
              <a:rPr kumimoji="1" lang="en-US" altLang="zh-CN" sz="2800" b="1" i="1" u="none" strike="noStrike" kern="1200" cap="none" spc="0" normalizeH="0" baseline="0" noProof="0">
                <a:ln>
                  <a:noFill/>
                </a:ln>
                <a:solidFill>
                  <a:srgbClr val="003366"/>
                </a:solidFill>
                <a:effectLst/>
                <a:uLnTx/>
                <a:uFillTx/>
                <a:latin typeface="Times New Roman" panose="02020503050405090304" pitchFamily="18" charset="0"/>
                <a:ea typeface="宋体" pitchFamily="2" charset="-122"/>
                <a:cs typeface="+mn-cs"/>
                <a:sym typeface="Symbol" panose="05050102010706020507" pitchFamily="18" charset="2"/>
              </a:rPr>
              <a:t>–U</a:t>
            </a:r>
            <a:r>
              <a:rPr kumimoji="1" lang="en-US" altLang="zh-CN" sz="2800" b="1" i="0" u="none" strike="noStrike" kern="1200" cap="none" spc="0" normalizeH="0" baseline="-25000" noProof="0">
                <a:ln>
                  <a:noFill/>
                </a:ln>
                <a:solidFill>
                  <a:srgbClr val="003366"/>
                </a:solidFill>
                <a:effectLst/>
                <a:uLnTx/>
                <a:uFillTx/>
                <a:latin typeface="Times New Roman" panose="02020503050405090304" pitchFamily="18" charset="0"/>
                <a:ea typeface="宋体" pitchFamily="2" charset="-122"/>
                <a:cs typeface="+mn-cs"/>
                <a:sym typeface="Symbol" panose="05050102010706020507" pitchFamily="18" charset="2"/>
              </a:rPr>
              <a:t>S1</a:t>
            </a:r>
            <a:r>
              <a:rPr kumimoji="1" lang="en-US" altLang="zh-CN" sz="2800" b="1" i="1" u="none" strike="noStrike" kern="1200" cap="none" spc="0" normalizeH="0" baseline="0" noProof="0">
                <a:ln>
                  <a:noFill/>
                </a:ln>
                <a:solidFill>
                  <a:srgbClr val="003366"/>
                </a:solidFill>
                <a:effectLst/>
                <a:uLnTx/>
                <a:uFillTx/>
                <a:latin typeface="Times New Roman" panose="02020503050405090304" pitchFamily="18" charset="0"/>
                <a:ea typeface="宋体" pitchFamily="2" charset="-122"/>
                <a:cs typeface="+mn-cs"/>
                <a:sym typeface="Symbol" panose="05050102010706020507" pitchFamily="18" charset="2"/>
              </a:rPr>
              <a:t>+U</a:t>
            </a:r>
            <a:r>
              <a:rPr kumimoji="1" lang="en-US" altLang="zh-CN" sz="2800" b="1" i="0" u="none" strike="noStrike" kern="1200" cap="none" spc="0" normalizeH="0" baseline="-25000" noProof="0">
                <a:ln>
                  <a:noFill/>
                </a:ln>
                <a:solidFill>
                  <a:srgbClr val="003366"/>
                </a:solidFill>
                <a:effectLst/>
                <a:uLnTx/>
                <a:uFillTx/>
                <a:latin typeface="Times New Roman" panose="02020503050405090304" pitchFamily="18" charset="0"/>
                <a:ea typeface="宋体" pitchFamily="2" charset="-122"/>
                <a:cs typeface="+mn-cs"/>
                <a:sym typeface="Symbol" panose="05050102010706020507" pitchFamily="18" charset="2"/>
              </a:rPr>
              <a:t>2</a:t>
            </a:r>
            <a:r>
              <a:rPr kumimoji="1" lang="en-US" altLang="zh-CN" sz="2800" b="1" i="1" u="none" strike="noStrike" kern="1200" cap="none" spc="0" normalizeH="0" baseline="0" noProof="0">
                <a:ln>
                  <a:noFill/>
                </a:ln>
                <a:solidFill>
                  <a:srgbClr val="003366"/>
                </a:solidFill>
                <a:effectLst/>
                <a:uLnTx/>
                <a:uFillTx/>
                <a:latin typeface="Times New Roman" panose="02020503050405090304" pitchFamily="18" charset="0"/>
                <a:ea typeface="宋体" pitchFamily="2" charset="-122"/>
                <a:cs typeface="+mn-cs"/>
                <a:sym typeface="Symbol" panose="05050102010706020507" pitchFamily="18" charset="2"/>
              </a:rPr>
              <a:t>+U</a:t>
            </a:r>
            <a:r>
              <a:rPr kumimoji="1" lang="en-US" altLang="zh-CN" sz="2800" b="1" i="0" u="none" strike="noStrike" kern="1200" cap="none" spc="0" normalizeH="0" baseline="-25000" noProof="0">
                <a:ln>
                  <a:noFill/>
                </a:ln>
                <a:solidFill>
                  <a:srgbClr val="003366"/>
                </a:solidFill>
                <a:effectLst/>
                <a:uLnTx/>
                <a:uFillTx/>
                <a:latin typeface="Times New Roman" panose="02020503050405090304" pitchFamily="18" charset="0"/>
                <a:ea typeface="宋体" pitchFamily="2" charset="-122"/>
                <a:cs typeface="+mn-cs"/>
                <a:sym typeface="Symbol" panose="05050102010706020507" pitchFamily="18" charset="2"/>
              </a:rPr>
              <a:t>3</a:t>
            </a:r>
            <a:r>
              <a:rPr kumimoji="1" lang="en-US" altLang="zh-CN" sz="2800" b="1" i="1" u="none" strike="noStrike" kern="1200" cap="none" spc="0" normalizeH="0" baseline="0" noProof="0">
                <a:ln>
                  <a:noFill/>
                </a:ln>
                <a:solidFill>
                  <a:srgbClr val="003366"/>
                </a:solidFill>
                <a:effectLst/>
                <a:uLnTx/>
                <a:uFillTx/>
                <a:latin typeface="Times New Roman" panose="02020503050405090304" pitchFamily="18" charset="0"/>
                <a:ea typeface="宋体" pitchFamily="2" charset="-122"/>
                <a:cs typeface="+mn-cs"/>
                <a:sym typeface="Symbol" panose="05050102010706020507" pitchFamily="18" charset="2"/>
              </a:rPr>
              <a:t>+U</a:t>
            </a:r>
            <a:r>
              <a:rPr kumimoji="1" lang="en-US" altLang="zh-CN" sz="2800" b="1" i="0" u="none" strike="noStrike" kern="1200" cap="none" spc="0" normalizeH="0" baseline="-25000" noProof="0">
                <a:ln>
                  <a:noFill/>
                </a:ln>
                <a:solidFill>
                  <a:srgbClr val="003366"/>
                </a:solidFill>
                <a:effectLst/>
                <a:uLnTx/>
                <a:uFillTx/>
                <a:latin typeface="Times New Roman" panose="02020503050405090304" pitchFamily="18" charset="0"/>
                <a:ea typeface="宋体" pitchFamily="2" charset="-122"/>
                <a:cs typeface="+mn-cs"/>
                <a:sym typeface="Symbol" panose="05050102010706020507" pitchFamily="18" charset="2"/>
              </a:rPr>
              <a:t>4</a:t>
            </a:r>
            <a:r>
              <a:rPr kumimoji="1" lang="en-US" altLang="zh-CN" sz="2800" b="1" i="1" u="none" strike="noStrike" kern="1200" cap="none" spc="0" normalizeH="0" baseline="0" noProof="0">
                <a:ln>
                  <a:noFill/>
                </a:ln>
                <a:solidFill>
                  <a:srgbClr val="003366"/>
                </a:solidFill>
                <a:effectLst/>
                <a:uLnTx/>
                <a:uFillTx/>
                <a:latin typeface="Times New Roman" panose="02020503050405090304" pitchFamily="18" charset="0"/>
                <a:ea typeface="宋体" pitchFamily="2" charset="-122"/>
                <a:cs typeface="+mn-cs"/>
                <a:sym typeface="Symbol" panose="05050102010706020507" pitchFamily="18" charset="2"/>
              </a:rPr>
              <a:t>+U</a:t>
            </a:r>
            <a:r>
              <a:rPr kumimoji="1" lang="en-US" altLang="zh-CN" sz="2800" b="1" i="0" u="none" strike="noStrike" kern="1200" cap="none" spc="0" normalizeH="0" baseline="-25000" noProof="0">
                <a:ln>
                  <a:noFill/>
                </a:ln>
                <a:solidFill>
                  <a:srgbClr val="003366"/>
                </a:solidFill>
                <a:effectLst/>
                <a:uLnTx/>
                <a:uFillTx/>
                <a:latin typeface="Times New Roman" panose="02020503050405090304" pitchFamily="18" charset="0"/>
                <a:ea typeface="宋体" pitchFamily="2" charset="-122"/>
                <a:cs typeface="+mn-cs"/>
                <a:sym typeface="Symbol" panose="05050102010706020507" pitchFamily="18" charset="2"/>
              </a:rPr>
              <a:t>S4</a:t>
            </a:r>
            <a:r>
              <a:rPr kumimoji="1" lang="en-US" altLang="zh-CN" sz="2800" b="1" i="1" u="none" strike="noStrike" kern="1200" cap="none" spc="0" normalizeH="0" baseline="0" noProof="0">
                <a:ln>
                  <a:noFill/>
                </a:ln>
                <a:solidFill>
                  <a:srgbClr val="003366"/>
                </a:solidFill>
                <a:effectLst/>
                <a:uLnTx/>
                <a:uFillTx/>
                <a:latin typeface="Times New Roman" panose="02020503050405090304" pitchFamily="18" charset="0"/>
                <a:ea typeface="宋体" pitchFamily="2" charset="-122"/>
                <a:cs typeface="+mn-cs"/>
                <a:sym typeface="Symbol" panose="05050102010706020507" pitchFamily="18" charset="2"/>
              </a:rPr>
              <a:t>= </a:t>
            </a:r>
            <a:r>
              <a:rPr kumimoji="1" lang="en-US" altLang="zh-CN" sz="2800" b="1" i="0" u="none" strike="noStrike" kern="1200" cap="none" spc="0" normalizeH="0" baseline="0" noProof="0">
                <a:ln>
                  <a:noFill/>
                </a:ln>
                <a:solidFill>
                  <a:srgbClr val="003366"/>
                </a:solidFill>
                <a:effectLst/>
                <a:uLnTx/>
                <a:uFillTx/>
                <a:latin typeface="Times New Roman" panose="02020503050405090304" pitchFamily="18" charset="0"/>
                <a:ea typeface="宋体" pitchFamily="2" charset="-122"/>
                <a:cs typeface="+mn-cs"/>
                <a:sym typeface="Symbol" panose="05050102010706020507" pitchFamily="18" charset="2"/>
              </a:rPr>
              <a:t>0</a:t>
            </a:r>
            <a:endParaRPr kumimoji="1" lang="en-US" altLang="zh-CN" sz="2800" b="1" i="0" u="none" strike="noStrike" kern="1200" cap="none" spc="0" normalizeH="0" baseline="0" noProof="0">
              <a:ln>
                <a:noFill/>
              </a:ln>
              <a:solidFill>
                <a:srgbClr val="003366"/>
              </a:solidFill>
              <a:effectLst/>
              <a:uLnTx/>
              <a:uFillTx/>
              <a:latin typeface="Times New Roman" panose="02020503050405090304" pitchFamily="18" charset="0"/>
              <a:ea typeface="宋体" pitchFamily="2" charset="-122"/>
              <a:cs typeface="+mn-cs"/>
              <a:sym typeface="Symbol" panose="05050102010706020507" pitchFamily="18" charset="2"/>
            </a:endParaRPr>
          </a:p>
        </p:txBody>
      </p:sp>
      <p:sp>
        <p:nvSpPr>
          <p:cNvPr id="6" name="Text Box 4"/>
          <p:cNvSpPr txBox="1">
            <a:spLocks noChangeArrowheads="1"/>
          </p:cNvSpPr>
          <p:nvPr>
            <p:custDataLst>
              <p:tags r:id="rId3"/>
            </p:custDataLst>
          </p:nvPr>
        </p:nvSpPr>
        <p:spPr bwMode="auto">
          <a:xfrm>
            <a:off x="1266825" y="657384"/>
            <a:ext cx="5903913" cy="607695"/>
          </a:xfrm>
          <a:prstGeom prst="rect">
            <a:avLst/>
          </a:prstGeom>
          <a:noFill/>
          <a:ln>
            <a:noFill/>
          </a:ln>
          <a:effectLst/>
          <a:extLst>
            <a:ext uri="{909E8E84-426E-40DD-AFC4-6F175D3DCCD1}">
              <a14:hiddenFill xmlns:a14="http://schemas.microsoft.com/office/drawing/2010/main">
                <a:solidFill>
                  <a:srgbClr val="FF3300"/>
                </a:solidFill>
              </a14:hiddenFill>
            </a:ext>
            <a:ext uri="{91240B29-F687-4F45-9708-019B960494DF}">
              <a14:hiddenLine xmlns:a14="http://schemas.microsoft.com/office/drawing/2010/main" w="19050">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marL="666750" indent="-666750">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marL="666750" marR="0" lvl="0" indent="-666750" algn="just" defTabSz="914400" rtl="0" eaLnBrk="0" fontAlgn="base" latinLnBrk="0" hangingPunct="0">
              <a:lnSpc>
                <a:spcPct val="120000"/>
              </a:lnSpc>
              <a:spcBef>
                <a:spcPct val="50000"/>
              </a:spcBef>
              <a:spcAft>
                <a:spcPct val="0"/>
              </a:spcAft>
              <a:buClrTx/>
              <a:buSzTx/>
              <a:buFontTx/>
              <a:buNone/>
              <a:defRPr/>
            </a:pPr>
            <a:r>
              <a:rPr kumimoji="1" lang="en-US" altLang="zh-CN" sz="2800" b="1" i="0" u="none" strike="noStrike" kern="1200" cap="none" spc="0" normalizeH="0" baseline="0" noProof="0">
                <a:ln>
                  <a:noFill/>
                </a:ln>
                <a:solidFill>
                  <a:srgbClr val="003366"/>
                </a:solidFill>
                <a:effectLst/>
                <a:uLnTx/>
                <a:uFillTx/>
                <a:latin typeface="仿宋_GB2312" pitchFamily="49" charset="-122"/>
                <a:ea typeface="仿宋_GB2312" pitchFamily="49" charset="-122"/>
                <a:cs typeface="+mn-cs"/>
                <a:sym typeface="Symbol" panose="05050102010706020507" pitchFamily="18" charset="2"/>
              </a:rPr>
              <a:t>&lt;3&gt;.  </a:t>
            </a:r>
            <a:r>
              <a:rPr kumimoji="1" lang="zh-CN" altLang="en-US" sz="2800" b="1" i="0" u="none" strike="noStrike" kern="1200" cap="none" spc="0" normalizeH="0" baseline="0" noProof="0">
                <a:ln>
                  <a:noFill/>
                </a:ln>
                <a:solidFill>
                  <a:srgbClr val="003366"/>
                </a:solidFill>
                <a:effectLst/>
                <a:uLnTx/>
                <a:uFillTx/>
                <a:latin typeface="仿宋_GB2312" pitchFamily="49" charset="-122"/>
                <a:ea typeface="仿宋_GB2312" pitchFamily="49" charset="-122"/>
                <a:cs typeface="+mn-cs"/>
                <a:sym typeface="Symbol" panose="05050102010706020507" pitchFamily="18" charset="2"/>
              </a:rPr>
              <a:t>基尔霍夫电压定律 </a:t>
            </a:r>
            <a:r>
              <a:rPr kumimoji="1" lang="en-US" altLang="zh-CN" sz="2800" b="1" i="0" u="none" strike="noStrike" kern="1200" cap="none" spc="0" normalizeH="0" baseline="0" noProof="0">
                <a:ln>
                  <a:noFill/>
                </a:ln>
                <a:solidFill>
                  <a:srgbClr val="003366"/>
                </a:solidFill>
                <a:effectLst/>
                <a:uLnTx/>
                <a:uFillTx/>
                <a:latin typeface="仿宋_GB2312" pitchFamily="49" charset="-122"/>
                <a:ea typeface="仿宋_GB2312" pitchFamily="49" charset="-122"/>
                <a:cs typeface="+mn-cs"/>
                <a:sym typeface="Symbol" panose="05050102010706020507" pitchFamily="18" charset="2"/>
              </a:rPr>
              <a:t>(</a:t>
            </a:r>
            <a:r>
              <a:rPr kumimoji="1" lang="en-US" altLang="zh-CN" sz="2800" b="1" i="0" u="none" strike="noStrike" kern="1200" cap="none" spc="0" normalizeH="0" baseline="0" noProof="0">
                <a:ln>
                  <a:noFill/>
                </a:ln>
                <a:solidFill>
                  <a:srgbClr val="003366"/>
                </a:solidFill>
                <a:effectLst/>
                <a:uLnTx/>
                <a:uFillTx/>
                <a:latin typeface="Times New Roman" panose="02020503050405090304" pitchFamily="18" charset="0"/>
                <a:ea typeface="仿宋_GB2312" pitchFamily="49" charset="-122"/>
                <a:cs typeface="+mn-cs"/>
                <a:sym typeface="Symbol" panose="05050102010706020507" pitchFamily="18" charset="2"/>
              </a:rPr>
              <a:t>KVL</a:t>
            </a:r>
            <a:r>
              <a:rPr kumimoji="1" lang="en-US" altLang="zh-CN" sz="2800" b="1" i="0" u="none" strike="noStrike" kern="1200" cap="none" spc="0" normalizeH="0" baseline="0" noProof="0">
                <a:ln>
                  <a:noFill/>
                </a:ln>
                <a:solidFill>
                  <a:srgbClr val="003366"/>
                </a:solidFill>
                <a:effectLst/>
                <a:uLnTx/>
                <a:uFillTx/>
                <a:latin typeface="仿宋_GB2312" pitchFamily="49" charset="-122"/>
                <a:ea typeface="仿宋_GB2312" pitchFamily="49" charset="-122"/>
                <a:cs typeface="+mn-cs"/>
                <a:sym typeface="Symbol" panose="05050102010706020507" pitchFamily="18" charset="2"/>
              </a:rPr>
              <a:t>)</a:t>
            </a:r>
            <a:endParaRPr kumimoji="1" lang="en-US" altLang="zh-CN" sz="2800" b="1" i="0" u="none" strike="noStrike" kern="1200" cap="none" spc="0" normalizeH="0" baseline="0" noProof="0">
              <a:ln>
                <a:noFill/>
              </a:ln>
              <a:solidFill>
                <a:srgbClr val="003366"/>
              </a:solidFill>
              <a:effectLst/>
              <a:uLnTx/>
              <a:uFillTx/>
              <a:latin typeface="仿宋_GB2312" pitchFamily="49" charset="-122"/>
              <a:ea typeface="仿宋_GB2312" pitchFamily="49" charset="-122"/>
              <a:cs typeface="+mn-cs"/>
            </a:endParaRPr>
          </a:p>
        </p:txBody>
      </p:sp>
      <p:sp>
        <p:nvSpPr>
          <p:cNvPr id="7" name="Text Box 5"/>
          <p:cNvSpPr txBox="1">
            <a:spLocks noChangeArrowheads="1"/>
          </p:cNvSpPr>
          <p:nvPr>
            <p:custDataLst>
              <p:tags r:id="rId4"/>
            </p:custDataLst>
          </p:nvPr>
        </p:nvSpPr>
        <p:spPr bwMode="auto">
          <a:xfrm>
            <a:off x="1771650" y="1375093"/>
            <a:ext cx="7632700" cy="9772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marL="666750" indent="-666750">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marL="666750" marR="0" lvl="0" indent="-666750" algn="l" defTabSz="914400" rtl="0" eaLnBrk="0" fontAlgn="base" latinLnBrk="0" hangingPunct="0">
              <a:lnSpc>
                <a:spcPct val="120000"/>
              </a:lnSpc>
              <a:spcBef>
                <a:spcPct val="0"/>
              </a:spcBef>
              <a:spcAft>
                <a:spcPct val="0"/>
              </a:spcAft>
              <a:buClrTx/>
              <a:buSzTx/>
              <a:buFontTx/>
              <a:buNone/>
              <a:defRPr/>
            </a:pPr>
            <a:r>
              <a:rPr kumimoji="1" lang="zh-CN" altLang="en-US" sz="2400" b="1" i="0" u="none" strike="noStrike" kern="1200" cap="none" spc="0" normalizeH="0" baseline="0" noProof="0">
                <a:ln>
                  <a:noFill/>
                </a:ln>
                <a:solidFill>
                  <a:srgbClr val="2E6272"/>
                </a:solidFill>
                <a:effectLst/>
                <a:uLnTx/>
                <a:uFillTx/>
                <a:latin typeface="Times New Roman" panose="02020503050405090304" pitchFamily="18" charset="0"/>
                <a:ea typeface="宋体" pitchFamily="2" charset="-122"/>
                <a:cs typeface="+mn-cs"/>
                <a:sym typeface="Symbol" panose="05050102010706020507" pitchFamily="18" charset="2"/>
              </a:rPr>
              <a:t>        </a:t>
            </a:r>
            <a:r>
              <a:rPr kumimoji="1" lang="zh-CN" altLang="en-US" sz="2400" b="1" i="0" u="none" strike="noStrike" kern="1200" cap="none" spc="0" normalizeH="0" baseline="0" noProof="0">
                <a:ln>
                  <a:noFill/>
                </a:ln>
                <a:solidFill>
                  <a:srgbClr val="003366"/>
                </a:solidFill>
                <a:effectLst/>
                <a:uLnTx/>
                <a:uFillTx/>
                <a:latin typeface="Times New Roman" panose="02020503050405090304" pitchFamily="18" charset="0"/>
                <a:ea typeface="仿宋_GB2312" pitchFamily="49" charset="-122"/>
                <a:cs typeface="+mn-cs"/>
                <a:sym typeface="Symbol" panose="05050102010706020507" pitchFamily="18" charset="2"/>
              </a:rPr>
              <a:t>在</a:t>
            </a:r>
            <a:r>
              <a:rPr kumimoji="1" lang="zh-CN" altLang="zh-CN" sz="2400" b="1" i="0" u="none" strike="noStrike" kern="1200" cap="none" spc="0" normalizeH="0" baseline="0" noProof="0">
                <a:ln>
                  <a:noFill/>
                </a:ln>
                <a:solidFill>
                  <a:srgbClr val="003366"/>
                </a:solidFill>
                <a:effectLst/>
                <a:uLnTx/>
                <a:uFillTx/>
                <a:latin typeface="Times New Roman" panose="02020503050405090304" pitchFamily="18" charset="0"/>
                <a:ea typeface="仿宋_GB2312" pitchFamily="49" charset="-122"/>
                <a:cs typeface="+mn-cs"/>
                <a:sym typeface="Symbol" panose="05050102010706020507" pitchFamily="18" charset="2"/>
              </a:rPr>
              <a:t>集总参数电路中，任一时刻，</a:t>
            </a:r>
            <a:r>
              <a:rPr kumimoji="1" lang="zh-CN" altLang="en-US" sz="2400" b="1" i="0" u="none" strike="noStrike" kern="1200" cap="none" spc="0" normalizeH="0" baseline="0" noProof="0">
                <a:ln>
                  <a:noFill/>
                </a:ln>
                <a:solidFill>
                  <a:srgbClr val="003366"/>
                </a:solidFill>
                <a:effectLst/>
                <a:uLnTx/>
                <a:uFillTx/>
                <a:latin typeface="Times New Roman" panose="02020503050405090304" pitchFamily="18" charset="0"/>
                <a:ea typeface="仿宋_GB2312" pitchFamily="49" charset="-122"/>
                <a:cs typeface="+mn-cs"/>
                <a:sym typeface="Symbol" panose="05050102010706020507" pitchFamily="18" charset="2"/>
              </a:rPr>
              <a:t>沿任一闭合路径绕</a:t>
            </a:r>
            <a:endParaRPr kumimoji="1" lang="zh-CN" altLang="en-US" sz="2400" b="1" i="0" u="none" strike="noStrike" kern="1200" cap="none" spc="0" normalizeH="0" baseline="0" noProof="0">
              <a:ln>
                <a:noFill/>
              </a:ln>
              <a:solidFill>
                <a:srgbClr val="003366"/>
              </a:solidFill>
              <a:effectLst/>
              <a:uLnTx/>
              <a:uFillTx/>
              <a:latin typeface="Times New Roman" panose="02020503050405090304" pitchFamily="18" charset="0"/>
              <a:ea typeface="仿宋_GB2312" pitchFamily="49" charset="-122"/>
              <a:cs typeface="+mn-cs"/>
              <a:sym typeface="Symbol" panose="05050102010706020507" pitchFamily="18" charset="2"/>
            </a:endParaRPr>
          </a:p>
          <a:p>
            <a:pPr marL="666750" marR="0" lvl="0" indent="-666750" algn="l" defTabSz="914400" rtl="0" eaLnBrk="0" fontAlgn="base" latinLnBrk="0" hangingPunct="0">
              <a:lnSpc>
                <a:spcPct val="120000"/>
              </a:lnSpc>
              <a:spcBef>
                <a:spcPct val="0"/>
              </a:spcBef>
              <a:spcAft>
                <a:spcPct val="0"/>
              </a:spcAft>
              <a:buClrTx/>
              <a:buSzTx/>
              <a:buFontTx/>
              <a:buNone/>
              <a:defRPr/>
            </a:pPr>
            <a:r>
              <a:rPr kumimoji="1" lang="zh-CN" altLang="en-US" sz="2400" b="1" i="0" u="none" strike="noStrike" kern="1200" cap="none" spc="0" normalizeH="0" baseline="0" noProof="0">
                <a:ln>
                  <a:noFill/>
                </a:ln>
                <a:solidFill>
                  <a:srgbClr val="003366"/>
                </a:solidFill>
                <a:effectLst/>
                <a:uLnTx/>
                <a:uFillTx/>
                <a:latin typeface="Times New Roman" panose="02020503050405090304" pitchFamily="18" charset="0"/>
                <a:ea typeface="仿宋_GB2312" pitchFamily="49" charset="-122"/>
                <a:cs typeface="+mn-cs"/>
                <a:sym typeface="Symbol" panose="05050102010706020507" pitchFamily="18" charset="2"/>
              </a:rPr>
              <a:t>行，各支路电压的代数和等于零</a:t>
            </a:r>
            <a:r>
              <a:rPr kumimoji="1" lang="zh-CN" altLang="zh-CN" sz="2400" b="1" i="0" u="none" strike="noStrike" kern="1200" cap="none" spc="0" normalizeH="0" baseline="0" noProof="0">
                <a:ln>
                  <a:noFill/>
                </a:ln>
                <a:solidFill>
                  <a:srgbClr val="003366"/>
                </a:solidFill>
                <a:effectLst/>
                <a:uLnTx/>
                <a:uFillTx/>
                <a:latin typeface="Times New Roman" panose="02020503050405090304" pitchFamily="18" charset="0"/>
                <a:ea typeface="仿宋_GB2312" pitchFamily="49" charset="-122"/>
                <a:cs typeface="+mn-cs"/>
                <a:sym typeface="Symbol" panose="05050102010706020507" pitchFamily="18" charset="2"/>
              </a:rPr>
              <a:t>。</a:t>
            </a:r>
            <a:endParaRPr kumimoji="1" lang="zh-CN" altLang="en-US" sz="2400" b="1" i="0" u="none" strike="noStrike" kern="1200" cap="none" spc="0" normalizeH="0" baseline="0" noProof="0">
              <a:ln>
                <a:noFill/>
              </a:ln>
              <a:solidFill>
                <a:srgbClr val="003366"/>
              </a:solidFill>
              <a:effectLst/>
              <a:uLnTx/>
              <a:uFillTx/>
              <a:latin typeface="Times New Roman" panose="02020503050405090304" pitchFamily="18" charset="0"/>
              <a:ea typeface="仿宋_GB2312" pitchFamily="49" charset="-122"/>
              <a:cs typeface="+mn-cs"/>
            </a:endParaRPr>
          </a:p>
        </p:txBody>
      </p:sp>
      <p:graphicFrame>
        <p:nvGraphicFramePr>
          <p:cNvPr id="8" name="Object 6"/>
          <p:cNvGraphicFramePr>
            <a:graphicFrameLocks noChangeAspect="1"/>
          </p:cNvGraphicFramePr>
          <p:nvPr>
            <p:custDataLst>
              <p:tags r:id="rId5"/>
            </p:custDataLst>
          </p:nvPr>
        </p:nvGraphicFramePr>
        <p:xfrm>
          <a:off x="2060575" y="2365375"/>
          <a:ext cx="2232025" cy="1101725"/>
        </p:xfrm>
        <a:graphic>
          <a:graphicData uri="http://schemas.openxmlformats.org/presentationml/2006/ole">
            <mc:AlternateContent xmlns:mc="http://schemas.openxmlformats.org/markup-compatibility/2006">
              <mc:Choice xmlns:v="urn:schemas-microsoft-com:vml" Requires="v">
                <p:oleObj spid="_x0000_s92" name="Equation" r:id="rId6" imgW="521335" imgH="307340" progId="Equation.3">
                  <p:embed/>
                </p:oleObj>
              </mc:Choice>
              <mc:Fallback>
                <p:oleObj name="Equation" r:id="rId6" imgW="521335" imgH="307340" progId="Equation.3">
                  <p:embed/>
                  <p:pic>
                    <p:nvPicPr>
                      <p:cNvPr id="0" name="Object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60575" y="2365375"/>
                        <a:ext cx="2232025" cy="1101725"/>
                      </a:xfrm>
                      <a:prstGeom prst="rect">
                        <a:avLst/>
                      </a:prstGeom>
                      <a:gradFill rotWithShape="1">
                        <a:gsLst>
                          <a:gs pos="0">
                            <a:srgbClr val="FFCCCC"/>
                          </a:gs>
                          <a:gs pos="100000">
                            <a:srgbClr val="FFFFFF"/>
                          </a:gs>
                        </a:gsLst>
                        <a:lin ang="54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 name="Object 7"/>
          <p:cNvGraphicFramePr>
            <a:graphicFrameLocks noChangeAspect="1"/>
          </p:cNvGraphicFramePr>
          <p:nvPr>
            <p:custDataLst>
              <p:tags r:id="rId8"/>
            </p:custDataLst>
          </p:nvPr>
        </p:nvGraphicFramePr>
        <p:xfrm>
          <a:off x="4795838" y="2535238"/>
          <a:ext cx="3024187" cy="571500"/>
        </p:xfrm>
        <a:graphic>
          <a:graphicData uri="http://schemas.openxmlformats.org/presentationml/2006/ole">
            <mc:AlternateContent xmlns:mc="http://schemas.openxmlformats.org/markup-compatibility/2006">
              <mc:Choice xmlns:v="urn:schemas-microsoft-com:vml" Requires="v">
                <p:oleObj spid="_x0000_s2" name="Equation" r:id="rId9" imgW="807085" imgH="178435" progId="Equation.3">
                  <p:embed/>
                </p:oleObj>
              </mc:Choice>
              <mc:Fallback>
                <p:oleObj name="Equation" r:id="rId9" imgW="807085" imgH="178435" progId="Equation.3">
                  <p:embed/>
                  <p:pic>
                    <p:nvPicPr>
                      <p:cNvPr id="0" name="Object 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795838" y="2535238"/>
                        <a:ext cx="3024187" cy="57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1" name="Group 8"/>
          <p:cNvGrpSpPr/>
          <p:nvPr/>
        </p:nvGrpSpPr>
        <p:grpSpPr bwMode="auto">
          <a:xfrm>
            <a:off x="1266825" y="3322638"/>
            <a:ext cx="3887788" cy="3438525"/>
            <a:chOff x="340" y="1938"/>
            <a:chExt cx="2239" cy="2088"/>
          </a:xfrm>
        </p:grpSpPr>
        <p:sp>
          <p:nvSpPr>
            <p:cNvPr id="12" name="Oval 9"/>
            <p:cNvSpPr>
              <a:spLocks noChangeArrowheads="1"/>
            </p:cNvSpPr>
            <p:nvPr>
              <p:custDataLst>
                <p:tags r:id="rId11"/>
              </p:custDataLst>
            </p:nvPr>
          </p:nvSpPr>
          <p:spPr bwMode="auto">
            <a:xfrm rot="5400000">
              <a:off x="778" y="2523"/>
              <a:ext cx="288" cy="288"/>
            </a:xfrm>
            <a:prstGeom prst="ellipse">
              <a:avLst/>
            </a:prstGeom>
            <a:solidFill>
              <a:schemeClr val="accent1"/>
            </a:solidFill>
            <a:ln w="57150">
              <a:solidFill>
                <a:srgbClr val="FF99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3366"/>
                </a:solidFill>
                <a:effectLst/>
                <a:uLnTx/>
                <a:uFillTx/>
                <a:latin typeface="Arial" panose="020B0604020202090204" pitchFamily="34" charset="0"/>
                <a:ea typeface="宋体" pitchFamily="2" charset="-122"/>
                <a:cs typeface="+mn-cs"/>
              </a:endParaRPr>
            </a:p>
          </p:txBody>
        </p:sp>
        <p:sp>
          <p:nvSpPr>
            <p:cNvPr id="13" name="Oval 10"/>
            <p:cNvSpPr>
              <a:spLocks noChangeArrowheads="1"/>
            </p:cNvSpPr>
            <p:nvPr>
              <p:custDataLst>
                <p:tags r:id="rId12"/>
              </p:custDataLst>
            </p:nvPr>
          </p:nvSpPr>
          <p:spPr bwMode="auto">
            <a:xfrm>
              <a:off x="1091" y="3516"/>
              <a:ext cx="288" cy="288"/>
            </a:xfrm>
            <a:prstGeom prst="ellipse">
              <a:avLst/>
            </a:prstGeom>
            <a:solidFill>
              <a:schemeClr val="accent1"/>
            </a:solidFill>
            <a:ln w="57150">
              <a:solidFill>
                <a:srgbClr val="FF99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3366"/>
                </a:solidFill>
                <a:effectLst/>
                <a:uLnTx/>
                <a:uFillTx/>
                <a:latin typeface="Arial" panose="020B0604020202090204" pitchFamily="34" charset="0"/>
                <a:ea typeface="宋体" pitchFamily="2" charset="-122"/>
                <a:cs typeface="+mn-cs"/>
              </a:endParaRPr>
            </a:p>
          </p:txBody>
        </p:sp>
        <p:sp>
          <p:nvSpPr>
            <p:cNvPr id="14" name="Line 11"/>
            <p:cNvSpPr>
              <a:spLocks noChangeShapeType="1"/>
            </p:cNvSpPr>
            <p:nvPr>
              <p:custDataLst>
                <p:tags r:id="rId13"/>
              </p:custDataLst>
            </p:nvPr>
          </p:nvSpPr>
          <p:spPr bwMode="auto">
            <a:xfrm>
              <a:off x="923" y="2352"/>
              <a:ext cx="1248" cy="0"/>
            </a:xfrm>
            <a:prstGeom prst="line">
              <a:avLst/>
            </a:prstGeom>
            <a:noFill/>
            <a:ln w="38100">
              <a:solidFill>
                <a:srgbClr val="CC0000"/>
              </a:solidFill>
              <a:round/>
              <a:head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3366"/>
                </a:solidFill>
                <a:effectLst/>
                <a:uLnTx/>
                <a:uFillTx/>
                <a:latin typeface="Arial" panose="020B0604020202090204" pitchFamily="34" charset="0"/>
                <a:ea typeface="+mn-ea"/>
                <a:cs typeface="+mn-cs"/>
              </a:endParaRPr>
            </a:p>
          </p:txBody>
        </p:sp>
        <p:sp>
          <p:nvSpPr>
            <p:cNvPr id="15" name="Rectangle 12"/>
            <p:cNvSpPr>
              <a:spLocks noChangeArrowheads="1"/>
            </p:cNvSpPr>
            <p:nvPr>
              <p:custDataLst>
                <p:tags r:id="rId14"/>
              </p:custDataLst>
            </p:nvPr>
          </p:nvSpPr>
          <p:spPr bwMode="auto">
            <a:xfrm>
              <a:off x="1343" y="2268"/>
              <a:ext cx="384" cy="144"/>
            </a:xfrm>
            <a:prstGeom prst="rect">
              <a:avLst/>
            </a:prstGeom>
            <a:solidFill>
              <a:srgbClr val="46ACAE"/>
            </a:solidFill>
            <a:ln w="28575">
              <a:solidFill>
                <a:srgbClr val="FF99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3366"/>
                </a:solidFill>
                <a:effectLst/>
                <a:uLnTx/>
                <a:uFillTx/>
                <a:latin typeface="Arial" panose="020B0604020202090204" pitchFamily="34" charset="0"/>
                <a:ea typeface="宋体" pitchFamily="2" charset="-122"/>
                <a:cs typeface="+mn-cs"/>
              </a:endParaRPr>
            </a:p>
          </p:txBody>
        </p:sp>
        <p:sp>
          <p:nvSpPr>
            <p:cNvPr id="16" name="Line 13"/>
            <p:cNvSpPr>
              <a:spLocks noChangeShapeType="1"/>
            </p:cNvSpPr>
            <p:nvPr>
              <p:custDataLst>
                <p:tags r:id="rId15"/>
              </p:custDataLst>
            </p:nvPr>
          </p:nvSpPr>
          <p:spPr bwMode="auto">
            <a:xfrm>
              <a:off x="923" y="2352"/>
              <a:ext cx="0" cy="1305"/>
            </a:xfrm>
            <a:prstGeom prst="line">
              <a:avLst/>
            </a:prstGeom>
            <a:noFill/>
            <a:ln w="38100">
              <a:solidFill>
                <a:srgbClr val="CC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3366"/>
                </a:solidFill>
                <a:effectLst/>
                <a:uLnTx/>
                <a:uFillTx/>
                <a:latin typeface="Arial" panose="020B0604020202090204" pitchFamily="34" charset="0"/>
                <a:ea typeface="+mn-ea"/>
                <a:cs typeface="+mn-cs"/>
              </a:endParaRPr>
            </a:p>
          </p:txBody>
        </p:sp>
        <p:sp>
          <p:nvSpPr>
            <p:cNvPr id="17" name="Rectangle 14"/>
            <p:cNvSpPr>
              <a:spLocks noChangeArrowheads="1"/>
            </p:cNvSpPr>
            <p:nvPr>
              <p:custDataLst>
                <p:tags r:id="rId16"/>
              </p:custDataLst>
            </p:nvPr>
          </p:nvSpPr>
          <p:spPr bwMode="auto">
            <a:xfrm rot="-5400000">
              <a:off x="743" y="3097"/>
              <a:ext cx="384" cy="144"/>
            </a:xfrm>
            <a:prstGeom prst="rect">
              <a:avLst/>
            </a:prstGeom>
            <a:solidFill>
              <a:srgbClr val="46ACAE"/>
            </a:solidFill>
            <a:ln w="28575">
              <a:solidFill>
                <a:srgbClr val="FF99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3366"/>
                </a:solidFill>
                <a:effectLst/>
                <a:uLnTx/>
                <a:uFillTx/>
                <a:latin typeface="Arial" panose="020B0604020202090204" pitchFamily="34" charset="0"/>
                <a:ea typeface="宋体" pitchFamily="2" charset="-122"/>
                <a:cs typeface="+mn-cs"/>
              </a:endParaRPr>
            </a:p>
          </p:txBody>
        </p:sp>
        <p:sp>
          <p:nvSpPr>
            <p:cNvPr id="18" name="Line 15"/>
            <p:cNvSpPr>
              <a:spLocks noChangeShapeType="1"/>
            </p:cNvSpPr>
            <p:nvPr>
              <p:custDataLst>
                <p:tags r:id="rId17"/>
              </p:custDataLst>
            </p:nvPr>
          </p:nvSpPr>
          <p:spPr bwMode="auto">
            <a:xfrm>
              <a:off x="923" y="3657"/>
              <a:ext cx="1248" cy="0"/>
            </a:xfrm>
            <a:prstGeom prst="line">
              <a:avLst/>
            </a:prstGeom>
            <a:noFill/>
            <a:ln w="38100">
              <a:solidFill>
                <a:srgbClr val="CC0000"/>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3366"/>
                </a:solidFill>
                <a:effectLst/>
                <a:uLnTx/>
                <a:uFillTx/>
                <a:latin typeface="Arial" panose="020B0604020202090204" pitchFamily="34" charset="0"/>
                <a:ea typeface="+mn-ea"/>
                <a:cs typeface="+mn-cs"/>
              </a:endParaRPr>
            </a:p>
          </p:txBody>
        </p:sp>
        <p:sp>
          <p:nvSpPr>
            <p:cNvPr id="19" name="Rectangle 16"/>
            <p:cNvSpPr>
              <a:spLocks noChangeArrowheads="1"/>
            </p:cNvSpPr>
            <p:nvPr>
              <p:custDataLst>
                <p:tags r:id="rId18"/>
              </p:custDataLst>
            </p:nvPr>
          </p:nvSpPr>
          <p:spPr bwMode="auto">
            <a:xfrm>
              <a:off x="1691" y="3583"/>
              <a:ext cx="384" cy="144"/>
            </a:xfrm>
            <a:prstGeom prst="rect">
              <a:avLst/>
            </a:prstGeom>
            <a:solidFill>
              <a:srgbClr val="46ACAE"/>
            </a:solidFill>
            <a:ln w="28575">
              <a:solidFill>
                <a:srgbClr val="FF99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3366"/>
                </a:solidFill>
                <a:effectLst/>
                <a:uLnTx/>
                <a:uFillTx/>
                <a:latin typeface="Arial" panose="020B0604020202090204" pitchFamily="34" charset="0"/>
                <a:ea typeface="宋体" pitchFamily="2" charset="-122"/>
                <a:cs typeface="+mn-cs"/>
              </a:endParaRPr>
            </a:p>
          </p:txBody>
        </p:sp>
        <p:sp>
          <p:nvSpPr>
            <p:cNvPr id="20" name="Line 17"/>
            <p:cNvSpPr>
              <a:spLocks noChangeShapeType="1"/>
            </p:cNvSpPr>
            <p:nvPr>
              <p:custDataLst>
                <p:tags r:id="rId19"/>
              </p:custDataLst>
            </p:nvPr>
          </p:nvSpPr>
          <p:spPr bwMode="auto">
            <a:xfrm>
              <a:off x="2171" y="2352"/>
              <a:ext cx="0" cy="1305"/>
            </a:xfrm>
            <a:prstGeom prst="line">
              <a:avLst/>
            </a:prstGeom>
            <a:noFill/>
            <a:ln w="38100">
              <a:solidFill>
                <a:srgbClr val="CC0000"/>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3366"/>
                </a:solidFill>
                <a:effectLst/>
                <a:uLnTx/>
                <a:uFillTx/>
                <a:latin typeface="Arial" panose="020B0604020202090204" pitchFamily="34" charset="0"/>
                <a:ea typeface="+mn-ea"/>
                <a:cs typeface="+mn-cs"/>
              </a:endParaRPr>
            </a:p>
          </p:txBody>
        </p:sp>
        <p:sp>
          <p:nvSpPr>
            <p:cNvPr id="21" name="Rectangle 18"/>
            <p:cNvSpPr>
              <a:spLocks noChangeArrowheads="1"/>
            </p:cNvSpPr>
            <p:nvPr>
              <p:custDataLst>
                <p:tags r:id="rId20"/>
              </p:custDataLst>
            </p:nvPr>
          </p:nvSpPr>
          <p:spPr bwMode="auto">
            <a:xfrm rot="-5400000">
              <a:off x="1979" y="2940"/>
              <a:ext cx="384" cy="144"/>
            </a:xfrm>
            <a:prstGeom prst="rect">
              <a:avLst/>
            </a:prstGeom>
            <a:solidFill>
              <a:srgbClr val="46ACAE"/>
            </a:solidFill>
            <a:ln w="28575">
              <a:solidFill>
                <a:srgbClr val="FF99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3366"/>
                </a:solidFill>
                <a:effectLst/>
                <a:uLnTx/>
                <a:uFillTx/>
                <a:latin typeface="Arial" panose="020B0604020202090204" pitchFamily="34" charset="0"/>
                <a:ea typeface="宋体" pitchFamily="2" charset="-122"/>
                <a:cs typeface="+mn-cs"/>
              </a:endParaRPr>
            </a:p>
          </p:txBody>
        </p:sp>
        <p:sp>
          <p:nvSpPr>
            <p:cNvPr id="22" name="Line 19"/>
            <p:cNvSpPr>
              <a:spLocks noChangeShapeType="1"/>
            </p:cNvSpPr>
            <p:nvPr>
              <p:custDataLst>
                <p:tags r:id="rId21"/>
              </p:custDataLst>
            </p:nvPr>
          </p:nvSpPr>
          <p:spPr bwMode="auto">
            <a:xfrm>
              <a:off x="2171" y="3655"/>
              <a:ext cx="348" cy="238"/>
            </a:xfrm>
            <a:prstGeom prst="line">
              <a:avLst/>
            </a:prstGeom>
            <a:noFill/>
            <a:ln w="38100">
              <a:solidFill>
                <a:srgbClr val="CC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3366"/>
                </a:solidFill>
                <a:effectLst/>
                <a:uLnTx/>
                <a:uFillTx/>
                <a:latin typeface="Arial" panose="020B0604020202090204" pitchFamily="34" charset="0"/>
                <a:ea typeface="+mn-ea"/>
                <a:cs typeface="+mn-cs"/>
              </a:endParaRPr>
            </a:p>
          </p:txBody>
        </p:sp>
        <p:sp>
          <p:nvSpPr>
            <p:cNvPr id="23" name="Line 20"/>
            <p:cNvSpPr>
              <a:spLocks noChangeShapeType="1"/>
            </p:cNvSpPr>
            <p:nvPr>
              <p:custDataLst>
                <p:tags r:id="rId22"/>
              </p:custDataLst>
            </p:nvPr>
          </p:nvSpPr>
          <p:spPr bwMode="auto">
            <a:xfrm flipV="1">
              <a:off x="2159" y="2096"/>
              <a:ext cx="420" cy="257"/>
            </a:xfrm>
            <a:prstGeom prst="line">
              <a:avLst/>
            </a:prstGeom>
            <a:noFill/>
            <a:ln w="38100">
              <a:solidFill>
                <a:srgbClr val="CC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3366"/>
                </a:solidFill>
                <a:effectLst/>
                <a:uLnTx/>
                <a:uFillTx/>
                <a:latin typeface="Arial" panose="020B0604020202090204" pitchFamily="34" charset="0"/>
                <a:ea typeface="+mn-ea"/>
                <a:cs typeface="+mn-cs"/>
              </a:endParaRPr>
            </a:p>
          </p:txBody>
        </p:sp>
        <p:sp>
          <p:nvSpPr>
            <p:cNvPr id="24" name="Line 21"/>
            <p:cNvSpPr>
              <a:spLocks noChangeShapeType="1"/>
            </p:cNvSpPr>
            <p:nvPr>
              <p:custDataLst>
                <p:tags r:id="rId23"/>
              </p:custDataLst>
            </p:nvPr>
          </p:nvSpPr>
          <p:spPr bwMode="auto">
            <a:xfrm flipH="1">
              <a:off x="575" y="3655"/>
              <a:ext cx="336" cy="209"/>
            </a:xfrm>
            <a:prstGeom prst="line">
              <a:avLst/>
            </a:prstGeom>
            <a:noFill/>
            <a:ln w="38100">
              <a:solidFill>
                <a:srgbClr val="CC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3366"/>
                </a:solidFill>
                <a:effectLst/>
                <a:uLnTx/>
                <a:uFillTx/>
                <a:latin typeface="Arial" panose="020B0604020202090204" pitchFamily="34" charset="0"/>
                <a:ea typeface="+mn-ea"/>
                <a:cs typeface="+mn-cs"/>
              </a:endParaRPr>
            </a:p>
          </p:txBody>
        </p:sp>
        <p:sp>
          <p:nvSpPr>
            <p:cNvPr id="25" name="Line 22"/>
            <p:cNvSpPr>
              <a:spLocks noChangeShapeType="1"/>
            </p:cNvSpPr>
            <p:nvPr>
              <p:custDataLst>
                <p:tags r:id="rId24"/>
              </p:custDataLst>
            </p:nvPr>
          </p:nvSpPr>
          <p:spPr bwMode="auto">
            <a:xfrm>
              <a:off x="575" y="2065"/>
              <a:ext cx="348" cy="288"/>
            </a:xfrm>
            <a:prstGeom prst="line">
              <a:avLst/>
            </a:prstGeom>
            <a:noFill/>
            <a:ln w="38100">
              <a:solidFill>
                <a:srgbClr val="CC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3366"/>
                </a:solidFill>
                <a:effectLst/>
                <a:uLnTx/>
                <a:uFillTx/>
                <a:latin typeface="Arial" panose="020B0604020202090204" pitchFamily="34" charset="0"/>
                <a:ea typeface="+mn-ea"/>
                <a:cs typeface="+mn-cs"/>
              </a:endParaRPr>
            </a:p>
          </p:txBody>
        </p:sp>
        <p:sp>
          <p:nvSpPr>
            <p:cNvPr id="26" name="Line 23"/>
            <p:cNvSpPr>
              <a:spLocks noChangeShapeType="1"/>
            </p:cNvSpPr>
            <p:nvPr>
              <p:custDataLst>
                <p:tags r:id="rId25"/>
              </p:custDataLst>
            </p:nvPr>
          </p:nvSpPr>
          <p:spPr bwMode="auto">
            <a:xfrm>
              <a:off x="839" y="3384"/>
              <a:ext cx="0" cy="271"/>
            </a:xfrm>
            <a:prstGeom prst="line">
              <a:avLst/>
            </a:prstGeom>
            <a:noFill/>
            <a:ln w="5715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3366"/>
                </a:solidFill>
                <a:effectLst/>
                <a:uLnTx/>
                <a:uFillTx/>
                <a:latin typeface="Arial" panose="020B0604020202090204" pitchFamily="34" charset="0"/>
                <a:ea typeface="+mn-ea"/>
                <a:cs typeface="+mn-cs"/>
              </a:endParaRPr>
            </a:p>
          </p:txBody>
        </p:sp>
        <p:sp>
          <p:nvSpPr>
            <p:cNvPr id="27" name="Line 24"/>
            <p:cNvSpPr>
              <a:spLocks noChangeShapeType="1"/>
            </p:cNvSpPr>
            <p:nvPr>
              <p:custDataLst>
                <p:tags r:id="rId26"/>
              </p:custDataLst>
            </p:nvPr>
          </p:nvSpPr>
          <p:spPr bwMode="auto">
            <a:xfrm flipH="1" flipV="1">
              <a:off x="1429" y="3702"/>
              <a:ext cx="240" cy="2"/>
            </a:xfrm>
            <a:prstGeom prst="line">
              <a:avLst/>
            </a:prstGeom>
            <a:noFill/>
            <a:ln w="5715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3366"/>
                </a:solidFill>
                <a:effectLst/>
                <a:uLnTx/>
                <a:uFillTx/>
                <a:latin typeface="Arial" panose="020B0604020202090204" pitchFamily="34" charset="0"/>
                <a:ea typeface="+mn-ea"/>
                <a:cs typeface="+mn-cs"/>
              </a:endParaRPr>
            </a:p>
          </p:txBody>
        </p:sp>
        <p:sp>
          <p:nvSpPr>
            <p:cNvPr id="28" name="Line 25"/>
            <p:cNvSpPr>
              <a:spLocks noChangeShapeType="1"/>
            </p:cNvSpPr>
            <p:nvPr>
              <p:custDataLst>
                <p:tags r:id="rId27"/>
              </p:custDataLst>
            </p:nvPr>
          </p:nvSpPr>
          <p:spPr bwMode="auto">
            <a:xfrm>
              <a:off x="1792" y="2250"/>
              <a:ext cx="282" cy="0"/>
            </a:xfrm>
            <a:prstGeom prst="line">
              <a:avLst/>
            </a:prstGeom>
            <a:noFill/>
            <a:ln w="5715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3366"/>
                </a:solidFill>
                <a:effectLst/>
                <a:uLnTx/>
                <a:uFillTx/>
                <a:latin typeface="Arial" panose="020B0604020202090204" pitchFamily="34" charset="0"/>
                <a:ea typeface="+mn-ea"/>
                <a:cs typeface="+mn-cs"/>
              </a:endParaRPr>
            </a:p>
          </p:txBody>
        </p:sp>
        <p:sp>
          <p:nvSpPr>
            <p:cNvPr id="29" name="Line 26"/>
            <p:cNvSpPr>
              <a:spLocks noChangeShapeType="1"/>
            </p:cNvSpPr>
            <p:nvPr>
              <p:custDataLst>
                <p:tags r:id="rId28"/>
              </p:custDataLst>
            </p:nvPr>
          </p:nvSpPr>
          <p:spPr bwMode="auto">
            <a:xfrm flipV="1">
              <a:off x="2245" y="3249"/>
              <a:ext cx="0" cy="271"/>
            </a:xfrm>
            <a:prstGeom prst="line">
              <a:avLst/>
            </a:prstGeom>
            <a:noFill/>
            <a:ln w="5715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3366"/>
                </a:solidFill>
                <a:effectLst/>
                <a:uLnTx/>
                <a:uFillTx/>
                <a:latin typeface="Arial" panose="020B0604020202090204" pitchFamily="34" charset="0"/>
                <a:ea typeface="+mn-ea"/>
                <a:cs typeface="+mn-cs"/>
              </a:endParaRPr>
            </a:p>
          </p:txBody>
        </p:sp>
        <p:sp>
          <p:nvSpPr>
            <p:cNvPr id="30" name="Text Box 27"/>
            <p:cNvSpPr txBox="1">
              <a:spLocks noChangeArrowheads="1"/>
            </p:cNvSpPr>
            <p:nvPr>
              <p:custDataLst>
                <p:tags r:id="rId29"/>
              </p:custDataLst>
            </p:nvPr>
          </p:nvSpPr>
          <p:spPr bwMode="auto">
            <a:xfrm>
              <a:off x="522" y="3343"/>
              <a:ext cx="366" cy="27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1" u="none" strike="noStrike" kern="1200" cap="none" spc="0" normalizeH="0" baseline="0" noProof="0">
                  <a:ln>
                    <a:noFill/>
                  </a:ln>
                  <a:solidFill>
                    <a:srgbClr val="003366"/>
                  </a:solidFill>
                  <a:effectLst/>
                  <a:uLnTx/>
                  <a:uFillTx/>
                  <a:latin typeface="Times New Roman" panose="02020503050405090304" pitchFamily="18" charset="0"/>
                  <a:ea typeface="宋体" pitchFamily="2" charset="-122"/>
                  <a:cs typeface="+mn-cs"/>
                  <a:sym typeface="Symbol" panose="05050102010706020507" pitchFamily="18" charset="2"/>
                </a:rPr>
                <a:t>I</a:t>
              </a:r>
              <a:r>
                <a:rPr kumimoji="1" lang="en-US" altLang="zh-CN" sz="2400" b="1" i="0" u="none" strike="noStrike" kern="1200" cap="none" spc="0" normalizeH="0" baseline="-25000" noProof="0">
                  <a:ln>
                    <a:noFill/>
                  </a:ln>
                  <a:solidFill>
                    <a:srgbClr val="003366"/>
                  </a:solidFill>
                  <a:effectLst/>
                  <a:uLnTx/>
                  <a:uFillTx/>
                  <a:latin typeface="Times New Roman" panose="02020503050405090304" pitchFamily="18" charset="0"/>
                  <a:ea typeface="宋体" pitchFamily="2" charset="-122"/>
                  <a:cs typeface="+mn-cs"/>
                  <a:sym typeface="Symbol" panose="05050102010706020507" pitchFamily="18" charset="2"/>
                </a:rPr>
                <a:t>1</a:t>
              </a:r>
              <a:endParaRPr kumimoji="1" lang="en-US" altLang="zh-CN" sz="2400" b="1" i="0" u="none" strike="noStrike" kern="1200" cap="none" spc="0" normalizeH="0" baseline="0" noProof="0">
                <a:ln>
                  <a:noFill/>
                </a:ln>
                <a:solidFill>
                  <a:srgbClr val="003366"/>
                </a:solidFill>
                <a:effectLst/>
                <a:uLnTx/>
                <a:uFillTx/>
                <a:latin typeface="Times New Roman" panose="02020503050405090304" pitchFamily="18" charset="0"/>
                <a:ea typeface="仿宋_GB2312" pitchFamily="49" charset="-122"/>
                <a:cs typeface="+mn-cs"/>
                <a:sym typeface="Symbol" panose="05050102010706020507" pitchFamily="18" charset="2"/>
              </a:endParaRPr>
            </a:p>
          </p:txBody>
        </p:sp>
        <p:sp>
          <p:nvSpPr>
            <p:cNvPr id="31" name="Text Box 28"/>
            <p:cNvSpPr txBox="1">
              <a:spLocks noChangeArrowheads="1"/>
            </p:cNvSpPr>
            <p:nvPr>
              <p:custDataLst>
                <p:tags r:id="rId30"/>
              </p:custDataLst>
            </p:nvPr>
          </p:nvSpPr>
          <p:spPr bwMode="auto">
            <a:xfrm>
              <a:off x="575" y="2322"/>
              <a:ext cx="204" cy="27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a:ln>
                    <a:noFill/>
                  </a:ln>
                  <a:solidFill>
                    <a:srgbClr val="003366"/>
                  </a:solidFill>
                  <a:effectLst/>
                  <a:uLnTx/>
                  <a:uFillTx/>
                  <a:latin typeface="Times New Roman" panose="02020503050405090304" pitchFamily="18" charset="0"/>
                  <a:ea typeface="宋体" pitchFamily="2" charset="-122"/>
                  <a:cs typeface="+mn-cs"/>
                  <a:sym typeface="Symbol" panose="05050102010706020507" pitchFamily="18" charset="2"/>
                </a:rPr>
                <a:t>+</a:t>
              </a:r>
              <a:endParaRPr kumimoji="1" lang="en-US" altLang="zh-CN" sz="2400" b="1" i="0" u="none" strike="noStrike" kern="1200" cap="none" spc="0" normalizeH="0" baseline="0" noProof="0">
                <a:ln>
                  <a:noFill/>
                </a:ln>
                <a:solidFill>
                  <a:srgbClr val="003366"/>
                </a:solidFill>
                <a:effectLst/>
                <a:uLnTx/>
                <a:uFillTx/>
                <a:latin typeface="Times New Roman" panose="02020503050405090304" pitchFamily="18" charset="0"/>
                <a:ea typeface="仿宋_GB2312" pitchFamily="49" charset="-122"/>
                <a:cs typeface="+mn-cs"/>
                <a:sym typeface="Symbol" panose="05050102010706020507" pitchFamily="18" charset="2"/>
              </a:endParaRPr>
            </a:p>
          </p:txBody>
        </p:sp>
        <p:sp>
          <p:nvSpPr>
            <p:cNvPr id="32" name="Text Box 29"/>
            <p:cNvSpPr txBox="1">
              <a:spLocks noChangeArrowheads="1"/>
            </p:cNvSpPr>
            <p:nvPr>
              <p:custDataLst>
                <p:tags r:id="rId31"/>
              </p:custDataLst>
            </p:nvPr>
          </p:nvSpPr>
          <p:spPr bwMode="auto">
            <a:xfrm>
              <a:off x="340" y="2528"/>
              <a:ext cx="432" cy="27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1" u="none" strike="noStrike" kern="1200" cap="none" spc="0" normalizeH="0" baseline="0" noProof="0">
                  <a:ln>
                    <a:noFill/>
                  </a:ln>
                  <a:solidFill>
                    <a:srgbClr val="003366"/>
                  </a:solidFill>
                  <a:effectLst/>
                  <a:uLnTx/>
                  <a:uFillTx/>
                  <a:latin typeface="Times New Roman" panose="02020503050405090304" pitchFamily="18" charset="0"/>
                  <a:ea typeface="宋体" pitchFamily="2" charset="-122"/>
                  <a:cs typeface="+mn-cs"/>
                  <a:sym typeface="Symbol" panose="05050102010706020507" pitchFamily="18" charset="2"/>
                </a:rPr>
                <a:t>U</a:t>
              </a:r>
              <a:r>
                <a:rPr kumimoji="1" lang="en-US" altLang="zh-CN" sz="2400" b="1" i="0" u="none" strike="noStrike" kern="1200" cap="none" spc="0" normalizeH="0" baseline="-25000" noProof="0">
                  <a:ln>
                    <a:noFill/>
                  </a:ln>
                  <a:solidFill>
                    <a:srgbClr val="003366"/>
                  </a:solidFill>
                  <a:effectLst/>
                  <a:uLnTx/>
                  <a:uFillTx/>
                  <a:latin typeface="Times New Roman" panose="02020503050405090304" pitchFamily="18" charset="0"/>
                  <a:ea typeface="宋体" pitchFamily="2" charset="-122"/>
                  <a:cs typeface="+mn-cs"/>
                  <a:sym typeface="Symbol" panose="05050102010706020507" pitchFamily="18" charset="2"/>
                </a:rPr>
                <a:t>S1</a:t>
              </a:r>
              <a:endParaRPr kumimoji="1" lang="en-US" altLang="zh-CN" sz="2400" b="1" i="0" u="none" strike="noStrike" kern="1200" cap="none" spc="0" normalizeH="0" baseline="0" noProof="0">
                <a:ln>
                  <a:noFill/>
                </a:ln>
                <a:solidFill>
                  <a:srgbClr val="003366"/>
                </a:solidFill>
                <a:effectLst/>
                <a:uLnTx/>
                <a:uFillTx/>
                <a:latin typeface="Times New Roman" panose="02020503050405090304" pitchFamily="18" charset="0"/>
                <a:ea typeface="仿宋_GB2312" pitchFamily="49" charset="-122"/>
                <a:cs typeface="+mn-cs"/>
                <a:sym typeface="Symbol" panose="05050102010706020507" pitchFamily="18" charset="2"/>
              </a:endParaRPr>
            </a:p>
          </p:txBody>
        </p:sp>
        <p:sp>
          <p:nvSpPr>
            <p:cNvPr id="33" name="Text Box 30"/>
            <p:cNvSpPr txBox="1">
              <a:spLocks noChangeArrowheads="1"/>
            </p:cNvSpPr>
            <p:nvPr>
              <p:custDataLst>
                <p:tags r:id="rId32"/>
              </p:custDataLst>
            </p:nvPr>
          </p:nvSpPr>
          <p:spPr bwMode="auto">
            <a:xfrm>
              <a:off x="443" y="3030"/>
              <a:ext cx="396" cy="27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1" u="none" strike="noStrike" kern="1200" cap="none" spc="0" normalizeH="0" baseline="0" noProof="0">
                  <a:ln>
                    <a:noFill/>
                  </a:ln>
                  <a:solidFill>
                    <a:srgbClr val="003366"/>
                  </a:solidFill>
                  <a:effectLst/>
                  <a:uLnTx/>
                  <a:uFillTx/>
                  <a:latin typeface="Times New Roman" panose="02020503050405090304" pitchFamily="18" charset="0"/>
                  <a:ea typeface="宋体" pitchFamily="2" charset="-122"/>
                  <a:cs typeface="+mn-cs"/>
                  <a:sym typeface="Symbol" panose="05050102010706020507" pitchFamily="18" charset="2"/>
                </a:rPr>
                <a:t>R</a:t>
              </a:r>
              <a:r>
                <a:rPr kumimoji="1" lang="en-US" altLang="zh-CN" sz="2400" b="1" i="0" u="none" strike="noStrike" kern="1200" cap="none" spc="0" normalizeH="0" baseline="-25000" noProof="0">
                  <a:ln>
                    <a:noFill/>
                  </a:ln>
                  <a:solidFill>
                    <a:srgbClr val="003366"/>
                  </a:solidFill>
                  <a:effectLst/>
                  <a:uLnTx/>
                  <a:uFillTx/>
                  <a:latin typeface="Times New Roman" panose="02020503050405090304" pitchFamily="18" charset="0"/>
                  <a:ea typeface="宋体" pitchFamily="2" charset="-122"/>
                  <a:cs typeface="+mn-cs"/>
                  <a:sym typeface="Symbol" panose="05050102010706020507" pitchFamily="18" charset="2"/>
                </a:rPr>
                <a:t>1</a:t>
              </a:r>
              <a:endParaRPr kumimoji="1" lang="en-US" altLang="zh-CN" sz="2400" b="1" i="0" u="none" strike="noStrike" kern="1200" cap="none" spc="0" normalizeH="0" baseline="0" noProof="0">
                <a:ln>
                  <a:noFill/>
                </a:ln>
                <a:solidFill>
                  <a:srgbClr val="003366"/>
                </a:solidFill>
                <a:effectLst/>
                <a:uLnTx/>
                <a:uFillTx/>
                <a:latin typeface="Times New Roman" panose="02020503050405090304" pitchFamily="18" charset="0"/>
                <a:ea typeface="仿宋_GB2312" pitchFamily="49" charset="-122"/>
                <a:cs typeface="+mn-cs"/>
                <a:sym typeface="Symbol" panose="05050102010706020507" pitchFamily="18" charset="2"/>
              </a:endParaRPr>
            </a:p>
          </p:txBody>
        </p:sp>
        <p:sp>
          <p:nvSpPr>
            <p:cNvPr id="34" name="Text Box 31"/>
            <p:cNvSpPr txBox="1">
              <a:spLocks noChangeArrowheads="1"/>
            </p:cNvSpPr>
            <p:nvPr>
              <p:custDataLst>
                <p:tags r:id="rId33"/>
              </p:custDataLst>
            </p:nvPr>
          </p:nvSpPr>
          <p:spPr bwMode="auto">
            <a:xfrm>
              <a:off x="1307" y="3366"/>
              <a:ext cx="432" cy="27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1" u="none" strike="noStrike" kern="1200" cap="none" spc="0" normalizeH="0" baseline="0" noProof="0">
                  <a:ln>
                    <a:noFill/>
                  </a:ln>
                  <a:solidFill>
                    <a:srgbClr val="003366"/>
                  </a:solidFill>
                  <a:effectLst/>
                  <a:uLnTx/>
                  <a:uFillTx/>
                  <a:latin typeface="Times New Roman" panose="02020503050405090304" pitchFamily="18" charset="0"/>
                  <a:ea typeface="宋体" pitchFamily="2" charset="-122"/>
                  <a:cs typeface="+mn-cs"/>
                  <a:sym typeface="Symbol" panose="05050102010706020507" pitchFamily="18" charset="2"/>
                </a:rPr>
                <a:t>I</a:t>
              </a:r>
              <a:r>
                <a:rPr kumimoji="1" lang="en-US" altLang="zh-CN" sz="2400" b="1" i="0" u="none" strike="noStrike" kern="1200" cap="none" spc="0" normalizeH="0" baseline="-25000" noProof="0">
                  <a:ln>
                    <a:noFill/>
                  </a:ln>
                  <a:solidFill>
                    <a:srgbClr val="003366"/>
                  </a:solidFill>
                  <a:effectLst/>
                  <a:uLnTx/>
                  <a:uFillTx/>
                  <a:latin typeface="Times New Roman" panose="02020503050405090304" pitchFamily="18" charset="0"/>
                  <a:ea typeface="宋体" pitchFamily="2" charset="-122"/>
                  <a:cs typeface="+mn-cs"/>
                  <a:sym typeface="Symbol" panose="05050102010706020507" pitchFamily="18" charset="2"/>
                </a:rPr>
                <a:t>4</a:t>
              </a:r>
              <a:endParaRPr kumimoji="1" lang="en-US" altLang="zh-CN" sz="2400" b="1" i="0" u="none" strike="noStrike" kern="1200" cap="none" spc="0" normalizeH="0" baseline="0" noProof="0">
                <a:ln>
                  <a:noFill/>
                </a:ln>
                <a:solidFill>
                  <a:srgbClr val="003366"/>
                </a:solidFill>
                <a:effectLst/>
                <a:uLnTx/>
                <a:uFillTx/>
                <a:latin typeface="Times New Roman" panose="02020503050405090304" pitchFamily="18" charset="0"/>
                <a:ea typeface="仿宋_GB2312" pitchFamily="49" charset="-122"/>
                <a:cs typeface="+mn-cs"/>
                <a:sym typeface="Symbol" panose="05050102010706020507" pitchFamily="18" charset="2"/>
              </a:endParaRPr>
            </a:p>
          </p:txBody>
        </p:sp>
        <p:sp>
          <p:nvSpPr>
            <p:cNvPr id="35" name="Text Box 32"/>
            <p:cNvSpPr txBox="1">
              <a:spLocks noChangeArrowheads="1"/>
            </p:cNvSpPr>
            <p:nvPr>
              <p:custDataLst>
                <p:tags r:id="rId34"/>
              </p:custDataLst>
            </p:nvPr>
          </p:nvSpPr>
          <p:spPr bwMode="auto">
            <a:xfrm>
              <a:off x="875" y="3653"/>
              <a:ext cx="168" cy="27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a:ln>
                    <a:noFill/>
                  </a:ln>
                  <a:solidFill>
                    <a:srgbClr val="003366"/>
                  </a:solidFill>
                  <a:effectLst/>
                  <a:uLnTx/>
                  <a:uFillTx/>
                  <a:latin typeface="Times New Roman" panose="02020503050405090304" pitchFamily="18" charset="0"/>
                  <a:ea typeface="宋体" pitchFamily="2" charset="-122"/>
                  <a:cs typeface="+mn-cs"/>
                  <a:sym typeface="Symbol" panose="05050102010706020507" pitchFamily="18" charset="2"/>
                </a:rPr>
                <a:t>_</a:t>
              </a:r>
              <a:endParaRPr kumimoji="1" lang="en-US" altLang="zh-CN" sz="2400" b="1" i="0" u="none" strike="noStrike" kern="1200" cap="none" spc="0" normalizeH="0" baseline="0" noProof="0">
                <a:ln>
                  <a:noFill/>
                </a:ln>
                <a:solidFill>
                  <a:srgbClr val="003366"/>
                </a:solidFill>
                <a:effectLst/>
                <a:uLnTx/>
                <a:uFillTx/>
                <a:latin typeface="Times New Roman" panose="02020503050405090304" pitchFamily="18" charset="0"/>
                <a:ea typeface="仿宋_GB2312" pitchFamily="49" charset="-122"/>
                <a:cs typeface="+mn-cs"/>
                <a:sym typeface="Symbol" panose="05050102010706020507" pitchFamily="18" charset="2"/>
              </a:endParaRPr>
            </a:p>
          </p:txBody>
        </p:sp>
        <p:sp>
          <p:nvSpPr>
            <p:cNvPr id="36" name="Text Box 33"/>
            <p:cNvSpPr txBox="1">
              <a:spLocks noChangeArrowheads="1"/>
            </p:cNvSpPr>
            <p:nvPr>
              <p:custDataLst>
                <p:tags r:id="rId35"/>
              </p:custDataLst>
            </p:nvPr>
          </p:nvSpPr>
          <p:spPr bwMode="auto">
            <a:xfrm>
              <a:off x="1259" y="3749"/>
              <a:ext cx="312" cy="27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a:ln>
                    <a:noFill/>
                  </a:ln>
                  <a:solidFill>
                    <a:srgbClr val="003366"/>
                  </a:solidFill>
                  <a:effectLst/>
                  <a:uLnTx/>
                  <a:uFillTx/>
                  <a:latin typeface="Times New Roman" panose="02020503050405090304" pitchFamily="18" charset="0"/>
                  <a:ea typeface="宋体" pitchFamily="2" charset="-122"/>
                  <a:cs typeface="+mn-cs"/>
                  <a:sym typeface="Symbol" panose="05050102010706020507" pitchFamily="18" charset="2"/>
                </a:rPr>
                <a:t>+</a:t>
              </a:r>
              <a:endParaRPr kumimoji="1" lang="en-US" altLang="zh-CN" sz="2400" b="1" i="0" u="none" strike="noStrike" kern="1200" cap="none" spc="0" normalizeH="0" baseline="0" noProof="0">
                <a:ln>
                  <a:noFill/>
                </a:ln>
                <a:solidFill>
                  <a:srgbClr val="003366"/>
                </a:solidFill>
                <a:effectLst/>
                <a:uLnTx/>
                <a:uFillTx/>
                <a:latin typeface="Times New Roman" panose="02020503050405090304" pitchFamily="18" charset="0"/>
                <a:ea typeface="仿宋_GB2312" pitchFamily="49" charset="-122"/>
                <a:cs typeface="+mn-cs"/>
                <a:sym typeface="Symbol" panose="05050102010706020507" pitchFamily="18" charset="2"/>
              </a:endParaRPr>
            </a:p>
          </p:txBody>
        </p:sp>
        <p:sp>
          <p:nvSpPr>
            <p:cNvPr id="37" name="Text Box 34"/>
            <p:cNvSpPr txBox="1">
              <a:spLocks noChangeArrowheads="1"/>
            </p:cNvSpPr>
            <p:nvPr>
              <p:custDataLst>
                <p:tags r:id="rId36"/>
              </p:custDataLst>
            </p:nvPr>
          </p:nvSpPr>
          <p:spPr bwMode="auto">
            <a:xfrm>
              <a:off x="1019" y="3749"/>
              <a:ext cx="432" cy="27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1" u="none" strike="noStrike" kern="1200" cap="none" spc="0" normalizeH="0" baseline="0" noProof="0">
                  <a:ln>
                    <a:noFill/>
                  </a:ln>
                  <a:solidFill>
                    <a:srgbClr val="003366"/>
                  </a:solidFill>
                  <a:effectLst/>
                  <a:uLnTx/>
                  <a:uFillTx/>
                  <a:latin typeface="Times New Roman" panose="02020503050405090304" pitchFamily="18" charset="0"/>
                  <a:ea typeface="宋体" pitchFamily="2" charset="-122"/>
                  <a:cs typeface="+mn-cs"/>
                  <a:sym typeface="Symbol" panose="05050102010706020507" pitchFamily="18" charset="2"/>
                </a:rPr>
                <a:t>U</a:t>
              </a:r>
              <a:r>
                <a:rPr kumimoji="1" lang="en-US" altLang="zh-CN" sz="2400" b="1" i="0" u="none" strike="noStrike" kern="1200" cap="none" spc="0" normalizeH="0" baseline="-25000" noProof="0">
                  <a:ln>
                    <a:noFill/>
                  </a:ln>
                  <a:solidFill>
                    <a:srgbClr val="003366"/>
                  </a:solidFill>
                  <a:effectLst/>
                  <a:uLnTx/>
                  <a:uFillTx/>
                  <a:latin typeface="Times New Roman" panose="02020503050405090304" pitchFamily="18" charset="0"/>
                  <a:ea typeface="宋体" pitchFamily="2" charset="-122"/>
                  <a:cs typeface="+mn-cs"/>
                  <a:sym typeface="Symbol" panose="05050102010706020507" pitchFamily="18" charset="2"/>
                </a:rPr>
                <a:t>S4</a:t>
              </a:r>
              <a:endParaRPr kumimoji="1" lang="en-US" altLang="zh-CN" sz="2400" b="1" i="0" u="none" strike="noStrike" kern="1200" cap="none" spc="0" normalizeH="0" baseline="0" noProof="0">
                <a:ln>
                  <a:noFill/>
                </a:ln>
                <a:solidFill>
                  <a:srgbClr val="003366"/>
                </a:solidFill>
                <a:effectLst/>
                <a:uLnTx/>
                <a:uFillTx/>
                <a:latin typeface="Times New Roman" panose="02020503050405090304" pitchFamily="18" charset="0"/>
                <a:ea typeface="仿宋_GB2312" pitchFamily="49" charset="-122"/>
                <a:cs typeface="+mn-cs"/>
                <a:sym typeface="Symbol" panose="05050102010706020507" pitchFamily="18" charset="2"/>
              </a:endParaRPr>
            </a:p>
          </p:txBody>
        </p:sp>
        <p:sp>
          <p:nvSpPr>
            <p:cNvPr id="38" name="Text Box 35"/>
            <p:cNvSpPr txBox="1">
              <a:spLocks noChangeArrowheads="1"/>
            </p:cNvSpPr>
            <p:nvPr>
              <p:custDataLst>
                <p:tags r:id="rId37"/>
              </p:custDataLst>
            </p:nvPr>
          </p:nvSpPr>
          <p:spPr bwMode="auto">
            <a:xfrm>
              <a:off x="1727" y="3702"/>
              <a:ext cx="372" cy="27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1" u="none" strike="noStrike" kern="1200" cap="none" spc="0" normalizeH="0" baseline="0" noProof="0">
                  <a:ln>
                    <a:noFill/>
                  </a:ln>
                  <a:solidFill>
                    <a:srgbClr val="003366"/>
                  </a:solidFill>
                  <a:effectLst/>
                  <a:uLnTx/>
                  <a:uFillTx/>
                  <a:latin typeface="Times New Roman" panose="02020503050405090304" pitchFamily="18" charset="0"/>
                  <a:ea typeface="宋体" pitchFamily="2" charset="-122"/>
                  <a:cs typeface="+mn-cs"/>
                  <a:sym typeface="Symbol" panose="05050102010706020507" pitchFamily="18" charset="2"/>
                </a:rPr>
                <a:t>R</a:t>
              </a:r>
              <a:r>
                <a:rPr kumimoji="1" lang="en-US" altLang="zh-CN" sz="2400" b="1" i="0" u="none" strike="noStrike" kern="1200" cap="none" spc="0" normalizeH="0" baseline="-25000" noProof="0">
                  <a:ln>
                    <a:noFill/>
                  </a:ln>
                  <a:solidFill>
                    <a:srgbClr val="003366"/>
                  </a:solidFill>
                  <a:effectLst/>
                  <a:uLnTx/>
                  <a:uFillTx/>
                  <a:latin typeface="Times New Roman" panose="02020503050405090304" pitchFamily="18" charset="0"/>
                  <a:ea typeface="宋体" pitchFamily="2" charset="-122"/>
                  <a:cs typeface="+mn-cs"/>
                  <a:sym typeface="Symbol" panose="05050102010706020507" pitchFamily="18" charset="2"/>
                </a:rPr>
                <a:t>4</a:t>
              </a:r>
              <a:endParaRPr kumimoji="1" lang="en-US" altLang="zh-CN" sz="2400" b="1" i="0" u="none" strike="noStrike" kern="1200" cap="none" spc="0" normalizeH="0" baseline="0" noProof="0">
                <a:ln>
                  <a:noFill/>
                </a:ln>
                <a:solidFill>
                  <a:srgbClr val="003366"/>
                </a:solidFill>
                <a:effectLst/>
                <a:uLnTx/>
                <a:uFillTx/>
                <a:latin typeface="Times New Roman" panose="02020503050405090304" pitchFamily="18" charset="0"/>
                <a:ea typeface="仿宋_GB2312" pitchFamily="49" charset="-122"/>
                <a:cs typeface="+mn-cs"/>
                <a:sym typeface="Symbol" panose="05050102010706020507" pitchFamily="18" charset="2"/>
              </a:endParaRPr>
            </a:p>
          </p:txBody>
        </p:sp>
        <p:sp>
          <p:nvSpPr>
            <p:cNvPr id="39" name="Text Box 36"/>
            <p:cNvSpPr txBox="1">
              <a:spLocks noChangeArrowheads="1"/>
            </p:cNvSpPr>
            <p:nvPr>
              <p:custDataLst>
                <p:tags r:id="rId38"/>
              </p:custDataLst>
            </p:nvPr>
          </p:nvSpPr>
          <p:spPr bwMode="auto">
            <a:xfrm>
              <a:off x="2290" y="3299"/>
              <a:ext cx="272" cy="27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1" u="none" strike="noStrike" kern="1200" cap="none" spc="0" normalizeH="0" baseline="0" noProof="0">
                  <a:ln>
                    <a:noFill/>
                  </a:ln>
                  <a:solidFill>
                    <a:srgbClr val="003366"/>
                  </a:solidFill>
                  <a:effectLst/>
                  <a:uLnTx/>
                  <a:uFillTx/>
                  <a:latin typeface="Times New Roman" panose="02020503050405090304" pitchFamily="18" charset="0"/>
                  <a:ea typeface="宋体" pitchFamily="2" charset="-122"/>
                  <a:cs typeface="+mn-cs"/>
                  <a:sym typeface="Symbol" panose="05050102010706020507" pitchFamily="18" charset="2"/>
                </a:rPr>
                <a:t>I</a:t>
              </a:r>
              <a:r>
                <a:rPr kumimoji="1" lang="en-US" altLang="zh-CN" sz="2400" b="1" i="0" u="none" strike="noStrike" kern="1200" cap="none" spc="0" normalizeH="0" baseline="-25000" noProof="0">
                  <a:ln>
                    <a:noFill/>
                  </a:ln>
                  <a:solidFill>
                    <a:srgbClr val="003366"/>
                  </a:solidFill>
                  <a:effectLst/>
                  <a:uLnTx/>
                  <a:uFillTx/>
                  <a:latin typeface="Times New Roman" panose="02020503050405090304" pitchFamily="18" charset="0"/>
                  <a:ea typeface="宋体" pitchFamily="2" charset="-122"/>
                  <a:cs typeface="+mn-cs"/>
                  <a:sym typeface="Symbol" panose="05050102010706020507" pitchFamily="18" charset="2"/>
                </a:rPr>
                <a:t>3</a:t>
              </a:r>
              <a:endParaRPr kumimoji="1" lang="en-US" altLang="zh-CN" sz="2400" b="1" i="0" u="none" strike="noStrike" kern="1200" cap="none" spc="0" normalizeH="0" baseline="0" noProof="0">
                <a:ln>
                  <a:noFill/>
                </a:ln>
                <a:solidFill>
                  <a:srgbClr val="003366"/>
                </a:solidFill>
                <a:effectLst/>
                <a:uLnTx/>
                <a:uFillTx/>
                <a:latin typeface="Times New Roman" panose="02020503050405090304" pitchFamily="18" charset="0"/>
                <a:ea typeface="仿宋_GB2312" pitchFamily="49" charset="-122"/>
                <a:cs typeface="+mn-cs"/>
                <a:sym typeface="Symbol" panose="05050102010706020507" pitchFamily="18" charset="2"/>
              </a:endParaRPr>
            </a:p>
          </p:txBody>
        </p:sp>
        <p:sp>
          <p:nvSpPr>
            <p:cNvPr id="40" name="Text Box 37"/>
            <p:cNvSpPr txBox="1">
              <a:spLocks noChangeArrowheads="1"/>
            </p:cNvSpPr>
            <p:nvPr>
              <p:custDataLst>
                <p:tags r:id="rId39"/>
              </p:custDataLst>
            </p:nvPr>
          </p:nvSpPr>
          <p:spPr bwMode="auto">
            <a:xfrm>
              <a:off x="2200" y="2890"/>
              <a:ext cx="363" cy="27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1" u="none" strike="noStrike" kern="1200" cap="none" spc="0" normalizeH="0" baseline="0" noProof="0">
                  <a:ln>
                    <a:noFill/>
                  </a:ln>
                  <a:solidFill>
                    <a:srgbClr val="003366"/>
                  </a:solidFill>
                  <a:effectLst/>
                  <a:uLnTx/>
                  <a:uFillTx/>
                  <a:latin typeface="Times New Roman" panose="02020503050405090304" pitchFamily="18" charset="0"/>
                  <a:ea typeface="宋体" pitchFamily="2" charset="-122"/>
                  <a:cs typeface="+mn-cs"/>
                  <a:sym typeface="Symbol" panose="05050102010706020507" pitchFamily="18" charset="2"/>
                </a:rPr>
                <a:t>R</a:t>
              </a:r>
              <a:r>
                <a:rPr kumimoji="1" lang="en-US" altLang="zh-CN" sz="2400" b="1" i="0" u="none" strike="noStrike" kern="1200" cap="none" spc="0" normalizeH="0" baseline="-25000" noProof="0">
                  <a:ln>
                    <a:noFill/>
                  </a:ln>
                  <a:solidFill>
                    <a:srgbClr val="003366"/>
                  </a:solidFill>
                  <a:effectLst/>
                  <a:uLnTx/>
                  <a:uFillTx/>
                  <a:latin typeface="Times New Roman" panose="02020503050405090304" pitchFamily="18" charset="0"/>
                  <a:ea typeface="宋体" pitchFamily="2" charset="-122"/>
                  <a:cs typeface="+mn-cs"/>
                  <a:sym typeface="Symbol" panose="05050102010706020507" pitchFamily="18" charset="2"/>
                </a:rPr>
                <a:t>3</a:t>
              </a:r>
              <a:endParaRPr kumimoji="1" lang="en-US" altLang="zh-CN" sz="2400" b="1" i="0" u="none" strike="noStrike" kern="1200" cap="none" spc="0" normalizeH="0" baseline="0" noProof="0">
                <a:ln>
                  <a:noFill/>
                </a:ln>
                <a:solidFill>
                  <a:srgbClr val="003366"/>
                </a:solidFill>
                <a:effectLst/>
                <a:uLnTx/>
                <a:uFillTx/>
                <a:latin typeface="Times New Roman" panose="02020503050405090304" pitchFamily="18" charset="0"/>
                <a:ea typeface="仿宋_GB2312" pitchFamily="49" charset="-122"/>
                <a:cs typeface="+mn-cs"/>
                <a:sym typeface="Symbol" panose="05050102010706020507" pitchFamily="18" charset="2"/>
              </a:endParaRPr>
            </a:p>
          </p:txBody>
        </p:sp>
        <p:sp>
          <p:nvSpPr>
            <p:cNvPr id="41" name="Text Box 38"/>
            <p:cNvSpPr txBox="1">
              <a:spLocks noChangeArrowheads="1"/>
            </p:cNvSpPr>
            <p:nvPr>
              <p:custDataLst>
                <p:tags r:id="rId40"/>
              </p:custDataLst>
            </p:nvPr>
          </p:nvSpPr>
          <p:spPr bwMode="auto">
            <a:xfrm>
              <a:off x="1343" y="1982"/>
              <a:ext cx="396" cy="27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1" u="none" strike="noStrike" kern="1200" cap="none" spc="0" normalizeH="0" baseline="0" noProof="0">
                  <a:ln>
                    <a:noFill/>
                  </a:ln>
                  <a:solidFill>
                    <a:srgbClr val="003366"/>
                  </a:solidFill>
                  <a:effectLst/>
                  <a:uLnTx/>
                  <a:uFillTx/>
                  <a:latin typeface="Times New Roman" panose="02020503050405090304" pitchFamily="18" charset="0"/>
                  <a:ea typeface="宋体" pitchFamily="2" charset="-122"/>
                  <a:cs typeface="+mn-cs"/>
                  <a:sym typeface="Symbol" panose="05050102010706020507" pitchFamily="18" charset="2"/>
                </a:rPr>
                <a:t>R</a:t>
              </a:r>
              <a:r>
                <a:rPr kumimoji="1" lang="en-US" altLang="zh-CN" sz="2400" b="1" i="0" u="none" strike="noStrike" kern="1200" cap="none" spc="0" normalizeH="0" baseline="-25000" noProof="0">
                  <a:ln>
                    <a:noFill/>
                  </a:ln>
                  <a:solidFill>
                    <a:srgbClr val="003366"/>
                  </a:solidFill>
                  <a:effectLst/>
                  <a:uLnTx/>
                  <a:uFillTx/>
                  <a:latin typeface="Times New Roman" panose="02020503050405090304" pitchFamily="18" charset="0"/>
                  <a:ea typeface="宋体" pitchFamily="2" charset="-122"/>
                  <a:cs typeface="+mn-cs"/>
                  <a:sym typeface="Symbol" panose="05050102010706020507" pitchFamily="18" charset="2"/>
                </a:rPr>
                <a:t>2</a:t>
              </a:r>
              <a:endParaRPr kumimoji="1" lang="en-US" altLang="zh-CN" sz="2400" b="1" i="0" u="none" strike="noStrike" kern="1200" cap="none" spc="0" normalizeH="0" baseline="0" noProof="0">
                <a:ln>
                  <a:noFill/>
                </a:ln>
                <a:solidFill>
                  <a:srgbClr val="003366"/>
                </a:solidFill>
                <a:effectLst/>
                <a:uLnTx/>
                <a:uFillTx/>
                <a:latin typeface="Times New Roman" panose="02020503050405090304" pitchFamily="18" charset="0"/>
                <a:ea typeface="仿宋_GB2312" pitchFamily="49" charset="-122"/>
                <a:cs typeface="+mn-cs"/>
                <a:sym typeface="Symbol" panose="05050102010706020507" pitchFamily="18" charset="2"/>
              </a:endParaRPr>
            </a:p>
          </p:txBody>
        </p:sp>
        <p:sp>
          <p:nvSpPr>
            <p:cNvPr id="42" name="Text Box 39"/>
            <p:cNvSpPr txBox="1">
              <a:spLocks noChangeArrowheads="1"/>
            </p:cNvSpPr>
            <p:nvPr>
              <p:custDataLst>
                <p:tags r:id="rId41"/>
              </p:custDataLst>
            </p:nvPr>
          </p:nvSpPr>
          <p:spPr bwMode="auto">
            <a:xfrm>
              <a:off x="1837" y="1938"/>
              <a:ext cx="300" cy="27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1" u="none" strike="noStrike" kern="1200" cap="none" spc="0" normalizeH="0" baseline="0" noProof="0">
                  <a:ln>
                    <a:noFill/>
                  </a:ln>
                  <a:solidFill>
                    <a:srgbClr val="003366"/>
                  </a:solidFill>
                  <a:effectLst/>
                  <a:uLnTx/>
                  <a:uFillTx/>
                  <a:latin typeface="Times New Roman" panose="02020503050405090304" pitchFamily="18" charset="0"/>
                  <a:ea typeface="宋体" pitchFamily="2" charset="-122"/>
                  <a:cs typeface="+mn-cs"/>
                  <a:sym typeface="Symbol" panose="05050102010706020507" pitchFamily="18" charset="2"/>
                </a:rPr>
                <a:t>I</a:t>
              </a:r>
              <a:r>
                <a:rPr kumimoji="1" lang="en-US" altLang="zh-CN" sz="2400" b="1" i="0" u="none" strike="noStrike" kern="1200" cap="none" spc="0" normalizeH="0" baseline="-25000" noProof="0">
                  <a:ln>
                    <a:noFill/>
                  </a:ln>
                  <a:solidFill>
                    <a:srgbClr val="003366"/>
                  </a:solidFill>
                  <a:effectLst/>
                  <a:uLnTx/>
                  <a:uFillTx/>
                  <a:latin typeface="Times New Roman" panose="02020503050405090304" pitchFamily="18" charset="0"/>
                  <a:ea typeface="宋体" pitchFamily="2" charset="-122"/>
                  <a:cs typeface="+mn-cs"/>
                  <a:sym typeface="Symbol" panose="05050102010706020507" pitchFamily="18" charset="2"/>
                </a:rPr>
                <a:t>2</a:t>
              </a:r>
              <a:endParaRPr kumimoji="1" lang="en-US" altLang="zh-CN" sz="2400" b="1" i="0" u="none" strike="noStrike" kern="1200" cap="none" spc="0" normalizeH="0" baseline="0" noProof="0">
                <a:ln>
                  <a:noFill/>
                </a:ln>
                <a:solidFill>
                  <a:srgbClr val="003366"/>
                </a:solidFill>
                <a:effectLst/>
                <a:uLnTx/>
                <a:uFillTx/>
                <a:latin typeface="Times New Roman" panose="02020503050405090304" pitchFamily="18" charset="0"/>
                <a:ea typeface="仿宋_GB2312" pitchFamily="49" charset="-122"/>
                <a:cs typeface="+mn-cs"/>
                <a:sym typeface="Symbol" panose="05050102010706020507" pitchFamily="18" charset="2"/>
              </a:endParaRPr>
            </a:p>
          </p:txBody>
        </p:sp>
        <p:sp>
          <p:nvSpPr>
            <p:cNvPr id="43" name="Text Box 40"/>
            <p:cNvSpPr txBox="1">
              <a:spLocks noChangeArrowheads="1"/>
            </p:cNvSpPr>
            <p:nvPr>
              <p:custDataLst>
                <p:tags r:id="rId42"/>
              </p:custDataLst>
            </p:nvPr>
          </p:nvSpPr>
          <p:spPr bwMode="auto">
            <a:xfrm>
              <a:off x="431" y="2573"/>
              <a:ext cx="204" cy="27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1" lang="zh-CN" altLang="en-US" sz="2400" b="1" i="0" u="none" strike="noStrike" kern="1200" cap="none" spc="0" normalizeH="0" baseline="0" noProof="0">
                <a:ln>
                  <a:noFill/>
                </a:ln>
                <a:solidFill>
                  <a:srgbClr val="003366"/>
                </a:solidFill>
                <a:effectLst/>
                <a:uLnTx/>
                <a:uFillTx/>
                <a:latin typeface="Times New Roman" panose="02020503050405090304" pitchFamily="18" charset="0"/>
                <a:ea typeface="仿宋_GB2312" pitchFamily="49" charset="-122"/>
                <a:cs typeface="+mn-cs"/>
                <a:sym typeface="Symbol" panose="05050102010706020507" pitchFamily="18" charset="2"/>
              </a:endParaRPr>
            </a:p>
          </p:txBody>
        </p:sp>
        <p:sp>
          <p:nvSpPr>
            <p:cNvPr id="44" name="Text Box 41"/>
            <p:cNvSpPr txBox="1">
              <a:spLocks noChangeArrowheads="1"/>
            </p:cNvSpPr>
            <p:nvPr>
              <p:custDataLst>
                <p:tags r:id="rId43"/>
              </p:custDataLst>
            </p:nvPr>
          </p:nvSpPr>
          <p:spPr bwMode="auto">
            <a:xfrm>
              <a:off x="567" y="2709"/>
              <a:ext cx="168" cy="27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a:ln>
                    <a:noFill/>
                  </a:ln>
                  <a:solidFill>
                    <a:srgbClr val="003366"/>
                  </a:solidFill>
                  <a:effectLst/>
                  <a:uLnTx/>
                  <a:uFillTx/>
                  <a:latin typeface="Times New Roman" panose="02020503050405090304" pitchFamily="18" charset="0"/>
                  <a:ea typeface="宋体" pitchFamily="2" charset="-122"/>
                  <a:cs typeface="+mn-cs"/>
                  <a:sym typeface="Symbol" panose="05050102010706020507" pitchFamily="18" charset="2"/>
                </a:rPr>
                <a:t>_</a:t>
              </a:r>
              <a:endParaRPr kumimoji="1" lang="en-US" altLang="zh-CN" sz="2400" b="1" i="0" u="none" strike="noStrike" kern="1200" cap="none" spc="0" normalizeH="0" baseline="0" noProof="0">
                <a:ln>
                  <a:noFill/>
                </a:ln>
                <a:solidFill>
                  <a:srgbClr val="003366"/>
                </a:solidFill>
                <a:effectLst/>
                <a:uLnTx/>
                <a:uFillTx/>
                <a:latin typeface="Times New Roman" panose="02020503050405090304" pitchFamily="18" charset="0"/>
                <a:ea typeface="仿宋_GB2312" pitchFamily="49" charset="-122"/>
                <a:cs typeface="+mn-cs"/>
                <a:sym typeface="Symbol" panose="05050102010706020507" pitchFamily="18" charset="2"/>
              </a:endParaRPr>
            </a:p>
          </p:txBody>
        </p:sp>
      </p:grpSp>
      <p:grpSp>
        <p:nvGrpSpPr>
          <p:cNvPr id="45" name="Group 42"/>
          <p:cNvGrpSpPr/>
          <p:nvPr/>
        </p:nvGrpSpPr>
        <p:grpSpPr bwMode="auto">
          <a:xfrm>
            <a:off x="3859213" y="4546600"/>
            <a:ext cx="493712" cy="819150"/>
            <a:chOff x="1673" y="401"/>
            <a:chExt cx="311" cy="516"/>
          </a:xfrm>
        </p:grpSpPr>
        <p:sp>
          <p:nvSpPr>
            <p:cNvPr id="46" name="Line 43"/>
            <p:cNvSpPr>
              <a:spLocks noChangeShapeType="1"/>
            </p:cNvSpPr>
            <p:nvPr>
              <p:custDataLst>
                <p:tags r:id="rId44"/>
              </p:custDataLst>
            </p:nvPr>
          </p:nvSpPr>
          <p:spPr bwMode="auto">
            <a:xfrm>
              <a:off x="1764" y="917"/>
              <a:ext cx="168" cy="0"/>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3366"/>
                </a:solidFill>
                <a:effectLst/>
                <a:uLnTx/>
                <a:uFillTx/>
                <a:latin typeface="Arial" panose="020B0604020202090204" pitchFamily="34" charset="0"/>
                <a:ea typeface="+mn-ea"/>
                <a:cs typeface="+mn-cs"/>
              </a:endParaRPr>
            </a:p>
          </p:txBody>
        </p:sp>
        <p:sp>
          <p:nvSpPr>
            <p:cNvPr id="47" name="Line 44"/>
            <p:cNvSpPr>
              <a:spLocks noChangeShapeType="1"/>
            </p:cNvSpPr>
            <p:nvPr>
              <p:custDataLst>
                <p:tags r:id="rId45"/>
              </p:custDataLst>
            </p:nvPr>
          </p:nvSpPr>
          <p:spPr bwMode="auto">
            <a:xfrm>
              <a:off x="1764" y="485"/>
              <a:ext cx="168" cy="0"/>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3366"/>
                </a:solidFill>
                <a:effectLst/>
                <a:uLnTx/>
                <a:uFillTx/>
                <a:latin typeface="Arial" panose="020B0604020202090204" pitchFamily="34" charset="0"/>
                <a:ea typeface="+mn-ea"/>
                <a:cs typeface="+mn-cs"/>
              </a:endParaRPr>
            </a:p>
          </p:txBody>
        </p:sp>
        <p:sp>
          <p:nvSpPr>
            <p:cNvPr id="48" name="Line 45"/>
            <p:cNvSpPr>
              <a:spLocks noChangeShapeType="1"/>
            </p:cNvSpPr>
            <p:nvPr>
              <p:custDataLst>
                <p:tags r:id="rId46"/>
              </p:custDataLst>
            </p:nvPr>
          </p:nvSpPr>
          <p:spPr bwMode="auto">
            <a:xfrm rot="-5400000">
              <a:off x="1764" y="485"/>
              <a:ext cx="168" cy="0"/>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3366"/>
                </a:solidFill>
                <a:effectLst/>
                <a:uLnTx/>
                <a:uFillTx/>
                <a:latin typeface="Arial" panose="020B0604020202090204" pitchFamily="34" charset="0"/>
                <a:ea typeface="+mn-ea"/>
                <a:cs typeface="+mn-cs"/>
              </a:endParaRPr>
            </a:p>
          </p:txBody>
        </p:sp>
        <p:sp>
          <p:nvSpPr>
            <p:cNvPr id="49" name="Text Box 46"/>
            <p:cNvSpPr txBox="1">
              <a:spLocks noChangeArrowheads="1"/>
            </p:cNvSpPr>
            <p:nvPr>
              <p:custDataLst>
                <p:tags r:id="rId47"/>
              </p:custDataLst>
            </p:nvPr>
          </p:nvSpPr>
          <p:spPr bwMode="auto">
            <a:xfrm>
              <a:off x="1673" y="593"/>
              <a:ext cx="311"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1" u="none" strike="noStrike" kern="1200" cap="none" spc="0" normalizeH="0" baseline="0" noProof="0">
                  <a:ln>
                    <a:noFill/>
                  </a:ln>
                  <a:solidFill>
                    <a:srgbClr val="003366"/>
                  </a:solidFill>
                  <a:effectLst/>
                  <a:uLnTx/>
                  <a:uFillTx/>
                  <a:latin typeface="Times New Roman" panose="02020503050405090304" pitchFamily="18" charset="0"/>
                  <a:ea typeface="宋体" pitchFamily="2" charset="-122"/>
                  <a:cs typeface="+mn-cs"/>
                  <a:sym typeface="Symbol" panose="05050102010706020507" pitchFamily="18" charset="2"/>
                </a:rPr>
                <a:t>U</a:t>
              </a:r>
              <a:r>
                <a:rPr kumimoji="1" lang="en-US" altLang="zh-CN" sz="1400" b="1" i="0" u="none" strike="noStrike" kern="1200" cap="none" spc="0" normalizeH="0" baseline="0" noProof="0">
                  <a:ln>
                    <a:noFill/>
                  </a:ln>
                  <a:solidFill>
                    <a:srgbClr val="003366"/>
                  </a:solidFill>
                  <a:effectLst/>
                  <a:uLnTx/>
                  <a:uFillTx/>
                  <a:latin typeface="Times New Roman" panose="02020503050405090304" pitchFamily="18" charset="0"/>
                  <a:ea typeface="宋体" pitchFamily="2" charset="-122"/>
                  <a:cs typeface="+mn-cs"/>
                  <a:sym typeface="Symbol" panose="05050102010706020507" pitchFamily="18" charset="2"/>
                </a:rPr>
                <a:t>3</a:t>
              </a:r>
              <a:endParaRPr kumimoji="1" lang="en-US" altLang="zh-CN" sz="2400" b="1" i="0" u="none" strike="noStrike" kern="1200" cap="none" spc="0" normalizeH="0" baseline="0" noProof="0">
                <a:ln>
                  <a:noFill/>
                </a:ln>
                <a:solidFill>
                  <a:srgbClr val="003366"/>
                </a:solidFill>
                <a:effectLst/>
                <a:uLnTx/>
                <a:uFillTx/>
                <a:latin typeface="Times New Roman" panose="02020503050405090304" pitchFamily="18" charset="0"/>
                <a:ea typeface="仿宋_GB2312" pitchFamily="49" charset="-122"/>
                <a:cs typeface="+mn-cs"/>
                <a:sym typeface="Symbol" panose="05050102010706020507" pitchFamily="18" charset="2"/>
              </a:endParaRPr>
            </a:p>
          </p:txBody>
        </p:sp>
      </p:grpSp>
      <p:grpSp>
        <p:nvGrpSpPr>
          <p:cNvPr id="50" name="Group 47"/>
          <p:cNvGrpSpPr/>
          <p:nvPr/>
        </p:nvGrpSpPr>
        <p:grpSpPr bwMode="auto">
          <a:xfrm>
            <a:off x="2419350" y="4835525"/>
            <a:ext cx="493713" cy="819150"/>
            <a:chOff x="1673" y="401"/>
            <a:chExt cx="311" cy="516"/>
          </a:xfrm>
        </p:grpSpPr>
        <p:sp>
          <p:nvSpPr>
            <p:cNvPr id="51" name="Line 48"/>
            <p:cNvSpPr>
              <a:spLocks noChangeShapeType="1"/>
            </p:cNvSpPr>
            <p:nvPr>
              <p:custDataLst>
                <p:tags r:id="rId48"/>
              </p:custDataLst>
            </p:nvPr>
          </p:nvSpPr>
          <p:spPr bwMode="auto">
            <a:xfrm>
              <a:off x="1764" y="917"/>
              <a:ext cx="168" cy="0"/>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3366"/>
                </a:solidFill>
                <a:effectLst/>
                <a:uLnTx/>
                <a:uFillTx/>
                <a:latin typeface="Arial" panose="020B0604020202090204" pitchFamily="34" charset="0"/>
                <a:ea typeface="+mn-ea"/>
                <a:cs typeface="+mn-cs"/>
              </a:endParaRPr>
            </a:p>
          </p:txBody>
        </p:sp>
        <p:sp>
          <p:nvSpPr>
            <p:cNvPr id="52" name="Line 49"/>
            <p:cNvSpPr>
              <a:spLocks noChangeShapeType="1"/>
            </p:cNvSpPr>
            <p:nvPr>
              <p:custDataLst>
                <p:tags r:id="rId49"/>
              </p:custDataLst>
            </p:nvPr>
          </p:nvSpPr>
          <p:spPr bwMode="auto">
            <a:xfrm>
              <a:off x="1764" y="485"/>
              <a:ext cx="168" cy="0"/>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3366"/>
                </a:solidFill>
                <a:effectLst/>
                <a:uLnTx/>
                <a:uFillTx/>
                <a:latin typeface="Arial" panose="020B0604020202090204" pitchFamily="34" charset="0"/>
                <a:ea typeface="+mn-ea"/>
                <a:cs typeface="+mn-cs"/>
              </a:endParaRPr>
            </a:p>
          </p:txBody>
        </p:sp>
        <p:sp>
          <p:nvSpPr>
            <p:cNvPr id="53" name="Line 50"/>
            <p:cNvSpPr>
              <a:spLocks noChangeShapeType="1"/>
            </p:cNvSpPr>
            <p:nvPr>
              <p:custDataLst>
                <p:tags r:id="rId50"/>
              </p:custDataLst>
            </p:nvPr>
          </p:nvSpPr>
          <p:spPr bwMode="auto">
            <a:xfrm rot="-5400000">
              <a:off x="1764" y="485"/>
              <a:ext cx="168" cy="0"/>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3366"/>
                </a:solidFill>
                <a:effectLst/>
                <a:uLnTx/>
                <a:uFillTx/>
                <a:latin typeface="Arial" panose="020B0604020202090204" pitchFamily="34" charset="0"/>
                <a:ea typeface="+mn-ea"/>
                <a:cs typeface="+mn-cs"/>
              </a:endParaRPr>
            </a:p>
          </p:txBody>
        </p:sp>
        <p:sp>
          <p:nvSpPr>
            <p:cNvPr id="54" name="Text Box 51"/>
            <p:cNvSpPr txBox="1">
              <a:spLocks noChangeArrowheads="1"/>
            </p:cNvSpPr>
            <p:nvPr>
              <p:custDataLst>
                <p:tags r:id="rId51"/>
              </p:custDataLst>
            </p:nvPr>
          </p:nvSpPr>
          <p:spPr bwMode="auto">
            <a:xfrm>
              <a:off x="1673" y="593"/>
              <a:ext cx="311"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1" u="none" strike="noStrike" kern="1200" cap="none" spc="0" normalizeH="0" baseline="0" noProof="0">
                  <a:ln>
                    <a:noFill/>
                  </a:ln>
                  <a:solidFill>
                    <a:srgbClr val="003366"/>
                  </a:solidFill>
                  <a:effectLst/>
                  <a:uLnTx/>
                  <a:uFillTx/>
                  <a:latin typeface="Times New Roman" panose="02020503050405090304" pitchFamily="18" charset="0"/>
                  <a:ea typeface="宋体" pitchFamily="2" charset="-122"/>
                  <a:cs typeface="+mn-cs"/>
                  <a:sym typeface="Symbol" panose="05050102010706020507" pitchFamily="18" charset="2"/>
                </a:rPr>
                <a:t>U</a:t>
              </a:r>
              <a:r>
                <a:rPr kumimoji="1" lang="en-US" altLang="zh-CN" sz="1400" b="1" i="0" u="none" strike="noStrike" kern="1200" cap="none" spc="0" normalizeH="0" baseline="0" noProof="0">
                  <a:ln>
                    <a:noFill/>
                  </a:ln>
                  <a:solidFill>
                    <a:srgbClr val="003366"/>
                  </a:solidFill>
                  <a:effectLst/>
                  <a:uLnTx/>
                  <a:uFillTx/>
                  <a:latin typeface="Times New Roman" panose="02020503050405090304" pitchFamily="18" charset="0"/>
                  <a:ea typeface="宋体" pitchFamily="2" charset="-122"/>
                  <a:cs typeface="+mn-cs"/>
                  <a:sym typeface="Symbol" panose="05050102010706020507" pitchFamily="18" charset="2"/>
                </a:rPr>
                <a:t>1</a:t>
              </a:r>
              <a:endParaRPr kumimoji="1" lang="en-US" altLang="zh-CN" sz="2400" b="1" i="0" u="none" strike="noStrike" kern="1200" cap="none" spc="0" normalizeH="0" baseline="0" noProof="0">
                <a:ln>
                  <a:noFill/>
                </a:ln>
                <a:solidFill>
                  <a:srgbClr val="003366"/>
                </a:solidFill>
                <a:effectLst/>
                <a:uLnTx/>
                <a:uFillTx/>
                <a:latin typeface="Times New Roman" panose="02020503050405090304" pitchFamily="18" charset="0"/>
                <a:ea typeface="仿宋_GB2312" pitchFamily="49" charset="-122"/>
                <a:cs typeface="+mn-cs"/>
                <a:sym typeface="Symbol" panose="05050102010706020507" pitchFamily="18" charset="2"/>
              </a:endParaRPr>
            </a:p>
          </p:txBody>
        </p:sp>
      </p:grpSp>
      <p:grpSp>
        <p:nvGrpSpPr>
          <p:cNvPr id="55" name="Group 52"/>
          <p:cNvGrpSpPr/>
          <p:nvPr/>
        </p:nvGrpSpPr>
        <p:grpSpPr bwMode="auto">
          <a:xfrm>
            <a:off x="2851150" y="4043363"/>
            <a:ext cx="1058863" cy="457200"/>
            <a:chOff x="3291" y="1678"/>
            <a:chExt cx="667" cy="288"/>
          </a:xfrm>
        </p:grpSpPr>
        <p:sp>
          <p:nvSpPr>
            <p:cNvPr id="56" name="Line 53"/>
            <p:cNvSpPr>
              <a:spLocks noChangeShapeType="1"/>
            </p:cNvSpPr>
            <p:nvPr>
              <p:custDataLst>
                <p:tags r:id="rId52"/>
              </p:custDataLst>
            </p:nvPr>
          </p:nvSpPr>
          <p:spPr bwMode="auto">
            <a:xfrm>
              <a:off x="3790" y="1824"/>
              <a:ext cx="168" cy="0"/>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3366"/>
                </a:solidFill>
                <a:effectLst/>
                <a:uLnTx/>
                <a:uFillTx/>
                <a:latin typeface="Arial" panose="020B0604020202090204" pitchFamily="34" charset="0"/>
                <a:ea typeface="+mn-ea"/>
                <a:cs typeface="+mn-cs"/>
              </a:endParaRPr>
            </a:p>
          </p:txBody>
        </p:sp>
        <p:grpSp>
          <p:nvGrpSpPr>
            <p:cNvPr id="57" name="Group 54"/>
            <p:cNvGrpSpPr/>
            <p:nvPr/>
          </p:nvGrpSpPr>
          <p:grpSpPr bwMode="auto">
            <a:xfrm>
              <a:off x="3291" y="1728"/>
              <a:ext cx="168" cy="168"/>
              <a:chOff x="3303" y="1716"/>
              <a:chExt cx="168" cy="168"/>
            </a:xfrm>
          </p:grpSpPr>
          <p:sp>
            <p:nvSpPr>
              <p:cNvPr id="58" name="Line 55"/>
              <p:cNvSpPr>
                <a:spLocks noChangeShapeType="1"/>
              </p:cNvSpPr>
              <p:nvPr>
                <p:custDataLst>
                  <p:tags r:id="rId53"/>
                </p:custDataLst>
              </p:nvPr>
            </p:nvSpPr>
            <p:spPr bwMode="auto">
              <a:xfrm>
                <a:off x="3303" y="1812"/>
                <a:ext cx="168" cy="0"/>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3366"/>
                  </a:solidFill>
                  <a:effectLst/>
                  <a:uLnTx/>
                  <a:uFillTx/>
                  <a:latin typeface="Arial" panose="020B0604020202090204" pitchFamily="34" charset="0"/>
                  <a:ea typeface="+mn-ea"/>
                  <a:cs typeface="+mn-cs"/>
                </a:endParaRPr>
              </a:p>
            </p:txBody>
          </p:sp>
          <p:sp>
            <p:nvSpPr>
              <p:cNvPr id="59" name="Line 56"/>
              <p:cNvSpPr>
                <a:spLocks noChangeShapeType="1"/>
              </p:cNvSpPr>
              <p:nvPr>
                <p:custDataLst>
                  <p:tags r:id="rId54"/>
                </p:custDataLst>
              </p:nvPr>
            </p:nvSpPr>
            <p:spPr bwMode="auto">
              <a:xfrm rot="-5400000">
                <a:off x="3303" y="1800"/>
                <a:ext cx="168" cy="0"/>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3366"/>
                  </a:solidFill>
                  <a:effectLst/>
                  <a:uLnTx/>
                  <a:uFillTx/>
                  <a:latin typeface="Arial" panose="020B0604020202090204" pitchFamily="34" charset="0"/>
                  <a:ea typeface="+mn-ea"/>
                  <a:cs typeface="+mn-cs"/>
                </a:endParaRPr>
              </a:p>
            </p:txBody>
          </p:sp>
        </p:grpSp>
        <p:sp>
          <p:nvSpPr>
            <p:cNvPr id="60" name="Text Box 57"/>
            <p:cNvSpPr txBox="1">
              <a:spLocks noChangeArrowheads="1"/>
            </p:cNvSpPr>
            <p:nvPr>
              <p:custDataLst>
                <p:tags r:id="rId55"/>
              </p:custDataLst>
            </p:nvPr>
          </p:nvSpPr>
          <p:spPr bwMode="auto">
            <a:xfrm>
              <a:off x="3459" y="1678"/>
              <a:ext cx="311"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1" u="none" strike="noStrike" kern="1200" cap="none" spc="0" normalizeH="0" baseline="0" noProof="0">
                  <a:ln>
                    <a:noFill/>
                  </a:ln>
                  <a:solidFill>
                    <a:srgbClr val="003366"/>
                  </a:solidFill>
                  <a:effectLst/>
                  <a:uLnTx/>
                  <a:uFillTx/>
                  <a:latin typeface="Times New Roman" panose="02020503050405090304" pitchFamily="18" charset="0"/>
                  <a:ea typeface="宋体" pitchFamily="2" charset="-122"/>
                  <a:cs typeface="+mn-cs"/>
                  <a:sym typeface="Symbol" panose="05050102010706020507" pitchFamily="18" charset="2"/>
                </a:rPr>
                <a:t>U</a:t>
              </a:r>
              <a:r>
                <a:rPr kumimoji="1" lang="en-US" altLang="zh-CN" sz="1400" b="1" i="0" u="none" strike="noStrike" kern="1200" cap="none" spc="0" normalizeH="0" baseline="0" noProof="0">
                  <a:ln>
                    <a:noFill/>
                  </a:ln>
                  <a:solidFill>
                    <a:srgbClr val="003366"/>
                  </a:solidFill>
                  <a:effectLst/>
                  <a:uLnTx/>
                  <a:uFillTx/>
                  <a:latin typeface="Times New Roman" panose="02020503050405090304" pitchFamily="18" charset="0"/>
                  <a:ea typeface="宋体" pitchFamily="2" charset="-122"/>
                  <a:cs typeface="+mn-cs"/>
                  <a:sym typeface="Symbol" panose="05050102010706020507" pitchFamily="18" charset="2"/>
                </a:rPr>
                <a:t>2</a:t>
              </a:r>
              <a:endParaRPr kumimoji="1" lang="en-US" altLang="zh-CN" sz="2400" b="1" i="0" u="none" strike="noStrike" kern="1200" cap="none" spc="0" normalizeH="0" baseline="0" noProof="0">
                <a:ln>
                  <a:noFill/>
                </a:ln>
                <a:solidFill>
                  <a:srgbClr val="003366"/>
                </a:solidFill>
                <a:effectLst/>
                <a:uLnTx/>
                <a:uFillTx/>
                <a:latin typeface="Times New Roman" panose="02020503050405090304" pitchFamily="18" charset="0"/>
                <a:ea typeface="仿宋_GB2312" pitchFamily="49" charset="-122"/>
                <a:cs typeface="+mn-cs"/>
                <a:sym typeface="Symbol" panose="05050102010706020507" pitchFamily="18" charset="2"/>
              </a:endParaRPr>
            </a:p>
          </p:txBody>
        </p:sp>
      </p:grpSp>
      <p:grpSp>
        <p:nvGrpSpPr>
          <p:cNvPr id="61" name="Group 58"/>
          <p:cNvGrpSpPr/>
          <p:nvPr/>
        </p:nvGrpSpPr>
        <p:grpSpPr bwMode="auto">
          <a:xfrm>
            <a:off x="3500438" y="5554663"/>
            <a:ext cx="925512" cy="457200"/>
            <a:chOff x="1408" y="3696"/>
            <a:chExt cx="583" cy="288"/>
          </a:xfrm>
        </p:grpSpPr>
        <p:grpSp>
          <p:nvGrpSpPr>
            <p:cNvPr id="62" name="Group 59"/>
            <p:cNvGrpSpPr/>
            <p:nvPr/>
          </p:nvGrpSpPr>
          <p:grpSpPr bwMode="auto">
            <a:xfrm>
              <a:off x="1823" y="3760"/>
              <a:ext cx="168" cy="168"/>
              <a:chOff x="3303" y="1716"/>
              <a:chExt cx="168" cy="168"/>
            </a:xfrm>
          </p:grpSpPr>
          <p:sp>
            <p:nvSpPr>
              <p:cNvPr id="63" name="Line 60"/>
              <p:cNvSpPr>
                <a:spLocks noChangeShapeType="1"/>
              </p:cNvSpPr>
              <p:nvPr>
                <p:custDataLst>
                  <p:tags r:id="rId56"/>
                </p:custDataLst>
              </p:nvPr>
            </p:nvSpPr>
            <p:spPr bwMode="auto">
              <a:xfrm>
                <a:off x="3303" y="1812"/>
                <a:ext cx="168" cy="0"/>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3366"/>
                  </a:solidFill>
                  <a:effectLst/>
                  <a:uLnTx/>
                  <a:uFillTx/>
                  <a:latin typeface="Arial" panose="020B0604020202090204" pitchFamily="34" charset="0"/>
                  <a:ea typeface="+mn-ea"/>
                  <a:cs typeface="+mn-cs"/>
                </a:endParaRPr>
              </a:p>
            </p:txBody>
          </p:sp>
          <p:sp>
            <p:nvSpPr>
              <p:cNvPr id="64" name="Line 61"/>
              <p:cNvSpPr>
                <a:spLocks noChangeShapeType="1"/>
              </p:cNvSpPr>
              <p:nvPr>
                <p:custDataLst>
                  <p:tags r:id="rId57"/>
                </p:custDataLst>
              </p:nvPr>
            </p:nvSpPr>
            <p:spPr bwMode="auto">
              <a:xfrm rot="-5400000">
                <a:off x="3303" y="1800"/>
                <a:ext cx="168" cy="0"/>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3366"/>
                  </a:solidFill>
                  <a:effectLst/>
                  <a:uLnTx/>
                  <a:uFillTx/>
                  <a:latin typeface="Arial" panose="020B0604020202090204" pitchFamily="34" charset="0"/>
                  <a:ea typeface="+mn-ea"/>
                  <a:cs typeface="+mn-cs"/>
                </a:endParaRPr>
              </a:p>
            </p:txBody>
          </p:sp>
        </p:grpSp>
        <p:sp>
          <p:nvSpPr>
            <p:cNvPr id="65" name="Text Box 62"/>
            <p:cNvSpPr txBox="1">
              <a:spLocks noChangeArrowheads="1"/>
            </p:cNvSpPr>
            <p:nvPr>
              <p:custDataLst>
                <p:tags r:id="rId58"/>
              </p:custDataLst>
            </p:nvPr>
          </p:nvSpPr>
          <p:spPr bwMode="auto">
            <a:xfrm>
              <a:off x="1536" y="3696"/>
              <a:ext cx="311"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1" u="none" strike="noStrike" kern="1200" cap="none" spc="0" normalizeH="0" baseline="0" noProof="0">
                  <a:ln>
                    <a:noFill/>
                  </a:ln>
                  <a:solidFill>
                    <a:srgbClr val="003366"/>
                  </a:solidFill>
                  <a:effectLst/>
                  <a:uLnTx/>
                  <a:uFillTx/>
                  <a:latin typeface="Times New Roman" panose="02020503050405090304" pitchFamily="18" charset="0"/>
                  <a:ea typeface="宋体" pitchFamily="2" charset="-122"/>
                  <a:cs typeface="+mn-cs"/>
                  <a:sym typeface="Symbol" panose="05050102010706020507" pitchFamily="18" charset="2"/>
                </a:rPr>
                <a:t>U</a:t>
              </a:r>
              <a:r>
                <a:rPr kumimoji="1" lang="en-US" altLang="zh-CN" sz="1400" b="1" i="0" u="none" strike="noStrike" kern="1200" cap="none" spc="0" normalizeH="0" baseline="0" noProof="0">
                  <a:ln>
                    <a:noFill/>
                  </a:ln>
                  <a:solidFill>
                    <a:srgbClr val="003366"/>
                  </a:solidFill>
                  <a:effectLst/>
                  <a:uLnTx/>
                  <a:uFillTx/>
                  <a:latin typeface="Times New Roman" panose="02020503050405090304" pitchFamily="18" charset="0"/>
                  <a:ea typeface="宋体" pitchFamily="2" charset="-122"/>
                  <a:cs typeface="+mn-cs"/>
                  <a:sym typeface="Symbol" panose="05050102010706020507" pitchFamily="18" charset="2"/>
                </a:rPr>
                <a:t>4</a:t>
              </a:r>
              <a:endParaRPr kumimoji="1" lang="en-US" altLang="zh-CN" sz="2400" b="1" i="0" u="none" strike="noStrike" kern="1200" cap="none" spc="0" normalizeH="0" baseline="0" noProof="0">
                <a:ln>
                  <a:noFill/>
                </a:ln>
                <a:solidFill>
                  <a:srgbClr val="003366"/>
                </a:solidFill>
                <a:effectLst/>
                <a:uLnTx/>
                <a:uFillTx/>
                <a:latin typeface="Times New Roman" panose="02020503050405090304" pitchFamily="18" charset="0"/>
                <a:ea typeface="仿宋_GB2312" pitchFamily="49" charset="-122"/>
                <a:cs typeface="+mn-cs"/>
                <a:sym typeface="Symbol" panose="05050102010706020507" pitchFamily="18" charset="2"/>
              </a:endParaRPr>
            </a:p>
          </p:txBody>
        </p:sp>
        <p:sp>
          <p:nvSpPr>
            <p:cNvPr id="66" name="Line 63"/>
            <p:cNvSpPr>
              <a:spLocks noChangeShapeType="1"/>
            </p:cNvSpPr>
            <p:nvPr>
              <p:custDataLst>
                <p:tags r:id="rId59"/>
              </p:custDataLst>
            </p:nvPr>
          </p:nvSpPr>
          <p:spPr bwMode="auto">
            <a:xfrm>
              <a:off x="1408" y="3856"/>
              <a:ext cx="168" cy="0"/>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3366"/>
                </a:solidFill>
                <a:effectLst/>
                <a:uLnTx/>
                <a:uFillTx/>
                <a:latin typeface="Arial" panose="020B0604020202090204" pitchFamily="34" charset="0"/>
                <a:ea typeface="+mn-ea"/>
                <a:cs typeface="+mn-cs"/>
              </a:endParaRPr>
            </a:p>
          </p:txBody>
        </p:sp>
      </p:grpSp>
      <p:sp>
        <p:nvSpPr>
          <p:cNvPr id="67" name="Text Box 64"/>
          <p:cNvSpPr txBox="1">
            <a:spLocks noChangeArrowheads="1"/>
          </p:cNvSpPr>
          <p:nvPr>
            <p:custDataLst>
              <p:tags r:id="rId60"/>
            </p:custDataLst>
          </p:nvPr>
        </p:nvSpPr>
        <p:spPr bwMode="auto">
          <a:xfrm>
            <a:off x="5300663" y="3321051"/>
            <a:ext cx="4464050" cy="460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defRPr/>
            </a:pPr>
            <a:r>
              <a:rPr kumimoji="1" lang="zh-CN" altLang="en-US" sz="2400" b="1" i="0" u="none" strike="noStrike" kern="1200" cap="none" spc="0" normalizeH="0" baseline="0" noProof="0">
                <a:ln>
                  <a:noFill/>
                </a:ln>
                <a:solidFill>
                  <a:srgbClr val="003366"/>
                </a:solidFill>
                <a:effectLst/>
                <a:uLnTx/>
                <a:uFillTx/>
                <a:latin typeface="仿宋_GB2312" pitchFamily="49" charset="-122"/>
                <a:ea typeface="仿宋_GB2312" pitchFamily="49" charset="-122"/>
                <a:cs typeface="+mn-cs"/>
                <a:sym typeface="Symbol" panose="05050102010706020507" pitchFamily="18" charset="2"/>
              </a:rPr>
              <a:t>（</a:t>
            </a:r>
            <a:r>
              <a:rPr kumimoji="1" lang="en-US" altLang="zh-CN" sz="2400" b="1" i="0" u="none" strike="noStrike" kern="1200" cap="none" spc="0" normalizeH="0" baseline="0" noProof="0">
                <a:ln>
                  <a:noFill/>
                </a:ln>
                <a:solidFill>
                  <a:srgbClr val="003366"/>
                </a:solidFill>
                <a:effectLst/>
                <a:uLnTx/>
                <a:uFillTx/>
                <a:latin typeface="仿宋_GB2312" pitchFamily="49" charset="-122"/>
                <a:ea typeface="仿宋_GB2312" pitchFamily="49" charset="-122"/>
                <a:cs typeface="+mn-cs"/>
                <a:sym typeface="Symbol" panose="05050102010706020507" pitchFamily="18" charset="2"/>
              </a:rPr>
              <a:t>1</a:t>
            </a:r>
            <a:r>
              <a:rPr kumimoji="1" lang="zh-CN" altLang="en-US" sz="2400" b="1" i="0" u="none" strike="noStrike" kern="1200" cap="none" spc="0" normalizeH="0" baseline="0" noProof="0">
                <a:ln>
                  <a:noFill/>
                </a:ln>
                <a:solidFill>
                  <a:srgbClr val="003366"/>
                </a:solidFill>
                <a:effectLst/>
                <a:uLnTx/>
                <a:uFillTx/>
                <a:latin typeface="仿宋_GB2312" pitchFamily="49" charset="-122"/>
                <a:ea typeface="仿宋_GB2312" pitchFamily="49" charset="-122"/>
                <a:cs typeface="+mn-cs"/>
                <a:sym typeface="Symbol" panose="05050102010706020507" pitchFamily="18" charset="2"/>
              </a:rPr>
              <a:t>）标定各元件电压参考方向</a:t>
            </a:r>
            <a:r>
              <a:rPr kumimoji="1" lang="zh-CN" altLang="en-US" sz="2400" b="1" i="0" u="none" strike="noStrike" kern="1200" cap="none" spc="0" normalizeH="0" baseline="0" noProof="0">
                <a:ln>
                  <a:noFill/>
                </a:ln>
                <a:solidFill>
                  <a:srgbClr val="F8FF65"/>
                </a:solidFill>
                <a:effectLst/>
                <a:uLnTx/>
                <a:uFillTx/>
                <a:latin typeface="仿宋_GB2312" pitchFamily="49" charset="-122"/>
                <a:ea typeface="仿宋_GB2312" pitchFamily="49" charset="-122"/>
                <a:cs typeface="+mn-cs"/>
                <a:sym typeface="Symbol" panose="05050102010706020507" pitchFamily="18" charset="2"/>
              </a:rPr>
              <a:t>     </a:t>
            </a:r>
            <a:endParaRPr kumimoji="1" lang="zh-CN" altLang="en-US" sz="2400" b="1" i="0" u="none" strike="noStrike" kern="1200" cap="none" spc="0" normalizeH="0" baseline="0" noProof="0">
              <a:ln>
                <a:noFill/>
              </a:ln>
              <a:solidFill>
                <a:srgbClr val="F8FF65"/>
              </a:solidFill>
              <a:effectLst/>
              <a:uLnTx/>
              <a:uFillTx/>
              <a:latin typeface="仿宋_GB2312" pitchFamily="49" charset="-122"/>
              <a:ea typeface="仿宋_GB2312" pitchFamily="49" charset="-122"/>
              <a:cs typeface="+mn-cs"/>
              <a:sym typeface="Symbol" panose="05050102010706020507" pitchFamily="18" charset="2"/>
            </a:endParaRPr>
          </a:p>
        </p:txBody>
      </p:sp>
      <p:sp>
        <p:nvSpPr>
          <p:cNvPr id="68" name="Text Box 65"/>
          <p:cNvSpPr txBox="1">
            <a:spLocks noChangeArrowheads="1"/>
          </p:cNvSpPr>
          <p:nvPr>
            <p:custDataLst>
              <p:tags r:id="rId61"/>
            </p:custDataLst>
          </p:nvPr>
        </p:nvSpPr>
        <p:spPr bwMode="auto">
          <a:xfrm>
            <a:off x="6019800" y="5337334"/>
            <a:ext cx="3744913" cy="52197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marL="0" marR="0" lvl="0" indent="0" algn="l" defTabSz="914400" rtl="0" eaLnBrk="0" fontAlgn="base" latinLnBrk="0" hangingPunct="0">
              <a:lnSpc>
                <a:spcPct val="100000"/>
              </a:lnSpc>
              <a:spcBef>
                <a:spcPct val="50000"/>
              </a:spcBef>
              <a:spcAft>
                <a:spcPct val="0"/>
              </a:spcAft>
              <a:buClrTx/>
              <a:buSzTx/>
              <a:buFontTx/>
              <a:buNone/>
              <a:defRPr/>
            </a:pPr>
            <a:r>
              <a:rPr kumimoji="1" lang="en-US" altLang="zh-CN" sz="2800" b="1" i="1" u="none" strike="noStrike" kern="1200" cap="none" spc="0" normalizeH="0" baseline="0" noProof="0">
                <a:ln>
                  <a:noFill/>
                </a:ln>
                <a:solidFill>
                  <a:srgbClr val="003366"/>
                </a:solidFill>
                <a:effectLst/>
                <a:uLnTx/>
                <a:uFillTx/>
                <a:latin typeface="Times New Roman" panose="02020503050405090304" pitchFamily="18" charset="0"/>
                <a:ea typeface="宋体" pitchFamily="2" charset="-122"/>
                <a:cs typeface="+mn-cs"/>
                <a:sym typeface="Symbol" panose="05050102010706020507" pitchFamily="18" charset="2"/>
              </a:rPr>
              <a:t>U</a:t>
            </a:r>
            <a:r>
              <a:rPr kumimoji="1" lang="en-US" altLang="zh-CN" sz="2800" b="1" i="0" u="none" strike="noStrike" kern="1200" cap="none" spc="0" normalizeH="0" baseline="-25000" noProof="0">
                <a:ln>
                  <a:noFill/>
                </a:ln>
                <a:solidFill>
                  <a:srgbClr val="003366"/>
                </a:solidFill>
                <a:effectLst/>
                <a:uLnTx/>
                <a:uFillTx/>
                <a:latin typeface="Times New Roman" panose="02020503050405090304" pitchFamily="18" charset="0"/>
                <a:ea typeface="宋体" pitchFamily="2" charset="-122"/>
                <a:cs typeface="+mn-cs"/>
                <a:sym typeface="Symbol" panose="05050102010706020507" pitchFamily="18" charset="2"/>
              </a:rPr>
              <a:t>2</a:t>
            </a:r>
            <a:r>
              <a:rPr kumimoji="1" lang="en-US" altLang="zh-CN" sz="2800" b="1" i="1" u="none" strike="noStrike" kern="1200" cap="none" spc="0" normalizeH="0" baseline="0" noProof="0">
                <a:ln>
                  <a:noFill/>
                </a:ln>
                <a:solidFill>
                  <a:srgbClr val="003366"/>
                </a:solidFill>
                <a:effectLst/>
                <a:uLnTx/>
                <a:uFillTx/>
                <a:latin typeface="Times New Roman" panose="02020503050405090304" pitchFamily="18" charset="0"/>
                <a:ea typeface="宋体" pitchFamily="2" charset="-122"/>
                <a:cs typeface="+mn-cs"/>
                <a:sym typeface="Symbol" panose="05050102010706020507" pitchFamily="18" charset="2"/>
              </a:rPr>
              <a:t>+U</a:t>
            </a:r>
            <a:r>
              <a:rPr kumimoji="1" lang="en-US" altLang="zh-CN" sz="2800" b="1" i="0" u="none" strike="noStrike" kern="1200" cap="none" spc="0" normalizeH="0" baseline="-25000" noProof="0">
                <a:ln>
                  <a:noFill/>
                </a:ln>
                <a:solidFill>
                  <a:srgbClr val="003366"/>
                </a:solidFill>
                <a:effectLst/>
                <a:uLnTx/>
                <a:uFillTx/>
                <a:latin typeface="Times New Roman" panose="02020503050405090304" pitchFamily="18" charset="0"/>
                <a:ea typeface="宋体" pitchFamily="2" charset="-122"/>
                <a:cs typeface="+mn-cs"/>
                <a:sym typeface="Symbol" panose="05050102010706020507" pitchFamily="18" charset="2"/>
              </a:rPr>
              <a:t>3</a:t>
            </a:r>
            <a:r>
              <a:rPr kumimoji="1" lang="en-US" altLang="zh-CN" sz="2800" b="1" i="1" u="none" strike="noStrike" kern="1200" cap="none" spc="0" normalizeH="0" baseline="0" noProof="0">
                <a:ln>
                  <a:noFill/>
                </a:ln>
                <a:solidFill>
                  <a:srgbClr val="003366"/>
                </a:solidFill>
                <a:effectLst/>
                <a:uLnTx/>
                <a:uFillTx/>
                <a:latin typeface="Times New Roman" panose="02020503050405090304" pitchFamily="18" charset="0"/>
                <a:ea typeface="宋体" pitchFamily="2" charset="-122"/>
                <a:cs typeface="+mn-cs"/>
                <a:sym typeface="Symbol" panose="05050102010706020507" pitchFamily="18" charset="2"/>
              </a:rPr>
              <a:t>+U</a:t>
            </a:r>
            <a:r>
              <a:rPr kumimoji="1" lang="en-US" altLang="zh-CN" sz="2800" b="1" i="0" u="none" strike="noStrike" kern="1200" cap="none" spc="0" normalizeH="0" baseline="-25000" noProof="0">
                <a:ln>
                  <a:noFill/>
                </a:ln>
                <a:solidFill>
                  <a:srgbClr val="003366"/>
                </a:solidFill>
                <a:effectLst/>
                <a:uLnTx/>
                <a:uFillTx/>
                <a:latin typeface="Times New Roman" panose="02020503050405090304" pitchFamily="18" charset="0"/>
                <a:ea typeface="宋体" pitchFamily="2" charset="-122"/>
                <a:cs typeface="+mn-cs"/>
                <a:sym typeface="Symbol" panose="05050102010706020507" pitchFamily="18" charset="2"/>
              </a:rPr>
              <a:t>4</a:t>
            </a:r>
            <a:r>
              <a:rPr kumimoji="1" lang="en-US" altLang="zh-CN" sz="2800" b="1" i="1" u="none" strike="noStrike" kern="1200" cap="none" spc="0" normalizeH="0" baseline="0" noProof="0">
                <a:ln>
                  <a:noFill/>
                </a:ln>
                <a:solidFill>
                  <a:srgbClr val="003366"/>
                </a:solidFill>
                <a:effectLst/>
                <a:uLnTx/>
                <a:uFillTx/>
                <a:latin typeface="Times New Roman" panose="02020503050405090304" pitchFamily="18" charset="0"/>
                <a:ea typeface="宋体" pitchFamily="2" charset="-122"/>
                <a:cs typeface="+mn-cs"/>
                <a:sym typeface="Symbol" panose="05050102010706020507" pitchFamily="18" charset="2"/>
              </a:rPr>
              <a:t>+U</a:t>
            </a:r>
            <a:r>
              <a:rPr kumimoji="1" lang="en-US" altLang="zh-CN" sz="2800" b="1" i="0" u="none" strike="noStrike" kern="1200" cap="none" spc="0" normalizeH="0" baseline="-25000" noProof="0">
                <a:ln>
                  <a:noFill/>
                </a:ln>
                <a:solidFill>
                  <a:srgbClr val="003366"/>
                </a:solidFill>
                <a:effectLst/>
                <a:uLnTx/>
                <a:uFillTx/>
                <a:latin typeface="Times New Roman" panose="02020503050405090304" pitchFamily="18" charset="0"/>
                <a:ea typeface="宋体" pitchFamily="2" charset="-122"/>
                <a:cs typeface="+mn-cs"/>
                <a:sym typeface="Symbol" panose="05050102010706020507" pitchFamily="18" charset="2"/>
              </a:rPr>
              <a:t>S4</a:t>
            </a:r>
            <a:r>
              <a:rPr kumimoji="1" lang="en-US" altLang="zh-CN" sz="2800" b="1" i="1" u="none" strike="noStrike" kern="1200" cap="none" spc="0" normalizeH="0" baseline="0" noProof="0">
                <a:ln>
                  <a:noFill/>
                </a:ln>
                <a:solidFill>
                  <a:srgbClr val="003366"/>
                </a:solidFill>
                <a:effectLst/>
                <a:uLnTx/>
                <a:uFillTx/>
                <a:latin typeface="Times New Roman" panose="02020503050405090304" pitchFamily="18" charset="0"/>
                <a:ea typeface="宋体" pitchFamily="2" charset="-122"/>
                <a:cs typeface="+mn-cs"/>
                <a:sym typeface="Symbol" panose="05050102010706020507" pitchFamily="18" charset="2"/>
              </a:rPr>
              <a:t>=</a:t>
            </a:r>
            <a:r>
              <a:rPr kumimoji="1" lang="en-US" altLang="zh-CN" sz="2400" b="1" i="1" u="none" strike="noStrike" kern="1200" cap="none" spc="0" normalizeH="0" baseline="0" noProof="0">
                <a:ln>
                  <a:noFill/>
                </a:ln>
                <a:solidFill>
                  <a:srgbClr val="003366"/>
                </a:solidFill>
                <a:effectLst/>
                <a:uLnTx/>
                <a:uFillTx/>
                <a:latin typeface="Times New Roman" panose="02020503050405090304" pitchFamily="18" charset="0"/>
                <a:ea typeface="仿宋_GB2312" pitchFamily="49" charset="-122"/>
                <a:cs typeface="+mn-cs"/>
                <a:sym typeface="Symbol" panose="05050102010706020507" pitchFamily="18" charset="2"/>
              </a:rPr>
              <a:t>U</a:t>
            </a:r>
            <a:r>
              <a:rPr kumimoji="1" lang="en-US" altLang="zh-CN" sz="2400" b="1" i="0" u="none" strike="noStrike" kern="1200" cap="none" spc="0" normalizeH="0" baseline="-25000" noProof="0">
                <a:ln>
                  <a:noFill/>
                </a:ln>
                <a:solidFill>
                  <a:srgbClr val="003366"/>
                </a:solidFill>
                <a:effectLst/>
                <a:uLnTx/>
                <a:uFillTx/>
                <a:latin typeface="Times New Roman" panose="02020503050405090304" pitchFamily="18" charset="0"/>
                <a:ea typeface="仿宋_GB2312" pitchFamily="49" charset="-122"/>
                <a:cs typeface="+mn-cs"/>
                <a:sym typeface="Symbol" panose="05050102010706020507" pitchFamily="18" charset="2"/>
              </a:rPr>
              <a:t>1</a:t>
            </a:r>
            <a:r>
              <a:rPr kumimoji="1" lang="en-US" altLang="zh-CN" sz="2400" b="1" i="1" u="none" strike="noStrike" kern="1200" cap="none" spc="0" normalizeH="0" baseline="0" noProof="0">
                <a:ln>
                  <a:noFill/>
                </a:ln>
                <a:solidFill>
                  <a:srgbClr val="003366"/>
                </a:solidFill>
                <a:effectLst/>
                <a:uLnTx/>
                <a:uFillTx/>
                <a:latin typeface="Times New Roman" panose="02020503050405090304" pitchFamily="18" charset="0"/>
                <a:ea typeface="仿宋_GB2312" pitchFamily="49" charset="-122"/>
                <a:cs typeface="+mn-cs"/>
                <a:sym typeface="Symbol" panose="05050102010706020507" pitchFamily="18" charset="2"/>
              </a:rPr>
              <a:t>+U</a:t>
            </a:r>
            <a:r>
              <a:rPr kumimoji="1" lang="en-US" altLang="zh-CN" sz="2400" b="1" i="0" u="none" strike="noStrike" kern="1200" cap="none" spc="0" normalizeH="0" baseline="-25000" noProof="0">
                <a:ln>
                  <a:noFill/>
                </a:ln>
                <a:solidFill>
                  <a:srgbClr val="003366"/>
                </a:solidFill>
                <a:effectLst/>
                <a:uLnTx/>
                <a:uFillTx/>
                <a:latin typeface="Times New Roman" panose="02020503050405090304" pitchFamily="18" charset="0"/>
                <a:ea typeface="仿宋_GB2312" pitchFamily="49" charset="-122"/>
                <a:cs typeface="+mn-cs"/>
                <a:sym typeface="Symbol" panose="05050102010706020507" pitchFamily="18" charset="2"/>
              </a:rPr>
              <a:t>S1</a:t>
            </a:r>
            <a:r>
              <a:rPr kumimoji="1" lang="en-US" altLang="zh-CN" sz="2400" b="1" i="0" u="none" strike="noStrike" kern="1200" cap="none" spc="0" normalizeH="0" baseline="0" noProof="0">
                <a:ln>
                  <a:noFill/>
                </a:ln>
                <a:solidFill>
                  <a:srgbClr val="FFFF00"/>
                </a:solidFill>
                <a:effectLst/>
                <a:uLnTx/>
                <a:uFillTx/>
                <a:latin typeface="Times New Roman" panose="02020503050405090304" pitchFamily="18" charset="0"/>
                <a:ea typeface="仿宋_GB2312" pitchFamily="49" charset="-122"/>
                <a:cs typeface="+mn-cs"/>
                <a:sym typeface="Symbol" panose="05050102010706020507" pitchFamily="18" charset="2"/>
              </a:rPr>
              <a:t> </a:t>
            </a:r>
            <a:endParaRPr kumimoji="1" lang="en-US" altLang="zh-CN" sz="2400" b="1" i="0" u="none" strike="noStrike" kern="1200" cap="none" spc="0" normalizeH="0" baseline="0" noProof="0">
              <a:ln>
                <a:noFill/>
              </a:ln>
              <a:solidFill>
                <a:srgbClr val="FFFF00"/>
              </a:solidFill>
              <a:effectLst/>
              <a:uLnTx/>
              <a:uFillTx/>
              <a:latin typeface="Times New Roman" panose="02020503050405090304" pitchFamily="18" charset="0"/>
              <a:ea typeface="仿宋_GB2312" pitchFamily="49" charset="-122"/>
              <a:cs typeface="+mn-cs"/>
              <a:sym typeface="Symbol" panose="05050102010706020507" pitchFamily="18" charset="2"/>
            </a:endParaRPr>
          </a:p>
        </p:txBody>
      </p:sp>
      <p:sp>
        <p:nvSpPr>
          <p:cNvPr id="69" name="Text Box 66"/>
          <p:cNvSpPr txBox="1">
            <a:spLocks noChangeArrowheads="1"/>
          </p:cNvSpPr>
          <p:nvPr>
            <p:custDataLst>
              <p:tags r:id="rId62"/>
            </p:custDataLst>
          </p:nvPr>
        </p:nvSpPr>
        <p:spPr bwMode="auto">
          <a:xfrm>
            <a:off x="5156200" y="5338763"/>
            <a:ext cx="1223963"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marL="0" marR="0" lvl="0" indent="0" algn="ctr" defTabSz="914400" rtl="0" eaLnBrk="0" fontAlgn="base" latinLnBrk="0" hangingPunct="0">
              <a:lnSpc>
                <a:spcPct val="100000"/>
              </a:lnSpc>
              <a:spcBef>
                <a:spcPct val="50000"/>
              </a:spcBef>
              <a:spcAft>
                <a:spcPct val="0"/>
              </a:spcAft>
              <a:buClrTx/>
              <a:buSzTx/>
              <a:buFontTx/>
              <a:buNone/>
              <a:defRPr/>
            </a:pPr>
            <a:r>
              <a:rPr kumimoji="1" lang="zh-CN" altLang="en-US" sz="2400" b="1" i="0" u="none" strike="noStrike" kern="1200" cap="none" spc="0" normalizeH="0" baseline="0" noProof="0">
                <a:ln>
                  <a:noFill/>
                </a:ln>
                <a:solidFill>
                  <a:srgbClr val="003366"/>
                </a:solidFill>
                <a:effectLst/>
                <a:uLnTx/>
                <a:uFillTx/>
                <a:latin typeface="Times New Roman" panose="02020503050405090304" pitchFamily="18" charset="0"/>
                <a:ea typeface="仿宋_GB2312" pitchFamily="49" charset="-122"/>
                <a:cs typeface="+mn-cs"/>
                <a:sym typeface="Symbol" panose="05050102010706020507" pitchFamily="18" charset="2"/>
              </a:rPr>
              <a:t>或：</a:t>
            </a:r>
            <a:endParaRPr kumimoji="1" lang="zh-CN" altLang="en-US" sz="2400" b="1" i="0" u="none" strike="noStrike" kern="1200" cap="none" spc="0" normalizeH="0" baseline="0" noProof="0">
              <a:ln>
                <a:noFill/>
              </a:ln>
              <a:solidFill>
                <a:srgbClr val="003366"/>
              </a:solidFill>
              <a:effectLst/>
              <a:uLnTx/>
              <a:uFillTx/>
              <a:latin typeface="Times New Roman" panose="02020503050405090304" pitchFamily="18" charset="0"/>
              <a:ea typeface="仿宋_GB2312" pitchFamily="49" charset="-122"/>
              <a:cs typeface="+mn-cs"/>
              <a:sym typeface="Symbol" panose="05050102010706020507" pitchFamily="18" charset="2"/>
            </a:endParaRPr>
          </a:p>
        </p:txBody>
      </p:sp>
      <p:sp>
        <p:nvSpPr>
          <p:cNvPr id="70" name="Text Box 67"/>
          <p:cNvSpPr txBox="1">
            <a:spLocks noChangeArrowheads="1"/>
          </p:cNvSpPr>
          <p:nvPr>
            <p:custDataLst>
              <p:tags r:id="rId63"/>
            </p:custDataLst>
          </p:nvPr>
        </p:nvSpPr>
        <p:spPr bwMode="auto">
          <a:xfrm>
            <a:off x="5083175" y="6058059"/>
            <a:ext cx="5076825" cy="52197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marL="0" marR="0" lvl="0" indent="0" algn="l" defTabSz="914400" rtl="0" eaLnBrk="0" fontAlgn="base" latinLnBrk="0" hangingPunct="0">
              <a:lnSpc>
                <a:spcPct val="100000"/>
              </a:lnSpc>
              <a:spcBef>
                <a:spcPct val="50000"/>
              </a:spcBef>
              <a:spcAft>
                <a:spcPct val="0"/>
              </a:spcAft>
              <a:buClrTx/>
              <a:buSzTx/>
              <a:buFontTx/>
              <a:buNone/>
              <a:defRPr/>
            </a:pPr>
            <a:r>
              <a:rPr kumimoji="1" lang="en-US" altLang="zh-CN" sz="2800" b="1" i="1" u="none" strike="noStrike" kern="1200" cap="none" spc="0" normalizeH="0" baseline="0" noProof="0">
                <a:ln>
                  <a:noFill/>
                </a:ln>
                <a:solidFill>
                  <a:srgbClr val="003366"/>
                </a:solidFill>
                <a:effectLst/>
                <a:uLnTx/>
                <a:uFillTx/>
                <a:latin typeface="Times New Roman" panose="02020503050405090304" pitchFamily="18" charset="0"/>
                <a:ea typeface="宋体" pitchFamily="2" charset="-122"/>
                <a:cs typeface="+mn-cs"/>
                <a:sym typeface="Symbol" panose="05050102010706020507" pitchFamily="18" charset="2"/>
              </a:rPr>
              <a:t>–R</a:t>
            </a:r>
            <a:r>
              <a:rPr kumimoji="1" lang="en-US" altLang="zh-CN" sz="2800" b="1" i="0" u="none" strike="noStrike" kern="1200" cap="none" spc="0" normalizeH="0" baseline="-25000" noProof="0">
                <a:ln>
                  <a:noFill/>
                </a:ln>
                <a:solidFill>
                  <a:srgbClr val="003366"/>
                </a:solidFill>
                <a:effectLst/>
                <a:uLnTx/>
                <a:uFillTx/>
                <a:latin typeface="Times New Roman" panose="02020503050405090304" pitchFamily="18" charset="0"/>
                <a:ea typeface="宋体" pitchFamily="2" charset="-122"/>
                <a:cs typeface="+mn-cs"/>
                <a:sym typeface="Symbol" panose="05050102010706020507" pitchFamily="18" charset="2"/>
              </a:rPr>
              <a:t>1</a:t>
            </a:r>
            <a:r>
              <a:rPr kumimoji="1" lang="en-US" altLang="zh-CN" sz="2800" b="1" i="1" u="none" strike="noStrike" kern="1200" cap="none" spc="0" normalizeH="0" baseline="0" noProof="0">
                <a:ln>
                  <a:noFill/>
                </a:ln>
                <a:solidFill>
                  <a:srgbClr val="003366"/>
                </a:solidFill>
                <a:effectLst/>
                <a:uLnTx/>
                <a:uFillTx/>
                <a:latin typeface="Times New Roman" panose="02020503050405090304" pitchFamily="18" charset="0"/>
                <a:ea typeface="宋体" pitchFamily="2" charset="-122"/>
                <a:cs typeface="+mn-cs"/>
                <a:sym typeface="Symbol" panose="05050102010706020507" pitchFamily="18" charset="2"/>
              </a:rPr>
              <a:t>I</a:t>
            </a:r>
            <a:r>
              <a:rPr kumimoji="1" lang="en-US" altLang="zh-CN" sz="2800" b="1" i="0" u="none" strike="noStrike" kern="1200" cap="none" spc="0" normalizeH="0" baseline="-25000" noProof="0">
                <a:ln>
                  <a:noFill/>
                </a:ln>
                <a:solidFill>
                  <a:srgbClr val="003366"/>
                </a:solidFill>
                <a:effectLst/>
                <a:uLnTx/>
                <a:uFillTx/>
                <a:latin typeface="Times New Roman" panose="02020503050405090304" pitchFamily="18" charset="0"/>
                <a:ea typeface="宋体" pitchFamily="2" charset="-122"/>
                <a:cs typeface="+mn-cs"/>
                <a:sym typeface="Symbol" panose="05050102010706020507" pitchFamily="18" charset="2"/>
              </a:rPr>
              <a:t>1</a:t>
            </a:r>
            <a:r>
              <a:rPr kumimoji="1" lang="en-US" altLang="zh-CN" sz="2800" b="1" i="1" u="none" strike="noStrike" kern="1200" cap="none" spc="0" normalizeH="0" baseline="0" noProof="0">
                <a:ln>
                  <a:noFill/>
                </a:ln>
                <a:solidFill>
                  <a:srgbClr val="003366"/>
                </a:solidFill>
                <a:effectLst/>
                <a:uLnTx/>
                <a:uFillTx/>
                <a:latin typeface="Times New Roman" panose="02020503050405090304" pitchFamily="18" charset="0"/>
                <a:ea typeface="宋体" pitchFamily="2" charset="-122"/>
                <a:cs typeface="+mn-cs"/>
                <a:sym typeface="Symbol" panose="05050102010706020507" pitchFamily="18" charset="2"/>
              </a:rPr>
              <a:t>+R</a:t>
            </a:r>
            <a:r>
              <a:rPr kumimoji="1" lang="en-US" altLang="zh-CN" sz="2800" b="1" i="0" u="none" strike="noStrike" kern="1200" cap="none" spc="0" normalizeH="0" baseline="-25000" noProof="0">
                <a:ln>
                  <a:noFill/>
                </a:ln>
                <a:solidFill>
                  <a:srgbClr val="003366"/>
                </a:solidFill>
                <a:effectLst/>
                <a:uLnTx/>
                <a:uFillTx/>
                <a:latin typeface="Times New Roman" panose="02020503050405090304" pitchFamily="18" charset="0"/>
                <a:ea typeface="宋体" pitchFamily="2" charset="-122"/>
                <a:cs typeface="+mn-cs"/>
                <a:sym typeface="Symbol" panose="05050102010706020507" pitchFamily="18" charset="2"/>
              </a:rPr>
              <a:t>2</a:t>
            </a:r>
            <a:r>
              <a:rPr kumimoji="1" lang="en-US" altLang="zh-CN" sz="2800" b="1" i="1" u="none" strike="noStrike" kern="1200" cap="none" spc="0" normalizeH="0" baseline="0" noProof="0">
                <a:ln>
                  <a:noFill/>
                </a:ln>
                <a:solidFill>
                  <a:srgbClr val="003366"/>
                </a:solidFill>
                <a:effectLst/>
                <a:uLnTx/>
                <a:uFillTx/>
                <a:latin typeface="Times New Roman" panose="02020503050405090304" pitchFamily="18" charset="0"/>
                <a:ea typeface="宋体" pitchFamily="2" charset="-122"/>
                <a:cs typeface="+mn-cs"/>
                <a:sym typeface="Symbol" panose="05050102010706020507" pitchFamily="18" charset="2"/>
              </a:rPr>
              <a:t>I</a:t>
            </a:r>
            <a:r>
              <a:rPr kumimoji="1" lang="en-US" altLang="zh-CN" sz="2800" b="1" i="0" u="none" strike="noStrike" kern="1200" cap="none" spc="0" normalizeH="0" baseline="-25000" noProof="0">
                <a:ln>
                  <a:noFill/>
                </a:ln>
                <a:solidFill>
                  <a:srgbClr val="003366"/>
                </a:solidFill>
                <a:effectLst/>
                <a:uLnTx/>
                <a:uFillTx/>
                <a:latin typeface="Times New Roman" panose="02020503050405090304" pitchFamily="18" charset="0"/>
                <a:ea typeface="宋体" pitchFamily="2" charset="-122"/>
                <a:cs typeface="+mn-cs"/>
                <a:sym typeface="Symbol" panose="05050102010706020507" pitchFamily="18" charset="2"/>
              </a:rPr>
              <a:t>2</a:t>
            </a:r>
            <a:r>
              <a:rPr kumimoji="1" lang="en-US" altLang="zh-CN" sz="2800" b="1" i="1" u="none" strike="noStrike" kern="1200" cap="none" spc="0" normalizeH="0" baseline="0" noProof="0">
                <a:ln>
                  <a:noFill/>
                </a:ln>
                <a:solidFill>
                  <a:srgbClr val="003366"/>
                </a:solidFill>
                <a:effectLst/>
                <a:uLnTx/>
                <a:uFillTx/>
                <a:latin typeface="Times New Roman" panose="02020503050405090304" pitchFamily="18" charset="0"/>
                <a:ea typeface="宋体" pitchFamily="2" charset="-122"/>
                <a:cs typeface="+mn-cs"/>
                <a:sym typeface="Symbol" panose="05050102010706020507" pitchFamily="18" charset="2"/>
              </a:rPr>
              <a:t>–R</a:t>
            </a:r>
            <a:r>
              <a:rPr kumimoji="1" lang="en-US" altLang="zh-CN" sz="2800" b="1" i="0" u="none" strike="noStrike" kern="1200" cap="none" spc="0" normalizeH="0" baseline="-25000" noProof="0">
                <a:ln>
                  <a:noFill/>
                </a:ln>
                <a:solidFill>
                  <a:srgbClr val="003366"/>
                </a:solidFill>
                <a:effectLst/>
                <a:uLnTx/>
                <a:uFillTx/>
                <a:latin typeface="Times New Roman" panose="02020503050405090304" pitchFamily="18" charset="0"/>
                <a:ea typeface="宋体" pitchFamily="2" charset="-122"/>
                <a:cs typeface="+mn-cs"/>
                <a:sym typeface="Symbol" panose="05050102010706020507" pitchFamily="18" charset="2"/>
              </a:rPr>
              <a:t>3</a:t>
            </a:r>
            <a:r>
              <a:rPr kumimoji="1" lang="en-US" altLang="zh-CN" sz="2800" b="1" i="1" u="none" strike="noStrike" kern="1200" cap="none" spc="0" normalizeH="0" baseline="0" noProof="0">
                <a:ln>
                  <a:noFill/>
                </a:ln>
                <a:solidFill>
                  <a:srgbClr val="003366"/>
                </a:solidFill>
                <a:effectLst/>
                <a:uLnTx/>
                <a:uFillTx/>
                <a:latin typeface="Times New Roman" panose="02020503050405090304" pitchFamily="18" charset="0"/>
                <a:ea typeface="宋体" pitchFamily="2" charset="-122"/>
                <a:cs typeface="+mn-cs"/>
                <a:sym typeface="Symbol" panose="05050102010706020507" pitchFamily="18" charset="2"/>
              </a:rPr>
              <a:t>I</a:t>
            </a:r>
            <a:r>
              <a:rPr kumimoji="1" lang="en-US" altLang="zh-CN" sz="2800" b="1" i="0" u="none" strike="noStrike" kern="1200" cap="none" spc="0" normalizeH="0" baseline="-25000" noProof="0">
                <a:ln>
                  <a:noFill/>
                </a:ln>
                <a:solidFill>
                  <a:srgbClr val="003366"/>
                </a:solidFill>
                <a:effectLst/>
                <a:uLnTx/>
                <a:uFillTx/>
                <a:latin typeface="Times New Roman" panose="02020503050405090304" pitchFamily="18" charset="0"/>
                <a:ea typeface="宋体" pitchFamily="2" charset="-122"/>
                <a:cs typeface="+mn-cs"/>
                <a:sym typeface="Symbol" panose="05050102010706020507" pitchFamily="18" charset="2"/>
              </a:rPr>
              <a:t>3</a:t>
            </a:r>
            <a:r>
              <a:rPr kumimoji="1" lang="en-US" altLang="zh-CN" sz="2800" b="1" i="1" u="none" strike="noStrike" kern="1200" cap="none" spc="0" normalizeH="0" baseline="0" noProof="0">
                <a:ln>
                  <a:noFill/>
                </a:ln>
                <a:solidFill>
                  <a:srgbClr val="003366"/>
                </a:solidFill>
                <a:effectLst/>
                <a:uLnTx/>
                <a:uFillTx/>
                <a:latin typeface="Times New Roman" panose="02020503050405090304" pitchFamily="18" charset="0"/>
                <a:ea typeface="宋体" pitchFamily="2" charset="-122"/>
                <a:cs typeface="+mn-cs"/>
                <a:sym typeface="Symbol" panose="05050102010706020507" pitchFamily="18" charset="2"/>
              </a:rPr>
              <a:t>+R</a:t>
            </a:r>
            <a:r>
              <a:rPr kumimoji="1" lang="en-US" altLang="zh-CN" sz="2800" b="1" i="0" u="none" strike="noStrike" kern="1200" cap="none" spc="0" normalizeH="0" baseline="-25000" noProof="0">
                <a:ln>
                  <a:noFill/>
                </a:ln>
                <a:solidFill>
                  <a:srgbClr val="003366"/>
                </a:solidFill>
                <a:effectLst/>
                <a:uLnTx/>
                <a:uFillTx/>
                <a:latin typeface="Times New Roman" panose="02020503050405090304" pitchFamily="18" charset="0"/>
                <a:ea typeface="宋体" pitchFamily="2" charset="-122"/>
                <a:cs typeface="+mn-cs"/>
                <a:sym typeface="Symbol" panose="05050102010706020507" pitchFamily="18" charset="2"/>
              </a:rPr>
              <a:t>4</a:t>
            </a:r>
            <a:r>
              <a:rPr kumimoji="1" lang="en-US" altLang="zh-CN" sz="2800" b="1" i="1" u="none" strike="noStrike" kern="1200" cap="none" spc="0" normalizeH="0" baseline="0" noProof="0">
                <a:ln>
                  <a:noFill/>
                </a:ln>
                <a:solidFill>
                  <a:srgbClr val="003366"/>
                </a:solidFill>
                <a:effectLst/>
                <a:uLnTx/>
                <a:uFillTx/>
                <a:latin typeface="Times New Roman" panose="02020503050405090304" pitchFamily="18" charset="0"/>
                <a:ea typeface="宋体" pitchFamily="2" charset="-122"/>
                <a:cs typeface="+mn-cs"/>
                <a:sym typeface="Symbol" panose="05050102010706020507" pitchFamily="18" charset="2"/>
              </a:rPr>
              <a:t>I</a:t>
            </a:r>
            <a:r>
              <a:rPr kumimoji="1" lang="en-US" altLang="zh-CN" sz="2800" b="1" i="0" u="none" strike="noStrike" kern="1200" cap="none" spc="0" normalizeH="0" baseline="-25000" noProof="0">
                <a:ln>
                  <a:noFill/>
                </a:ln>
                <a:solidFill>
                  <a:srgbClr val="003366"/>
                </a:solidFill>
                <a:effectLst/>
                <a:uLnTx/>
                <a:uFillTx/>
                <a:latin typeface="Times New Roman" panose="02020503050405090304" pitchFamily="18" charset="0"/>
                <a:ea typeface="宋体" pitchFamily="2" charset="-122"/>
                <a:cs typeface="+mn-cs"/>
                <a:sym typeface="Symbol" panose="05050102010706020507" pitchFamily="18" charset="2"/>
              </a:rPr>
              <a:t>4</a:t>
            </a:r>
            <a:r>
              <a:rPr kumimoji="1" lang="en-US" altLang="zh-CN" sz="2800" b="1" i="1" u="none" strike="noStrike" kern="1200" cap="none" spc="0" normalizeH="0" baseline="0" noProof="0">
                <a:ln>
                  <a:noFill/>
                </a:ln>
                <a:solidFill>
                  <a:srgbClr val="003366"/>
                </a:solidFill>
                <a:effectLst/>
                <a:uLnTx/>
                <a:uFillTx/>
                <a:latin typeface="Times New Roman" panose="02020503050405090304" pitchFamily="18" charset="0"/>
                <a:ea typeface="宋体" pitchFamily="2" charset="-122"/>
                <a:cs typeface="+mn-cs"/>
                <a:sym typeface="Symbol" panose="05050102010706020507" pitchFamily="18" charset="2"/>
              </a:rPr>
              <a:t>=U</a:t>
            </a:r>
            <a:r>
              <a:rPr kumimoji="1" lang="en-US" altLang="zh-CN" sz="2800" b="1" i="0" u="none" strike="noStrike" kern="1200" cap="none" spc="0" normalizeH="0" baseline="-25000" noProof="0">
                <a:ln>
                  <a:noFill/>
                </a:ln>
                <a:solidFill>
                  <a:srgbClr val="003366"/>
                </a:solidFill>
                <a:effectLst/>
                <a:uLnTx/>
                <a:uFillTx/>
                <a:latin typeface="Times New Roman" panose="02020503050405090304" pitchFamily="18" charset="0"/>
                <a:ea typeface="宋体" pitchFamily="2" charset="-122"/>
                <a:cs typeface="+mn-cs"/>
                <a:sym typeface="Symbol" panose="05050102010706020507" pitchFamily="18" charset="2"/>
              </a:rPr>
              <a:t>S1</a:t>
            </a:r>
            <a:r>
              <a:rPr kumimoji="1" lang="en-US" altLang="zh-CN" sz="2800" b="1" i="1" u="none" strike="noStrike" kern="1200" cap="none" spc="0" normalizeH="0" baseline="0" noProof="0">
                <a:ln>
                  <a:noFill/>
                </a:ln>
                <a:solidFill>
                  <a:srgbClr val="003366"/>
                </a:solidFill>
                <a:effectLst/>
                <a:uLnTx/>
                <a:uFillTx/>
                <a:latin typeface="Times New Roman" panose="02020503050405090304" pitchFamily="18" charset="0"/>
                <a:ea typeface="宋体" pitchFamily="2" charset="-122"/>
                <a:cs typeface="+mn-cs"/>
                <a:sym typeface="Symbol" panose="05050102010706020507" pitchFamily="18" charset="2"/>
              </a:rPr>
              <a:t>–U</a:t>
            </a:r>
            <a:r>
              <a:rPr kumimoji="1" lang="en-US" altLang="zh-CN" sz="2800" b="1" i="0" u="none" strike="noStrike" kern="1200" cap="none" spc="0" normalizeH="0" baseline="-25000" noProof="0">
                <a:ln>
                  <a:noFill/>
                </a:ln>
                <a:solidFill>
                  <a:srgbClr val="003366"/>
                </a:solidFill>
                <a:effectLst/>
                <a:uLnTx/>
                <a:uFillTx/>
                <a:latin typeface="Times New Roman" panose="02020503050405090304" pitchFamily="18" charset="0"/>
                <a:ea typeface="宋体" pitchFamily="2" charset="-122"/>
                <a:cs typeface="+mn-cs"/>
                <a:sym typeface="Symbol" panose="05050102010706020507" pitchFamily="18" charset="2"/>
              </a:rPr>
              <a:t>S4</a:t>
            </a:r>
            <a:endParaRPr kumimoji="1" lang="en-US" altLang="zh-CN" sz="2800" b="1" i="1" u="none" strike="noStrike" kern="1200" cap="none" spc="0" normalizeH="0" baseline="0" noProof="0">
              <a:ln>
                <a:noFill/>
              </a:ln>
              <a:solidFill>
                <a:srgbClr val="003366"/>
              </a:solidFill>
              <a:effectLst/>
              <a:uLnTx/>
              <a:uFillTx/>
              <a:latin typeface="Times New Roman" panose="02020503050405090304" pitchFamily="18" charset="0"/>
              <a:ea typeface="宋体" pitchFamily="2" charset="-122"/>
              <a:cs typeface="+mn-cs"/>
              <a:sym typeface="Symbol" panose="05050102010706020507" pitchFamily="18" charset="2"/>
            </a:endParaRPr>
          </a:p>
        </p:txBody>
      </p:sp>
      <p:grpSp>
        <p:nvGrpSpPr>
          <p:cNvPr id="71" name="Group 68"/>
          <p:cNvGrpSpPr/>
          <p:nvPr/>
        </p:nvGrpSpPr>
        <p:grpSpPr bwMode="auto">
          <a:xfrm>
            <a:off x="3067050" y="4546600"/>
            <a:ext cx="403225" cy="1092200"/>
            <a:chOff x="4980" y="1428"/>
            <a:chExt cx="212" cy="594"/>
          </a:xfrm>
        </p:grpSpPr>
        <p:sp>
          <p:nvSpPr>
            <p:cNvPr id="73" name="Arc 69"/>
            <p:cNvSpPr/>
            <p:nvPr>
              <p:custDataLst>
                <p:tags r:id="rId64"/>
              </p:custDataLst>
            </p:nvPr>
          </p:nvSpPr>
          <p:spPr bwMode="auto">
            <a:xfrm>
              <a:off x="4980" y="1428"/>
              <a:ext cx="212" cy="594"/>
            </a:xfrm>
            <a:custGeom>
              <a:avLst/>
              <a:gdLst>
                <a:gd name="T0" fmla="*/ 106 w 43200"/>
                <a:gd name="T1" fmla="*/ 0 h 43200"/>
                <a:gd name="T2" fmla="*/ 80 w 43200"/>
                <a:gd name="T3" fmla="*/ 9 h 43200"/>
                <a:gd name="T4" fmla="*/ 106 w 43200"/>
                <a:gd name="T5" fmla="*/ 297 h 43200"/>
                <a:gd name="T6" fmla="*/ 0 60000 65536"/>
                <a:gd name="T7" fmla="*/ 0 60000 65536"/>
                <a:gd name="T8" fmla="*/ 0 60000 65536"/>
              </a:gdLst>
              <a:ahLst/>
              <a:cxnLst>
                <a:cxn ang="T6">
                  <a:pos x="T0" y="T1"/>
                </a:cxn>
                <a:cxn ang="T7">
                  <a:pos x="T2" y="T3"/>
                </a:cxn>
                <a:cxn ang="T8">
                  <a:pos x="T4" y="T5"/>
                </a:cxn>
              </a:cxnLst>
              <a:rect l="0" t="0" r="r" b="b"/>
              <a:pathLst>
                <a:path w="43200" h="43200" fill="none" extrusionOk="0">
                  <a:moveTo>
                    <a:pt x="21600" y="0"/>
                  </a:moveTo>
                  <a:cubicBezTo>
                    <a:pt x="33529" y="0"/>
                    <a:pt x="43200" y="9670"/>
                    <a:pt x="43200" y="21600"/>
                  </a:cubicBezTo>
                  <a:cubicBezTo>
                    <a:pt x="43200" y="33529"/>
                    <a:pt x="33529" y="43200"/>
                    <a:pt x="21600" y="43200"/>
                  </a:cubicBezTo>
                  <a:cubicBezTo>
                    <a:pt x="9670" y="43200"/>
                    <a:pt x="0" y="33529"/>
                    <a:pt x="0" y="21600"/>
                  </a:cubicBezTo>
                  <a:cubicBezTo>
                    <a:pt x="0" y="11724"/>
                    <a:pt x="6697" y="3106"/>
                    <a:pt x="16268" y="668"/>
                  </a:cubicBezTo>
                </a:path>
                <a:path w="43200" h="43200" stroke="0" extrusionOk="0">
                  <a:moveTo>
                    <a:pt x="21600" y="0"/>
                  </a:moveTo>
                  <a:cubicBezTo>
                    <a:pt x="33529" y="0"/>
                    <a:pt x="43200" y="9670"/>
                    <a:pt x="43200" y="21600"/>
                  </a:cubicBezTo>
                  <a:cubicBezTo>
                    <a:pt x="43200" y="33529"/>
                    <a:pt x="33529" y="43200"/>
                    <a:pt x="21600" y="43200"/>
                  </a:cubicBezTo>
                  <a:cubicBezTo>
                    <a:pt x="9670" y="43200"/>
                    <a:pt x="0" y="33529"/>
                    <a:pt x="0" y="21600"/>
                  </a:cubicBezTo>
                  <a:cubicBezTo>
                    <a:pt x="0" y="11724"/>
                    <a:pt x="6697" y="3106"/>
                    <a:pt x="16268" y="668"/>
                  </a:cubicBezTo>
                  <a:lnTo>
                    <a:pt x="21600" y="21600"/>
                  </a:lnTo>
                  <a:lnTo>
                    <a:pt x="21600" y="0"/>
                  </a:lnTo>
                  <a:close/>
                </a:path>
              </a:pathLst>
            </a:custGeom>
            <a:noFill/>
            <a:ln w="38100">
              <a:solidFill>
                <a:schemeClr val="hlink"/>
              </a:solidFill>
              <a:roun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3366"/>
                </a:solidFill>
                <a:effectLst/>
                <a:uLnTx/>
                <a:uFillTx/>
                <a:latin typeface="Arial" panose="020B0604020202090204" pitchFamily="34" charset="0"/>
                <a:ea typeface="+mn-ea"/>
                <a:cs typeface="+mn-cs"/>
              </a:endParaRPr>
            </a:p>
          </p:txBody>
        </p:sp>
        <p:sp>
          <p:nvSpPr>
            <p:cNvPr id="74" name="Text Box 70"/>
            <p:cNvSpPr txBox="1">
              <a:spLocks noChangeArrowheads="1"/>
            </p:cNvSpPr>
            <p:nvPr>
              <p:custDataLst>
                <p:tags r:id="rId65"/>
              </p:custDataLst>
            </p:nvPr>
          </p:nvSpPr>
          <p:spPr bwMode="auto">
            <a:xfrm>
              <a:off x="5038" y="1581"/>
              <a:ext cx="96" cy="2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1" lang="zh-CN" altLang="en-US" sz="2800" b="1" i="0" u="none" strike="noStrike" kern="1200" cap="none" spc="0" normalizeH="0" baseline="0" noProof="0">
                <a:ln>
                  <a:noFill/>
                </a:ln>
                <a:solidFill>
                  <a:srgbClr val="003366"/>
                </a:solidFill>
                <a:effectLst/>
                <a:uLnTx/>
                <a:uFillTx/>
                <a:latin typeface="Times New Roman" panose="02020503050405090304" pitchFamily="18" charset="0"/>
                <a:ea typeface="宋体" pitchFamily="2" charset="-122"/>
                <a:cs typeface="+mn-cs"/>
                <a:sym typeface="Symbol" panose="05050102010706020507" pitchFamily="18" charset="2"/>
              </a:endParaRPr>
            </a:p>
          </p:txBody>
        </p:sp>
      </p:grpSp>
      <p:sp>
        <p:nvSpPr>
          <p:cNvPr id="4" name="灯片编号占位符 3"/>
          <p:cNvSpPr>
            <a:spLocks noGrp="1"/>
          </p:cNvSpPr>
          <p:nvPr>
            <p:ph type="sldNum" sz="quarter" idx="12"/>
            <p:custDataLst>
              <p:tags r:id="rId66"/>
            </p:custDataLst>
          </p:nvPr>
        </p:nvSpPr>
        <p:spPr/>
        <p:txBody>
          <a:bodyPr/>
          <a:lstStyle/>
          <a:p>
            <a:fld id="{6D22F896-40B5-4ADD-8801-0D06FADFA095}" type="slidenum">
              <a:rPr lang="en-US" dirty="0"/>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iterate type="lt">
                                    <p:tmPct val="100000"/>
                                  </p:iterate>
                                  <p:childTnLst>
                                    <p:set>
                                      <p:cBhvr>
                                        <p:cTn id="6" dur="1" fill="hold">
                                          <p:stCondLst>
                                            <p:cond delay="0"/>
                                          </p:stCondLst>
                                        </p:cTn>
                                        <p:tgtEl>
                                          <p:spTgt spid="6"/>
                                        </p:tgtEl>
                                        <p:attrNameLst>
                                          <p:attrName>style.visibility</p:attrName>
                                        </p:attrNameLst>
                                      </p:cBhvr>
                                      <p:to>
                                        <p:strVal val="visible"/>
                                      </p:to>
                                    </p:set>
                                    <p:animEffect transition="in" filter="wipe(left)">
                                      <p:cBhvr>
                                        <p:cTn id="7" dur="75"/>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iterate type="lt">
                                    <p:tmPct val="100000"/>
                                  </p:iterate>
                                  <p:childTnLst>
                                    <p:set>
                                      <p:cBhvr>
                                        <p:cTn id="11" dur="1" fill="hold">
                                          <p:stCondLst>
                                            <p:cond delay="0"/>
                                          </p:stCondLst>
                                        </p:cTn>
                                        <p:tgtEl>
                                          <p:spTgt spid="7"/>
                                        </p:tgtEl>
                                        <p:attrNameLst>
                                          <p:attrName>style.visibility</p:attrName>
                                        </p:attrNameLst>
                                      </p:cBhvr>
                                      <p:to>
                                        <p:strVal val="visible"/>
                                      </p:to>
                                    </p:set>
                                    <p:animEffect transition="in" filter="wipe(left)">
                                      <p:cBhvr>
                                        <p:cTn id="12" dur="75"/>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left)">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wipe(left)">
                                      <p:cBhvr>
                                        <p:cTn id="22" dur="10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20" presetClass="entr" presetSubtype="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wedge">
                                      <p:cBhvr>
                                        <p:cTn id="27" dur="20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67"/>
                                        </p:tgtEl>
                                        <p:attrNameLst>
                                          <p:attrName>style.visibility</p:attrName>
                                        </p:attrNameLst>
                                      </p:cBhvr>
                                      <p:to>
                                        <p:strVal val="visible"/>
                                      </p:to>
                                    </p:set>
                                    <p:animEffect transition="in" filter="wipe(left)">
                                      <p:cBhvr>
                                        <p:cTn id="32" dur="2000"/>
                                        <p:tgtEl>
                                          <p:spTgt spid="67"/>
                                        </p:tgtEl>
                                      </p:cBhvr>
                                    </p:animEffect>
                                  </p:childTnLst>
                                </p:cTn>
                              </p:par>
                            </p:childTnLst>
                          </p:cTn>
                        </p:par>
                      </p:childTnLst>
                    </p:cTn>
                  </p:par>
                  <p:par>
                    <p:cTn id="33" fill="hold">
                      <p:stCondLst>
                        <p:cond delay="indefinite"/>
                      </p:stCondLst>
                      <p:childTnLst>
                        <p:par>
                          <p:cTn id="34" fill="hold">
                            <p:stCondLst>
                              <p:cond delay="0"/>
                            </p:stCondLst>
                            <p:childTnLst>
                              <p:par>
                                <p:cTn id="35" presetID="23" presetClass="entr" presetSubtype="16" fill="hold" nodeType="clickEffect">
                                  <p:stCondLst>
                                    <p:cond delay="0"/>
                                  </p:stCondLst>
                                  <p:childTnLst>
                                    <p:set>
                                      <p:cBhvr>
                                        <p:cTn id="36" dur="1" fill="hold">
                                          <p:stCondLst>
                                            <p:cond delay="0"/>
                                          </p:stCondLst>
                                        </p:cTn>
                                        <p:tgtEl>
                                          <p:spTgt spid="50"/>
                                        </p:tgtEl>
                                        <p:attrNameLst>
                                          <p:attrName>style.visibility</p:attrName>
                                        </p:attrNameLst>
                                      </p:cBhvr>
                                      <p:to>
                                        <p:strVal val="visible"/>
                                      </p:to>
                                    </p:set>
                                    <p:anim calcmode="lin" valueType="num">
                                      <p:cBhvr>
                                        <p:cTn id="37" dur="1000" fill="hold"/>
                                        <p:tgtEl>
                                          <p:spTgt spid="50"/>
                                        </p:tgtEl>
                                        <p:attrNameLst>
                                          <p:attrName>ppt_w</p:attrName>
                                        </p:attrNameLst>
                                      </p:cBhvr>
                                      <p:tavLst>
                                        <p:tav tm="0">
                                          <p:val>
                                            <p:fltVal val="0"/>
                                          </p:val>
                                        </p:tav>
                                        <p:tav tm="100000">
                                          <p:val>
                                            <p:strVal val="#ppt_w"/>
                                          </p:val>
                                        </p:tav>
                                      </p:tavLst>
                                    </p:anim>
                                    <p:anim calcmode="lin" valueType="num">
                                      <p:cBhvr>
                                        <p:cTn id="38" dur="1000" fill="hold"/>
                                        <p:tgtEl>
                                          <p:spTgt spid="50"/>
                                        </p:tgtEl>
                                        <p:attrNameLst>
                                          <p:attrName>ppt_h</p:attrName>
                                        </p:attrNameLst>
                                      </p:cBhvr>
                                      <p:tavLst>
                                        <p:tav tm="0">
                                          <p:val>
                                            <p:fltVal val="0"/>
                                          </p:val>
                                        </p:tav>
                                        <p:tav tm="100000">
                                          <p:val>
                                            <p:strVal val="#ppt_h"/>
                                          </p:val>
                                        </p:tav>
                                      </p:tavLst>
                                    </p:anim>
                                  </p:childTnLst>
                                </p:cTn>
                              </p:par>
                            </p:childTnLst>
                          </p:cTn>
                        </p:par>
                        <p:par>
                          <p:cTn id="39" fill="hold">
                            <p:stCondLst>
                              <p:cond delay="1000"/>
                            </p:stCondLst>
                            <p:childTnLst>
                              <p:par>
                                <p:cTn id="40" presetID="23" presetClass="entr" presetSubtype="16" fill="hold" nodeType="afterEffect">
                                  <p:stCondLst>
                                    <p:cond delay="0"/>
                                  </p:stCondLst>
                                  <p:childTnLst>
                                    <p:set>
                                      <p:cBhvr>
                                        <p:cTn id="41" dur="1" fill="hold">
                                          <p:stCondLst>
                                            <p:cond delay="0"/>
                                          </p:stCondLst>
                                        </p:cTn>
                                        <p:tgtEl>
                                          <p:spTgt spid="55"/>
                                        </p:tgtEl>
                                        <p:attrNameLst>
                                          <p:attrName>style.visibility</p:attrName>
                                        </p:attrNameLst>
                                      </p:cBhvr>
                                      <p:to>
                                        <p:strVal val="visible"/>
                                      </p:to>
                                    </p:set>
                                    <p:anim calcmode="lin" valueType="num">
                                      <p:cBhvr>
                                        <p:cTn id="42" dur="1000" fill="hold"/>
                                        <p:tgtEl>
                                          <p:spTgt spid="55"/>
                                        </p:tgtEl>
                                        <p:attrNameLst>
                                          <p:attrName>ppt_w</p:attrName>
                                        </p:attrNameLst>
                                      </p:cBhvr>
                                      <p:tavLst>
                                        <p:tav tm="0">
                                          <p:val>
                                            <p:fltVal val="0"/>
                                          </p:val>
                                        </p:tav>
                                        <p:tav tm="100000">
                                          <p:val>
                                            <p:strVal val="#ppt_w"/>
                                          </p:val>
                                        </p:tav>
                                      </p:tavLst>
                                    </p:anim>
                                    <p:anim calcmode="lin" valueType="num">
                                      <p:cBhvr>
                                        <p:cTn id="43" dur="1000" fill="hold"/>
                                        <p:tgtEl>
                                          <p:spTgt spid="55"/>
                                        </p:tgtEl>
                                        <p:attrNameLst>
                                          <p:attrName>ppt_h</p:attrName>
                                        </p:attrNameLst>
                                      </p:cBhvr>
                                      <p:tavLst>
                                        <p:tav tm="0">
                                          <p:val>
                                            <p:fltVal val="0"/>
                                          </p:val>
                                        </p:tav>
                                        <p:tav tm="100000">
                                          <p:val>
                                            <p:strVal val="#ppt_h"/>
                                          </p:val>
                                        </p:tav>
                                      </p:tavLst>
                                    </p:anim>
                                  </p:childTnLst>
                                </p:cTn>
                              </p:par>
                            </p:childTnLst>
                          </p:cTn>
                        </p:par>
                        <p:par>
                          <p:cTn id="44" fill="hold">
                            <p:stCondLst>
                              <p:cond delay="2000"/>
                            </p:stCondLst>
                            <p:childTnLst>
                              <p:par>
                                <p:cTn id="45" presetID="23" presetClass="entr" presetSubtype="16" fill="hold" nodeType="afterEffect">
                                  <p:stCondLst>
                                    <p:cond delay="0"/>
                                  </p:stCondLst>
                                  <p:childTnLst>
                                    <p:set>
                                      <p:cBhvr>
                                        <p:cTn id="46" dur="1" fill="hold">
                                          <p:stCondLst>
                                            <p:cond delay="0"/>
                                          </p:stCondLst>
                                        </p:cTn>
                                        <p:tgtEl>
                                          <p:spTgt spid="45"/>
                                        </p:tgtEl>
                                        <p:attrNameLst>
                                          <p:attrName>style.visibility</p:attrName>
                                        </p:attrNameLst>
                                      </p:cBhvr>
                                      <p:to>
                                        <p:strVal val="visible"/>
                                      </p:to>
                                    </p:set>
                                    <p:anim calcmode="lin" valueType="num">
                                      <p:cBhvr>
                                        <p:cTn id="47" dur="1000" fill="hold"/>
                                        <p:tgtEl>
                                          <p:spTgt spid="45"/>
                                        </p:tgtEl>
                                        <p:attrNameLst>
                                          <p:attrName>ppt_w</p:attrName>
                                        </p:attrNameLst>
                                      </p:cBhvr>
                                      <p:tavLst>
                                        <p:tav tm="0">
                                          <p:val>
                                            <p:fltVal val="0"/>
                                          </p:val>
                                        </p:tav>
                                        <p:tav tm="100000">
                                          <p:val>
                                            <p:strVal val="#ppt_w"/>
                                          </p:val>
                                        </p:tav>
                                      </p:tavLst>
                                    </p:anim>
                                    <p:anim calcmode="lin" valueType="num">
                                      <p:cBhvr>
                                        <p:cTn id="48" dur="1000" fill="hold"/>
                                        <p:tgtEl>
                                          <p:spTgt spid="45"/>
                                        </p:tgtEl>
                                        <p:attrNameLst>
                                          <p:attrName>ppt_h</p:attrName>
                                        </p:attrNameLst>
                                      </p:cBhvr>
                                      <p:tavLst>
                                        <p:tav tm="0">
                                          <p:val>
                                            <p:fltVal val="0"/>
                                          </p:val>
                                        </p:tav>
                                        <p:tav tm="100000">
                                          <p:val>
                                            <p:strVal val="#ppt_h"/>
                                          </p:val>
                                        </p:tav>
                                      </p:tavLst>
                                    </p:anim>
                                  </p:childTnLst>
                                </p:cTn>
                              </p:par>
                            </p:childTnLst>
                          </p:cTn>
                        </p:par>
                        <p:par>
                          <p:cTn id="49" fill="hold">
                            <p:stCondLst>
                              <p:cond delay="3000"/>
                            </p:stCondLst>
                            <p:childTnLst>
                              <p:par>
                                <p:cTn id="50" presetID="23" presetClass="entr" presetSubtype="16" fill="hold" nodeType="afterEffect">
                                  <p:stCondLst>
                                    <p:cond delay="0"/>
                                  </p:stCondLst>
                                  <p:childTnLst>
                                    <p:set>
                                      <p:cBhvr>
                                        <p:cTn id="51" dur="1" fill="hold">
                                          <p:stCondLst>
                                            <p:cond delay="0"/>
                                          </p:stCondLst>
                                        </p:cTn>
                                        <p:tgtEl>
                                          <p:spTgt spid="61"/>
                                        </p:tgtEl>
                                        <p:attrNameLst>
                                          <p:attrName>style.visibility</p:attrName>
                                        </p:attrNameLst>
                                      </p:cBhvr>
                                      <p:to>
                                        <p:strVal val="visible"/>
                                      </p:to>
                                    </p:set>
                                    <p:anim calcmode="lin" valueType="num">
                                      <p:cBhvr>
                                        <p:cTn id="52" dur="1000" fill="hold"/>
                                        <p:tgtEl>
                                          <p:spTgt spid="61"/>
                                        </p:tgtEl>
                                        <p:attrNameLst>
                                          <p:attrName>ppt_w</p:attrName>
                                        </p:attrNameLst>
                                      </p:cBhvr>
                                      <p:tavLst>
                                        <p:tav tm="0">
                                          <p:val>
                                            <p:fltVal val="0"/>
                                          </p:val>
                                        </p:tav>
                                        <p:tav tm="100000">
                                          <p:val>
                                            <p:strVal val="#ppt_w"/>
                                          </p:val>
                                        </p:tav>
                                      </p:tavLst>
                                    </p:anim>
                                    <p:anim calcmode="lin" valueType="num">
                                      <p:cBhvr>
                                        <p:cTn id="53" dur="1000" fill="hold"/>
                                        <p:tgtEl>
                                          <p:spTgt spid="61"/>
                                        </p:tgtEl>
                                        <p:attrNameLst>
                                          <p:attrName>ppt_h</p:attrName>
                                        </p:attrNameLst>
                                      </p:cBhvr>
                                      <p:tavLst>
                                        <p:tav tm="0">
                                          <p:val>
                                            <p:fltVal val="0"/>
                                          </p:val>
                                        </p:tav>
                                        <p:tav tm="100000">
                                          <p:val>
                                            <p:strVal val="#ppt_h"/>
                                          </p:val>
                                        </p:tav>
                                      </p:tavLst>
                                    </p:anim>
                                  </p:childTnLst>
                                </p:cTn>
                              </p:par>
                            </p:childTnLst>
                          </p:cTn>
                        </p:par>
                      </p:childTnLst>
                    </p:cTn>
                  </p:par>
                  <p:par>
                    <p:cTn id="54" fill="hold">
                      <p:stCondLst>
                        <p:cond delay="indefinite"/>
                      </p:stCondLst>
                      <p:childTnLst>
                        <p:par>
                          <p:cTn id="55" fill="hold">
                            <p:stCondLst>
                              <p:cond delay="0"/>
                            </p:stCondLst>
                            <p:childTnLst>
                              <p:par>
                                <p:cTn id="56" presetID="17" presetClass="entr" presetSubtype="10" fill="hold" nodeType="clickEffect">
                                  <p:stCondLst>
                                    <p:cond delay="0"/>
                                  </p:stCondLst>
                                  <p:iterate type="lt">
                                    <p:tmPct val="100000"/>
                                  </p:iterate>
                                  <p:childTnLst>
                                    <p:set>
                                      <p:cBhvr>
                                        <p:cTn id="57" dur="1" fill="hold">
                                          <p:stCondLst>
                                            <p:cond delay="0"/>
                                          </p:stCondLst>
                                        </p:cTn>
                                        <p:tgtEl>
                                          <p:spTgt spid="3"/>
                                        </p:tgtEl>
                                        <p:attrNameLst>
                                          <p:attrName>style.visibility</p:attrName>
                                        </p:attrNameLst>
                                      </p:cBhvr>
                                      <p:to>
                                        <p:strVal val="visible"/>
                                      </p:to>
                                    </p:set>
                                    <p:anim calcmode="lin" valueType="num">
                                      <p:cBhvr>
                                        <p:cTn id="58" dur="100" fill="hold"/>
                                        <p:tgtEl>
                                          <p:spTgt spid="3"/>
                                        </p:tgtEl>
                                        <p:attrNameLst>
                                          <p:attrName>ppt_w</p:attrName>
                                        </p:attrNameLst>
                                      </p:cBhvr>
                                      <p:tavLst>
                                        <p:tav tm="0">
                                          <p:val>
                                            <p:fltVal val="0"/>
                                          </p:val>
                                        </p:tav>
                                        <p:tav tm="100000">
                                          <p:val>
                                            <p:strVal val="#ppt_w"/>
                                          </p:val>
                                        </p:tav>
                                      </p:tavLst>
                                    </p:anim>
                                    <p:anim calcmode="lin" valueType="num">
                                      <p:cBhvr>
                                        <p:cTn id="59" dur="100" fill="hold"/>
                                        <p:tgtEl>
                                          <p:spTgt spid="3"/>
                                        </p:tgtEl>
                                        <p:attrNameLst>
                                          <p:attrName>ppt_h</p:attrName>
                                        </p:attrNameLst>
                                      </p:cBhvr>
                                      <p:tavLst>
                                        <p:tav tm="0">
                                          <p:val>
                                            <p:strVal val="#ppt_h"/>
                                          </p:val>
                                        </p:tav>
                                        <p:tav tm="100000">
                                          <p:val>
                                            <p:strVal val="#ppt_h"/>
                                          </p:val>
                                        </p:tav>
                                      </p:tavLst>
                                    </p:anim>
                                  </p:childTnLst>
                                </p:cTn>
                              </p:par>
                            </p:childTnLst>
                          </p:cTn>
                        </p:par>
                      </p:childTnLst>
                    </p:cTn>
                  </p:par>
                  <p:par>
                    <p:cTn id="60" fill="hold">
                      <p:stCondLst>
                        <p:cond delay="indefinite"/>
                      </p:stCondLst>
                      <p:childTnLst>
                        <p:par>
                          <p:cTn id="61" fill="hold">
                            <p:stCondLst>
                              <p:cond delay="0"/>
                            </p:stCondLst>
                            <p:childTnLst>
                              <p:par>
                                <p:cTn id="62" presetID="23" presetClass="entr" presetSubtype="16" fill="hold" nodeType="clickEffect">
                                  <p:stCondLst>
                                    <p:cond delay="0"/>
                                  </p:stCondLst>
                                  <p:childTnLst>
                                    <p:set>
                                      <p:cBhvr>
                                        <p:cTn id="63" dur="1" fill="hold">
                                          <p:stCondLst>
                                            <p:cond delay="0"/>
                                          </p:stCondLst>
                                        </p:cTn>
                                        <p:tgtEl>
                                          <p:spTgt spid="71"/>
                                        </p:tgtEl>
                                        <p:attrNameLst>
                                          <p:attrName>style.visibility</p:attrName>
                                        </p:attrNameLst>
                                      </p:cBhvr>
                                      <p:to>
                                        <p:strVal val="visible"/>
                                      </p:to>
                                    </p:set>
                                    <p:anim calcmode="lin" valueType="num">
                                      <p:cBhvr>
                                        <p:cTn id="64" dur="500" fill="hold"/>
                                        <p:tgtEl>
                                          <p:spTgt spid="71"/>
                                        </p:tgtEl>
                                        <p:attrNameLst>
                                          <p:attrName>ppt_w</p:attrName>
                                        </p:attrNameLst>
                                      </p:cBhvr>
                                      <p:tavLst>
                                        <p:tav tm="0">
                                          <p:val>
                                            <p:fltVal val="0"/>
                                          </p:val>
                                        </p:tav>
                                        <p:tav tm="100000">
                                          <p:val>
                                            <p:strVal val="#ppt_w"/>
                                          </p:val>
                                        </p:tav>
                                      </p:tavLst>
                                    </p:anim>
                                    <p:anim calcmode="lin" valueType="num">
                                      <p:cBhvr>
                                        <p:cTn id="65" dur="500" fill="hold"/>
                                        <p:tgtEl>
                                          <p:spTgt spid="71"/>
                                        </p:tgtEl>
                                        <p:attrNameLst>
                                          <p:attrName>ppt_h</p:attrName>
                                        </p:attrNameLst>
                                      </p:cBhvr>
                                      <p:tavLst>
                                        <p:tav tm="0">
                                          <p:val>
                                            <p:fltVal val="0"/>
                                          </p:val>
                                        </p:tav>
                                        <p:tav tm="100000">
                                          <p:val>
                                            <p:strVal val="#ppt_h"/>
                                          </p:val>
                                        </p:tav>
                                      </p:tavLst>
                                    </p:anim>
                                  </p:childTnLst>
                                </p:cTn>
                              </p:par>
                            </p:childTnLst>
                          </p:cTn>
                        </p:par>
                      </p:childTnLst>
                    </p:cTn>
                  </p:par>
                  <p:par>
                    <p:cTn id="66" fill="hold">
                      <p:stCondLst>
                        <p:cond delay="indefinite"/>
                      </p:stCondLst>
                      <p:childTnLst>
                        <p:par>
                          <p:cTn id="67" fill="hold">
                            <p:stCondLst>
                              <p:cond delay="0"/>
                            </p:stCondLst>
                            <p:childTnLst>
                              <p:par>
                                <p:cTn id="68" presetID="22" presetClass="entr" presetSubtype="8" fill="hold" nodeType="clickEffect">
                                  <p:stCondLst>
                                    <p:cond delay="0"/>
                                  </p:stCondLst>
                                  <p:childTnLst>
                                    <p:set>
                                      <p:cBhvr>
                                        <p:cTn id="69" dur="1" fill="hold">
                                          <p:stCondLst>
                                            <p:cond delay="0"/>
                                          </p:stCondLst>
                                        </p:cTn>
                                        <p:tgtEl>
                                          <p:spTgt spid="5"/>
                                        </p:tgtEl>
                                        <p:attrNameLst>
                                          <p:attrName>style.visibility</p:attrName>
                                        </p:attrNameLst>
                                      </p:cBhvr>
                                      <p:to>
                                        <p:strVal val="visible"/>
                                      </p:to>
                                    </p:set>
                                    <p:animEffect transition="in" filter="wipe(left)">
                                      <p:cBhvr>
                                        <p:cTn id="70" dur="1000"/>
                                        <p:tgtEl>
                                          <p:spTgt spid="5"/>
                                        </p:tgtEl>
                                      </p:cBhvr>
                                    </p:animEffect>
                                  </p:childTnLst>
                                </p:cTn>
                              </p:par>
                            </p:childTnLst>
                          </p:cTn>
                        </p:par>
                      </p:childTnLst>
                    </p:cTn>
                  </p:par>
                  <p:par>
                    <p:cTn id="71" fill="hold">
                      <p:stCondLst>
                        <p:cond delay="indefinite"/>
                      </p:stCondLst>
                      <p:childTnLst>
                        <p:par>
                          <p:cTn id="72" fill="hold">
                            <p:stCondLst>
                              <p:cond delay="0"/>
                            </p:stCondLst>
                            <p:childTnLst>
                              <p:par>
                                <p:cTn id="73" presetID="51" presetClass="entr" presetSubtype="0" fill="hold" nodeType="clickEffect">
                                  <p:stCondLst>
                                    <p:cond delay="0"/>
                                  </p:stCondLst>
                                  <p:childTnLst>
                                    <p:set>
                                      <p:cBhvr>
                                        <p:cTn id="74" dur="1" fill="hold">
                                          <p:stCondLst>
                                            <p:cond delay="0"/>
                                          </p:stCondLst>
                                        </p:cTn>
                                        <p:tgtEl>
                                          <p:spTgt spid="69"/>
                                        </p:tgtEl>
                                        <p:attrNameLst>
                                          <p:attrName>style.visibility</p:attrName>
                                        </p:attrNameLst>
                                      </p:cBhvr>
                                      <p:to>
                                        <p:strVal val="visible"/>
                                      </p:to>
                                    </p:set>
                                    <p:animEffect transition="in" filter="fade">
                                      <p:cBhvr>
                                        <p:cTn id="75" dur="385" decel="100000"/>
                                        <p:tgtEl>
                                          <p:spTgt spid="69"/>
                                        </p:tgtEl>
                                      </p:cBhvr>
                                    </p:animEffect>
                                    <p:animScale>
                                      <p:cBhvr>
                                        <p:cTn id="76" dur="385" decel="100000"/>
                                        <p:tgtEl>
                                          <p:spTgt spid="69"/>
                                        </p:tgtEl>
                                      </p:cBhvr>
                                      <p:from x="10000" y="10000"/>
                                      <p:to x="200000" y="450000"/>
                                    </p:animScale>
                                    <p:animScale>
                                      <p:cBhvr>
                                        <p:cTn id="77" dur="615" accel="100000" fill="hold">
                                          <p:stCondLst>
                                            <p:cond delay="385"/>
                                          </p:stCondLst>
                                        </p:cTn>
                                        <p:tgtEl>
                                          <p:spTgt spid="69"/>
                                        </p:tgtEl>
                                      </p:cBhvr>
                                      <p:from x="200000" y="450000"/>
                                      <p:to x="100000" y="100000"/>
                                    </p:animScale>
                                    <p:set>
                                      <p:cBhvr>
                                        <p:cTn id="78" dur="385" fill="hold"/>
                                        <p:tgtEl>
                                          <p:spTgt spid="69"/>
                                        </p:tgtEl>
                                        <p:attrNameLst>
                                          <p:attrName>ppt_x</p:attrName>
                                        </p:attrNameLst>
                                      </p:cBhvr>
                                      <p:to>
                                        <p:strVal val="(0.5)"/>
                                      </p:to>
                                    </p:set>
                                    <p:anim from="(0.5)" to="(#ppt_x)" calcmode="lin" valueType="num">
                                      <p:cBhvr>
                                        <p:cTn id="79" dur="615" accel="100000" fill="hold">
                                          <p:stCondLst>
                                            <p:cond delay="385"/>
                                          </p:stCondLst>
                                        </p:cTn>
                                        <p:tgtEl>
                                          <p:spTgt spid="69"/>
                                        </p:tgtEl>
                                        <p:attrNameLst>
                                          <p:attrName>ppt_x</p:attrName>
                                        </p:attrNameLst>
                                      </p:cBhvr>
                                    </p:anim>
                                    <p:set>
                                      <p:cBhvr>
                                        <p:cTn id="80" dur="385" fill="hold"/>
                                        <p:tgtEl>
                                          <p:spTgt spid="69"/>
                                        </p:tgtEl>
                                        <p:attrNameLst>
                                          <p:attrName>ppt_y</p:attrName>
                                        </p:attrNameLst>
                                      </p:cBhvr>
                                      <p:to>
                                        <p:strVal val="(#ppt_y+0.4)"/>
                                      </p:to>
                                    </p:set>
                                    <p:anim from="(#ppt_y+0.4)" to="(#ppt_y)" calcmode="lin" valueType="num">
                                      <p:cBhvr>
                                        <p:cTn id="81" dur="615" accel="100000" fill="hold">
                                          <p:stCondLst>
                                            <p:cond delay="385"/>
                                          </p:stCondLst>
                                        </p:cTn>
                                        <p:tgtEl>
                                          <p:spTgt spid="69"/>
                                        </p:tgtEl>
                                        <p:attrNameLst>
                                          <p:attrName>ppt_y</p:attrName>
                                        </p:attrNameLst>
                                      </p:cBhvr>
                                    </p:anim>
                                  </p:childTnLst>
                                </p:cTn>
                              </p:par>
                            </p:childTnLst>
                          </p:cTn>
                        </p:par>
                        <p:par>
                          <p:cTn id="82" fill="hold">
                            <p:stCondLst>
                              <p:cond delay="1000"/>
                            </p:stCondLst>
                            <p:childTnLst>
                              <p:par>
                                <p:cTn id="83" presetID="22" presetClass="entr" presetSubtype="8" fill="hold" nodeType="afterEffect">
                                  <p:stCondLst>
                                    <p:cond delay="0"/>
                                  </p:stCondLst>
                                  <p:childTnLst>
                                    <p:set>
                                      <p:cBhvr>
                                        <p:cTn id="84" dur="1" fill="hold">
                                          <p:stCondLst>
                                            <p:cond delay="0"/>
                                          </p:stCondLst>
                                        </p:cTn>
                                        <p:tgtEl>
                                          <p:spTgt spid="68"/>
                                        </p:tgtEl>
                                        <p:attrNameLst>
                                          <p:attrName>style.visibility</p:attrName>
                                        </p:attrNameLst>
                                      </p:cBhvr>
                                      <p:to>
                                        <p:strVal val="visible"/>
                                      </p:to>
                                    </p:set>
                                    <p:animEffect transition="in" filter="wipe(left)">
                                      <p:cBhvr>
                                        <p:cTn id="85" dur="1000"/>
                                        <p:tgtEl>
                                          <p:spTgt spid="68"/>
                                        </p:tgtEl>
                                      </p:cBhvr>
                                    </p:animEffect>
                                  </p:childTnLst>
                                </p:cTn>
                              </p:par>
                            </p:childTnLst>
                          </p:cTn>
                        </p:par>
                      </p:childTnLst>
                    </p:cTn>
                  </p:par>
                  <p:par>
                    <p:cTn id="86" fill="hold">
                      <p:stCondLst>
                        <p:cond delay="indefinite"/>
                      </p:stCondLst>
                      <p:childTnLst>
                        <p:par>
                          <p:cTn id="87" fill="hold">
                            <p:stCondLst>
                              <p:cond delay="0"/>
                            </p:stCondLst>
                            <p:childTnLst>
                              <p:par>
                                <p:cTn id="88" presetID="22" presetClass="entr" presetSubtype="8" fill="hold" nodeType="clickEffect">
                                  <p:stCondLst>
                                    <p:cond delay="0"/>
                                  </p:stCondLst>
                                  <p:childTnLst>
                                    <p:set>
                                      <p:cBhvr>
                                        <p:cTn id="89" dur="1" fill="hold">
                                          <p:stCondLst>
                                            <p:cond delay="0"/>
                                          </p:stCondLst>
                                        </p:cTn>
                                        <p:tgtEl>
                                          <p:spTgt spid="70"/>
                                        </p:tgtEl>
                                        <p:attrNameLst>
                                          <p:attrName>style.visibility</p:attrName>
                                        </p:attrNameLst>
                                      </p:cBhvr>
                                      <p:to>
                                        <p:strVal val="visible"/>
                                      </p:to>
                                    </p:set>
                                    <p:animEffect transition="in" filter="wipe(left)">
                                      <p:cBhvr>
                                        <p:cTn id="90" dur="10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utoUpdateAnimBg="0"/>
      <p:bldP spid="5" grpId="0" autoUpdateAnimBg="0"/>
      <p:bldP spid="6" grpId="0"/>
      <p:bldP spid="7" grpId="0" autoUpdateAnimBg="0"/>
      <p:bldP spid="67" grpId="0" autoUpdateAnimBg="0"/>
      <p:bldP spid="68" grpId="0" autoUpdateAnimBg="0"/>
      <p:bldP spid="69" grpId="0"/>
      <p:bldP spid="70" grpId="0" autoUpdateAnimBg="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Text Box 2"/>
          <p:cNvSpPr txBox="1"/>
          <p:nvPr/>
        </p:nvSpPr>
        <p:spPr>
          <a:xfrm>
            <a:off x="1049020" y="669925"/>
            <a:ext cx="10005695" cy="2009775"/>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lnSpc>
                <a:spcPct val="130000"/>
              </a:lnSpc>
              <a:spcBef>
                <a:spcPct val="50000"/>
              </a:spcBef>
              <a:buNone/>
            </a:pPr>
            <a:r>
              <a:rPr lang="en-US" altLang="zh-CN" sz="2400" b="1" dirty="0">
                <a:solidFill>
                  <a:srgbClr val="CC0066"/>
                </a:solidFill>
                <a:ea typeface="楷体_GB2312" pitchFamily="1" charset="-122"/>
              </a:rPr>
              <a:t>        </a:t>
            </a:r>
            <a:r>
              <a:rPr lang="zh-CN" altLang="en-US" sz="2400" b="1" dirty="0">
                <a:solidFill>
                  <a:srgbClr val="CC0066"/>
                </a:solidFill>
                <a:ea typeface="楷体_GB2312" pitchFamily="1" charset="-122"/>
              </a:rPr>
              <a:t>戴维南定理：含独立电源的线性电阻单口网络</a:t>
            </a:r>
            <a:r>
              <a:rPr lang="en-US" altLang="zh-CN" sz="2400" b="1" dirty="0">
                <a:solidFill>
                  <a:srgbClr val="CC0066"/>
                </a:solidFill>
                <a:ea typeface="楷体_GB2312" pitchFamily="1" charset="-122"/>
              </a:rPr>
              <a:t>N</a:t>
            </a:r>
            <a:r>
              <a:rPr lang="zh-CN" altLang="en-US" sz="2400" b="1" dirty="0">
                <a:solidFill>
                  <a:srgbClr val="CC0066"/>
                </a:solidFill>
                <a:ea typeface="楷体_GB2312" pitchFamily="1" charset="-122"/>
              </a:rPr>
              <a:t>，就端口特性而言，可以等效为一个电压源和电阻串联的单口网络</a:t>
            </a:r>
            <a:r>
              <a:rPr lang="en-US" altLang="zh-CN" sz="2400" b="1" dirty="0">
                <a:solidFill>
                  <a:srgbClr val="CC0066"/>
                </a:solidFill>
                <a:ea typeface="楷体_GB2312" pitchFamily="1" charset="-122"/>
              </a:rPr>
              <a:t>[</a:t>
            </a:r>
            <a:r>
              <a:rPr lang="zh-CN" altLang="en-US" sz="2400" b="1" dirty="0">
                <a:solidFill>
                  <a:srgbClr val="CC0066"/>
                </a:solidFill>
                <a:ea typeface="楷体_GB2312" pitchFamily="1" charset="-122"/>
              </a:rPr>
              <a:t>图</a:t>
            </a:r>
            <a:r>
              <a:rPr lang="en-US" altLang="zh-CN" sz="2400" b="1" dirty="0">
                <a:solidFill>
                  <a:srgbClr val="CC0066"/>
                </a:solidFill>
                <a:ea typeface="楷体_GB2312" pitchFamily="1" charset="-122"/>
              </a:rPr>
              <a:t>(a)]</a:t>
            </a:r>
            <a:r>
              <a:rPr lang="zh-CN" altLang="en-US" sz="2400" b="1" dirty="0">
                <a:solidFill>
                  <a:srgbClr val="CC0066"/>
                </a:solidFill>
                <a:ea typeface="楷体_GB2312" pitchFamily="1" charset="-122"/>
              </a:rPr>
              <a:t>。电压源的电压等于单口网络在负载开路时的电压</a:t>
            </a:r>
            <a:r>
              <a:rPr lang="en-US" altLang="zh-CN" sz="2400" b="1" i="1" dirty="0">
                <a:solidFill>
                  <a:srgbClr val="CC0066"/>
                </a:solidFill>
                <a:ea typeface="楷体_GB2312" pitchFamily="1" charset="-122"/>
              </a:rPr>
              <a:t>u</a:t>
            </a:r>
            <a:r>
              <a:rPr lang="en-US" altLang="zh-CN" sz="2400" b="1" baseline="-30000" dirty="0">
                <a:solidFill>
                  <a:srgbClr val="CC0066"/>
                </a:solidFill>
                <a:ea typeface="楷体_GB2312" pitchFamily="1" charset="-122"/>
              </a:rPr>
              <a:t>oc</a:t>
            </a:r>
            <a:r>
              <a:rPr lang="zh-CN" altLang="en-US" sz="2400" b="1" dirty="0">
                <a:solidFill>
                  <a:srgbClr val="CC0066"/>
                </a:solidFill>
                <a:ea typeface="楷体_GB2312" pitchFamily="1" charset="-122"/>
              </a:rPr>
              <a:t>；电阻</a:t>
            </a:r>
            <a:r>
              <a:rPr lang="en-US" altLang="zh-CN" sz="2400" b="1" i="1" dirty="0">
                <a:solidFill>
                  <a:srgbClr val="CC0066"/>
                </a:solidFill>
                <a:ea typeface="楷体_GB2312" pitchFamily="1" charset="-122"/>
              </a:rPr>
              <a:t>R</a:t>
            </a:r>
            <a:r>
              <a:rPr lang="en-US" altLang="zh-CN" sz="2400" b="1" baseline="-30000" dirty="0">
                <a:solidFill>
                  <a:srgbClr val="CC0066"/>
                </a:solidFill>
                <a:ea typeface="楷体_GB2312" pitchFamily="1" charset="-122"/>
              </a:rPr>
              <a:t>o</a:t>
            </a:r>
            <a:r>
              <a:rPr lang="zh-CN" altLang="en-US" sz="2400" b="1" dirty="0">
                <a:solidFill>
                  <a:srgbClr val="CC0066"/>
                </a:solidFill>
                <a:ea typeface="楷体_GB2312" pitchFamily="1" charset="-122"/>
              </a:rPr>
              <a:t>是单口网络内全部独立电源为零值时所得单口网络</a:t>
            </a:r>
            <a:r>
              <a:rPr lang="en-US" altLang="zh-CN" sz="2400" b="1" dirty="0">
                <a:solidFill>
                  <a:srgbClr val="CC0066"/>
                </a:solidFill>
                <a:ea typeface="楷体_GB2312" pitchFamily="1" charset="-122"/>
              </a:rPr>
              <a:t>N</a:t>
            </a:r>
            <a:r>
              <a:rPr lang="en-US" altLang="zh-CN" sz="2400" b="1" baseline="-30000" dirty="0">
                <a:solidFill>
                  <a:srgbClr val="CC0066"/>
                </a:solidFill>
                <a:ea typeface="楷体_GB2312" pitchFamily="1" charset="-122"/>
              </a:rPr>
              <a:t>o</a:t>
            </a:r>
            <a:r>
              <a:rPr lang="zh-CN" altLang="en-US" sz="2400" b="1" dirty="0">
                <a:solidFill>
                  <a:srgbClr val="CC0066"/>
                </a:solidFill>
                <a:ea typeface="楷体_GB2312" pitchFamily="1" charset="-122"/>
              </a:rPr>
              <a:t>的等效电阻 </a:t>
            </a:r>
            <a:r>
              <a:rPr lang="en-US" altLang="zh-CN" sz="2400" b="1" dirty="0">
                <a:solidFill>
                  <a:srgbClr val="CC0066"/>
                </a:solidFill>
                <a:ea typeface="楷体_GB2312" pitchFamily="1" charset="-122"/>
              </a:rPr>
              <a:t>[</a:t>
            </a:r>
            <a:r>
              <a:rPr lang="zh-CN" altLang="en-US" sz="2400" b="1" dirty="0">
                <a:solidFill>
                  <a:srgbClr val="CC0066"/>
                </a:solidFill>
                <a:ea typeface="楷体_GB2312" pitchFamily="1" charset="-122"/>
              </a:rPr>
              <a:t>图</a:t>
            </a:r>
            <a:r>
              <a:rPr lang="en-US" altLang="zh-CN" sz="2400" b="1" dirty="0">
                <a:solidFill>
                  <a:srgbClr val="CC0066"/>
                </a:solidFill>
                <a:ea typeface="楷体_GB2312" pitchFamily="1" charset="-122"/>
              </a:rPr>
              <a:t>(b)]</a:t>
            </a:r>
            <a:r>
              <a:rPr lang="zh-CN" altLang="en-US" sz="2400" b="1" dirty="0">
                <a:solidFill>
                  <a:srgbClr val="CC0066"/>
                </a:solidFill>
                <a:ea typeface="楷体_GB2312" pitchFamily="1" charset="-122"/>
              </a:rPr>
              <a:t>。 </a:t>
            </a:r>
            <a:endParaRPr lang="zh-CN" altLang="en-US" sz="2400" b="1" dirty="0">
              <a:solidFill>
                <a:srgbClr val="CC0066"/>
              </a:solidFill>
              <a:ea typeface="楷体_GB2312" pitchFamily="1" charset="-122"/>
            </a:endParaRPr>
          </a:p>
        </p:txBody>
      </p:sp>
      <p:grpSp>
        <p:nvGrpSpPr>
          <p:cNvPr id="88067" name="Group 3"/>
          <p:cNvGrpSpPr/>
          <p:nvPr/>
        </p:nvGrpSpPr>
        <p:grpSpPr>
          <a:xfrm>
            <a:off x="1981200" y="3035300"/>
            <a:ext cx="8229600" cy="3632200"/>
            <a:chOff x="288" y="1936"/>
            <a:chExt cx="5184" cy="2288"/>
          </a:xfrm>
        </p:grpSpPr>
        <p:graphicFrame>
          <p:nvGraphicFramePr>
            <p:cNvPr id="94212" name="Object 4"/>
            <p:cNvGraphicFramePr>
              <a:graphicFrameLocks noChangeAspect="1"/>
            </p:cNvGraphicFramePr>
            <p:nvPr/>
          </p:nvGraphicFramePr>
          <p:xfrm>
            <a:off x="288" y="1936"/>
            <a:ext cx="5184" cy="2288"/>
          </p:xfrm>
          <a:graphic>
            <a:graphicData uri="http://schemas.openxmlformats.org/presentationml/2006/ole">
              <mc:AlternateContent xmlns:mc="http://schemas.openxmlformats.org/markup-compatibility/2006">
                <mc:Choice xmlns:v="urn:schemas-microsoft-com:vml" Requires="v">
                  <p:oleObj spid="_x0000_s92" name="" r:id="rId1" imgW="17208500" imgH="7594600" progId="Photoshop.Image.5">
                    <p:embed/>
                  </p:oleObj>
                </mc:Choice>
                <mc:Fallback>
                  <p:oleObj name="" r:id="rId1" imgW="17208500" imgH="7594600" progId="Photoshop.Image.5">
                    <p:embed/>
                    <p:pic>
                      <p:nvPicPr>
                        <p:cNvPr id="0" name="图片 3398"/>
                        <p:cNvPicPr/>
                        <p:nvPr/>
                      </p:nvPicPr>
                      <p:blipFill>
                        <a:blip r:embed="rId2"/>
                        <a:stretch>
                          <a:fillRect/>
                        </a:stretch>
                      </p:blipFill>
                      <p:spPr>
                        <a:xfrm>
                          <a:off x="288" y="1936"/>
                          <a:ext cx="5184" cy="2288"/>
                        </a:xfrm>
                        <a:prstGeom prst="rect">
                          <a:avLst/>
                        </a:prstGeom>
                        <a:noFill/>
                        <a:ln w="38100">
                          <a:noFill/>
                          <a:miter/>
                        </a:ln>
                      </p:spPr>
                    </p:pic>
                  </p:oleObj>
                </mc:Fallback>
              </mc:AlternateContent>
            </a:graphicData>
          </a:graphic>
        </p:graphicFrame>
        <p:sp>
          <p:nvSpPr>
            <p:cNvPr id="94213" name="Rectangle 5"/>
            <p:cNvSpPr/>
            <p:nvPr/>
          </p:nvSpPr>
          <p:spPr>
            <a:xfrm>
              <a:off x="2666" y="3973"/>
              <a:ext cx="614" cy="25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zh-CN" altLang="en-US" sz="2000" b="1" dirty="0">
                  <a:ea typeface="楷体_GB2312" pitchFamily="1" charset="-122"/>
                </a:rPr>
                <a:t>图</a:t>
              </a:r>
              <a:r>
                <a:rPr lang="en-US" altLang="zh-CN" sz="2000" b="1" dirty="0">
                  <a:ea typeface="楷体_GB2312" pitchFamily="1" charset="-122"/>
                </a:rPr>
                <a:t>4</a:t>
              </a:r>
              <a:r>
                <a:rPr lang="zh-CN" altLang="en-US" sz="2000" b="1" dirty="0">
                  <a:ea typeface="楷体_GB2312" pitchFamily="1" charset="-122"/>
                </a:rPr>
                <a:t>－</a:t>
              </a:r>
              <a:r>
                <a:rPr lang="en-US" altLang="zh-CN" sz="2000" b="1" dirty="0">
                  <a:ea typeface="楷体_GB2312" pitchFamily="1" charset="-122"/>
                </a:rPr>
                <a:t>6</a:t>
              </a:r>
              <a:endParaRPr lang="en-US" altLang="zh-CN" sz="2000" b="1" dirty="0">
                <a:ea typeface="楷体_GB2312" pitchFamily="1" charset="-122"/>
              </a:endParaRP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88066">
                                            <p:txEl>
                                              <p:pRg st="0" end="0"/>
                                            </p:txEl>
                                          </p:spTgt>
                                        </p:tgtEl>
                                        <p:attrNameLst>
                                          <p:attrName>style.visibility</p:attrName>
                                        </p:attrNameLst>
                                      </p:cBhvr>
                                      <p:to>
                                        <p:strVal val="visible"/>
                                      </p:to>
                                    </p:set>
                                    <p:animEffect transition="in" filter="dissolve">
                                      <p:cBhvr>
                                        <p:cTn id="7" dur="500"/>
                                        <p:tgtEl>
                                          <p:spTgt spid="8806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88067"/>
                                        </p:tgtEl>
                                        <p:attrNameLst>
                                          <p:attrName>style.visibility</p:attrName>
                                        </p:attrNameLst>
                                      </p:cBhvr>
                                      <p:to>
                                        <p:strVal val="visible"/>
                                      </p:to>
                                    </p:set>
                                    <p:animEffect transition="in" filter="dissolve">
                                      <p:cBhvr>
                                        <p:cTn id="12" dur="500"/>
                                        <p:tgtEl>
                                          <p:spTgt spid="880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066" grpId="0" advAuto="1000" build="p"/>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Text Box 2"/>
          <p:cNvSpPr txBox="1"/>
          <p:nvPr/>
        </p:nvSpPr>
        <p:spPr>
          <a:xfrm>
            <a:off x="1188085" y="4172585"/>
            <a:ext cx="10235565" cy="2306955"/>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lnSpc>
                <a:spcPct val="150000"/>
              </a:lnSpc>
              <a:spcBef>
                <a:spcPct val="50000"/>
              </a:spcBef>
              <a:buNone/>
            </a:pPr>
            <a:r>
              <a:rPr lang="en-US" altLang="zh-CN" sz="2400" b="1" i="1" dirty="0">
                <a:ea typeface="楷体_GB2312" pitchFamily="1" charset="-122"/>
              </a:rPr>
              <a:t>        u</a:t>
            </a:r>
            <a:r>
              <a:rPr lang="en-US" altLang="zh-CN" sz="2400" b="1" baseline="-30000" dirty="0">
                <a:ea typeface="楷体_GB2312" pitchFamily="1" charset="-122"/>
              </a:rPr>
              <a:t>oc</a:t>
            </a:r>
            <a:r>
              <a:rPr lang="en-US" altLang="zh-CN" sz="2400" b="1" i="1" dirty="0">
                <a:ea typeface="楷体_GB2312" pitchFamily="1" charset="-122"/>
              </a:rPr>
              <a:t> </a:t>
            </a:r>
            <a:r>
              <a:rPr lang="zh-CN" altLang="en-US" sz="2400" b="1" dirty="0">
                <a:ea typeface="楷体_GB2312" pitchFamily="1" charset="-122"/>
              </a:rPr>
              <a:t>称为开路电压。</a:t>
            </a:r>
            <a:r>
              <a:rPr lang="en-US" altLang="zh-CN" sz="2400" b="1" i="1" dirty="0">
                <a:ea typeface="楷体_GB2312" pitchFamily="1" charset="-122"/>
              </a:rPr>
              <a:t>R</a:t>
            </a:r>
            <a:r>
              <a:rPr lang="en-US" altLang="zh-CN" sz="2400" b="1" baseline="-30000" dirty="0">
                <a:ea typeface="楷体_GB2312" pitchFamily="1" charset="-122"/>
              </a:rPr>
              <a:t>o</a:t>
            </a:r>
            <a:r>
              <a:rPr lang="zh-CN" altLang="en-US" sz="2400" b="1" dirty="0">
                <a:ea typeface="楷体_GB2312" pitchFamily="1" charset="-122"/>
              </a:rPr>
              <a:t>称为戴维宁等效电阻。在电子电路中，当单口网络视为电源时，常称此电阻为输出电阻，常用</a:t>
            </a:r>
            <a:r>
              <a:rPr lang="en-US" altLang="zh-CN" sz="2400" b="1" i="1" dirty="0">
                <a:ea typeface="楷体_GB2312" pitchFamily="1" charset="-122"/>
              </a:rPr>
              <a:t>R</a:t>
            </a:r>
            <a:r>
              <a:rPr lang="en-US" altLang="zh-CN" sz="2400" b="1" baseline="-30000" dirty="0">
                <a:ea typeface="楷体_GB2312" pitchFamily="1" charset="-122"/>
              </a:rPr>
              <a:t>o</a:t>
            </a:r>
            <a:r>
              <a:rPr lang="zh-CN" altLang="en-US" sz="2400" b="1" dirty="0">
                <a:ea typeface="楷体_GB2312" pitchFamily="1" charset="-122"/>
              </a:rPr>
              <a:t>表示；当单口网络视为负载时，则称之为输入电阻，并常用</a:t>
            </a:r>
            <a:r>
              <a:rPr lang="en-US" altLang="zh-CN" sz="2400" b="1" i="1" dirty="0">
                <a:ea typeface="楷体_GB2312" pitchFamily="1" charset="-122"/>
              </a:rPr>
              <a:t>R</a:t>
            </a:r>
            <a:r>
              <a:rPr lang="en-US" altLang="zh-CN" sz="2400" b="1" baseline="-30000" dirty="0">
                <a:ea typeface="楷体_GB2312" pitchFamily="1" charset="-122"/>
              </a:rPr>
              <a:t>i</a:t>
            </a:r>
            <a:r>
              <a:rPr lang="zh-CN" altLang="en-US" sz="2400" b="1" dirty="0">
                <a:ea typeface="楷体_GB2312" pitchFamily="1" charset="-122"/>
              </a:rPr>
              <a:t>表示。电压源</a:t>
            </a:r>
            <a:r>
              <a:rPr lang="en-US" altLang="zh-CN" sz="2400" b="1" i="1" dirty="0">
                <a:ea typeface="楷体_GB2312" pitchFamily="1" charset="-122"/>
              </a:rPr>
              <a:t>u</a:t>
            </a:r>
            <a:r>
              <a:rPr lang="en-US" altLang="zh-CN" sz="2400" b="1" baseline="-30000" dirty="0">
                <a:ea typeface="楷体_GB2312" pitchFamily="1" charset="-122"/>
              </a:rPr>
              <a:t>oc</a:t>
            </a:r>
            <a:r>
              <a:rPr lang="zh-CN" altLang="en-US" sz="2400" b="1" dirty="0">
                <a:ea typeface="楷体_GB2312" pitchFamily="1" charset="-122"/>
              </a:rPr>
              <a:t>和电阻</a:t>
            </a:r>
            <a:r>
              <a:rPr lang="en-US" altLang="zh-CN" sz="2400" b="1" i="1" dirty="0">
                <a:ea typeface="楷体_GB2312" pitchFamily="1" charset="-122"/>
              </a:rPr>
              <a:t>R</a:t>
            </a:r>
            <a:r>
              <a:rPr lang="en-US" altLang="zh-CN" sz="2400" b="1" baseline="-30000" dirty="0">
                <a:ea typeface="楷体_GB2312" pitchFamily="1" charset="-122"/>
              </a:rPr>
              <a:t>o</a:t>
            </a:r>
            <a:r>
              <a:rPr lang="zh-CN" altLang="en-US" sz="2400" b="1" dirty="0">
                <a:ea typeface="楷体_GB2312" pitchFamily="1" charset="-122"/>
              </a:rPr>
              <a:t>的串联单口网络，称为戴维南等效电路。</a:t>
            </a:r>
            <a:endParaRPr lang="zh-CN" altLang="en-US" sz="2400" b="1" dirty="0">
              <a:ea typeface="楷体_GB2312" pitchFamily="1" charset="-122"/>
            </a:endParaRPr>
          </a:p>
        </p:txBody>
      </p:sp>
      <p:graphicFrame>
        <p:nvGraphicFramePr>
          <p:cNvPr id="89091" name="Object 3"/>
          <p:cNvGraphicFramePr>
            <a:graphicFrameLocks noChangeAspect="1"/>
          </p:cNvGraphicFramePr>
          <p:nvPr/>
        </p:nvGraphicFramePr>
        <p:xfrm>
          <a:off x="2438400" y="787083"/>
          <a:ext cx="7391400" cy="3262312"/>
        </p:xfrm>
        <a:graphic>
          <a:graphicData uri="http://schemas.openxmlformats.org/presentationml/2006/ole">
            <mc:AlternateContent xmlns:mc="http://schemas.openxmlformats.org/markup-compatibility/2006">
              <mc:Choice xmlns:v="urn:schemas-microsoft-com:vml" Requires="v">
                <p:oleObj spid="_x0000_s92" name="" r:id="rId1" imgW="17208500" imgH="7594600" progId="Photoshop.Image.5">
                  <p:embed/>
                </p:oleObj>
              </mc:Choice>
              <mc:Fallback>
                <p:oleObj name="" r:id="rId1" imgW="17208500" imgH="7594600" progId="Photoshop.Image.5">
                  <p:embed/>
                  <p:pic>
                    <p:nvPicPr>
                      <p:cNvPr id="0" name="图片 3291"/>
                      <p:cNvPicPr/>
                      <p:nvPr/>
                    </p:nvPicPr>
                    <p:blipFill>
                      <a:blip r:embed="rId2"/>
                      <a:stretch>
                        <a:fillRect/>
                      </a:stretch>
                    </p:blipFill>
                    <p:spPr>
                      <a:xfrm>
                        <a:off x="2438400" y="787083"/>
                        <a:ext cx="7391400" cy="3262312"/>
                      </a:xfrm>
                      <a:prstGeom prst="rect">
                        <a:avLst/>
                      </a:prstGeom>
                      <a:noFill/>
                      <a:ln w="38100">
                        <a:noFill/>
                        <a:miter/>
                      </a:ln>
                    </p:spPr>
                  </p:pic>
                </p:oleObj>
              </mc:Fallback>
            </mc:AlternateContent>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89091"/>
                                        </p:tgtEl>
                                        <p:attrNameLst>
                                          <p:attrName>style.visibility</p:attrName>
                                        </p:attrNameLst>
                                      </p:cBhvr>
                                      <p:to>
                                        <p:strVal val="visible"/>
                                      </p:to>
                                    </p:set>
                                    <p:animEffect transition="in" filter="dissolve">
                                      <p:cBhvr>
                                        <p:cTn id="7" dur="500"/>
                                        <p:tgtEl>
                                          <p:spTgt spid="89091"/>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89090">
                                            <p:txEl>
                                              <p:pRg st="0" end="0"/>
                                            </p:txEl>
                                          </p:spTgt>
                                        </p:tgtEl>
                                        <p:attrNameLst>
                                          <p:attrName>style.visibility</p:attrName>
                                        </p:attrNameLst>
                                      </p:cBhvr>
                                      <p:to>
                                        <p:strVal val="visible"/>
                                      </p:to>
                                    </p:set>
                                    <p:animEffect transition="in" filter="dissolve">
                                      <p:cBhvr>
                                        <p:cTn id="12" dur="500"/>
                                        <p:tgtEl>
                                          <p:spTgt spid="8909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090" grpId="0" build="p"/>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p:nvPr/>
        </p:nvSpPr>
        <p:spPr>
          <a:xfrm>
            <a:off x="2133600" y="457200"/>
            <a:ext cx="8001000" cy="119888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lnSpc>
                <a:spcPct val="150000"/>
              </a:lnSpc>
              <a:spcBef>
                <a:spcPct val="50000"/>
              </a:spcBef>
              <a:buNone/>
            </a:pPr>
            <a:r>
              <a:rPr lang="en-US" altLang="zh-CN" sz="2400" b="1" dirty="0">
                <a:ea typeface="楷体_GB2312" pitchFamily="1" charset="-122"/>
              </a:rPr>
              <a:t>        </a:t>
            </a:r>
            <a:r>
              <a:rPr lang="zh-CN" altLang="en-US" sz="2400" b="1" dirty="0">
                <a:ea typeface="楷体_GB2312" pitchFamily="1" charset="-122"/>
              </a:rPr>
              <a:t>当单口网络的端口电压和电流采用关联参考方向时，其端口电压电流关系方程可表为 </a:t>
            </a:r>
            <a:endParaRPr lang="zh-CN" altLang="en-US" sz="2400" b="1" dirty="0">
              <a:ea typeface="楷体_GB2312" pitchFamily="1" charset="-122"/>
            </a:endParaRPr>
          </a:p>
        </p:txBody>
      </p:sp>
      <p:graphicFrame>
        <p:nvGraphicFramePr>
          <p:cNvPr id="90115" name="Object 3"/>
          <p:cNvGraphicFramePr>
            <a:graphicFrameLocks noChangeAspect="1"/>
          </p:cNvGraphicFramePr>
          <p:nvPr/>
        </p:nvGraphicFramePr>
        <p:xfrm>
          <a:off x="3886200" y="1828800"/>
          <a:ext cx="4419600" cy="685800"/>
        </p:xfrm>
        <a:graphic>
          <a:graphicData uri="http://schemas.openxmlformats.org/presentationml/2006/ole">
            <mc:AlternateContent xmlns:mc="http://schemas.openxmlformats.org/markup-compatibility/2006">
              <mc:Choice xmlns:v="urn:schemas-microsoft-com:vml" Requires="v">
                <p:oleObj spid="_x0000_s92" name="" r:id="rId1" imgW="1473200" imgH="228600" progId="Equation.3">
                  <p:embed/>
                </p:oleObj>
              </mc:Choice>
              <mc:Fallback>
                <p:oleObj name="" r:id="rId1" imgW="1473200" imgH="228600" progId="Equation.3">
                  <p:embed/>
                  <p:pic>
                    <p:nvPicPr>
                      <p:cNvPr id="0" name="图片 3292"/>
                      <p:cNvPicPr/>
                      <p:nvPr/>
                    </p:nvPicPr>
                    <p:blipFill>
                      <a:blip r:embed="rId2"/>
                      <a:stretch>
                        <a:fillRect/>
                      </a:stretch>
                    </p:blipFill>
                    <p:spPr>
                      <a:xfrm>
                        <a:off x="3886200" y="1828800"/>
                        <a:ext cx="4419600" cy="685800"/>
                      </a:xfrm>
                      <a:prstGeom prst="rect">
                        <a:avLst/>
                      </a:prstGeom>
                      <a:solidFill>
                        <a:srgbClr val="00FFCC"/>
                      </a:solidFill>
                      <a:ln w="38100">
                        <a:noFill/>
                        <a:miter/>
                      </a:ln>
                    </p:spPr>
                  </p:pic>
                </p:oleObj>
              </mc:Fallback>
            </mc:AlternateContent>
          </a:graphicData>
        </a:graphic>
      </p:graphicFrame>
      <p:sp>
        <p:nvSpPr>
          <p:cNvPr id="90116" name="Text Box 4"/>
          <p:cNvSpPr txBox="1"/>
          <p:nvPr/>
        </p:nvSpPr>
        <p:spPr>
          <a:xfrm>
            <a:off x="2133600" y="2743200"/>
            <a:ext cx="8001000" cy="119888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lnSpc>
                <a:spcPct val="150000"/>
              </a:lnSpc>
              <a:spcBef>
                <a:spcPct val="50000"/>
              </a:spcBef>
              <a:buNone/>
            </a:pPr>
            <a:r>
              <a:rPr lang="en-US" altLang="zh-CN" sz="2400" b="1" dirty="0">
                <a:ea typeface="楷体_GB2312" pitchFamily="1" charset="-122"/>
              </a:rPr>
              <a:t>         </a:t>
            </a:r>
            <a:r>
              <a:rPr lang="zh-CN" altLang="en-US" sz="2400" b="1" dirty="0">
                <a:ea typeface="楷体_GB2312" pitchFamily="1" charset="-122"/>
              </a:rPr>
              <a:t>戴维南定理可以在单口外加电流源</a:t>
            </a:r>
            <a:r>
              <a:rPr lang="en-US" altLang="zh-CN" sz="2400" b="1" i="1" dirty="0">
                <a:ea typeface="楷体_GB2312" pitchFamily="1" charset="-122"/>
              </a:rPr>
              <a:t>i</a:t>
            </a:r>
            <a:r>
              <a:rPr lang="zh-CN" altLang="en-US" sz="2400" b="1" dirty="0">
                <a:ea typeface="楷体_GB2312" pitchFamily="1" charset="-122"/>
              </a:rPr>
              <a:t>，用叠加定理计算端口电压表达式的方法证明如下。 </a:t>
            </a:r>
            <a:endParaRPr lang="zh-CN" altLang="en-US" sz="2400" b="1" dirty="0">
              <a:ea typeface="楷体_GB2312" pitchFamily="1" charset="-122"/>
            </a:endParaRPr>
          </a:p>
        </p:txBody>
      </p:sp>
      <p:graphicFrame>
        <p:nvGraphicFramePr>
          <p:cNvPr id="90117" name="Object 5"/>
          <p:cNvGraphicFramePr>
            <a:graphicFrameLocks noChangeAspect="1"/>
          </p:cNvGraphicFramePr>
          <p:nvPr/>
        </p:nvGraphicFramePr>
        <p:xfrm>
          <a:off x="2514600" y="3962400"/>
          <a:ext cx="7467600" cy="1976438"/>
        </p:xfrm>
        <a:graphic>
          <a:graphicData uri="http://schemas.openxmlformats.org/presentationml/2006/ole">
            <mc:AlternateContent xmlns:mc="http://schemas.openxmlformats.org/markup-compatibility/2006">
              <mc:Choice xmlns:v="urn:schemas-microsoft-com:vml" Requires="v">
                <p:oleObj spid="_x0000_s2" name="" r:id="rId3" imgW="19672300" imgH="5207000" progId="Photoshop.Image.5">
                  <p:embed/>
                </p:oleObj>
              </mc:Choice>
              <mc:Fallback>
                <p:oleObj name="" r:id="rId3" imgW="19672300" imgH="5207000" progId="Photoshop.Image.5">
                  <p:embed/>
                  <p:pic>
                    <p:nvPicPr>
                      <p:cNvPr id="0" name="图片 3411"/>
                      <p:cNvPicPr/>
                      <p:nvPr/>
                    </p:nvPicPr>
                    <p:blipFill>
                      <a:blip r:embed="rId4"/>
                      <a:stretch>
                        <a:fillRect/>
                      </a:stretch>
                    </p:blipFill>
                    <p:spPr>
                      <a:xfrm>
                        <a:off x="2514600" y="3962400"/>
                        <a:ext cx="7467600" cy="1976438"/>
                      </a:xfrm>
                      <a:prstGeom prst="rect">
                        <a:avLst/>
                      </a:prstGeom>
                      <a:noFill/>
                      <a:ln w="38100">
                        <a:noFill/>
                        <a:miter/>
                      </a:ln>
                    </p:spPr>
                  </p:pic>
                </p:oleObj>
              </mc:Fallback>
            </mc:AlternateContent>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90114">
                                            <p:txEl>
                                              <p:pRg st="0" end="0"/>
                                            </p:txEl>
                                          </p:spTgt>
                                        </p:tgtEl>
                                        <p:attrNameLst>
                                          <p:attrName>style.visibility</p:attrName>
                                        </p:attrNameLst>
                                      </p:cBhvr>
                                      <p:to>
                                        <p:strVal val="visible"/>
                                      </p:to>
                                    </p:set>
                                    <p:animEffect transition="in" filter="dissolve">
                                      <p:cBhvr>
                                        <p:cTn id="7" dur="500"/>
                                        <p:tgtEl>
                                          <p:spTgt spid="9011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90115"/>
                                        </p:tgtEl>
                                        <p:attrNameLst>
                                          <p:attrName>style.visibility</p:attrName>
                                        </p:attrNameLst>
                                      </p:cBhvr>
                                      <p:to>
                                        <p:strVal val="visible"/>
                                      </p:to>
                                    </p:set>
                                    <p:animEffect transition="in" filter="dissolve">
                                      <p:cBhvr>
                                        <p:cTn id="12" dur="500"/>
                                        <p:tgtEl>
                                          <p:spTgt spid="90115"/>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90116">
                                            <p:txEl>
                                              <p:pRg st="0" end="0"/>
                                            </p:txEl>
                                          </p:spTgt>
                                        </p:tgtEl>
                                        <p:attrNameLst>
                                          <p:attrName>style.visibility</p:attrName>
                                        </p:attrNameLst>
                                      </p:cBhvr>
                                      <p:to>
                                        <p:strVal val="visible"/>
                                      </p:to>
                                    </p:set>
                                    <p:animEffect transition="in" filter="dissolve">
                                      <p:cBhvr>
                                        <p:cTn id="17" dur="500"/>
                                        <p:tgtEl>
                                          <p:spTgt spid="90116">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90117"/>
                                        </p:tgtEl>
                                        <p:attrNameLst>
                                          <p:attrName>style.visibility</p:attrName>
                                        </p:attrNameLst>
                                      </p:cBhvr>
                                      <p:to>
                                        <p:strVal val="visible"/>
                                      </p:to>
                                    </p:set>
                                    <p:animEffect transition="in" filter="dissolve">
                                      <p:cBhvr>
                                        <p:cTn id="22" dur="500"/>
                                        <p:tgtEl>
                                          <p:spTgt spid="901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114" grpId="0" advAuto="1000" build="p"/>
      <p:bldP spid="90116" grpId="0" build="p"/>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Text Box 2"/>
          <p:cNvSpPr txBox="1"/>
          <p:nvPr/>
        </p:nvSpPr>
        <p:spPr>
          <a:xfrm>
            <a:off x="1411605" y="2647950"/>
            <a:ext cx="9865360" cy="2861310"/>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just" eaLnBrk="1" hangingPunct="1">
              <a:lnSpc>
                <a:spcPct val="150000"/>
              </a:lnSpc>
              <a:spcBef>
                <a:spcPct val="50000"/>
              </a:spcBef>
              <a:buNone/>
            </a:pPr>
            <a:r>
              <a:rPr lang="en-US" altLang="zh-CN" sz="2400" b="1" dirty="0">
                <a:ea typeface="楷体_GB2312" pitchFamily="1" charset="-122"/>
              </a:rPr>
              <a:t>        </a:t>
            </a:r>
            <a:r>
              <a:rPr lang="zh-CN" altLang="en-US" sz="2400" b="1" dirty="0">
                <a:ea typeface="楷体_GB2312" pitchFamily="1" charset="-122"/>
              </a:rPr>
              <a:t>在单口网络端口上外加电流源</a:t>
            </a:r>
            <a:r>
              <a:rPr lang="en-US" altLang="zh-CN" sz="2400" b="1" i="1" dirty="0">
                <a:ea typeface="楷体_GB2312" pitchFamily="1" charset="-122"/>
              </a:rPr>
              <a:t>i</a:t>
            </a:r>
            <a:r>
              <a:rPr lang="en-US" altLang="zh-CN" sz="2400" b="1" dirty="0">
                <a:ea typeface="楷体_GB2312" pitchFamily="1" charset="-122"/>
              </a:rPr>
              <a:t> ,</a:t>
            </a:r>
            <a:r>
              <a:rPr lang="zh-CN" altLang="en-US" sz="2400" b="1" dirty="0">
                <a:ea typeface="楷体_GB2312" pitchFamily="1" charset="-122"/>
              </a:rPr>
              <a:t>根据叠加定理，端口电压可以分为两部分组成。一部分由电流源单独作用</a:t>
            </a:r>
            <a:r>
              <a:rPr lang="en-US" altLang="zh-CN" sz="2400" b="1" dirty="0">
                <a:ea typeface="楷体_GB2312" pitchFamily="1" charset="-122"/>
              </a:rPr>
              <a:t>(</a:t>
            </a:r>
            <a:r>
              <a:rPr lang="zh-CN" altLang="en-US" sz="2400" b="1" dirty="0">
                <a:ea typeface="楷体_GB2312" pitchFamily="1" charset="-122"/>
              </a:rPr>
              <a:t>单口内全部独立电源置零</a:t>
            </a:r>
            <a:r>
              <a:rPr lang="en-US" altLang="zh-CN" sz="2400" b="1" dirty="0">
                <a:ea typeface="楷体_GB2312" pitchFamily="1" charset="-122"/>
              </a:rPr>
              <a:t>)</a:t>
            </a:r>
            <a:r>
              <a:rPr lang="zh-CN" altLang="en-US" sz="2400" b="1" dirty="0">
                <a:ea typeface="楷体_GB2312" pitchFamily="1" charset="-122"/>
              </a:rPr>
              <a:t>产生的电压</a:t>
            </a:r>
            <a:r>
              <a:rPr lang="en-US" altLang="zh-CN" sz="2400" b="1" i="1" dirty="0">
                <a:ea typeface="楷体_GB2312" pitchFamily="1" charset="-122"/>
              </a:rPr>
              <a:t>u</a:t>
            </a:r>
            <a:r>
              <a:rPr lang="en-US" altLang="zh-CN" sz="2400" b="1" baseline="30000" dirty="0">
                <a:ea typeface="楷体_GB2312" pitchFamily="1" charset="-122"/>
              </a:rPr>
              <a:t>’</a:t>
            </a:r>
            <a:r>
              <a:rPr lang="en-US" altLang="zh-CN" sz="2400" b="1" i="1" dirty="0">
                <a:ea typeface="楷体_GB2312" pitchFamily="1" charset="-122"/>
              </a:rPr>
              <a:t>=R</a:t>
            </a:r>
            <a:r>
              <a:rPr lang="en-US" altLang="zh-CN" sz="2400" b="1" baseline="-30000" dirty="0">
                <a:ea typeface="楷体_GB2312" pitchFamily="1" charset="-122"/>
              </a:rPr>
              <a:t>o</a:t>
            </a:r>
            <a:r>
              <a:rPr lang="en-US" altLang="zh-CN" sz="2400" b="1" i="1" dirty="0">
                <a:ea typeface="楷体_GB2312" pitchFamily="1" charset="-122"/>
              </a:rPr>
              <a:t>i</a:t>
            </a:r>
            <a:r>
              <a:rPr lang="en-US" altLang="zh-CN" sz="2400" b="1" dirty="0">
                <a:ea typeface="楷体_GB2312" pitchFamily="1" charset="-122"/>
              </a:rPr>
              <a:t> [</a:t>
            </a:r>
            <a:r>
              <a:rPr lang="zh-CN" altLang="en-US" sz="2400" b="1" dirty="0">
                <a:ea typeface="楷体_GB2312" pitchFamily="1" charset="-122"/>
              </a:rPr>
              <a:t>图</a:t>
            </a:r>
            <a:r>
              <a:rPr lang="en-US" altLang="zh-CN" sz="2400" b="1" dirty="0">
                <a:ea typeface="楷体_GB2312" pitchFamily="1" charset="-122"/>
              </a:rPr>
              <a:t>(b)]</a:t>
            </a:r>
            <a:r>
              <a:rPr lang="zh-CN" altLang="en-US" sz="2400" b="1" dirty="0">
                <a:ea typeface="楷体_GB2312" pitchFamily="1" charset="-122"/>
              </a:rPr>
              <a:t>，另一部分是外加电流源置零</a:t>
            </a:r>
            <a:r>
              <a:rPr lang="en-US" altLang="zh-CN" sz="2400" b="1" dirty="0">
                <a:ea typeface="楷体_GB2312" pitchFamily="1" charset="-122"/>
              </a:rPr>
              <a:t>(</a:t>
            </a:r>
            <a:r>
              <a:rPr lang="en-US" altLang="zh-CN" sz="2400" b="1" i="1" dirty="0">
                <a:ea typeface="楷体_GB2312" pitchFamily="1" charset="-122"/>
              </a:rPr>
              <a:t>i</a:t>
            </a:r>
            <a:r>
              <a:rPr lang="en-US" altLang="zh-CN" sz="2400" b="1" dirty="0">
                <a:ea typeface="楷体_GB2312" pitchFamily="1" charset="-122"/>
              </a:rPr>
              <a:t>=0)</a:t>
            </a:r>
            <a:r>
              <a:rPr lang="zh-CN" altLang="en-US" sz="2400" b="1" dirty="0">
                <a:ea typeface="楷体_GB2312" pitchFamily="1" charset="-122"/>
              </a:rPr>
              <a:t>，即单口网络开路时，由单口网络内部全部独立电源共同作用产生的电压</a:t>
            </a:r>
            <a:r>
              <a:rPr lang="en-US" altLang="zh-CN" sz="2400" b="1" i="1" dirty="0">
                <a:ea typeface="楷体_GB2312" pitchFamily="1" charset="-122"/>
              </a:rPr>
              <a:t>u</a:t>
            </a:r>
            <a:r>
              <a:rPr lang="en-US" altLang="zh-CN" sz="2400" b="1" dirty="0">
                <a:ea typeface="楷体_GB2312" pitchFamily="1" charset="-122"/>
              </a:rPr>
              <a:t>”</a:t>
            </a:r>
            <a:r>
              <a:rPr lang="en-US" altLang="zh-CN" sz="2400" b="1" i="1" dirty="0">
                <a:ea typeface="楷体_GB2312" pitchFamily="1" charset="-122"/>
              </a:rPr>
              <a:t>=u</a:t>
            </a:r>
            <a:r>
              <a:rPr lang="en-US" altLang="zh-CN" sz="2400" b="1" baseline="-30000" dirty="0">
                <a:ea typeface="楷体_GB2312" pitchFamily="1" charset="-122"/>
              </a:rPr>
              <a:t>oc</a:t>
            </a:r>
            <a:r>
              <a:rPr lang="en-US" altLang="zh-CN" sz="2400" b="1" dirty="0">
                <a:ea typeface="楷体_GB2312" pitchFamily="1" charset="-122"/>
              </a:rPr>
              <a:t> [</a:t>
            </a:r>
            <a:r>
              <a:rPr lang="zh-CN" altLang="en-US" sz="2400" b="1" dirty="0">
                <a:ea typeface="楷体_GB2312" pitchFamily="1" charset="-122"/>
              </a:rPr>
              <a:t>图</a:t>
            </a:r>
            <a:r>
              <a:rPr lang="en-US" altLang="zh-CN" sz="2400" b="1" dirty="0">
                <a:ea typeface="楷体_GB2312" pitchFamily="1" charset="-122"/>
              </a:rPr>
              <a:t>(c)]</a:t>
            </a:r>
            <a:r>
              <a:rPr lang="zh-CN" altLang="en-US" sz="2400" b="1" dirty="0">
                <a:ea typeface="楷体_GB2312" pitchFamily="1" charset="-122"/>
              </a:rPr>
              <a:t>。由此得到</a:t>
            </a:r>
            <a:endParaRPr lang="zh-CN" altLang="en-US" sz="2400" b="1" dirty="0">
              <a:ea typeface="楷体_GB2312" pitchFamily="1" charset="-122"/>
            </a:endParaRPr>
          </a:p>
        </p:txBody>
      </p:sp>
      <p:graphicFrame>
        <p:nvGraphicFramePr>
          <p:cNvPr id="91139" name="Object 3"/>
          <p:cNvGraphicFramePr>
            <a:graphicFrameLocks noChangeAspect="1"/>
          </p:cNvGraphicFramePr>
          <p:nvPr/>
        </p:nvGraphicFramePr>
        <p:xfrm>
          <a:off x="3733800" y="5839460"/>
          <a:ext cx="4648200" cy="836613"/>
        </p:xfrm>
        <a:graphic>
          <a:graphicData uri="http://schemas.openxmlformats.org/presentationml/2006/ole">
            <mc:AlternateContent xmlns:mc="http://schemas.openxmlformats.org/markup-compatibility/2006">
              <mc:Choice xmlns:v="urn:schemas-microsoft-com:vml" Requires="v">
                <p:oleObj spid="_x0000_s92" name="" r:id="rId1" imgW="1180465" imgH="215900" progId="Equation.3">
                  <p:embed/>
                </p:oleObj>
              </mc:Choice>
              <mc:Fallback>
                <p:oleObj name="" r:id="rId1" imgW="1180465" imgH="215900" progId="Equation.3">
                  <p:embed/>
                  <p:pic>
                    <p:nvPicPr>
                      <p:cNvPr id="0" name="图片 3423"/>
                      <p:cNvPicPr/>
                      <p:nvPr/>
                    </p:nvPicPr>
                    <p:blipFill>
                      <a:blip r:embed="rId2"/>
                      <a:stretch>
                        <a:fillRect/>
                      </a:stretch>
                    </p:blipFill>
                    <p:spPr>
                      <a:xfrm>
                        <a:off x="3733800" y="5839460"/>
                        <a:ext cx="4648200" cy="836613"/>
                      </a:xfrm>
                      <a:prstGeom prst="rect">
                        <a:avLst/>
                      </a:prstGeom>
                      <a:solidFill>
                        <a:srgbClr val="00FFCC"/>
                      </a:solidFill>
                      <a:ln w="38100">
                        <a:noFill/>
                        <a:miter/>
                      </a:ln>
                    </p:spPr>
                  </p:pic>
                </p:oleObj>
              </mc:Fallback>
            </mc:AlternateContent>
          </a:graphicData>
        </a:graphic>
      </p:graphicFrame>
      <p:graphicFrame>
        <p:nvGraphicFramePr>
          <p:cNvPr id="97284" name="Object 4"/>
          <p:cNvGraphicFramePr>
            <a:graphicFrameLocks noChangeAspect="1"/>
          </p:cNvGraphicFramePr>
          <p:nvPr/>
        </p:nvGraphicFramePr>
        <p:xfrm>
          <a:off x="2362200" y="671195"/>
          <a:ext cx="7467600" cy="1976438"/>
        </p:xfrm>
        <a:graphic>
          <a:graphicData uri="http://schemas.openxmlformats.org/presentationml/2006/ole">
            <mc:AlternateContent xmlns:mc="http://schemas.openxmlformats.org/markup-compatibility/2006">
              <mc:Choice xmlns:v="urn:schemas-microsoft-com:vml" Requires="v">
                <p:oleObj spid="_x0000_s2" name="" r:id="rId3" imgW="19672300" imgH="5207000" progId="Photoshop.Image.5">
                  <p:embed/>
                </p:oleObj>
              </mc:Choice>
              <mc:Fallback>
                <p:oleObj name="" r:id="rId3" imgW="19672300" imgH="5207000" progId="Photoshop.Image.5">
                  <p:embed/>
                  <p:pic>
                    <p:nvPicPr>
                      <p:cNvPr id="0" name="图片 3421"/>
                      <p:cNvPicPr/>
                      <p:nvPr/>
                    </p:nvPicPr>
                    <p:blipFill>
                      <a:blip r:embed="rId4"/>
                      <a:stretch>
                        <a:fillRect/>
                      </a:stretch>
                    </p:blipFill>
                    <p:spPr>
                      <a:xfrm>
                        <a:off x="2362200" y="671195"/>
                        <a:ext cx="7467600" cy="1976438"/>
                      </a:xfrm>
                      <a:prstGeom prst="rect">
                        <a:avLst/>
                      </a:prstGeom>
                      <a:noFill/>
                      <a:ln w="38100">
                        <a:noFill/>
                        <a:miter/>
                      </a:ln>
                    </p:spPr>
                  </p:pic>
                </p:oleObj>
              </mc:Fallback>
            </mc:AlternateContent>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91138">
                                            <p:txEl>
                                              <p:pRg st="0" end="0"/>
                                            </p:txEl>
                                          </p:spTgt>
                                        </p:tgtEl>
                                        <p:attrNameLst>
                                          <p:attrName>style.visibility</p:attrName>
                                        </p:attrNameLst>
                                      </p:cBhvr>
                                      <p:to>
                                        <p:strVal val="visible"/>
                                      </p:to>
                                    </p:set>
                                    <p:animEffect transition="in" filter="dissolve">
                                      <p:cBhvr>
                                        <p:cTn id="7" dur="500"/>
                                        <p:tgtEl>
                                          <p:spTgt spid="9113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91139"/>
                                        </p:tgtEl>
                                        <p:attrNameLst>
                                          <p:attrName>style.visibility</p:attrName>
                                        </p:attrNameLst>
                                      </p:cBhvr>
                                      <p:to>
                                        <p:strVal val="visible"/>
                                      </p:to>
                                    </p:set>
                                    <p:animEffect transition="in" filter="dissolve">
                                      <p:cBhvr>
                                        <p:cTn id="12" dur="500"/>
                                        <p:tgtEl>
                                          <p:spTgt spid="911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138" grpId="0" advAuto="1000" build="p"/>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Text Box 2"/>
          <p:cNvSpPr txBox="1"/>
          <p:nvPr/>
        </p:nvSpPr>
        <p:spPr>
          <a:xfrm>
            <a:off x="2133600" y="1465263"/>
            <a:ext cx="8001000" cy="175323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lnSpc>
                <a:spcPct val="150000"/>
              </a:lnSpc>
              <a:spcBef>
                <a:spcPct val="50000"/>
              </a:spcBef>
              <a:buNone/>
            </a:pPr>
            <a:r>
              <a:rPr lang="en-US" altLang="zh-CN" sz="2400" b="1" dirty="0">
                <a:ea typeface="楷体_GB2312" pitchFamily="1" charset="-122"/>
              </a:rPr>
              <a:t>        </a:t>
            </a:r>
            <a:r>
              <a:rPr lang="zh-CN" altLang="en-US" sz="2400" b="1" dirty="0">
                <a:ea typeface="楷体_GB2312" pitchFamily="1" charset="-122"/>
              </a:rPr>
              <a:t>此式与式</a:t>
            </a:r>
            <a:r>
              <a:rPr lang="en-US" altLang="zh-CN" sz="2400" b="1" dirty="0">
                <a:ea typeface="楷体_GB2312" pitchFamily="1" charset="-122"/>
              </a:rPr>
              <a:t>(4</a:t>
            </a:r>
            <a:r>
              <a:rPr lang="zh-CN" altLang="en-US" sz="2400" b="1" dirty="0">
                <a:ea typeface="楷体_GB2312" pitchFamily="1" charset="-122"/>
              </a:rPr>
              <a:t>－</a:t>
            </a:r>
            <a:r>
              <a:rPr lang="en-US" altLang="zh-CN" sz="2400" b="1" dirty="0">
                <a:ea typeface="楷体_GB2312" pitchFamily="1" charset="-122"/>
              </a:rPr>
              <a:t>4)</a:t>
            </a:r>
            <a:r>
              <a:rPr lang="zh-CN" altLang="en-US" sz="2400" b="1" dirty="0">
                <a:ea typeface="楷体_GB2312" pitchFamily="1" charset="-122"/>
              </a:rPr>
              <a:t>完全相同，这就证明了</a:t>
            </a:r>
            <a:r>
              <a:rPr lang="zh-CN" altLang="en-US" sz="2400" b="1" dirty="0">
                <a:solidFill>
                  <a:srgbClr val="FF0000"/>
                </a:solidFill>
                <a:ea typeface="楷体_GB2312" pitchFamily="1" charset="-122"/>
              </a:rPr>
              <a:t>含源线性电阻单口网络，在端口外加电流源存在惟一解的条件下，可以等效为一个电压源</a:t>
            </a:r>
            <a:r>
              <a:rPr lang="en-US" altLang="zh-CN" sz="2400" b="1" i="1" dirty="0">
                <a:solidFill>
                  <a:srgbClr val="FF0000"/>
                </a:solidFill>
                <a:ea typeface="楷体_GB2312" pitchFamily="1" charset="-122"/>
              </a:rPr>
              <a:t>u</a:t>
            </a:r>
            <a:r>
              <a:rPr lang="en-US" altLang="zh-CN" sz="2400" b="1" baseline="-30000" dirty="0">
                <a:solidFill>
                  <a:srgbClr val="FF0000"/>
                </a:solidFill>
                <a:ea typeface="楷体_GB2312" pitchFamily="1" charset="-122"/>
              </a:rPr>
              <a:t>oc</a:t>
            </a:r>
            <a:r>
              <a:rPr lang="zh-CN" altLang="en-US" sz="2400" b="1" dirty="0">
                <a:solidFill>
                  <a:srgbClr val="FF0000"/>
                </a:solidFill>
                <a:ea typeface="楷体_GB2312" pitchFamily="1" charset="-122"/>
              </a:rPr>
              <a:t>和电阻</a:t>
            </a:r>
            <a:r>
              <a:rPr lang="en-US" altLang="zh-CN" sz="2400" b="1" i="1" dirty="0">
                <a:solidFill>
                  <a:srgbClr val="FF0000"/>
                </a:solidFill>
                <a:ea typeface="楷体_GB2312" pitchFamily="1" charset="-122"/>
              </a:rPr>
              <a:t>R</a:t>
            </a:r>
            <a:r>
              <a:rPr lang="en-US" altLang="zh-CN" sz="2400" b="1" baseline="-30000" dirty="0">
                <a:solidFill>
                  <a:srgbClr val="FF0000"/>
                </a:solidFill>
                <a:ea typeface="楷体_GB2312" pitchFamily="1" charset="-122"/>
              </a:rPr>
              <a:t>o</a:t>
            </a:r>
            <a:r>
              <a:rPr lang="zh-CN" altLang="en-US" sz="2400" b="1" dirty="0">
                <a:solidFill>
                  <a:srgbClr val="FF0000"/>
                </a:solidFill>
                <a:ea typeface="楷体_GB2312" pitchFamily="1" charset="-122"/>
              </a:rPr>
              <a:t>串联的单口网络</a:t>
            </a:r>
            <a:r>
              <a:rPr lang="zh-CN" altLang="en-US" sz="2400" b="1" dirty="0">
                <a:ea typeface="楷体_GB2312" pitchFamily="1" charset="-122"/>
              </a:rPr>
              <a:t>。 </a:t>
            </a:r>
            <a:endParaRPr lang="zh-CN" altLang="en-US" sz="2400" b="1" dirty="0">
              <a:ea typeface="楷体_GB2312" pitchFamily="1" charset="-122"/>
            </a:endParaRPr>
          </a:p>
        </p:txBody>
      </p:sp>
      <p:graphicFrame>
        <p:nvGraphicFramePr>
          <p:cNvPr id="92163" name="Object 3"/>
          <p:cNvGraphicFramePr>
            <a:graphicFrameLocks noChangeAspect="1"/>
          </p:cNvGraphicFramePr>
          <p:nvPr/>
        </p:nvGraphicFramePr>
        <p:xfrm>
          <a:off x="3810000" y="611188"/>
          <a:ext cx="4648200" cy="836612"/>
        </p:xfrm>
        <a:graphic>
          <a:graphicData uri="http://schemas.openxmlformats.org/presentationml/2006/ole">
            <mc:AlternateContent xmlns:mc="http://schemas.openxmlformats.org/markup-compatibility/2006">
              <mc:Choice xmlns:v="urn:schemas-microsoft-com:vml" Requires="v">
                <p:oleObj spid="_x0000_s92" name="" r:id="rId1" imgW="1180465" imgH="215900" progId="Equation.3">
                  <p:embed/>
                </p:oleObj>
              </mc:Choice>
              <mc:Fallback>
                <p:oleObj name="" r:id="rId1" imgW="1180465" imgH="215900" progId="Equation.3">
                  <p:embed/>
                  <p:pic>
                    <p:nvPicPr>
                      <p:cNvPr id="0" name="图片 3422"/>
                      <p:cNvPicPr/>
                      <p:nvPr/>
                    </p:nvPicPr>
                    <p:blipFill>
                      <a:blip r:embed="rId2"/>
                      <a:stretch>
                        <a:fillRect/>
                      </a:stretch>
                    </p:blipFill>
                    <p:spPr>
                      <a:xfrm>
                        <a:off x="3810000" y="611188"/>
                        <a:ext cx="4648200" cy="836612"/>
                      </a:xfrm>
                      <a:prstGeom prst="rect">
                        <a:avLst/>
                      </a:prstGeom>
                      <a:solidFill>
                        <a:srgbClr val="00FFCC"/>
                      </a:solidFill>
                      <a:ln w="38100">
                        <a:noFill/>
                        <a:miter/>
                      </a:ln>
                    </p:spPr>
                  </p:pic>
                </p:oleObj>
              </mc:Fallback>
            </mc:AlternateContent>
          </a:graphicData>
        </a:graphic>
      </p:graphicFrame>
      <p:sp>
        <p:nvSpPr>
          <p:cNvPr id="92164" name="Text Box 4"/>
          <p:cNvSpPr txBox="1"/>
          <p:nvPr/>
        </p:nvSpPr>
        <p:spPr>
          <a:xfrm>
            <a:off x="2133600" y="3235325"/>
            <a:ext cx="8001000" cy="304609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lnSpc>
                <a:spcPct val="150000"/>
              </a:lnSpc>
              <a:spcBef>
                <a:spcPct val="50000"/>
              </a:spcBef>
              <a:buNone/>
            </a:pPr>
            <a:r>
              <a:rPr lang="en-US" altLang="zh-CN" sz="2400" b="1" dirty="0">
                <a:ea typeface="楷体_GB2312" pitchFamily="1" charset="-122"/>
              </a:rPr>
              <a:t>        </a:t>
            </a:r>
            <a:r>
              <a:rPr lang="zh-CN" altLang="en-US" sz="2400" b="1" dirty="0">
                <a:ea typeface="楷体_GB2312" pitchFamily="1" charset="-122"/>
              </a:rPr>
              <a:t>只要分别计算出单口网络</a:t>
            </a:r>
            <a:r>
              <a:rPr lang="en-US" altLang="zh-CN" sz="2400" b="1" dirty="0">
                <a:ea typeface="楷体_GB2312" pitchFamily="1" charset="-122"/>
              </a:rPr>
              <a:t>N</a:t>
            </a:r>
            <a:r>
              <a:rPr lang="zh-CN" altLang="en-US" sz="2400" b="1" dirty="0">
                <a:ea typeface="楷体_GB2312" pitchFamily="1" charset="-122"/>
              </a:rPr>
              <a:t>的开路电压</a:t>
            </a:r>
            <a:r>
              <a:rPr lang="en-US" altLang="zh-CN" sz="2400" b="1" i="1" dirty="0">
                <a:ea typeface="楷体_GB2312" pitchFamily="1" charset="-122"/>
              </a:rPr>
              <a:t>u</a:t>
            </a:r>
            <a:r>
              <a:rPr lang="en-US" altLang="zh-CN" sz="2400" b="1" baseline="-30000" dirty="0">
                <a:ea typeface="楷体_GB2312" pitchFamily="1" charset="-122"/>
              </a:rPr>
              <a:t>oc</a:t>
            </a:r>
            <a:r>
              <a:rPr lang="zh-CN" altLang="en-US" sz="2400" b="1" dirty="0">
                <a:ea typeface="楷体_GB2312" pitchFamily="1" charset="-122"/>
              </a:rPr>
              <a:t>和单口网络内全部独立电源置零</a:t>
            </a:r>
            <a:r>
              <a:rPr lang="en-US" altLang="zh-CN" sz="2400" b="1" dirty="0">
                <a:ea typeface="楷体_GB2312" pitchFamily="1" charset="-122"/>
              </a:rPr>
              <a:t>(</a:t>
            </a:r>
            <a:r>
              <a:rPr lang="zh-CN" altLang="en-US" sz="2400" b="1" dirty="0">
                <a:ea typeface="楷体_GB2312" pitchFamily="1" charset="-122"/>
              </a:rPr>
              <a:t>独立电压源用短路代替及独立电流源用开路代替</a:t>
            </a:r>
            <a:r>
              <a:rPr lang="en-US" altLang="zh-CN" sz="2400" b="1" dirty="0">
                <a:ea typeface="楷体_GB2312" pitchFamily="1" charset="-122"/>
              </a:rPr>
              <a:t>)</a:t>
            </a:r>
            <a:r>
              <a:rPr lang="zh-CN" altLang="en-US" sz="2400" b="1" dirty="0">
                <a:ea typeface="楷体_GB2312" pitchFamily="1" charset="-122"/>
              </a:rPr>
              <a:t>时单口网络</a:t>
            </a:r>
            <a:r>
              <a:rPr lang="en-US" altLang="zh-CN" sz="2400" b="1" dirty="0">
                <a:ea typeface="楷体_GB2312" pitchFamily="1" charset="-122"/>
              </a:rPr>
              <a:t>N</a:t>
            </a:r>
            <a:r>
              <a:rPr lang="en-US" altLang="zh-CN" sz="2400" b="1" baseline="-30000" dirty="0">
                <a:ea typeface="楷体_GB2312" pitchFamily="1" charset="-122"/>
              </a:rPr>
              <a:t>o</a:t>
            </a:r>
            <a:r>
              <a:rPr lang="zh-CN" altLang="en-US" sz="2400" b="1" dirty="0">
                <a:ea typeface="楷体_GB2312" pitchFamily="1" charset="-122"/>
              </a:rPr>
              <a:t>的等效电阻</a:t>
            </a:r>
            <a:r>
              <a:rPr lang="en-US" altLang="zh-CN" sz="2400" b="1" i="1" dirty="0">
                <a:ea typeface="楷体_GB2312" pitchFamily="1" charset="-122"/>
              </a:rPr>
              <a:t>R</a:t>
            </a:r>
            <a:r>
              <a:rPr lang="en-US" altLang="zh-CN" sz="2400" b="1" baseline="-30000" dirty="0">
                <a:ea typeface="楷体_GB2312" pitchFamily="1" charset="-122"/>
              </a:rPr>
              <a:t>o</a:t>
            </a:r>
            <a:r>
              <a:rPr lang="zh-CN" altLang="en-US" sz="2400" b="1" dirty="0">
                <a:ea typeface="楷体_GB2312" pitchFamily="1" charset="-122"/>
              </a:rPr>
              <a:t>，就可得到单口网络的戴维南等效电路。</a:t>
            </a:r>
            <a:endParaRPr lang="zh-CN" altLang="en-US" sz="2400" b="1" dirty="0">
              <a:ea typeface="楷体_GB2312" pitchFamily="1" charset="-122"/>
            </a:endParaRPr>
          </a:p>
          <a:p>
            <a:pPr marL="0" lvl="0" indent="0" eaLnBrk="1" hangingPunct="1">
              <a:lnSpc>
                <a:spcPct val="150000"/>
              </a:lnSpc>
              <a:spcBef>
                <a:spcPct val="50000"/>
              </a:spcBef>
              <a:buNone/>
            </a:pPr>
            <a:r>
              <a:rPr lang="zh-CN" altLang="en-US" sz="2400" b="1" dirty="0">
                <a:ea typeface="楷体_GB2312" pitchFamily="1" charset="-122"/>
              </a:rPr>
              <a:t>        下面举例说明。 </a:t>
            </a:r>
            <a:endParaRPr lang="zh-CN" altLang="en-US" sz="2400" b="1" dirty="0">
              <a:ea typeface="楷体_GB2312" pitchFamily="1"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92163"/>
                                        </p:tgtEl>
                                        <p:attrNameLst>
                                          <p:attrName>style.visibility</p:attrName>
                                        </p:attrNameLst>
                                      </p:cBhvr>
                                      <p:to>
                                        <p:strVal val="visible"/>
                                      </p:to>
                                    </p:set>
                                    <p:animEffect transition="in" filter="dissolve">
                                      <p:cBhvr>
                                        <p:cTn id="7" dur="500"/>
                                        <p:tgtEl>
                                          <p:spTgt spid="9216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92162">
                                            <p:txEl>
                                              <p:pRg st="0" end="0"/>
                                            </p:txEl>
                                          </p:spTgt>
                                        </p:tgtEl>
                                        <p:attrNameLst>
                                          <p:attrName>style.visibility</p:attrName>
                                        </p:attrNameLst>
                                      </p:cBhvr>
                                      <p:to>
                                        <p:strVal val="visible"/>
                                      </p:to>
                                    </p:set>
                                    <p:animEffect transition="in" filter="dissolve">
                                      <p:cBhvr>
                                        <p:cTn id="12" dur="500"/>
                                        <p:tgtEl>
                                          <p:spTgt spid="92162">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92164">
                                            <p:txEl>
                                              <p:pRg st="0" end="0"/>
                                            </p:txEl>
                                          </p:spTgt>
                                        </p:tgtEl>
                                        <p:attrNameLst>
                                          <p:attrName>style.visibility</p:attrName>
                                        </p:attrNameLst>
                                      </p:cBhvr>
                                      <p:to>
                                        <p:strVal val="visible"/>
                                      </p:to>
                                    </p:set>
                                    <p:animEffect transition="in" filter="dissolve">
                                      <p:cBhvr>
                                        <p:cTn id="17" dur="500"/>
                                        <p:tgtEl>
                                          <p:spTgt spid="92164">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92164">
                                            <p:txEl>
                                              <p:pRg st="1" end="1"/>
                                            </p:txEl>
                                          </p:spTgt>
                                        </p:tgtEl>
                                        <p:attrNameLst>
                                          <p:attrName>style.visibility</p:attrName>
                                        </p:attrNameLst>
                                      </p:cBhvr>
                                      <p:to>
                                        <p:strVal val="visible"/>
                                      </p:to>
                                    </p:set>
                                    <p:animEffect transition="in" filter="dissolve">
                                      <p:cBhvr>
                                        <p:cTn id="22" dur="500"/>
                                        <p:tgtEl>
                                          <p:spTgt spid="9216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162" grpId="0" build="p"/>
      <p:bldP spid="92164" grpId="0" build="p"/>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2"/>
          <p:cNvSpPr>
            <a:spLocks noGrp="1"/>
          </p:cNvSpPr>
          <p:nvPr>
            <p:ph idx="1" hasCustomPrompt="1"/>
          </p:nvPr>
        </p:nvSpPr>
        <p:spPr>
          <a:xfrm>
            <a:off x="1847850" y="989965"/>
            <a:ext cx="9541510" cy="5105400"/>
          </a:xfrm>
        </p:spPr>
        <p:txBody>
          <a:bodyPr vert="horz" wrap="square" lIns="91440" tIns="45720" rIns="91440" bIns="45720" anchor="t" anchorCtr="0">
            <a:normAutofit fontScale="90000" lnSpcReduction="20000"/>
          </a:bodyPr>
          <a:lstStyle/>
          <a:p>
            <a:pPr eaLnBrk="1" hangingPunct="1">
              <a:lnSpc>
                <a:spcPct val="120000"/>
              </a:lnSpc>
            </a:pPr>
            <a:r>
              <a:rPr lang="zh-CN" altLang="en-US" sz="2800" b="1" dirty="0">
                <a:solidFill>
                  <a:srgbClr val="FF0000"/>
                </a:solidFill>
                <a:latin typeface="楷体_GB2312" pitchFamily="1" charset="-122"/>
                <a:ea typeface="楷体_GB2312" pitchFamily="1" charset="-122"/>
              </a:rPr>
              <a:t>独立电源置零后，得到一个不含独立电源的一端口网络，其等效内阻的计算分成两种情况</a:t>
            </a:r>
            <a:r>
              <a:rPr lang="zh-CN" altLang="en-US" sz="2800" b="1" dirty="0">
                <a:latin typeface="楷体_GB2312" pitchFamily="1" charset="-122"/>
                <a:ea typeface="楷体_GB2312" pitchFamily="1" charset="-122"/>
              </a:rPr>
              <a:t>：</a:t>
            </a:r>
            <a:endParaRPr lang="zh-CN" altLang="en-US" sz="2800" b="1" dirty="0">
              <a:latin typeface="楷体_GB2312" pitchFamily="1" charset="-122"/>
              <a:ea typeface="楷体_GB2312" pitchFamily="1" charset="-122"/>
            </a:endParaRPr>
          </a:p>
          <a:p>
            <a:pPr eaLnBrk="1" hangingPunct="1">
              <a:lnSpc>
                <a:spcPct val="120000"/>
              </a:lnSpc>
            </a:pPr>
            <a:r>
              <a:rPr lang="en-US" altLang="zh-CN" sz="2800" b="1" dirty="0">
                <a:latin typeface="楷体_GB2312" pitchFamily="1" charset="-122"/>
                <a:ea typeface="楷体_GB2312" pitchFamily="1" charset="-122"/>
              </a:rPr>
              <a:t>1</a:t>
            </a:r>
            <a:r>
              <a:rPr lang="zh-CN" altLang="en-US" sz="2800" b="1" dirty="0">
                <a:latin typeface="楷体_GB2312" pitchFamily="1" charset="-122"/>
                <a:ea typeface="楷体_GB2312" pitchFamily="1" charset="-122"/>
              </a:rPr>
              <a:t>、仅由电阻串并联组成的，可用串并联公式化</a:t>
            </a:r>
            <a:br>
              <a:rPr lang="zh-CN" altLang="en-US" sz="2800" b="1" dirty="0">
                <a:latin typeface="楷体_GB2312" pitchFamily="1" charset="-122"/>
                <a:ea typeface="楷体_GB2312" pitchFamily="1" charset="-122"/>
              </a:rPr>
            </a:br>
            <a:r>
              <a:rPr lang="zh-CN" altLang="en-US" sz="2800" b="1" dirty="0">
                <a:latin typeface="楷体_GB2312" pitchFamily="1" charset="-122"/>
                <a:ea typeface="楷体_GB2312" pitchFamily="1" charset="-122"/>
              </a:rPr>
              <a:t>   简，得出最后的等效电阻来。</a:t>
            </a:r>
            <a:endParaRPr lang="zh-CN" altLang="en-US" sz="2800" b="1" dirty="0">
              <a:latin typeface="楷体_GB2312" pitchFamily="1" charset="-122"/>
              <a:ea typeface="楷体_GB2312" pitchFamily="1" charset="-122"/>
            </a:endParaRPr>
          </a:p>
          <a:p>
            <a:pPr eaLnBrk="1" hangingPunct="1">
              <a:lnSpc>
                <a:spcPct val="120000"/>
              </a:lnSpc>
            </a:pPr>
            <a:r>
              <a:rPr lang="en-US" altLang="zh-CN" sz="2800" b="1" dirty="0">
                <a:latin typeface="楷体_GB2312" pitchFamily="1" charset="-122"/>
                <a:ea typeface="楷体_GB2312" pitchFamily="1" charset="-122"/>
              </a:rPr>
              <a:t>2</a:t>
            </a:r>
            <a:r>
              <a:rPr lang="zh-CN" altLang="en-US" sz="2800" b="1" dirty="0">
                <a:latin typeface="楷体_GB2312" pitchFamily="1" charset="-122"/>
                <a:ea typeface="楷体_GB2312" pitchFamily="1" charset="-122"/>
              </a:rPr>
              <a:t>、包含受控源的一端口网络，则需在端口上设</a:t>
            </a:r>
            <a:endParaRPr lang="zh-CN" altLang="en-US" sz="2800" b="1" dirty="0">
              <a:latin typeface="楷体_GB2312" pitchFamily="1" charset="-122"/>
              <a:ea typeface="楷体_GB2312" pitchFamily="1" charset="-122"/>
            </a:endParaRPr>
          </a:p>
          <a:p>
            <a:pPr eaLnBrk="1" hangingPunct="1">
              <a:lnSpc>
                <a:spcPct val="120000"/>
              </a:lnSpc>
              <a:buNone/>
            </a:pPr>
            <a:r>
              <a:rPr lang="zh-CN" altLang="en-US" sz="2800" b="1" dirty="0">
                <a:latin typeface="楷体_GB2312" pitchFamily="1" charset="-122"/>
                <a:ea typeface="楷体_GB2312" pitchFamily="1" charset="-122"/>
              </a:rPr>
              <a:t>     一电压（或电流）计算出端口电流（或端口  </a:t>
            </a:r>
            <a:endParaRPr lang="zh-CN" altLang="en-US" sz="2800" b="1" dirty="0">
              <a:latin typeface="楷体_GB2312" pitchFamily="1" charset="-122"/>
              <a:ea typeface="楷体_GB2312" pitchFamily="1" charset="-122"/>
            </a:endParaRPr>
          </a:p>
          <a:p>
            <a:pPr eaLnBrk="1" hangingPunct="1">
              <a:lnSpc>
                <a:spcPct val="120000"/>
              </a:lnSpc>
              <a:buNone/>
            </a:pPr>
            <a:r>
              <a:rPr lang="zh-CN" altLang="en-US" sz="2800" b="1" dirty="0">
                <a:latin typeface="楷体_GB2312" pitchFamily="1" charset="-122"/>
                <a:ea typeface="楷体_GB2312" pitchFamily="1" charset="-122"/>
              </a:rPr>
              <a:t>     电压）来，然后按欧姆定律算出等效电阻</a:t>
            </a:r>
            <a:endParaRPr lang="zh-CN" altLang="en-US" sz="2800" b="1" dirty="0">
              <a:latin typeface="楷体_GB2312" pitchFamily="1" charset="-122"/>
              <a:ea typeface="楷体_GB2312" pitchFamily="1" charset="-122"/>
            </a:endParaRPr>
          </a:p>
          <a:p>
            <a:pPr eaLnBrk="1" hangingPunct="1">
              <a:lnSpc>
                <a:spcPct val="120000"/>
              </a:lnSpc>
              <a:buNone/>
            </a:pPr>
            <a:r>
              <a:rPr lang="zh-CN" altLang="en-US" sz="2800" b="1" dirty="0">
                <a:latin typeface="楷体_GB2312" pitchFamily="1" charset="-122"/>
                <a:ea typeface="楷体_GB2312" pitchFamily="1" charset="-122"/>
              </a:rPr>
              <a:t>    （电导）。</a:t>
            </a:r>
            <a:endParaRPr lang="zh-CN" altLang="en-US" sz="2800" b="1" dirty="0">
              <a:latin typeface="楷体_GB2312" pitchFamily="1" charset="-122"/>
              <a:ea typeface="楷体_GB2312" pitchFamily="1" charset="-122"/>
            </a:endParaRPr>
          </a:p>
          <a:p>
            <a:pPr eaLnBrk="1" hangingPunct="1">
              <a:lnSpc>
                <a:spcPct val="120000"/>
              </a:lnSpc>
            </a:pPr>
            <a:r>
              <a:rPr lang="en-US" altLang="zh-CN" sz="2800" b="1" dirty="0">
                <a:latin typeface="楷体_GB2312" pitchFamily="1" charset="-122"/>
                <a:ea typeface="楷体_GB2312" pitchFamily="1" charset="-122"/>
              </a:rPr>
              <a:t>3</a:t>
            </a:r>
            <a:r>
              <a:rPr lang="zh-CN" altLang="en-US" sz="2800" b="1" dirty="0">
                <a:latin typeface="楷体_GB2312" pitchFamily="1" charset="-122"/>
                <a:ea typeface="楷体_GB2312" pitchFamily="1" charset="-122"/>
              </a:rPr>
              <a:t>、仅由电阻组成的混联电路，先用</a:t>
            </a:r>
            <a:r>
              <a:rPr lang="en-US" altLang="zh-CN" sz="2800" b="1" dirty="0">
                <a:latin typeface="楷体_GB2312" pitchFamily="1" charset="-122"/>
                <a:ea typeface="楷体_GB2312" pitchFamily="1" charset="-122"/>
              </a:rPr>
              <a:t>Y</a:t>
            </a:r>
            <a:r>
              <a:rPr lang="en-US" altLang="zh-CN" sz="2800" b="1" dirty="0">
                <a:ea typeface="楷体_GB2312" pitchFamily="1" charset="-122"/>
              </a:rPr>
              <a:t>—</a:t>
            </a:r>
            <a:r>
              <a:rPr lang="en-US" altLang="zh-CN" sz="2800" b="1" dirty="0">
                <a:latin typeface="楷体_GB2312" pitchFamily="1" charset="-122"/>
                <a:ea typeface="楷体_GB2312" pitchFamily="1" charset="-122"/>
              </a:rPr>
              <a:t>△</a:t>
            </a:r>
            <a:r>
              <a:rPr lang="zh-CN" altLang="en-US" sz="2800" b="1" dirty="0">
                <a:latin typeface="楷体_GB2312" pitchFamily="1" charset="-122"/>
                <a:ea typeface="楷体_GB2312" pitchFamily="1" charset="-122"/>
              </a:rPr>
              <a:t>变换，再</a:t>
            </a:r>
            <a:br>
              <a:rPr lang="zh-CN" altLang="en-US" sz="2800" b="1" dirty="0">
                <a:latin typeface="楷体_GB2312" pitchFamily="1" charset="-122"/>
                <a:ea typeface="楷体_GB2312" pitchFamily="1" charset="-122"/>
              </a:rPr>
            </a:br>
            <a:r>
              <a:rPr lang="zh-CN" altLang="en-US" sz="2800" b="1" dirty="0">
                <a:latin typeface="楷体_GB2312" pitchFamily="1" charset="-122"/>
                <a:ea typeface="楷体_GB2312" pitchFamily="1" charset="-122"/>
              </a:rPr>
              <a:t>   用串并联公式化简，得出最后的等效电阻来；</a:t>
            </a:r>
            <a:br>
              <a:rPr lang="zh-CN" altLang="en-US" sz="2800" b="1" dirty="0">
                <a:latin typeface="楷体_GB2312" pitchFamily="1" charset="-122"/>
                <a:ea typeface="楷体_GB2312" pitchFamily="1" charset="-122"/>
              </a:rPr>
            </a:br>
            <a:r>
              <a:rPr lang="zh-CN" altLang="en-US" sz="2800" b="1" dirty="0">
                <a:latin typeface="楷体_GB2312" pitchFamily="1" charset="-122"/>
                <a:ea typeface="楷体_GB2312" pitchFamily="1" charset="-122"/>
              </a:rPr>
              <a:t>   或者用第二种方法计算。</a:t>
            </a:r>
            <a:endParaRPr lang="zh-CN" altLang="en-US" sz="2800" b="1" dirty="0">
              <a:latin typeface="楷体_GB2312" pitchFamily="1" charset="-122"/>
              <a:ea typeface="楷体_GB2312" pitchFamily="1"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59746">
                                            <p:txEl>
                                              <p:pRg st="0" end="0"/>
                                            </p:txEl>
                                          </p:spTgt>
                                        </p:tgtEl>
                                        <p:attrNameLst>
                                          <p:attrName>style.visibility</p:attrName>
                                        </p:attrNameLst>
                                      </p:cBhvr>
                                      <p:to>
                                        <p:strVal val="visible"/>
                                      </p:to>
                                    </p:set>
                                    <p:animEffect transition="in" filter="dissolve">
                                      <p:cBhvr>
                                        <p:cTn id="7" dur="500"/>
                                        <p:tgtEl>
                                          <p:spTgt spid="15974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59746">
                                            <p:txEl>
                                              <p:pRg st="1" end="1"/>
                                            </p:txEl>
                                          </p:spTgt>
                                        </p:tgtEl>
                                        <p:attrNameLst>
                                          <p:attrName>style.visibility</p:attrName>
                                        </p:attrNameLst>
                                      </p:cBhvr>
                                      <p:to>
                                        <p:strVal val="visible"/>
                                      </p:to>
                                    </p:set>
                                    <p:animEffect transition="in" filter="dissolve">
                                      <p:cBhvr>
                                        <p:cTn id="12" dur="500"/>
                                        <p:tgtEl>
                                          <p:spTgt spid="15974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59746">
                                            <p:txEl>
                                              <p:pRg st="2" end="2"/>
                                            </p:txEl>
                                          </p:spTgt>
                                        </p:tgtEl>
                                        <p:attrNameLst>
                                          <p:attrName>style.visibility</p:attrName>
                                        </p:attrNameLst>
                                      </p:cBhvr>
                                      <p:to>
                                        <p:strVal val="visible"/>
                                      </p:to>
                                    </p:set>
                                    <p:animEffect transition="in" filter="dissolve">
                                      <p:cBhvr>
                                        <p:cTn id="17" dur="500"/>
                                        <p:tgtEl>
                                          <p:spTgt spid="15974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59746">
                                            <p:txEl>
                                              <p:pRg st="3" end="3"/>
                                            </p:txEl>
                                          </p:spTgt>
                                        </p:tgtEl>
                                        <p:attrNameLst>
                                          <p:attrName>style.visibility</p:attrName>
                                        </p:attrNameLst>
                                      </p:cBhvr>
                                      <p:to>
                                        <p:strVal val="visible"/>
                                      </p:to>
                                    </p:set>
                                    <p:animEffect transition="in" filter="dissolve">
                                      <p:cBhvr>
                                        <p:cTn id="22" dur="500"/>
                                        <p:tgtEl>
                                          <p:spTgt spid="15974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159746">
                                            <p:txEl>
                                              <p:pRg st="4" end="4"/>
                                            </p:txEl>
                                          </p:spTgt>
                                        </p:tgtEl>
                                        <p:attrNameLst>
                                          <p:attrName>style.visibility</p:attrName>
                                        </p:attrNameLst>
                                      </p:cBhvr>
                                      <p:to>
                                        <p:strVal val="visible"/>
                                      </p:to>
                                    </p:set>
                                    <p:animEffect transition="in" filter="dissolve">
                                      <p:cBhvr>
                                        <p:cTn id="27" dur="500"/>
                                        <p:tgtEl>
                                          <p:spTgt spid="15974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159746">
                                            <p:txEl>
                                              <p:pRg st="5" end="5"/>
                                            </p:txEl>
                                          </p:spTgt>
                                        </p:tgtEl>
                                        <p:attrNameLst>
                                          <p:attrName>style.visibility</p:attrName>
                                        </p:attrNameLst>
                                      </p:cBhvr>
                                      <p:to>
                                        <p:strVal val="visible"/>
                                      </p:to>
                                    </p:set>
                                    <p:animEffect transition="in" filter="dissolve">
                                      <p:cBhvr>
                                        <p:cTn id="32" dur="500"/>
                                        <p:tgtEl>
                                          <p:spTgt spid="159746">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159746">
                                            <p:txEl>
                                              <p:pRg st="6" end="6"/>
                                            </p:txEl>
                                          </p:spTgt>
                                        </p:tgtEl>
                                        <p:attrNameLst>
                                          <p:attrName>style.visibility</p:attrName>
                                        </p:attrNameLst>
                                      </p:cBhvr>
                                      <p:to>
                                        <p:strVal val="visible"/>
                                      </p:to>
                                    </p:set>
                                    <p:animEffect transition="in" filter="dissolve">
                                      <p:cBhvr>
                                        <p:cTn id="37" dur="500"/>
                                        <p:tgtEl>
                                          <p:spTgt spid="15974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9746" grpId="0" build="p"/>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custDataLst>
              <p:tags r:id="rId1"/>
            </p:custDataLst>
          </p:nvPr>
        </p:nvPicPr>
        <p:blipFill>
          <a:blip r:embed="rId2"/>
          <a:stretch>
            <a:fillRect/>
          </a:stretch>
        </p:blipFill>
        <p:spPr>
          <a:xfrm>
            <a:off x="3060700" y="712470"/>
            <a:ext cx="6513195" cy="5833110"/>
          </a:xfrm>
          <a:prstGeom prst="rect">
            <a:avLst/>
          </a:prstGeom>
        </p:spPr>
      </p:pic>
    </p:spTree>
  </p:cSld>
  <p:clrMapOvr>
    <a:masterClrMapping/>
  </p:clrMapOvr>
  <p:transition>
    <p:random/>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custDataLst>
              <p:tags r:id="rId1"/>
            </p:custDataLst>
          </p:nvPr>
        </p:nvPicPr>
        <p:blipFill>
          <a:blip r:embed="rId2"/>
          <a:stretch>
            <a:fillRect/>
          </a:stretch>
        </p:blipFill>
        <p:spPr>
          <a:xfrm>
            <a:off x="1638300" y="863600"/>
            <a:ext cx="9559290" cy="5130800"/>
          </a:xfrm>
          <a:prstGeom prst="rect">
            <a:avLst/>
          </a:prstGeom>
        </p:spPr>
      </p:pic>
    </p:spTree>
  </p:cSld>
  <p:clrMapOvr>
    <a:masterClrMapping/>
  </p:clrMapOvr>
  <p:transition>
    <p:random/>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0772" name="Group 4"/>
          <p:cNvGrpSpPr/>
          <p:nvPr/>
        </p:nvGrpSpPr>
        <p:grpSpPr>
          <a:xfrm>
            <a:off x="3575050" y="5445125"/>
            <a:ext cx="4032250" cy="531813"/>
            <a:chOff x="2064" y="3158"/>
            <a:chExt cx="2540" cy="335"/>
          </a:xfrm>
        </p:grpSpPr>
        <p:grpSp>
          <p:nvGrpSpPr>
            <p:cNvPr id="100434" name="Group 5"/>
            <p:cNvGrpSpPr/>
            <p:nvPr/>
          </p:nvGrpSpPr>
          <p:grpSpPr>
            <a:xfrm>
              <a:off x="2064" y="3158"/>
              <a:ext cx="272" cy="329"/>
              <a:chOff x="480" y="3408"/>
              <a:chExt cx="288" cy="317"/>
            </a:xfrm>
          </p:grpSpPr>
          <p:sp>
            <p:nvSpPr>
              <p:cNvPr id="100439" name="Oval 6"/>
              <p:cNvSpPr/>
              <p:nvPr/>
            </p:nvSpPr>
            <p:spPr>
              <a:xfrm>
                <a:off x="480" y="3456"/>
                <a:ext cx="240" cy="240"/>
              </a:xfrm>
              <a:prstGeom prst="ellipse">
                <a:avLst/>
              </a:prstGeom>
              <a:noFill/>
              <a:ln w="38100" cap="flat" cmpd="sng">
                <a:solidFill>
                  <a:schemeClr val="bg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endParaRPr lang="zh-CN" altLang="en-US" dirty="0"/>
              </a:p>
            </p:txBody>
          </p:sp>
          <p:sp>
            <p:nvSpPr>
              <p:cNvPr id="100440" name="Text Box 7"/>
              <p:cNvSpPr txBox="1"/>
              <p:nvPr/>
            </p:nvSpPr>
            <p:spPr>
              <a:xfrm>
                <a:off x="480" y="3408"/>
                <a:ext cx="288" cy="317"/>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800" b="1" dirty="0"/>
                  <a:t>2</a:t>
                </a:r>
                <a:endParaRPr lang="en-US" altLang="zh-CN" sz="2400" b="1" dirty="0"/>
              </a:p>
            </p:txBody>
          </p:sp>
        </p:grpSp>
        <p:grpSp>
          <p:nvGrpSpPr>
            <p:cNvPr id="100435" name="Group 8"/>
            <p:cNvGrpSpPr/>
            <p:nvPr/>
          </p:nvGrpSpPr>
          <p:grpSpPr>
            <a:xfrm>
              <a:off x="2381" y="3158"/>
              <a:ext cx="288" cy="329"/>
              <a:chOff x="480" y="3408"/>
              <a:chExt cx="288" cy="329"/>
            </a:xfrm>
          </p:grpSpPr>
          <p:sp>
            <p:nvSpPr>
              <p:cNvPr id="100437" name="Oval 9"/>
              <p:cNvSpPr/>
              <p:nvPr/>
            </p:nvSpPr>
            <p:spPr>
              <a:xfrm>
                <a:off x="480" y="3456"/>
                <a:ext cx="240" cy="240"/>
              </a:xfrm>
              <a:prstGeom prst="ellipse">
                <a:avLst/>
              </a:prstGeom>
              <a:noFill/>
              <a:ln w="38100" cap="flat" cmpd="sng">
                <a:solidFill>
                  <a:schemeClr val="bg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endParaRPr lang="zh-CN" altLang="en-US" dirty="0"/>
              </a:p>
            </p:txBody>
          </p:sp>
          <p:sp>
            <p:nvSpPr>
              <p:cNvPr id="100438" name="Text Box 10"/>
              <p:cNvSpPr txBox="1"/>
              <p:nvPr/>
            </p:nvSpPr>
            <p:spPr>
              <a:xfrm>
                <a:off x="480" y="3408"/>
                <a:ext cx="288" cy="329"/>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800" b="1" dirty="0"/>
                  <a:t>3</a:t>
                </a:r>
                <a:endParaRPr lang="en-US" altLang="zh-CN" sz="2400" b="1" dirty="0"/>
              </a:p>
            </p:txBody>
          </p:sp>
        </p:grpSp>
        <p:sp>
          <p:nvSpPr>
            <p:cNvPr id="100436" name="Text Box 11"/>
            <p:cNvSpPr txBox="1"/>
            <p:nvPr/>
          </p:nvSpPr>
          <p:spPr>
            <a:xfrm>
              <a:off x="2744" y="3203"/>
              <a:ext cx="1860" cy="290"/>
            </a:xfrm>
            <a:prstGeom prst="rect">
              <a:avLst/>
            </a:prstGeom>
            <a:solidFill>
              <a:schemeClr val="hlink"/>
            </a:solid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zh-CN" altLang="en-US" sz="2400" b="1" dirty="0">
                  <a:solidFill>
                    <a:srgbClr val="FFFF00"/>
                  </a:solidFill>
                </a:rPr>
                <a:t>方法更有一般性。</a:t>
              </a:r>
              <a:endParaRPr lang="zh-CN" altLang="en-US" sz="2400" b="1" dirty="0">
                <a:solidFill>
                  <a:srgbClr val="FFFF00"/>
                </a:solidFill>
              </a:endParaRPr>
            </a:p>
          </p:txBody>
        </p:sp>
      </p:grpSp>
      <p:grpSp>
        <p:nvGrpSpPr>
          <p:cNvPr id="160780" name="Group 12"/>
          <p:cNvGrpSpPr/>
          <p:nvPr/>
        </p:nvGrpSpPr>
        <p:grpSpPr>
          <a:xfrm>
            <a:off x="2351088" y="3355975"/>
            <a:ext cx="4313237" cy="533400"/>
            <a:chOff x="431" y="1434"/>
            <a:chExt cx="2717" cy="336"/>
          </a:xfrm>
        </p:grpSpPr>
        <p:sp>
          <p:nvSpPr>
            <p:cNvPr id="100430" name="Text Box 13"/>
            <p:cNvSpPr txBox="1"/>
            <p:nvPr/>
          </p:nvSpPr>
          <p:spPr>
            <a:xfrm>
              <a:off x="748" y="1480"/>
              <a:ext cx="2400" cy="29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zh-CN" altLang="en-US" sz="2400" b="1" dirty="0">
                  <a:ea typeface="仿宋_GB2312" pitchFamily="49" charset="-122"/>
                </a:rPr>
                <a:t>开路电压，短路电流法。</a:t>
              </a:r>
              <a:endParaRPr lang="zh-CN" altLang="en-US" sz="2400" b="1" dirty="0">
                <a:ea typeface="仿宋_GB2312" pitchFamily="49" charset="-122"/>
              </a:endParaRPr>
            </a:p>
          </p:txBody>
        </p:sp>
        <p:grpSp>
          <p:nvGrpSpPr>
            <p:cNvPr id="100431" name="Group 14"/>
            <p:cNvGrpSpPr/>
            <p:nvPr/>
          </p:nvGrpSpPr>
          <p:grpSpPr>
            <a:xfrm>
              <a:off x="431" y="1434"/>
              <a:ext cx="288" cy="329"/>
              <a:chOff x="480" y="3408"/>
              <a:chExt cx="288" cy="329"/>
            </a:xfrm>
          </p:grpSpPr>
          <p:sp>
            <p:nvSpPr>
              <p:cNvPr id="100432" name="Oval 15"/>
              <p:cNvSpPr/>
              <p:nvPr/>
            </p:nvSpPr>
            <p:spPr>
              <a:xfrm>
                <a:off x="480" y="3456"/>
                <a:ext cx="240" cy="240"/>
              </a:xfrm>
              <a:prstGeom prst="ellipse">
                <a:avLst/>
              </a:prstGeom>
              <a:noFill/>
              <a:ln w="38100" cap="flat" cmpd="sng">
                <a:solidFill>
                  <a:schemeClr val="bg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endParaRPr lang="zh-CN" altLang="en-US" dirty="0"/>
              </a:p>
            </p:txBody>
          </p:sp>
          <p:sp>
            <p:nvSpPr>
              <p:cNvPr id="100433" name="Text Box 16"/>
              <p:cNvSpPr txBox="1"/>
              <p:nvPr/>
            </p:nvSpPr>
            <p:spPr>
              <a:xfrm>
                <a:off x="480" y="3408"/>
                <a:ext cx="288" cy="329"/>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800" b="1" dirty="0"/>
                  <a:t>3</a:t>
                </a:r>
                <a:endParaRPr lang="en-US" altLang="zh-CN" sz="2400" b="1" dirty="0"/>
              </a:p>
            </p:txBody>
          </p:sp>
        </p:grpSp>
      </p:grpSp>
      <p:sp>
        <p:nvSpPr>
          <p:cNvPr id="100356" name="Text Box 18"/>
          <p:cNvSpPr txBox="1"/>
          <p:nvPr/>
        </p:nvSpPr>
        <p:spPr>
          <a:xfrm>
            <a:off x="2711450" y="622300"/>
            <a:ext cx="6264275" cy="460375"/>
          </a:xfrm>
          <a:prstGeom prst="rect">
            <a:avLst/>
          </a:prstGeom>
          <a:noFill/>
          <a:ln w="9525">
            <a:noFill/>
          </a:ln>
        </p:spPr>
        <p:txBody>
          <a:bodyPr>
            <a:spAutoFit/>
          </a:bodyPr>
          <a:lstStyle/>
          <a:p>
            <a:pPr marL="342900" indent="-342900" eaLnBrk="1" hangingPunct="1">
              <a:spcBef>
                <a:spcPct val="50000"/>
              </a:spcBef>
            </a:pPr>
            <a:r>
              <a:rPr lang="zh-CN" altLang="en-US" sz="2400" b="1" dirty="0">
                <a:latin typeface="Times New Roman" panose="02020503050405090304" pitchFamily="18" charset="0"/>
                <a:ea typeface="仿宋_GB2312" pitchFamily="49" charset="-122"/>
              </a:rPr>
              <a:t>外加电源法（加压求流或加流求压）。</a:t>
            </a:r>
            <a:endParaRPr lang="zh-CN" altLang="en-US" sz="2400" b="1" dirty="0">
              <a:latin typeface="Times New Roman" panose="02020503050405090304" pitchFamily="18" charset="0"/>
              <a:ea typeface="仿宋_GB2312" pitchFamily="49" charset="-122"/>
            </a:endParaRPr>
          </a:p>
        </p:txBody>
      </p:sp>
      <p:grpSp>
        <p:nvGrpSpPr>
          <p:cNvPr id="100357" name="Group 19"/>
          <p:cNvGrpSpPr/>
          <p:nvPr/>
        </p:nvGrpSpPr>
        <p:grpSpPr>
          <a:xfrm>
            <a:off x="2279650" y="549275"/>
            <a:ext cx="457200" cy="522288"/>
            <a:chOff x="480" y="3408"/>
            <a:chExt cx="288" cy="329"/>
          </a:xfrm>
        </p:grpSpPr>
        <p:sp>
          <p:nvSpPr>
            <p:cNvPr id="100428" name="Oval 20"/>
            <p:cNvSpPr/>
            <p:nvPr/>
          </p:nvSpPr>
          <p:spPr>
            <a:xfrm>
              <a:off x="480" y="3456"/>
              <a:ext cx="240" cy="240"/>
            </a:xfrm>
            <a:prstGeom prst="ellipse">
              <a:avLst/>
            </a:prstGeom>
            <a:noFill/>
            <a:ln w="38100" cap="flat" cmpd="sng">
              <a:solidFill>
                <a:schemeClr val="bg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endParaRPr lang="zh-CN" altLang="en-US" dirty="0"/>
            </a:p>
          </p:txBody>
        </p:sp>
        <p:sp>
          <p:nvSpPr>
            <p:cNvPr id="100429" name="Text Box 21"/>
            <p:cNvSpPr txBox="1"/>
            <p:nvPr/>
          </p:nvSpPr>
          <p:spPr>
            <a:xfrm>
              <a:off x="480" y="3408"/>
              <a:ext cx="288" cy="329"/>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800" b="1" dirty="0"/>
                <a:t>2</a:t>
              </a:r>
              <a:endParaRPr lang="en-US" altLang="zh-CN" sz="2400" b="1" dirty="0"/>
            </a:p>
          </p:txBody>
        </p:sp>
      </p:grpSp>
      <p:grpSp>
        <p:nvGrpSpPr>
          <p:cNvPr id="160790" name="Group 22"/>
          <p:cNvGrpSpPr/>
          <p:nvPr/>
        </p:nvGrpSpPr>
        <p:grpSpPr>
          <a:xfrm>
            <a:off x="5951538" y="981075"/>
            <a:ext cx="2736850" cy="2211948"/>
            <a:chOff x="703" y="1298"/>
            <a:chExt cx="1542" cy="1174"/>
          </a:xfrm>
        </p:grpSpPr>
        <p:grpSp>
          <p:nvGrpSpPr>
            <p:cNvPr id="100405" name="Group 23"/>
            <p:cNvGrpSpPr/>
            <p:nvPr/>
          </p:nvGrpSpPr>
          <p:grpSpPr>
            <a:xfrm>
              <a:off x="703" y="1298"/>
              <a:ext cx="1542" cy="1174"/>
              <a:chOff x="3792" y="1728"/>
              <a:chExt cx="1392" cy="1030"/>
            </a:xfrm>
          </p:grpSpPr>
          <p:sp>
            <p:nvSpPr>
              <p:cNvPr id="100411" name="Text Box 24"/>
              <p:cNvSpPr txBox="1"/>
              <p:nvPr/>
            </p:nvSpPr>
            <p:spPr>
              <a:xfrm>
                <a:off x="4656" y="1728"/>
                <a:ext cx="240" cy="243"/>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en-US" altLang="zh-CN" sz="2800" b="1" dirty="0"/>
                  <a:t>a</a:t>
                </a:r>
                <a:endParaRPr lang="en-US" altLang="zh-CN" sz="2400" b="1" dirty="0">
                  <a:latin typeface="Arial" panose="020B0604020202090204" pitchFamily="34" charset="0"/>
                  <a:ea typeface="仿宋_GB2312" pitchFamily="49" charset="-122"/>
                </a:endParaRPr>
              </a:p>
            </p:txBody>
          </p:sp>
          <p:sp>
            <p:nvSpPr>
              <p:cNvPr id="100412" name="Text Box 25"/>
              <p:cNvSpPr txBox="1"/>
              <p:nvPr/>
            </p:nvSpPr>
            <p:spPr>
              <a:xfrm>
                <a:off x="4704" y="2515"/>
                <a:ext cx="240" cy="243"/>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en-US" altLang="zh-CN" sz="2800" b="1" dirty="0"/>
                  <a:t>b</a:t>
                </a:r>
                <a:endParaRPr lang="en-US" altLang="zh-CN" sz="2400" b="1" dirty="0">
                  <a:latin typeface="Arial" panose="020B0604020202090204" pitchFamily="34" charset="0"/>
                  <a:ea typeface="仿宋_GB2312" pitchFamily="49" charset="-122"/>
                </a:endParaRPr>
              </a:p>
            </p:txBody>
          </p:sp>
          <p:sp>
            <p:nvSpPr>
              <p:cNvPr id="100413" name="Rectangle 26"/>
              <p:cNvSpPr/>
              <p:nvPr/>
            </p:nvSpPr>
            <p:spPr>
              <a:xfrm>
                <a:off x="3792" y="1920"/>
                <a:ext cx="480" cy="720"/>
              </a:xfrm>
              <a:prstGeom prst="rect">
                <a:avLst/>
              </a:prstGeom>
              <a:solidFill>
                <a:srgbClr val="FF9900"/>
              </a:solidFill>
              <a:ln w="28575" cap="flat" cmpd="sng">
                <a:solidFill>
                  <a:srgbClr val="FFCC00"/>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endParaRPr lang="zh-CN" altLang="en-US" dirty="0"/>
              </a:p>
            </p:txBody>
          </p:sp>
          <p:sp>
            <p:nvSpPr>
              <p:cNvPr id="100414" name="Text Box 27"/>
              <p:cNvSpPr txBox="1"/>
              <p:nvPr/>
            </p:nvSpPr>
            <p:spPr>
              <a:xfrm>
                <a:off x="3792" y="1920"/>
                <a:ext cx="336" cy="243"/>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en-US" altLang="zh-CN" sz="2800" b="1" dirty="0"/>
                  <a:t>P</a:t>
                </a:r>
                <a:endParaRPr lang="en-US" altLang="zh-CN" sz="2400" b="1" dirty="0">
                  <a:latin typeface="Arial" panose="020B0604020202090204" pitchFamily="34" charset="0"/>
                  <a:ea typeface="仿宋_GB2312" pitchFamily="49" charset="-122"/>
                </a:endParaRPr>
              </a:p>
            </p:txBody>
          </p:sp>
          <p:sp>
            <p:nvSpPr>
              <p:cNvPr id="100415" name="Freeform 28"/>
              <p:cNvSpPr/>
              <p:nvPr/>
            </p:nvSpPr>
            <p:spPr>
              <a:xfrm>
                <a:off x="4128" y="2040"/>
                <a:ext cx="648" cy="6"/>
              </a:xfrm>
              <a:custGeom>
                <a:avLst/>
                <a:gdLst/>
                <a:ahLst/>
                <a:cxnLst>
                  <a:cxn ang="0">
                    <a:pos x="12" y="6"/>
                  </a:cxn>
                  <a:cxn ang="0">
                    <a:pos x="0" y="0"/>
                  </a:cxn>
                  <a:cxn ang="0">
                    <a:pos x="648" y="4"/>
                  </a:cxn>
                </a:cxnLst>
                <a:rect l="0" t="0" r="0" b="0"/>
                <a:pathLst>
                  <a:path w="648" h="6">
                    <a:moveTo>
                      <a:pt x="12" y="6"/>
                    </a:moveTo>
                    <a:lnTo>
                      <a:pt x="0" y="0"/>
                    </a:lnTo>
                    <a:lnTo>
                      <a:pt x="648" y="4"/>
                    </a:lnTo>
                  </a:path>
                </a:pathLst>
              </a:custGeom>
              <a:noFill/>
              <a:ln w="38100" cap="flat" cmpd="sng">
                <a:solidFill>
                  <a:srgbClr val="FFCC00">
                    <a:alpha val="100000"/>
                  </a:srgbClr>
                </a:solidFill>
                <a:prstDash val="solid"/>
                <a:round/>
                <a:headEnd type="none" w="med" len="med"/>
                <a:tailEnd type="none" w="med" len="med"/>
              </a:ln>
            </p:spPr>
            <p:txBody>
              <a:bodyPr/>
              <a:lstStyle/>
              <a:p>
                <a:endParaRPr lang="zh-CN" altLang="en-US"/>
              </a:p>
            </p:txBody>
          </p:sp>
          <p:sp>
            <p:nvSpPr>
              <p:cNvPr id="100416" name="Freeform 29"/>
              <p:cNvSpPr/>
              <p:nvPr/>
            </p:nvSpPr>
            <p:spPr>
              <a:xfrm>
                <a:off x="4128" y="2508"/>
                <a:ext cx="651" cy="9"/>
              </a:xfrm>
              <a:custGeom>
                <a:avLst/>
                <a:gdLst/>
                <a:ahLst/>
                <a:cxnLst>
                  <a:cxn ang="0">
                    <a:pos x="0" y="0"/>
                  </a:cxn>
                  <a:cxn ang="0">
                    <a:pos x="651" y="9"/>
                  </a:cxn>
                </a:cxnLst>
                <a:rect l="0" t="0" r="0" b="0"/>
                <a:pathLst>
                  <a:path w="651" h="9">
                    <a:moveTo>
                      <a:pt x="0" y="0"/>
                    </a:moveTo>
                    <a:lnTo>
                      <a:pt x="651" y="9"/>
                    </a:lnTo>
                  </a:path>
                </a:pathLst>
              </a:custGeom>
              <a:noFill/>
              <a:ln w="38100" cap="flat" cmpd="sng">
                <a:solidFill>
                  <a:srgbClr val="FFCC00">
                    <a:alpha val="100000"/>
                  </a:srgbClr>
                </a:solidFill>
                <a:prstDash val="solid"/>
                <a:round/>
                <a:headEnd type="none" w="med" len="med"/>
                <a:tailEnd type="none" w="med" len="med"/>
              </a:ln>
            </p:spPr>
            <p:txBody>
              <a:bodyPr/>
              <a:lstStyle/>
              <a:p>
                <a:endParaRPr lang="zh-CN" altLang="en-US"/>
              </a:p>
            </p:txBody>
          </p:sp>
          <p:sp>
            <p:nvSpPr>
              <p:cNvPr id="100417" name="Line 30"/>
              <p:cNvSpPr/>
              <p:nvPr/>
            </p:nvSpPr>
            <p:spPr>
              <a:xfrm rot="5400000">
                <a:off x="4788" y="2268"/>
                <a:ext cx="312" cy="0"/>
              </a:xfrm>
              <a:prstGeom prst="line">
                <a:avLst/>
              </a:prstGeom>
              <a:ln w="57150" cap="flat" cmpd="sng">
                <a:solidFill>
                  <a:srgbClr val="66FFFF"/>
                </a:solidFill>
                <a:prstDash val="solid"/>
                <a:headEnd type="triangle" w="med" len="med"/>
                <a:tailEnd type="none" w="med" len="med"/>
              </a:ln>
            </p:spPr>
            <p:txBody>
              <a:bodyPr/>
              <a:lstStyle/>
              <a:p>
                <a:endParaRPr lang="zh-CN" altLang="en-US"/>
              </a:p>
            </p:txBody>
          </p:sp>
          <p:sp>
            <p:nvSpPr>
              <p:cNvPr id="100418" name="Text Box 31"/>
              <p:cNvSpPr txBox="1"/>
              <p:nvPr/>
            </p:nvSpPr>
            <p:spPr>
              <a:xfrm>
                <a:off x="4944" y="2112"/>
                <a:ext cx="240" cy="243"/>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en-US" altLang="zh-CN" sz="2800" b="1" i="1" dirty="0"/>
                  <a:t>i</a:t>
                </a:r>
                <a:endParaRPr lang="en-US" altLang="zh-CN" sz="2400" b="1" dirty="0">
                  <a:latin typeface="Arial" panose="020B0604020202090204" pitchFamily="34" charset="0"/>
                  <a:ea typeface="仿宋_GB2312" pitchFamily="49" charset="-122"/>
                </a:endParaRPr>
              </a:p>
            </p:txBody>
          </p:sp>
          <p:sp>
            <p:nvSpPr>
              <p:cNvPr id="100419" name="Text Box 32"/>
              <p:cNvSpPr txBox="1"/>
              <p:nvPr/>
            </p:nvSpPr>
            <p:spPr>
              <a:xfrm>
                <a:off x="4464" y="1968"/>
                <a:ext cx="192" cy="243"/>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en-US" altLang="zh-CN" sz="2800" b="1" dirty="0"/>
                  <a:t>+</a:t>
                </a:r>
                <a:endParaRPr lang="en-US" altLang="zh-CN" sz="2400" b="1" dirty="0">
                  <a:latin typeface="Arial" panose="020B0604020202090204" pitchFamily="34" charset="0"/>
                  <a:ea typeface="仿宋_GB2312" pitchFamily="49" charset="-122"/>
                </a:endParaRPr>
              </a:p>
            </p:txBody>
          </p:sp>
          <p:sp>
            <p:nvSpPr>
              <p:cNvPr id="100420" name="Text Box 33"/>
              <p:cNvSpPr txBox="1"/>
              <p:nvPr/>
            </p:nvSpPr>
            <p:spPr>
              <a:xfrm>
                <a:off x="4464" y="2304"/>
                <a:ext cx="240" cy="243"/>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en-US" altLang="zh-CN" sz="2800" b="1" dirty="0"/>
                  <a:t>–</a:t>
                </a:r>
                <a:endParaRPr lang="en-US" altLang="zh-CN" sz="2400" b="1" dirty="0">
                  <a:latin typeface="Arial" panose="020B0604020202090204" pitchFamily="34" charset="0"/>
                  <a:ea typeface="仿宋_GB2312" pitchFamily="49" charset="-122"/>
                </a:endParaRPr>
              </a:p>
            </p:txBody>
          </p:sp>
          <p:sp>
            <p:nvSpPr>
              <p:cNvPr id="100421" name="Text Box 34"/>
              <p:cNvSpPr txBox="1"/>
              <p:nvPr/>
            </p:nvSpPr>
            <p:spPr>
              <a:xfrm>
                <a:off x="4368" y="2112"/>
                <a:ext cx="336" cy="243"/>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en-US" altLang="zh-CN" sz="2800" b="1" i="1" dirty="0"/>
                  <a:t>u</a:t>
                </a:r>
                <a:endParaRPr lang="en-US" altLang="zh-CN" sz="2400" b="1" dirty="0">
                  <a:latin typeface="Arial" panose="020B0604020202090204" pitchFamily="34" charset="0"/>
                  <a:ea typeface="仿宋_GB2312" pitchFamily="49" charset="-122"/>
                </a:endParaRPr>
              </a:p>
            </p:txBody>
          </p:sp>
          <p:sp>
            <p:nvSpPr>
              <p:cNvPr id="100422" name="Oval 35"/>
              <p:cNvSpPr/>
              <p:nvPr/>
            </p:nvSpPr>
            <p:spPr>
              <a:xfrm>
                <a:off x="4752" y="2016"/>
                <a:ext cx="48" cy="48"/>
              </a:xfrm>
              <a:prstGeom prst="ellipse">
                <a:avLst/>
              </a:prstGeom>
              <a:solidFill>
                <a:schemeClr val="tx1"/>
              </a:solidFill>
              <a:ln w="38100" cap="flat" cmpd="sng">
                <a:solidFill>
                  <a:srgbClr val="FFCC00"/>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endParaRPr lang="zh-CN" altLang="en-US" dirty="0"/>
              </a:p>
            </p:txBody>
          </p:sp>
          <p:sp>
            <p:nvSpPr>
              <p:cNvPr id="100423" name="Oval 36"/>
              <p:cNvSpPr/>
              <p:nvPr/>
            </p:nvSpPr>
            <p:spPr>
              <a:xfrm>
                <a:off x="4752" y="2496"/>
                <a:ext cx="48" cy="48"/>
              </a:xfrm>
              <a:prstGeom prst="ellipse">
                <a:avLst/>
              </a:prstGeom>
              <a:solidFill>
                <a:schemeClr val="tx1"/>
              </a:solidFill>
              <a:ln w="38100" cap="flat" cmpd="sng">
                <a:solidFill>
                  <a:srgbClr val="FFCC00"/>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endParaRPr lang="zh-CN" altLang="en-US" dirty="0"/>
              </a:p>
            </p:txBody>
          </p:sp>
          <p:sp>
            <p:nvSpPr>
              <p:cNvPr id="100424" name="Oval 37"/>
              <p:cNvSpPr/>
              <p:nvPr/>
            </p:nvSpPr>
            <p:spPr>
              <a:xfrm>
                <a:off x="4656" y="2160"/>
                <a:ext cx="240" cy="240"/>
              </a:xfrm>
              <a:prstGeom prst="ellipse">
                <a:avLst/>
              </a:prstGeom>
              <a:solidFill>
                <a:srgbClr val="33CCFF"/>
              </a:solidFill>
              <a:ln w="38100" cap="flat" cmpd="sng">
                <a:solidFill>
                  <a:srgbClr val="FF9900"/>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endParaRPr lang="zh-CN" altLang="en-US" dirty="0"/>
              </a:p>
            </p:txBody>
          </p:sp>
          <p:sp>
            <p:nvSpPr>
              <p:cNvPr id="100425" name="Freeform 38"/>
              <p:cNvSpPr/>
              <p:nvPr/>
            </p:nvSpPr>
            <p:spPr>
              <a:xfrm>
                <a:off x="4776" y="2040"/>
                <a:ext cx="1" cy="120"/>
              </a:xfrm>
              <a:custGeom>
                <a:avLst/>
                <a:gdLst/>
                <a:ahLst/>
                <a:cxnLst>
                  <a:cxn ang="0">
                    <a:pos x="0" y="0"/>
                  </a:cxn>
                  <a:cxn ang="0">
                    <a:pos x="0" y="120"/>
                  </a:cxn>
                </a:cxnLst>
                <a:rect l="0" t="0" r="0" b="0"/>
                <a:pathLst>
                  <a:path w="1" h="120">
                    <a:moveTo>
                      <a:pt x="0" y="0"/>
                    </a:moveTo>
                    <a:lnTo>
                      <a:pt x="0" y="120"/>
                    </a:lnTo>
                  </a:path>
                </a:pathLst>
              </a:custGeom>
              <a:noFill/>
              <a:ln w="38100" cap="flat" cmpd="sng">
                <a:solidFill>
                  <a:srgbClr val="FFCC00">
                    <a:alpha val="100000"/>
                  </a:srgbClr>
                </a:solidFill>
                <a:prstDash val="solid"/>
                <a:round/>
                <a:headEnd type="none" w="med" len="med"/>
                <a:tailEnd type="none" w="med" len="med"/>
              </a:ln>
            </p:spPr>
            <p:txBody>
              <a:bodyPr/>
              <a:lstStyle/>
              <a:p>
                <a:endParaRPr lang="zh-CN" altLang="en-US"/>
              </a:p>
            </p:txBody>
          </p:sp>
          <p:sp>
            <p:nvSpPr>
              <p:cNvPr id="100426" name="Freeform 39"/>
              <p:cNvSpPr/>
              <p:nvPr/>
            </p:nvSpPr>
            <p:spPr>
              <a:xfrm>
                <a:off x="4779" y="2403"/>
                <a:ext cx="1" cy="117"/>
              </a:xfrm>
              <a:custGeom>
                <a:avLst/>
                <a:gdLst/>
                <a:ahLst/>
                <a:cxnLst>
                  <a:cxn ang="0">
                    <a:pos x="0" y="0"/>
                  </a:cxn>
                  <a:cxn ang="0">
                    <a:pos x="0" y="117"/>
                  </a:cxn>
                </a:cxnLst>
                <a:rect l="0" t="0" r="0" b="0"/>
                <a:pathLst>
                  <a:path w="1" h="117">
                    <a:moveTo>
                      <a:pt x="0" y="0"/>
                    </a:moveTo>
                    <a:lnTo>
                      <a:pt x="0" y="117"/>
                    </a:lnTo>
                  </a:path>
                </a:pathLst>
              </a:custGeom>
              <a:noFill/>
              <a:ln w="38100" cap="flat" cmpd="sng">
                <a:solidFill>
                  <a:srgbClr val="FFCC00">
                    <a:alpha val="100000"/>
                  </a:srgbClr>
                </a:solidFill>
                <a:prstDash val="solid"/>
                <a:round/>
                <a:headEnd type="none" w="med" len="med"/>
                <a:tailEnd type="none" w="med" len="med"/>
              </a:ln>
            </p:spPr>
            <p:txBody>
              <a:bodyPr/>
              <a:lstStyle/>
              <a:p>
                <a:endParaRPr lang="zh-CN" altLang="en-US"/>
              </a:p>
            </p:txBody>
          </p:sp>
          <p:sp>
            <p:nvSpPr>
              <p:cNvPr id="100427" name="Freeform 40"/>
              <p:cNvSpPr/>
              <p:nvPr/>
            </p:nvSpPr>
            <p:spPr>
              <a:xfrm>
                <a:off x="4653" y="2283"/>
                <a:ext cx="237" cy="1"/>
              </a:xfrm>
              <a:custGeom>
                <a:avLst/>
                <a:gdLst/>
                <a:ahLst/>
                <a:cxnLst>
                  <a:cxn ang="0">
                    <a:pos x="0" y="0"/>
                  </a:cxn>
                  <a:cxn ang="0">
                    <a:pos x="237" y="0"/>
                  </a:cxn>
                </a:cxnLst>
                <a:rect l="0" t="0" r="0" b="0"/>
                <a:pathLst>
                  <a:path w="237" h="1">
                    <a:moveTo>
                      <a:pt x="0" y="0"/>
                    </a:moveTo>
                    <a:lnTo>
                      <a:pt x="237" y="0"/>
                    </a:lnTo>
                  </a:path>
                </a:pathLst>
              </a:custGeom>
              <a:noFill/>
              <a:ln w="38100" cap="flat" cmpd="sng">
                <a:solidFill>
                  <a:srgbClr val="FF9900">
                    <a:alpha val="100000"/>
                  </a:srgbClr>
                </a:solidFill>
                <a:prstDash val="solid"/>
                <a:round/>
                <a:headEnd type="none" w="med" len="med"/>
                <a:tailEnd type="none" w="med" len="med"/>
              </a:ln>
            </p:spPr>
            <p:txBody>
              <a:bodyPr/>
              <a:lstStyle/>
              <a:p>
                <a:endParaRPr lang="zh-CN" altLang="en-US"/>
              </a:p>
            </p:txBody>
          </p:sp>
        </p:grpSp>
        <p:grpSp>
          <p:nvGrpSpPr>
            <p:cNvPr id="100406" name="Group 41"/>
            <p:cNvGrpSpPr/>
            <p:nvPr/>
          </p:nvGrpSpPr>
          <p:grpSpPr>
            <a:xfrm>
              <a:off x="735" y="1661"/>
              <a:ext cx="381" cy="530"/>
              <a:chOff x="4934" y="1680"/>
              <a:chExt cx="394" cy="468"/>
            </a:xfrm>
          </p:grpSpPr>
          <p:sp>
            <p:nvSpPr>
              <p:cNvPr id="100407" name="Rectangle 42"/>
              <p:cNvSpPr/>
              <p:nvPr/>
            </p:nvSpPr>
            <p:spPr>
              <a:xfrm>
                <a:off x="5232" y="1794"/>
                <a:ext cx="96" cy="240"/>
              </a:xfrm>
              <a:prstGeom prst="rect">
                <a:avLst/>
              </a:prstGeom>
              <a:solidFill>
                <a:srgbClr val="66FFFF"/>
              </a:solidFill>
              <a:ln w="28575" cap="flat" cmpd="sng">
                <a:solidFill>
                  <a:srgbClr val="66FFFF"/>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endParaRPr lang="zh-CN" altLang="en-US" dirty="0"/>
              </a:p>
            </p:txBody>
          </p:sp>
          <p:sp>
            <p:nvSpPr>
              <p:cNvPr id="100408" name="Freeform 43"/>
              <p:cNvSpPr/>
              <p:nvPr/>
            </p:nvSpPr>
            <p:spPr>
              <a:xfrm>
                <a:off x="5280" y="1680"/>
                <a:ext cx="1" cy="114"/>
              </a:xfrm>
              <a:custGeom>
                <a:avLst/>
                <a:gdLst/>
                <a:ahLst/>
                <a:cxnLst>
                  <a:cxn ang="0">
                    <a:pos x="0" y="0"/>
                  </a:cxn>
                  <a:cxn ang="0">
                    <a:pos x="1" y="114"/>
                  </a:cxn>
                </a:cxnLst>
                <a:rect l="0" t="0" r="0" b="0"/>
                <a:pathLst>
                  <a:path w="1" h="114">
                    <a:moveTo>
                      <a:pt x="0" y="0"/>
                    </a:moveTo>
                    <a:lnTo>
                      <a:pt x="1" y="114"/>
                    </a:lnTo>
                  </a:path>
                </a:pathLst>
              </a:custGeom>
              <a:noFill/>
              <a:ln w="38100" cap="flat" cmpd="sng">
                <a:solidFill>
                  <a:srgbClr val="FFCC00">
                    <a:alpha val="100000"/>
                  </a:srgbClr>
                </a:solidFill>
                <a:prstDash val="solid"/>
                <a:round/>
                <a:headEnd type="none" w="med" len="med"/>
                <a:tailEnd type="none" w="med" len="med"/>
              </a:ln>
            </p:spPr>
            <p:txBody>
              <a:bodyPr/>
              <a:lstStyle/>
              <a:p>
                <a:endParaRPr lang="zh-CN" altLang="en-US"/>
              </a:p>
            </p:txBody>
          </p:sp>
          <p:sp>
            <p:nvSpPr>
              <p:cNvPr id="100409" name="Freeform 44"/>
              <p:cNvSpPr/>
              <p:nvPr/>
            </p:nvSpPr>
            <p:spPr>
              <a:xfrm>
                <a:off x="5280" y="2034"/>
                <a:ext cx="1" cy="114"/>
              </a:xfrm>
              <a:custGeom>
                <a:avLst/>
                <a:gdLst/>
                <a:ahLst/>
                <a:cxnLst>
                  <a:cxn ang="0">
                    <a:pos x="0" y="0"/>
                  </a:cxn>
                  <a:cxn ang="0">
                    <a:pos x="0" y="114"/>
                  </a:cxn>
                </a:cxnLst>
                <a:rect l="0" t="0" r="0" b="0"/>
                <a:pathLst>
                  <a:path w="1" h="114">
                    <a:moveTo>
                      <a:pt x="0" y="0"/>
                    </a:moveTo>
                    <a:lnTo>
                      <a:pt x="0" y="114"/>
                    </a:lnTo>
                  </a:path>
                </a:pathLst>
              </a:custGeom>
              <a:noFill/>
              <a:ln w="38100" cap="flat" cmpd="sng">
                <a:solidFill>
                  <a:srgbClr val="FFCC00">
                    <a:alpha val="100000"/>
                  </a:srgbClr>
                </a:solidFill>
                <a:prstDash val="solid"/>
                <a:round/>
                <a:headEnd type="none" w="med" len="med"/>
                <a:tailEnd type="none" w="med" len="med"/>
              </a:ln>
            </p:spPr>
            <p:txBody>
              <a:bodyPr/>
              <a:lstStyle/>
              <a:p>
                <a:endParaRPr lang="zh-CN" altLang="en-US"/>
              </a:p>
            </p:txBody>
          </p:sp>
          <p:sp>
            <p:nvSpPr>
              <p:cNvPr id="100410" name="Text Box 45"/>
              <p:cNvSpPr txBox="1"/>
              <p:nvPr/>
            </p:nvSpPr>
            <p:spPr>
              <a:xfrm>
                <a:off x="4934" y="1908"/>
                <a:ext cx="317" cy="216"/>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0"/>
                  </a:spcBef>
                  <a:buNone/>
                </a:pPr>
                <a:r>
                  <a:rPr lang="en-US" altLang="zh-CN" sz="2400" b="1" i="1" dirty="0"/>
                  <a:t>R</a:t>
                </a:r>
                <a:r>
                  <a:rPr lang="en-US" altLang="zh-CN" sz="2400" b="1" baseline="-25000" dirty="0"/>
                  <a:t>eq</a:t>
                </a:r>
                <a:endParaRPr lang="en-US" altLang="zh-CN" sz="2400" b="1" dirty="0">
                  <a:latin typeface="Arial" panose="020B0604020202090204" pitchFamily="34" charset="0"/>
                  <a:ea typeface="仿宋_GB2312" pitchFamily="49" charset="-122"/>
                </a:endParaRPr>
              </a:p>
            </p:txBody>
          </p:sp>
        </p:grpSp>
      </p:grpSp>
      <p:grpSp>
        <p:nvGrpSpPr>
          <p:cNvPr id="100359" name="Group 48"/>
          <p:cNvGrpSpPr/>
          <p:nvPr/>
        </p:nvGrpSpPr>
        <p:grpSpPr>
          <a:xfrm>
            <a:off x="2640013" y="981075"/>
            <a:ext cx="2735262" cy="2105873"/>
            <a:chOff x="3792" y="1728"/>
            <a:chExt cx="1392" cy="1047"/>
          </a:xfrm>
        </p:grpSpPr>
        <p:sp>
          <p:nvSpPr>
            <p:cNvPr id="100388" name="Text Box 49"/>
            <p:cNvSpPr txBox="1"/>
            <p:nvPr/>
          </p:nvSpPr>
          <p:spPr>
            <a:xfrm>
              <a:off x="4656" y="1728"/>
              <a:ext cx="240" cy="26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en-US" altLang="zh-CN" sz="2800" b="1" dirty="0"/>
                <a:t>a</a:t>
              </a:r>
              <a:endParaRPr lang="en-US" altLang="zh-CN" sz="2400" b="1" dirty="0">
                <a:latin typeface="Arial" panose="020B0604020202090204" pitchFamily="34" charset="0"/>
                <a:ea typeface="仿宋_GB2312" pitchFamily="49" charset="-122"/>
              </a:endParaRPr>
            </a:p>
          </p:txBody>
        </p:sp>
        <p:sp>
          <p:nvSpPr>
            <p:cNvPr id="100389" name="Text Box 50"/>
            <p:cNvSpPr txBox="1"/>
            <p:nvPr/>
          </p:nvSpPr>
          <p:spPr>
            <a:xfrm>
              <a:off x="4704" y="2515"/>
              <a:ext cx="240" cy="26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en-US" altLang="zh-CN" sz="2800" b="1" dirty="0"/>
                <a:t>b</a:t>
              </a:r>
              <a:endParaRPr lang="en-US" altLang="zh-CN" sz="2400" b="1" dirty="0">
                <a:latin typeface="Arial" panose="020B0604020202090204" pitchFamily="34" charset="0"/>
                <a:ea typeface="仿宋_GB2312" pitchFamily="49" charset="-122"/>
              </a:endParaRPr>
            </a:p>
          </p:txBody>
        </p:sp>
        <p:sp>
          <p:nvSpPr>
            <p:cNvPr id="100390" name="Rectangle 51"/>
            <p:cNvSpPr/>
            <p:nvPr/>
          </p:nvSpPr>
          <p:spPr>
            <a:xfrm>
              <a:off x="3792" y="1920"/>
              <a:ext cx="480" cy="720"/>
            </a:xfrm>
            <a:prstGeom prst="rect">
              <a:avLst/>
            </a:prstGeom>
            <a:solidFill>
              <a:srgbClr val="FF9900"/>
            </a:solidFill>
            <a:ln w="28575" cap="flat" cmpd="sng">
              <a:solidFill>
                <a:srgbClr val="FFCC00"/>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endParaRPr lang="zh-CN" altLang="en-US" dirty="0"/>
            </a:p>
          </p:txBody>
        </p:sp>
        <p:sp>
          <p:nvSpPr>
            <p:cNvPr id="100391" name="Text Box 52"/>
            <p:cNvSpPr txBox="1"/>
            <p:nvPr/>
          </p:nvSpPr>
          <p:spPr>
            <a:xfrm>
              <a:off x="3792" y="1920"/>
              <a:ext cx="336" cy="26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en-US" altLang="zh-CN" sz="2800" b="1" dirty="0"/>
                <a:t>P</a:t>
              </a:r>
              <a:endParaRPr lang="en-US" altLang="zh-CN" sz="2400" b="1" dirty="0">
                <a:latin typeface="Arial" panose="020B0604020202090204" pitchFamily="34" charset="0"/>
                <a:ea typeface="仿宋_GB2312" pitchFamily="49" charset="-122"/>
              </a:endParaRPr>
            </a:p>
          </p:txBody>
        </p:sp>
        <p:sp>
          <p:nvSpPr>
            <p:cNvPr id="100392" name="Freeform 53"/>
            <p:cNvSpPr/>
            <p:nvPr/>
          </p:nvSpPr>
          <p:spPr>
            <a:xfrm>
              <a:off x="4128" y="2040"/>
              <a:ext cx="648" cy="6"/>
            </a:xfrm>
            <a:custGeom>
              <a:avLst/>
              <a:gdLst/>
              <a:ahLst/>
              <a:cxnLst>
                <a:cxn ang="0">
                  <a:pos x="12" y="6"/>
                </a:cxn>
                <a:cxn ang="0">
                  <a:pos x="0" y="0"/>
                </a:cxn>
                <a:cxn ang="0">
                  <a:pos x="648" y="4"/>
                </a:cxn>
              </a:cxnLst>
              <a:rect l="0" t="0" r="0" b="0"/>
              <a:pathLst>
                <a:path w="648" h="6">
                  <a:moveTo>
                    <a:pt x="12" y="6"/>
                  </a:moveTo>
                  <a:lnTo>
                    <a:pt x="0" y="0"/>
                  </a:lnTo>
                  <a:lnTo>
                    <a:pt x="648" y="4"/>
                  </a:lnTo>
                </a:path>
              </a:pathLst>
            </a:custGeom>
            <a:noFill/>
            <a:ln w="38100" cap="flat" cmpd="sng">
              <a:solidFill>
                <a:srgbClr val="FFCC00">
                  <a:alpha val="100000"/>
                </a:srgbClr>
              </a:solidFill>
              <a:prstDash val="solid"/>
              <a:round/>
              <a:headEnd type="none" w="med" len="med"/>
              <a:tailEnd type="none" w="med" len="med"/>
            </a:ln>
          </p:spPr>
          <p:txBody>
            <a:bodyPr/>
            <a:lstStyle/>
            <a:p>
              <a:endParaRPr lang="zh-CN" altLang="en-US"/>
            </a:p>
          </p:txBody>
        </p:sp>
        <p:sp>
          <p:nvSpPr>
            <p:cNvPr id="100393" name="Freeform 54"/>
            <p:cNvSpPr/>
            <p:nvPr/>
          </p:nvSpPr>
          <p:spPr>
            <a:xfrm>
              <a:off x="4128" y="2508"/>
              <a:ext cx="651" cy="9"/>
            </a:xfrm>
            <a:custGeom>
              <a:avLst/>
              <a:gdLst/>
              <a:ahLst/>
              <a:cxnLst>
                <a:cxn ang="0">
                  <a:pos x="0" y="0"/>
                </a:cxn>
                <a:cxn ang="0">
                  <a:pos x="651" y="9"/>
                </a:cxn>
              </a:cxnLst>
              <a:rect l="0" t="0" r="0" b="0"/>
              <a:pathLst>
                <a:path w="651" h="9">
                  <a:moveTo>
                    <a:pt x="0" y="0"/>
                  </a:moveTo>
                  <a:lnTo>
                    <a:pt x="651" y="9"/>
                  </a:lnTo>
                </a:path>
              </a:pathLst>
            </a:custGeom>
            <a:noFill/>
            <a:ln w="38100" cap="flat" cmpd="sng">
              <a:solidFill>
                <a:srgbClr val="FFCC00">
                  <a:alpha val="100000"/>
                </a:srgbClr>
              </a:solidFill>
              <a:prstDash val="solid"/>
              <a:round/>
              <a:headEnd type="none" w="med" len="med"/>
              <a:tailEnd type="none" w="med" len="med"/>
            </a:ln>
          </p:spPr>
          <p:txBody>
            <a:bodyPr/>
            <a:lstStyle/>
            <a:p>
              <a:endParaRPr lang="zh-CN" altLang="en-US"/>
            </a:p>
          </p:txBody>
        </p:sp>
        <p:sp>
          <p:nvSpPr>
            <p:cNvPr id="100394" name="Line 55"/>
            <p:cNvSpPr/>
            <p:nvPr/>
          </p:nvSpPr>
          <p:spPr>
            <a:xfrm rot="5400000">
              <a:off x="4788" y="2268"/>
              <a:ext cx="312" cy="0"/>
            </a:xfrm>
            <a:prstGeom prst="line">
              <a:avLst/>
            </a:prstGeom>
            <a:ln w="57150" cap="flat" cmpd="sng">
              <a:solidFill>
                <a:srgbClr val="66FFFF"/>
              </a:solidFill>
              <a:prstDash val="solid"/>
              <a:headEnd type="triangle" w="med" len="med"/>
              <a:tailEnd type="none" w="med" len="med"/>
            </a:ln>
          </p:spPr>
          <p:txBody>
            <a:bodyPr/>
            <a:lstStyle/>
            <a:p>
              <a:endParaRPr lang="zh-CN" altLang="en-US"/>
            </a:p>
          </p:txBody>
        </p:sp>
        <p:sp>
          <p:nvSpPr>
            <p:cNvPr id="100395" name="Text Box 56"/>
            <p:cNvSpPr txBox="1"/>
            <p:nvPr/>
          </p:nvSpPr>
          <p:spPr>
            <a:xfrm>
              <a:off x="4944" y="2112"/>
              <a:ext cx="240" cy="26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en-US" altLang="zh-CN" sz="2800" b="1" i="1" dirty="0"/>
                <a:t>i</a:t>
              </a:r>
              <a:endParaRPr lang="en-US" altLang="zh-CN" sz="2400" b="1" dirty="0">
                <a:latin typeface="Arial" panose="020B0604020202090204" pitchFamily="34" charset="0"/>
                <a:ea typeface="仿宋_GB2312" pitchFamily="49" charset="-122"/>
              </a:endParaRPr>
            </a:p>
          </p:txBody>
        </p:sp>
        <p:sp>
          <p:nvSpPr>
            <p:cNvPr id="100396" name="Text Box 57"/>
            <p:cNvSpPr txBox="1"/>
            <p:nvPr/>
          </p:nvSpPr>
          <p:spPr>
            <a:xfrm>
              <a:off x="4464" y="1968"/>
              <a:ext cx="192" cy="26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en-US" altLang="zh-CN" sz="2800" b="1" dirty="0"/>
                <a:t>+</a:t>
              </a:r>
              <a:endParaRPr lang="en-US" altLang="zh-CN" sz="2400" b="1" dirty="0">
                <a:latin typeface="Arial" panose="020B0604020202090204" pitchFamily="34" charset="0"/>
                <a:ea typeface="仿宋_GB2312" pitchFamily="49" charset="-122"/>
              </a:endParaRPr>
            </a:p>
          </p:txBody>
        </p:sp>
        <p:sp>
          <p:nvSpPr>
            <p:cNvPr id="100397" name="Text Box 58"/>
            <p:cNvSpPr txBox="1"/>
            <p:nvPr/>
          </p:nvSpPr>
          <p:spPr>
            <a:xfrm>
              <a:off x="4464" y="2304"/>
              <a:ext cx="240" cy="26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en-US" altLang="zh-CN" sz="2800" b="1" dirty="0"/>
                <a:t>–</a:t>
              </a:r>
              <a:endParaRPr lang="en-US" altLang="zh-CN" sz="2400" b="1" dirty="0">
                <a:latin typeface="Arial" panose="020B0604020202090204" pitchFamily="34" charset="0"/>
                <a:ea typeface="仿宋_GB2312" pitchFamily="49" charset="-122"/>
              </a:endParaRPr>
            </a:p>
          </p:txBody>
        </p:sp>
        <p:sp>
          <p:nvSpPr>
            <p:cNvPr id="100398" name="Text Box 59"/>
            <p:cNvSpPr txBox="1"/>
            <p:nvPr/>
          </p:nvSpPr>
          <p:spPr>
            <a:xfrm>
              <a:off x="4368" y="2112"/>
              <a:ext cx="336" cy="26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en-US" altLang="zh-CN" sz="2800" b="1" i="1" dirty="0"/>
                <a:t>u</a:t>
              </a:r>
              <a:endParaRPr lang="en-US" altLang="zh-CN" sz="2400" b="1" dirty="0">
                <a:latin typeface="Arial" panose="020B0604020202090204" pitchFamily="34" charset="0"/>
                <a:ea typeface="仿宋_GB2312" pitchFamily="49" charset="-122"/>
              </a:endParaRPr>
            </a:p>
          </p:txBody>
        </p:sp>
        <p:sp>
          <p:nvSpPr>
            <p:cNvPr id="100399" name="Oval 60"/>
            <p:cNvSpPr/>
            <p:nvPr/>
          </p:nvSpPr>
          <p:spPr>
            <a:xfrm>
              <a:off x="4752" y="2016"/>
              <a:ext cx="48" cy="48"/>
            </a:xfrm>
            <a:prstGeom prst="ellipse">
              <a:avLst/>
            </a:prstGeom>
            <a:solidFill>
              <a:schemeClr val="tx1"/>
            </a:solidFill>
            <a:ln w="38100" cap="flat" cmpd="sng">
              <a:solidFill>
                <a:srgbClr val="FFCC00"/>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endParaRPr lang="zh-CN" altLang="en-US" dirty="0"/>
            </a:p>
          </p:txBody>
        </p:sp>
        <p:sp>
          <p:nvSpPr>
            <p:cNvPr id="100400" name="Oval 61"/>
            <p:cNvSpPr/>
            <p:nvPr/>
          </p:nvSpPr>
          <p:spPr>
            <a:xfrm>
              <a:off x="4752" y="2496"/>
              <a:ext cx="48" cy="48"/>
            </a:xfrm>
            <a:prstGeom prst="ellipse">
              <a:avLst/>
            </a:prstGeom>
            <a:solidFill>
              <a:schemeClr val="tx1"/>
            </a:solidFill>
            <a:ln w="38100" cap="flat" cmpd="sng">
              <a:solidFill>
                <a:srgbClr val="FFCC00"/>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endParaRPr lang="zh-CN" altLang="en-US" dirty="0"/>
            </a:p>
          </p:txBody>
        </p:sp>
        <p:sp>
          <p:nvSpPr>
            <p:cNvPr id="100401" name="Oval 62"/>
            <p:cNvSpPr/>
            <p:nvPr/>
          </p:nvSpPr>
          <p:spPr>
            <a:xfrm>
              <a:off x="4656" y="2160"/>
              <a:ext cx="240" cy="240"/>
            </a:xfrm>
            <a:prstGeom prst="ellipse">
              <a:avLst/>
            </a:prstGeom>
            <a:solidFill>
              <a:srgbClr val="33CCFF"/>
            </a:solidFill>
            <a:ln w="38100" cap="flat" cmpd="sng">
              <a:solidFill>
                <a:srgbClr val="FF9900"/>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endParaRPr lang="zh-CN" altLang="en-US" dirty="0"/>
            </a:p>
          </p:txBody>
        </p:sp>
        <p:sp>
          <p:nvSpPr>
            <p:cNvPr id="100402" name="Freeform 63"/>
            <p:cNvSpPr/>
            <p:nvPr/>
          </p:nvSpPr>
          <p:spPr>
            <a:xfrm>
              <a:off x="4776" y="2040"/>
              <a:ext cx="1" cy="120"/>
            </a:xfrm>
            <a:custGeom>
              <a:avLst/>
              <a:gdLst/>
              <a:ahLst/>
              <a:cxnLst>
                <a:cxn ang="0">
                  <a:pos x="0" y="0"/>
                </a:cxn>
                <a:cxn ang="0">
                  <a:pos x="0" y="120"/>
                </a:cxn>
              </a:cxnLst>
              <a:rect l="0" t="0" r="0" b="0"/>
              <a:pathLst>
                <a:path w="1" h="120">
                  <a:moveTo>
                    <a:pt x="0" y="0"/>
                  </a:moveTo>
                  <a:lnTo>
                    <a:pt x="0" y="120"/>
                  </a:lnTo>
                </a:path>
              </a:pathLst>
            </a:custGeom>
            <a:noFill/>
            <a:ln w="38100" cap="flat" cmpd="sng">
              <a:solidFill>
                <a:srgbClr val="FFCC00">
                  <a:alpha val="100000"/>
                </a:srgbClr>
              </a:solidFill>
              <a:prstDash val="solid"/>
              <a:round/>
              <a:headEnd type="none" w="med" len="med"/>
              <a:tailEnd type="none" w="med" len="med"/>
            </a:ln>
          </p:spPr>
          <p:txBody>
            <a:bodyPr/>
            <a:lstStyle/>
            <a:p>
              <a:endParaRPr lang="zh-CN" altLang="en-US"/>
            </a:p>
          </p:txBody>
        </p:sp>
        <p:sp>
          <p:nvSpPr>
            <p:cNvPr id="100403" name="Freeform 64"/>
            <p:cNvSpPr/>
            <p:nvPr/>
          </p:nvSpPr>
          <p:spPr>
            <a:xfrm>
              <a:off x="4779" y="2403"/>
              <a:ext cx="1" cy="117"/>
            </a:xfrm>
            <a:custGeom>
              <a:avLst/>
              <a:gdLst/>
              <a:ahLst/>
              <a:cxnLst>
                <a:cxn ang="0">
                  <a:pos x="0" y="0"/>
                </a:cxn>
                <a:cxn ang="0">
                  <a:pos x="0" y="117"/>
                </a:cxn>
              </a:cxnLst>
              <a:rect l="0" t="0" r="0" b="0"/>
              <a:pathLst>
                <a:path w="1" h="117">
                  <a:moveTo>
                    <a:pt x="0" y="0"/>
                  </a:moveTo>
                  <a:lnTo>
                    <a:pt x="0" y="117"/>
                  </a:lnTo>
                </a:path>
              </a:pathLst>
            </a:custGeom>
            <a:noFill/>
            <a:ln w="38100" cap="flat" cmpd="sng">
              <a:solidFill>
                <a:srgbClr val="FFCC00">
                  <a:alpha val="100000"/>
                </a:srgbClr>
              </a:solidFill>
              <a:prstDash val="solid"/>
              <a:round/>
              <a:headEnd type="none" w="med" len="med"/>
              <a:tailEnd type="none" w="med" len="med"/>
            </a:ln>
          </p:spPr>
          <p:txBody>
            <a:bodyPr/>
            <a:lstStyle/>
            <a:p>
              <a:endParaRPr lang="zh-CN" altLang="en-US"/>
            </a:p>
          </p:txBody>
        </p:sp>
        <p:sp>
          <p:nvSpPr>
            <p:cNvPr id="100404" name="Freeform 65"/>
            <p:cNvSpPr/>
            <p:nvPr/>
          </p:nvSpPr>
          <p:spPr>
            <a:xfrm>
              <a:off x="4653" y="2283"/>
              <a:ext cx="237" cy="1"/>
            </a:xfrm>
            <a:custGeom>
              <a:avLst/>
              <a:gdLst/>
              <a:ahLst/>
              <a:cxnLst>
                <a:cxn ang="0">
                  <a:pos x="0" y="0"/>
                </a:cxn>
                <a:cxn ang="0">
                  <a:pos x="237" y="0"/>
                </a:cxn>
              </a:cxnLst>
              <a:rect l="0" t="0" r="0" b="0"/>
              <a:pathLst>
                <a:path w="237" h="1">
                  <a:moveTo>
                    <a:pt x="0" y="0"/>
                  </a:moveTo>
                  <a:lnTo>
                    <a:pt x="237" y="0"/>
                  </a:lnTo>
                </a:path>
              </a:pathLst>
            </a:custGeom>
            <a:noFill/>
            <a:ln w="38100" cap="flat" cmpd="sng">
              <a:solidFill>
                <a:srgbClr val="33CCFF">
                  <a:alpha val="100000"/>
                </a:srgbClr>
              </a:solidFill>
              <a:prstDash val="solid"/>
              <a:round/>
              <a:headEnd type="none" w="med" len="med"/>
              <a:tailEnd type="none" w="med" len="med"/>
            </a:ln>
          </p:spPr>
          <p:txBody>
            <a:bodyPr/>
            <a:lstStyle/>
            <a:p>
              <a:endParaRPr lang="zh-CN" altLang="en-US"/>
            </a:p>
          </p:txBody>
        </p:sp>
      </p:grpSp>
      <p:grpSp>
        <p:nvGrpSpPr>
          <p:cNvPr id="100360" name="Group 93"/>
          <p:cNvGrpSpPr/>
          <p:nvPr/>
        </p:nvGrpSpPr>
        <p:grpSpPr>
          <a:xfrm>
            <a:off x="2697377" y="1622425"/>
            <a:ext cx="1885736" cy="935038"/>
            <a:chOff x="739" y="1022"/>
            <a:chExt cx="1188" cy="589"/>
          </a:xfrm>
        </p:grpSpPr>
        <p:grpSp>
          <p:nvGrpSpPr>
            <p:cNvPr id="100382" name="Group 66"/>
            <p:cNvGrpSpPr/>
            <p:nvPr/>
          </p:nvGrpSpPr>
          <p:grpSpPr>
            <a:xfrm>
              <a:off x="739" y="1022"/>
              <a:ext cx="425" cy="589"/>
              <a:chOff x="4935" y="1680"/>
              <a:chExt cx="393" cy="468"/>
            </a:xfrm>
          </p:grpSpPr>
          <p:sp>
            <p:nvSpPr>
              <p:cNvPr id="100384" name="Rectangle 67"/>
              <p:cNvSpPr/>
              <p:nvPr/>
            </p:nvSpPr>
            <p:spPr>
              <a:xfrm>
                <a:off x="5232" y="1794"/>
                <a:ext cx="96" cy="240"/>
              </a:xfrm>
              <a:prstGeom prst="rect">
                <a:avLst/>
              </a:prstGeom>
              <a:solidFill>
                <a:srgbClr val="66FFFF"/>
              </a:solidFill>
              <a:ln w="28575" cap="flat" cmpd="sng">
                <a:solidFill>
                  <a:srgbClr val="66FFFF"/>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endParaRPr lang="zh-CN" altLang="en-US" dirty="0"/>
              </a:p>
            </p:txBody>
          </p:sp>
          <p:sp>
            <p:nvSpPr>
              <p:cNvPr id="100385" name="Freeform 68"/>
              <p:cNvSpPr/>
              <p:nvPr/>
            </p:nvSpPr>
            <p:spPr>
              <a:xfrm>
                <a:off x="5280" y="1680"/>
                <a:ext cx="1" cy="114"/>
              </a:xfrm>
              <a:custGeom>
                <a:avLst/>
                <a:gdLst/>
                <a:ahLst/>
                <a:cxnLst>
                  <a:cxn ang="0">
                    <a:pos x="0" y="0"/>
                  </a:cxn>
                  <a:cxn ang="0">
                    <a:pos x="1" y="114"/>
                  </a:cxn>
                </a:cxnLst>
                <a:rect l="0" t="0" r="0" b="0"/>
                <a:pathLst>
                  <a:path w="1" h="114">
                    <a:moveTo>
                      <a:pt x="0" y="0"/>
                    </a:moveTo>
                    <a:lnTo>
                      <a:pt x="1" y="114"/>
                    </a:lnTo>
                  </a:path>
                </a:pathLst>
              </a:custGeom>
              <a:noFill/>
              <a:ln w="38100" cap="flat" cmpd="sng">
                <a:solidFill>
                  <a:srgbClr val="FFCC00">
                    <a:alpha val="100000"/>
                  </a:srgbClr>
                </a:solidFill>
                <a:prstDash val="solid"/>
                <a:round/>
                <a:headEnd type="none" w="med" len="med"/>
                <a:tailEnd type="none" w="med" len="med"/>
              </a:ln>
            </p:spPr>
            <p:txBody>
              <a:bodyPr/>
              <a:lstStyle/>
              <a:p>
                <a:endParaRPr lang="zh-CN" altLang="en-US"/>
              </a:p>
            </p:txBody>
          </p:sp>
          <p:sp>
            <p:nvSpPr>
              <p:cNvPr id="100386" name="Freeform 69"/>
              <p:cNvSpPr/>
              <p:nvPr/>
            </p:nvSpPr>
            <p:spPr>
              <a:xfrm>
                <a:off x="5280" y="2034"/>
                <a:ext cx="1" cy="114"/>
              </a:xfrm>
              <a:custGeom>
                <a:avLst/>
                <a:gdLst/>
                <a:ahLst/>
                <a:cxnLst>
                  <a:cxn ang="0">
                    <a:pos x="0" y="0"/>
                  </a:cxn>
                  <a:cxn ang="0">
                    <a:pos x="0" y="114"/>
                  </a:cxn>
                </a:cxnLst>
                <a:rect l="0" t="0" r="0" b="0"/>
                <a:pathLst>
                  <a:path w="1" h="114">
                    <a:moveTo>
                      <a:pt x="0" y="0"/>
                    </a:moveTo>
                    <a:lnTo>
                      <a:pt x="0" y="114"/>
                    </a:lnTo>
                  </a:path>
                </a:pathLst>
              </a:custGeom>
              <a:noFill/>
              <a:ln w="38100" cap="flat" cmpd="sng">
                <a:solidFill>
                  <a:srgbClr val="FFCC00">
                    <a:alpha val="100000"/>
                  </a:srgbClr>
                </a:solidFill>
                <a:prstDash val="solid"/>
                <a:round/>
                <a:headEnd type="none" w="med" len="med"/>
                <a:tailEnd type="none" w="med" len="med"/>
              </a:ln>
            </p:spPr>
            <p:txBody>
              <a:bodyPr/>
              <a:lstStyle/>
              <a:p>
                <a:endParaRPr lang="zh-CN" altLang="en-US"/>
              </a:p>
            </p:txBody>
          </p:sp>
          <p:sp>
            <p:nvSpPr>
              <p:cNvPr id="100387" name="Text Box 70"/>
              <p:cNvSpPr txBox="1"/>
              <p:nvPr/>
            </p:nvSpPr>
            <p:spPr>
              <a:xfrm>
                <a:off x="4935" y="1901"/>
                <a:ext cx="318" cy="230"/>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0"/>
                  </a:spcBef>
                  <a:buNone/>
                </a:pPr>
                <a:r>
                  <a:rPr lang="en-US" altLang="zh-CN" sz="2400" b="1" i="1" dirty="0"/>
                  <a:t>R</a:t>
                </a:r>
                <a:r>
                  <a:rPr lang="en-US" altLang="zh-CN" sz="2400" b="1" baseline="-25000" dirty="0"/>
                  <a:t>eq</a:t>
                </a:r>
                <a:endParaRPr lang="en-US" altLang="zh-CN" sz="2400" b="1" dirty="0">
                  <a:latin typeface="Arial" panose="020B0604020202090204" pitchFamily="34" charset="0"/>
                  <a:ea typeface="仿宋_GB2312" pitchFamily="49" charset="-122"/>
                </a:endParaRPr>
              </a:p>
            </p:txBody>
          </p:sp>
        </p:grpSp>
        <p:sp>
          <p:nvSpPr>
            <p:cNvPr id="100383" name="Line 71"/>
            <p:cNvSpPr/>
            <p:nvPr/>
          </p:nvSpPr>
          <p:spPr>
            <a:xfrm>
              <a:off x="1927" y="1162"/>
              <a:ext cx="0" cy="318"/>
            </a:xfrm>
            <a:prstGeom prst="line">
              <a:avLst/>
            </a:prstGeom>
            <a:ln w="38100" cap="flat" cmpd="sng">
              <a:solidFill>
                <a:srgbClr val="FFCC00"/>
              </a:solidFill>
              <a:prstDash val="solid"/>
              <a:headEnd type="none" w="med" len="med"/>
              <a:tailEnd type="none" w="med" len="med"/>
            </a:ln>
          </p:spPr>
          <p:txBody>
            <a:bodyPr/>
            <a:lstStyle/>
            <a:p>
              <a:endParaRPr lang="zh-CN" altLang="en-US"/>
            </a:p>
          </p:txBody>
        </p:sp>
      </p:grpSp>
      <p:graphicFrame>
        <p:nvGraphicFramePr>
          <p:cNvPr id="160840" name="Object 72"/>
          <p:cNvGraphicFramePr>
            <a:graphicFrameLocks noChangeAspect="1"/>
          </p:cNvGraphicFramePr>
          <p:nvPr/>
        </p:nvGraphicFramePr>
        <p:xfrm>
          <a:off x="8832850" y="1355725"/>
          <a:ext cx="1439863" cy="1011238"/>
        </p:xfrm>
        <a:graphic>
          <a:graphicData uri="http://schemas.openxmlformats.org/presentationml/2006/ole">
            <mc:AlternateContent xmlns:mc="http://schemas.openxmlformats.org/markup-compatibility/2006">
              <mc:Choice xmlns:v="urn:schemas-microsoft-com:vml" Requires="v">
                <p:oleObj spid="_x0000_s92" name="" r:id="rId1" imgW="533400" imgH="361950" progId="Equation.3">
                  <p:embed/>
                </p:oleObj>
              </mc:Choice>
              <mc:Fallback>
                <p:oleObj name="" r:id="rId1" imgW="533400" imgH="361950" progId="Equation.3">
                  <p:embed/>
                  <p:pic>
                    <p:nvPicPr>
                      <p:cNvPr id="0" name="图片 3293"/>
                      <p:cNvPicPr/>
                      <p:nvPr/>
                    </p:nvPicPr>
                    <p:blipFill>
                      <a:blip r:embed="rId2">
                        <a:clrChange>
                          <a:clrFrom>
                            <a:srgbClr val="000000"/>
                          </a:clrFrom>
                          <a:clrTo>
                            <a:srgbClr val="000000"/>
                          </a:clrTo>
                        </a:clrChange>
                      </a:blip>
                      <a:stretch>
                        <a:fillRect/>
                      </a:stretch>
                    </p:blipFill>
                    <p:spPr>
                      <a:xfrm>
                        <a:off x="8832850" y="1355725"/>
                        <a:ext cx="1439863" cy="1011238"/>
                      </a:xfrm>
                      <a:prstGeom prst="rect">
                        <a:avLst/>
                      </a:prstGeom>
                      <a:gradFill rotWithShape="1">
                        <a:gsLst>
                          <a:gs pos="0">
                            <a:schemeClr val="folHlink"/>
                          </a:gs>
                          <a:gs pos="100000">
                            <a:schemeClr val="bg1"/>
                          </a:gs>
                        </a:gsLst>
                        <a:lin ang="5400000" scaled="1"/>
                        <a:tileRect/>
                      </a:gradFill>
                      <a:ln w="38100">
                        <a:noFill/>
                        <a:miter/>
                      </a:ln>
                    </p:spPr>
                  </p:pic>
                </p:oleObj>
              </mc:Fallback>
            </mc:AlternateContent>
          </a:graphicData>
        </a:graphic>
      </p:graphicFrame>
      <p:grpSp>
        <p:nvGrpSpPr>
          <p:cNvPr id="160841" name="Group 73"/>
          <p:cNvGrpSpPr/>
          <p:nvPr/>
        </p:nvGrpSpPr>
        <p:grpSpPr>
          <a:xfrm>
            <a:off x="7391400" y="2997200"/>
            <a:ext cx="2978150" cy="2628901"/>
            <a:chOff x="3515" y="2432"/>
            <a:chExt cx="1876" cy="1656"/>
          </a:xfrm>
        </p:grpSpPr>
        <p:sp>
          <p:nvSpPr>
            <p:cNvPr id="100364" name="Text Box 74"/>
            <p:cNvSpPr txBox="1"/>
            <p:nvPr/>
          </p:nvSpPr>
          <p:spPr>
            <a:xfrm>
              <a:off x="4876" y="2976"/>
              <a:ext cx="515" cy="368"/>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en-US" altLang="zh-CN" b="1" i="1" dirty="0"/>
                <a:t>i</a:t>
              </a:r>
              <a:r>
                <a:rPr lang="en-US" altLang="zh-CN" sz="2800" b="1" i="1" baseline="-25000" dirty="0"/>
                <a:t>SC</a:t>
              </a:r>
              <a:endParaRPr lang="en-US" altLang="zh-CN" sz="2400" b="1" dirty="0">
                <a:latin typeface="Arial" panose="020B0604020202090204" pitchFamily="34" charset="0"/>
                <a:ea typeface="仿宋_GB2312" pitchFamily="49" charset="-122"/>
              </a:endParaRPr>
            </a:p>
          </p:txBody>
        </p:sp>
        <p:sp>
          <p:nvSpPr>
            <p:cNvPr id="100365" name="Text Box 75"/>
            <p:cNvSpPr txBox="1"/>
            <p:nvPr/>
          </p:nvSpPr>
          <p:spPr>
            <a:xfrm>
              <a:off x="3515" y="3249"/>
              <a:ext cx="499" cy="329"/>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en-US" altLang="zh-CN" sz="2800" b="1" i="1" dirty="0"/>
                <a:t>U</a:t>
              </a:r>
              <a:r>
                <a:rPr lang="en-US" altLang="zh-CN" sz="2800" b="1" baseline="-25000" dirty="0"/>
                <a:t>oc</a:t>
              </a:r>
              <a:endParaRPr lang="en-US" altLang="zh-CN" sz="2400" b="1" dirty="0">
                <a:latin typeface="Arial" panose="020B0604020202090204" pitchFamily="34" charset="0"/>
                <a:ea typeface="仿宋_GB2312" pitchFamily="49" charset="-122"/>
              </a:endParaRPr>
            </a:p>
          </p:txBody>
        </p:sp>
        <p:sp>
          <p:nvSpPr>
            <p:cNvPr id="100366" name="Freeform 76"/>
            <p:cNvSpPr/>
            <p:nvPr/>
          </p:nvSpPr>
          <p:spPr>
            <a:xfrm>
              <a:off x="4092" y="2825"/>
              <a:ext cx="2" cy="941"/>
            </a:xfrm>
            <a:custGeom>
              <a:avLst/>
              <a:gdLst/>
              <a:ahLst/>
              <a:cxnLst>
                <a:cxn ang="0">
                  <a:pos x="0" y="0"/>
                </a:cxn>
                <a:cxn ang="0">
                  <a:pos x="8" y="1435"/>
                </a:cxn>
              </a:cxnLst>
              <a:rect l="0" t="0" r="0" b="0"/>
              <a:pathLst>
                <a:path w="1" h="762">
                  <a:moveTo>
                    <a:pt x="0" y="0"/>
                  </a:moveTo>
                  <a:lnTo>
                    <a:pt x="1" y="762"/>
                  </a:lnTo>
                </a:path>
              </a:pathLst>
            </a:custGeom>
            <a:noFill/>
            <a:ln w="38100" cap="flat" cmpd="sng">
              <a:solidFill>
                <a:srgbClr val="FFCC00">
                  <a:alpha val="100000"/>
                </a:srgbClr>
              </a:solidFill>
              <a:prstDash val="solid"/>
              <a:round/>
              <a:headEnd type="none" w="med" len="med"/>
              <a:tailEnd type="none" w="med" len="med"/>
            </a:ln>
          </p:spPr>
          <p:txBody>
            <a:bodyPr/>
            <a:lstStyle/>
            <a:p>
              <a:endParaRPr lang="zh-CN" altLang="en-US"/>
            </a:p>
          </p:txBody>
        </p:sp>
        <p:sp>
          <p:nvSpPr>
            <p:cNvPr id="100367" name="Freeform 77"/>
            <p:cNvSpPr/>
            <p:nvPr/>
          </p:nvSpPr>
          <p:spPr>
            <a:xfrm>
              <a:off x="4094" y="2819"/>
              <a:ext cx="1289" cy="2"/>
            </a:xfrm>
            <a:custGeom>
              <a:avLst/>
              <a:gdLst/>
              <a:ahLst/>
              <a:cxnLst>
                <a:cxn ang="0">
                  <a:pos x="0" y="2"/>
                </a:cxn>
                <a:cxn ang="0">
                  <a:pos x="3363" y="0"/>
                </a:cxn>
              </a:cxnLst>
              <a:rect l="0" t="0" r="0" b="0"/>
              <a:pathLst>
                <a:path w="798" h="2">
                  <a:moveTo>
                    <a:pt x="0" y="2"/>
                  </a:moveTo>
                  <a:lnTo>
                    <a:pt x="798" y="0"/>
                  </a:lnTo>
                </a:path>
              </a:pathLst>
            </a:custGeom>
            <a:noFill/>
            <a:ln w="38100" cap="flat" cmpd="sng">
              <a:solidFill>
                <a:srgbClr val="FFCC00">
                  <a:alpha val="100000"/>
                </a:srgbClr>
              </a:solidFill>
              <a:prstDash val="solid"/>
              <a:round/>
              <a:headEnd type="none" w="med" len="med"/>
              <a:tailEnd type="none" w="med" len="med"/>
            </a:ln>
          </p:spPr>
          <p:txBody>
            <a:bodyPr/>
            <a:lstStyle/>
            <a:p>
              <a:endParaRPr lang="zh-CN" altLang="en-US"/>
            </a:p>
          </p:txBody>
        </p:sp>
        <p:sp>
          <p:nvSpPr>
            <p:cNvPr id="100368" name="Freeform 78"/>
            <p:cNvSpPr/>
            <p:nvPr/>
          </p:nvSpPr>
          <p:spPr>
            <a:xfrm>
              <a:off x="4103" y="3766"/>
              <a:ext cx="1280" cy="1"/>
            </a:xfrm>
            <a:custGeom>
              <a:avLst/>
              <a:gdLst/>
              <a:ahLst/>
              <a:cxnLst>
                <a:cxn ang="0">
                  <a:pos x="0" y="0"/>
                </a:cxn>
                <a:cxn ang="0">
                  <a:pos x="3344" y="1"/>
                </a:cxn>
              </a:cxnLst>
              <a:rect l="0" t="0" r="0" b="0"/>
              <a:pathLst>
                <a:path w="792" h="1">
                  <a:moveTo>
                    <a:pt x="0" y="0"/>
                  </a:moveTo>
                  <a:lnTo>
                    <a:pt x="792" y="1"/>
                  </a:lnTo>
                </a:path>
              </a:pathLst>
            </a:custGeom>
            <a:noFill/>
            <a:ln w="38100" cap="flat" cmpd="sng">
              <a:solidFill>
                <a:srgbClr val="FFCC00">
                  <a:alpha val="100000"/>
                </a:srgbClr>
              </a:solidFill>
              <a:prstDash val="solid"/>
              <a:round/>
              <a:headEnd type="none" w="med" len="med"/>
              <a:tailEnd type="none" w="med" len="med"/>
            </a:ln>
          </p:spPr>
          <p:txBody>
            <a:bodyPr/>
            <a:lstStyle/>
            <a:p>
              <a:endParaRPr lang="zh-CN" altLang="en-US"/>
            </a:p>
          </p:txBody>
        </p:sp>
        <p:sp>
          <p:nvSpPr>
            <p:cNvPr id="100369" name="Line 79"/>
            <p:cNvSpPr/>
            <p:nvPr/>
          </p:nvSpPr>
          <p:spPr>
            <a:xfrm flipH="1">
              <a:off x="5301" y="3000"/>
              <a:ext cx="0" cy="568"/>
            </a:xfrm>
            <a:prstGeom prst="line">
              <a:avLst/>
            </a:prstGeom>
            <a:ln w="57150" cap="flat" cmpd="sng">
              <a:solidFill>
                <a:schemeClr val="tx1"/>
              </a:solidFill>
              <a:prstDash val="solid"/>
              <a:headEnd type="none" w="med" len="med"/>
              <a:tailEnd type="triangle" w="med" len="med"/>
            </a:ln>
          </p:spPr>
          <p:txBody>
            <a:bodyPr/>
            <a:lstStyle/>
            <a:p>
              <a:endParaRPr lang="zh-CN" altLang="en-US"/>
            </a:p>
          </p:txBody>
        </p:sp>
        <p:sp>
          <p:nvSpPr>
            <p:cNvPr id="100370" name="Text Box 80"/>
            <p:cNvSpPr txBox="1"/>
            <p:nvPr/>
          </p:nvSpPr>
          <p:spPr>
            <a:xfrm>
              <a:off x="4685" y="2432"/>
              <a:ext cx="389" cy="329"/>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en-US" altLang="zh-CN" sz="2800" b="1" dirty="0"/>
                <a:t>a</a:t>
              </a:r>
              <a:endParaRPr lang="en-US" altLang="zh-CN" sz="2400" b="1" dirty="0">
                <a:latin typeface="Arial" panose="020B0604020202090204" pitchFamily="34" charset="0"/>
                <a:ea typeface="仿宋_GB2312" pitchFamily="49" charset="-122"/>
              </a:endParaRPr>
            </a:p>
          </p:txBody>
        </p:sp>
        <p:sp>
          <p:nvSpPr>
            <p:cNvPr id="100371" name="Text Box 81"/>
            <p:cNvSpPr txBox="1"/>
            <p:nvPr/>
          </p:nvSpPr>
          <p:spPr>
            <a:xfrm>
              <a:off x="4685" y="3759"/>
              <a:ext cx="389" cy="329"/>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en-US" altLang="zh-CN" sz="2800" b="1" dirty="0"/>
                <a:t>b</a:t>
              </a:r>
              <a:endParaRPr lang="en-US" altLang="zh-CN" sz="2400" b="1" dirty="0">
                <a:latin typeface="Arial" panose="020B0604020202090204" pitchFamily="34" charset="0"/>
                <a:ea typeface="仿宋_GB2312" pitchFamily="49" charset="-122"/>
              </a:endParaRPr>
            </a:p>
          </p:txBody>
        </p:sp>
        <p:sp>
          <p:nvSpPr>
            <p:cNvPr id="100372" name="Text Box 82"/>
            <p:cNvSpPr txBox="1"/>
            <p:nvPr/>
          </p:nvSpPr>
          <p:spPr>
            <a:xfrm>
              <a:off x="3676" y="3084"/>
              <a:ext cx="310" cy="329"/>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en-US" altLang="zh-CN" sz="2800" b="1" dirty="0"/>
                <a:t>+</a:t>
              </a:r>
              <a:endParaRPr lang="en-US" altLang="zh-CN" sz="2400" b="1" dirty="0">
                <a:latin typeface="Arial" panose="020B0604020202090204" pitchFamily="34" charset="0"/>
                <a:ea typeface="仿宋_GB2312" pitchFamily="49" charset="-122"/>
              </a:endParaRPr>
            </a:p>
          </p:txBody>
        </p:sp>
        <p:sp>
          <p:nvSpPr>
            <p:cNvPr id="100373" name="Text Box 83"/>
            <p:cNvSpPr txBox="1"/>
            <p:nvPr/>
          </p:nvSpPr>
          <p:spPr>
            <a:xfrm>
              <a:off x="3676" y="3499"/>
              <a:ext cx="389" cy="329"/>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en-US" altLang="zh-CN" sz="2800" b="1" dirty="0"/>
                <a:t>–</a:t>
              </a:r>
              <a:endParaRPr lang="en-US" altLang="zh-CN" sz="2400" b="1" dirty="0">
                <a:latin typeface="Arial" panose="020B0604020202090204" pitchFamily="34" charset="0"/>
                <a:ea typeface="仿宋_GB2312" pitchFamily="49" charset="-122"/>
              </a:endParaRPr>
            </a:p>
          </p:txBody>
        </p:sp>
        <p:sp>
          <p:nvSpPr>
            <p:cNvPr id="100374" name="Text Box 84"/>
            <p:cNvSpPr txBox="1"/>
            <p:nvPr/>
          </p:nvSpPr>
          <p:spPr>
            <a:xfrm>
              <a:off x="4142" y="3313"/>
              <a:ext cx="466" cy="29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endParaRPr lang="zh-CN" altLang="zh-CN" sz="2400" b="1" dirty="0">
                <a:latin typeface="Arial" panose="020B0604020202090204" pitchFamily="34" charset="0"/>
                <a:ea typeface="仿宋_GB2312" pitchFamily="49" charset="-122"/>
              </a:endParaRPr>
            </a:p>
          </p:txBody>
        </p:sp>
        <p:sp>
          <p:nvSpPr>
            <p:cNvPr id="100375" name="Text Box 85"/>
            <p:cNvSpPr txBox="1"/>
            <p:nvPr/>
          </p:nvSpPr>
          <p:spPr>
            <a:xfrm>
              <a:off x="3606" y="2795"/>
              <a:ext cx="545" cy="329"/>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en-US" altLang="zh-CN" sz="2800" b="1" i="1" dirty="0"/>
                <a:t>R</a:t>
              </a:r>
              <a:r>
                <a:rPr lang="en-US" altLang="zh-CN" sz="2800" b="1" baseline="-25000" dirty="0"/>
                <a:t>eq</a:t>
              </a:r>
              <a:endParaRPr lang="en-US" altLang="zh-CN" sz="2400" b="1" dirty="0">
                <a:latin typeface="Arial" panose="020B0604020202090204" pitchFamily="34" charset="0"/>
                <a:ea typeface="仿宋_GB2312" pitchFamily="49" charset="-122"/>
              </a:endParaRPr>
            </a:p>
          </p:txBody>
        </p:sp>
        <p:sp>
          <p:nvSpPr>
            <p:cNvPr id="100376" name="Rectangle 86"/>
            <p:cNvSpPr/>
            <p:nvPr/>
          </p:nvSpPr>
          <p:spPr>
            <a:xfrm>
              <a:off x="4015" y="2907"/>
              <a:ext cx="156" cy="296"/>
            </a:xfrm>
            <a:prstGeom prst="rect">
              <a:avLst/>
            </a:prstGeom>
            <a:solidFill>
              <a:srgbClr val="FF9900"/>
            </a:solidFill>
            <a:ln w="28575" cap="flat" cmpd="sng">
              <a:solidFill>
                <a:srgbClr val="FF9900"/>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endParaRPr lang="zh-CN" altLang="en-US" dirty="0"/>
            </a:p>
          </p:txBody>
        </p:sp>
        <p:sp>
          <p:nvSpPr>
            <p:cNvPr id="100377" name="Oval 87"/>
            <p:cNvSpPr/>
            <p:nvPr/>
          </p:nvSpPr>
          <p:spPr>
            <a:xfrm>
              <a:off x="4763" y="2787"/>
              <a:ext cx="77" cy="61"/>
            </a:xfrm>
            <a:prstGeom prst="ellipse">
              <a:avLst/>
            </a:prstGeom>
            <a:solidFill>
              <a:schemeClr val="tx1"/>
            </a:solidFill>
            <a:ln w="38100" cap="flat" cmpd="sng">
              <a:solidFill>
                <a:srgbClr val="FFCC00"/>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endParaRPr lang="zh-CN" altLang="en-US" dirty="0"/>
            </a:p>
          </p:txBody>
        </p:sp>
        <p:sp>
          <p:nvSpPr>
            <p:cNvPr id="100378" name="Oval 88"/>
            <p:cNvSpPr/>
            <p:nvPr/>
          </p:nvSpPr>
          <p:spPr>
            <a:xfrm>
              <a:off x="3909" y="3337"/>
              <a:ext cx="367" cy="280"/>
            </a:xfrm>
            <a:prstGeom prst="ellipse">
              <a:avLst/>
            </a:prstGeom>
            <a:solidFill>
              <a:srgbClr val="33CCFF"/>
            </a:solidFill>
            <a:ln w="38100" cap="flat" cmpd="sng">
              <a:solidFill>
                <a:srgbClr val="FF9900"/>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endParaRPr lang="zh-CN" altLang="en-US" dirty="0"/>
            </a:p>
          </p:txBody>
        </p:sp>
        <p:sp>
          <p:nvSpPr>
            <p:cNvPr id="100379" name="Oval 89"/>
            <p:cNvSpPr/>
            <p:nvPr/>
          </p:nvSpPr>
          <p:spPr>
            <a:xfrm>
              <a:off x="4763" y="3737"/>
              <a:ext cx="77" cy="59"/>
            </a:xfrm>
            <a:prstGeom prst="ellipse">
              <a:avLst/>
            </a:prstGeom>
            <a:solidFill>
              <a:schemeClr val="tx1"/>
            </a:solidFill>
            <a:ln w="38100" cap="flat" cmpd="sng">
              <a:solidFill>
                <a:srgbClr val="FFCC00"/>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endParaRPr lang="zh-CN" altLang="en-US" dirty="0"/>
            </a:p>
          </p:txBody>
        </p:sp>
        <p:sp>
          <p:nvSpPr>
            <p:cNvPr id="100380" name="Freeform 90"/>
            <p:cNvSpPr/>
            <p:nvPr/>
          </p:nvSpPr>
          <p:spPr>
            <a:xfrm>
              <a:off x="4094" y="3336"/>
              <a:ext cx="1" cy="281"/>
            </a:xfrm>
            <a:custGeom>
              <a:avLst/>
              <a:gdLst/>
              <a:ahLst/>
              <a:cxnLst>
                <a:cxn ang="0">
                  <a:pos x="0" y="0"/>
                </a:cxn>
                <a:cxn ang="0">
                  <a:pos x="0" y="426"/>
                </a:cxn>
              </a:cxnLst>
              <a:rect l="0" t="0" r="0" b="0"/>
              <a:pathLst>
                <a:path w="1" h="228">
                  <a:moveTo>
                    <a:pt x="0" y="0"/>
                  </a:moveTo>
                  <a:lnTo>
                    <a:pt x="0" y="228"/>
                  </a:lnTo>
                </a:path>
              </a:pathLst>
            </a:custGeom>
            <a:noFill/>
            <a:ln w="38100" cap="flat" cmpd="sng">
              <a:solidFill>
                <a:srgbClr val="FFCC00">
                  <a:alpha val="100000"/>
                </a:srgbClr>
              </a:solidFill>
              <a:prstDash val="solid"/>
              <a:round/>
              <a:headEnd type="none" w="med" len="med"/>
              <a:tailEnd type="none" w="med" len="med"/>
            </a:ln>
          </p:spPr>
          <p:txBody>
            <a:bodyPr/>
            <a:lstStyle/>
            <a:p>
              <a:endParaRPr lang="zh-CN" altLang="en-US"/>
            </a:p>
          </p:txBody>
        </p:sp>
        <p:sp>
          <p:nvSpPr>
            <p:cNvPr id="100381" name="Line 91"/>
            <p:cNvSpPr/>
            <p:nvPr/>
          </p:nvSpPr>
          <p:spPr>
            <a:xfrm>
              <a:off x="5360" y="2829"/>
              <a:ext cx="0" cy="968"/>
            </a:xfrm>
            <a:prstGeom prst="line">
              <a:avLst/>
            </a:prstGeom>
            <a:ln w="38100" cap="flat" cmpd="sng">
              <a:solidFill>
                <a:srgbClr val="FF3300"/>
              </a:solidFill>
              <a:prstDash val="solid"/>
              <a:headEnd type="none" w="med" len="med"/>
              <a:tailEnd type="none" w="med" len="med"/>
            </a:ln>
          </p:spPr>
          <p:txBody>
            <a:bodyPr/>
            <a:lstStyle/>
            <a:p>
              <a:endParaRPr lang="zh-CN" altLang="en-US"/>
            </a:p>
          </p:txBody>
        </p:sp>
      </p:grpSp>
      <p:graphicFrame>
        <p:nvGraphicFramePr>
          <p:cNvPr id="160860" name="Object 92"/>
          <p:cNvGraphicFramePr>
            <a:graphicFrameLocks noChangeAspect="1"/>
          </p:cNvGraphicFramePr>
          <p:nvPr/>
        </p:nvGraphicFramePr>
        <p:xfrm>
          <a:off x="2640013" y="4164013"/>
          <a:ext cx="1871662" cy="1106487"/>
        </p:xfrm>
        <a:graphic>
          <a:graphicData uri="http://schemas.openxmlformats.org/presentationml/2006/ole">
            <mc:AlternateContent xmlns:mc="http://schemas.openxmlformats.org/markup-compatibility/2006">
              <mc:Choice xmlns:v="urn:schemas-microsoft-com:vml" Requires="v">
                <p:oleObj spid="_x0000_s2" name="" r:id="rId3" imgW="628650" imgH="400050" progId="Equation.3">
                  <p:embed/>
                </p:oleObj>
              </mc:Choice>
              <mc:Fallback>
                <p:oleObj name="" r:id="rId3" imgW="628650" imgH="400050" progId="Equation.3">
                  <p:embed/>
                  <p:pic>
                    <p:nvPicPr>
                      <p:cNvPr id="0" name="图片 3294"/>
                      <p:cNvPicPr/>
                      <p:nvPr/>
                    </p:nvPicPr>
                    <p:blipFill>
                      <a:blip r:embed="rId4">
                        <a:clrChange>
                          <a:clrFrom>
                            <a:srgbClr val="000000"/>
                          </a:clrFrom>
                          <a:clrTo>
                            <a:srgbClr val="000000"/>
                          </a:clrTo>
                        </a:clrChange>
                      </a:blip>
                      <a:stretch>
                        <a:fillRect/>
                      </a:stretch>
                    </p:blipFill>
                    <p:spPr>
                      <a:xfrm>
                        <a:off x="2640013" y="4164013"/>
                        <a:ext cx="1871662" cy="1106487"/>
                      </a:xfrm>
                      <a:prstGeom prst="rect">
                        <a:avLst/>
                      </a:prstGeom>
                      <a:gradFill rotWithShape="1">
                        <a:gsLst>
                          <a:gs pos="0">
                            <a:schemeClr val="folHlink"/>
                          </a:gs>
                          <a:gs pos="100000">
                            <a:schemeClr val="bg1"/>
                          </a:gs>
                        </a:gsLst>
                        <a:lin ang="5400000" scaled="1"/>
                        <a:tileRect/>
                      </a:gradFill>
                      <a:ln w="38100">
                        <a:noFill/>
                        <a:miter/>
                      </a:ln>
                    </p:spPr>
                  </p:pic>
                </p:oleObj>
              </mc:Fallback>
            </mc:AlternateContent>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60790"/>
                                        </p:tgtEl>
                                        <p:attrNameLst>
                                          <p:attrName>style.visibility</p:attrName>
                                        </p:attrNameLst>
                                      </p:cBhvr>
                                      <p:to>
                                        <p:strVal val="visible"/>
                                      </p:to>
                                    </p:set>
                                    <p:anim calcmode="lin" valueType="num">
                                      <p:cBhvr additive="base">
                                        <p:cTn id="7" dur="500" fill="hold"/>
                                        <p:tgtEl>
                                          <p:spTgt spid="160790"/>
                                        </p:tgtEl>
                                        <p:attrNameLst>
                                          <p:attrName>ppt_x</p:attrName>
                                        </p:attrNameLst>
                                      </p:cBhvr>
                                      <p:tavLst>
                                        <p:tav tm="0">
                                          <p:val>
                                            <p:strVal val="1+#ppt_w/2"/>
                                          </p:val>
                                        </p:tav>
                                        <p:tav tm="100000">
                                          <p:val>
                                            <p:strVal val="#ppt_x"/>
                                          </p:val>
                                        </p:tav>
                                      </p:tavLst>
                                    </p:anim>
                                    <p:anim calcmode="lin" valueType="num">
                                      <p:cBhvr additive="base">
                                        <p:cTn id="8" dur="500" fill="hold"/>
                                        <p:tgtEl>
                                          <p:spTgt spid="16079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8" presetClass="entr" presetSubtype="6" fill="hold" nodeType="clickEffect">
                                  <p:stCondLst>
                                    <p:cond delay="0"/>
                                  </p:stCondLst>
                                  <p:childTnLst>
                                    <p:set>
                                      <p:cBhvr>
                                        <p:cTn id="12" dur="1" fill="hold">
                                          <p:stCondLst>
                                            <p:cond delay="0"/>
                                          </p:stCondLst>
                                        </p:cTn>
                                        <p:tgtEl>
                                          <p:spTgt spid="160840"/>
                                        </p:tgtEl>
                                        <p:attrNameLst>
                                          <p:attrName>style.visibility</p:attrName>
                                        </p:attrNameLst>
                                      </p:cBhvr>
                                      <p:to>
                                        <p:strVal val="visible"/>
                                      </p:to>
                                    </p:set>
                                    <p:animEffect transition="in" filter="strips(downRight)">
                                      <p:cBhvr>
                                        <p:cTn id="13" dur="3000"/>
                                        <p:tgtEl>
                                          <p:spTgt spid="160840"/>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nodeType="clickEffect">
                                  <p:stCondLst>
                                    <p:cond delay="0"/>
                                  </p:stCondLst>
                                  <p:childTnLst>
                                    <p:set>
                                      <p:cBhvr>
                                        <p:cTn id="17" dur="1" fill="hold">
                                          <p:stCondLst>
                                            <p:cond delay="0"/>
                                          </p:stCondLst>
                                        </p:cTn>
                                        <p:tgtEl>
                                          <p:spTgt spid="160780"/>
                                        </p:tgtEl>
                                        <p:attrNameLst>
                                          <p:attrName>style.visibility</p:attrName>
                                        </p:attrNameLst>
                                      </p:cBhvr>
                                      <p:to>
                                        <p:strVal val="visible"/>
                                      </p:to>
                                    </p:set>
                                    <p:animEffect transition="in" filter="wipe(left)">
                                      <p:cBhvr>
                                        <p:cTn id="18" dur="2000"/>
                                        <p:tgtEl>
                                          <p:spTgt spid="160780"/>
                                        </p:tgtEl>
                                      </p:cBhvr>
                                    </p:animEffect>
                                  </p:childTnLst>
                                </p:cTn>
                              </p:par>
                            </p:childTnLst>
                          </p:cTn>
                        </p:par>
                      </p:childTnLst>
                    </p:cTn>
                  </p:par>
                  <p:par>
                    <p:cTn id="19" fill="hold">
                      <p:stCondLst>
                        <p:cond delay="indefinite"/>
                      </p:stCondLst>
                      <p:childTnLst>
                        <p:par>
                          <p:cTn id="20" fill="hold">
                            <p:stCondLst>
                              <p:cond delay="0"/>
                            </p:stCondLst>
                            <p:childTnLst>
                              <p:par>
                                <p:cTn id="21" presetID="23" presetClass="entr" presetSubtype="16" fill="hold" nodeType="clickEffect">
                                  <p:stCondLst>
                                    <p:cond delay="0"/>
                                  </p:stCondLst>
                                  <p:childTnLst>
                                    <p:set>
                                      <p:cBhvr>
                                        <p:cTn id="22" dur="1" fill="hold">
                                          <p:stCondLst>
                                            <p:cond delay="0"/>
                                          </p:stCondLst>
                                        </p:cTn>
                                        <p:tgtEl>
                                          <p:spTgt spid="160841"/>
                                        </p:tgtEl>
                                        <p:attrNameLst>
                                          <p:attrName>style.visibility</p:attrName>
                                        </p:attrNameLst>
                                      </p:cBhvr>
                                      <p:to>
                                        <p:strVal val="visible"/>
                                      </p:to>
                                    </p:set>
                                    <p:anim calcmode="lin" valueType="num">
                                      <p:cBhvr>
                                        <p:cTn id="23" dur="1000" fill="hold"/>
                                        <p:tgtEl>
                                          <p:spTgt spid="160841"/>
                                        </p:tgtEl>
                                        <p:attrNameLst>
                                          <p:attrName>ppt_w</p:attrName>
                                        </p:attrNameLst>
                                      </p:cBhvr>
                                      <p:tavLst>
                                        <p:tav tm="0">
                                          <p:val>
                                            <p:fltVal val="0"/>
                                          </p:val>
                                        </p:tav>
                                        <p:tav tm="100000">
                                          <p:val>
                                            <p:strVal val="#ppt_w"/>
                                          </p:val>
                                        </p:tav>
                                      </p:tavLst>
                                    </p:anim>
                                    <p:anim calcmode="lin" valueType="num">
                                      <p:cBhvr>
                                        <p:cTn id="24" dur="1000" fill="hold"/>
                                        <p:tgtEl>
                                          <p:spTgt spid="160841"/>
                                        </p:tgtEl>
                                        <p:attrNameLst>
                                          <p:attrName>ppt_h</p:attrName>
                                        </p:attrNameLst>
                                      </p:cBhvr>
                                      <p:tavLst>
                                        <p:tav tm="0">
                                          <p:val>
                                            <p:fltVal val="0"/>
                                          </p:val>
                                        </p:tav>
                                        <p:tav tm="100000">
                                          <p:val>
                                            <p:strVal val="#ppt_h"/>
                                          </p:val>
                                        </p:tav>
                                      </p:tavLst>
                                    </p:anim>
                                  </p:childTnLst>
                                </p:cTn>
                              </p:par>
                            </p:childTnLst>
                          </p:cTn>
                        </p:par>
                      </p:childTnLst>
                    </p:cTn>
                  </p:par>
                  <p:par>
                    <p:cTn id="25" fill="hold">
                      <p:stCondLst>
                        <p:cond delay="indefinite"/>
                      </p:stCondLst>
                      <p:childTnLst>
                        <p:par>
                          <p:cTn id="26" fill="hold">
                            <p:stCondLst>
                              <p:cond delay="0"/>
                            </p:stCondLst>
                            <p:childTnLst>
                              <p:par>
                                <p:cTn id="27" presetID="18" presetClass="entr" presetSubtype="6" fill="hold" nodeType="clickEffect">
                                  <p:stCondLst>
                                    <p:cond delay="0"/>
                                  </p:stCondLst>
                                  <p:childTnLst>
                                    <p:set>
                                      <p:cBhvr>
                                        <p:cTn id="28" dur="1" fill="hold">
                                          <p:stCondLst>
                                            <p:cond delay="0"/>
                                          </p:stCondLst>
                                        </p:cTn>
                                        <p:tgtEl>
                                          <p:spTgt spid="160860"/>
                                        </p:tgtEl>
                                        <p:attrNameLst>
                                          <p:attrName>style.visibility</p:attrName>
                                        </p:attrNameLst>
                                      </p:cBhvr>
                                      <p:to>
                                        <p:strVal val="visible"/>
                                      </p:to>
                                    </p:set>
                                    <p:animEffect transition="in" filter="strips(downRight)">
                                      <p:cBhvr>
                                        <p:cTn id="29" dur="3000"/>
                                        <p:tgtEl>
                                          <p:spTgt spid="160860"/>
                                        </p:tgtEl>
                                      </p:cBhvr>
                                    </p:animEffect>
                                  </p:childTnLst>
                                </p:cTn>
                              </p:par>
                            </p:childTnLst>
                          </p:cTn>
                        </p:par>
                      </p:childTnLst>
                    </p:cTn>
                  </p:par>
                  <p:par>
                    <p:cTn id="30" fill="hold">
                      <p:stCondLst>
                        <p:cond delay="indefinite"/>
                      </p:stCondLst>
                      <p:childTnLst>
                        <p:par>
                          <p:cTn id="31" fill="hold">
                            <p:stCondLst>
                              <p:cond delay="0"/>
                            </p:stCondLst>
                            <p:childTnLst>
                              <p:par>
                                <p:cTn id="32" presetID="2" presetClass="entr" presetSubtype="2" fill="hold" nodeType="clickEffect">
                                  <p:stCondLst>
                                    <p:cond delay="0"/>
                                  </p:stCondLst>
                                  <p:childTnLst>
                                    <p:set>
                                      <p:cBhvr>
                                        <p:cTn id="33" dur="1" fill="hold">
                                          <p:stCondLst>
                                            <p:cond delay="0"/>
                                          </p:stCondLst>
                                        </p:cTn>
                                        <p:tgtEl>
                                          <p:spTgt spid="160772"/>
                                        </p:tgtEl>
                                        <p:attrNameLst>
                                          <p:attrName>style.visibility</p:attrName>
                                        </p:attrNameLst>
                                      </p:cBhvr>
                                      <p:to>
                                        <p:strVal val="visible"/>
                                      </p:to>
                                    </p:set>
                                    <p:anim calcmode="lin" valueType="num">
                                      <p:cBhvr additive="base">
                                        <p:cTn id="34" dur="500" fill="hold"/>
                                        <p:tgtEl>
                                          <p:spTgt spid="160772"/>
                                        </p:tgtEl>
                                        <p:attrNameLst>
                                          <p:attrName>ppt_x</p:attrName>
                                        </p:attrNameLst>
                                      </p:cBhvr>
                                      <p:tavLst>
                                        <p:tav tm="0">
                                          <p:val>
                                            <p:strVal val="1+#ppt_w/2"/>
                                          </p:val>
                                        </p:tav>
                                        <p:tav tm="100000">
                                          <p:val>
                                            <p:strVal val="#ppt_x"/>
                                          </p:val>
                                        </p:tav>
                                      </p:tavLst>
                                    </p:anim>
                                    <p:anim calcmode="lin" valueType="num">
                                      <p:cBhvr additive="base">
                                        <p:cTn id="35" dur="500" fill="hold"/>
                                        <p:tgtEl>
                                          <p:spTgt spid="16077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Text Box 2"/>
          <p:cNvSpPr txBox="1"/>
          <p:nvPr/>
        </p:nvSpPr>
        <p:spPr>
          <a:xfrm>
            <a:off x="2133600" y="609600"/>
            <a:ext cx="8077200" cy="46037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zh-CN" altLang="en-US" sz="2400" b="1" dirty="0">
                <a:ea typeface="楷体_GB2312" pitchFamily="1" charset="-122"/>
              </a:rPr>
              <a:t>例</a:t>
            </a:r>
            <a:r>
              <a:rPr lang="en-US" altLang="zh-CN" sz="2400" b="1" dirty="0">
                <a:ea typeface="楷体_GB2312" pitchFamily="1" charset="-122"/>
              </a:rPr>
              <a:t>1 </a:t>
            </a:r>
            <a:r>
              <a:rPr lang="zh-CN" altLang="en-US" sz="2400" b="1" dirty="0">
                <a:ea typeface="楷体_GB2312" pitchFamily="1" charset="-122"/>
              </a:rPr>
              <a:t>求图</a:t>
            </a:r>
            <a:r>
              <a:rPr lang="en-US" altLang="zh-CN" sz="2400" b="1" dirty="0">
                <a:ea typeface="楷体_GB2312" pitchFamily="1" charset="-122"/>
              </a:rPr>
              <a:t>4-8(a)</a:t>
            </a:r>
            <a:r>
              <a:rPr lang="zh-CN" altLang="en-US" sz="2400" b="1" dirty="0">
                <a:ea typeface="楷体_GB2312" pitchFamily="1" charset="-122"/>
              </a:rPr>
              <a:t>所示单口网络的戴维宁等效电路。 </a:t>
            </a:r>
            <a:endParaRPr lang="zh-CN" altLang="en-US" sz="2400" b="1" dirty="0">
              <a:ea typeface="楷体_GB2312" pitchFamily="1" charset="-122"/>
            </a:endParaRPr>
          </a:p>
        </p:txBody>
      </p:sp>
      <p:sp>
        <p:nvSpPr>
          <p:cNvPr id="93187" name="Text Box 3"/>
          <p:cNvSpPr txBox="1"/>
          <p:nvPr/>
        </p:nvSpPr>
        <p:spPr>
          <a:xfrm>
            <a:off x="2133600" y="4114800"/>
            <a:ext cx="8001000" cy="119888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lnSpc>
                <a:spcPct val="150000"/>
              </a:lnSpc>
              <a:spcBef>
                <a:spcPct val="50000"/>
              </a:spcBef>
              <a:buNone/>
            </a:pPr>
            <a:r>
              <a:rPr lang="en-US" altLang="zh-CN" sz="2400" b="1" dirty="0">
                <a:ea typeface="楷体_GB2312" pitchFamily="1" charset="-122"/>
              </a:rPr>
              <a:t> </a:t>
            </a:r>
            <a:r>
              <a:rPr lang="zh-CN" altLang="en-US" sz="2400" b="1" dirty="0">
                <a:ea typeface="楷体_GB2312" pitchFamily="1" charset="-122"/>
              </a:rPr>
              <a:t>解：在单口网络的端口上标明开路电压</a:t>
            </a:r>
            <a:r>
              <a:rPr lang="en-US" altLang="zh-CN" sz="2400" b="1" i="1" dirty="0">
                <a:ea typeface="楷体_GB2312" pitchFamily="1" charset="-122"/>
              </a:rPr>
              <a:t>u</a:t>
            </a:r>
            <a:r>
              <a:rPr lang="en-US" altLang="zh-CN" sz="2400" b="1" baseline="-30000" dirty="0">
                <a:ea typeface="楷体_GB2312" pitchFamily="1" charset="-122"/>
              </a:rPr>
              <a:t>oc</a:t>
            </a:r>
            <a:r>
              <a:rPr lang="zh-CN" altLang="en-US" sz="2400" b="1" dirty="0">
                <a:ea typeface="楷体_GB2312" pitchFamily="1" charset="-122"/>
              </a:rPr>
              <a:t>的参考方向，</a:t>
            </a:r>
            <a:br>
              <a:rPr lang="zh-CN" altLang="en-US" sz="2400" b="1" dirty="0">
                <a:ea typeface="楷体_GB2312" pitchFamily="1" charset="-122"/>
              </a:rPr>
            </a:br>
            <a:r>
              <a:rPr lang="zh-CN" altLang="en-US" sz="2400" b="1" dirty="0">
                <a:ea typeface="楷体_GB2312" pitchFamily="1" charset="-122"/>
              </a:rPr>
              <a:t>          注意到</a:t>
            </a:r>
            <a:r>
              <a:rPr lang="en-US" altLang="zh-CN" sz="2400" b="1" i="1" dirty="0">
                <a:ea typeface="楷体_GB2312" pitchFamily="1" charset="-122"/>
              </a:rPr>
              <a:t>i</a:t>
            </a:r>
            <a:r>
              <a:rPr lang="en-US" altLang="zh-CN" sz="2400" b="1" dirty="0">
                <a:ea typeface="楷体_GB2312" pitchFamily="1" charset="-122"/>
              </a:rPr>
              <a:t>=0</a:t>
            </a:r>
            <a:r>
              <a:rPr lang="zh-CN" altLang="en-US" sz="2400" b="1" dirty="0">
                <a:ea typeface="楷体_GB2312" pitchFamily="1" charset="-122"/>
              </a:rPr>
              <a:t>，可求得 </a:t>
            </a:r>
            <a:endParaRPr lang="zh-CN" altLang="en-US" sz="2400" b="1" dirty="0">
              <a:ea typeface="楷体_GB2312" pitchFamily="1" charset="-122"/>
            </a:endParaRPr>
          </a:p>
        </p:txBody>
      </p:sp>
      <p:graphicFrame>
        <p:nvGraphicFramePr>
          <p:cNvPr id="93188" name="Object 4"/>
          <p:cNvGraphicFramePr>
            <a:graphicFrameLocks noChangeAspect="1"/>
          </p:cNvGraphicFramePr>
          <p:nvPr/>
        </p:nvGraphicFramePr>
        <p:xfrm>
          <a:off x="3962400" y="5486400"/>
          <a:ext cx="4648200" cy="595313"/>
        </p:xfrm>
        <a:graphic>
          <a:graphicData uri="http://schemas.openxmlformats.org/presentationml/2006/ole">
            <mc:AlternateContent xmlns:mc="http://schemas.openxmlformats.org/markup-compatibility/2006">
              <mc:Choice xmlns:v="urn:schemas-microsoft-com:vml" Requires="v">
                <p:oleObj spid="_x0000_s92" name="" r:id="rId1" imgW="1485900" imgH="190500" progId="Equation.3">
                  <p:embed/>
                </p:oleObj>
              </mc:Choice>
              <mc:Fallback>
                <p:oleObj name="" r:id="rId1" imgW="1485900" imgH="190500" progId="Equation.3">
                  <p:embed/>
                  <p:pic>
                    <p:nvPicPr>
                      <p:cNvPr id="0" name="图片 3120"/>
                      <p:cNvPicPr/>
                      <p:nvPr/>
                    </p:nvPicPr>
                    <p:blipFill>
                      <a:blip r:embed="rId2"/>
                      <a:stretch>
                        <a:fillRect/>
                      </a:stretch>
                    </p:blipFill>
                    <p:spPr>
                      <a:xfrm>
                        <a:off x="3962400" y="5486400"/>
                        <a:ext cx="4648200" cy="595313"/>
                      </a:xfrm>
                      <a:prstGeom prst="rect">
                        <a:avLst/>
                      </a:prstGeom>
                      <a:solidFill>
                        <a:srgbClr val="00FFCC"/>
                      </a:solidFill>
                      <a:ln w="38100">
                        <a:noFill/>
                        <a:miter/>
                      </a:ln>
                    </p:spPr>
                  </p:pic>
                </p:oleObj>
              </mc:Fallback>
            </mc:AlternateContent>
          </a:graphicData>
        </a:graphic>
      </p:graphicFrame>
      <p:grpSp>
        <p:nvGrpSpPr>
          <p:cNvPr id="93189" name="Group 5"/>
          <p:cNvGrpSpPr/>
          <p:nvPr/>
        </p:nvGrpSpPr>
        <p:grpSpPr>
          <a:xfrm>
            <a:off x="2133600" y="1371600"/>
            <a:ext cx="8001000" cy="2663826"/>
            <a:chOff x="384" y="428"/>
            <a:chExt cx="5040" cy="1678"/>
          </a:xfrm>
        </p:grpSpPr>
        <p:graphicFrame>
          <p:nvGraphicFramePr>
            <p:cNvPr id="101383" name="Object 6"/>
            <p:cNvGraphicFramePr>
              <a:graphicFrameLocks noChangeAspect="1"/>
            </p:cNvGraphicFramePr>
            <p:nvPr/>
          </p:nvGraphicFramePr>
          <p:xfrm>
            <a:off x="384" y="428"/>
            <a:ext cx="5040" cy="1444"/>
          </p:xfrm>
          <a:graphic>
            <a:graphicData uri="http://schemas.openxmlformats.org/presentationml/2006/ole">
              <mc:AlternateContent xmlns:mc="http://schemas.openxmlformats.org/markup-compatibility/2006">
                <mc:Choice xmlns:v="urn:schemas-microsoft-com:vml" Requires="v">
                  <p:oleObj spid="_x0000_s2" name="" r:id="rId3" imgW="19951700" imgH="5715000" progId="Photoshop.Image.5">
                    <p:embed/>
                  </p:oleObj>
                </mc:Choice>
                <mc:Fallback>
                  <p:oleObj name="" r:id="rId3" imgW="19951700" imgH="5715000" progId="Photoshop.Image.5">
                    <p:embed/>
                    <p:pic>
                      <p:nvPicPr>
                        <p:cNvPr id="0" name="图片 3113"/>
                        <p:cNvPicPr/>
                        <p:nvPr/>
                      </p:nvPicPr>
                      <p:blipFill>
                        <a:blip r:embed="rId4"/>
                        <a:stretch>
                          <a:fillRect/>
                        </a:stretch>
                      </p:blipFill>
                      <p:spPr>
                        <a:xfrm>
                          <a:off x="384" y="428"/>
                          <a:ext cx="5040" cy="1444"/>
                        </a:xfrm>
                        <a:prstGeom prst="rect">
                          <a:avLst/>
                        </a:prstGeom>
                        <a:noFill/>
                        <a:ln w="38100">
                          <a:noFill/>
                          <a:miter/>
                        </a:ln>
                      </p:spPr>
                    </p:pic>
                  </p:oleObj>
                </mc:Fallback>
              </mc:AlternateContent>
            </a:graphicData>
          </a:graphic>
        </p:graphicFrame>
        <p:sp>
          <p:nvSpPr>
            <p:cNvPr id="101384" name="Rectangle 7"/>
            <p:cNvSpPr/>
            <p:nvPr/>
          </p:nvSpPr>
          <p:spPr>
            <a:xfrm>
              <a:off x="2476" y="1855"/>
              <a:ext cx="614" cy="25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zh-CN" altLang="en-US" sz="2000" b="1" dirty="0">
                  <a:ea typeface="楷体_GB2312" pitchFamily="1" charset="-122"/>
                </a:rPr>
                <a:t>图</a:t>
              </a:r>
              <a:r>
                <a:rPr lang="en-US" altLang="zh-CN" sz="2000" b="1" dirty="0">
                  <a:ea typeface="楷体_GB2312" pitchFamily="1" charset="-122"/>
                </a:rPr>
                <a:t>4</a:t>
              </a:r>
              <a:r>
                <a:rPr lang="zh-CN" altLang="en-US" sz="2000" b="1" dirty="0">
                  <a:ea typeface="楷体_GB2312" pitchFamily="1" charset="-122"/>
                </a:rPr>
                <a:t>－</a:t>
              </a:r>
              <a:r>
                <a:rPr lang="en-US" altLang="zh-CN" sz="2000" b="1" dirty="0">
                  <a:ea typeface="楷体_GB2312" pitchFamily="1" charset="-122"/>
                </a:rPr>
                <a:t>8</a:t>
              </a:r>
              <a:endParaRPr lang="en-US" altLang="zh-CN" sz="2000" b="1" dirty="0">
                <a:ea typeface="楷体_GB2312" pitchFamily="1" charset="-122"/>
              </a:endParaRP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93186">
                                            <p:txEl>
                                              <p:pRg st="0" end="0"/>
                                            </p:txEl>
                                          </p:spTgt>
                                        </p:tgtEl>
                                        <p:attrNameLst>
                                          <p:attrName>style.visibility</p:attrName>
                                        </p:attrNameLst>
                                      </p:cBhvr>
                                      <p:to>
                                        <p:strVal val="visible"/>
                                      </p:to>
                                    </p:set>
                                    <p:animEffect transition="in" filter="dissolve">
                                      <p:cBhvr>
                                        <p:cTn id="7" dur="500"/>
                                        <p:tgtEl>
                                          <p:spTgt spid="9318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93189"/>
                                        </p:tgtEl>
                                        <p:attrNameLst>
                                          <p:attrName>style.visibility</p:attrName>
                                        </p:attrNameLst>
                                      </p:cBhvr>
                                      <p:to>
                                        <p:strVal val="visible"/>
                                      </p:to>
                                    </p:set>
                                    <p:animEffect transition="in" filter="dissolve">
                                      <p:cBhvr>
                                        <p:cTn id="12" dur="500"/>
                                        <p:tgtEl>
                                          <p:spTgt spid="93189"/>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93187">
                                            <p:txEl>
                                              <p:pRg st="0" end="0"/>
                                            </p:txEl>
                                          </p:spTgt>
                                        </p:tgtEl>
                                        <p:attrNameLst>
                                          <p:attrName>style.visibility</p:attrName>
                                        </p:attrNameLst>
                                      </p:cBhvr>
                                      <p:to>
                                        <p:strVal val="visible"/>
                                      </p:to>
                                    </p:set>
                                    <p:animEffect transition="in" filter="dissolve">
                                      <p:cBhvr>
                                        <p:cTn id="17" dur="500"/>
                                        <p:tgtEl>
                                          <p:spTgt spid="93187">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93188"/>
                                        </p:tgtEl>
                                        <p:attrNameLst>
                                          <p:attrName>style.visibility</p:attrName>
                                        </p:attrNameLst>
                                      </p:cBhvr>
                                      <p:to>
                                        <p:strVal val="visible"/>
                                      </p:to>
                                    </p:set>
                                    <p:animEffect transition="in" filter="dissolve">
                                      <p:cBhvr>
                                        <p:cTn id="22" dur="500"/>
                                        <p:tgtEl>
                                          <p:spTgt spid="931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186" grpId="0" advAuto="1000" build="p"/>
      <p:bldP spid="93187"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651" name="Text Box 3"/>
          <p:cNvSpPr txBox="1">
            <a:spLocks noChangeArrowheads="1"/>
          </p:cNvSpPr>
          <p:nvPr/>
        </p:nvSpPr>
        <p:spPr bwMode="auto">
          <a:xfrm>
            <a:off x="4656138" y="828675"/>
            <a:ext cx="5616575" cy="460375"/>
          </a:xfrm>
          <a:prstGeom prst="rect">
            <a:avLst/>
          </a:prstGeom>
          <a:solidFill>
            <a:srgbClr val="008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marL="0" marR="0" lvl="0" indent="0" algn="ctr" defTabSz="914400" rtl="0" eaLnBrk="0" fontAlgn="base" latinLnBrk="0" hangingPunct="0">
              <a:lnSpc>
                <a:spcPct val="100000"/>
              </a:lnSpc>
              <a:spcBef>
                <a:spcPct val="50000"/>
              </a:spcBef>
              <a:spcAft>
                <a:spcPct val="0"/>
              </a:spcAft>
              <a:buClrTx/>
              <a:buSzTx/>
              <a:buFontTx/>
              <a:buNone/>
              <a:defRPr/>
            </a:pPr>
            <a:r>
              <a:rPr kumimoji="1" lang="en-US" altLang="zh-CN" sz="2400" b="1" i="0" u="none" strike="noStrike" kern="1200" cap="none" spc="0" normalizeH="0" baseline="0" noProof="0">
                <a:ln>
                  <a:noFill/>
                </a:ln>
                <a:solidFill>
                  <a:srgbClr val="FFFF00"/>
                </a:solidFill>
                <a:effectLst/>
                <a:uLnTx/>
                <a:uFillTx/>
                <a:latin typeface="Times New Roman" panose="02020503050405090304" pitchFamily="18" charset="0"/>
                <a:ea typeface="仿宋_GB2312" pitchFamily="49" charset="-122"/>
                <a:cs typeface="+mn-cs"/>
                <a:sym typeface="Symbol" panose="05050102010706020507" pitchFamily="18" charset="2"/>
              </a:rPr>
              <a:t>KVL</a:t>
            </a:r>
            <a:r>
              <a:rPr kumimoji="1" lang="zh-CN" altLang="en-US" sz="2400" b="1" i="0" u="none" strike="noStrike" kern="1200" cap="none" spc="0" normalizeH="0" baseline="0" noProof="0">
                <a:ln>
                  <a:noFill/>
                </a:ln>
                <a:solidFill>
                  <a:srgbClr val="FFFF00"/>
                </a:solidFill>
                <a:effectLst/>
                <a:uLnTx/>
                <a:uFillTx/>
                <a:latin typeface="Times New Roman" panose="02020503050405090304" pitchFamily="18" charset="0"/>
                <a:ea typeface="仿宋_GB2312" pitchFamily="49" charset="-122"/>
                <a:cs typeface="+mn-cs"/>
                <a:sym typeface="Symbol" panose="05050102010706020507" pitchFamily="18" charset="2"/>
              </a:rPr>
              <a:t>也适用于电路中任一假想的回路</a:t>
            </a:r>
            <a:endParaRPr kumimoji="1" lang="zh-CN" altLang="en-US" sz="2400" b="1" i="0" u="none" strike="noStrike" kern="1200" cap="none" spc="0" normalizeH="0" baseline="0" noProof="0">
              <a:ln>
                <a:noFill/>
              </a:ln>
              <a:solidFill>
                <a:srgbClr val="FFFF00"/>
              </a:solidFill>
              <a:effectLst/>
              <a:uLnTx/>
              <a:uFillTx/>
              <a:latin typeface="Times New Roman" panose="02020503050405090304" pitchFamily="18" charset="0"/>
              <a:ea typeface="仿宋_GB2312" pitchFamily="49" charset="-122"/>
              <a:cs typeface="+mn-cs"/>
              <a:sym typeface="Symbol" panose="05050102010706020507" pitchFamily="18" charset="2"/>
            </a:endParaRPr>
          </a:p>
        </p:txBody>
      </p:sp>
      <p:grpSp>
        <p:nvGrpSpPr>
          <p:cNvPr id="153604" name="Group 32"/>
          <p:cNvGrpSpPr/>
          <p:nvPr/>
        </p:nvGrpSpPr>
        <p:grpSpPr bwMode="auto">
          <a:xfrm>
            <a:off x="1774825" y="709613"/>
            <a:ext cx="3170238" cy="4268788"/>
            <a:chOff x="158" y="209"/>
            <a:chExt cx="1997" cy="2689"/>
          </a:xfrm>
        </p:grpSpPr>
        <p:sp>
          <p:nvSpPr>
            <p:cNvPr id="153610" name="Text Box 2"/>
            <p:cNvSpPr txBox="1">
              <a:spLocks noChangeArrowheads="1"/>
            </p:cNvSpPr>
            <p:nvPr/>
          </p:nvSpPr>
          <p:spPr bwMode="auto">
            <a:xfrm>
              <a:off x="158" y="209"/>
              <a:ext cx="363" cy="329"/>
            </a:xfrm>
            <a:prstGeom prst="rect">
              <a:avLst/>
            </a:prstGeom>
            <a:solidFill>
              <a:srgbClr val="993366"/>
            </a:solidFill>
            <a:ln>
              <a:noFill/>
            </a:ln>
            <a:effectLst/>
            <a:extLs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zh-CN" altLang="en-US" sz="2800" b="1" i="0"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sym typeface="Symbol" panose="05050102010706020507" pitchFamily="18" charset="2"/>
                </a:rPr>
                <a:t>例</a:t>
              </a:r>
              <a:endParaRPr kumimoji="1" lang="zh-CN" altLang="en-US" sz="2400" b="1" i="0" u="none" strike="noStrike" kern="1200" cap="none" spc="0" normalizeH="0" baseline="0" noProof="0">
                <a:ln>
                  <a:noFill/>
                </a:ln>
                <a:solidFill>
                  <a:srgbClr val="000000"/>
                </a:solidFill>
                <a:effectLst/>
                <a:uLnTx/>
                <a:uFillTx/>
                <a:latin typeface="Times New Roman" panose="02020503050405090304" pitchFamily="18" charset="0"/>
                <a:ea typeface="仿宋_GB2312" pitchFamily="49" charset="-122"/>
                <a:cs typeface="+mn-cs"/>
                <a:sym typeface="Symbol" panose="05050102010706020507" pitchFamily="18" charset="2"/>
              </a:endParaRPr>
            </a:p>
          </p:txBody>
        </p:sp>
        <p:grpSp>
          <p:nvGrpSpPr>
            <p:cNvPr id="153611" name="Group 4"/>
            <p:cNvGrpSpPr/>
            <p:nvPr/>
          </p:nvGrpSpPr>
          <p:grpSpPr bwMode="auto">
            <a:xfrm>
              <a:off x="1202" y="527"/>
              <a:ext cx="953" cy="2042"/>
              <a:chOff x="2789" y="2024"/>
              <a:chExt cx="953" cy="2042"/>
            </a:xfrm>
          </p:grpSpPr>
          <p:sp>
            <p:nvSpPr>
              <p:cNvPr id="153631" name="Freeform 5"/>
              <p:cNvSpPr/>
              <p:nvPr/>
            </p:nvSpPr>
            <p:spPr bwMode="auto">
              <a:xfrm>
                <a:off x="2789" y="2024"/>
                <a:ext cx="953" cy="2042"/>
              </a:xfrm>
              <a:custGeom>
                <a:avLst/>
                <a:gdLst>
                  <a:gd name="T0" fmla="*/ 166 w 1557"/>
                  <a:gd name="T1" fmla="*/ 2042 h 2117"/>
                  <a:gd name="T2" fmla="*/ 861 w 1557"/>
                  <a:gd name="T3" fmla="*/ 1429 h 2117"/>
                  <a:gd name="T4" fmla="*/ 722 w 1557"/>
                  <a:gd name="T5" fmla="*/ 204 h 2117"/>
                  <a:gd name="T6" fmla="*/ 0 w 1557"/>
                  <a:gd name="T7" fmla="*/ 204 h 211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557" h="2117">
                    <a:moveTo>
                      <a:pt x="272" y="2117"/>
                    </a:moveTo>
                    <a:cubicBezTo>
                      <a:pt x="763" y="1958"/>
                      <a:pt x="1255" y="1800"/>
                      <a:pt x="1406" y="1482"/>
                    </a:cubicBezTo>
                    <a:cubicBezTo>
                      <a:pt x="1557" y="1164"/>
                      <a:pt x="1413" y="424"/>
                      <a:pt x="1179" y="212"/>
                    </a:cubicBezTo>
                    <a:cubicBezTo>
                      <a:pt x="945" y="0"/>
                      <a:pt x="189" y="212"/>
                      <a:pt x="0" y="212"/>
                    </a:cubicBezTo>
                  </a:path>
                </a:pathLst>
              </a:custGeom>
              <a:noFill/>
              <a:ln w="38100" cap="flat" cmpd="sng">
                <a:solidFill>
                  <a:schemeClr val="hlink"/>
                </a:solidFill>
                <a:prstDash val="dash"/>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3366"/>
                  </a:solidFill>
                  <a:effectLst/>
                  <a:uLnTx/>
                  <a:uFillTx/>
                  <a:latin typeface="Arial" panose="020B0604020202090204" pitchFamily="34" charset="0"/>
                  <a:ea typeface="+mn-ea"/>
                  <a:cs typeface="+mn-cs"/>
                </a:endParaRPr>
              </a:p>
            </p:txBody>
          </p:sp>
          <p:sp>
            <p:nvSpPr>
              <p:cNvPr id="153632" name="Rectangle 6"/>
              <p:cNvSpPr>
                <a:spLocks noChangeArrowheads="1"/>
              </p:cNvSpPr>
              <p:nvPr/>
            </p:nvSpPr>
            <p:spPr bwMode="auto">
              <a:xfrm>
                <a:off x="3560" y="2795"/>
                <a:ext cx="182" cy="454"/>
              </a:xfrm>
              <a:prstGeom prst="rect">
                <a:avLst/>
              </a:prstGeom>
              <a:solidFill>
                <a:schemeClr val="accent1"/>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3366"/>
                  </a:solidFill>
                  <a:effectLst/>
                  <a:uLnTx/>
                  <a:uFillTx/>
                  <a:latin typeface="Arial" panose="020B0604020202090204" pitchFamily="34" charset="0"/>
                  <a:ea typeface="宋体" pitchFamily="2" charset="-122"/>
                  <a:cs typeface="+mn-cs"/>
                </a:endParaRPr>
              </a:p>
            </p:txBody>
          </p:sp>
        </p:grpSp>
        <p:sp>
          <p:nvSpPr>
            <p:cNvPr id="153612" name="Oval 8"/>
            <p:cNvSpPr>
              <a:spLocks noChangeArrowheads="1"/>
            </p:cNvSpPr>
            <p:nvPr/>
          </p:nvSpPr>
          <p:spPr bwMode="auto">
            <a:xfrm>
              <a:off x="1020" y="2070"/>
              <a:ext cx="317" cy="318"/>
            </a:xfrm>
            <a:prstGeom prst="ellipse">
              <a:avLst/>
            </a:prstGeom>
            <a:solidFill>
              <a:schemeClr val="accent1"/>
            </a:solidFill>
            <a:ln w="57150" algn="ctr">
              <a:solidFill>
                <a:srgbClr val="FF99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3366"/>
                </a:solidFill>
                <a:effectLst/>
                <a:uLnTx/>
                <a:uFillTx/>
                <a:latin typeface="Arial" panose="020B0604020202090204" pitchFamily="34" charset="0"/>
                <a:ea typeface="宋体" pitchFamily="2" charset="-122"/>
                <a:cs typeface="+mn-cs"/>
              </a:endParaRPr>
            </a:p>
          </p:txBody>
        </p:sp>
        <p:sp>
          <p:nvSpPr>
            <p:cNvPr id="153613" name="Line 9"/>
            <p:cNvSpPr>
              <a:spLocks noChangeShapeType="1"/>
            </p:cNvSpPr>
            <p:nvPr/>
          </p:nvSpPr>
          <p:spPr bwMode="auto">
            <a:xfrm>
              <a:off x="1111" y="391"/>
              <a:ext cx="0" cy="363"/>
            </a:xfrm>
            <a:prstGeom prst="line">
              <a:avLst/>
            </a:prstGeom>
            <a:noFill/>
            <a:ln w="38100">
              <a:solidFill>
                <a:srgbClr val="CC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3366"/>
                </a:solidFill>
                <a:effectLst/>
                <a:uLnTx/>
                <a:uFillTx/>
                <a:latin typeface="Arial" panose="020B0604020202090204" pitchFamily="34" charset="0"/>
                <a:ea typeface="+mn-ea"/>
                <a:cs typeface="+mn-cs"/>
              </a:endParaRPr>
            </a:p>
          </p:txBody>
        </p:sp>
        <p:sp>
          <p:nvSpPr>
            <p:cNvPr id="153614" name="Line 10"/>
            <p:cNvSpPr>
              <a:spLocks noChangeShapeType="1"/>
            </p:cNvSpPr>
            <p:nvPr/>
          </p:nvSpPr>
          <p:spPr bwMode="auto">
            <a:xfrm flipH="1">
              <a:off x="748" y="754"/>
              <a:ext cx="363" cy="545"/>
            </a:xfrm>
            <a:prstGeom prst="line">
              <a:avLst/>
            </a:prstGeom>
            <a:noFill/>
            <a:ln w="38100">
              <a:solidFill>
                <a:srgbClr val="CC0000"/>
              </a:solidFill>
              <a:round/>
              <a:head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3366"/>
                </a:solidFill>
                <a:effectLst/>
                <a:uLnTx/>
                <a:uFillTx/>
                <a:latin typeface="Arial" panose="020B0604020202090204" pitchFamily="34" charset="0"/>
                <a:ea typeface="+mn-ea"/>
                <a:cs typeface="+mn-cs"/>
              </a:endParaRPr>
            </a:p>
          </p:txBody>
        </p:sp>
        <p:sp>
          <p:nvSpPr>
            <p:cNvPr id="153615" name="Line 11"/>
            <p:cNvSpPr>
              <a:spLocks noChangeShapeType="1"/>
            </p:cNvSpPr>
            <p:nvPr/>
          </p:nvSpPr>
          <p:spPr bwMode="auto">
            <a:xfrm>
              <a:off x="430" y="1299"/>
              <a:ext cx="318" cy="0"/>
            </a:xfrm>
            <a:prstGeom prst="line">
              <a:avLst/>
            </a:prstGeom>
            <a:noFill/>
            <a:ln w="38100">
              <a:solidFill>
                <a:srgbClr val="CC0000"/>
              </a:solidFill>
              <a:rou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3366"/>
                </a:solidFill>
                <a:effectLst/>
                <a:uLnTx/>
                <a:uFillTx/>
                <a:latin typeface="Arial" panose="020B0604020202090204" pitchFamily="34" charset="0"/>
                <a:ea typeface="+mn-ea"/>
                <a:cs typeface="+mn-cs"/>
              </a:endParaRPr>
            </a:p>
          </p:txBody>
        </p:sp>
        <p:sp>
          <p:nvSpPr>
            <p:cNvPr id="153616" name="Line 12"/>
            <p:cNvSpPr>
              <a:spLocks noChangeShapeType="1"/>
            </p:cNvSpPr>
            <p:nvPr/>
          </p:nvSpPr>
          <p:spPr bwMode="auto">
            <a:xfrm>
              <a:off x="748" y="1299"/>
              <a:ext cx="635" cy="1315"/>
            </a:xfrm>
            <a:prstGeom prst="line">
              <a:avLst/>
            </a:prstGeom>
            <a:noFill/>
            <a:ln w="38100">
              <a:solidFill>
                <a:srgbClr val="CC0000"/>
              </a:solidFill>
              <a:rou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3366"/>
                </a:solidFill>
                <a:effectLst/>
                <a:uLnTx/>
                <a:uFillTx/>
                <a:latin typeface="Arial" panose="020B0604020202090204" pitchFamily="34" charset="0"/>
                <a:ea typeface="+mn-ea"/>
                <a:cs typeface="+mn-cs"/>
              </a:endParaRPr>
            </a:p>
          </p:txBody>
        </p:sp>
        <p:sp>
          <p:nvSpPr>
            <p:cNvPr id="153617" name="Line 13"/>
            <p:cNvSpPr>
              <a:spLocks noChangeShapeType="1"/>
            </p:cNvSpPr>
            <p:nvPr/>
          </p:nvSpPr>
          <p:spPr bwMode="auto">
            <a:xfrm>
              <a:off x="1383" y="2614"/>
              <a:ext cx="408" cy="0"/>
            </a:xfrm>
            <a:prstGeom prst="line">
              <a:avLst/>
            </a:prstGeom>
            <a:noFill/>
            <a:ln w="38100">
              <a:solidFill>
                <a:srgbClr val="CC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3366"/>
                </a:solidFill>
                <a:effectLst/>
                <a:uLnTx/>
                <a:uFillTx/>
                <a:latin typeface="Arial" panose="020B0604020202090204" pitchFamily="34" charset="0"/>
                <a:ea typeface="+mn-ea"/>
                <a:cs typeface="+mn-cs"/>
              </a:endParaRPr>
            </a:p>
          </p:txBody>
        </p:sp>
        <p:sp>
          <p:nvSpPr>
            <p:cNvPr id="153618" name="Rectangle 14"/>
            <p:cNvSpPr>
              <a:spLocks noChangeArrowheads="1"/>
            </p:cNvSpPr>
            <p:nvPr/>
          </p:nvSpPr>
          <p:spPr bwMode="auto">
            <a:xfrm rot="2139095">
              <a:off x="838" y="861"/>
              <a:ext cx="161" cy="317"/>
            </a:xfrm>
            <a:prstGeom prst="rect">
              <a:avLst/>
            </a:prstGeom>
            <a:solidFill>
              <a:srgbClr val="46ACAE"/>
            </a:solidFill>
            <a:ln w="9525" algn="ctr">
              <a:solidFill>
                <a:srgbClr val="FF99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3366"/>
                </a:solidFill>
                <a:effectLst/>
                <a:uLnTx/>
                <a:uFillTx/>
                <a:latin typeface="Arial" panose="020B0604020202090204" pitchFamily="34" charset="0"/>
                <a:ea typeface="宋体" pitchFamily="2" charset="-122"/>
                <a:cs typeface="+mn-cs"/>
              </a:endParaRPr>
            </a:p>
          </p:txBody>
        </p:sp>
        <p:sp>
          <p:nvSpPr>
            <p:cNvPr id="153619" name="Rectangle 15"/>
            <p:cNvSpPr>
              <a:spLocks noChangeArrowheads="1"/>
            </p:cNvSpPr>
            <p:nvPr/>
          </p:nvSpPr>
          <p:spPr bwMode="auto">
            <a:xfrm rot="-1522980">
              <a:off x="793" y="1435"/>
              <a:ext cx="182" cy="317"/>
            </a:xfrm>
            <a:prstGeom prst="rect">
              <a:avLst/>
            </a:prstGeom>
            <a:solidFill>
              <a:srgbClr val="46ACAE"/>
            </a:solidFill>
            <a:ln w="9525" algn="ctr">
              <a:solidFill>
                <a:srgbClr val="FF99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3366"/>
                </a:solidFill>
                <a:effectLst/>
                <a:uLnTx/>
                <a:uFillTx/>
                <a:latin typeface="Arial" panose="020B0604020202090204" pitchFamily="34" charset="0"/>
                <a:ea typeface="宋体" pitchFamily="2" charset="-122"/>
                <a:cs typeface="+mn-cs"/>
              </a:endParaRPr>
            </a:p>
          </p:txBody>
        </p:sp>
        <p:sp>
          <p:nvSpPr>
            <p:cNvPr id="153620" name="Text Box 16"/>
            <p:cNvSpPr txBox="1">
              <a:spLocks noChangeArrowheads="1"/>
            </p:cNvSpPr>
            <p:nvPr/>
          </p:nvSpPr>
          <p:spPr bwMode="auto">
            <a:xfrm>
              <a:off x="1201" y="346"/>
              <a:ext cx="272" cy="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marL="0" marR="0" lvl="0" indent="0" algn="ctr" defTabSz="914400" rtl="0" eaLnBrk="0" fontAlgn="base" latinLnBrk="0" hangingPunct="0">
                <a:lnSpc>
                  <a:spcPct val="100000"/>
                </a:lnSpc>
                <a:spcBef>
                  <a:spcPct val="50000"/>
                </a:spcBef>
                <a:spcAft>
                  <a:spcPct val="0"/>
                </a:spcAft>
                <a:buClrTx/>
                <a:buSzTx/>
                <a:buFontTx/>
                <a:buNone/>
                <a:defRPr/>
              </a:pPr>
              <a:r>
                <a:rPr kumimoji="1" lang="en-US" altLang="zh-CN" sz="2800" b="1" i="1" u="none" strike="noStrike" kern="1200" cap="none" spc="0" normalizeH="0" baseline="0" noProof="0">
                  <a:ln>
                    <a:noFill/>
                  </a:ln>
                  <a:solidFill>
                    <a:srgbClr val="000000"/>
                  </a:solidFill>
                  <a:effectLst/>
                  <a:uLnTx/>
                  <a:uFillTx/>
                  <a:latin typeface="Times New Roman" panose="02020503050405090304" pitchFamily="18" charset="0"/>
                  <a:ea typeface="仿宋_GB2312" pitchFamily="49" charset="-122"/>
                  <a:cs typeface="+mn-cs"/>
                  <a:sym typeface="Symbol" panose="05050102010706020507" pitchFamily="18" charset="2"/>
                </a:rPr>
                <a:t>a</a:t>
              </a:r>
              <a:endParaRPr kumimoji="1" lang="en-US" altLang="zh-CN" sz="2800" b="1" i="1" u="none" strike="noStrike" kern="1200" cap="none" spc="0" normalizeH="0" baseline="0" noProof="0">
                <a:ln>
                  <a:noFill/>
                </a:ln>
                <a:solidFill>
                  <a:srgbClr val="000000"/>
                </a:solidFill>
                <a:effectLst/>
                <a:uLnTx/>
                <a:uFillTx/>
                <a:latin typeface="Times New Roman" panose="02020503050405090304" pitchFamily="18" charset="0"/>
                <a:ea typeface="仿宋_GB2312" pitchFamily="49" charset="-122"/>
                <a:cs typeface="+mn-cs"/>
                <a:sym typeface="Symbol" panose="05050102010706020507" pitchFamily="18" charset="2"/>
              </a:endParaRPr>
            </a:p>
          </p:txBody>
        </p:sp>
        <p:sp>
          <p:nvSpPr>
            <p:cNvPr id="153621" name="Text Box 17"/>
            <p:cNvSpPr txBox="1">
              <a:spLocks noChangeArrowheads="1"/>
            </p:cNvSpPr>
            <p:nvPr/>
          </p:nvSpPr>
          <p:spPr bwMode="auto">
            <a:xfrm>
              <a:off x="702" y="2115"/>
              <a:ext cx="362" cy="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marL="0" marR="0" lvl="0" indent="0" algn="ctr" defTabSz="914400" rtl="0" eaLnBrk="0" fontAlgn="base" latinLnBrk="0" hangingPunct="0">
                <a:lnSpc>
                  <a:spcPct val="50000"/>
                </a:lnSpc>
                <a:spcBef>
                  <a:spcPct val="0"/>
                </a:spcBef>
                <a:spcAft>
                  <a:spcPct val="0"/>
                </a:spcAft>
                <a:buClrTx/>
                <a:buSzTx/>
                <a:buFontTx/>
                <a:buNone/>
                <a:defRPr/>
              </a:pPr>
              <a:endParaRPr kumimoji="1" lang="zh-CN" altLang="en-US" sz="2800" b="1" i="1" u="none" strike="noStrike" kern="1200" cap="none" spc="0" normalizeH="0" baseline="0" noProof="0">
                <a:ln>
                  <a:noFill/>
                </a:ln>
                <a:solidFill>
                  <a:srgbClr val="000000"/>
                </a:solidFill>
                <a:effectLst/>
                <a:uLnTx/>
                <a:uFillTx/>
                <a:latin typeface="Times New Roman" panose="02020503050405090304" pitchFamily="18" charset="0"/>
                <a:ea typeface="仿宋_GB2312" pitchFamily="49" charset="-122"/>
                <a:cs typeface="+mn-cs"/>
                <a:sym typeface="Symbol" panose="05050102010706020507" pitchFamily="18" charset="2"/>
              </a:endParaRPr>
            </a:p>
            <a:p>
              <a:pPr marL="0" marR="0" lvl="0" indent="0" algn="ctr" defTabSz="914400" rtl="0" eaLnBrk="0" fontAlgn="base" latinLnBrk="0" hangingPunct="0">
                <a:lnSpc>
                  <a:spcPct val="50000"/>
                </a:lnSpc>
                <a:spcBef>
                  <a:spcPct val="0"/>
                </a:spcBef>
                <a:spcAft>
                  <a:spcPct val="0"/>
                </a:spcAft>
                <a:buClrTx/>
                <a:buSzTx/>
                <a:buFontTx/>
                <a:buNone/>
                <a:defRPr/>
              </a:pPr>
              <a:r>
                <a:rPr kumimoji="1" lang="en-US" altLang="zh-CN" sz="2800" b="1" i="1" u="none" strike="noStrike" kern="1200" cap="none" spc="0" normalizeH="0" baseline="0" noProof="0">
                  <a:ln>
                    <a:noFill/>
                  </a:ln>
                  <a:solidFill>
                    <a:srgbClr val="000000"/>
                  </a:solidFill>
                  <a:effectLst/>
                  <a:uLnTx/>
                  <a:uFillTx/>
                  <a:latin typeface="Times New Roman" panose="02020503050405090304" pitchFamily="18" charset="0"/>
                  <a:ea typeface="仿宋_GB2312" pitchFamily="49" charset="-122"/>
                  <a:cs typeface="+mn-cs"/>
                  <a:sym typeface="Symbol" panose="05050102010706020507" pitchFamily="18" charset="2"/>
                </a:rPr>
                <a:t>U</a:t>
              </a:r>
              <a:r>
                <a:rPr kumimoji="1" lang="en-US" altLang="zh-CN" sz="2800" b="1" i="1" u="none" strike="noStrike" kern="1200" cap="none" spc="0" normalizeH="0" baseline="-25000" noProof="0">
                  <a:ln>
                    <a:noFill/>
                  </a:ln>
                  <a:solidFill>
                    <a:srgbClr val="000000"/>
                  </a:solidFill>
                  <a:effectLst/>
                  <a:uLnTx/>
                  <a:uFillTx/>
                  <a:latin typeface="Times New Roman" panose="02020503050405090304" pitchFamily="18" charset="0"/>
                  <a:ea typeface="仿宋_GB2312" pitchFamily="49" charset="-122"/>
                  <a:cs typeface="+mn-cs"/>
                  <a:sym typeface="Symbol" panose="05050102010706020507" pitchFamily="18" charset="2"/>
                </a:rPr>
                <a:t>s</a:t>
              </a:r>
              <a:endParaRPr kumimoji="1" lang="en-US" altLang="zh-CN" sz="2800" b="1" i="1" u="none" strike="noStrike" kern="1200" cap="none" spc="0" normalizeH="0" baseline="0" noProof="0">
                <a:ln>
                  <a:noFill/>
                </a:ln>
                <a:solidFill>
                  <a:srgbClr val="000000"/>
                </a:solidFill>
                <a:effectLst/>
                <a:uLnTx/>
                <a:uFillTx/>
                <a:latin typeface="Times New Roman" panose="02020503050405090304" pitchFamily="18" charset="0"/>
                <a:ea typeface="仿宋_GB2312" pitchFamily="49" charset="-122"/>
                <a:cs typeface="+mn-cs"/>
                <a:sym typeface="Symbol" panose="05050102010706020507" pitchFamily="18" charset="2"/>
              </a:endParaRPr>
            </a:p>
          </p:txBody>
        </p:sp>
        <p:sp>
          <p:nvSpPr>
            <p:cNvPr id="153622" name="Text Box 18"/>
            <p:cNvSpPr txBox="1">
              <a:spLocks noChangeArrowheads="1"/>
            </p:cNvSpPr>
            <p:nvPr/>
          </p:nvSpPr>
          <p:spPr bwMode="auto">
            <a:xfrm>
              <a:off x="1337" y="2569"/>
              <a:ext cx="272" cy="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marL="0" marR="0" lvl="0" indent="0" algn="ctr" defTabSz="914400" rtl="0" eaLnBrk="0" fontAlgn="base" latinLnBrk="0" hangingPunct="0">
                <a:lnSpc>
                  <a:spcPct val="100000"/>
                </a:lnSpc>
                <a:spcBef>
                  <a:spcPct val="50000"/>
                </a:spcBef>
                <a:spcAft>
                  <a:spcPct val="0"/>
                </a:spcAft>
                <a:buClrTx/>
                <a:buSzTx/>
                <a:buFontTx/>
                <a:buNone/>
                <a:defRPr/>
              </a:pPr>
              <a:r>
                <a:rPr kumimoji="1" lang="en-US" altLang="zh-CN" sz="2800" b="1" i="1" u="none" strike="noStrike" kern="1200" cap="none" spc="0" normalizeH="0" baseline="0" noProof="0">
                  <a:ln>
                    <a:noFill/>
                  </a:ln>
                  <a:solidFill>
                    <a:srgbClr val="000000"/>
                  </a:solidFill>
                  <a:effectLst/>
                  <a:uLnTx/>
                  <a:uFillTx/>
                  <a:latin typeface="Times New Roman" panose="02020503050405090304" pitchFamily="18" charset="0"/>
                  <a:ea typeface="仿宋_GB2312" pitchFamily="49" charset="-122"/>
                  <a:cs typeface="+mn-cs"/>
                  <a:sym typeface="Symbol" panose="05050102010706020507" pitchFamily="18" charset="2"/>
                </a:rPr>
                <a:t>b</a:t>
              </a:r>
              <a:endParaRPr kumimoji="1" lang="en-US" altLang="zh-CN" sz="2800" b="1" i="1" u="none" strike="noStrike" kern="1200" cap="none" spc="0" normalizeH="0" baseline="0" noProof="0">
                <a:ln>
                  <a:noFill/>
                </a:ln>
                <a:solidFill>
                  <a:srgbClr val="000000"/>
                </a:solidFill>
                <a:effectLst/>
                <a:uLnTx/>
                <a:uFillTx/>
                <a:latin typeface="Times New Roman" panose="02020503050405090304" pitchFamily="18" charset="0"/>
                <a:ea typeface="仿宋_GB2312" pitchFamily="49" charset="-122"/>
                <a:cs typeface="+mn-cs"/>
                <a:sym typeface="Symbol" panose="05050102010706020507" pitchFamily="18" charset="2"/>
              </a:endParaRPr>
            </a:p>
          </p:txBody>
        </p:sp>
        <p:sp>
          <p:nvSpPr>
            <p:cNvPr id="153623" name="Text Box 19"/>
            <p:cNvSpPr txBox="1">
              <a:spLocks noChangeArrowheads="1"/>
            </p:cNvSpPr>
            <p:nvPr/>
          </p:nvSpPr>
          <p:spPr bwMode="auto">
            <a:xfrm rot="-1304209">
              <a:off x="929" y="2342"/>
              <a:ext cx="272" cy="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marL="0" marR="0" lvl="0" indent="0" algn="ctr" defTabSz="914400" rtl="0" eaLnBrk="0" fontAlgn="base" latinLnBrk="0" hangingPunct="0">
                <a:lnSpc>
                  <a:spcPct val="100000"/>
                </a:lnSpc>
                <a:spcBef>
                  <a:spcPct val="50000"/>
                </a:spcBef>
                <a:spcAft>
                  <a:spcPct val="0"/>
                </a:spcAft>
                <a:buClrTx/>
                <a:buSzTx/>
                <a:buFontTx/>
                <a:buNone/>
                <a:defRPr/>
              </a:pPr>
              <a:r>
                <a:rPr kumimoji="1" lang="en-US" altLang="zh-CN" sz="2800" b="1" i="0" u="none" strike="noStrike" kern="1200" cap="none" spc="0" normalizeH="0" baseline="0" noProof="0">
                  <a:ln>
                    <a:noFill/>
                  </a:ln>
                  <a:solidFill>
                    <a:srgbClr val="000000"/>
                  </a:solidFill>
                  <a:effectLst/>
                  <a:uLnTx/>
                  <a:uFillTx/>
                  <a:latin typeface="Times New Roman" panose="02020503050405090304" pitchFamily="18" charset="0"/>
                  <a:ea typeface="仿宋_GB2312" pitchFamily="49" charset="-122"/>
                  <a:cs typeface="+mn-cs"/>
                  <a:sym typeface="Symbol" panose="05050102010706020507" pitchFamily="18" charset="2"/>
                </a:rPr>
                <a:t>_</a:t>
              </a:r>
              <a:endParaRPr kumimoji="1" lang="en-US" altLang="zh-CN" sz="2800" b="1" i="0" u="none" strike="noStrike" kern="1200" cap="none" spc="0" normalizeH="0" baseline="0" noProof="0">
                <a:ln>
                  <a:noFill/>
                </a:ln>
                <a:solidFill>
                  <a:srgbClr val="000000"/>
                </a:solidFill>
                <a:effectLst/>
                <a:uLnTx/>
                <a:uFillTx/>
                <a:latin typeface="Times New Roman" panose="02020503050405090304" pitchFamily="18" charset="0"/>
                <a:ea typeface="仿宋_GB2312" pitchFamily="49" charset="-122"/>
                <a:cs typeface="+mn-cs"/>
                <a:sym typeface="Symbol" panose="05050102010706020507" pitchFamily="18" charset="2"/>
              </a:endParaRPr>
            </a:p>
          </p:txBody>
        </p:sp>
        <p:sp>
          <p:nvSpPr>
            <p:cNvPr id="153624" name="Text Box 20"/>
            <p:cNvSpPr txBox="1">
              <a:spLocks noChangeArrowheads="1"/>
            </p:cNvSpPr>
            <p:nvPr/>
          </p:nvSpPr>
          <p:spPr bwMode="auto">
            <a:xfrm rot="-1238253">
              <a:off x="521" y="1661"/>
              <a:ext cx="272" cy="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marL="0" marR="0" lvl="0" indent="0" algn="ctr" defTabSz="914400" rtl="0" eaLnBrk="0" fontAlgn="base" latinLnBrk="0" hangingPunct="0">
                <a:lnSpc>
                  <a:spcPct val="100000"/>
                </a:lnSpc>
                <a:spcBef>
                  <a:spcPct val="50000"/>
                </a:spcBef>
                <a:spcAft>
                  <a:spcPct val="0"/>
                </a:spcAft>
                <a:buClrTx/>
                <a:buSzTx/>
                <a:buFontTx/>
                <a:buNone/>
                <a:defRPr/>
              </a:pPr>
              <a:r>
                <a:rPr kumimoji="1" lang="en-US" altLang="zh-CN" sz="2800" b="1" i="0" u="none" strike="noStrike" kern="1200" cap="none" spc="0" normalizeH="0" baseline="0" noProof="0">
                  <a:ln>
                    <a:noFill/>
                  </a:ln>
                  <a:solidFill>
                    <a:srgbClr val="000000"/>
                  </a:solidFill>
                  <a:effectLst/>
                  <a:uLnTx/>
                  <a:uFillTx/>
                  <a:latin typeface="Times New Roman" panose="02020503050405090304" pitchFamily="18" charset="0"/>
                  <a:ea typeface="仿宋_GB2312" pitchFamily="49" charset="-122"/>
                  <a:cs typeface="+mn-cs"/>
                  <a:sym typeface="Symbol" panose="05050102010706020507" pitchFamily="18" charset="2"/>
                </a:rPr>
                <a:t>_</a:t>
              </a:r>
              <a:endParaRPr kumimoji="1" lang="en-US" altLang="zh-CN" sz="2800" b="1" i="0" u="none" strike="noStrike" kern="1200" cap="none" spc="0" normalizeH="0" baseline="0" noProof="0">
                <a:ln>
                  <a:noFill/>
                </a:ln>
                <a:solidFill>
                  <a:srgbClr val="000000"/>
                </a:solidFill>
                <a:effectLst/>
                <a:uLnTx/>
                <a:uFillTx/>
                <a:latin typeface="Times New Roman" panose="02020503050405090304" pitchFamily="18" charset="0"/>
                <a:ea typeface="仿宋_GB2312" pitchFamily="49" charset="-122"/>
                <a:cs typeface="+mn-cs"/>
                <a:sym typeface="Symbol" panose="05050102010706020507" pitchFamily="18" charset="2"/>
              </a:endParaRPr>
            </a:p>
          </p:txBody>
        </p:sp>
        <p:sp>
          <p:nvSpPr>
            <p:cNvPr id="153625" name="Text Box 21"/>
            <p:cNvSpPr txBox="1">
              <a:spLocks noChangeArrowheads="1"/>
            </p:cNvSpPr>
            <p:nvPr/>
          </p:nvSpPr>
          <p:spPr bwMode="auto">
            <a:xfrm>
              <a:off x="521" y="890"/>
              <a:ext cx="272" cy="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marL="0" marR="0" lvl="0" indent="0" algn="ctr" defTabSz="914400" rtl="0" eaLnBrk="0" fontAlgn="base" latinLnBrk="0" hangingPunct="0">
                <a:lnSpc>
                  <a:spcPct val="100000"/>
                </a:lnSpc>
                <a:spcBef>
                  <a:spcPct val="50000"/>
                </a:spcBef>
                <a:spcAft>
                  <a:spcPct val="0"/>
                </a:spcAft>
                <a:buClrTx/>
                <a:buSzTx/>
                <a:buFontTx/>
                <a:buNone/>
                <a:defRPr/>
              </a:pPr>
              <a:r>
                <a:rPr kumimoji="1" lang="en-US" altLang="zh-CN" sz="2800" b="1" i="0" u="none" strike="noStrike" kern="1200" cap="none" spc="0" normalizeH="0" baseline="0" noProof="0">
                  <a:ln>
                    <a:noFill/>
                  </a:ln>
                  <a:solidFill>
                    <a:srgbClr val="000000"/>
                  </a:solidFill>
                  <a:effectLst/>
                  <a:uLnTx/>
                  <a:uFillTx/>
                  <a:latin typeface="Times New Roman" panose="02020503050405090304" pitchFamily="18" charset="0"/>
                  <a:ea typeface="仿宋_GB2312" pitchFamily="49" charset="-122"/>
                  <a:cs typeface="+mn-cs"/>
                  <a:sym typeface="Symbol" panose="05050102010706020507" pitchFamily="18" charset="2"/>
                </a:rPr>
                <a:t>-</a:t>
              </a:r>
              <a:endParaRPr kumimoji="1" lang="en-US" altLang="zh-CN" sz="2800" b="1" i="0" u="none" strike="noStrike" kern="1200" cap="none" spc="0" normalizeH="0" baseline="0" noProof="0">
                <a:ln>
                  <a:noFill/>
                </a:ln>
                <a:solidFill>
                  <a:srgbClr val="000000"/>
                </a:solidFill>
                <a:effectLst/>
                <a:uLnTx/>
                <a:uFillTx/>
                <a:latin typeface="Times New Roman" panose="02020503050405090304" pitchFamily="18" charset="0"/>
                <a:ea typeface="仿宋_GB2312" pitchFamily="49" charset="-122"/>
                <a:cs typeface="+mn-cs"/>
                <a:sym typeface="Symbol" panose="05050102010706020507" pitchFamily="18" charset="2"/>
              </a:endParaRPr>
            </a:p>
          </p:txBody>
        </p:sp>
        <p:sp>
          <p:nvSpPr>
            <p:cNvPr id="153626" name="Text Box 22"/>
            <p:cNvSpPr txBox="1">
              <a:spLocks noChangeArrowheads="1"/>
            </p:cNvSpPr>
            <p:nvPr/>
          </p:nvSpPr>
          <p:spPr bwMode="auto">
            <a:xfrm>
              <a:off x="702" y="1934"/>
              <a:ext cx="272" cy="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marL="0" marR="0" lvl="0" indent="0" algn="ctr" defTabSz="914400" rtl="0" eaLnBrk="0" fontAlgn="base" latinLnBrk="0" hangingPunct="0">
                <a:lnSpc>
                  <a:spcPct val="100000"/>
                </a:lnSpc>
                <a:spcBef>
                  <a:spcPct val="50000"/>
                </a:spcBef>
                <a:spcAft>
                  <a:spcPct val="0"/>
                </a:spcAft>
                <a:buClrTx/>
                <a:buSzTx/>
                <a:buFontTx/>
                <a:buNone/>
                <a:defRPr/>
              </a:pPr>
              <a:r>
                <a:rPr kumimoji="1" lang="en-US" altLang="zh-CN" sz="2800" b="1" i="0" u="none" strike="noStrike" kern="1200" cap="none" spc="0" normalizeH="0" baseline="0" noProof="0">
                  <a:ln>
                    <a:noFill/>
                  </a:ln>
                  <a:solidFill>
                    <a:srgbClr val="000000"/>
                  </a:solidFill>
                  <a:effectLst/>
                  <a:uLnTx/>
                  <a:uFillTx/>
                  <a:latin typeface="Times New Roman" panose="02020503050405090304" pitchFamily="18" charset="0"/>
                  <a:ea typeface="仿宋_GB2312" pitchFamily="49" charset="-122"/>
                  <a:cs typeface="+mn-cs"/>
                  <a:sym typeface="Symbol" panose="05050102010706020507" pitchFamily="18" charset="2"/>
                </a:rPr>
                <a:t>+</a:t>
              </a:r>
              <a:endParaRPr kumimoji="1" lang="en-US" altLang="zh-CN" sz="2800" b="1" i="0" u="none" strike="noStrike" kern="1200" cap="none" spc="0" normalizeH="0" baseline="0" noProof="0">
                <a:ln>
                  <a:noFill/>
                </a:ln>
                <a:solidFill>
                  <a:srgbClr val="000000"/>
                </a:solidFill>
                <a:effectLst/>
                <a:uLnTx/>
                <a:uFillTx/>
                <a:latin typeface="Times New Roman" panose="02020503050405090304" pitchFamily="18" charset="0"/>
                <a:ea typeface="仿宋_GB2312" pitchFamily="49" charset="-122"/>
                <a:cs typeface="+mn-cs"/>
                <a:sym typeface="Symbol" panose="05050102010706020507" pitchFamily="18" charset="2"/>
              </a:endParaRPr>
            </a:p>
          </p:txBody>
        </p:sp>
        <p:sp>
          <p:nvSpPr>
            <p:cNvPr id="153627" name="Text Box 23"/>
            <p:cNvSpPr txBox="1">
              <a:spLocks noChangeArrowheads="1"/>
            </p:cNvSpPr>
            <p:nvPr/>
          </p:nvSpPr>
          <p:spPr bwMode="auto">
            <a:xfrm>
              <a:off x="521" y="1299"/>
              <a:ext cx="272" cy="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marL="0" marR="0" lvl="0" indent="0" algn="ctr" defTabSz="914400" rtl="0" eaLnBrk="0" fontAlgn="base" latinLnBrk="0" hangingPunct="0">
                <a:lnSpc>
                  <a:spcPct val="100000"/>
                </a:lnSpc>
                <a:spcBef>
                  <a:spcPct val="50000"/>
                </a:spcBef>
                <a:spcAft>
                  <a:spcPct val="0"/>
                </a:spcAft>
                <a:buClrTx/>
                <a:buSzTx/>
                <a:buFontTx/>
                <a:buNone/>
                <a:defRPr/>
              </a:pPr>
              <a:r>
                <a:rPr kumimoji="1" lang="en-US" altLang="zh-CN" sz="2800" b="1" i="0" u="none" strike="noStrike" kern="1200" cap="none" spc="0" normalizeH="0" baseline="0" noProof="0">
                  <a:ln>
                    <a:noFill/>
                  </a:ln>
                  <a:solidFill>
                    <a:srgbClr val="000000"/>
                  </a:solidFill>
                  <a:effectLst/>
                  <a:uLnTx/>
                  <a:uFillTx/>
                  <a:latin typeface="Times New Roman" panose="02020503050405090304" pitchFamily="18" charset="0"/>
                  <a:ea typeface="仿宋_GB2312" pitchFamily="49" charset="-122"/>
                  <a:cs typeface="+mn-cs"/>
                  <a:sym typeface="Symbol" panose="05050102010706020507" pitchFamily="18" charset="2"/>
                </a:rPr>
                <a:t>+</a:t>
              </a:r>
              <a:endParaRPr kumimoji="1" lang="en-US" altLang="zh-CN" sz="2800" b="1" i="0" u="none" strike="noStrike" kern="1200" cap="none" spc="0" normalizeH="0" baseline="0" noProof="0">
                <a:ln>
                  <a:noFill/>
                </a:ln>
                <a:solidFill>
                  <a:srgbClr val="000000"/>
                </a:solidFill>
                <a:effectLst/>
                <a:uLnTx/>
                <a:uFillTx/>
                <a:latin typeface="Times New Roman" panose="02020503050405090304" pitchFamily="18" charset="0"/>
                <a:ea typeface="仿宋_GB2312" pitchFamily="49" charset="-122"/>
                <a:cs typeface="+mn-cs"/>
                <a:sym typeface="Symbol" panose="05050102010706020507" pitchFamily="18" charset="2"/>
              </a:endParaRPr>
            </a:p>
          </p:txBody>
        </p:sp>
        <p:sp>
          <p:nvSpPr>
            <p:cNvPr id="153628" name="Text Box 24"/>
            <p:cNvSpPr txBox="1">
              <a:spLocks noChangeArrowheads="1"/>
            </p:cNvSpPr>
            <p:nvPr/>
          </p:nvSpPr>
          <p:spPr bwMode="auto">
            <a:xfrm>
              <a:off x="748" y="437"/>
              <a:ext cx="272" cy="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marL="0" marR="0" lvl="0" indent="0" algn="ctr" defTabSz="914400" rtl="0" eaLnBrk="0" fontAlgn="base" latinLnBrk="0" hangingPunct="0">
                <a:lnSpc>
                  <a:spcPct val="100000"/>
                </a:lnSpc>
                <a:spcBef>
                  <a:spcPct val="50000"/>
                </a:spcBef>
                <a:spcAft>
                  <a:spcPct val="0"/>
                </a:spcAft>
                <a:buClrTx/>
                <a:buSzTx/>
                <a:buFontTx/>
                <a:buNone/>
                <a:defRPr/>
              </a:pPr>
              <a:r>
                <a:rPr kumimoji="1" lang="en-US" altLang="zh-CN" sz="2800" b="1" i="0" u="none" strike="noStrike" kern="1200" cap="none" spc="0" normalizeH="0" baseline="0" noProof="0">
                  <a:ln>
                    <a:noFill/>
                  </a:ln>
                  <a:solidFill>
                    <a:srgbClr val="000000"/>
                  </a:solidFill>
                  <a:effectLst/>
                  <a:uLnTx/>
                  <a:uFillTx/>
                  <a:latin typeface="Times New Roman" panose="02020503050405090304" pitchFamily="18" charset="0"/>
                  <a:ea typeface="仿宋_GB2312" pitchFamily="49" charset="-122"/>
                  <a:cs typeface="+mn-cs"/>
                  <a:sym typeface="Symbol" panose="05050102010706020507" pitchFamily="18" charset="2"/>
                </a:rPr>
                <a:t>+</a:t>
              </a:r>
              <a:endParaRPr kumimoji="1" lang="en-US" altLang="zh-CN" sz="2800" b="1" i="0" u="none" strike="noStrike" kern="1200" cap="none" spc="0" normalizeH="0" baseline="0" noProof="0">
                <a:ln>
                  <a:noFill/>
                </a:ln>
                <a:solidFill>
                  <a:srgbClr val="000000"/>
                </a:solidFill>
                <a:effectLst/>
                <a:uLnTx/>
                <a:uFillTx/>
                <a:latin typeface="Times New Roman" panose="02020503050405090304" pitchFamily="18" charset="0"/>
                <a:ea typeface="仿宋_GB2312" pitchFamily="49" charset="-122"/>
                <a:cs typeface="+mn-cs"/>
                <a:sym typeface="Symbol" panose="05050102010706020507" pitchFamily="18" charset="2"/>
              </a:endParaRPr>
            </a:p>
          </p:txBody>
        </p:sp>
        <p:sp>
          <p:nvSpPr>
            <p:cNvPr id="153629" name="Text Box 25"/>
            <p:cNvSpPr txBox="1">
              <a:spLocks noChangeArrowheads="1"/>
            </p:cNvSpPr>
            <p:nvPr/>
          </p:nvSpPr>
          <p:spPr bwMode="auto">
            <a:xfrm>
              <a:off x="385" y="1525"/>
              <a:ext cx="362" cy="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marL="0" marR="0" lvl="0" indent="0" algn="ctr" defTabSz="914400" rtl="0" eaLnBrk="0" fontAlgn="base" latinLnBrk="0" hangingPunct="0">
                <a:lnSpc>
                  <a:spcPct val="50000"/>
                </a:lnSpc>
                <a:spcBef>
                  <a:spcPct val="0"/>
                </a:spcBef>
                <a:spcAft>
                  <a:spcPct val="0"/>
                </a:spcAft>
                <a:buClrTx/>
                <a:buSzTx/>
                <a:buFontTx/>
                <a:buNone/>
                <a:defRPr/>
              </a:pPr>
              <a:endParaRPr kumimoji="1" lang="zh-CN" altLang="en-US" sz="2800" b="1" i="1" u="none" strike="noStrike" kern="1200" cap="none" spc="0" normalizeH="0" baseline="0" noProof="0">
                <a:ln>
                  <a:noFill/>
                </a:ln>
                <a:solidFill>
                  <a:srgbClr val="000000"/>
                </a:solidFill>
                <a:effectLst/>
                <a:uLnTx/>
                <a:uFillTx/>
                <a:latin typeface="Times New Roman" panose="02020503050405090304" pitchFamily="18" charset="0"/>
                <a:ea typeface="仿宋_GB2312" pitchFamily="49" charset="-122"/>
                <a:cs typeface="+mn-cs"/>
                <a:sym typeface="Symbol" panose="05050102010706020507" pitchFamily="18" charset="2"/>
              </a:endParaRPr>
            </a:p>
            <a:p>
              <a:pPr marL="0" marR="0" lvl="0" indent="0" algn="ctr" defTabSz="914400" rtl="0" eaLnBrk="0" fontAlgn="base" latinLnBrk="0" hangingPunct="0">
                <a:lnSpc>
                  <a:spcPct val="50000"/>
                </a:lnSpc>
                <a:spcBef>
                  <a:spcPct val="0"/>
                </a:spcBef>
                <a:spcAft>
                  <a:spcPct val="0"/>
                </a:spcAft>
                <a:buClrTx/>
                <a:buSzTx/>
                <a:buFontTx/>
                <a:buNone/>
                <a:defRPr/>
              </a:pPr>
              <a:r>
                <a:rPr kumimoji="1" lang="en-US" altLang="zh-CN" sz="2800" b="1" i="1" u="none" strike="noStrike" kern="1200" cap="none" spc="0" normalizeH="0" baseline="0" noProof="0">
                  <a:ln>
                    <a:noFill/>
                  </a:ln>
                  <a:solidFill>
                    <a:srgbClr val="000000"/>
                  </a:solidFill>
                  <a:effectLst/>
                  <a:uLnTx/>
                  <a:uFillTx/>
                  <a:latin typeface="Times New Roman" panose="02020503050405090304" pitchFamily="18" charset="0"/>
                  <a:ea typeface="仿宋_GB2312" pitchFamily="49" charset="-122"/>
                  <a:cs typeface="+mn-cs"/>
                  <a:sym typeface="Symbol" panose="05050102010706020507" pitchFamily="18" charset="2"/>
                </a:rPr>
                <a:t>U</a:t>
              </a:r>
              <a:r>
                <a:rPr kumimoji="1" lang="en-US" altLang="zh-CN" sz="2800" b="1" i="1" u="none" strike="noStrike" kern="1200" cap="none" spc="0" normalizeH="0" baseline="-25000" noProof="0">
                  <a:ln>
                    <a:noFill/>
                  </a:ln>
                  <a:solidFill>
                    <a:srgbClr val="000000"/>
                  </a:solidFill>
                  <a:effectLst/>
                  <a:uLnTx/>
                  <a:uFillTx/>
                  <a:latin typeface="Times New Roman" panose="02020503050405090304" pitchFamily="18" charset="0"/>
                  <a:ea typeface="仿宋_GB2312" pitchFamily="49" charset="-122"/>
                  <a:cs typeface="+mn-cs"/>
                  <a:sym typeface="Symbol" panose="05050102010706020507" pitchFamily="18" charset="2"/>
                </a:rPr>
                <a:t>2</a:t>
              </a:r>
              <a:endParaRPr kumimoji="1" lang="en-US" altLang="zh-CN" sz="2800" b="1" i="1" u="none" strike="noStrike" kern="1200" cap="none" spc="0" normalizeH="0" baseline="0" noProof="0">
                <a:ln>
                  <a:noFill/>
                </a:ln>
                <a:solidFill>
                  <a:srgbClr val="000000"/>
                </a:solidFill>
                <a:effectLst/>
                <a:uLnTx/>
                <a:uFillTx/>
                <a:latin typeface="Times New Roman" panose="02020503050405090304" pitchFamily="18" charset="0"/>
                <a:ea typeface="仿宋_GB2312" pitchFamily="49" charset="-122"/>
                <a:cs typeface="+mn-cs"/>
                <a:sym typeface="Symbol" panose="05050102010706020507" pitchFamily="18" charset="2"/>
              </a:endParaRPr>
            </a:p>
          </p:txBody>
        </p:sp>
        <p:sp>
          <p:nvSpPr>
            <p:cNvPr id="153630" name="Text Box 26"/>
            <p:cNvSpPr txBox="1">
              <a:spLocks noChangeArrowheads="1"/>
            </p:cNvSpPr>
            <p:nvPr/>
          </p:nvSpPr>
          <p:spPr bwMode="auto">
            <a:xfrm>
              <a:off x="475" y="618"/>
              <a:ext cx="362" cy="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marL="0" marR="0" lvl="0" indent="0" algn="ctr" defTabSz="914400" rtl="0" eaLnBrk="0" fontAlgn="base" latinLnBrk="0" hangingPunct="0">
                <a:lnSpc>
                  <a:spcPct val="50000"/>
                </a:lnSpc>
                <a:spcBef>
                  <a:spcPct val="0"/>
                </a:spcBef>
                <a:spcAft>
                  <a:spcPct val="0"/>
                </a:spcAft>
                <a:buClrTx/>
                <a:buSzTx/>
                <a:buFontTx/>
                <a:buNone/>
                <a:defRPr/>
              </a:pPr>
              <a:endParaRPr kumimoji="1" lang="zh-CN" altLang="en-US" sz="2800" b="1" i="1" u="none" strike="noStrike" kern="1200" cap="none" spc="0" normalizeH="0" baseline="0" noProof="0">
                <a:ln>
                  <a:noFill/>
                </a:ln>
                <a:solidFill>
                  <a:srgbClr val="000000"/>
                </a:solidFill>
                <a:effectLst/>
                <a:uLnTx/>
                <a:uFillTx/>
                <a:latin typeface="Times New Roman" panose="02020503050405090304" pitchFamily="18" charset="0"/>
                <a:ea typeface="仿宋_GB2312" pitchFamily="49" charset="-122"/>
                <a:cs typeface="+mn-cs"/>
                <a:sym typeface="Symbol" panose="05050102010706020507" pitchFamily="18" charset="2"/>
              </a:endParaRPr>
            </a:p>
            <a:p>
              <a:pPr marL="0" marR="0" lvl="0" indent="0" algn="ctr" defTabSz="914400" rtl="0" eaLnBrk="0" fontAlgn="base" latinLnBrk="0" hangingPunct="0">
                <a:lnSpc>
                  <a:spcPct val="50000"/>
                </a:lnSpc>
                <a:spcBef>
                  <a:spcPct val="0"/>
                </a:spcBef>
                <a:spcAft>
                  <a:spcPct val="0"/>
                </a:spcAft>
                <a:buClrTx/>
                <a:buSzTx/>
                <a:buFontTx/>
                <a:buNone/>
                <a:defRPr/>
              </a:pPr>
              <a:r>
                <a:rPr kumimoji="1" lang="en-US" altLang="zh-CN" sz="2800" b="1" i="1" u="none" strike="noStrike" kern="1200" cap="none" spc="0" normalizeH="0" baseline="0" noProof="0">
                  <a:ln>
                    <a:noFill/>
                  </a:ln>
                  <a:solidFill>
                    <a:srgbClr val="000000"/>
                  </a:solidFill>
                  <a:effectLst/>
                  <a:uLnTx/>
                  <a:uFillTx/>
                  <a:latin typeface="Times New Roman" panose="02020503050405090304" pitchFamily="18" charset="0"/>
                  <a:ea typeface="仿宋_GB2312" pitchFamily="49" charset="-122"/>
                  <a:cs typeface="+mn-cs"/>
                  <a:sym typeface="Symbol" panose="05050102010706020507" pitchFamily="18" charset="2"/>
                </a:rPr>
                <a:t>U</a:t>
              </a:r>
              <a:r>
                <a:rPr kumimoji="1" lang="en-US" altLang="zh-CN" sz="2800" b="1" i="1" u="none" strike="noStrike" kern="1200" cap="none" spc="0" normalizeH="0" baseline="-25000" noProof="0">
                  <a:ln>
                    <a:noFill/>
                  </a:ln>
                  <a:solidFill>
                    <a:srgbClr val="000000"/>
                  </a:solidFill>
                  <a:effectLst/>
                  <a:uLnTx/>
                  <a:uFillTx/>
                  <a:latin typeface="Times New Roman" panose="02020503050405090304" pitchFamily="18" charset="0"/>
                  <a:ea typeface="仿宋_GB2312" pitchFamily="49" charset="-122"/>
                  <a:cs typeface="+mn-cs"/>
                  <a:sym typeface="Symbol" panose="05050102010706020507" pitchFamily="18" charset="2"/>
                </a:rPr>
                <a:t>1</a:t>
              </a:r>
              <a:endParaRPr kumimoji="1" lang="en-US" altLang="zh-CN" sz="2800" b="1" i="1" u="none" strike="noStrike" kern="1200" cap="none" spc="0" normalizeH="0" baseline="0" noProof="0">
                <a:ln>
                  <a:noFill/>
                </a:ln>
                <a:solidFill>
                  <a:srgbClr val="000000"/>
                </a:solidFill>
                <a:effectLst/>
                <a:uLnTx/>
                <a:uFillTx/>
                <a:latin typeface="Times New Roman" panose="02020503050405090304" pitchFamily="18" charset="0"/>
                <a:ea typeface="仿宋_GB2312" pitchFamily="49" charset="-122"/>
                <a:cs typeface="+mn-cs"/>
                <a:sym typeface="Symbol" panose="05050102010706020507" pitchFamily="18" charset="2"/>
              </a:endParaRPr>
            </a:p>
          </p:txBody>
        </p:sp>
      </p:grpSp>
      <p:graphicFrame>
        <p:nvGraphicFramePr>
          <p:cNvPr id="283675" name="Object 27"/>
          <p:cNvGraphicFramePr>
            <a:graphicFrameLocks noChangeAspect="1"/>
          </p:cNvGraphicFramePr>
          <p:nvPr/>
        </p:nvGraphicFramePr>
        <p:xfrm>
          <a:off x="5951538" y="1577975"/>
          <a:ext cx="3057525" cy="573088"/>
        </p:xfrm>
        <a:graphic>
          <a:graphicData uri="http://schemas.openxmlformats.org/presentationml/2006/ole">
            <mc:AlternateContent xmlns:mc="http://schemas.openxmlformats.org/markup-compatibility/2006">
              <mc:Choice xmlns:v="urn:schemas-microsoft-com:vml" Requires="v">
                <p:oleObj spid="_x0000_s92" name="Equation" r:id="rId1" imgW="900430" imgH="157480" progId="Equation.3">
                  <p:embed/>
                </p:oleObj>
              </mc:Choice>
              <mc:Fallback>
                <p:oleObj name="Equation" r:id="rId1" imgW="900430" imgH="157480" progId="Equation.3">
                  <p:embed/>
                  <p:pic>
                    <p:nvPicPr>
                      <p:cNvPr id="0" name="Object 2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51538" y="1577975"/>
                        <a:ext cx="3057525" cy="5730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83676" name="Text Box 28"/>
          <p:cNvSpPr txBox="1">
            <a:spLocks noChangeArrowheads="1"/>
          </p:cNvSpPr>
          <p:nvPr/>
        </p:nvSpPr>
        <p:spPr bwMode="auto">
          <a:xfrm>
            <a:off x="5519738" y="2078038"/>
            <a:ext cx="935037" cy="521970"/>
          </a:xfrm>
          <a:prstGeom prst="rect">
            <a:avLst/>
          </a:prstGeom>
          <a:solidFill>
            <a:srgbClr val="9933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marL="0" marR="0" lvl="0" indent="0" algn="ctr" defTabSz="914400" rtl="0" eaLnBrk="0" fontAlgn="base" latinLnBrk="0" hangingPunct="0">
              <a:lnSpc>
                <a:spcPct val="100000"/>
              </a:lnSpc>
              <a:spcBef>
                <a:spcPct val="50000"/>
              </a:spcBef>
              <a:spcAft>
                <a:spcPct val="0"/>
              </a:spcAft>
              <a:buClrTx/>
              <a:buSzTx/>
              <a:buFontTx/>
              <a:buNone/>
              <a:defRPr/>
            </a:pPr>
            <a:r>
              <a:rPr kumimoji="1" lang="zh-CN" altLang="en-US" sz="2800" b="1" i="0" u="none" strike="noStrike" kern="1200" cap="none" spc="0" normalizeH="0" baseline="0" noProof="0">
                <a:ln>
                  <a:noFill/>
                </a:ln>
                <a:solidFill>
                  <a:srgbClr val="003366"/>
                </a:solidFill>
                <a:effectLst/>
                <a:uLnTx/>
                <a:uFillTx/>
                <a:latin typeface="Times New Roman" panose="02020503050405090304" pitchFamily="18" charset="0"/>
                <a:ea typeface="宋体" pitchFamily="2" charset="-122"/>
                <a:cs typeface="+mn-cs"/>
                <a:sym typeface="Symbol" panose="05050102010706020507" pitchFamily="18" charset="2"/>
              </a:rPr>
              <a:t>明确</a:t>
            </a:r>
            <a:endParaRPr kumimoji="1" lang="zh-CN" altLang="en-US" sz="2800" b="1" i="0" u="none" strike="noStrike" kern="1200" cap="none" spc="0" normalizeH="0" baseline="0" noProof="0">
              <a:ln>
                <a:noFill/>
              </a:ln>
              <a:solidFill>
                <a:srgbClr val="003366"/>
              </a:solidFill>
              <a:effectLst/>
              <a:uLnTx/>
              <a:uFillTx/>
              <a:latin typeface="Times New Roman" panose="02020503050405090304" pitchFamily="18" charset="0"/>
              <a:ea typeface="宋体" pitchFamily="2" charset="-122"/>
              <a:cs typeface="+mn-cs"/>
              <a:sym typeface="Symbol" panose="05050102010706020507" pitchFamily="18" charset="2"/>
            </a:endParaRPr>
          </a:p>
        </p:txBody>
      </p:sp>
      <p:sp>
        <p:nvSpPr>
          <p:cNvPr id="283677" name="Text Box 29"/>
          <p:cNvSpPr txBox="1">
            <a:spLocks noChangeArrowheads="1"/>
          </p:cNvSpPr>
          <p:nvPr/>
        </p:nvSpPr>
        <p:spPr bwMode="auto">
          <a:xfrm>
            <a:off x="5519738" y="2870200"/>
            <a:ext cx="4535487" cy="8299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1" lang="zh-CN" altLang="en-US" sz="2400" b="1" i="0" u="none" strike="noStrike" kern="1200" cap="none" spc="0" normalizeH="0" baseline="0" noProof="0">
                <a:ln>
                  <a:noFill/>
                </a:ln>
                <a:solidFill>
                  <a:srgbClr val="CC0000"/>
                </a:solidFill>
                <a:effectLst/>
                <a:uLnTx/>
                <a:uFillTx/>
                <a:latin typeface="Times New Roman" panose="02020503050405090304" pitchFamily="18" charset="0"/>
                <a:ea typeface="仿宋_GB2312" pitchFamily="49" charset="-122"/>
                <a:cs typeface="+mn-cs"/>
              </a:rPr>
              <a:t>（</a:t>
            </a:r>
            <a:r>
              <a:rPr kumimoji="1" lang="en-US" altLang="zh-CN" sz="2400" b="1" i="0" u="none" strike="noStrike" kern="1200" cap="none" spc="0" normalizeH="0" baseline="0" noProof="0">
                <a:ln>
                  <a:noFill/>
                </a:ln>
                <a:solidFill>
                  <a:srgbClr val="CC0000"/>
                </a:solidFill>
                <a:effectLst/>
                <a:uLnTx/>
                <a:uFillTx/>
                <a:latin typeface="Times New Roman" panose="02020503050405090304" pitchFamily="18" charset="0"/>
                <a:ea typeface="仿宋_GB2312" pitchFamily="49" charset="-122"/>
                <a:cs typeface="+mn-cs"/>
              </a:rPr>
              <a:t>1</a:t>
            </a:r>
            <a:r>
              <a:rPr kumimoji="1" lang="zh-CN" altLang="en-US" sz="2400" b="1" i="0" u="none" strike="noStrike" kern="1200" cap="none" spc="0" normalizeH="0" baseline="0" noProof="0">
                <a:ln>
                  <a:noFill/>
                </a:ln>
                <a:solidFill>
                  <a:srgbClr val="CC0000"/>
                </a:solidFill>
                <a:effectLst/>
                <a:uLnTx/>
                <a:uFillTx/>
                <a:latin typeface="Times New Roman" panose="02020503050405090304" pitchFamily="18" charset="0"/>
                <a:ea typeface="仿宋_GB2312" pitchFamily="49" charset="-122"/>
                <a:cs typeface="+mn-cs"/>
              </a:rPr>
              <a:t>） </a:t>
            </a:r>
            <a:r>
              <a:rPr kumimoji="1" lang="en-US" altLang="zh-CN" sz="2400" b="1" i="0" u="none" strike="noStrike" kern="1200" cap="none" spc="0" normalizeH="0" baseline="0" noProof="0">
                <a:ln>
                  <a:noFill/>
                </a:ln>
                <a:solidFill>
                  <a:srgbClr val="CC0000"/>
                </a:solidFill>
                <a:effectLst/>
                <a:uLnTx/>
                <a:uFillTx/>
                <a:latin typeface="Times New Roman" panose="02020503050405090304" pitchFamily="18" charset="0"/>
                <a:ea typeface="仿宋_GB2312" pitchFamily="49" charset="-122"/>
                <a:cs typeface="+mn-cs"/>
              </a:rPr>
              <a:t>KVL</a:t>
            </a:r>
            <a:r>
              <a:rPr kumimoji="1" lang="zh-CN" altLang="en-US" sz="2400" b="1" i="0" u="none" strike="noStrike" kern="1200" cap="none" spc="0" normalizeH="0" baseline="0" noProof="0">
                <a:ln>
                  <a:noFill/>
                </a:ln>
                <a:solidFill>
                  <a:srgbClr val="CC0000"/>
                </a:solidFill>
                <a:effectLst/>
                <a:uLnTx/>
                <a:uFillTx/>
                <a:latin typeface="Times New Roman" panose="02020503050405090304" pitchFamily="18" charset="0"/>
                <a:ea typeface="仿宋_GB2312" pitchFamily="49" charset="-122"/>
                <a:cs typeface="+mn-cs"/>
              </a:rPr>
              <a:t>的实质反映了电路遵</a:t>
            </a:r>
            <a:endParaRPr kumimoji="1" lang="zh-CN" altLang="en-US" sz="2400" b="1" i="0" u="none" strike="noStrike" kern="1200" cap="none" spc="0" normalizeH="0" baseline="0" noProof="0">
              <a:ln>
                <a:noFill/>
              </a:ln>
              <a:solidFill>
                <a:srgbClr val="CC0000"/>
              </a:solidFill>
              <a:effectLst/>
              <a:uLnTx/>
              <a:uFillTx/>
              <a:latin typeface="Times New Roman" panose="02020503050405090304" pitchFamily="18" charset="0"/>
              <a:ea typeface="仿宋_GB2312" pitchFamily="49" charset="-122"/>
              <a:cs typeface="+mn-cs"/>
            </a:endParaRPr>
          </a:p>
          <a:p>
            <a:pPr marL="0" marR="0" lvl="0" indent="0" algn="l" defTabSz="914400" rtl="0" eaLnBrk="0" fontAlgn="base" latinLnBrk="0" hangingPunct="0">
              <a:lnSpc>
                <a:spcPct val="100000"/>
              </a:lnSpc>
              <a:spcBef>
                <a:spcPct val="0"/>
              </a:spcBef>
              <a:spcAft>
                <a:spcPct val="0"/>
              </a:spcAft>
              <a:buClrTx/>
              <a:buSzTx/>
              <a:buFontTx/>
              <a:buNone/>
              <a:defRPr/>
            </a:pPr>
            <a:r>
              <a:rPr kumimoji="1" lang="zh-CN" altLang="en-US" sz="2400" b="1" i="0" u="none" strike="noStrike" kern="1200" cap="none" spc="0" normalizeH="0" baseline="0" noProof="0">
                <a:ln>
                  <a:noFill/>
                </a:ln>
                <a:solidFill>
                  <a:srgbClr val="CC0000"/>
                </a:solidFill>
                <a:effectLst/>
                <a:uLnTx/>
                <a:uFillTx/>
                <a:latin typeface="Times New Roman" panose="02020503050405090304" pitchFamily="18" charset="0"/>
                <a:ea typeface="仿宋_GB2312" pitchFamily="49" charset="-122"/>
                <a:cs typeface="+mn-cs"/>
              </a:rPr>
              <a:t>          从能量守恒定律</a:t>
            </a:r>
            <a:r>
              <a:rPr kumimoji="1" lang="en-US" altLang="zh-CN" sz="2400" b="1" i="0" u="none" strike="noStrike" kern="1200" cap="none" spc="0" normalizeH="0" baseline="0" noProof="0">
                <a:ln>
                  <a:noFill/>
                </a:ln>
                <a:solidFill>
                  <a:srgbClr val="CC0000"/>
                </a:solidFill>
                <a:effectLst/>
                <a:uLnTx/>
                <a:uFillTx/>
                <a:latin typeface="Times New Roman" panose="02020503050405090304" pitchFamily="18" charset="0"/>
                <a:ea typeface="仿宋_GB2312" pitchFamily="49" charset="-122"/>
                <a:cs typeface="+mn-cs"/>
              </a:rPr>
              <a:t>;</a:t>
            </a:r>
            <a:endParaRPr kumimoji="1" lang="en-US" altLang="zh-CN" sz="2400" b="1" i="0" u="none" strike="noStrike" kern="1200" cap="none" spc="0" normalizeH="0" baseline="0" noProof="0">
              <a:ln>
                <a:noFill/>
              </a:ln>
              <a:solidFill>
                <a:srgbClr val="CC0000"/>
              </a:solidFill>
              <a:effectLst/>
              <a:uLnTx/>
              <a:uFillTx/>
              <a:latin typeface="Times New Roman" panose="02020503050405090304" pitchFamily="18" charset="0"/>
              <a:ea typeface="仿宋_GB2312" pitchFamily="49" charset="-122"/>
              <a:cs typeface="+mn-cs"/>
            </a:endParaRPr>
          </a:p>
        </p:txBody>
      </p:sp>
      <p:sp>
        <p:nvSpPr>
          <p:cNvPr id="283678" name="Text Box 30"/>
          <p:cNvSpPr txBox="1">
            <a:spLocks noChangeArrowheads="1"/>
          </p:cNvSpPr>
          <p:nvPr/>
        </p:nvSpPr>
        <p:spPr bwMode="auto">
          <a:xfrm>
            <a:off x="5159375" y="3878263"/>
            <a:ext cx="5257800" cy="11988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zh-CN" altLang="en-US" sz="2400" b="1" i="0" u="none" strike="noStrike" kern="1200" cap="none" spc="0" normalizeH="0" baseline="0" noProof="0">
                <a:ln>
                  <a:noFill/>
                </a:ln>
                <a:solidFill>
                  <a:srgbClr val="CC0000"/>
                </a:solidFill>
                <a:effectLst/>
                <a:uLnTx/>
                <a:uFillTx/>
                <a:latin typeface="Times New Roman" panose="02020503050405090304" pitchFamily="18" charset="0"/>
                <a:ea typeface="仿宋_GB2312" pitchFamily="49" charset="-122"/>
                <a:cs typeface="+mn-cs"/>
                <a:sym typeface="Symbol" panose="05050102010706020507" pitchFamily="18" charset="2"/>
              </a:rPr>
              <a:t>（</a:t>
            </a:r>
            <a:r>
              <a:rPr kumimoji="1" lang="en-US" altLang="zh-CN" sz="2400" b="1" i="0" u="none" strike="noStrike" kern="1200" cap="none" spc="0" normalizeH="0" baseline="0" noProof="0">
                <a:ln>
                  <a:noFill/>
                </a:ln>
                <a:solidFill>
                  <a:srgbClr val="CC0000"/>
                </a:solidFill>
                <a:effectLst/>
                <a:uLnTx/>
                <a:uFillTx/>
                <a:latin typeface="Times New Roman" panose="02020503050405090304" pitchFamily="18" charset="0"/>
                <a:ea typeface="仿宋_GB2312" pitchFamily="49" charset="-122"/>
                <a:cs typeface="+mn-cs"/>
                <a:sym typeface="Symbol" panose="05050102010706020507" pitchFamily="18" charset="2"/>
              </a:rPr>
              <a:t>2</a:t>
            </a:r>
            <a:r>
              <a:rPr kumimoji="1" lang="zh-CN" altLang="en-US" sz="2400" b="1" i="0" u="none" strike="noStrike" kern="1200" cap="none" spc="0" normalizeH="0" baseline="0" noProof="0">
                <a:ln>
                  <a:noFill/>
                </a:ln>
                <a:solidFill>
                  <a:srgbClr val="CC0000"/>
                </a:solidFill>
                <a:effectLst/>
                <a:uLnTx/>
                <a:uFillTx/>
                <a:latin typeface="Times New Roman" panose="02020503050405090304" pitchFamily="18" charset="0"/>
                <a:ea typeface="仿宋_GB2312" pitchFamily="49" charset="-122"/>
                <a:cs typeface="+mn-cs"/>
                <a:sym typeface="Symbol" panose="05050102010706020507" pitchFamily="18" charset="2"/>
              </a:rPr>
              <a:t>） </a:t>
            </a:r>
            <a:r>
              <a:rPr kumimoji="1" lang="en-US" altLang="zh-CN" sz="2400" b="1" i="0" u="none" strike="noStrike" kern="1200" cap="none" spc="0" normalizeH="0" baseline="0" noProof="0">
                <a:ln>
                  <a:noFill/>
                </a:ln>
                <a:solidFill>
                  <a:srgbClr val="CC0000"/>
                </a:solidFill>
                <a:effectLst/>
                <a:uLnTx/>
                <a:uFillTx/>
                <a:latin typeface="Times New Roman" panose="02020503050405090304" pitchFamily="18" charset="0"/>
                <a:ea typeface="仿宋_GB2312" pitchFamily="49" charset="-122"/>
                <a:cs typeface="+mn-cs"/>
              </a:rPr>
              <a:t>KVL</a:t>
            </a:r>
            <a:r>
              <a:rPr kumimoji="1" lang="zh-CN" altLang="en-US" sz="2400" b="1" i="0" u="none" strike="noStrike" kern="1200" cap="none" spc="0" normalizeH="0" baseline="0" noProof="0">
                <a:ln>
                  <a:noFill/>
                </a:ln>
                <a:solidFill>
                  <a:srgbClr val="CC0000"/>
                </a:solidFill>
                <a:effectLst/>
                <a:uLnTx/>
                <a:uFillTx/>
                <a:latin typeface="Times New Roman" panose="02020503050405090304" pitchFamily="18" charset="0"/>
                <a:ea typeface="仿宋_GB2312" pitchFamily="49" charset="-122"/>
                <a:cs typeface="+mn-cs"/>
              </a:rPr>
              <a:t>是对回路电压加的约束，与回路各支路上接的是什么元件无关，与电路是线性还是非线性无关；</a:t>
            </a:r>
            <a:endParaRPr kumimoji="1" lang="zh-CN" altLang="en-US" sz="2400" b="1" i="0" u="none" strike="noStrike" kern="1200" cap="none" spc="0" normalizeH="0" baseline="0" noProof="0">
              <a:ln>
                <a:noFill/>
              </a:ln>
              <a:solidFill>
                <a:srgbClr val="CC0000"/>
              </a:solidFill>
              <a:effectLst/>
              <a:uLnTx/>
              <a:uFillTx/>
              <a:latin typeface="Times New Roman" panose="02020503050405090304" pitchFamily="18" charset="0"/>
              <a:ea typeface="仿宋_GB2312" pitchFamily="49" charset="-122"/>
              <a:cs typeface="+mn-cs"/>
            </a:endParaRPr>
          </a:p>
        </p:txBody>
      </p:sp>
      <p:sp>
        <p:nvSpPr>
          <p:cNvPr id="283679" name="Text Box 31"/>
          <p:cNvSpPr txBox="1">
            <a:spLocks noChangeArrowheads="1"/>
          </p:cNvSpPr>
          <p:nvPr/>
        </p:nvSpPr>
        <p:spPr bwMode="auto">
          <a:xfrm>
            <a:off x="2711450" y="5319713"/>
            <a:ext cx="7200900" cy="8299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1" lang="zh-CN" altLang="en-US" sz="2400" b="1" i="0" u="none" strike="noStrike" kern="1200" cap="none" spc="0" normalizeH="0" baseline="0" noProof="0">
                <a:ln>
                  <a:noFill/>
                </a:ln>
                <a:solidFill>
                  <a:srgbClr val="CC0000"/>
                </a:solidFill>
                <a:effectLst/>
                <a:uLnTx/>
                <a:uFillTx/>
                <a:latin typeface="Times New Roman" panose="02020503050405090304" pitchFamily="18" charset="0"/>
                <a:ea typeface="仿宋_GB2312" pitchFamily="49" charset="-122"/>
                <a:cs typeface="+mn-cs"/>
                <a:sym typeface="Symbol" panose="05050102010706020507" pitchFamily="18" charset="2"/>
              </a:rPr>
              <a:t>（</a:t>
            </a:r>
            <a:r>
              <a:rPr kumimoji="1" lang="en-US" altLang="zh-CN" sz="2400" b="1" i="0" u="none" strike="noStrike" kern="1200" cap="none" spc="0" normalizeH="0" baseline="0" noProof="0">
                <a:ln>
                  <a:noFill/>
                </a:ln>
                <a:solidFill>
                  <a:srgbClr val="CC0000"/>
                </a:solidFill>
                <a:effectLst/>
                <a:uLnTx/>
                <a:uFillTx/>
                <a:latin typeface="Times New Roman" panose="02020503050405090304" pitchFamily="18" charset="0"/>
                <a:ea typeface="仿宋_GB2312" pitchFamily="49" charset="-122"/>
                <a:cs typeface="+mn-cs"/>
                <a:sym typeface="Symbol" panose="05050102010706020507" pitchFamily="18" charset="2"/>
              </a:rPr>
              <a:t>3</a:t>
            </a:r>
            <a:r>
              <a:rPr kumimoji="1" lang="zh-CN" altLang="en-US" sz="2400" b="1" i="0" u="none" strike="noStrike" kern="1200" cap="none" spc="0" normalizeH="0" baseline="0" noProof="0">
                <a:ln>
                  <a:noFill/>
                </a:ln>
                <a:solidFill>
                  <a:srgbClr val="CC0000"/>
                </a:solidFill>
                <a:effectLst/>
                <a:uLnTx/>
                <a:uFillTx/>
                <a:latin typeface="Times New Roman" panose="02020503050405090304" pitchFamily="18" charset="0"/>
                <a:ea typeface="仿宋_GB2312" pitchFamily="49" charset="-122"/>
                <a:cs typeface="+mn-cs"/>
                <a:sym typeface="Symbol" panose="05050102010706020507" pitchFamily="18" charset="2"/>
              </a:rPr>
              <a:t>）</a:t>
            </a:r>
            <a:r>
              <a:rPr kumimoji="1" lang="en-US" altLang="zh-CN" sz="2400" b="1" i="0" u="none" strike="noStrike" kern="1200" cap="none" spc="0" normalizeH="0" baseline="0" noProof="0">
                <a:ln>
                  <a:noFill/>
                </a:ln>
                <a:solidFill>
                  <a:srgbClr val="CC0000"/>
                </a:solidFill>
                <a:effectLst/>
                <a:uLnTx/>
                <a:uFillTx/>
                <a:latin typeface="Times New Roman" panose="02020503050405090304" pitchFamily="18" charset="0"/>
                <a:ea typeface="仿宋_GB2312" pitchFamily="49" charset="-122"/>
                <a:cs typeface="+mn-cs"/>
              </a:rPr>
              <a:t>KVL</a:t>
            </a:r>
            <a:r>
              <a:rPr kumimoji="1" lang="zh-CN" altLang="en-US" sz="2400" b="1" i="0" u="none" strike="noStrike" kern="1200" cap="none" spc="0" normalizeH="0" baseline="0" noProof="0">
                <a:ln>
                  <a:noFill/>
                </a:ln>
                <a:solidFill>
                  <a:srgbClr val="CC0000"/>
                </a:solidFill>
                <a:effectLst/>
                <a:uLnTx/>
                <a:uFillTx/>
                <a:latin typeface="Times New Roman" panose="02020503050405090304" pitchFamily="18" charset="0"/>
                <a:ea typeface="仿宋_GB2312" pitchFamily="49" charset="-122"/>
                <a:cs typeface="+mn-cs"/>
              </a:rPr>
              <a:t>方程是按电压参考方向列写，与电压实际</a:t>
            </a:r>
            <a:endParaRPr kumimoji="1" lang="zh-CN" altLang="en-US" sz="2400" b="1" i="0" u="none" strike="noStrike" kern="1200" cap="none" spc="0" normalizeH="0" baseline="0" noProof="0">
              <a:ln>
                <a:noFill/>
              </a:ln>
              <a:solidFill>
                <a:srgbClr val="CC0000"/>
              </a:solidFill>
              <a:effectLst/>
              <a:uLnTx/>
              <a:uFillTx/>
              <a:latin typeface="Times New Roman" panose="02020503050405090304" pitchFamily="18" charset="0"/>
              <a:ea typeface="仿宋_GB2312" pitchFamily="49" charset="-122"/>
              <a:cs typeface="+mn-cs"/>
            </a:endParaRPr>
          </a:p>
          <a:p>
            <a:pPr marL="0" marR="0" lvl="0" indent="0" algn="l" defTabSz="914400" rtl="0" eaLnBrk="0" fontAlgn="base" latinLnBrk="0" hangingPunct="0">
              <a:lnSpc>
                <a:spcPct val="100000"/>
              </a:lnSpc>
              <a:spcBef>
                <a:spcPct val="0"/>
              </a:spcBef>
              <a:spcAft>
                <a:spcPct val="0"/>
              </a:spcAft>
              <a:buClrTx/>
              <a:buSzTx/>
              <a:buFontTx/>
              <a:buNone/>
              <a:defRPr/>
            </a:pPr>
            <a:r>
              <a:rPr kumimoji="1" lang="zh-CN" altLang="en-US" sz="2400" b="1" i="0" u="none" strike="noStrike" kern="1200" cap="none" spc="0" normalizeH="0" baseline="0" noProof="0">
                <a:ln>
                  <a:noFill/>
                </a:ln>
                <a:solidFill>
                  <a:srgbClr val="CC0000"/>
                </a:solidFill>
                <a:effectLst/>
                <a:uLnTx/>
                <a:uFillTx/>
                <a:latin typeface="Times New Roman" panose="02020503050405090304" pitchFamily="18" charset="0"/>
                <a:ea typeface="仿宋_GB2312" pitchFamily="49" charset="-122"/>
                <a:cs typeface="+mn-cs"/>
              </a:rPr>
              <a:t>          方向无关。</a:t>
            </a:r>
            <a:endParaRPr kumimoji="1" lang="zh-CN" altLang="en-US" sz="2400" b="1" i="0" u="none" strike="noStrike" kern="1200" cap="none" spc="0" normalizeH="0" baseline="0" noProof="0">
              <a:ln>
                <a:noFill/>
              </a:ln>
              <a:solidFill>
                <a:srgbClr val="CC0000"/>
              </a:solidFill>
              <a:effectLst/>
              <a:uLnTx/>
              <a:uFillTx/>
              <a:latin typeface="Times New Roman" panose="02020503050405090304" pitchFamily="18" charset="0"/>
              <a:ea typeface="仿宋_GB2312" pitchFamily="49" charset="-122"/>
              <a:cs typeface="+mn-cs"/>
            </a:endParaRPr>
          </a:p>
        </p:txBody>
      </p:sp>
      <p:sp>
        <p:nvSpPr>
          <p:cNvPr id="3" name="灯片编号占位符 2"/>
          <p:cNvSpPr>
            <a:spLocks noGrp="1"/>
          </p:cNvSpPr>
          <p:nvPr>
            <p:ph type="sldNum" sz="quarter" idx="12"/>
            <p:custDataLst>
              <p:tags r:id="rId3"/>
            </p:custDataLst>
          </p:nvPr>
        </p:nvSpPr>
        <p:spPr/>
        <p:txBody>
          <a:bodyPr/>
          <a:lstStyle/>
          <a:p>
            <a:fld id="{6D22F896-40B5-4ADD-8801-0D06FADFA095}" type="slidenum">
              <a:rPr lang="en-US" dirty="0"/>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83651"/>
                                        </p:tgtEl>
                                        <p:attrNameLst>
                                          <p:attrName>style.visibility</p:attrName>
                                        </p:attrNameLst>
                                      </p:cBhvr>
                                      <p:to>
                                        <p:strVal val="visible"/>
                                      </p:to>
                                    </p:set>
                                    <p:animEffect transition="in" filter="wipe(left)">
                                      <p:cBhvr>
                                        <p:cTn id="7" dur="2000"/>
                                        <p:tgtEl>
                                          <p:spTgt spid="28365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83675"/>
                                        </p:tgtEl>
                                        <p:attrNameLst>
                                          <p:attrName>style.visibility</p:attrName>
                                        </p:attrNameLst>
                                      </p:cBhvr>
                                      <p:to>
                                        <p:strVal val="visible"/>
                                      </p:to>
                                    </p:set>
                                    <p:animEffect transition="in" filter="wipe(left)">
                                      <p:cBhvr>
                                        <p:cTn id="12" dur="5000"/>
                                        <p:tgtEl>
                                          <p:spTgt spid="283675"/>
                                        </p:tgtEl>
                                      </p:cBhvr>
                                    </p:animEffect>
                                  </p:childTnLst>
                                </p:cTn>
                              </p:par>
                            </p:childTnLst>
                          </p:cTn>
                        </p:par>
                      </p:childTnLst>
                    </p:cTn>
                  </p:par>
                  <p:par>
                    <p:cTn id="13" fill="hold">
                      <p:stCondLst>
                        <p:cond delay="indefinite"/>
                      </p:stCondLst>
                      <p:childTnLst>
                        <p:par>
                          <p:cTn id="14" fill="hold">
                            <p:stCondLst>
                              <p:cond delay="0"/>
                            </p:stCondLst>
                            <p:childTnLst>
                              <p:par>
                                <p:cTn id="15" presetID="51" presetClass="entr" presetSubtype="0" fill="hold" nodeType="clickEffect">
                                  <p:stCondLst>
                                    <p:cond delay="0"/>
                                  </p:stCondLst>
                                  <p:childTnLst>
                                    <p:set>
                                      <p:cBhvr>
                                        <p:cTn id="16" dur="1" fill="hold">
                                          <p:stCondLst>
                                            <p:cond delay="0"/>
                                          </p:stCondLst>
                                        </p:cTn>
                                        <p:tgtEl>
                                          <p:spTgt spid="283676"/>
                                        </p:tgtEl>
                                        <p:attrNameLst>
                                          <p:attrName>style.visibility</p:attrName>
                                        </p:attrNameLst>
                                      </p:cBhvr>
                                      <p:to>
                                        <p:strVal val="visible"/>
                                      </p:to>
                                    </p:set>
                                    <p:animEffect transition="in" filter="fade">
                                      <p:cBhvr>
                                        <p:cTn id="17" dur="770" decel="100000"/>
                                        <p:tgtEl>
                                          <p:spTgt spid="283676"/>
                                        </p:tgtEl>
                                      </p:cBhvr>
                                    </p:animEffect>
                                    <p:animScale>
                                      <p:cBhvr>
                                        <p:cTn id="18" dur="770" decel="100000"/>
                                        <p:tgtEl>
                                          <p:spTgt spid="283676"/>
                                        </p:tgtEl>
                                      </p:cBhvr>
                                      <p:from x="10000" y="10000"/>
                                      <p:to x="200000" y="450000"/>
                                    </p:animScale>
                                    <p:animScale>
                                      <p:cBhvr>
                                        <p:cTn id="19" dur="1230" accel="100000" fill="hold">
                                          <p:stCondLst>
                                            <p:cond delay="770"/>
                                          </p:stCondLst>
                                        </p:cTn>
                                        <p:tgtEl>
                                          <p:spTgt spid="283676"/>
                                        </p:tgtEl>
                                      </p:cBhvr>
                                      <p:from x="200000" y="450000"/>
                                      <p:to x="100000" y="100000"/>
                                    </p:animScale>
                                    <p:set>
                                      <p:cBhvr>
                                        <p:cTn id="20" dur="770" fill="hold"/>
                                        <p:tgtEl>
                                          <p:spTgt spid="283676"/>
                                        </p:tgtEl>
                                        <p:attrNameLst>
                                          <p:attrName>ppt_x</p:attrName>
                                        </p:attrNameLst>
                                      </p:cBhvr>
                                      <p:to>
                                        <p:strVal val="(0.5)"/>
                                      </p:to>
                                    </p:set>
                                    <p:anim from="(0.5)" to="(#ppt_x)" calcmode="lin" valueType="num">
                                      <p:cBhvr>
                                        <p:cTn id="21" dur="1230" accel="100000" fill="hold">
                                          <p:stCondLst>
                                            <p:cond delay="770"/>
                                          </p:stCondLst>
                                        </p:cTn>
                                        <p:tgtEl>
                                          <p:spTgt spid="283676"/>
                                        </p:tgtEl>
                                        <p:attrNameLst>
                                          <p:attrName>ppt_x</p:attrName>
                                        </p:attrNameLst>
                                      </p:cBhvr>
                                    </p:anim>
                                    <p:set>
                                      <p:cBhvr>
                                        <p:cTn id="22" dur="770" fill="hold"/>
                                        <p:tgtEl>
                                          <p:spTgt spid="283676"/>
                                        </p:tgtEl>
                                        <p:attrNameLst>
                                          <p:attrName>ppt_y</p:attrName>
                                        </p:attrNameLst>
                                      </p:cBhvr>
                                      <p:to>
                                        <p:strVal val="(#ppt_y+0.4)"/>
                                      </p:to>
                                    </p:set>
                                    <p:anim from="(#ppt_y+0.4)" to="(#ppt_y)" calcmode="lin" valueType="num">
                                      <p:cBhvr>
                                        <p:cTn id="23" dur="1230" accel="100000" fill="hold">
                                          <p:stCondLst>
                                            <p:cond delay="770"/>
                                          </p:stCondLst>
                                        </p:cTn>
                                        <p:tgtEl>
                                          <p:spTgt spid="283676"/>
                                        </p:tgtEl>
                                        <p:attrNameLst>
                                          <p:attrName>ppt_y</p:attrName>
                                        </p:attrNameLst>
                                      </p:cBhvr>
                                    </p:anim>
                                  </p:childTnLst>
                                </p:cTn>
                              </p:par>
                            </p:childTnLst>
                          </p:cTn>
                        </p:par>
                      </p:childTnLst>
                    </p:cTn>
                  </p:par>
                  <p:par>
                    <p:cTn id="24" fill="hold">
                      <p:stCondLst>
                        <p:cond delay="indefinite"/>
                      </p:stCondLst>
                      <p:childTnLst>
                        <p:par>
                          <p:cTn id="25" fill="hold">
                            <p:stCondLst>
                              <p:cond delay="0"/>
                            </p:stCondLst>
                            <p:childTnLst>
                              <p:par>
                                <p:cTn id="26" presetID="17" presetClass="entr" presetSubtype="10" fill="hold" nodeType="clickEffect">
                                  <p:stCondLst>
                                    <p:cond delay="0"/>
                                  </p:stCondLst>
                                  <p:iterate type="lt">
                                    <p:tmPct val="100000"/>
                                  </p:iterate>
                                  <p:childTnLst>
                                    <p:set>
                                      <p:cBhvr>
                                        <p:cTn id="27" dur="1" fill="hold">
                                          <p:stCondLst>
                                            <p:cond delay="0"/>
                                          </p:stCondLst>
                                        </p:cTn>
                                        <p:tgtEl>
                                          <p:spTgt spid="283677"/>
                                        </p:tgtEl>
                                        <p:attrNameLst>
                                          <p:attrName>style.visibility</p:attrName>
                                        </p:attrNameLst>
                                      </p:cBhvr>
                                      <p:to>
                                        <p:strVal val="visible"/>
                                      </p:to>
                                    </p:set>
                                    <p:anim calcmode="lin" valueType="num">
                                      <p:cBhvr>
                                        <p:cTn id="28" dur="100" fill="hold"/>
                                        <p:tgtEl>
                                          <p:spTgt spid="283677"/>
                                        </p:tgtEl>
                                        <p:attrNameLst>
                                          <p:attrName>ppt_w</p:attrName>
                                        </p:attrNameLst>
                                      </p:cBhvr>
                                      <p:tavLst>
                                        <p:tav tm="0">
                                          <p:val>
                                            <p:fltVal val="0"/>
                                          </p:val>
                                        </p:tav>
                                        <p:tav tm="100000">
                                          <p:val>
                                            <p:strVal val="#ppt_w"/>
                                          </p:val>
                                        </p:tav>
                                      </p:tavLst>
                                    </p:anim>
                                    <p:anim calcmode="lin" valueType="num">
                                      <p:cBhvr>
                                        <p:cTn id="29" dur="100" fill="hold"/>
                                        <p:tgtEl>
                                          <p:spTgt spid="283677"/>
                                        </p:tgtEl>
                                        <p:attrNameLst>
                                          <p:attrName>ppt_h</p:attrName>
                                        </p:attrNameLst>
                                      </p:cBhvr>
                                      <p:tavLst>
                                        <p:tav tm="0">
                                          <p:val>
                                            <p:strVal val="#ppt_h"/>
                                          </p:val>
                                        </p:tav>
                                        <p:tav tm="100000">
                                          <p:val>
                                            <p:strVal val="#ppt_h"/>
                                          </p:val>
                                        </p:tav>
                                      </p:tavLst>
                                    </p:anim>
                                  </p:childTnLst>
                                </p:cTn>
                              </p:par>
                            </p:childTnLst>
                          </p:cTn>
                        </p:par>
                      </p:childTnLst>
                    </p:cTn>
                  </p:par>
                  <p:par>
                    <p:cTn id="30" fill="hold">
                      <p:stCondLst>
                        <p:cond delay="indefinite"/>
                      </p:stCondLst>
                      <p:childTnLst>
                        <p:par>
                          <p:cTn id="31" fill="hold">
                            <p:stCondLst>
                              <p:cond delay="0"/>
                            </p:stCondLst>
                            <p:childTnLst>
                              <p:par>
                                <p:cTn id="32" presetID="17" presetClass="entr" presetSubtype="10" fill="hold" nodeType="clickEffect">
                                  <p:stCondLst>
                                    <p:cond delay="0"/>
                                  </p:stCondLst>
                                  <p:iterate type="lt">
                                    <p:tmPct val="100000"/>
                                  </p:iterate>
                                  <p:childTnLst>
                                    <p:set>
                                      <p:cBhvr>
                                        <p:cTn id="33" dur="1" fill="hold">
                                          <p:stCondLst>
                                            <p:cond delay="0"/>
                                          </p:stCondLst>
                                        </p:cTn>
                                        <p:tgtEl>
                                          <p:spTgt spid="283678"/>
                                        </p:tgtEl>
                                        <p:attrNameLst>
                                          <p:attrName>style.visibility</p:attrName>
                                        </p:attrNameLst>
                                      </p:cBhvr>
                                      <p:to>
                                        <p:strVal val="visible"/>
                                      </p:to>
                                    </p:set>
                                    <p:anim calcmode="lin" valueType="num">
                                      <p:cBhvr>
                                        <p:cTn id="34" dur="100" fill="hold"/>
                                        <p:tgtEl>
                                          <p:spTgt spid="283678"/>
                                        </p:tgtEl>
                                        <p:attrNameLst>
                                          <p:attrName>ppt_w</p:attrName>
                                        </p:attrNameLst>
                                      </p:cBhvr>
                                      <p:tavLst>
                                        <p:tav tm="0">
                                          <p:val>
                                            <p:fltVal val="0"/>
                                          </p:val>
                                        </p:tav>
                                        <p:tav tm="100000">
                                          <p:val>
                                            <p:strVal val="#ppt_w"/>
                                          </p:val>
                                        </p:tav>
                                      </p:tavLst>
                                    </p:anim>
                                    <p:anim calcmode="lin" valueType="num">
                                      <p:cBhvr>
                                        <p:cTn id="35" dur="100" fill="hold"/>
                                        <p:tgtEl>
                                          <p:spTgt spid="283678"/>
                                        </p:tgtEl>
                                        <p:attrNameLst>
                                          <p:attrName>ppt_h</p:attrName>
                                        </p:attrNameLst>
                                      </p:cBhvr>
                                      <p:tavLst>
                                        <p:tav tm="0">
                                          <p:val>
                                            <p:strVal val="#ppt_h"/>
                                          </p:val>
                                        </p:tav>
                                        <p:tav tm="100000">
                                          <p:val>
                                            <p:strVal val="#ppt_h"/>
                                          </p:val>
                                        </p:tav>
                                      </p:tavLst>
                                    </p:anim>
                                  </p:childTnLst>
                                </p:cTn>
                              </p:par>
                            </p:childTnLst>
                          </p:cTn>
                        </p:par>
                      </p:childTnLst>
                    </p:cTn>
                  </p:par>
                  <p:par>
                    <p:cTn id="36" fill="hold">
                      <p:stCondLst>
                        <p:cond delay="indefinite"/>
                      </p:stCondLst>
                      <p:childTnLst>
                        <p:par>
                          <p:cTn id="37" fill="hold">
                            <p:stCondLst>
                              <p:cond delay="0"/>
                            </p:stCondLst>
                            <p:childTnLst>
                              <p:par>
                                <p:cTn id="38" presetID="17" presetClass="entr" presetSubtype="10" fill="hold" nodeType="clickEffect">
                                  <p:stCondLst>
                                    <p:cond delay="0"/>
                                  </p:stCondLst>
                                  <p:iterate type="lt">
                                    <p:tmPct val="100000"/>
                                  </p:iterate>
                                  <p:childTnLst>
                                    <p:set>
                                      <p:cBhvr>
                                        <p:cTn id="39" dur="1" fill="hold">
                                          <p:stCondLst>
                                            <p:cond delay="0"/>
                                          </p:stCondLst>
                                        </p:cTn>
                                        <p:tgtEl>
                                          <p:spTgt spid="283679"/>
                                        </p:tgtEl>
                                        <p:attrNameLst>
                                          <p:attrName>style.visibility</p:attrName>
                                        </p:attrNameLst>
                                      </p:cBhvr>
                                      <p:to>
                                        <p:strVal val="visible"/>
                                      </p:to>
                                    </p:set>
                                    <p:anim calcmode="lin" valueType="num">
                                      <p:cBhvr>
                                        <p:cTn id="40" dur="100" fill="hold"/>
                                        <p:tgtEl>
                                          <p:spTgt spid="283679"/>
                                        </p:tgtEl>
                                        <p:attrNameLst>
                                          <p:attrName>ppt_w</p:attrName>
                                        </p:attrNameLst>
                                      </p:cBhvr>
                                      <p:tavLst>
                                        <p:tav tm="0">
                                          <p:val>
                                            <p:fltVal val="0"/>
                                          </p:val>
                                        </p:tav>
                                        <p:tav tm="100000">
                                          <p:val>
                                            <p:strVal val="#ppt_w"/>
                                          </p:val>
                                        </p:tav>
                                      </p:tavLst>
                                    </p:anim>
                                    <p:anim calcmode="lin" valueType="num">
                                      <p:cBhvr>
                                        <p:cTn id="41" dur="100" fill="hold"/>
                                        <p:tgtEl>
                                          <p:spTgt spid="283679"/>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3651" grpId="0" animBg="1"/>
      <p:bldP spid="283676" grpId="0" animBg="1"/>
      <p:bldP spid="283677" grpId="0"/>
      <p:bldP spid="283678" grpId="0"/>
      <p:bldP spid="283679" grpId="0"/>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Text Box 2"/>
          <p:cNvSpPr txBox="1"/>
          <p:nvPr/>
        </p:nvSpPr>
        <p:spPr>
          <a:xfrm>
            <a:off x="2409825" y="3694430"/>
            <a:ext cx="8001000" cy="1198880"/>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lnSpc>
                <a:spcPct val="150000"/>
              </a:lnSpc>
              <a:spcBef>
                <a:spcPct val="50000"/>
              </a:spcBef>
              <a:buNone/>
            </a:pPr>
            <a:r>
              <a:rPr lang="en-US" altLang="zh-CN" sz="2400" b="1" dirty="0">
                <a:ea typeface="楷体_GB2312" pitchFamily="1" charset="-122"/>
              </a:rPr>
              <a:t>        </a:t>
            </a:r>
            <a:r>
              <a:rPr lang="zh-CN" altLang="en-US" sz="2400" b="1" dirty="0">
                <a:ea typeface="楷体_GB2312" pitchFamily="1" charset="-122"/>
              </a:rPr>
              <a:t>将单口网络内</a:t>
            </a:r>
            <a:r>
              <a:rPr lang="en-US" altLang="zh-CN" sz="2400" b="1" dirty="0">
                <a:ea typeface="楷体_GB2312" pitchFamily="1" charset="-122"/>
              </a:rPr>
              <a:t>1V</a:t>
            </a:r>
            <a:r>
              <a:rPr lang="zh-CN" altLang="en-US" sz="2400" b="1" dirty="0">
                <a:ea typeface="楷体_GB2312" pitchFamily="1" charset="-122"/>
              </a:rPr>
              <a:t>电压源用短路代替，</a:t>
            </a:r>
            <a:r>
              <a:rPr lang="en-US" altLang="zh-CN" sz="2400" b="1" dirty="0">
                <a:ea typeface="楷体_GB2312" pitchFamily="1" charset="-122"/>
              </a:rPr>
              <a:t>2A</a:t>
            </a:r>
            <a:r>
              <a:rPr lang="zh-CN" altLang="en-US" sz="2400" b="1" dirty="0">
                <a:ea typeface="楷体_GB2312" pitchFamily="1" charset="-122"/>
              </a:rPr>
              <a:t>电流源用开路代替，得到图</a:t>
            </a:r>
            <a:r>
              <a:rPr lang="en-US" altLang="zh-CN" sz="2400" b="1" dirty="0">
                <a:ea typeface="楷体_GB2312" pitchFamily="1" charset="-122"/>
              </a:rPr>
              <a:t>(b)</a:t>
            </a:r>
            <a:r>
              <a:rPr lang="zh-CN" altLang="en-US" sz="2400" b="1" dirty="0">
                <a:ea typeface="楷体_GB2312" pitchFamily="1" charset="-122"/>
              </a:rPr>
              <a:t>电路，由此求得 </a:t>
            </a:r>
            <a:endParaRPr lang="zh-CN" altLang="en-US" sz="2400" b="1" dirty="0">
              <a:ea typeface="楷体_GB2312" pitchFamily="1" charset="-122"/>
            </a:endParaRPr>
          </a:p>
        </p:txBody>
      </p:sp>
      <p:graphicFrame>
        <p:nvGraphicFramePr>
          <p:cNvPr id="94211" name="Object 3"/>
          <p:cNvGraphicFramePr>
            <a:graphicFrameLocks noChangeAspect="1"/>
          </p:cNvGraphicFramePr>
          <p:nvPr/>
        </p:nvGraphicFramePr>
        <p:xfrm>
          <a:off x="4038600" y="5094605"/>
          <a:ext cx="3962400" cy="571500"/>
        </p:xfrm>
        <a:graphic>
          <a:graphicData uri="http://schemas.openxmlformats.org/presentationml/2006/ole">
            <mc:AlternateContent xmlns:mc="http://schemas.openxmlformats.org/markup-compatibility/2006">
              <mc:Choice xmlns:v="urn:schemas-microsoft-com:vml" Requires="v">
                <p:oleObj spid="_x0000_s92" name="" r:id="rId1" imgW="1574800" imgH="228600" progId="Equation.3">
                  <p:embed/>
                </p:oleObj>
              </mc:Choice>
              <mc:Fallback>
                <p:oleObj name="" r:id="rId1" imgW="1574800" imgH="228600" progId="Equation.3">
                  <p:embed/>
                  <p:pic>
                    <p:nvPicPr>
                      <p:cNvPr id="0" name="图片 3413"/>
                      <p:cNvPicPr/>
                      <p:nvPr/>
                    </p:nvPicPr>
                    <p:blipFill>
                      <a:blip r:embed="rId2"/>
                      <a:stretch>
                        <a:fillRect/>
                      </a:stretch>
                    </p:blipFill>
                    <p:spPr>
                      <a:xfrm>
                        <a:off x="4038600" y="5094605"/>
                        <a:ext cx="3962400" cy="571500"/>
                      </a:xfrm>
                      <a:prstGeom prst="rect">
                        <a:avLst/>
                      </a:prstGeom>
                      <a:solidFill>
                        <a:srgbClr val="00FFCC"/>
                      </a:solidFill>
                      <a:ln w="38100">
                        <a:noFill/>
                        <a:miter/>
                      </a:ln>
                    </p:spPr>
                  </p:pic>
                </p:oleObj>
              </mc:Fallback>
            </mc:AlternateContent>
          </a:graphicData>
        </a:graphic>
      </p:graphicFrame>
      <p:sp>
        <p:nvSpPr>
          <p:cNvPr id="94212" name="Text Box 4"/>
          <p:cNvSpPr txBox="1"/>
          <p:nvPr/>
        </p:nvSpPr>
        <p:spPr>
          <a:xfrm>
            <a:off x="1582420" y="5867400"/>
            <a:ext cx="9406255" cy="645160"/>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lnSpc>
                <a:spcPct val="150000"/>
              </a:lnSpc>
              <a:spcBef>
                <a:spcPct val="50000"/>
              </a:spcBef>
              <a:buNone/>
            </a:pPr>
            <a:r>
              <a:rPr lang="en-US" altLang="zh-CN" sz="2400" b="1" dirty="0">
                <a:ea typeface="楷体_GB2312" pitchFamily="1" charset="-122"/>
              </a:rPr>
              <a:t>        </a:t>
            </a:r>
            <a:r>
              <a:rPr lang="zh-CN" altLang="en-US" sz="2400" b="1" dirty="0">
                <a:ea typeface="楷体_GB2312" pitchFamily="1" charset="-122"/>
              </a:rPr>
              <a:t>根据</a:t>
            </a:r>
            <a:r>
              <a:rPr lang="en-US" altLang="zh-CN" sz="2400" b="1" i="1" dirty="0">
                <a:ea typeface="楷体_GB2312" pitchFamily="1" charset="-122"/>
              </a:rPr>
              <a:t>u</a:t>
            </a:r>
            <a:r>
              <a:rPr lang="en-US" altLang="zh-CN" sz="2400" b="1" baseline="-30000" dirty="0">
                <a:ea typeface="楷体_GB2312" pitchFamily="1" charset="-122"/>
              </a:rPr>
              <a:t>oc</a:t>
            </a:r>
            <a:r>
              <a:rPr lang="zh-CN" altLang="en-US" sz="2400" b="1" dirty="0">
                <a:ea typeface="楷体_GB2312" pitchFamily="1" charset="-122"/>
              </a:rPr>
              <a:t>的参考方向，即可画出戴维宁等效电路，如图</a:t>
            </a:r>
            <a:r>
              <a:rPr lang="en-US" altLang="zh-CN" sz="2400" b="1" dirty="0">
                <a:ea typeface="楷体_GB2312" pitchFamily="1" charset="-122"/>
              </a:rPr>
              <a:t>(c)</a:t>
            </a:r>
            <a:r>
              <a:rPr lang="zh-CN" altLang="en-US" sz="2400" b="1" dirty="0">
                <a:ea typeface="楷体_GB2312" pitchFamily="1" charset="-122"/>
              </a:rPr>
              <a:t>所示。 </a:t>
            </a:r>
            <a:endParaRPr lang="zh-CN" altLang="en-US" sz="2400" b="1" dirty="0">
              <a:ea typeface="楷体_GB2312" pitchFamily="1" charset="-122"/>
            </a:endParaRPr>
          </a:p>
        </p:txBody>
      </p:sp>
      <p:grpSp>
        <p:nvGrpSpPr>
          <p:cNvPr id="105477" name="Group 5"/>
          <p:cNvGrpSpPr/>
          <p:nvPr/>
        </p:nvGrpSpPr>
        <p:grpSpPr>
          <a:xfrm>
            <a:off x="2057400" y="892810"/>
            <a:ext cx="8001000" cy="2663826"/>
            <a:chOff x="384" y="428"/>
            <a:chExt cx="5040" cy="1678"/>
          </a:xfrm>
        </p:grpSpPr>
        <p:graphicFrame>
          <p:nvGraphicFramePr>
            <p:cNvPr id="105479" name="Object 6"/>
            <p:cNvGraphicFramePr>
              <a:graphicFrameLocks noChangeAspect="1"/>
            </p:cNvGraphicFramePr>
            <p:nvPr/>
          </p:nvGraphicFramePr>
          <p:xfrm>
            <a:off x="384" y="428"/>
            <a:ext cx="5040" cy="1444"/>
          </p:xfrm>
          <a:graphic>
            <a:graphicData uri="http://schemas.openxmlformats.org/presentationml/2006/ole">
              <mc:AlternateContent xmlns:mc="http://schemas.openxmlformats.org/markup-compatibility/2006">
                <mc:Choice xmlns:v="urn:schemas-microsoft-com:vml" Requires="v">
                  <p:oleObj spid="_x0000_s2" name="" r:id="rId3" imgW="19951700" imgH="5715000" progId="Photoshop.Image.5">
                    <p:embed/>
                  </p:oleObj>
                </mc:Choice>
                <mc:Fallback>
                  <p:oleObj name="" r:id="rId3" imgW="19951700" imgH="5715000" progId="Photoshop.Image.5">
                    <p:embed/>
                    <p:pic>
                      <p:nvPicPr>
                        <p:cNvPr id="0" name="图片 3412"/>
                        <p:cNvPicPr/>
                        <p:nvPr/>
                      </p:nvPicPr>
                      <p:blipFill>
                        <a:blip r:embed="rId4"/>
                        <a:stretch>
                          <a:fillRect/>
                        </a:stretch>
                      </p:blipFill>
                      <p:spPr>
                        <a:xfrm>
                          <a:off x="384" y="428"/>
                          <a:ext cx="5040" cy="1444"/>
                        </a:xfrm>
                        <a:prstGeom prst="rect">
                          <a:avLst/>
                        </a:prstGeom>
                        <a:noFill/>
                        <a:ln w="38100">
                          <a:noFill/>
                          <a:miter/>
                        </a:ln>
                      </p:spPr>
                    </p:pic>
                  </p:oleObj>
                </mc:Fallback>
              </mc:AlternateContent>
            </a:graphicData>
          </a:graphic>
        </p:graphicFrame>
        <p:sp>
          <p:nvSpPr>
            <p:cNvPr id="105480" name="Rectangle 7"/>
            <p:cNvSpPr/>
            <p:nvPr/>
          </p:nvSpPr>
          <p:spPr>
            <a:xfrm>
              <a:off x="2476" y="1855"/>
              <a:ext cx="614" cy="25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zh-CN" altLang="en-US" sz="2000" b="1" dirty="0">
                  <a:ea typeface="楷体_GB2312" pitchFamily="1" charset="-122"/>
                </a:rPr>
                <a:t>图</a:t>
              </a:r>
              <a:r>
                <a:rPr lang="en-US" altLang="zh-CN" sz="2000" b="1" dirty="0">
                  <a:ea typeface="楷体_GB2312" pitchFamily="1" charset="-122"/>
                </a:rPr>
                <a:t>4</a:t>
              </a:r>
              <a:r>
                <a:rPr lang="zh-CN" altLang="en-US" sz="2000" b="1" dirty="0">
                  <a:ea typeface="楷体_GB2312" pitchFamily="1" charset="-122"/>
                </a:rPr>
                <a:t>－</a:t>
              </a:r>
              <a:r>
                <a:rPr lang="en-US" altLang="zh-CN" sz="2000" b="1" dirty="0">
                  <a:ea typeface="楷体_GB2312" pitchFamily="1" charset="-122"/>
                </a:rPr>
                <a:t>8</a:t>
              </a:r>
              <a:endParaRPr lang="en-US" altLang="zh-CN" sz="2000" b="1" dirty="0">
                <a:ea typeface="楷体_GB2312" pitchFamily="1" charset="-122"/>
              </a:endParaRP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94210">
                                            <p:txEl>
                                              <p:pRg st="0" end="0"/>
                                            </p:txEl>
                                          </p:spTgt>
                                        </p:tgtEl>
                                        <p:attrNameLst>
                                          <p:attrName>style.visibility</p:attrName>
                                        </p:attrNameLst>
                                      </p:cBhvr>
                                      <p:to>
                                        <p:strVal val="visible"/>
                                      </p:to>
                                    </p:set>
                                    <p:animEffect transition="in" filter="dissolve">
                                      <p:cBhvr>
                                        <p:cTn id="7" dur="500"/>
                                        <p:tgtEl>
                                          <p:spTgt spid="942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94211"/>
                                        </p:tgtEl>
                                        <p:attrNameLst>
                                          <p:attrName>style.visibility</p:attrName>
                                        </p:attrNameLst>
                                      </p:cBhvr>
                                      <p:to>
                                        <p:strVal val="visible"/>
                                      </p:to>
                                    </p:set>
                                    <p:animEffect transition="in" filter="dissolve">
                                      <p:cBhvr>
                                        <p:cTn id="12" dur="500"/>
                                        <p:tgtEl>
                                          <p:spTgt spid="94211"/>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94212">
                                            <p:txEl>
                                              <p:pRg st="0" end="0"/>
                                            </p:txEl>
                                          </p:spTgt>
                                        </p:tgtEl>
                                        <p:attrNameLst>
                                          <p:attrName>style.visibility</p:attrName>
                                        </p:attrNameLst>
                                      </p:cBhvr>
                                      <p:to>
                                        <p:strVal val="visible"/>
                                      </p:to>
                                    </p:set>
                                    <p:animEffect transition="in" filter="dissolve">
                                      <p:cBhvr>
                                        <p:cTn id="17" dur="500"/>
                                        <p:tgtEl>
                                          <p:spTgt spid="942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210" grpId="0" advAuto="1000" build="p"/>
      <p:bldP spid="94212" grpId="0" build="p"/>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Text Box 2"/>
          <p:cNvSpPr txBox="1"/>
          <p:nvPr/>
        </p:nvSpPr>
        <p:spPr>
          <a:xfrm>
            <a:off x="2133600" y="427038"/>
            <a:ext cx="8001000" cy="64516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lnSpc>
                <a:spcPct val="150000"/>
              </a:lnSpc>
              <a:spcBef>
                <a:spcPct val="50000"/>
              </a:spcBef>
              <a:buNone/>
            </a:pPr>
            <a:r>
              <a:rPr lang="zh-CN" altLang="en-US" sz="2400" b="1" dirty="0">
                <a:ea typeface="楷体_GB2312" pitchFamily="1" charset="-122"/>
              </a:rPr>
              <a:t>例</a:t>
            </a:r>
            <a:r>
              <a:rPr lang="en-US" altLang="zh-CN" sz="2400" b="1" dirty="0">
                <a:ea typeface="楷体_GB2312" pitchFamily="1" charset="-122"/>
              </a:rPr>
              <a:t>2  </a:t>
            </a:r>
            <a:r>
              <a:rPr lang="zh-CN" altLang="en-US" sz="2400" b="1" dirty="0">
                <a:ea typeface="楷体_GB2312" pitchFamily="1" charset="-122"/>
              </a:rPr>
              <a:t>求图</a:t>
            </a:r>
            <a:r>
              <a:rPr lang="en-US" altLang="zh-CN" sz="2400" b="1" dirty="0">
                <a:ea typeface="楷体_GB2312" pitchFamily="1" charset="-122"/>
              </a:rPr>
              <a:t>4-9(a)</a:t>
            </a:r>
            <a:r>
              <a:rPr lang="zh-CN" altLang="en-US" sz="2400" b="1" dirty="0">
                <a:ea typeface="楷体_GB2312" pitchFamily="1" charset="-122"/>
              </a:rPr>
              <a:t>所示单口网络的戴维宁等效电路。 </a:t>
            </a:r>
            <a:endParaRPr lang="zh-CN" altLang="en-US" sz="2400" b="1" dirty="0">
              <a:ea typeface="楷体_GB2312" pitchFamily="1" charset="-122"/>
            </a:endParaRPr>
          </a:p>
        </p:txBody>
      </p:sp>
      <p:sp>
        <p:nvSpPr>
          <p:cNvPr id="95235" name="Text Box 3"/>
          <p:cNvSpPr txBox="1"/>
          <p:nvPr/>
        </p:nvSpPr>
        <p:spPr>
          <a:xfrm>
            <a:off x="2133600" y="3581400"/>
            <a:ext cx="8001000" cy="119888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lnSpc>
                <a:spcPct val="150000"/>
              </a:lnSpc>
              <a:spcBef>
                <a:spcPct val="50000"/>
              </a:spcBef>
              <a:buNone/>
            </a:pPr>
            <a:r>
              <a:rPr lang="zh-CN" altLang="en-US" sz="2400" b="1" dirty="0">
                <a:ea typeface="楷体_GB2312" pitchFamily="1" charset="-122"/>
              </a:rPr>
              <a:t>解；标出单口网络开路电压</a:t>
            </a:r>
            <a:r>
              <a:rPr lang="en-US" altLang="zh-CN" sz="2400" b="1" i="1" dirty="0">
                <a:ea typeface="楷体_GB2312" pitchFamily="1" charset="-122"/>
              </a:rPr>
              <a:t>u</a:t>
            </a:r>
            <a:r>
              <a:rPr lang="en-US" altLang="zh-CN" sz="2400" b="1" baseline="-30000" dirty="0">
                <a:ea typeface="楷体_GB2312" pitchFamily="1" charset="-122"/>
              </a:rPr>
              <a:t>oc</a:t>
            </a:r>
            <a:r>
              <a:rPr lang="zh-CN" altLang="en-US" sz="2400" b="1" dirty="0">
                <a:ea typeface="楷体_GB2312" pitchFamily="1" charset="-122"/>
              </a:rPr>
              <a:t>的参考方向，用叠加定理求</a:t>
            </a:r>
            <a:br>
              <a:rPr lang="zh-CN" altLang="en-US" sz="2400" b="1" dirty="0">
                <a:ea typeface="楷体_GB2312" pitchFamily="1" charset="-122"/>
              </a:rPr>
            </a:br>
            <a:r>
              <a:rPr lang="zh-CN" altLang="en-US" sz="2400" b="1" dirty="0">
                <a:ea typeface="楷体_GB2312" pitchFamily="1" charset="-122"/>
              </a:rPr>
              <a:t>         得</a:t>
            </a:r>
            <a:r>
              <a:rPr lang="en-US" altLang="zh-CN" sz="2400" b="1" i="1" dirty="0">
                <a:ea typeface="楷体_GB2312" pitchFamily="1" charset="-122"/>
              </a:rPr>
              <a:t>u</a:t>
            </a:r>
            <a:r>
              <a:rPr lang="en-US" altLang="zh-CN" sz="2400" b="1" baseline="-30000" dirty="0">
                <a:ea typeface="楷体_GB2312" pitchFamily="1" charset="-122"/>
              </a:rPr>
              <a:t>oc</a:t>
            </a:r>
            <a:r>
              <a:rPr lang="zh-CN" altLang="en-US" sz="2400" b="1" dirty="0">
                <a:ea typeface="楷体_GB2312" pitchFamily="1" charset="-122"/>
              </a:rPr>
              <a:t>为 </a:t>
            </a:r>
            <a:endParaRPr lang="zh-CN" altLang="en-US" sz="2400" b="1" dirty="0">
              <a:ea typeface="楷体_GB2312" pitchFamily="1" charset="-122"/>
            </a:endParaRPr>
          </a:p>
        </p:txBody>
      </p:sp>
      <p:graphicFrame>
        <p:nvGraphicFramePr>
          <p:cNvPr id="95236" name="Object 4"/>
          <p:cNvGraphicFramePr>
            <a:graphicFrameLocks noChangeAspect="1"/>
          </p:cNvGraphicFramePr>
          <p:nvPr/>
        </p:nvGraphicFramePr>
        <p:xfrm>
          <a:off x="2971800" y="4876800"/>
          <a:ext cx="6764338" cy="1154113"/>
        </p:xfrm>
        <a:graphic>
          <a:graphicData uri="http://schemas.openxmlformats.org/presentationml/2006/ole">
            <mc:AlternateContent xmlns:mc="http://schemas.openxmlformats.org/markup-compatibility/2006">
              <mc:Choice xmlns:v="urn:schemas-microsoft-com:vml" Requires="v">
                <p:oleObj spid="_x0000_s92" name="" r:id="rId1" imgW="2451100" imgH="482600" progId="Equation.3">
                  <p:embed/>
                </p:oleObj>
              </mc:Choice>
              <mc:Fallback>
                <p:oleObj name="" r:id="rId1" imgW="2451100" imgH="482600" progId="Equation.3">
                  <p:embed/>
                  <p:pic>
                    <p:nvPicPr>
                      <p:cNvPr id="0" name="图片 3414"/>
                      <p:cNvPicPr/>
                      <p:nvPr/>
                    </p:nvPicPr>
                    <p:blipFill>
                      <a:blip r:embed="rId2"/>
                      <a:stretch>
                        <a:fillRect/>
                      </a:stretch>
                    </p:blipFill>
                    <p:spPr>
                      <a:xfrm>
                        <a:off x="2971800" y="4876800"/>
                        <a:ext cx="6764338" cy="1154113"/>
                      </a:xfrm>
                      <a:prstGeom prst="rect">
                        <a:avLst/>
                      </a:prstGeom>
                      <a:solidFill>
                        <a:srgbClr val="00FFCC"/>
                      </a:solidFill>
                      <a:ln w="38100">
                        <a:noFill/>
                        <a:miter/>
                      </a:ln>
                    </p:spPr>
                  </p:pic>
                </p:oleObj>
              </mc:Fallback>
            </mc:AlternateContent>
          </a:graphicData>
        </a:graphic>
      </p:graphicFrame>
      <p:grpSp>
        <p:nvGrpSpPr>
          <p:cNvPr id="95237" name="Group 5"/>
          <p:cNvGrpSpPr/>
          <p:nvPr/>
        </p:nvGrpSpPr>
        <p:grpSpPr>
          <a:xfrm>
            <a:off x="2286000" y="1143000"/>
            <a:ext cx="7696200" cy="2428876"/>
            <a:chOff x="432" y="384"/>
            <a:chExt cx="4848" cy="1530"/>
          </a:xfrm>
        </p:grpSpPr>
        <p:graphicFrame>
          <p:nvGraphicFramePr>
            <p:cNvPr id="106502" name="Object 6"/>
            <p:cNvGraphicFramePr>
              <a:graphicFrameLocks noChangeAspect="1"/>
            </p:cNvGraphicFramePr>
            <p:nvPr/>
          </p:nvGraphicFramePr>
          <p:xfrm>
            <a:off x="432" y="384"/>
            <a:ext cx="4848" cy="1308"/>
          </p:xfrm>
          <a:graphic>
            <a:graphicData uri="http://schemas.openxmlformats.org/presentationml/2006/ole">
              <mc:AlternateContent xmlns:mc="http://schemas.openxmlformats.org/markup-compatibility/2006">
                <mc:Choice xmlns:v="urn:schemas-microsoft-com:vml" Requires="v">
                  <p:oleObj spid="_x0000_s2" name="" r:id="rId3" imgW="21742400" imgH="5867400" progId="Photoshop.Image.5">
                    <p:embed/>
                  </p:oleObj>
                </mc:Choice>
                <mc:Fallback>
                  <p:oleObj name="" r:id="rId3" imgW="21742400" imgH="5867400" progId="Photoshop.Image.5">
                    <p:embed/>
                    <p:pic>
                      <p:nvPicPr>
                        <p:cNvPr id="0" name="图片 3419"/>
                        <p:cNvPicPr/>
                        <p:nvPr/>
                      </p:nvPicPr>
                      <p:blipFill>
                        <a:blip r:embed="rId4"/>
                        <a:stretch>
                          <a:fillRect/>
                        </a:stretch>
                      </p:blipFill>
                      <p:spPr>
                        <a:xfrm>
                          <a:off x="432" y="384"/>
                          <a:ext cx="4848" cy="1308"/>
                        </a:xfrm>
                        <a:prstGeom prst="rect">
                          <a:avLst/>
                        </a:prstGeom>
                        <a:noFill/>
                        <a:ln w="38100">
                          <a:noFill/>
                          <a:miter/>
                        </a:ln>
                      </p:spPr>
                    </p:pic>
                  </p:oleObj>
                </mc:Fallback>
              </mc:AlternateContent>
            </a:graphicData>
          </a:graphic>
        </p:graphicFrame>
        <p:sp>
          <p:nvSpPr>
            <p:cNvPr id="106503" name="Rectangle 7"/>
            <p:cNvSpPr/>
            <p:nvPr/>
          </p:nvSpPr>
          <p:spPr>
            <a:xfrm>
              <a:off x="2400" y="1663"/>
              <a:ext cx="614" cy="25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zh-CN" altLang="en-US" sz="2000" b="1" dirty="0">
                  <a:ea typeface="楷体_GB2312" pitchFamily="1" charset="-122"/>
                </a:rPr>
                <a:t>图</a:t>
              </a:r>
              <a:r>
                <a:rPr lang="en-US" altLang="zh-CN" sz="2000" b="1" dirty="0">
                  <a:ea typeface="楷体_GB2312" pitchFamily="1" charset="-122"/>
                </a:rPr>
                <a:t>4</a:t>
              </a:r>
              <a:r>
                <a:rPr lang="zh-CN" altLang="en-US" sz="2000" b="1" dirty="0">
                  <a:ea typeface="楷体_GB2312" pitchFamily="1" charset="-122"/>
                </a:rPr>
                <a:t>－</a:t>
              </a:r>
              <a:r>
                <a:rPr lang="en-US" altLang="zh-CN" sz="2000" b="1" dirty="0">
                  <a:ea typeface="楷体_GB2312" pitchFamily="1" charset="-122"/>
                </a:rPr>
                <a:t>9</a:t>
              </a:r>
              <a:endParaRPr lang="en-US" altLang="zh-CN" sz="2000" b="1" dirty="0">
                <a:ea typeface="楷体_GB2312" pitchFamily="1" charset="-122"/>
              </a:endParaRP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95234">
                                            <p:txEl>
                                              <p:pRg st="0" end="0"/>
                                            </p:txEl>
                                          </p:spTgt>
                                        </p:tgtEl>
                                        <p:attrNameLst>
                                          <p:attrName>style.visibility</p:attrName>
                                        </p:attrNameLst>
                                      </p:cBhvr>
                                      <p:to>
                                        <p:strVal val="visible"/>
                                      </p:to>
                                    </p:set>
                                    <p:animEffect transition="in" filter="dissolve">
                                      <p:cBhvr>
                                        <p:cTn id="7" dur="500"/>
                                        <p:tgtEl>
                                          <p:spTgt spid="9523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95237"/>
                                        </p:tgtEl>
                                        <p:attrNameLst>
                                          <p:attrName>style.visibility</p:attrName>
                                        </p:attrNameLst>
                                      </p:cBhvr>
                                      <p:to>
                                        <p:strVal val="visible"/>
                                      </p:to>
                                    </p:set>
                                    <p:animEffect transition="in" filter="dissolve">
                                      <p:cBhvr>
                                        <p:cTn id="12" dur="500"/>
                                        <p:tgtEl>
                                          <p:spTgt spid="95237"/>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95235">
                                            <p:txEl>
                                              <p:pRg st="0" end="0"/>
                                            </p:txEl>
                                          </p:spTgt>
                                        </p:tgtEl>
                                        <p:attrNameLst>
                                          <p:attrName>style.visibility</p:attrName>
                                        </p:attrNameLst>
                                      </p:cBhvr>
                                      <p:to>
                                        <p:strVal val="visible"/>
                                      </p:to>
                                    </p:set>
                                    <p:animEffect transition="in" filter="dissolve">
                                      <p:cBhvr>
                                        <p:cTn id="17" dur="500"/>
                                        <p:tgtEl>
                                          <p:spTgt spid="95235">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95236"/>
                                        </p:tgtEl>
                                        <p:attrNameLst>
                                          <p:attrName>style.visibility</p:attrName>
                                        </p:attrNameLst>
                                      </p:cBhvr>
                                      <p:to>
                                        <p:strVal val="visible"/>
                                      </p:to>
                                    </p:set>
                                    <p:animEffect transition="in" filter="dissolve">
                                      <p:cBhvr>
                                        <p:cTn id="22" dur="500"/>
                                        <p:tgtEl>
                                          <p:spTgt spid="952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234" grpId="0" advAuto="1000" build="p"/>
      <p:bldP spid="95235" grpId="0" build="p"/>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Text Box 2"/>
          <p:cNvSpPr txBox="1"/>
          <p:nvPr/>
        </p:nvSpPr>
        <p:spPr>
          <a:xfrm>
            <a:off x="2133600" y="3001963"/>
            <a:ext cx="8001000" cy="175323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lnSpc>
                <a:spcPct val="150000"/>
              </a:lnSpc>
              <a:spcBef>
                <a:spcPct val="50000"/>
              </a:spcBef>
              <a:buNone/>
            </a:pPr>
            <a:r>
              <a:rPr lang="en-US" altLang="zh-CN" sz="2400" b="1" dirty="0">
                <a:ea typeface="楷体_GB2312" pitchFamily="1" charset="-122"/>
              </a:rPr>
              <a:t>        </a:t>
            </a:r>
            <a:r>
              <a:rPr lang="zh-CN" altLang="en-US" sz="2400" b="1" dirty="0">
                <a:ea typeface="楷体_GB2312" pitchFamily="1" charset="-122"/>
              </a:rPr>
              <a:t>将单口网络内的</a:t>
            </a:r>
            <a:r>
              <a:rPr lang="en-US" altLang="zh-CN" sz="2400" b="1" dirty="0">
                <a:ea typeface="楷体_GB2312" pitchFamily="1" charset="-122"/>
              </a:rPr>
              <a:t>2A</a:t>
            </a:r>
            <a:r>
              <a:rPr lang="zh-CN" altLang="en-US" sz="2400" b="1" dirty="0">
                <a:ea typeface="楷体_GB2312" pitchFamily="1" charset="-122"/>
              </a:rPr>
              <a:t>电流源和            电流源分别用开路代替，</a:t>
            </a:r>
            <a:r>
              <a:rPr lang="en-US" altLang="zh-CN" sz="2400" b="1" dirty="0">
                <a:ea typeface="楷体_GB2312" pitchFamily="1" charset="-122"/>
              </a:rPr>
              <a:t>10V</a:t>
            </a:r>
            <a:r>
              <a:rPr lang="zh-CN" altLang="en-US" sz="2400" b="1" dirty="0">
                <a:ea typeface="楷体_GB2312" pitchFamily="1" charset="-122"/>
              </a:rPr>
              <a:t>电压源用短路代替，得到图</a:t>
            </a:r>
            <a:r>
              <a:rPr lang="en-US" altLang="zh-CN" sz="2400" b="1" dirty="0">
                <a:ea typeface="楷体_GB2312" pitchFamily="1" charset="-122"/>
              </a:rPr>
              <a:t>(b)</a:t>
            </a:r>
            <a:r>
              <a:rPr lang="zh-CN" altLang="en-US" sz="2400" b="1" dirty="0">
                <a:ea typeface="楷体_GB2312" pitchFamily="1" charset="-122"/>
              </a:rPr>
              <a:t>电路，由此求得戴维宁等效电阻为 </a:t>
            </a:r>
            <a:endParaRPr lang="zh-CN" altLang="en-US" sz="2400" b="1" dirty="0">
              <a:ea typeface="楷体_GB2312" pitchFamily="1" charset="-122"/>
            </a:endParaRPr>
          </a:p>
        </p:txBody>
      </p:sp>
      <p:graphicFrame>
        <p:nvGraphicFramePr>
          <p:cNvPr id="96259" name="Object 3"/>
          <p:cNvGraphicFramePr>
            <a:graphicFrameLocks noChangeAspect="1"/>
          </p:cNvGraphicFramePr>
          <p:nvPr/>
        </p:nvGraphicFramePr>
        <p:xfrm>
          <a:off x="4191000" y="4921250"/>
          <a:ext cx="3352800" cy="552450"/>
        </p:xfrm>
        <a:graphic>
          <a:graphicData uri="http://schemas.openxmlformats.org/presentationml/2006/ole">
            <mc:AlternateContent xmlns:mc="http://schemas.openxmlformats.org/markup-compatibility/2006">
              <mc:Choice xmlns:v="urn:schemas-microsoft-com:vml" Requires="v">
                <p:oleObj spid="_x0000_s92" name="" r:id="rId1" imgW="1155700" imgH="190500" progId="Equation.3">
                  <p:embed/>
                </p:oleObj>
              </mc:Choice>
              <mc:Fallback>
                <p:oleObj name="" r:id="rId1" imgW="1155700" imgH="190500" progId="Equation.3">
                  <p:embed/>
                  <p:pic>
                    <p:nvPicPr>
                      <p:cNvPr id="0" name="图片 3416"/>
                      <p:cNvPicPr/>
                      <p:nvPr/>
                    </p:nvPicPr>
                    <p:blipFill>
                      <a:blip r:embed="rId2"/>
                      <a:stretch>
                        <a:fillRect/>
                      </a:stretch>
                    </p:blipFill>
                    <p:spPr>
                      <a:xfrm>
                        <a:off x="4191000" y="4921250"/>
                        <a:ext cx="3352800" cy="552450"/>
                      </a:xfrm>
                      <a:prstGeom prst="rect">
                        <a:avLst/>
                      </a:prstGeom>
                      <a:solidFill>
                        <a:srgbClr val="00FFCC"/>
                      </a:solidFill>
                      <a:ln w="38100">
                        <a:noFill/>
                        <a:miter/>
                      </a:ln>
                    </p:spPr>
                  </p:pic>
                </p:oleObj>
              </mc:Fallback>
            </mc:AlternateContent>
          </a:graphicData>
        </a:graphic>
      </p:graphicFrame>
      <p:sp>
        <p:nvSpPr>
          <p:cNvPr id="96260" name="Text Box 4"/>
          <p:cNvSpPr txBox="1"/>
          <p:nvPr/>
        </p:nvSpPr>
        <p:spPr>
          <a:xfrm>
            <a:off x="2133600" y="5683250"/>
            <a:ext cx="8001000" cy="119888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lnSpc>
                <a:spcPct val="150000"/>
              </a:lnSpc>
              <a:spcBef>
                <a:spcPct val="50000"/>
              </a:spcBef>
              <a:buNone/>
            </a:pPr>
            <a:r>
              <a:rPr lang="en-US" altLang="zh-CN" sz="2400" b="1" dirty="0">
                <a:ea typeface="楷体_GB2312" pitchFamily="1" charset="-122"/>
              </a:rPr>
              <a:t>        </a:t>
            </a:r>
            <a:r>
              <a:rPr lang="zh-CN" altLang="en-US" sz="2400" b="1" dirty="0">
                <a:ea typeface="楷体_GB2312" pitchFamily="1" charset="-122"/>
              </a:rPr>
              <a:t>根据所设</a:t>
            </a:r>
            <a:r>
              <a:rPr lang="en-US" altLang="zh-CN" sz="2400" b="1" i="1" dirty="0">
                <a:ea typeface="楷体_GB2312" pitchFamily="1" charset="-122"/>
              </a:rPr>
              <a:t>u</a:t>
            </a:r>
            <a:r>
              <a:rPr lang="en-US" altLang="zh-CN" sz="2400" b="1" baseline="-30000" dirty="0">
                <a:ea typeface="楷体_GB2312" pitchFamily="1" charset="-122"/>
              </a:rPr>
              <a:t>oc</a:t>
            </a:r>
            <a:r>
              <a:rPr lang="zh-CN" altLang="en-US" sz="2400" b="1" dirty="0">
                <a:ea typeface="楷体_GB2312" pitchFamily="1" charset="-122"/>
              </a:rPr>
              <a:t>的参考方向，得到图</a:t>
            </a:r>
            <a:r>
              <a:rPr lang="en-US" altLang="zh-CN" sz="2400" b="1" dirty="0">
                <a:ea typeface="楷体_GB2312" pitchFamily="1" charset="-122"/>
              </a:rPr>
              <a:t>(c)</a:t>
            </a:r>
            <a:r>
              <a:rPr lang="zh-CN" altLang="en-US" sz="2400" b="1" dirty="0">
                <a:ea typeface="楷体_GB2312" pitchFamily="1" charset="-122"/>
              </a:rPr>
              <a:t>所示戴维宁等效电路。其</a:t>
            </a:r>
            <a:r>
              <a:rPr lang="en-US" altLang="zh-CN" sz="2400" b="1" i="1" dirty="0">
                <a:ea typeface="楷体_GB2312" pitchFamily="1" charset="-122"/>
              </a:rPr>
              <a:t>u</a:t>
            </a:r>
            <a:r>
              <a:rPr lang="en-US" altLang="zh-CN" sz="2400" b="1" baseline="-30000" dirty="0">
                <a:ea typeface="楷体_GB2312" pitchFamily="1" charset="-122"/>
              </a:rPr>
              <a:t>oc</a:t>
            </a:r>
            <a:r>
              <a:rPr lang="zh-CN" altLang="en-US" sz="2400" b="1" dirty="0">
                <a:ea typeface="楷体_GB2312" pitchFamily="1" charset="-122"/>
              </a:rPr>
              <a:t>和</a:t>
            </a:r>
            <a:r>
              <a:rPr lang="en-US" altLang="zh-CN" sz="2400" b="1" i="1" dirty="0">
                <a:ea typeface="楷体_GB2312" pitchFamily="1" charset="-122"/>
              </a:rPr>
              <a:t>R</a:t>
            </a:r>
            <a:r>
              <a:rPr lang="en-US" altLang="zh-CN" sz="2400" b="1" baseline="-30000" dirty="0">
                <a:ea typeface="楷体_GB2312" pitchFamily="1" charset="-122"/>
              </a:rPr>
              <a:t>o</a:t>
            </a:r>
            <a:r>
              <a:rPr lang="zh-CN" altLang="en-US" sz="2400" b="1" dirty="0">
                <a:ea typeface="楷体_GB2312" pitchFamily="1" charset="-122"/>
              </a:rPr>
              <a:t>值如上两式所示。 </a:t>
            </a:r>
            <a:endParaRPr lang="zh-CN" altLang="en-US" sz="2400" b="1" dirty="0">
              <a:ea typeface="楷体_GB2312" pitchFamily="1" charset="-122"/>
            </a:endParaRPr>
          </a:p>
        </p:txBody>
      </p:sp>
      <p:graphicFrame>
        <p:nvGraphicFramePr>
          <p:cNvPr id="96261" name="Object 5"/>
          <p:cNvGraphicFramePr>
            <a:graphicFrameLocks noChangeAspect="1"/>
          </p:cNvGraphicFramePr>
          <p:nvPr/>
        </p:nvGraphicFramePr>
        <p:xfrm>
          <a:off x="6692900" y="3078163"/>
          <a:ext cx="774700" cy="476250"/>
        </p:xfrm>
        <a:graphic>
          <a:graphicData uri="http://schemas.openxmlformats.org/presentationml/2006/ole">
            <mc:AlternateContent xmlns:mc="http://schemas.openxmlformats.org/markup-compatibility/2006">
              <mc:Choice xmlns:v="urn:schemas-microsoft-com:vml" Requires="v">
                <p:oleObj spid="_x0000_s2" name="" r:id="rId3" imgW="330200" imgH="203200" progId="Equation.3">
                  <p:embed/>
                </p:oleObj>
              </mc:Choice>
              <mc:Fallback>
                <p:oleObj name="" r:id="rId3" imgW="330200" imgH="203200" progId="Equation.3">
                  <p:embed/>
                  <p:pic>
                    <p:nvPicPr>
                      <p:cNvPr id="0" name="图片 3417"/>
                      <p:cNvPicPr/>
                      <p:nvPr/>
                    </p:nvPicPr>
                    <p:blipFill>
                      <a:blip r:embed="rId4"/>
                      <a:stretch>
                        <a:fillRect/>
                      </a:stretch>
                    </p:blipFill>
                    <p:spPr>
                      <a:xfrm>
                        <a:off x="6692900" y="3078163"/>
                        <a:ext cx="774700" cy="476250"/>
                      </a:xfrm>
                      <a:prstGeom prst="rect">
                        <a:avLst/>
                      </a:prstGeom>
                      <a:solidFill>
                        <a:srgbClr val="00FFCC"/>
                      </a:solidFill>
                      <a:ln w="38100">
                        <a:noFill/>
                        <a:miter/>
                      </a:ln>
                    </p:spPr>
                  </p:pic>
                </p:oleObj>
              </mc:Fallback>
            </mc:AlternateContent>
          </a:graphicData>
        </a:graphic>
      </p:graphicFrame>
      <p:grpSp>
        <p:nvGrpSpPr>
          <p:cNvPr id="107526" name="Group 6"/>
          <p:cNvGrpSpPr/>
          <p:nvPr/>
        </p:nvGrpSpPr>
        <p:grpSpPr>
          <a:xfrm>
            <a:off x="2286000" y="762000"/>
            <a:ext cx="7696200" cy="2428876"/>
            <a:chOff x="432" y="384"/>
            <a:chExt cx="4848" cy="1530"/>
          </a:xfrm>
        </p:grpSpPr>
        <p:graphicFrame>
          <p:nvGraphicFramePr>
            <p:cNvPr id="107527" name="Object 7"/>
            <p:cNvGraphicFramePr>
              <a:graphicFrameLocks noChangeAspect="1"/>
            </p:cNvGraphicFramePr>
            <p:nvPr/>
          </p:nvGraphicFramePr>
          <p:xfrm>
            <a:off x="432" y="384"/>
            <a:ext cx="4848" cy="1308"/>
          </p:xfrm>
          <a:graphic>
            <a:graphicData uri="http://schemas.openxmlformats.org/presentationml/2006/ole">
              <mc:AlternateContent xmlns:mc="http://schemas.openxmlformats.org/markup-compatibility/2006">
                <mc:Choice xmlns:v="urn:schemas-microsoft-com:vml" Requires="v">
                  <p:oleObj spid="_x0000_s3" name="" r:id="rId5" imgW="21742400" imgH="5867400" progId="Photoshop.Image.5">
                    <p:embed/>
                  </p:oleObj>
                </mc:Choice>
                <mc:Fallback>
                  <p:oleObj name="" r:id="rId5" imgW="21742400" imgH="5867400" progId="Photoshop.Image.5">
                    <p:embed/>
                    <p:pic>
                      <p:nvPicPr>
                        <p:cNvPr id="0" name="图片 3420"/>
                        <p:cNvPicPr/>
                        <p:nvPr/>
                      </p:nvPicPr>
                      <p:blipFill>
                        <a:blip r:embed="rId6"/>
                        <a:stretch>
                          <a:fillRect/>
                        </a:stretch>
                      </p:blipFill>
                      <p:spPr>
                        <a:xfrm>
                          <a:off x="432" y="384"/>
                          <a:ext cx="4848" cy="1308"/>
                        </a:xfrm>
                        <a:prstGeom prst="rect">
                          <a:avLst/>
                        </a:prstGeom>
                        <a:noFill/>
                        <a:ln w="38100">
                          <a:noFill/>
                          <a:miter/>
                        </a:ln>
                      </p:spPr>
                    </p:pic>
                  </p:oleObj>
                </mc:Fallback>
              </mc:AlternateContent>
            </a:graphicData>
          </a:graphic>
        </p:graphicFrame>
        <p:sp>
          <p:nvSpPr>
            <p:cNvPr id="107528" name="Rectangle 8"/>
            <p:cNvSpPr/>
            <p:nvPr/>
          </p:nvSpPr>
          <p:spPr>
            <a:xfrm>
              <a:off x="2400" y="1663"/>
              <a:ext cx="614" cy="25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zh-CN" altLang="en-US" sz="2000" b="1" dirty="0">
                  <a:ea typeface="楷体_GB2312" pitchFamily="1" charset="-122"/>
                </a:rPr>
                <a:t>图</a:t>
              </a:r>
              <a:r>
                <a:rPr lang="en-US" altLang="zh-CN" sz="2000" b="1" dirty="0">
                  <a:ea typeface="楷体_GB2312" pitchFamily="1" charset="-122"/>
                </a:rPr>
                <a:t>4</a:t>
              </a:r>
              <a:r>
                <a:rPr lang="zh-CN" altLang="en-US" sz="2000" b="1" dirty="0">
                  <a:ea typeface="楷体_GB2312" pitchFamily="1" charset="-122"/>
                </a:rPr>
                <a:t>－</a:t>
              </a:r>
              <a:r>
                <a:rPr lang="en-US" altLang="zh-CN" sz="2000" b="1" dirty="0">
                  <a:ea typeface="楷体_GB2312" pitchFamily="1" charset="-122"/>
                </a:rPr>
                <a:t>9</a:t>
              </a:r>
              <a:endParaRPr lang="en-US" altLang="zh-CN" sz="2000" b="1" dirty="0">
                <a:ea typeface="楷体_GB2312" pitchFamily="1" charset="-122"/>
              </a:endParaRP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96258">
                                            <p:txEl>
                                              <p:pRg st="0" end="0"/>
                                            </p:txEl>
                                          </p:spTgt>
                                        </p:tgtEl>
                                        <p:attrNameLst>
                                          <p:attrName>style.visibility</p:attrName>
                                        </p:attrNameLst>
                                      </p:cBhvr>
                                      <p:to>
                                        <p:strVal val="visible"/>
                                      </p:to>
                                    </p:set>
                                    <p:animEffect transition="in" filter="dissolve">
                                      <p:cBhvr>
                                        <p:cTn id="7" dur="500"/>
                                        <p:tgtEl>
                                          <p:spTgt spid="96258">
                                            <p:txEl>
                                              <p:pRg st="0" end="0"/>
                                            </p:txEl>
                                          </p:spTgt>
                                        </p:tgtEl>
                                      </p:cBhvr>
                                    </p:animEffect>
                                  </p:childTnLst>
                                </p:cTn>
                              </p:par>
                            </p:childTnLst>
                          </p:cTn>
                        </p:par>
                        <p:par>
                          <p:cTn id="8" fill="hold">
                            <p:stCondLst>
                              <p:cond delay="500"/>
                            </p:stCondLst>
                            <p:childTnLst>
                              <p:par>
                                <p:cTn id="9" presetID="1" presetClass="entr" presetSubtype="0" fill="hold" nodeType="afterEffect">
                                  <p:stCondLst>
                                    <p:cond delay="0"/>
                                  </p:stCondLst>
                                  <p:childTnLst>
                                    <p:set>
                                      <p:cBhvr>
                                        <p:cTn id="10" dur="1" fill="hold">
                                          <p:stCondLst>
                                            <p:cond delay="499"/>
                                          </p:stCondLst>
                                        </p:cTn>
                                        <p:tgtEl>
                                          <p:spTgt spid="9626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96259"/>
                                        </p:tgtEl>
                                        <p:attrNameLst>
                                          <p:attrName>style.visibility</p:attrName>
                                        </p:attrNameLst>
                                      </p:cBhvr>
                                      <p:to>
                                        <p:strVal val="visible"/>
                                      </p:to>
                                    </p:set>
                                    <p:animEffect transition="in" filter="dissolve">
                                      <p:cBhvr>
                                        <p:cTn id="15" dur="500"/>
                                        <p:tgtEl>
                                          <p:spTgt spid="96259"/>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96260">
                                            <p:txEl>
                                              <p:pRg st="0" end="0"/>
                                            </p:txEl>
                                          </p:spTgt>
                                        </p:tgtEl>
                                        <p:attrNameLst>
                                          <p:attrName>style.visibility</p:attrName>
                                        </p:attrNameLst>
                                      </p:cBhvr>
                                      <p:to>
                                        <p:strVal val="visible"/>
                                      </p:to>
                                    </p:set>
                                    <p:animEffect transition="in" filter="dissolve">
                                      <p:cBhvr>
                                        <p:cTn id="20" dur="500"/>
                                        <p:tgtEl>
                                          <p:spTgt spid="9626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258" grpId="0" advAuto="1000" build="p"/>
      <p:bldP spid="96260" grpId="0" build="p"/>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p:cNvSpPr/>
          <p:nvPr/>
        </p:nvSpPr>
        <p:spPr>
          <a:xfrm>
            <a:off x="1676400" y="756285"/>
            <a:ext cx="4572000" cy="1198880"/>
          </a:xfrm>
          <a:prstGeom prst="rect">
            <a:avLst/>
          </a:prstGeom>
          <a:noFill/>
          <a:ln w="9525">
            <a:noFill/>
          </a:ln>
        </p:spPr>
        <p:txBody>
          <a:bodyPr anchor="ctr" anchorCtr="0">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zh-CN" altLang="en-US" sz="2400" b="1" dirty="0"/>
              <a:t>例</a:t>
            </a:r>
            <a:r>
              <a:rPr lang="en-US" altLang="zh-CN" sz="2400" b="1" dirty="0"/>
              <a:t>3 </a:t>
            </a:r>
            <a:r>
              <a:rPr lang="zh-CN" altLang="en-US" sz="2400" b="1" dirty="0"/>
              <a:t>、计算电桥中</a:t>
            </a:r>
            <a:r>
              <a:rPr lang="en-US" altLang="zh-CN" sz="2400" b="1" i="1" dirty="0"/>
              <a:t>R</a:t>
            </a:r>
            <a:r>
              <a:rPr lang="en-US" altLang="zh-CN" sz="2400" b="1" baseline="-25000" dirty="0"/>
              <a:t>x</a:t>
            </a:r>
            <a:r>
              <a:rPr lang="zh-CN" altLang="en-US" sz="2400" b="1" dirty="0"/>
              <a:t>分别等于</a:t>
            </a:r>
            <a:r>
              <a:rPr lang="en-US" altLang="zh-CN" sz="2400" b="1" dirty="0"/>
              <a:t>0Ω</a:t>
            </a:r>
            <a:r>
              <a:rPr lang="zh-CN" altLang="en-US" sz="2400" b="1" dirty="0"/>
              <a:t>、</a:t>
            </a:r>
            <a:r>
              <a:rPr lang="en-US" altLang="zh-CN" sz="2400" b="1" dirty="0"/>
              <a:t>0.8Ω</a:t>
            </a:r>
            <a:r>
              <a:rPr lang="zh-CN" altLang="en-US" sz="2400" b="1" dirty="0"/>
              <a:t>、</a:t>
            </a:r>
            <a:r>
              <a:rPr lang="en-US" altLang="zh-CN" sz="2400" b="1" dirty="0"/>
              <a:t>1.6Ω</a:t>
            </a:r>
            <a:r>
              <a:rPr lang="zh-CN" altLang="en-US" sz="2400" b="1" dirty="0"/>
              <a:t>时，该支路的电流和功率。</a:t>
            </a:r>
            <a:endParaRPr lang="zh-CN" altLang="en-US" sz="2400" b="1" dirty="0"/>
          </a:p>
        </p:txBody>
      </p:sp>
      <p:sp>
        <p:nvSpPr>
          <p:cNvPr id="161795" name="Rectangle 3"/>
          <p:cNvSpPr/>
          <p:nvPr/>
        </p:nvSpPr>
        <p:spPr>
          <a:xfrm>
            <a:off x="1905000" y="2129790"/>
            <a:ext cx="3733800" cy="829945"/>
          </a:xfrm>
          <a:prstGeom prst="rect">
            <a:avLst/>
          </a:prstGeom>
          <a:noFill/>
          <a:ln w="9525">
            <a:noFill/>
          </a:ln>
        </p:spPr>
        <p:txBody>
          <a:bodyPr anchor="ctr" anchorCtr="0">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zh-CN" altLang="en-US" sz="2400" b="1" dirty="0">
                <a:latin typeface="Garamond" panose="02020404030301010803" pitchFamily="18" charset="0"/>
              </a:rPr>
              <a:t>解：用戴维南定理化简电路中的不变部分。</a:t>
            </a:r>
            <a:r>
              <a:rPr lang="zh-CN" altLang="en-US" sz="1800" b="1" dirty="0">
                <a:latin typeface="Garamond" panose="02020404030301010803" pitchFamily="18" charset="0"/>
              </a:rPr>
              <a:t> </a:t>
            </a:r>
            <a:endParaRPr lang="zh-CN" altLang="en-US" sz="1800" b="1" dirty="0">
              <a:latin typeface="Garamond" panose="02020404030301010803" pitchFamily="18" charset="0"/>
            </a:endParaRPr>
          </a:p>
        </p:txBody>
      </p:sp>
      <p:sp>
        <p:nvSpPr>
          <p:cNvPr id="161796" name="Rectangle 4"/>
          <p:cNvSpPr/>
          <p:nvPr/>
        </p:nvSpPr>
        <p:spPr>
          <a:xfrm>
            <a:off x="1524000" y="3196590"/>
            <a:ext cx="4724400" cy="829945"/>
          </a:xfrm>
          <a:prstGeom prst="rect">
            <a:avLst/>
          </a:prstGeom>
          <a:noFill/>
          <a:ln w="9525">
            <a:noFill/>
          </a:ln>
        </p:spPr>
        <p:txBody>
          <a:bodyPr anchor="ctr" anchorCtr="0">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en-US" altLang="zh-CN" sz="1800" b="1" dirty="0">
                <a:latin typeface="Garamond" panose="02020404030301010803" pitchFamily="18" charset="0"/>
              </a:rPr>
              <a:t> </a:t>
            </a:r>
            <a:r>
              <a:rPr lang="en-US" altLang="zh-CN" sz="2400" b="1" dirty="0">
                <a:latin typeface="Garamond" panose="02020404030301010803" pitchFamily="18" charset="0"/>
              </a:rPr>
              <a:t>(1)  </a:t>
            </a:r>
            <a:r>
              <a:rPr lang="zh-CN" altLang="en-US" sz="2400" b="1" dirty="0"/>
              <a:t>求开路电压</a:t>
            </a:r>
            <a:r>
              <a:rPr lang="en-US" altLang="zh-CN" sz="2400" b="1" i="1" dirty="0"/>
              <a:t>U</a:t>
            </a:r>
            <a:r>
              <a:rPr lang="en-US" altLang="zh-CN" sz="2400" b="1" baseline="-25000" dirty="0"/>
              <a:t>OC</a:t>
            </a:r>
            <a:r>
              <a:rPr lang="zh-CN" altLang="en-US" sz="2400" b="1" dirty="0"/>
              <a:t>。将</a:t>
            </a:r>
            <a:r>
              <a:rPr lang="en-US" altLang="zh-CN" sz="2400" b="1" i="1" dirty="0"/>
              <a:t>R</a:t>
            </a:r>
            <a:r>
              <a:rPr lang="en-US" altLang="zh-CN" sz="2400" b="1" baseline="-25000" dirty="0"/>
              <a:t>X</a:t>
            </a:r>
            <a:r>
              <a:rPr lang="zh-CN" altLang="en-US" sz="2400" b="1" dirty="0"/>
              <a:t>支路断</a:t>
            </a:r>
            <a:br>
              <a:rPr lang="zh-CN" altLang="en-US" sz="2400" b="1" dirty="0"/>
            </a:br>
            <a:r>
              <a:rPr lang="zh-CN" altLang="en-US" sz="2400" b="1" dirty="0"/>
              <a:t>       开时，电路如图</a:t>
            </a:r>
            <a:r>
              <a:rPr lang="en-US" altLang="zh-CN" sz="2400" b="1" dirty="0"/>
              <a:t>(b)</a:t>
            </a:r>
            <a:r>
              <a:rPr lang="zh-CN" altLang="en-US" sz="2400" b="1" dirty="0"/>
              <a:t>所示。</a:t>
            </a:r>
            <a:r>
              <a:rPr lang="zh-CN" altLang="en-US" sz="1800" b="1" dirty="0">
                <a:latin typeface="Garamond" panose="02020404030301010803" pitchFamily="18" charset="0"/>
              </a:rPr>
              <a:t> </a:t>
            </a:r>
            <a:endParaRPr lang="zh-CN" altLang="en-US" sz="1800" b="1" dirty="0">
              <a:latin typeface="Garamond" panose="02020404030301010803" pitchFamily="18" charset="0"/>
            </a:endParaRPr>
          </a:p>
        </p:txBody>
      </p:sp>
      <p:graphicFrame>
        <p:nvGraphicFramePr>
          <p:cNvPr id="161797" name="Object 5"/>
          <p:cNvGraphicFramePr>
            <a:graphicFrameLocks noChangeAspect="1"/>
          </p:cNvGraphicFramePr>
          <p:nvPr/>
        </p:nvGraphicFramePr>
        <p:xfrm>
          <a:off x="1828800" y="4800600"/>
          <a:ext cx="4114800" cy="479425"/>
        </p:xfrm>
        <a:graphic>
          <a:graphicData uri="http://schemas.openxmlformats.org/presentationml/2006/ole">
            <mc:AlternateContent xmlns:mc="http://schemas.openxmlformats.org/markup-compatibility/2006">
              <mc:Choice xmlns:v="urn:schemas-microsoft-com:vml" Requires="v">
                <p:oleObj spid="_x0000_s92" name="" r:id="rId1" imgW="1609725" imgH="161925" progId="Equation.DSMT4">
                  <p:embed/>
                </p:oleObj>
              </mc:Choice>
              <mc:Fallback>
                <p:oleObj name="" r:id="rId1" imgW="1609725" imgH="161925" progId="Equation.DSMT4">
                  <p:embed/>
                  <p:pic>
                    <p:nvPicPr>
                      <p:cNvPr id="0" name="图片 3279"/>
                      <p:cNvPicPr/>
                      <p:nvPr/>
                    </p:nvPicPr>
                    <p:blipFill>
                      <a:blip r:embed="rId2"/>
                      <a:stretch>
                        <a:fillRect/>
                      </a:stretch>
                    </p:blipFill>
                    <p:spPr>
                      <a:xfrm>
                        <a:off x="1828800" y="4800600"/>
                        <a:ext cx="4114800" cy="479425"/>
                      </a:xfrm>
                      <a:prstGeom prst="rect">
                        <a:avLst/>
                      </a:prstGeom>
                      <a:noFill/>
                      <a:ln w="38100">
                        <a:noFill/>
                        <a:miter/>
                      </a:ln>
                    </p:spPr>
                  </p:pic>
                </p:oleObj>
              </mc:Fallback>
            </mc:AlternateContent>
          </a:graphicData>
        </a:graphic>
      </p:graphicFrame>
      <p:sp>
        <p:nvSpPr>
          <p:cNvPr id="161798" name="Rectangle 6"/>
          <p:cNvSpPr/>
          <p:nvPr/>
        </p:nvSpPr>
        <p:spPr>
          <a:xfrm>
            <a:off x="1524000" y="5330190"/>
            <a:ext cx="5076825" cy="829945"/>
          </a:xfrm>
          <a:prstGeom prst="rect">
            <a:avLst/>
          </a:prstGeom>
          <a:noFill/>
          <a:ln w="9525">
            <a:noFill/>
          </a:ln>
        </p:spPr>
        <p:txBody>
          <a:bodyPr anchor="ctr" anchorCtr="0">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en-US" altLang="zh-CN" sz="2400" b="1" dirty="0"/>
              <a:t>(2) </a:t>
            </a:r>
            <a:r>
              <a:rPr lang="zh-CN" altLang="en-US" sz="2400" b="1" dirty="0"/>
              <a:t>求等效电阻</a:t>
            </a:r>
            <a:r>
              <a:rPr lang="en-US" altLang="zh-CN" sz="2400" b="1" i="1" dirty="0"/>
              <a:t>R</a:t>
            </a:r>
            <a:r>
              <a:rPr lang="en-US" altLang="zh-CN" sz="2400" b="1" i="1" baseline="-25000" dirty="0"/>
              <a:t>i</a:t>
            </a:r>
            <a:r>
              <a:rPr lang="zh-CN" altLang="en-US" sz="2400" b="1" dirty="0"/>
              <a:t>。将电流源置零，</a:t>
            </a:r>
            <a:br>
              <a:rPr lang="zh-CN" altLang="en-US" sz="2400" b="1" dirty="0"/>
            </a:br>
            <a:r>
              <a:rPr lang="zh-CN" altLang="en-US" sz="2400" b="1" dirty="0"/>
              <a:t>      电路如图</a:t>
            </a:r>
            <a:r>
              <a:rPr lang="en-US" altLang="zh-CN" sz="2400" b="1" dirty="0"/>
              <a:t>(c)</a:t>
            </a:r>
            <a:r>
              <a:rPr lang="zh-CN" altLang="en-US" sz="2400" b="1" dirty="0"/>
              <a:t>所示。</a:t>
            </a:r>
            <a:r>
              <a:rPr lang="zh-CN" altLang="en-US" sz="1800" b="1" dirty="0">
                <a:latin typeface="Garamond" panose="02020404030301010803" pitchFamily="18" charset="0"/>
              </a:rPr>
              <a:t> </a:t>
            </a:r>
            <a:endParaRPr lang="zh-CN" altLang="en-US" sz="1800" b="1" dirty="0">
              <a:latin typeface="Garamond" panose="02020404030301010803" pitchFamily="18" charset="0"/>
            </a:endParaRPr>
          </a:p>
        </p:txBody>
      </p:sp>
      <p:graphicFrame>
        <p:nvGraphicFramePr>
          <p:cNvPr id="161799" name="Object 7"/>
          <p:cNvGraphicFramePr>
            <a:graphicFrameLocks noChangeAspect="1"/>
          </p:cNvGraphicFramePr>
          <p:nvPr/>
        </p:nvGraphicFramePr>
        <p:xfrm>
          <a:off x="1752600" y="6248400"/>
          <a:ext cx="4038600" cy="488950"/>
        </p:xfrm>
        <a:graphic>
          <a:graphicData uri="http://schemas.openxmlformats.org/presentationml/2006/ole">
            <mc:AlternateContent xmlns:mc="http://schemas.openxmlformats.org/markup-compatibility/2006">
              <mc:Choice xmlns:v="urn:schemas-microsoft-com:vml" Requires="v">
                <p:oleObj spid="_x0000_s2" name="" r:id="rId3" imgW="1543050" imgH="161925" progId="Equation.DSMT4">
                  <p:embed/>
                </p:oleObj>
              </mc:Choice>
              <mc:Fallback>
                <p:oleObj name="" r:id="rId3" imgW="1543050" imgH="161925" progId="Equation.DSMT4">
                  <p:embed/>
                  <p:pic>
                    <p:nvPicPr>
                      <p:cNvPr id="0" name="图片 3280"/>
                      <p:cNvPicPr/>
                      <p:nvPr/>
                    </p:nvPicPr>
                    <p:blipFill>
                      <a:blip r:embed="rId4"/>
                      <a:stretch>
                        <a:fillRect/>
                      </a:stretch>
                    </p:blipFill>
                    <p:spPr>
                      <a:xfrm>
                        <a:off x="1752600" y="6248400"/>
                        <a:ext cx="4038600" cy="488950"/>
                      </a:xfrm>
                      <a:prstGeom prst="rect">
                        <a:avLst/>
                      </a:prstGeom>
                      <a:noFill/>
                      <a:ln w="38100">
                        <a:noFill/>
                        <a:miter/>
                      </a:ln>
                    </p:spPr>
                  </p:pic>
                </p:oleObj>
              </mc:Fallback>
            </mc:AlternateContent>
          </a:graphicData>
        </a:graphic>
      </p:graphicFrame>
      <p:graphicFrame>
        <p:nvGraphicFramePr>
          <p:cNvPr id="108552" name="Object 8"/>
          <p:cNvGraphicFramePr>
            <a:graphicFrameLocks noChangeAspect="1"/>
          </p:cNvGraphicFramePr>
          <p:nvPr/>
        </p:nvGraphicFramePr>
        <p:xfrm>
          <a:off x="8437245" y="748030"/>
          <a:ext cx="2771775" cy="1830705"/>
        </p:xfrm>
        <a:graphic>
          <a:graphicData uri="http://schemas.openxmlformats.org/presentationml/2006/ole">
            <mc:AlternateContent xmlns:mc="http://schemas.openxmlformats.org/markup-compatibility/2006">
              <mc:Choice xmlns:v="urn:schemas-microsoft-com:vml" Requires="v">
                <p:oleObj spid="_x0000_s3" name="" r:id="rId5" imgW="6257925" imgH="4133850" progId="Paint.Picture">
                  <p:embed/>
                </p:oleObj>
              </mc:Choice>
              <mc:Fallback>
                <p:oleObj name="" r:id="rId5" imgW="6257925" imgH="4133850" progId="Paint.Picture">
                  <p:embed/>
                  <p:pic>
                    <p:nvPicPr>
                      <p:cNvPr id="0" name="图片 3281"/>
                      <p:cNvPicPr/>
                      <p:nvPr/>
                    </p:nvPicPr>
                    <p:blipFill>
                      <a:blip r:embed="rId6"/>
                      <a:stretch>
                        <a:fillRect/>
                      </a:stretch>
                    </p:blipFill>
                    <p:spPr>
                      <a:xfrm>
                        <a:off x="8437245" y="748030"/>
                        <a:ext cx="2771775" cy="1830705"/>
                      </a:xfrm>
                      <a:prstGeom prst="rect">
                        <a:avLst/>
                      </a:prstGeom>
                      <a:noFill/>
                      <a:ln w="38100">
                        <a:noFill/>
                        <a:miter/>
                      </a:ln>
                    </p:spPr>
                  </p:pic>
                </p:oleObj>
              </mc:Fallback>
            </mc:AlternateContent>
          </a:graphicData>
        </a:graphic>
      </p:graphicFrame>
      <p:graphicFrame>
        <p:nvGraphicFramePr>
          <p:cNvPr id="161801" name="Object 9"/>
          <p:cNvGraphicFramePr>
            <a:graphicFrameLocks noChangeAspect="1"/>
          </p:cNvGraphicFramePr>
          <p:nvPr/>
        </p:nvGraphicFramePr>
        <p:xfrm>
          <a:off x="8418830" y="2756535"/>
          <a:ext cx="2765425" cy="1818640"/>
        </p:xfrm>
        <a:graphic>
          <a:graphicData uri="http://schemas.openxmlformats.org/presentationml/2006/ole">
            <mc:AlternateContent xmlns:mc="http://schemas.openxmlformats.org/markup-compatibility/2006">
              <mc:Choice xmlns:v="urn:schemas-microsoft-com:vml" Requires="v">
                <p:oleObj spid="_x0000_s4" name="" r:id="rId7" imgW="5867400" imgH="3857625" progId="Paint.Picture">
                  <p:embed/>
                </p:oleObj>
              </mc:Choice>
              <mc:Fallback>
                <p:oleObj name="" r:id="rId7" imgW="5867400" imgH="3857625" progId="Paint.Picture">
                  <p:embed/>
                  <p:pic>
                    <p:nvPicPr>
                      <p:cNvPr id="0" name="图片 3282"/>
                      <p:cNvPicPr/>
                      <p:nvPr/>
                    </p:nvPicPr>
                    <p:blipFill>
                      <a:blip r:embed="rId8"/>
                      <a:stretch>
                        <a:fillRect/>
                      </a:stretch>
                    </p:blipFill>
                    <p:spPr>
                      <a:xfrm>
                        <a:off x="8418830" y="2756535"/>
                        <a:ext cx="2765425" cy="1818640"/>
                      </a:xfrm>
                      <a:prstGeom prst="rect">
                        <a:avLst/>
                      </a:prstGeom>
                      <a:noFill/>
                      <a:ln w="38100">
                        <a:noFill/>
                        <a:miter/>
                      </a:ln>
                    </p:spPr>
                  </p:pic>
                </p:oleObj>
              </mc:Fallback>
            </mc:AlternateContent>
          </a:graphicData>
        </a:graphic>
      </p:graphicFrame>
      <p:graphicFrame>
        <p:nvGraphicFramePr>
          <p:cNvPr id="161802" name="Object 10"/>
          <p:cNvGraphicFramePr>
            <a:graphicFrameLocks noChangeAspect="1"/>
          </p:cNvGraphicFramePr>
          <p:nvPr/>
        </p:nvGraphicFramePr>
        <p:xfrm>
          <a:off x="8418830" y="4753610"/>
          <a:ext cx="2790190" cy="1731645"/>
        </p:xfrm>
        <a:graphic>
          <a:graphicData uri="http://schemas.openxmlformats.org/presentationml/2006/ole">
            <mc:AlternateContent xmlns:mc="http://schemas.openxmlformats.org/markup-compatibility/2006">
              <mc:Choice xmlns:v="urn:schemas-microsoft-com:vml" Requires="v">
                <p:oleObj spid="_x0000_s5" name="" r:id="rId9" imgW="6000750" imgH="3724275" progId="Paint.Picture">
                  <p:embed/>
                </p:oleObj>
              </mc:Choice>
              <mc:Fallback>
                <p:oleObj name="" r:id="rId9" imgW="6000750" imgH="3724275" progId="Paint.Picture">
                  <p:embed/>
                  <p:pic>
                    <p:nvPicPr>
                      <p:cNvPr id="0" name="图片 3283"/>
                      <p:cNvPicPr/>
                      <p:nvPr/>
                    </p:nvPicPr>
                    <p:blipFill>
                      <a:blip r:embed="rId10"/>
                      <a:stretch>
                        <a:fillRect/>
                      </a:stretch>
                    </p:blipFill>
                    <p:spPr>
                      <a:xfrm>
                        <a:off x="8418830" y="4753610"/>
                        <a:ext cx="2790190" cy="1731645"/>
                      </a:xfrm>
                      <a:prstGeom prst="rect">
                        <a:avLst/>
                      </a:prstGeom>
                      <a:noFill/>
                      <a:ln w="38100">
                        <a:noFill/>
                        <a:miter/>
                      </a:ln>
                    </p:spPr>
                  </p:pic>
                </p:oleObj>
              </mc:Fallback>
            </mc:AlternateContent>
          </a:graphicData>
        </a:graphic>
      </p:graphicFrame>
      <p:graphicFrame>
        <p:nvGraphicFramePr>
          <p:cNvPr id="161803" name="Object 11"/>
          <p:cNvGraphicFramePr>
            <a:graphicFrameLocks noChangeAspect="1"/>
          </p:cNvGraphicFramePr>
          <p:nvPr/>
        </p:nvGraphicFramePr>
        <p:xfrm>
          <a:off x="1981200" y="4038600"/>
          <a:ext cx="3048000" cy="757238"/>
        </p:xfrm>
        <a:graphic>
          <a:graphicData uri="http://schemas.openxmlformats.org/presentationml/2006/ole">
            <mc:AlternateContent xmlns:mc="http://schemas.openxmlformats.org/markup-compatibility/2006">
              <mc:Choice xmlns:v="urn:schemas-microsoft-com:vml" Requires="v">
                <p:oleObj spid="_x0000_s6" name="" r:id="rId11" imgW="1562100" imgH="361950" progId="Equation.3">
                  <p:embed/>
                </p:oleObj>
              </mc:Choice>
              <mc:Fallback>
                <p:oleObj name="" r:id="rId11" imgW="1562100" imgH="361950" progId="Equation.3">
                  <p:embed/>
                  <p:pic>
                    <p:nvPicPr>
                      <p:cNvPr id="0" name="图片 3284"/>
                      <p:cNvPicPr/>
                      <p:nvPr/>
                    </p:nvPicPr>
                    <p:blipFill>
                      <a:blip r:embed="rId12"/>
                      <a:stretch>
                        <a:fillRect/>
                      </a:stretch>
                    </p:blipFill>
                    <p:spPr>
                      <a:xfrm>
                        <a:off x="1981200" y="4038600"/>
                        <a:ext cx="3048000" cy="757238"/>
                      </a:xfrm>
                      <a:prstGeom prst="rect">
                        <a:avLst/>
                      </a:prstGeom>
                      <a:noFill/>
                      <a:ln w="38100">
                        <a:noFill/>
                        <a:miter/>
                      </a:ln>
                    </p:spPr>
                  </p:pic>
                </p:oleObj>
              </mc:Fallback>
            </mc:AlternateContent>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6179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6179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2" presetClass="entr" presetSubtype="4" fill="hold" nodeType="clickEffect">
                                  <p:stCondLst>
                                    <p:cond delay="0"/>
                                  </p:stCondLst>
                                  <p:childTnLst>
                                    <p:set>
                                      <p:cBhvr>
                                        <p:cTn id="14" dur="1" fill="hold">
                                          <p:stCondLst>
                                            <p:cond delay="0"/>
                                          </p:stCondLst>
                                        </p:cTn>
                                        <p:tgtEl>
                                          <p:spTgt spid="161801"/>
                                        </p:tgtEl>
                                        <p:attrNameLst>
                                          <p:attrName>style.visibility</p:attrName>
                                        </p:attrNameLst>
                                      </p:cBhvr>
                                      <p:to>
                                        <p:strVal val="visible"/>
                                      </p:to>
                                    </p:set>
                                    <p:animEffect transition="in" filter="slide(fromBottom)">
                                      <p:cBhvr>
                                        <p:cTn id="15" dur="500"/>
                                        <p:tgtEl>
                                          <p:spTgt spid="161801"/>
                                        </p:tgtEl>
                                      </p:cBhvr>
                                    </p:animEffect>
                                  </p:childTnLst>
                                </p:cTn>
                              </p:par>
                            </p:childTnLst>
                          </p:cTn>
                        </p:par>
                      </p:childTnLst>
                    </p:cTn>
                  </p:par>
                  <p:par>
                    <p:cTn id="16" fill="hold">
                      <p:stCondLst>
                        <p:cond delay="indefinite"/>
                      </p:stCondLst>
                      <p:childTnLst>
                        <p:par>
                          <p:cTn id="17" fill="hold">
                            <p:stCondLst>
                              <p:cond delay="0"/>
                            </p:stCondLst>
                            <p:childTnLst>
                              <p:par>
                                <p:cTn id="18" presetID="12" presetClass="entr" presetSubtype="4" fill="hold" nodeType="clickEffect">
                                  <p:stCondLst>
                                    <p:cond delay="0"/>
                                  </p:stCondLst>
                                  <p:childTnLst>
                                    <p:set>
                                      <p:cBhvr>
                                        <p:cTn id="19" dur="1" fill="hold">
                                          <p:stCondLst>
                                            <p:cond delay="0"/>
                                          </p:stCondLst>
                                        </p:cTn>
                                        <p:tgtEl>
                                          <p:spTgt spid="161803"/>
                                        </p:tgtEl>
                                        <p:attrNameLst>
                                          <p:attrName>style.visibility</p:attrName>
                                        </p:attrNameLst>
                                      </p:cBhvr>
                                      <p:to>
                                        <p:strVal val="visible"/>
                                      </p:to>
                                    </p:set>
                                    <p:animEffect transition="in" filter="slide(fromBottom)">
                                      <p:cBhvr>
                                        <p:cTn id="20" dur="500"/>
                                        <p:tgtEl>
                                          <p:spTgt spid="161803"/>
                                        </p:tgtEl>
                                      </p:cBhvr>
                                    </p:animEffect>
                                  </p:childTnLst>
                                </p:cTn>
                              </p:par>
                            </p:childTnLst>
                          </p:cTn>
                        </p:par>
                      </p:childTnLst>
                    </p:cTn>
                  </p:par>
                  <p:par>
                    <p:cTn id="21" fill="hold">
                      <p:stCondLst>
                        <p:cond delay="indefinite"/>
                      </p:stCondLst>
                      <p:childTnLst>
                        <p:par>
                          <p:cTn id="22" fill="hold">
                            <p:stCondLst>
                              <p:cond delay="0"/>
                            </p:stCondLst>
                            <p:childTnLst>
                              <p:par>
                                <p:cTn id="23" presetID="12" presetClass="entr" presetSubtype="4" fill="hold" nodeType="clickEffect">
                                  <p:stCondLst>
                                    <p:cond delay="0"/>
                                  </p:stCondLst>
                                  <p:childTnLst>
                                    <p:set>
                                      <p:cBhvr>
                                        <p:cTn id="24" dur="1" fill="hold">
                                          <p:stCondLst>
                                            <p:cond delay="0"/>
                                          </p:stCondLst>
                                        </p:cTn>
                                        <p:tgtEl>
                                          <p:spTgt spid="161797"/>
                                        </p:tgtEl>
                                        <p:attrNameLst>
                                          <p:attrName>style.visibility</p:attrName>
                                        </p:attrNameLst>
                                      </p:cBhvr>
                                      <p:to>
                                        <p:strVal val="visible"/>
                                      </p:to>
                                    </p:set>
                                    <p:animEffect transition="in" filter="slide(fromBottom)">
                                      <p:cBhvr>
                                        <p:cTn id="25" dur="500"/>
                                        <p:tgtEl>
                                          <p:spTgt spid="161797"/>
                                        </p:tgtEl>
                                      </p:cBhvr>
                                    </p:animEffect>
                                  </p:childTnLst>
                                </p:cTn>
                              </p:par>
                            </p:childTnLst>
                          </p:cTn>
                        </p:par>
                      </p:childTnLst>
                    </p:cTn>
                  </p:par>
                  <p:par>
                    <p:cTn id="26" fill="hold">
                      <p:stCondLst>
                        <p:cond delay="indefinite"/>
                      </p:stCondLst>
                      <p:childTnLst>
                        <p:par>
                          <p:cTn id="27" fill="hold">
                            <p:stCondLst>
                              <p:cond delay="0"/>
                            </p:stCondLst>
                            <p:childTnLst>
                              <p:par>
                                <p:cTn id="28" presetID="12" presetClass="entr" presetSubtype="4" fill="hold" grpId="0" nodeType="clickEffect">
                                  <p:stCondLst>
                                    <p:cond delay="0"/>
                                  </p:stCondLst>
                                  <p:childTnLst>
                                    <p:set>
                                      <p:cBhvr>
                                        <p:cTn id="29" dur="1" fill="hold">
                                          <p:stCondLst>
                                            <p:cond delay="0"/>
                                          </p:stCondLst>
                                        </p:cTn>
                                        <p:tgtEl>
                                          <p:spTgt spid="161798"/>
                                        </p:tgtEl>
                                        <p:attrNameLst>
                                          <p:attrName>style.visibility</p:attrName>
                                        </p:attrNameLst>
                                      </p:cBhvr>
                                      <p:to>
                                        <p:strVal val="visible"/>
                                      </p:to>
                                    </p:set>
                                    <p:animEffect transition="in" filter="slide(fromBottom)">
                                      <p:cBhvr>
                                        <p:cTn id="30" dur="500"/>
                                        <p:tgtEl>
                                          <p:spTgt spid="161798"/>
                                        </p:tgtEl>
                                      </p:cBhvr>
                                    </p:animEffect>
                                  </p:childTnLst>
                                </p:cTn>
                              </p:par>
                            </p:childTnLst>
                          </p:cTn>
                        </p:par>
                      </p:childTnLst>
                    </p:cTn>
                  </p:par>
                  <p:par>
                    <p:cTn id="31" fill="hold">
                      <p:stCondLst>
                        <p:cond delay="indefinite"/>
                      </p:stCondLst>
                      <p:childTnLst>
                        <p:par>
                          <p:cTn id="32" fill="hold">
                            <p:stCondLst>
                              <p:cond delay="0"/>
                            </p:stCondLst>
                            <p:childTnLst>
                              <p:par>
                                <p:cTn id="33" presetID="16" presetClass="entr" presetSubtype="37" fill="hold" nodeType="clickEffect">
                                  <p:stCondLst>
                                    <p:cond delay="0"/>
                                  </p:stCondLst>
                                  <p:childTnLst>
                                    <p:set>
                                      <p:cBhvr>
                                        <p:cTn id="34" dur="1" fill="hold">
                                          <p:stCondLst>
                                            <p:cond delay="0"/>
                                          </p:stCondLst>
                                        </p:cTn>
                                        <p:tgtEl>
                                          <p:spTgt spid="161802"/>
                                        </p:tgtEl>
                                        <p:attrNameLst>
                                          <p:attrName>style.visibility</p:attrName>
                                        </p:attrNameLst>
                                      </p:cBhvr>
                                      <p:to>
                                        <p:strVal val="visible"/>
                                      </p:to>
                                    </p:set>
                                    <p:animEffect transition="in" filter="barn(outVertical)">
                                      <p:cBhvr>
                                        <p:cTn id="35" dur="500"/>
                                        <p:tgtEl>
                                          <p:spTgt spid="161802"/>
                                        </p:tgtEl>
                                      </p:cBhvr>
                                    </p:animEffect>
                                  </p:childTnLst>
                                </p:cTn>
                              </p:par>
                            </p:childTnLst>
                          </p:cTn>
                        </p:par>
                      </p:childTnLst>
                    </p:cTn>
                  </p:par>
                  <p:par>
                    <p:cTn id="36" fill="hold">
                      <p:stCondLst>
                        <p:cond delay="indefinite"/>
                      </p:stCondLst>
                      <p:childTnLst>
                        <p:par>
                          <p:cTn id="37" fill="hold">
                            <p:stCondLst>
                              <p:cond delay="0"/>
                            </p:stCondLst>
                            <p:childTnLst>
                              <p:par>
                                <p:cTn id="38" presetID="12" presetClass="entr" presetSubtype="4" fill="hold" nodeType="clickEffect">
                                  <p:stCondLst>
                                    <p:cond delay="0"/>
                                  </p:stCondLst>
                                  <p:childTnLst>
                                    <p:set>
                                      <p:cBhvr>
                                        <p:cTn id="39" dur="1" fill="hold">
                                          <p:stCondLst>
                                            <p:cond delay="0"/>
                                          </p:stCondLst>
                                        </p:cTn>
                                        <p:tgtEl>
                                          <p:spTgt spid="161799"/>
                                        </p:tgtEl>
                                        <p:attrNameLst>
                                          <p:attrName>style.visibility</p:attrName>
                                        </p:attrNameLst>
                                      </p:cBhvr>
                                      <p:to>
                                        <p:strVal val="visible"/>
                                      </p:to>
                                    </p:set>
                                    <p:animEffect transition="in" filter="slide(fromBottom)">
                                      <p:cBhvr>
                                        <p:cTn id="40" dur="500"/>
                                        <p:tgtEl>
                                          <p:spTgt spid="1617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1795" grpId="0"/>
      <p:bldP spid="161796" grpId="0"/>
      <p:bldP spid="161798" grpId="0"/>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2"/>
          <p:cNvSpPr/>
          <p:nvPr/>
        </p:nvSpPr>
        <p:spPr>
          <a:xfrm>
            <a:off x="1524000" y="770890"/>
            <a:ext cx="4648200" cy="829945"/>
          </a:xfrm>
          <a:prstGeom prst="rect">
            <a:avLst/>
          </a:prstGeom>
          <a:noFill/>
          <a:ln w="9525">
            <a:noFill/>
          </a:ln>
        </p:spPr>
        <p:txBody>
          <a:bodyPr anchor="ctr" anchorCtr="0">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zh-CN" altLang="en-US" sz="2400" b="1" dirty="0"/>
              <a:t>（</a:t>
            </a:r>
            <a:r>
              <a:rPr lang="en-US" altLang="zh-CN" sz="2400" b="1" dirty="0"/>
              <a:t>3</a:t>
            </a:r>
            <a:r>
              <a:rPr lang="zh-CN" altLang="en-US" sz="2400" b="1" dirty="0"/>
              <a:t>） 根据求得的</a:t>
            </a:r>
            <a:r>
              <a:rPr lang="en-US" altLang="zh-CN" sz="2400" b="1" i="1" dirty="0"/>
              <a:t>U</a:t>
            </a:r>
            <a:r>
              <a:rPr lang="en-US" altLang="zh-CN" sz="2400" b="1" baseline="-25000" dirty="0"/>
              <a:t>OC</a:t>
            </a:r>
            <a:r>
              <a:rPr lang="zh-CN" altLang="en-US" sz="2400" b="1" dirty="0"/>
              <a:t>和</a:t>
            </a:r>
            <a:r>
              <a:rPr lang="en-US" altLang="zh-CN" sz="2400" b="1" i="1" dirty="0"/>
              <a:t>R</a:t>
            </a:r>
            <a:r>
              <a:rPr lang="en-US" altLang="zh-CN" sz="2400" b="1" i="1" baseline="-25000" dirty="0"/>
              <a:t>i</a:t>
            </a:r>
            <a:r>
              <a:rPr lang="zh-CN" altLang="en-US" sz="2400" b="1" dirty="0"/>
              <a:t>画出戴维南等效电路，如图</a:t>
            </a:r>
            <a:r>
              <a:rPr lang="en-US" altLang="zh-CN" sz="2400" b="1" dirty="0"/>
              <a:t>(d)</a:t>
            </a:r>
            <a:r>
              <a:rPr lang="zh-CN" altLang="en-US" sz="2400" b="1" dirty="0"/>
              <a:t>所示。</a:t>
            </a:r>
            <a:r>
              <a:rPr lang="zh-CN" altLang="en-US" sz="1800" b="1" dirty="0">
                <a:solidFill>
                  <a:schemeClr val="bg2"/>
                </a:solidFill>
                <a:latin typeface="Garamond" panose="02020404030301010803" pitchFamily="18" charset="0"/>
              </a:rPr>
              <a:t> </a:t>
            </a:r>
            <a:endParaRPr lang="zh-CN" altLang="en-US" sz="1800" b="1" dirty="0">
              <a:solidFill>
                <a:schemeClr val="bg2"/>
              </a:solidFill>
              <a:latin typeface="Garamond" panose="02020404030301010803" pitchFamily="18" charset="0"/>
            </a:endParaRPr>
          </a:p>
        </p:txBody>
      </p:sp>
      <p:graphicFrame>
        <p:nvGraphicFramePr>
          <p:cNvPr id="162819" name="Object 3"/>
          <p:cNvGraphicFramePr>
            <a:graphicFrameLocks noChangeAspect="1"/>
          </p:cNvGraphicFramePr>
          <p:nvPr/>
        </p:nvGraphicFramePr>
        <p:xfrm>
          <a:off x="1981200" y="2832100"/>
          <a:ext cx="3276600" cy="915988"/>
        </p:xfrm>
        <a:graphic>
          <a:graphicData uri="http://schemas.openxmlformats.org/presentationml/2006/ole">
            <mc:AlternateContent xmlns:mc="http://schemas.openxmlformats.org/markup-compatibility/2006">
              <mc:Choice xmlns:v="urn:schemas-microsoft-com:vml" Requires="v">
                <p:oleObj spid="_x0000_s92" name="" r:id="rId1" imgW="1333500" imgH="352425" progId="Equation.DSMT4">
                  <p:embed/>
                </p:oleObj>
              </mc:Choice>
              <mc:Fallback>
                <p:oleObj name="" r:id="rId1" imgW="1333500" imgH="352425" progId="Equation.DSMT4">
                  <p:embed/>
                  <p:pic>
                    <p:nvPicPr>
                      <p:cNvPr id="0" name="图片 3450"/>
                      <p:cNvPicPr/>
                      <p:nvPr/>
                    </p:nvPicPr>
                    <p:blipFill>
                      <a:blip r:embed="rId2"/>
                      <a:stretch>
                        <a:fillRect/>
                      </a:stretch>
                    </p:blipFill>
                    <p:spPr>
                      <a:xfrm>
                        <a:off x="1981200" y="2832100"/>
                        <a:ext cx="3276600" cy="915988"/>
                      </a:xfrm>
                      <a:prstGeom prst="rect">
                        <a:avLst/>
                      </a:prstGeom>
                      <a:noFill/>
                      <a:ln w="38100">
                        <a:noFill/>
                        <a:miter/>
                      </a:ln>
                    </p:spPr>
                  </p:pic>
                </p:oleObj>
              </mc:Fallback>
            </mc:AlternateContent>
          </a:graphicData>
        </a:graphic>
      </p:graphicFrame>
      <p:sp>
        <p:nvSpPr>
          <p:cNvPr id="162820" name="Text Box 4"/>
          <p:cNvSpPr txBox="1"/>
          <p:nvPr/>
        </p:nvSpPr>
        <p:spPr>
          <a:xfrm>
            <a:off x="1524000" y="1689100"/>
            <a:ext cx="4267200" cy="82994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zh-CN" altLang="en-US" sz="2400" b="1" dirty="0"/>
              <a:t>（</a:t>
            </a:r>
            <a:r>
              <a:rPr lang="en-US" altLang="zh-CN" sz="2400" b="1" dirty="0"/>
              <a:t>4</a:t>
            </a:r>
            <a:r>
              <a:rPr lang="zh-CN" altLang="en-US" sz="2400" b="1" dirty="0"/>
              <a:t>）根据（</a:t>
            </a:r>
            <a:r>
              <a:rPr lang="en-US" altLang="zh-CN" sz="2400" b="1" dirty="0"/>
              <a:t>3</a:t>
            </a:r>
            <a:r>
              <a:rPr lang="zh-CN" altLang="en-US" sz="2400" b="1" dirty="0"/>
              <a:t>）求得</a:t>
            </a:r>
            <a:r>
              <a:rPr lang="en-US" altLang="zh-CN" sz="2400" b="1" i="1" dirty="0"/>
              <a:t>R</a:t>
            </a:r>
            <a:r>
              <a:rPr lang="en-US" altLang="zh-CN" sz="2400" b="1" baseline="-25000" dirty="0"/>
              <a:t>X</a:t>
            </a:r>
            <a:r>
              <a:rPr lang="zh-CN" altLang="en-US" sz="2400" b="1" dirty="0"/>
              <a:t>相应的电流和功率。</a:t>
            </a:r>
            <a:endParaRPr lang="zh-CN" altLang="en-US" sz="2400" b="1" dirty="0"/>
          </a:p>
        </p:txBody>
      </p:sp>
      <p:graphicFrame>
        <p:nvGraphicFramePr>
          <p:cNvPr id="162821" name="Object 5"/>
          <p:cNvGraphicFramePr>
            <a:graphicFrameLocks noChangeAspect="1"/>
          </p:cNvGraphicFramePr>
          <p:nvPr/>
        </p:nvGraphicFramePr>
        <p:xfrm>
          <a:off x="5791200" y="2908300"/>
          <a:ext cx="1600200" cy="644525"/>
        </p:xfrm>
        <a:graphic>
          <a:graphicData uri="http://schemas.openxmlformats.org/presentationml/2006/ole">
            <mc:AlternateContent xmlns:mc="http://schemas.openxmlformats.org/markup-compatibility/2006">
              <mc:Choice xmlns:v="urn:schemas-microsoft-com:vml" Requires="v">
                <p:oleObj spid="_x0000_s2" name="" r:id="rId3" imgW="466725" imgH="171450" progId="Equation.DSMT4">
                  <p:embed/>
                </p:oleObj>
              </mc:Choice>
              <mc:Fallback>
                <p:oleObj name="" r:id="rId3" imgW="466725" imgH="171450" progId="Equation.DSMT4">
                  <p:embed/>
                  <p:pic>
                    <p:nvPicPr>
                      <p:cNvPr id="0" name="图片 3451"/>
                      <p:cNvPicPr/>
                      <p:nvPr/>
                    </p:nvPicPr>
                    <p:blipFill>
                      <a:blip r:embed="rId4"/>
                      <a:stretch>
                        <a:fillRect/>
                      </a:stretch>
                    </p:blipFill>
                    <p:spPr>
                      <a:xfrm>
                        <a:off x="5791200" y="2908300"/>
                        <a:ext cx="1600200" cy="644525"/>
                      </a:xfrm>
                      <a:prstGeom prst="rect">
                        <a:avLst/>
                      </a:prstGeom>
                      <a:noFill/>
                      <a:ln w="38100">
                        <a:noFill/>
                        <a:miter/>
                      </a:ln>
                    </p:spPr>
                  </p:pic>
                </p:oleObj>
              </mc:Fallback>
            </mc:AlternateContent>
          </a:graphicData>
        </a:graphic>
      </p:graphicFrame>
      <p:graphicFrame>
        <p:nvGraphicFramePr>
          <p:cNvPr id="162822" name="Object 6"/>
          <p:cNvGraphicFramePr>
            <a:graphicFrameLocks noChangeAspect="1"/>
          </p:cNvGraphicFramePr>
          <p:nvPr/>
        </p:nvGraphicFramePr>
        <p:xfrm>
          <a:off x="1676400" y="3822700"/>
          <a:ext cx="7315200" cy="1096963"/>
        </p:xfrm>
        <a:graphic>
          <a:graphicData uri="http://schemas.openxmlformats.org/presentationml/2006/ole">
            <mc:AlternateContent xmlns:mc="http://schemas.openxmlformats.org/markup-compatibility/2006">
              <mc:Choice xmlns:v="urn:schemas-microsoft-com:vml" Requires="v">
                <p:oleObj spid="_x0000_s3" name="" r:id="rId5" imgW="2857500" imgH="400050" progId="Equation.3">
                  <p:embed/>
                </p:oleObj>
              </mc:Choice>
              <mc:Fallback>
                <p:oleObj name="" r:id="rId5" imgW="2857500" imgH="400050" progId="Equation.3">
                  <p:embed/>
                  <p:pic>
                    <p:nvPicPr>
                      <p:cNvPr id="0" name="图片 3452"/>
                      <p:cNvPicPr/>
                      <p:nvPr/>
                    </p:nvPicPr>
                    <p:blipFill>
                      <a:blip r:embed="rId6"/>
                      <a:stretch>
                        <a:fillRect/>
                      </a:stretch>
                    </p:blipFill>
                    <p:spPr>
                      <a:xfrm>
                        <a:off x="1676400" y="3822700"/>
                        <a:ext cx="7315200" cy="1096963"/>
                      </a:xfrm>
                      <a:prstGeom prst="rect">
                        <a:avLst/>
                      </a:prstGeom>
                      <a:noFill/>
                      <a:ln w="38100">
                        <a:noFill/>
                        <a:miter/>
                      </a:ln>
                    </p:spPr>
                  </p:pic>
                </p:oleObj>
              </mc:Fallback>
            </mc:AlternateContent>
          </a:graphicData>
        </a:graphic>
      </p:graphicFrame>
      <p:graphicFrame>
        <p:nvGraphicFramePr>
          <p:cNvPr id="162823" name="Object 7"/>
          <p:cNvGraphicFramePr>
            <a:graphicFrameLocks noChangeAspect="1"/>
          </p:cNvGraphicFramePr>
          <p:nvPr/>
        </p:nvGraphicFramePr>
        <p:xfrm>
          <a:off x="1592263" y="4889500"/>
          <a:ext cx="8932862" cy="968375"/>
        </p:xfrm>
        <a:graphic>
          <a:graphicData uri="http://schemas.openxmlformats.org/presentationml/2006/ole">
            <mc:AlternateContent xmlns:mc="http://schemas.openxmlformats.org/markup-compatibility/2006">
              <mc:Choice xmlns:v="urn:schemas-microsoft-com:vml" Requires="v">
                <p:oleObj spid="_x0000_s4" name="" r:id="rId7" imgW="3962400" imgH="400050" progId="Equation.3">
                  <p:embed/>
                </p:oleObj>
              </mc:Choice>
              <mc:Fallback>
                <p:oleObj name="" r:id="rId7" imgW="3962400" imgH="400050" progId="Equation.3">
                  <p:embed/>
                  <p:pic>
                    <p:nvPicPr>
                      <p:cNvPr id="0" name="图片 3453"/>
                      <p:cNvPicPr/>
                      <p:nvPr/>
                    </p:nvPicPr>
                    <p:blipFill>
                      <a:blip r:embed="rId8"/>
                      <a:stretch>
                        <a:fillRect/>
                      </a:stretch>
                    </p:blipFill>
                    <p:spPr>
                      <a:xfrm>
                        <a:off x="1592263" y="4889500"/>
                        <a:ext cx="8932862" cy="968375"/>
                      </a:xfrm>
                      <a:prstGeom prst="rect">
                        <a:avLst/>
                      </a:prstGeom>
                      <a:noFill/>
                      <a:ln w="38100">
                        <a:noFill/>
                        <a:miter/>
                      </a:ln>
                    </p:spPr>
                  </p:pic>
                </p:oleObj>
              </mc:Fallback>
            </mc:AlternateContent>
          </a:graphicData>
        </a:graphic>
      </p:graphicFrame>
      <p:graphicFrame>
        <p:nvGraphicFramePr>
          <p:cNvPr id="162824" name="Object 8"/>
          <p:cNvGraphicFramePr>
            <a:graphicFrameLocks noChangeAspect="1"/>
          </p:cNvGraphicFramePr>
          <p:nvPr/>
        </p:nvGraphicFramePr>
        <p:xfrm>
          <a:off x="1620838" y="5803900"/>
          <a:ext cx="9104312" cy="963613"/>
        </p:xfrm>
        <a:graphic>
          <a:graphicData uri="http://schemas.openxmlformats.org/presentationml/2006/ole">
            <mc:AlternateContent xmlns:mc="http://schemas.openxmlformats.org/markup-compatibility/2006">
              <mc:Choice xmlns:v="urn:schemas-microsoft-com:vml" Requires="v">
                <p:oleObj spid="_x0000_s5" name="" r:id="rId9" imgW="4057650" imgH="400050" progId="Equation.3">
                  <p:embed/>
                </p:oleObj>
              </mc:Choice>
              <mc:Fallback>
                <p:oleObj name="" r:id="rId9" imgW="4057650" imgH="400050" progId="Equation.3">
                  <p:embed/>
                  <p:pic>
                    <p:nvPicPr>
                      <p:cNvPr id="0" name="图片 3454"/>
                      <p:cNvPicPr/>
                      <p:nvPr/>
                    </p:nvPicPr>
                    <p:blipFill>
                      <a:blip r:embed="rId10"/>
                      <a:stretch>
                        <a:fillRect/>
                      </a:stretch>
                    </p:blipFill>
                    <p:spPr>
                      <a:xfrm>
                        <a:off x="1620838" y="5803900"/>
                        <a:ext cx="9104312" cy="963613"/>
                      </a:xfrm>
                      <a:prstGeom prst="rect">
                        <a:avLst/>
                      </a:prstGeom>
                      <a:noFill/>
                      <a:ln w="38100">
                        <a:noFill/>
                        <a:miter/>
                      </a:ln>
                    </p:spPr>
                  </p:pic>
                </p:oleObj>
              </mc:Fallback>
            </mc:AlternateContent>
          </a:graphicData>
        </a:graphic>
      </p:graphicFrame>
      <p:graphicFrame>
        <p:nvGraphicFramePr>
          <p:cNvPr id="162825" name="Object 9"/>
          <p:cNvGraphicFramePr>
            <a:graphicFrameLocks noChangeAspect="1"/>
          </p:cNvGraphicFramePr>
          <p:nvPr/>
        </p:nvGraphicFramePr>
        <p:xfrm>
          <a:off x="7772400" y="698500"/>
          <a:ext cx="2530475" cy="3076575"/>
        </p:xfrm>
        <a:graphic>
          <a:graphicData uri="http://schemas.openxmlformats.org/presentationml/2006/ole">
            <mc:AlternateContent xmlns:mc="http://schemas.openxmlformats.org/markup-compatibility/2006">
              <mc:Choice xmlns:v="urn:schemas-microsoft-com:vml" Requires="v">
                <p:oleObj spid="_x0000_s6" name="" r:id="rId11" imgW="3181350" imgH="3867150" progId="Paint.Picture">
                  <p:embed/>
                </p:oleObj>
              </mc:Choice>
              <mc:Fallback>
                <p:oleObj name="" r:id="rId11" imgW="3181350" imgH="3867150" progId="Paint.Picture">
                  <p:embed/>
                  <p:pic>
                    <p:nvPicPr>
                      <p:cNvPr id="0" name="图片 3455"/>
                      <p:cNvPicPr/>
                      <p:nvPr/>
                    </p:nvPicPr>
                    <p:blipFill>
                      <a:blip r:embed="rId12"/>
                      <a:stretch>
                        <a:fillRect/>
                      </a:stretch>
                    </p:blipFill>
                    <p:spPr>
                      <a:xfrm>
                        <a:off x="7772400" y="698500"/>
                        <a:ext cx="2530475" cy="3076575"/>
                      </a:xfrm>
                      <a:prstGeom prst="rect">
                        <a:avLst/>
                      </a:prstGeom>
                      <a:noFill/>
                      <a:ln w="38100">
                        <a:noFill/>
                        <a:miter/>
                      </a:ln>
                    </p:spPr>
                  </p:pic>
                </p:oleObj>
              </mc:Fallback>
            </mc:AlternateContent>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62818"/>
                                        </p:tgtEl>
                                        <p:attrNameLst>
                                          <p:attrName>style.visibility</p:attrName>
                                        </p:attrNameLst>
                                      </p:cBhvr>
                                      <p:to>
                                        <p:strVal val="visible"/>
                                      </p:to>
                                    </p:set>
                                    <p:animEffect transition="in" filter="dissolve">
                                      <p:cBhvr>
                                        <p:cTn id="7" dur="500"/>
                                        <p:tgtEl>
                                          <p:spTgt spid="162818"/>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42" fill="hold" nodeType="clickEffect">
                                  <p:stCondLst>
                                    <p:cond delay="0"/>
                                  </p:stCondLst>
                                  <p:childTnLst>
                                    <p:set>
                                      <p:cBhvr>
                                        <p:cTn id="11" dur="1" fill="hold">
                                          <p:stCondLst>
                                            <p:cond delay="0"/>
                                          </p:stCondLst>
                                        </p:cTn>
                                        <p:tgtEl>
                                          <p:spTgt spid="162825"/>
                                        </p:tgtEl>
                                        <p:attrNameLst>
                                          <p:attrName>style.visibility</p:attrName>
                                        </p:attrNameLst>
                                      </p:cBhvr>
                                      <p:to>
                                        <p:strVal val="visible"/>
                                      </p:to>
                                    </p:set>
                                    <p:animEffect transition="in" filter="barn(outHorizontal)">
                                      <p:cBhvr>
                                        <p:cTn id="12" dur="500"/>
                                        <p:tgtEl>
                                          <p:spTgt spid="16282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62820"/>
                                        </p:tgtEl>
                                        <p:attrNameLst>
                                          <p:attrName>style.visibility</p:attrName>
                                        </p:attrNameLst>
                                      </p:cBhvr>
                                      <p:to>
                                        <p:strVal val="visible"/>
                                      </p:to>
                                    </p:set>
                                    <p:animEffect transition="in" filter="wipe(left)">
                                      <p:cBhvr>
                                        <p:cTn id="17" dur="500"/>
                                        <p:tgtEl>
                                          <p:spTgt spid="162820"/>
                                        </p:tgtEl>
                                      </p:cBhvr>
                                    </p:animEffect>
                                  </p:childTnLst>
                                </p:cTn>
                              </p:par>
                            </p:childTnLst>
                          </p:cTn>
                        </p:par>
                      </p:childTnLst>
                    </p:cTn>
                  </p:par>
                  <p:par>
                    <p:cTn id="18" fill="hold">
                      <p:stCondLst>
                        <p:cond delay="indefinite"/>
                      </p:stCondLst>
                      <p:childTnLst>
                        <p:par>
                          <p:cTn id="19" fill="hold">
                            <p:stCondLst>
                              <p:cond delay="0"/>
                            </p:stCondLst>
                            <p:childTnLst>
                              <p:par>
                                <p:cTn id="20" presetID="12" presetClass="entr" presetSubtype="4" fill="hold" nodeType="clickEffect">
                                  <p:stCondLst>
                                    <p:cond delay="0"/>
                                  </p:stCondLst>
                                  <p:childTnLst>
                                    <p:set>
                                      <p:cBhvr>
                                        <p:cTn id="21" dur="1" fill="hold">
                                          <p:stCondLst>
                                            <p:cond delay="0"/>
                                          </p:stCondLst>
                                        </p:cTn>
                                        <p:tgtEl>
                                          <p:spTgt spid="162819"/>
                                        </p:tgtEl>
                                        <p:attrNameLst>
                                          <p:attrName>style.visibility</p:attrName>
                                        </p:attrNameLst>
                                      </p:cBhvr>
                                      <p:to>
                                        <p:strVal val="visible"/>
                                      </p:to>
                                    </p:set>
                                    <p:animEffect transition="in" filter="slide(fromBottom)">
                                      <p:cBhvr>
                                        <p:cTn id="22" dur="500"/>
                                        <p:tgtEl>
                                          <p:spTgt spid="162819"/>
                                        </p:tgtEl>
                                      </p:cBhvr>
                                    </p:animEffect>
                                  </p:childTnLst>
                                </p:cTn>
                              </p:par>
                            </p:childTnLst>
                          </p:cTn>
                        </p:par>
                      </p:childTnLst>
                    </p:cTn>
                  </p:par>
                  <p:par>
                    <p:cTn id="23" fill="hold">
                      <p:stCondLst>
                        <p:cond delay="indefinite"/>
                      </p:stCondLst>
                      <p:childTnLst>
                        <p:par>
                          <p:cTn id="24" fill="hold">
                            <p:stCondLst>
                              <p:cond delay="0"/>
                            </p:stCondLst>
                            <p:childTnLst>
                              <p:par>
                                <p:cTn id="25" presetID="12" presetClass="entr" presetSubtype="4" fill="hold" nodeType="clickEffect">
                                  <p:stCondLst>
                                    <p:cond delay="0"/>
                                  </p:stCondLst>
                                  <p:childTnLst>
                                    <p:set>
                                      <p:cBhvr>
                                        <p:cTn id="26" dur="1" fill="hold">
                                          <p:stCondLst>
                                            <p:cond delay="0"/>
                                          </p:stCondLst>
                                        </p:cTn>
                                        <p:tgtEl>
                                          <p:spTgt spid="162821"/>
                                        </p:tgtEl>
                                        <p:attrNameLst>
                                          <p:attrName>style.visibility</p:attrName>
                                        </p:attrNameLst>
                                      </p:cBhvr>
                                      <p:to>
                                        <p:strVal val="visible"/>
                                      </p:to>
                                    </p:set>
                                    <p:animEffect transition="in" filter="slide(fromBottom)">
                                      <p:cBhvr>
                                        <p:cTn id="27" dur="500"/>
                                        <p:tgtEl>
                                          <p:spTgt spid="162821"/>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162822"/>
                                        </p:tgtEl>
                                        <p:attrNameLst>
                                          <p:attrName>style.visibility</p:attrName>
                                        </p:attrNameLst>
                                      </p:cBhvr>
                                      <p:to>
                                        <p:strVal val="visible"/>
                                      </p:to>
                                    </p:set>
                                    <p:animEffect transition="in" filter="wipe(left)">
                                      <p:cBhvr>
                                        <p:cTn id="32" dur="500"/>
                                        <p:tgtEl>
                                          <p:spTgt spid="162822"/>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162823"/>
                                        </p:tgtEl>
                                        <p:attrNameLst>
                                          <p:attrName>style.visibility</p:attrName>
                                        </p:attrNameLst>
                                      </p:cBhvr>
                                      <p:to>
                                        <p:strVal val="visible"/>
                                      </p:to>
                                    </p:set>
                                    <p:animEffect transition="in" filter="wipe(left)">
                                      <p:cBhvr>
                                        <p:cTn id="37" dur="500"/>
                                        <p:tgtEl>
                                          <p:spTgt spid="162823"/>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162824"/>
                                        </p:tgtEl>
                                        <p:attrNameLst>
                                          <p:attrName>style.visibility</p:attrName>
                                        </p:attrNameLst>
                                      </p:cBhvr>
                                      <p:to>
                                        <p:strVal val="visible"/>
                                      </p:to>
                                    </p:set>
                                    <p:animEffect transition="in" filter="wipe(left)">
                                      <p:cBhvr>
                                        <p:cTn id="42" dur="500"/>
                                        <p:tgtEl>
                                          <p:spTgt spid="1628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2818" grpId="0"/>
      <p:bldP spid="162820" grpId="0"/>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Text Box 2"/>
          <p:cNvSpPr txBox="1"/>
          <p:nvPr/>
        </p:nvSpPr>
        <p:spPr>
          <a:xfrm>
            <a:off x="3000375" y="841375"/>
            <a:ext cx="1295400" cy="46037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zh-CN" altLang="zh-CN" sz="2400" b="1" dirty="0"/>
              <a:t>求</a:t>
            </a:r>
            <a:r>
              <a:rPr lang="en-US" altLang="zh-CN" sz="2400" b="1" i="1" dirty="0"/>
              <a:t>U</a:t>
            </a:r>
            <a:r>
              <a:rPr lang="en-US" altLang="zh-CN" sz="2400" b="1" baseline="-25000" dirty="0"/>
              <a:t>0 </a:t>
            </a:r>
            <a:r>
              <a:rPr lang="zh-CN" altLang="en-US" sz="2400" b="1" dirty="0"/>
              <a:t>。</a:t>
            </a:r>
            <a:endParaRPr lang="zh-CN" altLang="en-US" sz="2400" b="1" dirty="0"/>
          </a:p>
        </p:txBody>
      </p:sp>
      <p:grpSp>
        <p:nvGrpSpPr>
          <p:cNvPr id="163843" name="Group 3"/>
          <p:cNvGrpSpPr/>
          <p:nvPr/>
        </p:nvGrpSpPr>
        <p:grpSpPr>
          <a:xfrm>
            <a:off x="1774825" y="1416050"/>
            <a:ext cx="4343400" cy="2517775"/>
            <a:chOff x="240" y="576"/>
            <a:chExt cx="2736" cy="1586"/>
          </a:xfrm>
        </p:grpSpPr>
        <p:sp>
          <p:nvSpPr>
            <p:cNvPr id="110639" name="Line 4"/>
            <p:cNvSpPr/>
            <p:nvPr/>
          </p:nvSpPr>
          <p:spPr>
            <a:xfrm>
              <a:off x="1440" y="912"/>
              <a:ext cx="0" cy="960"/>
            </a:xfrm>
            <a:prstGeom prst="line">
              <a:avLst/>
            </a:prstGeom>
            <a:ln w="28575" cap="flat" cmpd="sng">
              <a:solidFill>
                <a:srgbClr val="FFCC00"/>
              </a:solidFill>
              <a:prstDash val="solid"/>
              <a:headEnd type="none" w="med" len="med"/>
              <a:tailEnd type="none" w="med" len="med"/>
            </a:ln>
          </p:spPr>
          <p:txBody>
            <a:bodyPr/>
            <a:lstStyle/>
            <a:p>
              <a:endParaRPr lang="zh-CN" altLang="en-US"/>
            </a:p>
          </p:txBody>
        </p:sp>
        <p:sp>
          <p:nvSpPr>
            <p:cNvPr id="110640" name="Text Box 5"/>
            <p:cNvSpPr txBox="1"/>
            <p:nvPr/>
          </p:nvSpPr>
          <p:spPr>
            <a:xfrm>
              <a:off x="1008" y="1248"/>
              <a:ext cx="432" cy="29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400" b="1" dirty="0"/>
                <a:t>3</a:t>
              </a:r>
              <a:r>
                <a:rPr lang="en-US" altLang="zh-CN" sz="2400" b="1" dirty="0">
                  <a:sym typeface="Symbol" panose="05050102010706020507" pitchFamily="18" charset="2"/>
                </a:rPr>
                <a:t></a:t>
              </a:r>
              <a:endParaRPr lang="en-US" altLang="zh-CN" sz="2400" b="1" dirty="0">
                <a:sym typeface="Symbol" panose="05050102010706020507" pitchFamily="18" charset="2"/>
              </a:endParaRPr>
            </a:p>
          </p:txBody>
        </p:sp>
        <p:sp>
          <p:nvSpPr>
            <p:cNvPr id="110641" name="Text Box 6"/>
            <p:cNvSpPr txBox="1"/>
            <p:nvPr/>
          </p:nvSpPr>
          <p:spPr>
            <a:xfrm>
              <a:off x="2112" y="1248"/>
              <a:ext cx="384" cy="29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400" b="1" dirty="0"/>
                <a:t>3</a:t>
              </a:r>
              <a:r>
                <a:rPr lang="en-US" altLang="zh-CN" sz="2400" b="1" dirty="0">
                  <a:sym typeface="Symbol" panose="05050102010706020507" pitchFamily="18" charset="2"/>
                </a:rPr>
                <a:t></a:t>
              </a:r>
              <a:endParaRPr lang="en-US" altLang="zh-CN" sz="2400" b="1" dirty="0">
                <a:sym typeface="Symbol" panose="05050102010706020507" pitchFamily="18" charset="2"/>
              </a:endParaRPr>
            </a:p>
          </p:txBody>
        </p:sp>
        <p:sp>
          <p:nvSpPr>
            <p:cNvPr id="110642" name="Rectangle 7"/>
            <p:cNvSpPr/>
            <p:nvPr/>
          </p:nvSpPr>
          <p:spPr>
            <a:xfrm>
              <a:off x="816" y="847"/>
              <a:ext cx="295" cy="113"/>
            </a:xfrm>
            <a:prstGeom prst="rect">
              <a:avLst/>
            </a:prstGeom>
            <a:solidFill>
              <a:srgbClr val="FF9900"/>
            </a:solidFill>
            <a:ln w="28575" cap="flat" cmpd="sng">
              <a:solidFill>
                <a:srgbClr val="FF9900"/>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endParaRPr lang="zh-CN" altLang="en-US" dirty="0"/>
            </a:p>
          </p:txBody>
        </p:sp>
        <p:sp>
          <p:nvSpPr>
            <p:cNvPr id="110643" name="Text Box 8"/>
            <p:cNvSpPr txBox="1"/>
            <p:nvPr/>
          </p:nvSpPr>
          <p:spPr>
            <a:xfrm>
              <a:off x="768" y="576"/>
              <a:ext cx="384" cy="29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400" b="1" dirty="0"/>
                <a:t>6</a:t>
              </a:r>
              <a:r>
                <a:rPr lang="en-US" altLang="zh-CN" sz="2400" b="1" dirty="0">
                  <a:sym typeface="Symbol" panose="05050102010706020507" pitchFamily="18" charset="2"/>
                </a:rPr>
                <a:t></a:t>
              </a:r>
              <a:endParaRPr lang="en-US" altLang="zh-CN" sz="2400" b="1" dirty="0">
                <a:sym typeface="Symbol" panose="05050102010706020507" pitchFamily="18" charset="2"/>
              </a:endParaRPr>
            </a:p>
          </p:txBody>
        </p:sp>
        <p:sp>
          <p:nvSpPr>
            <p:cNvPr id="110644" name="Line 9"/>
            <p:cNvSpPr/>
            <p:nvPr/>
          </p:nvSpPr>
          <p:spPr>
            <a:xfrm>
              <a:off x="1584" y="1008"/>
              <a:ext cx="0" cy="384"/>
            </a:xfrm>
            <a:prstGeom prst="line">
              <a:avLst/>
            </a:prstGeom>
            <a:ln w="38100" cap="flat" cmpd="sng">
              <a:solidFill>
                <a:srgbClr val="66FFFF"/>
              </a:solidFill>
              <a:prstDash val="solid"/>
              <a:headEnd type="none" w="med" len="med"/>
              <a:tailEnd type="triangle" w="med" len="med"/>
            </a:ln>
          </p:spPr>
          <p:txBody>
            <a:bodyPr/>
            <a:lstStyle/>
            <a:p>
              <a:endParaRPr lang="zh-CN" altLang="en-US"/>
            </a:p>
          </p:txBody>
        </p:sp>
        <p:sp>
          <p:nvSpPr>
            <p:cNvPr id="110645" name="Text Box 10"/>
            <p:cNvSpPr txBox="1"/>
            <p:nvPr/>
          </p:nvSpPr>
          <p:spPr>
            <a:xfrm>
              <a:off x="1584" y="1056"/>
              <a:ext cx="288" cy="29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400" b="1" i="1" dirty="0"/>
                <a:t>I</a:t>
              </a:r>
              <a:endParaRPr lang="en-US" altLang="zh-CN" sz="2400" b="1" dirty="0"/>
            </a:p>
          </p:txBody>
        </p:sp>
        <p:sp>
          <p:nvSpPr>
            <p:cNvPr id="110646" name="Text Box 11"/>
            <p:cNvSpPr txBox="1"/>
            <p:nvPr/>
          </p:nvSpPr>
          <p:spPr>
            <a:xfrm>
              <a:off x="384" y="960"/>
              <a:ext cx="192" cy="29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400" b="1" dirty="0"/>
                <a:t>+</a:t>
              </a:r>
              <a:endParaRPr lang="en-US" altLang="zh-CN" sz="2400" b="1" dirty="0"/>
            </a:p>
          </p:txBody>
        </p:sp>
        <p:sp>
          <p:nvSpPr>
            <p:cNvPr id="110647" name="Text Box 12"/>
            <p:cNvSpPr txBox="1"/>
            <p:nvPr/>
          </p:nvSpPr>
          <p:spPr>
            <a:xfrm>
              <a:off x="384" y="1488"/>
              <a:ext cx="240" cy="29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400" b="1" dirty="0"/>
                <a:t>–</a:t>
              </a:r>
              <a:endParaRPr lang="en-US" altLang="zh-CN" sz="2400" b="1" dirty="0"/>
            </a:p>
          </p:txBody>
        </p:sp>
        <p:sp>
          <p:nvSpPr>
            <p:cNvPr id="110648" name="Text Box 13"/>
            <p:cNvSpPr txBox="1"/>
            <p:nvPr/>
          </p:nvSpPr>
          <p:spPr>
            <a:xfrm>
              <a:off x="528" y="1248"/>
              <a:ext cx="384" cy="29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400" b="1" dirty="0"/>
                <a:t>9V</a:t>
              </a:r>
              <a:endParaRPr lang="en-US" altLang="zh-CN" sz="2400" b="1" dirty="0"/>
            </a:p>
          </p:txBody>
        </p:sp>
        <p:sp>
          <p:nvSpPr>
            <p:cNvPr id="110649" name="Text Box 14"/>
            <p:cNvSpPr txBox="1"/>
            <p:nvPr/>
          </p:nvSpPr>
          <p:spPr>
            <a:xfrm>
              <a:off x="2592" y="912"/>
              <a:ext cx="192" cy="29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400" b="1" dirty="0"/>
                <a:t>+</a:t>
              </a:r>
              <a:endParaRPr lang="en-US" altLang="zh-CN" sz="2400" b="1" dirty="0"/>
            </a:p>
          </p:txBody>
        </p:sp>
        <p:sp>
          <p:nvSpPr>
            <p:cNvPr id="110650" name="Text Box 15"/>
            <p:cNvSpPr txBox="1"/>
            <p:nvPr/>
          </p:nvSpPr>
          <p:spPr>
            <a:xfrm>
              <a:off x="2592" y="1584"/>
              <a:ext cx="240" cy="29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400" b="1" dirty="0"/>
                <a:t>–</a:t>
              </a:r>
              <a:endParaRPr lang="en-US" altLang="zh-CN" sz="2400" b="1" dirty="0"/>
            </a:p>
          </p:txBody>
        </p:sp>
        <p:sp>
          <p:nvSpPr>
            <p:cNvPr id="110651" name="Text Box 16"/>
            <p:cNvSpPr txBox="1"/>
            <p:nvPr/>
          </p:nvSpPr>
          <p:spPr>
            <a:xfrm>
              <a:off x="2592" y="1248"/>
              <a:ext cx="384" cy="29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400" b="1" i="1" dirty="0"/>
                <a:t>U</a:t>
              </a:r>
              <a:r>
                <a:rPr lang="en-US" altLang="zh-CN" sz="2400" b="1" baseline="-25000" dirty="0"/>
                <a:t>0</a:t>
              </a:r>
              <a:endParaRPr lang="en-US" altLang="zh-CN" sz="2400" b="1" dirty="0"/>
            </a:p>
          </p:txBody>
        </p:sp>
        <p:sp>
          <p:nvSpPr>
            <p:cNvPr id="110652" name="Text Box 17"/>
            <p:cNvSpPr txBox="1"/>
            <p:nvPr/>
          </p:nvSpPr>
          <p:spPr>
            <a:xfrm>
              <a:off x="2400" y="576"/>
              <a:ext cx="288" cy="29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400" b="1" dirty="0"/>
                <a:t>a</a:t>
              </a:r>
              <a:endParaRPr lang="en-US" altLang="zh-CN" sz="2400" b="1" dirty="0"/>
            </a:p>
          </p:txBody>
        </p:sp>
        <p:sp>
          <p:nvSpPr>
            <p:cNvPr id="110653" name="Text Box 18"/>
            <p:cNvSpPr txBox="1"/>
            <p:nvPr/>
          </p:nvSpPr>
          <p:spPr>
            <a:xfrm>
              <a:off x="2400" y="1872"/>
              <a:ext cx="192" cy="29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400" b="1" dirty="0"/>
                <a:t>b</a:t>
              </a:r>
              <a:endParaRPr lang="en-US" altLang="zh-CN" sz="2400" b="1" dirty="0"/>
            </a:p>
          </p:txBody>
        </p:sp>
        <p:sp>
          <p:nvSpPr>
            <p:cNvPr id="110654" name="Line 19"/>
            <p:cNvSpPr/>
            <p:nvPr/>
          </p:nvSpPr>
          <p:spPr>
            <a:xfrm>
              <a:off x="1824" y="912"/>
              <a:ext cx="336" cy="0"/>
            </a:xfrm>
            <a:prstGeom prst="line">
              <a:avLst/>
            </a:prstGeom>
            <a:ln w="9525" cap="flat" cmpd="sng">
              <a:solidFill>
                <a:schemeClr val="tx1"/>
              </a:solidFill>
              <a:prstDash val="solid"/>
              <a:headEnd type="none" w="med" len="med"/>
              <a:tailEnd type="none" w="med" len="med"/>
            </a:ln>
          </p:spPr>
          <p:txBody>
            <a:bodyPr/>
            <a:lstStyle/>
            <a:p>
              <a:endParaRPr lang="zh-CN" altLang="en-US"/>
            </a:p>
          </p:txBody>
        </p:sp>
        <p:sp>
          <p:nvSpPr>
            <p:cNvPr id="110655" name="Text Box 20"/>
            <p:cNvSpPr txBox="1"/>
            <p:nvPr/>
          </p:nvSpPr>
          <p:spPr>
            <a:xfrm>
              <a:off x="2112" y="672"/>
              <a:ext cx="240" cy="29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400" b="1" dirty="0"/>
                <a:t>+</a:t>
              </a:r>
              <a:endParaRPr lang="en-US" altLang="zh-CN" sz="2400" b="1" dirty="0"/>
            </a:p>
          </p:txBody>
        </p:sp>
        <p:sp>
          <p:nvSpPr>
            <p:cNvPr id="110656" name="Text Box 21"/>
            <p:cNvSpPr txBox="1"/>
            <p:nvPr/>
          </p:nvSpPr>
          <p:spPr>
            <a:xfrm>
              <a:off x="1632" y="672"/>
              <a:ext cx="288" cy="29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400" b="1" dirty="0"/>
                <a:t>–</a:t>
              </a:r>
              <a:endParaRPr lang="en-US" altLang="zh-CN" sz="2400" b="1" dirty="0"/>
            </a:p>
          </p:txBody>
        </p:sp>
        <p:sp>
          <p:nvSpPr>
            <p:cNvPr id="110657" name="Text Box 22"/>
            <p:cNvSpPr txBox="1"/>
            <p:nvPr/>
          </p:nvSpPr>
          <p:spPr>
            <a:xfrm>
              <a:off x="1824" y="576"/>
              <a:ext cx="432" cy="29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400" b="1" dirty="0"/>
                <a:t>6</a:t>
              </a:r>
              <a:r>
                <a:rPr lang="en-US" altLang="zh-CN" sz="2400" b="1" i="1" dirty="0"/>
                <a:t>I</a:t>
              </a:r>
              <a:endParaRPr lang="en-US" altLang="zh-CN" sz="2400" b="1" dirty="0"/>
            </a:p>
          </p:txBody>
        </p:sp>
        <p:sp>
          <p:nvSpPr>
            <p:cNvPr id="110658" name="AutoShape 23"/>
            <p:cNvSpPr/>
            <p:nvPr/>
          </p:nvSpPr>
          <p:spPr>
            <a:xfrm>
              <a:off x="1824" y="816"/>
              <a:ext cx="336" cy="192"/>
            </a:xfrm>
            <a:prstGeom prst="diamond">
              <a:avLst/>
            </a:prstGeom>
            <a:solidFill>
              <a:srgbClr val="33CCFF"/>
            </a:solidFill>
            <a:ln w="38100" cap="flat" cmpd="sng">
              <a:solidFill>
                <a:srgbClr val="FF9900"/>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endParaRPr lang="zh-CN" altLang="en-US" dirty="0"/>
            </a:p>
          </p:txBody>
        </p:sp>
        <p:sp>
          <p:nvSpPr>
            <p:cNvPr id="110659" name="Line 24"/>
            <p:cNvSpPr/>
            <p:nvPr/>
          </p:nvSpPr>
          <p:spPr>
            <a:xfrm>
              <a:off x="384" y="912"/>
              <a:ext cx="432" cy="0"/>
            </a:xfrm>
            <a:prstGeom prst="line">
              <a:avLst/>
            </a:prstGeom>
            <a:ln w="28575" cap="flat" cmpd="sng">
              <a:solidFill>
                <a:srgbClr val="FFCC00"/>
              </a:solidFill>
              <a:prstDash val="solid"/>
              <a:headEnd type="none" w="med" len="med"/>
              <a:tailEnd type="none" w="med" len="med"/>
            </a:ln>
          </p:spPr>
          <p:txBody>
            <a:bodyPr/>
            <a:lstStyle/>
            <a:p>
              <a:endParaRPr lang="zh-CN" altLang="en-US"/>
            </a:p>
          </p:txBody>
        </p:sp>
        <p:sp>
          <p:nvSpPr>
            <p:cNvPr id="110660" name="Line 25"/>
            <p:cNvSpPr/>
            <p:nvPr/>
          </p:nvSpPr>
          <p:spPr>
            <a:xfrm>
              <a:off x="1104" y="912"/>
              <a:ext cx="1392" cy="0"/>
            </a:xfrm>
            <a:prstGeom prst="line">
              <a:avLst/>
            </a:prstGeom>
            <a:ln w="28575" cap="flat" cmpd="sng">
              <a:solidFill>
                <a:srgbClr val="FFCC00"/>
              </a:solidFill>
              <a:prstDash val="solid"/>
              <a:headEnd type="none" w="med" len="med"/>
              <a:tailEnd type="none" w="med" len="med"/>
            </a:ln>
          </p:spPr>
          <p:txBody>
            <a:bodyPr/>
            <a:lstStyle/>
            <a:p>
              <a:endParaRPr lang="zh-CN" altLang="en-US"/>
            </a:p>
          </p:txBody>
        </p:sp>
        <p:sp>
          <p:nvSpPr>
            <p:cNvPr id="110661" name="Line 26"/>
            <p:cNvSpPr/>
            <p:nvPr/>
          </p:nvSpPr>
          <p:spPr>
            <a:xfrm>
              <a:off x="384" y="1872"/>
              <a:ext cx="2112" cy="0"/>
            </a:xfrm>
            <a:prstGeom prst="line">
              <a:avLst/>
            </a:prstGeom>
            <a:ln w="28575" cap="flat" cmpd="sng">
              <a:solidFill>
                <a:srgbClr val="FFCC00"/>
              </a:solidFill>
              <a:prstDash val="solid"/>
              <a:headEnd type="none" w="med" len="med"/>
              <a:tailEnd type="none" w="med" len="med"/>
            </a:ln>
          </p:spPr>
          <p:txBody>
            <a:bodyPr/>
            <a:lstStyle/>
            <a:p>
              <a:endParaRPr lang="zh-CN" altLang="en-US"/>
            </a:p>
          </p:txBody>
        </p:sp>
        <p:sp>
          <p:nvSpPr>
            <p:cNvPr id="110662" name="Oval 27"/>
            <p:cNvSpPr/>
            <p:nvPr/>
          </p:nvSpPr>
          <p:spPr>
            <a:xfrm>
              <a:off x="240" y="1248"/>
              <a:ext cx="295" cy="295"/>
            </a:xfrm>
            <a:prstGeom prst="ellipse">
              <a:avLst/>
            </a:prstGeom>
            <a:solidFill>
              <a:srgbClr val="33CCFF"/>
            </a:solidFill>
            <a:ln w="38100" cap="flat" cmpd="sng">
              <a:solidFill>
                <a:srgbClr val="FF9900"/>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endParaRPr lang="zh-CN" altLang="en-US" dirty="0"/>
            </a:p>
          </p:txBody>
        </p:sp>
        <p:sp>
          <p:nvSpPr>
            <p:cNvPr id="110663" name="Line 28"/>
            <p:cNvSpPr/>
            <p:nvPr/>
          </p:nvSpPr>
          <p:spPr>
            <a:xfrm flipV="1">
              <a:off x="384" y="912"/>
              <a:ext cx="0" cy="960"/>
            </a:xfrm>
            <a:prstGeom prst="line">
              <a:avLst/>
            </a:prstGeom>
            <a:ln w="28575" cap="flat" cmpd="sng">
              <a:solidFill>
                <a:srgbClr val="FFCC00"/>
              </a:solidFill>
              <a:prstDash val="solid"/>
              <a:headEnd type="none" w="med" len="med"/>
              <a:tailEnd type="none" w="med" len="med"/>
            </a:ln>
          </p:spPr>
          <p:txBody>
            <a:bodyPr/>
            <a:lstStyle/>
            <a:p>
              <a:endParaRPr lang="zh-CN" altLang="en-US"/>
            </a:p>
          </p:txBody>
        </p:sp>
        <p:sp>
          <p:nvSpPr>
            <p:cNvPr id="110664" name="Rectangle 29"/>
            <p:cNvSpPr/>
            <p:nvPr/>
          </p:nvSpPr>
          <p:spPr>
            <a:xfrm rot="5400000">
              <a:off x="1284" y="1339"/>
              <a:ext cx="295" cy="113"/>
            </a:xfrm>
            <a:prstGeom prst="rect">
              <a:avLst/>
            </a:prstGeom>
            <a:solidFill>
              <a:srgbClr val="FF9900"/>
            </a:solidFill>
            <a:ln w="28575" cap="flat" cmpd="sng">
              <a:solidFill>
                <a:srgbClr val="FF9900"/>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endParaRPr lang="zh-CN" altLang="en-US" dirty="0"/>
            </a:p>
          </p:txBody>
        </p:sp>
        <p:sp>
          <p:nvSpPr>
            <p:cNvPr id="110665" name="Rectangle 30"/>
            <p:cNvSpPr/>
            <p:nvPr/>
          </p:nvSpPr>
          <p:spPr>
            <a:xfrm rot="5400000">
              <a:off x="2340" y="1339"/>
              <a:ext cx="295" cy="113"/>
            </a:xfrm>
            <a:prstGeom prst="rect">
              <a:avLst/>
            </a:prstGeom>
            <a:solidFill>
              <a:srgbClr val="FF9900"/>
            </a:solidFill>
            <a:ln w="28575" cap="flat" cmpd="sng">
              <a:solidFill>
                <a:srgbClr val="FF9900"/>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endParaRPr lang="zh-CN" altLang="en-US" dirty="0"/>
            </a:p>
          </p:txBody>
        </p:sp>
        <p:sp>
          <p:nvSpPr>
            <p:cNvPr id="110666" name="Line 31"/>
            <p:cNvSpPr/>
            <p:nvPr/>
          </p:nvSpPr>
          <p:spPr>
            <a:xfrm>
              <a:off x="2496" y="1536"/>
              <a:ext cx="0" cy="336"/>
            </a:xfrm>
            <a:prstGeom prst="line">
              <a:avLst/>
            </a:prstGeom>
            <a:ln w="28575" cap="flat" cmpd="sng">
              <a:solidFill>
                <a:srgbClr val="FFCC00"/>
              </a:solidFill>
              <a:prstDash val="solid"/>
              <a:headEnd type="none" w="med" len="med"/>
              <a:tailEnd type="none" w="med" len="med"/>
            </a:ln>
          </p:spPr>
          <p:txBody>
            <a:bodyPr/>
            <a:lstStyle/>
            <a:p>
              <a:endParaRPr lang="zh-CN" altLang="en-US"/>
            </a:p>
          </p:txBody>
        </p:sp>
        <p:sp>
          <p:nvSpPr>
            <p:cNvPr id="110667" name="Line 32"/>
            <p:cNvSpPr/>
            <p:nvPr/>
          </p:nvSpPr>
          <p:spPr>
            <a:xfrm>
              <a:off x="2496" y="912"/>
              <a:ext cx="0" cy="336"/>
            </a:xfrm>
            <a:prstGeom prst="line">
              <a:avLst/>
            </a:prstGeom>
            <a:ln w="28575" cap="flat" cmpd="sng">
              <a:solidFill>
                <a:srgbClr val="FFCC00"/>
              </a:solidFill>
              <a:prstDash val="solid"/>
              <a:headEnd type="none" w="med" len="med"/>
              <a:tailEnd type="none" w="med" len="med"/>
            </a:ln>
          </p:spPr>
          <p:txBody>
            <a:bodyPr/>
            <a:lstStyle/>
            <a:p>
              <a:endParaRPr lang="zh-CN" altLang="en-US"/>
            </a:p>
          </p:txBody>
        </p:sp>
      </p:grpSp>
      <p:sp>
        <p:nvSpPr>
          <p:cNvPr id="163873" name="Text Box 33"/>
          <p:cNvSpPr txBox="1"/>
          <p:nvPr/>
        </p:nvSpPr>
        <p:spPr>
          <a:xfrm>
            <a:off x="1919288" y="768350"/>
            <a:ext cx="863600" cy="521970"/>
          </a:xfrm>
          <a:prstGeom prst="rect">
            <a:avLst/>
          </a:prstGeom>
          <a:solidFill>
            <a:srgbClr val="993366"/>
          </a:solid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zh-CN" altLang="en-US" sz="2800" b="1" dirty="0">
                <a:solidFill>
                  <a:schemeClr val="bg1"/>
                </a:solidFill>
              </a:rPr>
              <a:t>例</a:t>
            </a:r>
            <a:r>
              <a:rPr lang="en-US" altLang="zh-CN" sz="2800" b="1" dirty="0">
                <a:solidFill>
                  <a:schemeClr val="bg1"/>
                </a:solidFill>
              </a:rPr>
              <a:t>4.</a:t>
            </a:r>
            <a:endParaRPr lang="en-US" altLang="zh-CN" sz="2800" b="1" dirty="0">
              <a:solidFill>
                <a:schemeClr val="bg1"/>
              </a:solidFill>
            </a:endParaRPr>
          </a:p>
        </p:txBody>
      </p:sp>
      <p:sp>
        <p:nvSpPr>
          <p:cNvPr id="163874" name="AutoShape 34"/>
          <p:cNvSpPr/>
          <p:nvPr/>
        </p:nvSpPr>
        <p:spPr>
          <a:xfrm rot="5400000">
            <a:off x="3000375" y="3721100"/>
            <a:ext cx="595313" cy="420688"/>
          </a:xfrm>
          <a:prstGeom prst="rightArrow">
            <a:avLst>
              <a:gd name="adj1" fmla="val 50000"/>
              <a:gd name="adj2" fmla="val 35377"/>
            </a:avLst>
          </a:prstGeom>
          <a:solidFill>
            <a:schemeClr val="accent1"/>
          </a:solidFill>
          <a:ln w="9525">
            <a:noFill/>
          </a:ln>
        </p:spPr>
        <p:txBody>
          <a:bodyPr wrap="none" anchor="ctr" anchorCtr="0"/>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endParaRPr lang="zh-CN" altLang="en-US" dirty="0"/>
          </a:p>
        </p:txBody>
      </p:sp>
      <p:grpSp>
        <p:nvGrpSpPr>
          <p:cNvPr id="163875" name="Group 35"/>
          <p:cNvGrpSpPr/>
          <p:nvPr/>
        </p:nvGrpSpPr>
        <p:grpSpPr>
          <a:xfrm>
            <a:off x="1847850" y="4008438"/>
            <a:ext cx="3033713" cy="2560637"/>
            <a:chOff x="204" y="2205"/>
            <a:chExt cx="1911" cy="1613"/>
          </a:xfrm>
        </p:grpSpPr>
        <p:sp>
          <p:nvSpPr>
            <p:cNvPr id="110616" name="Text Box 36"/>
            <p:cNvSpPr txBox="1"/>
            <p:nvPr/>
          </p:nvSpPr>
          <p:spPr>
            <a:xfrm>
              <a:off x="204" y="3115"/>
              <a:ext cx="457" cy="29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400" b="1" i="1" dirty="0"/>
                <a:t>U</a:t>
              </a:r>
              <a:r>
                <a:rPr lang="en-US" altLang="zh-CN" sz="2400" b="1" baseline="-25000" dirty="0"/>
                <a:t>oc</a:t>
              </a:r>
              <a:endParaRPr lang="en-US" altLang="zh-CN" sz="2400" b="1" dirty="0"/>
            </a:p>
          </p:txBody>
        </p:sp>
        <p:grpSp>
          <p:nvGrpSpPr>
            <p:cNvPr id="110617" name="Group 37"/>
            <p:cNvGrpSpPr/>
            <p:nvPr/>
          </p:nvGrpSpPr>
          <p:grpSpPr>
            <a:xfrm>
              <a:off x="249" y="2205"/>
              <a:ext cx="1866" cy="1613"/>
              <a:chOff x="249" y="2205"/>
              <a:chExt cx="1866" cy="1613"/>
            </a:xfrm>
          </p:grpSpPr>
          <p:sp>
            <p:nvSpPr>
              <p:cNvPr id="110618" name="Text Box 38"/>
              <p:cNvSpPr txBox="1"/>
              <p:nvPr/>
            </p:nvSpPr>
            <p:spPr>
              <a:xfrm>
                <a:off x="1576" y="2205"/>
                <a:ext cx="299" cy="29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400" b="1" dirty="0"/>
                  <a:t>a</a:t>
                </a:r>
                <a:endParaRPr lang="en-US" altLang="zh-CN" sz="2400" b="1" dirty="0"/>
              </a:p>
            </p:txBody>
          </p:sp>
          <p:sp>
            <p:nvSpPr>
              <p:cNvPr id="110619" name="Text Box 39"/>
              <p:cNvSpPr txBox="1"/>
              <p:nvPr/>
            </p:nvSpPr>
            <p:spPr>
              <a:xfrm>
                <a:off x="1576" y="3528"/>
                <a:ext cx="299" cy="29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400" b="1" dirty="0"/>
                  <a:t>b</a:t>
                </a:r>
                <a:endParaRPr lang="en-US" altLang="zh-CN" sz="2400" b="1" dirty="0"/>
              </a:p>
            </p:txBody>
          </p:sp>
          <p:sp>
            <p:nvSpPr>
              <p:cNvPr id="110620" name="Text Box 40"/>
              <p:cNvSpPr txBox="1"/>
              <p:nvPr/>
            </p:nvSpPr>
            <p:spPr>
              <a:xfrm>
                <a:off x="512" y="2915"/>
                <a:ext cx="240" cy="29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400" b="1" dirty="0"/>
                  <a:t>+</a:t>
                </a:r>
                <a:endParaRPr lang="en-US" altLang="zh-CN" sz="2400" b="1" dirty="0"/>
              </a:p>
            </p:txBody>
          </p:sp>
          <p:sp>
            <p:nvSpPr>
              <p:cNvPr id="110621" name="Text Box 41"/>
              <p:cNvSpPr txBox="1"/>
              <p:nvPr/>
            </p:nvSpPr>
            <p:spPr>
              <a:xfrm>
                <a:off x="502" y="3308"/>
                <a:ext cx="300" cy="29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400" b="1" dirty="0"/>
                  <a:t>–</a:t>
                </a:r>
                <a:endParaRPr lang="en-US" altLang="zh-CN" sz="2400" b="1" dirty="0"/>
              </a:p>
            </p:txBody>
          </p:sp>
          <p:sp>
            <p:nvSpPr>
              <p:cNvPr id="110622" name="Text Box 42"/>
              <p:cNvSpPr txBox="1"/>
              <p:nvPr/>
            </p:nvSpPr>
            <p:spPr>
              <a:xfrm>
                <a:off x="918" y="3087"/>
                <a:ext cx="360" cy="29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endParaRPr lang="zh-CN" altLang="zh-CN" sz="2400" b="1" dirty="0"/>
              </a:p>
            </p:txBody>
          </p:sp>
          <p:grpSp>
            <p:nvGrpSpPr>
              <p:cNvPr id="110623" name="Group 43"/>
              <p:cNvGrpSpPr/>
              <p:nvPr/>
            </p:nvGrpSpPr>
            <p:grpSpPr>
              <a:xfrm>
                <a:off x="684" y="2514"/>
                <a:ext cx="983" cy="1014"/>
                <a:chOff x="3456" y="720"/>
                <a:chExt cx="768" cy="720"/>
              </a:xfrm>
            </p:grpSpPr>
            <p:sp>
              <p:nvSpPr>
                <p:cNvPr id="110636" name="Line 44"/>
                <p:cNvSpPr/>
                <p:nvPr/>
              </p:nvSpPr>
              <p:spPr>
                <a:xfrm>
                  <a:off x="3456" y="720"/>
                  <a:ext cx="0" cy="720"/>
                </a:xfrm>
                <a:prstGeom prst="line">
                  <a:avLst/>
                </a:prstGeom>
                <a:ln w="28575" cap="flat" cmpd="sng">
                  <a:solidFill>
                    <a:srgbClr val="FFCC00"/>
                  </a:solidFill>
                  <a:prstDash val="solid"/>
                  <a:headEnd type="none" w="med" len="med"/>
                  <a:tailEnd type="none" w="med" len="med"/>
                </a:ln>
              </p:spPr>
              <p:txBody>
                <a:bodyPr/>
                <a:lstStyle/>
                <a:p>
                  <a:endParaRPr lang="zh-CN" altLang="en-US"/>
                </a:p>
              </p:txBody>
            </p:sp>
            <p:sp>
              <p:nvSpPr>
                <p:cNvPr id="110637" name="Line 45"/>
                <p:cNvSpPr/>
                <p:nvPr/>
              </p:nvSpPr>
              <p:spPr>
                <a:xfrm>
                  <a:off x="3456" y="720"/>
                  <a:ext cx="768" cy="0"/>
                </a:xfrm>
                <a:prstGeom prst="line">
                  <a:avLst/>
                </a:prstGeom>
                <a:ln w="28575" cap="flat" cmpd="sng">
                  <a:solidFill>
                    <a:srgbClr val="FFCC00"/>
                  </a:solidFill>
                  <a:prstDash val="solid"/>
                  <a:headEnd type="none" w="med" len="med"/>
                  <a:tailEnd type="none" w="med" len="med"/>
                </a:ln>
              </p:spPr>
              <p:txBody>
                <a:bodyPr/>
                <a:lstStyle/>
                <a:p>
                  <a:endParaRPr lang="zh-CN" altLang="en-US"/>
                </a:p>
              </p:txBody>
            </p:sp>
            <p:sp>
              <p:nvSpPr>
                <p:cNvPr id="110638" name="Line 46"/>
                <p:cNvSpPr/>
                <p:nvPr/>
              </p:nvSpPr>
              <p:spPr>
                <a:xfrm>
                  <a:off x="3456" y="1440"/>
                  <a:ext cx="768" cy="0"/>
                </a:xfrm>
                <a:prstGeom prst="line">
                  <a:avLst/>
                </a:prstGeom>
                <a:ln w="28575" cap="flat" cmpd="sng">
                  <a:solidFill>
                    <a:srgbClr val="FFCC00"/>
                  </a:solidFill>
                  <a:prstDash val="solid"/>
                  <a:headEnd type="none" w="med" len="med"/>
                  <a:tailEnd type="none" w="med" len="med"/>
                </a:ln>
              </p:spPr>
              <p:txBody>
                <a:bodyPr/>
                <a:lstStyle/>
                <a:p>
                  <a:endParaRPr lang="zh-CN" altLang="en-US"/>
                </a:p>
              </p:txBody>
            </p:sp>
          </p:grpSp>
          <p:sp>
            <p:nvSpPr>
              <p:cNvPr id="110624" name="Line 47"/>
              <p:cNvSpPr/>
              <p:nvPr/>
            </p:nvSpPr>
            <p:spPr>
              <a:xfrm>
                <a:off x="1667" y="2517"/>
                <a:ext cx="0" cy="997"/>
              </a:xfrm>
              <a:prstGeom prst="line">
                <a:avLst/>
              </a:prstGeom>
              <a:ln w="28575" cap="flat" cmpd="sng">
                <a:solidFill>
                  <a:srgbClr val="FFCC00"/>
                </a:solidFill>
                <a:prstDash val="solid"/>
                <a:headEnd type="none" w="med" len="med"/>
                <a:tailEnd type="none" w="med" len="med"/>
              </a:ln>
            </p:spPr>
            <p:txBody>
              <a:bodyPr/>
              <a:lstStyle/>
              <a:p>
                <a:endParaRPr lang="zh-CN" altLang="en-US"/>
              </a:p>
            </p:txBody>
          </p:sp>
          <p:sp>
            <p:nvSpPr>
              <p:cNvPr id="110625" name="Rectangle 48"/>
              <p:cNvSpPr/>
              <p:nvPr/>
            </p:nvSpPr>
            <p:spPr>
              <a:xfrm>
                <a:off x="1608" y="2822"/>
                <a:ext cx="118" cy="354"/>
              </a:xfrm>
              <a:prstGeom prst="rect">
                <a:avLst/>
              </a:prstGeom>
              <a:solidFill>
                <a:srgbClr val="FF9900"/>
              </a:solidFill>
              <a:ln w="28575" cap="flat" cmpd="sng">
                <a:solidFill>
                  <a:srgbClr val="FF9900"/>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endParaRPr lang="zh-CN" altLang="en-US" dirty="0"/>
              </a:p>
            </p:txBody>
          </p:sp>
          <p:sp>
            <p:nvSpPr>
              <p:cNvPr id="110626" name="Text Box 49"/>
              <p:cNvSpPr txBox="1"/>
              <p:nvPr/>
            </p:nvSpPr>
            <p:spPr>
              <a:xfrm>
                <a:off x="249" y="2659"/>
                <a:ext cx="421" cy="29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400" b="1" i="1" dirty="0"/>
                  <a:t>R</a:t>
                </a:r>
                <a:r>
                  <a:rPr lang="en-US" altLang="zh-CN" sz="2400" b="1" baseline="-25000" dirty="0"/>
                  <a:t>eq</a:t>
                </a:r>
                <a:endParaRPr lang="en-US" altLang="zh-CN" sz="2400" b="1" dirty="0"/>
              </a:p>
            </p:txBody>
          </p:sp>
          <p:sp>
            <p:nvSpPr>
              <p:cNvPr id="110627" name="Rectangle 50"/>
              <p:cNvSpPr/>
              <p:nvPr/>
            </p:nvSpPr>
            <p:spPr>
              <a:xfrm>
                <a:off x="617" y="2602"/>
                <a:ext cx="118" cy="354"/>
              </a:xfrm>
              <a:prstGeom prst="rect">
                <a:avLst/>
              </a:prstGeom>
              <a:solidFill>
                <a:srgbClr val="FF9900"/>
              </a:solidFill>
              <a:ln w="28575" cap="flat" cmpd="sng">
                <a:solidFill>
                  <a:srgbClr val="FF9900"/>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endParaRPr lang="zh-CN" altLang="en-US" dirty="0"/>
              </a:p>
            </p:txBody>
          </p:sp>
          <p:sp>
            <p:nvSpPr>
              <p:cNvPr id="110628" name="Oval 51"/>
              <p:cNvSpPr/>
              <p:nvPr/>
            </p:nvSpPr>
            <p:spPr>
              <a:xfrm>
                <a:off x="540" y="3125"/>
                <a:ext cx="272" cy="271"/>
              </a:xfrm>
              <a:prstGeom prst="ellipse">
                <a:avLst/>
              </a:prstGeom>
              <a:solidFill>
                <a:srgbClr val="33CCFF"/>
              </a:solidFill>
              <a:ln w="38100" cap="flat" cmpd="sng">
                <a:solidFill>
                  <a:srgbClr val="FF9900"/>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endParaRPr lang="zh-CN" altLang="en-US" dirty="0"/>
              </a:p>
            </p:txBody>
          </p:sp>
          <p:sp>
            <p:nvSpPr>
              <p:cNvPr id="110629" name="Freeform 52"/>
              <p:cNvSpPr/>
              <p:nvPr/>
            </p:nvSpPr>
            <p:spPr>
              <a:xfrm>
                <a:off x="684" y="3132"/>
                <a:ext cx="1" cy="264"/>
              </a:xfrm>
              <a:custGeom>
                <a:avLst/>
                <a:gdLst/>
                <a:ahLst/>
                <a:cxnLst>
                  <a:cxn ang="0">
                    <a:pos x="0" y="0"/>
                  </a:cxn>
                  <a:cxn ang="0">
                    <a:pos x="0" y="264"/>
                  </a:cxn>
                </a:cxnLst>
                <a:rect l="0" t="0" r="0" b="0"/>
                <a:pathLst>
                  <a:path w="1" h="264">
                    <a:moveTo>
                      <a:pt x="0" y="0"/>
                    </a:moveTo>
                    <a:lnTo>
                      <a:pt x="0" y="264"/>
                    </a:lnTo>
                  </a:path>
                </a:pathLst>
              </a:custGeom>
              <a:noFill/>
              <a:ln w="38100" cap="flat" cmpd="sng">
                <a:solidFill>
                  <a:srgbClr val="FF9900">
                    <a:alpha val="100000"/>
                  </a:srgbClr>
                </a:solidFill>
                <a:prstDash val="solid"/>
                <a:round/>
                <a:headEnd type="none" w="med" len="med"/>
                <a:tailEnd type="none" w="med" len="med"/>
              </a:ln>
            </p:spPr>
            <p:txBody>
              <a:bodyPr/>
              <a:lstStyle/>
              <a:p>
                <a:endParaRPr lang="zh-CN" altLang="en-US"/>
              </a:p>
            </p:txBody>
          </p:sp>
          <p:sp>
            <p:nvSpPr>
              <p:cNvPr id="110630" name="Oval 53"/>
              <p:cNvSpPr/>
              <p:nvPr/>
            </p:nvSpPr>
            <p:spPr>
              <a:xfrm>
                <a:off x="1638" y="2470"/>
                <a:ext cx="59" cy="62"/>
              </a:xfrm>
              <a:prstGeom prst="ellipse">
                <a:avLst/>
              </a:prstGeom>
              <a:solidFill>
                <a:srgbClr val="FFCC00"/>
              </a:solidFill>
              <a:ln w="9525" cap="flat" cmpd="sng">
                <a:solidFill>
                  <a:srgbClr val="FFCC00"/>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endParaRPr lang="zh-CN" altLang="en-US" dirty="0"/>
              </a:p>
            </p:txBody>
          </p:sp>
          <p:sp>
            <p:nvSpPr>
              <p:cNvPr id="110631" name="Oval 54"/>
              <p:cNvSpPr/>
              <p:nvPr/>
            </p:nvSpPr>
            <p:spPr>
              <a:xfrm>
                <a:off x="1638" y="3484"/>
                <a:ext cx="59" cy="63"/>
              </a:xfrm>
              <a:prstGeom prst="ellipse">
                <a:avLst/>
              </a:prstGeom>
              <a:solidFill>
                <a:srgbClr val="FFCC00"/>
              </a:solidFill>
              <a:ln w="9525" cap="flat" cmpd="sng">
                <a:solidFill>
                  <a:srgbClr val="FFCC00"/>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endParaRPr lang="zh-CN" altLang="en-US" dirty="0"/>
              </a:p>
            </p:txBody>
          </p:sp>
          <p:sp>
            <p:nvSpPr>
              <p:cNvPr id="110632" name="Text Box 55"/>
              <p:cNvSpPr txBox="1"/>
              <p:nvPr/>
            </p:nvSpPr>
            <p:spPr>
              <a:xfrm>
                <a:off x="1249" y="2855"/>
                <a:ext cx="395" cy="290"/>
              </a:xfrm>
              <a:prstGeom prst="rect">
                <a:avLst/>
              </a:prstGeom>
              <a:noFill/>
              <a:ln w="9525">
                <a:noFill/>
              </a:ln>
            </p:spPr>
            <p:txBody>
              <a:bodyPr anchor="ctr" anchorCtr="0">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400" b="1" dirty="0"/>
                  <a:t>3</a:t>
                </a:r>
                <a:r>
                  <a:rPr lang="en-US" altLang="zh-CN" sz="2400" b="1" dirty="0">
                    <a:sym typeface="Symbol" panose="05050102010706020507" pitchFamily="18" charset="2"/>
                  </a:rPr>
                  <a:t></a:t>
                </a:r>
                <a:endParaRPr lang="en-US" altLang="zh-CN" sz="2400" b="1" dirty="0">
                  <a:sym typeface="Symbol" panose="05050102010706020507" pitchFamily="18" charset="2"/>
                </a:endParaRPr>
              </a:p>
            </p:txBody>
          </p:sp>
          <p:sp>
            <p:nvSpPr>
              <p:cNvPr id="110633" name="Text Box 56"/>
              <p:cNvSpPr txBox="1"/>
              <p:nvPr/>
            </p:nvSpPr>
            <p:spPr>
              <a:xfrm>
                <a:off x="1692" y="2855"/>
                <a:ext cx="423" cy="290"/>
              </a:xfrm>
              <a:prstGeom prst="rect">
                <a:avLst/>
              </a:prstGeom>
              <a:noFill/>
              <a:ln w="9525">
                <a:noFill/>
              </a:ln>
            </p:spPr>
            <p:txBody>
              <a:bodyPr anchor="ctr" anchorCtr="0">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400" b="1" i="1" dirty="0"/>
                  <a:t>U</a:t>
                </a:r>
                <a:r>
                  <a:rPr lang="en-US" altLang="zh-CN" sz="2400" b="1" baseline="-25000" dirty="0"/>
                  <a:t>0</a:t>
                </a:r>
                <a:endParaRPr lang="en-US" altLang="zh-CN" sz="2400" b="1" baseline="-25000" dirty="0"/>
              </a:p>
            </p:txBody>
          </p:sp>
          <p:sp>
            <p:nvSpPr>
              <p:cNvPr id="110634" name="Text Box 57"/>
              <p:cNvSpPr txBox="1"/>
              <p:nvPr/>
            </p:nvSpPr>
            <p:spPr>
              <a:xfrm>
                <a:off x="1773" y="3215"/>
                <a:ext cx="221" cy="290"/>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400" b="1" dirty="0">
                    <a:latin typeface="宋体" pitchFamily="2" charset="-122"/>
                  </a:rPr>
                  <a:t>-</a:t>
                </a:r>
                <a:endParaRPr lang="en-US" altLang="zh-CN" sz="2400" b="1" dirty="0"/>
              </a:p>
            </p:txBody>
          </p:sp>
          <p:sp>
            <p:nvSpPr>
              <p:cNvPr id="110635" name="Text Box 58"/>
              <p:cNvSpPr txBox="1"/>
              <p:nvPr/>
            </p:nvSpPr>
            <p:spPr>
              <a:xfrm>
                <a:off x="1763" y="2399"/>
                <a:ext cx="244" cy="290"/>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400" b="1" dirty="0"/>
                  <a:t>+</a:t>
                </a:r>
                <a:endParaRPr lang="en-US" altLang="zh-CN" sz="2400" b="1" dirty="0"/>
              </a:p>
            </p:txBody>
          </p:sp>
        </p:grpSp>
      </p:grpSp>
      <p:sp>
        <p:nvSpPr>
          <p:cNvPr id="163899" name="Text Box 59"/>
          <p:cNvSpPr txBox="1"/>
          <p:nvPr/>
        </p:nvSpPr>
        <p:spPr>
          <a:xfrm>
            <a:off x="5880100" y="768350"/>
            <a:ext cx="647700" cy="521970"/>
          </a:xfrm>
          <a:prstGeom prst="rect">
            <a:avLst/>
          </a:prstGeom>
          <a:solidFill>
            <a:srgbClr val="993366"/>
          </a:solid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zh-CN" altLang="en-US" sz="2800" b="1" dirty="0">
                <a:solidFill>
                  <a:schemeClr val="bg1"/>
                </a:solidFill>
              </a:rPr>
              <a:t>解</a:t>
            </a:r>
            <a:endParaRPr lang="zh-CN" altLang="en-US" sz="2800" b="1" dirty="0">
              <a:solidFill>
                <a:schemeClr val="bg1"/>
              </a:solidFill>
            </a:endParaRPr>
          </a:p>
        </p:txBody>
      </p:sp>
      <p:sp>
        <p:nvSpPr>
          <p:cNvPr id="163900" name="Text Box 60"/>
          <p:cNvSpPr txBox="1"/>
          <p:nvPr/>
        </p:nvSpPr>
        <p:spPr>
          <a:xfrm>
            <a:off x="6743700" y="841375"/>
            <a:ext cx="2819400" cy="46037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400" b="1" dirty="0"/>
              <a:t>(1) </a:t>
            </a:r>
            <a:r>
              <a:rPr lang="zh-CN" altLang="en-US" sz="2400" b="1" dirty="0"/>
              <a:t>求开路电压</a:t>
            </a:r>
            <a:r>
              <a:rPr lang="en-US" altLang="zh-CN" sz="2400" b="1" i="1" dirty="0"/>
              <a:t>U</a:t>
            </a:r>
            <a:r>
              <a:rPr lang="en-US" altLang="zh-CN" b="1" baseline="-25000" dirty="0"/>
              <a:t>oc</a:t>
            </a:r>
            <a:endParaRPr lang="en-US" altLang="zh-CN" b="1" baseline="-25000" dirty="0"/>
          </a:p>
        </p:txBody>
      </p:sp>
      <p:sp>
        <p:nvSpPr>
          <p:cNvPr id="163901" name="Text Box 61"/>
          <p:cNvSpPr txBox="1"/>
          <p:nvPr/>
        </p:nvSpPr>
        <p:spPr>
          <a:xfrm>
            <a:off x="6888163" y="1416050"/>
            <a:ext cx="2089150" cy="52197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800" b="1" i="1" dirty="0"/>
              <a:t>U</a:t>
            </a:r>
            <a:r>
              <a:rPr lang="en-US" altLang="zh-CN" sz="2800" b="1" baseline="-25000" dirty="0"/>
              <a:t>oc</a:t>
            </a:r>
            <a:r>
              <a:rPr lang="en-US" altLang="zh-CN" sz="2800" b="1" dirty="0"/>
              <a:t>=6</a:t>
            </a:r>
            <a:r>
              <a:rPr lang="en-US" altLang="zh-CN" sz="2800" b="1" i="1" dirty="0"/>
              <a:t>I</a:t>
            </a:r>
            <a:r>
              <a:rPr lang="en-US" altLang="zh-CN" sz="2800" b="1" dirty="0"/>
              <a:t>+3</a:t>
            </a:r>
            <a:r>
              <a:rPr lang="en-US" altLang="zh-CN" sz="2800" b="1" i="1" dirty="0"/>
              <a:t>I</a:t>
            </a:r>
            <a:endParaRPr lang="en-US" altLang="zh-CN" sz="2800" b="1" baseline="-25000" dirty="0"/>
          </a:p>
        </p:txBody>
      </p:sp>
      <p:sp>
        <p:nvSpPr>
          <p:cNvPr id="163902" name="Text Box 62"/>
          <p:cNvSpPr txBox="1"/>
          <p:nvPr/>
        </p:nvSpPr>
        <p:spPr>
          <a:xfrm>
            <a:off x="6959600" y="2136775"/>
            <a:ext cx="2089150" cy="52197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800" b="1" i="1" dirty="0"/>
              <a:t>I</a:t>
            </a:r>
            <a:r>
              <a:rPr lang="en-US" altLang="zh-CN" sz="2800" b="1" dirty="0"/>
              <a:t>=9/9=1A</a:t>
            </a:r>
            <a:endParaRPr lang="en-US" altLang="zh-CN" sz="2800" b="1" dirty="0"/>
          </a:p>
        </p:txBody>
      </p:sp>
      <p:sp>
        <p:nvSpPr>
          <p:cNvPr id="163903" name="AutoShape 63"/>
          <p:cNvSpPr/>
          <p:nvPr/>
        </p:nvSpPr>
        <p:spPr>
          <a:xfrm>
            <a:off x="6672263" y="1560513"/>
            <a:ext cx="215900" cy="1008062"/>
          </a:xfrm>
          <a:prstGeom prst="leftBrace">
            <a:avLst>
              <a:gd name="adj1" fmla="val 38909"/>
              <a:gd name="adj2" fmla="val 50079"/>
            </a:avLst>
          </a:prstGeom>
          <a:noFill/>
          <a:ln w="381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endParaRPr lang="zh-CN" altLang="en-US" dirty="0"/>
          </a:p>
        </p:txBody>
      </p:sp>
      <p:sp>
        <p:nvSpPr>
          <p:cNvPr id="163904" name="AutoShape 64"/>
          <p:cNvSpPr/>
          <p:nvPr/>
        </p:nvSpPr>
        <p:spPr>
          <a:xfrm>
            <a:off x="6311900" y="3073400"/>
            <a:ext cx="790575" cy="215900"/>
          </a:xfrm>
          <a:prstGeom prst="rightArrow">
            <a:avLst>
              <a:gd name="adj1" fmla="val 50000"/>
              <a:gd name="adj2" fmla="val 91544"/>
            </a:avLst>
          </a:prstGeom>
          <a:solidFill>
            <a:schemeClr val="accent1"/>
          </a:solidFill>
          <a:ln w="9525">
            <a:noFill/>
          </a:ln>
        </p:spPr>
        <p:txBody>
          <a:bodyPr wrap="none" anchor="ctr" anchorCtr="0"/>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endParaRPr lang="zh-CN" altLang="en-US" dirty="0"/>
          </a:p>
        </p:txBody>
      </p:sp>
      <p:sp>
        <p:nvSpPr>
          <p:cNvPr id="163905" name="Text Box 65"/>
          <p:cNvSpPr txBox="1"/>
          <p:nvPr/>
        </p:nvSpPr>
        <p:spPr>
          <a:xfrm>
            <a:off x="7248525" y="2857500"/>
            <a:ext cx="1728788" cy="52197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800" b="1" i="1" dirty="0"/>
              <a:t>U</a:t>
            </a:r>
            <a:r>
              <a:rPr lang="en-US" altLang="zh-CN" sz="2800" b="1" baseline="-25000" dirty="0"/>
              <a:t>oc</a:t>
            </a:r>
            <a:r>
              <a:rPr lang="en-US" altLang="zh-CN" sz="2800" b="1" dirty="0"/>
              <a:t>=9V</a:t>
            </a:r>
            <a:endParaRPr lang="en-US" altLang="zh-CN" sz="2800" b="1" dirty="0"/>
          </a:p>
        </p:txBody>
      </p:sp>
      <p:grpSp>
        <p:nvGrpSpPr>
          <p:cNvPr id="163906" name="Group 66"/>
          <p:cNvGrpSpPr/>
          <p:nvPr/>
        </p:nvGrpSpPr>
        <p:grpSpPr>
          <a:xfrm>
            <a:off x="4800600" y="2063750"/>
            <a:ext cx="1152525" cy="1225550"/>
            <a:chOff x="2064" y="980"/>
            <a:chExt cx="726" cy="772"/>
          </a:xfrm>
        </p:grpSpPr>
        <p:sp>
          <p:nvSpPr>
            <p:cNvPr id="110610" name="Rectangle 67"/>
            <p:cNvSpPr/>
            <p:nvPr/>
          </p:nvSpPr>
          <p:spPr>
            <a:xfrm>
              <a:off x="2064" y="981"/>
              <a:ext cx="726" cy="771"/>
            </a:xfrm>
            <a:prstGeom prst="rect">
              <a:avLst/>
            </a:prstGeom>
            <a:solidFill>
              <a:srgbClr val="3333CC"/>
            </a:solidFill>
            <a:ln w="9525">
              <a:noFill/>
            </a:ln>
          </p:spPr>
          <p:txBody>
            <a:bodyPr wrap="none" anchor="ctr" anchorCtr="0"/>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endParaRPr lang="zh-CN" altLang="en-US" dirty="0"/>
            </a:p>
          </p:txBody>
        </p:sp>
        <p:sp>
          <p:nvSpPr>
            <p:cNvPr id="110611" name="Text Box 68"/>
            <p:cNvSpPr txBox="1"/>
            <p:nvPr/>
          </p:nvSpPr>
          <p:spPr>
            <a:xfrm>
              <a:off x="2290" y="1056"/>
              <a:ext cx="192" cy="29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400" b="1" dirty="0">
                  <a:solidFill>
                    <a:schemeClr val="bg1"/>
                  </a:solidFill>
                </a:rPr>
                <a:t>+</a:t>
              </a:r>
              <a:endParaRPr lang="en-US" altLang="zh-CN" sz="2400" b="1" dirty="0">
                <a:solidFill>
                  <a:schemeClr val="bg1"/>
                </a:solidFill>
              </a:endParaRPr>
            </a:p>
          </p:txBody>
        </p:sp>
        <p:sp>
          <p:nvSpPr>
            <p:cNvPr id="110612" name="Text Box 69"/>
            <p:cNvSpPr txBox="1"/>
            <p:nvPr/>
          </p:nvSpPr>
          <p:spPr>
            <a:xfrm>
              <a:off x="2322" y="1434"/>
              <a:ext cx="240" cy="29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400" b="1" dirty="0">
                  <a:solidFill>
                    <a:schemeClr val="bg1"/>
                  </a:solidFill>
                </a:rPr>
                <a:t>–</a:t>
              </a:r>
              <a:endParaRPr lang="en-US" altLang="zh-CN" sz="2400" b="1" dirty="0">
                <a:solidFill>
                  <a:schemeClr val="bg1"/>
                </a:solidFill>
              </a:endParaRPr>
            </a:p>
          </p:txBody>
        </p:sp>
        <p:sp>
          <p:nvSpPr>
            <p:cNvPr id="110613" name="Text Box 70"/>
            <p:cNvSpPr txBox="1"/>
            <p:nvPr/>
          </p:nvSpPr>
          <p:spPr>
            <a:xfrm>
              <a:off x="2200" y="1253"/>
              <a:ext cx="384" cy="29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400" b="1" i="1" dirty="0">
                  <a:solidFill>
                    <a:schemeClr val="bg1"/>
                  </a:solidFill>
                </a:rPr>
                <a:t>U</a:t>
              </a:r>
              <a:r>
                <a:rPr lang="en-US" altLang="zh-CN" sz="2400" b="1" baseline="-25000" dirty="0">
                  <a:solidFill>
                    <a:schemeClr val="bg1"/>
                  </a:solidFill>
                </a:rPr>
                <a:t>oc</a:t>
              </a:r>
              <a:endParaRPr lang="en-US" altLang="zh-CN" sz="2400" b="1" dirty="0">
                <a:solidFill>
                  <a:schemeClr val="bg1"/>
                </a:solidFill>
              </a:endParaRPr>
            </a:p>
          </p:txBody>
        </p:sp>
        <p:sp>
          <p:nvSpPr>
            <p:cNvPr id="110614" name="Oval 71"/>
            <p:cNvSpPr/>
            <p:nvPr/>
          </p:nvSpPr>
          <p:spPr>
            <a:xfrm>
              <a:off x="2381" y="1661"/>
              <a:ext cx="91" cy="91"/>
            </a:xfrm>
            <a:prstGeom prst="ellipse">
              <a:avLst/>
            </a:prstGeom>
            <a:noFill/>
            <a:ln w="38100" cap="flat" cmpd="sng">
              <a:solidFill>
                <a:srgbClr val="FFCC00"/>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0"/>
                </a:spcBef>
                <a:buNone/>
              </a:pPr>
              <a:endParaRPr lang="zh-CN" altLang="zh-CN" sz="2800" b="1" dirty="0">
                <a:solidFill>
                  <a:srgbClr val="FFCC00"/>
                </a:solidFill>
                <a:latin typeface="Arial" panose="020B0604020202090204" pitchFamily="34" charset="0"/>
                <a:ea typeface="仿宋_GB2312" pitchFamily="49" charset="-122"/>
              </a:endParaRPr>
            </a:p>
          </p:txBody>
        </p:sp>
        <p:sp>
          <p:nvSpPr>
            <p:cNvPr id="110615" name="Oval 72"/>
            <p:cNvSpPr/>
            <p:nvPr/>
          </p:nvSpPr>
          <p:spPr>
            <a:xfrm>
              <a:off x="2381" y="980"/>
              <a:ext cx="91" cy="91"/>
            </a:xfrm>
            <a:prstGeom prst="ellipse">
              <a:avLst/>
            </a:prstGeom>
            <a:noFill/>
            <a:ln w="38100" cap="flat" cmpd="sng">
              <a:solidFill>
                <a:srgbClr val="FFCC00"/>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endParaRPr lang="zh-CN" altLang="en-US" dirty="0"/>
            </a:p>
          </p:txBody>
        </p:sp>
      </p:grpSp>
      <p:sp>
        <p:nvSpPr>
          <p:cNvPr id="163913" name="Text Box 73"/>
          <p:cNvSpPr txBox="1"/>
          <p:nvPr/>
        </p:nvSpPr>
        <p:spPr>
          <a:xfrm>
            <a:off x="6311900" y="4224338"/>
            <a:ext cx="3276600" cy="46037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400" b="1" dirty="0"/>
              <a:t>(2) </a:t>
            </a:r>
            <a:r>
              <a:rPr lang="zh-CN" altLang="en-US" sz="2400" b="1" dirty="0"/>
              <a:t>求等效电阻</a:t>
            </a:r>
            <a:r>
              <a:rPr lang="en-US" altLang="zh-CN" sz="2400" b="1" i="1" dirty="0"/>
              <a:t>R</a:t>
            </a:r>
            <a:r>
              <a:rPr lang="en-US" altLang="zh-CN" b="1" baseline="-25000" dirty="0"/>
              <a:t>eq</a:t>
            </a:r>
            <a:endParaRPr lang="en-US" altLang="zh-CN" b="1" baseline="-25000" dirty="0"/>
          </a:p>
        </p:txBody>
      </p:sp>
      <p:sp>
        <p:nvSpPr>
          <p:cNvPr id="163914" name="Text Box 74"/>
          <p:cNvSpPr txBox="1"/>
          <p:nvPr/>
        </p:nvSpPr>
        <p:spPr>
          <a:xfrm>
            <a:off x="6240463" y="5089525"/>
            <a:ext cx="2895600" cy="460375"/>
          </a:xfrm>
          <a:prstGeom prst="rect">
            <a:avLst/>
          </a:prstGeom>
          <a:solidFill>
            <a:schemeClr val="hlink"/>
          </a:solid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zh-CN" altLang="en-US" sz="2400" b="1" dirty="0">
                <a:solidFill>
                  <a:schemeClr val="bg1"/>
                </a:solidFill>
              </a:rPr>
              <a:t>方法</a:t>
            </a:r>
            <a:r>
              <a:rPr lang="en-US" altLang="zh-CN" sz="2400" b="1" dirty="0">
                <a:solidFill>
                  <a:schemeClr val="bg1"/>
                </a:solidFill>
              </a:rPr>
              <a:t>1</a:t>
            </a:r>
            <a:r>
              <a:rPr lang="zh-CN" altLang="en-US" sz="2400" b="1" dirty="0">
                <a:solidFill>
                  <a:schemeClr val="bg1"/>
                </a:solidFill>
              </a:rPr>
              <a:t>：加压求流</a:t>
            </a:r>
            <a:endParaRPr lang="zh-CN" altLang="en-US" sz="2400" b="1" dirty="0">
              <a:solidFill>
                <a:schemeClr val="bg1"/>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ntr" presetSubtype="0" fill="hold" grpId="0" nodeType="clickEffect">
                                  <p:stCondLst>
                                    <p:cond delay="0"/>
                                  </p:stCondLst>
                                  <p:childTnLst>
                                    <p:set>
                                      <p:cBhvr>
                                        <p:cTn id="6" dur="1" fill="hold">
                                          <p:stCondLst>
                                            <p:cond delay="0"/>
                                          </p:stCondLst>
                                        </p:cTn>
                                        <p:tgtEl>
                                          <p:spTgt spid="163873"/>
                                        </p:tgtEl>
                                        <p:attrNameLst>
                                          <p:attrName>style.visibility</p:attrName>
                                        </p:attrNameLst>
                                      </p:cBhvr>
                                      <p:to>
                                        <p:strVal val="visible"/>
                                      </p:to>
                                    </p:set>
                                    <p:anim calcmode="lin" valueType="num">
                                      <p:cBhvr>
                                        <p:cTn id="7" dur="1000" fill="hold"/>
                                        <p:tgtEl>
                                          <p:spTgt spid="163873"/>
                                        </p:tgtEl>
                                        <p:attrNameLst>
                                          <p:attrName>ppt_w</p:attrName>
                                        </p:attrNameLst>
                                      </p:cBhvr>
                                      <p:tavLst>
                                        <p:tav tm="0">
                                          <p:val>
                                            <p:fltVal val="0"/>
                                          </p:val>
                                        </p:tav>
                                        <p:tav tm="100000">
                                          <p:val>
                                            <p:strVal val="#ppt_w"/>
                                          </p:val>
                                        </p:tav>
                                      </p:tavLst>
                                    </p:anim>
                                    <p:anim calcmode="lin" valueType="num">
                                      <p:cBhvr>
                                        <p:cTn id="8" dur="1000" fill="hold"/>
                                        <p:tgtEl>
                                          <p:spTgt spid="163873"/>
                                        </p:tgtEl>
                                        <p:attrNameLst>
                                          <p:attrName>ppt_h</p:attrName>
                                        </p:attrNameLst>
                                      </p:cBhvr>
                                      <p:tavLst>
                                        <p:tav tm="0">
                                          <p:val>
                                            <p:fltVal val="0"/>
                                          </p:val>
                                        </p:tav>
                                        <p:tav tm="100000">
                                          <p:val>
                                            <p:strVal val="#ppt_h"/>
                                          </p:val>
                                        </p:tav>
                                      </p:tavLst>
                                    </p:anim>
                                    <p:anim calcmode="lin" valueType="num">
                                      <p:cBhvr>
                                        <p:cTn id="9" dur="1000" fill="hold"/>
                                        <p:tgtEl>
                                          <p:spTgt spid="163873"/>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163873"/>
                                        </p:tgtEl>
                                        <p:attrNameLst>
                                          <p:attrName>ppt_y</p:attrName>
                                        </p:attrNameLst>
                                      </p:cBhvr>
                                      <p:tavLst>
                                        <p:tav tm="0" fmla="#ppt_y+(sin(-2*pi*(1-$))*-#ppt_x+cos(-2*pi*(1-$))*(1-#ppt_y))*(1-$)">
                                          <p:val>
                                            <p:fltVal val="0"/>
                                          </p:val>
                                        </p:tav>
                                        <p:tav tm="100000">
                                          <p:val>
                                            <p:fltVal val="1"/>
                                          </p:val>
                                        </p:tav>
                                      </p:tavLst>
                                    </p:anim>
                                  </p:childTnLst>
                                </p:cTn>
                              </p:par>
                            </p:childTnLst>
                          </p:cTn>
                        </p:par>
                        <p:par>
                          <p:cTn id="11" fill="hold">
                            <p:stCondLst>
                              <p:cond delay="1000"/>
                            </p:stCondLst>
                            <p:childTnLst>
                              <p:par>
                                <p:cTn id="12" presetID="4" presetClass="entr" presetSubtype="32" fill="hold" nodeType="afterEffect">
                                  <p:stCondLst>
                                    <p:cond delay="0"/>
                                  </p:stCondLst>
                                  <p:childTnLst>
                                    <p:set>
                                      <p:cBhvr>
                                        <p:cTn id="13" dur="1" fill="hold">
                                          <p:stCondLst>
                                            <p:cond delay="0"/>
                                          </p:stCondLst>
                                        </p:cTn>
                                        <p:tgtEl>
                                          <p:spTgt spid="163843"/>
                                        </p:tgtEl>
                                        <p:attrNameLst>
                                          <p:attrName>style.visibility</p:attrName>
                                        </p:attrNameLst>
                                      </p:cBhvr>
                                      <p:to>
                                        <p:strVal val="visible"/>
                                      </p:to>
                                    </p:set>
                                    <p:animEffect transition="in" filter="box(out)">
                                      <p:cBhvr>
                                        <p:cTn id="14" dur="1000"/>
                                        <p:tgtEl>
                                          <p:spTgt spid="163843"/>
                                        </p:tgtEl>
                                      </p:cBhvr>
                                    </p:animEffect>
                                  </p:childTnLst>
                                </p:cTn>
                              </p:par>
                            </p:childTnLst>
                          </p:cTn>
                        </p:par>
                        <p:par>
                          <p:cTn id="15" fill="hold">
                            <p:stCondLst>
                              <p:cond delay="2000"/>
                            </p:stCondLst>
                            <p:childTnLst>
                              <p:par>
                                <p:cTn id="16" presetID="2" presetClass="entr" presetSubtype="2" fill="hold" grpId="0" nodeType="afterEffect">
                                  <p:stCondLst>
                                    <p:cond delay="0"/>
                                  </p:stCondLst>
                                  <p:childTnLst>
                                    <p:set>
                                      <p:cBhvr>
                                        <p:cTn id="17" dur="1" fill="hold">
                                          <p:stCondLst>
                                            <p:cond delay="0"/>
                                          </p:stCondLst>
                                        </p:cTn>
                                        <p:tgtEl>
                                          <p:spTgt spid="163842"/>
                                        </p:tgtEl>
                                        <p:attrNameLst>
                                          <p:attrName>style.visibility</p:attrName>
                                        </p:attrNameLst>
                                      </p:cBhvr>
                                      <p:to>
                                        <p:strVal val="visible"/>
                                      </p:to>
                                    </p:set>
                                    <p:anim calcmode="lin" valueType="num">
                                      <p:cBhvr additive="base">
                                        <p:cTn id="18" dur="500" fill="hold"/>
                                        <p:tgtEl>
                                          <p:spTgt spid="163842"/>
                                        </p:tgtEl>
                                        <p:attrNameLst>
                                          <p:attrName>ppt_x</p:attrName>
                                        </p:attrNameLst>
                                      </p:cBhvr>
                                      <p:tavLst>
                                        <p:tav tm="0">
                                          <p:val>
                                            <p:strVal val="1+#ppt_w/2"/>
                                          </p:val>
                                        </p:tav>
                                        <p:tav tm="100000">
                                          <p:val>
                                            <p:strVal val="#ppt_x"/>
                                          </p:val>
                                        </p:tav>
                                      </p:tavLst>
                                    </p:anim>
                                    <p:anim calcmode="lin" valueType="num">
                                      <p:cBhvr additive="base">
                                        <p:cTn id="19" dur="500" fill="hold"/>
                                        <p:tgtEl>
                                          <p:spTgt spid="163842"/>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5" presetClass="entr" presetSubtype="0" fill="hold" grpId="0" nodeType="clickEffect">
                                  <p:stCondLst>
                                    <p:cond delay="0"/>
                                  </p:stCondLst>
                                  <p:childTnLst>
                                    <p:set>
                                      <p:cBhvr>
                                        <p:cTn id="23" dur="1" fill="hold">
                                          <p:stCondLst>
                                            <p:cond delay="0"/>
                                          </p:stCondLst>
                                        </p:cTn>
                                        <p:tgtEl>
                                          <p:spTgt spid="163899"/>
                                        </p:tgtEl>
                                        <p:attrNameLst>
                                          <p:attrName>style.visibility</p:attrName>
                                        </p:attrNameLst>
                                      </p:cBhvr>
                                      <p:to>
                                        <p:strVal val="visible"/>
                                      </p:to>
                                    </p:set>
                                    <p:anim calcmode="lin" valueType="num">
                                      <p:cBhvr>
                                        <p:cTn id="24" dur="1000" fill="hold"/>
                                        <p:tgtEl>
                                          <p:spTgt spid="163899"/>
                                        </p:tgtEl>
                                        <p:attrNameLst>
                                          <p:attrName>ppt_w</p:attrName>
                                        </p:attrNameLst>
                                      </p:cBhvr>
                                      <p:tavLst>
                                        <p:tav tm="0">
                                          <p:val>
                                            <p:fltVal val="0"/>
                                          </p:val>
                                        </p:tav>
                                        <p:tav tm="100000">
                                          <p:val>
                                            <p:strVal val="#ppt_w"/>
                                          </p:val>
                                        </p:tav>
                                      </p:tavLst>
                                    </p:anim>
                                    <p:anim calcmode="lin" valueType="num">
                                      <p:cBhvr>
                                        <p:cTn id="25" dur="1000" fill="hold"/>
                                        <p:tgtEl>
                                          <p:spTgt spid="163899"/>
                                        </p:tgtEl>
                                        <p:attrNameLst>
                                          <p:attrName>ppt_h</p:attrName>
                                        </p:attrNameLst>
                                      </p:cBhvr>
                                      <p:tavLst>
                                        <p:tav tm="0">
                                          <p:val>
                                            <p:fltVal val="0"/>
                                          </p:val>
                                        </p:tav>
                                        <p:tav tm="100000">
                                          <p:val>
                                            <p:strVal val="#ppt_h"/>
                                          </p:val>
                                        </p:tav>
                                      </p:tavLst>
                                    </p:anim>
                                    <p:anim calcmode="lin" valueType="num">
                                      <p:cBhvr>
                                        <p:cTn id="26" dur="1000" fill="hold"/>
                                        <p:tgtEl>
                                          <p:spTgt spid="163899"/>
                                        </p:tgtEl>
                                        <p:attrNameLst>
                                          <p:attrName>ppt_x</p:attrName>
                                        </p:attrNameLst>
                                      </p:cBhvr>
                                      <p:tavLst>
                                        <p:tav tm="0" fmla="#ppt_x+(cos(-2*pi*(1-$))*-#ppt_x-sin(-2*pi*(1-$))*(1-#ppt_y))*(1-$)">
                                          <p:val>
                                            <p:fltVal val="0"/>
                                          </p:val>
                                        </p:tav>
                                        <p:tav tm="100000">
                                          <p:val>
                                            <p:fltVal val="1"/>
                                          </p:val>
                                        </p:tav>
                                      </p:tavLst>
                                    </p:anim>
                                    <p:anim calcmode="lin" valueType="num">
                                      <p:cBhvr>
                                        <p:cTn id="27" dur="1000" fill="hold"/>
                                        <p:tgtEl>
                                          <p:spTgt spid="163899"/>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28" fill="hold">
                      <p:stCondLst>
                        <p:cond delay="indefinite"/>
                      </p:stCondLst>
                      <p:childTnLst>
                        <p:par>
                          <p:cTn id="29" fill="hold">
                            <p:stCondLst>
                              <p:cond delay="0"/>
                            </p:stCondLst>
                            <p:childTnLst>
                              <p:par>
                                <p:cTn id="30" presetID="12" presetClass="entr" presetSubtype="1" fill="hold" nodeType="clickEffect">
                                  <p:stCondLst>
                                    <p:cond delay="0"/>
                                  </p:stCondLst>
                                  <p:childTnLst>
                                    <p:set>
                                      <p:cBhvr>
                                        <p:cTn id="31" dur="1" fill="hold">
                                          <p:stCondLst>
                                            <p:cond delay="0"/>
                                          </p:stCondLst>
                                        </p:cTn>
                                        <p:tgtEl>
                                          <p:spTgt spid="163874"/>
                                        </p:tgtEl>
                                        <p:attrNameLst>
                                          <p:attrName>style.visibility</p:attrName>
                                        </p:attrNameLst>
                                      </p:cBhvr>
                                      <p:to>
                                        <p:strVal val="visible"/>
                                      </p:to>
                                    </p:set>
                                    <p:animEffect transition="in" filter="slide(fromTop)">
                                      <p:cBhvr>
                                        <p:cTn id="32" dur="500"/>
                                        <p:tgtEl>
                                          <p:spTgt spid="163874"/>
                                        </p:tgtEl>
                                      </p:cBhvr>
                                    </p:animEffect>
                                  </p:childTnLst>
                                </p:cTn>
                              </p:par>
                            </p:childTnLst>
                          </p:cTn>
                        </p:par>
                        <p:par>
                          <p:cTn id="33" fill="hold">
                            <p:stCondLst>
                              <p:cond delay="500"/>
                            </p:stCondLst>
                            <p:childTnLst>
                              <p:par>
                                <p:cTn id="34" presetID="2" presetClass="entr" presetSubtype="4" fill="hold" nodeType="afterEffect">
                                  <p:stCondLst>
                                    <p:cond delay="0"/>
                                  </p:stCondLst>
                                  <p:childTnLst>
                                    <p:set>
                                      <p:cBhvr>
                                        <p:cTn id="35" dur="1" fill="hold">
                                          <p:stCondLst>
                                            <p:cond delay="0"/>
                                          </p:stCondLst>
                                        </p:cTn>
                                        <p:tgtEl>
                                          <p:spTgt spid="163875"/>
                                        </p:tgtEl>
                                        <p:attrNameLst>
                                          <p:attrName>style.visibility</p:attrName>
                                        </p:attrNameLst>
                                      </p:cBhvr>
                                      <p:to>
                                        <p:strVal val="visible"/>
                                      </p:to>
                                    </p:set>
                                    <p:anim calcmode="lin" valueType="num">
                                      <p:cBhvr additive="base">
                                        <p:cTn id="36" dur="500" fill="hold"/>
                                        <p:tgtEl>
                                          <p:spTgt spid="163875"/>
                                        </p:tgtEl>
                                        <p:attrNameLst>
                                          <p:attrName>ppt_x</p:attrName>
                                        </p:attrNameLst>
                                      </p:cBhvr>
                                      <p:tavLst>
                                        <p:tav tm="0">
                                          <p:val>
                                            <p:strVal val="#ppt_x"/>
                                          </p:val>
                                        </p:tav>
                                        <p:tav tm="100000">
                                          <p:val>
                                            <p:strVal val="#ppt_x"/>
                                          </p:val>
                                        </p:tav>
                                      </p:tavLst>
                                    </p:anim>
                                    <p:anim calcmode="lin" valueType="num">
                                      <p:cBhvr additive="base">
                                        <p:cTn id="37" dur="500" fill="hold"/>
                                        <p:tgtEl>
                                          <p:spTgt spid="163875"/>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17" presetClass="entr" presetSubtype="8" fill="hold" grpId="0" nodeType="clickEffect">
                                  <p:stCondLst>
                                    <p:cond delay="0"/>
                                  </p:stCondLst>
                                  <p:childTnLst>
                                    <p:set>
                                      <p:cBhvr>
                                        <p:cTn id="41" dur="1" fill="hold">
                                          <p:stCondLst>
                                            <p:cond delay="0"/>
                                          </p:stCondLst>
                                        </p:cTn>
                                        <p:tgtEl>
                                          <p:spTgt spid="163900"/>
                                        </p:tgtEl>
                                        <p:attrNameLst>
                                          <p:attrName>style.visibility</p:attrName>
                                        </p:attrNameLst>
                                      </p:cBhvr>
                                      <p:to>
                                        <p:strVal val="visible"/>
                                      </p:to>
                                    </p:set>
                                    <p:anim calcmode="lin" valueType="num">
                                      <p:cBhvr>
                                        <p:cTn id="42" dur="500" fill="hold"/>
                                        <p:tgtEl>
                                          <p:spTgt spid="163900"/>
                                        </p:tgtEl>
                                        <p:attrNameLst>
                                          <p:attrName>ppt_x</p:attrName>
                                        </p:attrNameLst>
                                      </p:cBhvr>
                                      <p:tavLst>
                                        <p:tav tm="0">
                                          <p:val>
                                            <p:strVal val="#ppt_x-#ppt_w/2"/>
                                          </p:val>
                                        </p:tav>
                                        <p:tav tm="100000">
                                          <p:val>
                                            <p:strVal val="#ppt_x"/>
                                          </p:val>
                                        </p:tav>
                                      </p:tavLst>
                                    </p:anim>
                                    <p:anim calcmode="lin" valueType="num">
                                      <p:cBhvr>
                                        <p:cTn id="43" dur="500" fill="hold"/>
                                        <p:tgtEl>
                                          <p:spTgt spid="163900"/>
                                        </p:tgtEl>
                                        <p:attrNameLst>
                                          <p:attrName>ppt_y</p:attrName>
                                        </p:attrNameLst>
                                      </p:cBhvr>
                                      <p:tavLst>
                                        <p:tav tm="0">
                                          <p:val>
                                            <p:strVal val="#ppt_y"/>
                                          </p:val>
                                        </p:tav>
                                        <p:tav tm="100000">
                                          <p:val>
                                            <p:strVal val="#ppt_y"/>
                                          </p:val>
                                        </p:tav>
                                      </p:tavLst>
                                    </p:anim>
                                    <p:anim calcmode="lin" valueType="num">
                                      <p:cBhvr>
                                        <p:cTn id="44" dur="500" fill="hold"/>
                                        <p:tgtEl>
                                          <p:spTgt spid="163900"/>
                                        </p:tgtEl>
                                        <p:attrNameLst>
                                          <p:attrName>ppt_w</p:attrName>
                                        </p:attrNameLst>
                                      </p:cBhvr>
                                      <p:tavLst>
                                        <p:tav tm="0">
                                          <p:val>
                                            <p:fltVal val="0"/>
                                          </p:val>
                                        </p:tav>
                                        <p:tav tm="100000">
                                          <p:val>
                                            <p:strVal val="#ppt_w"/>
                                          </p:val>
                                        </p:tav>
                                      </p:tavLst>
                                    </p:anim>
                                    <p:anim calcmode="lin" valueType="num">
                                      <p:cBhvr>
                                        <p:cTn id="45" dur="500" fill="hold"/>
                                        <p:tgtEl>
                                          <p:spTgt spid="163900"/>
                                        </p:tgtEl>
                                        <p:attrNameLst>
                                          <p:attrName>ppt_h</p:attrName>
                                        </p:attrNameLst>
                                      </p:cBhvr>
                                      <p:tavLst>
                                        <p:tav tm="0">
                                          <p:val>
                                            <p:strVal val="#ppt_h"/>
                                          </p:val>
                                        </p:tav>
                                        <p:tav tm="100000">
                                          <p:val>
                                            <p:strVal val="#ppt_h"/>
                                          </p:val>
                                        </p:tav>
                                      </p:tavLst>
                                    </p:anim>
                                  </p:childTnLst>
                                </p:cTn>
                              </p:par>
                            </p:childTnLst>
                          </p:cTn>
                        </p:par>
                      </p:childTnLst>
                    </p:cTn>
                  </p:par>
                  <p:par>
                    <p:cTn id="46" fill="hold">
                      <p:stCondLst>
                        <p:cond delay="indefinite"/>
                      </p:stCondLst>
                      <p:childTnLst>
                        <p:par>
                          <p:cTn id="47" fill="hold">
                            <p:stCondLst>
                              <p:cond delay="0"/>
                            </p:stCondLst>
                            <p:childTnLst>
                              <p:par>
                                <p:cTn id="48" presetID="22" presetClass="entr" presetSubtype="1" fill="hold" nodeType="clickEffect">
                                  <p:stCondLst>
                                    <p:cond delay="0"/>
                                  </p:stCondLst>
                                  <p:childTnLst>
                                    <p:set>
                                      <p:cBhvr>
                                        <p:cTn id="49" dur="1" fill="hold">
                                          <p:stCondLst>
                                            <p:cond delay="0"/>
                                          </p:stCondLst>
                                        </p:cTn>
                                        <p:tgtEl>
                                          <p:spTgt spid="163906"/>
                                        </p:tgtEl>
                                        <p:attrNameLst>
                                          <p:attrName>style.visibility</p:attrName>
                                        </p:attrNameLst>
                                      </p:cBhvr>
                                      <p:to>
                                        <p:strVal val="visible"/>
                                      </p:to>
                                    </p:set>
                                    <p:animEffect transition="in" filter="wipe(up)">
                                      <p:cBhvr>
                                        <p:cTn id="50" dur="500"/>
                                        <p:tgtEl>
                                          <p:spTgt spid="163906"/>
                                        </p:tgtEl>
                                      </p:cBhvr>
                                    </p:animEffect>
                                  </p:childTnLst>
                                </p:cTn>
                              </p:par>
                            </p:childTnLst>
                          </p:cTn>
                        </p:par>
                        <p:par>
                          <p:cTn id="51" fill="hold">
                            <p:stCondLst>
                              <p:cond delay="500"/>
                            </p:stCondLst>
                            <p:childTnLst>
                              <p:par>
                                <p:cTn id="52" presetID="2" presetClass="entr" presetSubtype="2" fill="hold" nodeType="afterEffect">
                                  <p:stCondLst>
                                    <p:cond delay="1000"/>
                                  </p:stCondLst>
                                  <p:childTnLst>
                                    <p:set>
                                      <p:cBhvr>
                                        <p:cTn id="53" dur="1" fill="hold">
                                          <p:stCondLst>
                                            <p:cond delay="0"/>
                                          </p:stCondLst>
                                        </p:cTn>
                                        <p:tgtEl>
                                          <p:spTgt spid="163903"/>
                                        </p:tgtEl>
                                        <p:attrNameLst>
                                          <p:attrName>style.visibility</p:attrName>
                                        </p:attrNameLst>
                                      </p:cBhvr>
                                      <p:to>
                                        <p:strVal val="visible"/>
                                      </p:to>
                                    </p:set>
                                    <p:anim calcmode="lin" valueType="num">
                                      <p:cBhvr additive="base">
                                        <p:cTn id="54" dur="500" fill="hold"/>
                                        <p:tgtEl>
                                          <p:spTgt spid="163903"/>
                                        </p:tgtEl>
                                        <p:attrNameLst>
                                          <p:attrName>ppt_x</p:attrName>
                                        </p:attrNameLst>
                                      </p:cBhvr>
                                      <p:tavLst>
                                        <p:tav tm="0">
                                          <p:val>
                                            <p:strVal val="1+#ppt_w/2"/>
                                          </p:val>
                                        </p:tav>
                                        <p:tav tm="100000">
                                          <p:val>
                                            <p:strVal val="#ppt_x"/>
                                          </p:val>
                                        </p:tav>
                                      </p:tavLst>
                                    </p:anim>
                                    <p:anim calcmode="lin" valueType="num">
                                      <p:cBhvr additive="base">
                                        <p:cTn id="55" dur="500" fill="hold"/>
                                        <p:tgtEl>
                                          <p:spTgt spid="163903"/>
                                        </p:tgtEl>
                                        <p:attrNameLst>
                                          <p:attrName>ppt_y</p:attrName>
                                        </p:attrNameLst>
                                      </p:cBhvr>
                                      <p:tavLst>
                                        <p:tav tm="0">
                                          <p:val>
                                            <p:strVal val="#ppt_y"/>
                                          </p:val>
                                        </p:tav>
                                        <p:tav tm="100000">
                                          <p:val>
                                            <p:strVal val="#ppt_y"/>
                                          </p:val>
                                        </p:tav>
                                      </p:tavLst>
                                    </p:anim>
                                  </p:childTnLst>
                                </p:cTn>
                              </p:par>
                            </p:childTnLst>
                          </p:cTn>
                        </p:par>
                        <p:par>
                          <p:cTn id="56" fill="hold">
                            <p:stCondLst>
                              <p:cond delay="2000"/>
                            </p:stCondLst>
                            <p:childTnLst>
                              <p:par>
                                <p:cTn id="57" presetID="2" presetClass="entr" presetSubtype="2" fill="hold" grpId="0" nodeType="afterEffect">
                                  <p:stCondLst>
                                    <p:cond delay="0"/>
                                  </p:stCondLst>
                                  <p:childTnLst>
                                    <p:set>
                                      <p:cBhvr>
                                        <p:cTn id="58" dur="1" fill="hold">
                                          <p:stCondLst>
                                            <p:cond delay="0"/>
                                          </p:stCondLst>
                                        </p:cTn>
                                        <p:tgtEl>
                                          <p:spTgt spid="163901"/>
                                        </p:tgtEl>
                                        <p:attrNameLst>
                                          <p:attrName>style.visibility</p:attrName>
                                        </p:attrNameLst>
                                      </p:cBhvr>
                                      <p:to>
                                        <p:strVal val="visible"/>
                                      </p:to>
                                    </p:set>
                                    <p:anim calcmode="lin" valueType="num">
                                      <p:cBhvr additive="base">
                                        <p:cTn id="59" dur="500" fill="hold"/>
                                        <p:tgtEl>
                                          <p:spTgt spid="163901"/>
                                        </p:tgtEl>
                                        <p:attrNameLst>
                                          <p:attrName>ppt_x</p:attrName>
                                        </p:attrNameLst>
                                      </p:cBhvr>
                                      <p:tavLst>
                                        <p:tav tm="0">
                                          <p:val>
                                            <p:strVal val="1+#ppt_w/2"/>
                                          </p:val>
                                        </p:tav>
                                        <p:tav tm="100000">
                                          <p:val>
                                            <p:strVal val="#ppt_x"/>
                                          </p:val>
                                        </p:tav>
                                      </p:tavLst>
                                    </p:anim>
                                    <p:anim calcmode="lin" valueType="num">
                                      <p:cBhvr additive="base">
                                        <p:cTn id="60" dur="500" fill="hold"/>
                                        <p:tgtEl>
                                          <p:spTgt spid="163901"/>
                                        </p:tgtEl>
                                        <p:attrNameLst>
                                          <p:attrName>ppt_y</p:attrName>
                                        </p:attrNameLst>
                                      </p:cBhvr>
                                      <p:tavLst>
                                        <p:tav tm="0">
                                          <p:val>
                                            <p:strVal val="#ppt_y"/>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2" presetClass="entr" presetSubtype="2" fill="hold" grpId="0" nodeType="clickEffect">
                                  <p:stCondLst>
                                    <p:cond delay="0"/>
                                  </p:stCondLst>
                                  <p:childTnLst>
                                    <p:set>
                                      <p:cBhvr>
                                        <p:cTn id="64" dur="1" fill="hold">
                                          <p:stCondLst>
                                            <p:cond delay="0"/>
                                          </p:stCondLst>
                                        </p:cTn>
                                        <p:tgtEl>
                                          <p:spTgt spid="163902"/>
                                        </p:tgtEl>
                                        <p:attrNameLst>
                                          <p:attrName>style.visibility</p:attrName>
                                        </p:attrNameLst>
                                      </p:cBhvr>
                                      <p:to>
                                        <p:strVal val="visible"/>
                                      </p:to>
                                    </p:set>
                                    <p:anim calcmode="lin" valueType="num">
                                      <p:cBhvr additive="base">
                                        <p:cTn id="65" dur="500" fill="hold"/>
                                        <p:tgtEl>
                                          <p:spTgt spid="163902"/>
                                        </p:tgtEl>
                                        <p:attrNameLst>
                                          <p:attrName>ppt_x</p:attrName>
                                        </p:attrNameLst>
                                      </p:cBhvr>
                                      <p:tavLst>
                                        <p:tav tm="0">
                                          <p:val>
                                            <p:strVal val="1+#ppt_w/2"/>
                                          </p:val>
                                        </p:tav>
                                        <p:tav tm="100000">
                                          <p:val>
                                            <p:strVal val="#ppt_x"/>
                                          </p:val>
                                        </p:tav>
                                      </p:tavLst>
                                    </p:anim>
                                    <p:anim calcmode="lin" valueType="num">
                                      <p:cBhvr additive="base">
                                        <p:cTn id="66" dur="500" fill="hold"/>
                                        <p:tgtEl>
                                          <p:spTgt spid="163902"/>
                                        </p:tgtEl>
                                        <p:attrNameLst>
                                          <p:attrName>ppt_y</p:attrName>
                                        </p:attrNameLst>
                                      </p:cBhvr>
                                      <p:tavLst>
                                        <p:tav tm="0">
                                          <p:val>
                                            <p:strVal val="#ppt_y"/>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12" presetClass="entr" presetSubtype="8" fill="hold" nodeType="clickEffect">
                                  <p:stCondLst>
                                    <p:cond delay="0"/>
                                  </p:stCondLst>
                                  <p:childTnLst>
                                    <p:set>
                                      <p:cBhvr>
                                        <p:cTn id="70" dur="1" fill="hold">
                                          <p:stCondLst>
                                            <p:cond delay="0"/>
                                          </p:stCondLst>
                                        </p:cTn>
                                        <p:tgtEl>
                                          <p:spTgt spid="163904"/>
                                        </p:tgtEl>
                                        <p:attrNameLst>
                                          <p:attrName>style.visibility</p:attrName>
                                        </p:attrNameLst>
                                      </p:cBhvr>
                                      <p:to>
                                        <p:strVal val="visible"/>
                                      </p:to>
                                    </p:set>
                                    <p:animEffect transition="in" filter="slide(fromLeft)">
                                      <p:cBhvr>
                                        <p:cTn id="71" dur="500"/>
                                        <p:tgtEl>
                                          <p:spTgt spid="163904"/>
                                        </p:tgtEl>
                                      </p:cBhvr>
                                    </p:animEffect>
                                  </p:childTnLst>
                                </p:cTn>
                              </p:par>
                            </p:childTnLst>
                          </p:cTn>
                        </p:par>
                        <p:par>
                          <p:cTn id="72" fill="hold">
                            <p:stCondLst>
                              <p:cond delay="500"/>
                            </p:stCondLst>
                            <p:childTnLst>
                              <p:par>
                                <p:cTn id="73" presetID="2" presetClass="entr" presetSubtype="4" fill="hold" grpId="0" nodeType="afterEffect">
                                  <p:stCondLst>
                                    <p:cond delay="0"/>
                                  </p:stCondLst>
                                  <p:childTnLst>
                                    <p:set>
                                      <p:cBhvr>
                                        <p:cTn id="74" dur="1" fill="hold">
                                          <p:stCondLst>
                                            <p:cond delay="0"/>
                                          </p:stCondLst>
                                        </p:cTn>
                                        <p:tgtEl>
                                          <p:spTgt spid="163905"/>
                                        </p:tgtEl>
                                        <p:attrNameLst>
                                          <p:attrName>style.visibility</p:attrName>
                                        </p:attrNameLst>
                                      </p:cBhvr>
                                      <p:to>
                                        <p:strVal val="visible"/>
                                      </p:to>
                                    </p:set>
                                    <p:anim calcmode="lin" valueType="num">
                                      <p:cBhvr additive="base">
                                        <p:cTn id="75" dur="500" fill="hold"/>
                                        <p:tgtEl>
                                          <p:spTgt spid="163905"/>
                                        </p:tgtEl>
                                        <p:attrNameLst>
                                          <p:attrName>ppt_x</p:attrName>
                                        </p:attrNameLst>
                                      </p:cBhvr>
                                      <p:tavLst>
                                        <p:tav tm="0">
                                          <p:val>
                                            <p:strVal val="#ppt_x"/>
                                          </p:val>
                                        </p:tav>
                                        <p:tav tm="100000">
                                          <p:val>
                                            <p:strVal val="#ppt_x"/>
                                          </p:val>
                                        </p:tav>
                                      </p:tavLst>
                                    </p:anim>
                                    <p:anim calcmode="lin" valueType="num">
                                      <p:cBhvr additive="base">
                                        <p:cTn id="76" dur="500" fill="hold"/>
                                        <p:tgtEl>
                                          <p:spTgt spid="163905"/>
                                        </p:tgtEl>
                                        <p:attrNameLst>
                                          <p:attrName>ppt_y</p:attrName>
                                        </p:attrNameLst>
                                      </p:cBhvr>
                                      <p:tavLst>
                                        <p:tav tm="0">
                                          <p:val>
                                            <p:strVal val="1+#ppt_h/2"/>
                                          </p:val>
                                        </p:tav>
                                        <p:tav tm="100000">
                                          <p:val>
                                            <p:strVal val="#ppt_y"/>
                                          </p:val>
                                        </p:tav>
                                      </p:tavLst>
                                    </p:anim>
                                  </p:childTnLst>
                                </p:cTn>
                              </p:par>
                            </p:childTnLst>
                          </p:cTn>
                        </p:par>
                      </p:childTnLst>
                    </p:cTn>
                  </p:par>
                  <p:par>
                    <p:cTn id="77" fill="hold">
                      <p:stCondLst>
                        <p:cond delay="indefinite"/>
                      </p:stCondLst>
                      <p:childTnLst>
                        <p:par>
                          <p:cTn id="78" fill="hold">
                            <p:stCondLst>
                              <p:cond delay="0"/>
                            </p:stCondLst>
                            <p:childTnLst>
                              <p:par>
                                <p:cTn id="79" presetID="16" presetClass="entr" presetSubtype="26" fill="hold" grpId="0" nodeType="clickEffect">
                                  <p:stCondLst>
                                    <p:cond delay="0"/>
                                  </p:stCondLst>
                                  <p:childTnLst>
                                    <p:set>
                                      <p:cBhvr>
                                        <p:cTn id="80" dur="1" fill="hold">
                                          <p:stCondLst>
                                            <p:cond delay="0"/>
                                          </p:stCondLst>
                                        </p:cTn>
                                        <p:tgtEl>
                                          <p:spTgt spid="163913"/>
                                        </p:tgtEl>
                                        <p:attrNameLst>
                                          <p:attrName>style.visibility</p:attrName>
                                        </p:attrNameLst>
                                      </p:cBhvr>
                                      <p:to>
                                        <p:strVal val="visible"/>
                                      </p:to>
                                    </p:set>
                                    <p:animEffect transition="in" filter="barn(inHorizontal)">
                                      <p:cBhvr>
                                        <p:cTn id="81" dur="500"/>
                                        <p:tgtEl>
                                          <p:spTgt spid="163913"/>
                                        </p:tgtEl>
                                      </p:cBhvr>
                                    </p:animEffect>
                                  </p:childTnLst>
                                </p:cTn>
                              </p:par>
                            </p:childTnLst>
                          </p:cTn>
                        </p:par>
                      </p:childTnLst>
                    </p:cTn>
                  </p:par>
                  <p:par>
                    <p:cTn id="82" fill="hold">
                      <p:stCondLst>
                        <p:cond delay="indefinite"/>
                      </p:stCondLst>
                      <p:childTnLst>
                        <p:par>
                          <p:cTn id="83" fill="hold">
                            <p:stCondLst>
                              <p:cond delay="0"/>
                            </p:stCondLst>
                            <p:childTnLst>
                              <p:par>
                                <p:cTn id="84" presetID="12" presetClass="entr" presetSubtype="2" fill="hold" grpId="0" nodeType="clickEffect">
                                  <p:stCondLst>
                                    <p:cond delay="0"/>
                                  </p:stCondLst>
                                  <p:childTnLst>
                                    <p:set>
                                      <p:cBhvr>
                                        <p:cTn id="85" dur="1" fill="hold">
                                          <p:stCondLst>
                                            <p:cond delay="0"/>
                                          </p:stCondLst>
                                        </p:cTn>
                                        <p:tgtEl>
                                          <p:spTgt spid="163914"/>
                                        </p:tgtEl>
                                        <p:attrNameLst>
                                          <p:attrName>style.visibility</p:attrName>
                                        </p:attrNameLst>
                                      </p:cBhvr>
                                      <p:to>
                                        <p:strVal val="visible"/>
                                      </p:to>
                                    </p:set>
                                    <p:animEffect transition="in" filter="slide(fromRight)">
                                      <p:cBhvr>
                                        <p:cTn id="86" dur="500"/>
                                        <p:tgtEl>
                                          <p:spTgt spid="1639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42" grpId="0"/>
      <p:bldP spid="163873" grpId="0" bldLvl="0" animBg="1"/>
      <p:bldP spid="163899" grpId="0" bldLvl="0" animBg="1"/>
      <p:bldP spid="163900" grpId="0"/>
      <p:bldP spid="163901" grpId="0"/>
      <p:bldP spid="163902" grpId="0"/>
      <p:bldP spid="163905" grpId="0"/>
      <p:bldP spid="163913" grpId="0"/>
      <p:bldP spid="163914" grpId="0" bldLvl="0" animBg="1"/>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Text Box 2"/>
          <p:cNvSpPr txBox="1"/>
          <p:nvPr/>
        </p:nvSpPr>
        <p:spPr>
          <a:xfrm>
            <a:off x="6672263" y="790575"/>
            <a:ext cx="2447925" cy="52197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800" b="1" i="1" dirty="0"/>
              <a:t>U</a:t>
            </a:r>
            <a:r>
              <a:rPr lang="en-US" altLang="zh-CN" sz="2800" b="1" baseline="-25000" dirty="0"/>
              <a:t>0</a:t>
            </a:r>
            <a:r>
              <a:rPr lang="en-US" altLang="zh-CN" sz="2800" b="1" dirty="0"/>
              <a:t>=6</a:t>
            </a:r>
            <a:r>
              <a:rPr lang="en-US" altLang="zh-CN" sz="2800" b="1" i="1" dirty="0"/>
              <a:t>I</a:t>
            </a:r>
            <a:r>
              <a:rPr lang="en-US" altLang="zh-CN" sz="2800" b="1" dirty="0"/>
              <a:t>+3</a:t>
            </a:r>
            <a:r>
              <a:rPr lang="en-US" altLang="zh-CN" sz="2800" b="1" i="1" dirty="0"/>
              <a:t>I</a:t>
            </a:r>
            <a:r>
              <a:rPr lang="en-US" altLang="zh-CN" sz="2800" b="1" dirty="0"/>
              <a:t>=9</a:t>
            </a:r>
            <a:r>
              <a:rPr lang="en-US" altLang="zh-CN" sz="2800" b="1" i="1" dirty="0"/>
              <a:t>I</a:t>
            </a:r>
            <a:endParaRPr lang="en-US" altLang="zh-CN" sz="2800" b="1" dirty="0"/>
          </a:p>
        </p:txBody>
      </p:sp>
      <p:sp>
        <p:nvSpPr>
          <p:cNvPr id="164867" name="Text Box 3"/>
          <p:cNvSpPr txBox="1"/>
          <p:nvPr/>
        </p:nvSpPr>
        <p:spPr>
          <a:xfrm>
            <a:off x="6743700" y="1438275"/>
            <a:ext cx="3635375" cy="52197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800" b="1" i="1" dirty="0"/>
              <a:t>I</a:t>
            </a:r>
            <a:r>
              <a:rPr lang="en-US" altLang="zh-CN" sz="2800" b="1" dirty="0"/>
              <a:t>=</a:t>
            </a:r>
            <a:r>
              <a:rPr lang="en-US" altLang="zh-CN" sz="2800" b="1" i="1" dirty="0"/>
              <a:t>I</a:t>
            </a:r>
            <a:r>
              <a:rPr lang="en-US" altLang="zh-CN" sz="2800" b="1" baseline="-25000" dirty="0"/>
              <a:t>0</a:t>
            </a:r>
            <a:r>
              <a:rPr lang="en-US" altLang="zh-CN" sz="2800" b="1" dirty="0">
                <a:sym typeface="Symbol" panose="05050102010706020507" pitchFamily="18" charset="2"/>
              </a:rPr>
              <a:t></a:t>
            </a:r>
            <a:r>
              <a:rPr lang="en-US" altLang="zh-CN" sz="2800" b="1" dirty="0"/>
              <a:t>6/(6+3)=(2/3)</a:t>
            </a:r>
            <a:r>
              <a:rPr lang="en-US" altLang="zh-CN" sz="2800" b="1" i="1" dirty="0"/>
              <a:t>I</a:t>
            </a:r>
            <a:r>
              <a:rPr lang="en-US" altLang="zh-CN" sz="2800" b="1" baseline="-25000" dirty="0"/>
              <a:t>0</a:t>
            </a:r>
            <a:endParaRPr lang="en-US" altLang="zh-CN" sz="2800" b="1" dirty="0"/>
          </a:p>
        </p:txBody>
      </p:sp>
      <p:sp>
        <p:nvSpPr>
          <p:cNvPr id="164868" name="AutoShape 4"/>
          <p:cNvSpPr/>
          <p:nvPr/>
        </p:nvSpPr>
        <p:spPr>
          <a:xfrm>
            <a:off x="6456363" y="933450"/>
            <a:ext cx="71437" cy="1008063"/>
          </a:xfrm>
          <a:prstGeom prst="leftBrace">
            <a:avLst>
              <a:gd name="adj1" fmla="val 117593"/>
              <a:gd name="adj2" fmla="val 50000"/>
            </a:avLst>
          </a:prstGeom>
          <a:noFill/>
          <a:ln w="381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endParaRPr lang="zh-CN" altLang="en-US" dirty="0"/>
          </a:p>
        </p:txBody>
      </p:sp>
      <p:sp>
        <p:nvSpPr>
          <p:cNvPr id="164869" name="AutoShape 5"/>
          <p:cNvSpPr/>
          <p:nvPr/>
        </p:nvSpPr>
        <p:spPr>
          <a:xfrm>
            <a:off x="6096000" y="2373313"/>
            <a:ext cx="720725" cy="288925"/>
          </a:xfrm>
          <a:prstGeom prst="rightArrow">
            <a:avLst>
              <a:gd name="adj1" fmla="val 50000"/>
              <a:gd name="adj2" fmla="val 62362"/>
            </a:avLst>
          </a:prstGeom>
          <a:solidFill>
            <a:schemeClr val="accent1"/>
          </a:solidFill>
          <a:ln w="9525">
            <a:noFill/>
          </a:ln>
        </p:spPr>
        <p:txBody>
          <a:bodyPr wrap="none" anchor="ctr" anchorCtr="0"/>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endParaRPr lang="zh-CN" altLang="en-US" dirty="0"/>
          </a:p>
        </p:txBody>
      </p:sp>
      <p:sp>
        <p:nvSpPr>
          <p:cNvPr id="164870" name="Text Box 6"/>
          <p:cNvSpPr txBox="1"/>
          <p:nvPr/>
        </p:nvSpPr>
        <p:spPr>
          <a:xfrm>
            <a:off x="6959600" y="2157413"/>
            <a:ext cx="3313113" cy="52197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800" b="1" i="1" dirty="0"/>
              <a:t>U</a:t>
            </a:r>
            <a:r>
              <a:rPr lang="en-US" altLang="zh-CN" sz="2800" b="1" baseline="-25000" dirty="0"/>
              <a:t>0</a:t>
            </a:r>
            <a:r>
              <a:rPr lang="en-US" altLang="zh-CN" sz="2800" b="1" dirty="0"/>
              <a:t> =9 </a:t>
            </a:r>
            <a:r>
              <a:rPr lang="en-US" altLang="zh-CN" sz="2800" b="1" dirty="0">
                <a:sym typeface="Symbol" panose="05050102010706020507" pitchFamily="18" charset="2"/>
              </a:rPr>
              <a:t></a:t>
            </a:r>
            <a:r>
              <a:rPr lang="en-US" altLang="zh-CN" sz="2800" b="1" dirty="0"/>
              <a:t> (2/3)</a:t>
            </a:r>
            <a:r>
              <a:rPr lang="en-US" altLang="zh-CN" sz="2800" b="1" i="1" dirty="0"/>
              <a:t>I</a:t>
            </a:r>
            <a:r>
              <a:rPr lang="en-US" altLang="zh-CN" sz="2800" b="1" baseline="-25000" dirty="0"/>
              <a:t>0</a:t>
            </a:r>
            <a:r>
              <a:rPr lang="en-US" altLang="zh-CN" sz="2800" b="1" dirty="0"/>
              <a:t>=6</a:t>
            </a:r>
            <a:r>
              <a:rPr lang="en-US" altLang="zh-CN" sz="2800" b="1" i="1" dirty="0"/>
              <a:t>I</a:t>
            </a:r>
            <a:r>
              <a:rPr lang="en-US" altLang="zh-CN" sz="2800" b="1" baseline="-25000" dirty="0"/>
              <a:t>0</a:t>
            </a:r>
            <a:endParaRPr lang="en-US" altLang="zh-CN" sz="2800" b="1" baseline="-25000" dirty="0"/>
          </a:p>
        </p:txBody>
      </p:sp>
      <p:sp>
        <p:nvSpPr>
          <p:cNvPr id="164871" name="AutoShape 7"/>
          <p:cNvSpPr/>
          <p:nvPr/>
        </p:nvSpPr>
        <p:spPr>
          <a:xfrm>
            <a:off x="6096000" y="3022600"/>
            <a:ext cx="719138" cy="287338"/>
          </a:xfrm>
          <a:prstGeom prst="rightArrow">
            <a:avLst>
              <a:gd name="adj1" fmla="val 50000"/>
              <a:gd name="adj2" fmla="val 62568"/>
            </a:avLst>
          </a:prstGeom>
          <a:solidFill>
            <a:schemeClr val="accent1"/>
          </a:solidFill>
          <a:ln w="9525">
            <a:noFill/>
          </a:ln>
        </p:spPr>
        <p:txBody>
          <a:bodyPr wrap="none" anchor="ctr" anchorCtr="0"/>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endParaRPr lang="zh-CN" altLang="en-US" dirty="0"/>
          </a:p>
        </p:txBody>
      </p:sp>
      <p:sp>
        <p:nvSpPr>
          <p:cNvPr id="164872" name="Text Box 8"/>
          <p:cNvSpPr txBox="1"/>
          <p:nvPr/>
        </p:nvSpPr>
        <p:spPr>
          <a:xfrm>
            <a:off x="6959600" y="2878138"/>
            <a:ext cx="2808288" cy="52197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800" b="1" i="1" dirty="0"/>
              <a:t>R</a:t>
            </a:r>
            <a:r>
              <a:rPr lang="en-US" altLang="zh-CN" sz="2800" b="1" baseline="-25000" dirty="0"/>
              <a:t>eq</a:t>
            </a:r>
            <a:r>
              <a:rPr lang="en-US" altLang="zh-CN" sz="2800" b="1" dirty="0"/>
              <a:t> = </a:t>
            </a:r>
            <a:r>
              <a:rPr lang="en-US" altLang="zh-CN" sz="2800" b="1" i="1" dirty="0"/>
              <a:t>U</a:t>
            </a:r>
            <a:r>
              <a:rPr lang="en-US" altLang="zh-CN" sz="2800" b="1" baseline="-25000" dirty="0"/>
              <a:t>0</a:t>
            </a:r>
            <a:r>
              <a:rPr lang="en-US" altLang="zh-CN" sz="2800" b="1" dirty="0"/>
              <a:t> /</a:t>
            </a:r>
            <a:r>
              <a:rPr lang="en-US" altLang="zh-CN" sz="2800" b="1" i="1" dirty="0"/>
              <a:t>I</a:t>
            </a:r>
            <a:r>
              <a:rPr lang="en-US" altLang="zh-CN" sz="2800" b="1" baseline="-25000" dirty="0"/>
              <a:t>0</a:t>
            </a:r>
            <a:r>
              <a:rPr lang="en-US" altLang="zh-CN" sz="2800" b="1" dirty="0"/>
              <a:t>=6 </a:t>
            </a:r>
            <a:r>
              <a:rPr lang="en-US" altLang="zh-CN" sz="2800" b="1" dirty="0">
                <a:sym typeface="Symbol" panose="05050102010706020507" pitchFamily="18" charset="2"/>
              </a:rPr>
              <a:t></a:t>
            </a:r>
            <a:endParaRPr lang="en-US" altLang="zh-CN" sz="2800" b="1" dirty="0">
              <a:sym typeface="Symbol" panose="05050102010706020507" pitchFamily="18" charset="2"/>
            </a:endParaRPr>
          </a:p>
        </p:txBody>
      </p:sp>
      <p:grpSp>
        <p:nvGrpSpPr>
          <p:cNvPr id="164873" name="Group 9"/>
          <p:cNvGrpSpPr/>
          <p:nvPr/>
        </p:nvGrpSpPr>
        <p:grpSpPr>
          <a:xfrm>
            <a:off x="1992313" y="457200"/>
            <a:ext cx="4114800" cy="2365375"/>
            <a:chOff x="672" y="816"/>
            <a:chExt cx="2592" cy="1490"/>
          </a:xfrm>
        </p:grpSpPr>
        <p:sp>
          <p:nvSpPr>
            <p:cNvPr id="111668" name="Line 10"/>
            <p:cNvSpPr/>
            <p:nvPr/>
          </p:nvSpPr>
          <p:spPr>
            <a:xfrm>
              <a:off x="1728" y="1200"/>
              <a:ext cx="0" cy="960"/>
            </a:xfrm>
            <a:prstGeom prst="line">
              <a:avLst/>
            </a:prstGeom>
            <a:ln w="28575" cap="flat" cmpd="sng">
              <a:solidFill>
                <a:srgbClr val="FFCC00"/>
              </a:solidFill>
              <a:prstDash val="solid"/>
              <a:headEnd type="none" w="med" len="med"/>
              <a:tailEnd type="none" w="med" len="med"/>
            </a:ln>
          </p:spPr>
          <p:txBody>
            <a:bodyPr/>
            <a:lstStyle/>
            <a:p>
              <a:endParaRPr lang="zh-CN" altLang="en-US"/>
            </a:p>
          </p:txBody>
        </p:sp>
        <p:sp>
          <p:nvSpPr>
            <p:cNvPr id="111669" name="Text Box 11"/>
            <p:cNvSpPr txBox="1"/>
            <p:nvPr/>
          </p:nvSpPr>
          <p:spPr>
            <a:xfrm>
              <a:off x="1296" y="1536"/>
              <a:ext cx="432" cy="29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400" b="1" dirty="0"/>
                <a:t>3</a:t>
              </a:r>
              <a:r>
                <a:rPr lang="en-US" altLang="zh-CN" sz="2400" b="1" dirty="0">
                  <a:sym typeface="Symbol" panose="05050102010706020507" pitchFamily="18" charset="2"/>
                </a:rPr>
                <a:t></a:t>
              </a:r>
              <a:endParaRPr lang="en-US" altLang="zh-CN" sz="2400" b="1" dirty="0">
                <a:sym typeface="Symbol" panose="05050102010706020507" pitchFamily="18" charset="2"/>
              </a:endParaRPr>
            </a:p>
          </p:txBody>
        </p:sp>
        <p:sp>
          <p:nvSpPr>
            <p:cNvPr id="111670" name="Rectangle 12"/>
            <p:cNvSpPr/>
            <p:nvPr/>
          </p:nvSpPr>
          <p:spPr>
            <a:xfrm>
              <a:off x="1104" y="1135"/>
              <a:ext cx="295" cy="113"/>
            </a:xfrm>
            <a:prstGeom prst="rect">
              <a:avLst/>
            </a:prstGeom>
            <a:solidFill>
              <a:srgbClr val="FF9900"/>
            </a:solidFill>
            <a:ln w="28575" cap="flat" cmpd="sng">
              <a:solidFill>
                <a:srgbClr val="FF9900"/>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endParaRPr lang="zh-CN" altLang="en-US" dirty="0"/>
            </a:p>
          </p:txBody>
        </p:sp>
        <p:sp>
          <p:nvSpPr>
            <p:cNvPr id="111671" name="Text Box 13"/>
            <p:cNvSpPr txBox="1"/>
            <p:nvPr/>
          </p:nvSpPr>
          <p:spPr>
            <a:xfrm>
              <a:off x="1056" y="864"/>
              <a:ext cx="384" cy="29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400" b="1" dirty="0"/>
                <a:t>6</a:t>
              </a:r>
              <a:r>
                <a:rPr lang="en-US" altLang="zh-CN" sz="2400" b="1" dirty="0">
                  <a:sym typeface="Symbol" panose="05050102010706020507" pitchFamily="18" charset="2"/>
                </a:rPr>
                <a:t></a:t>
              </a:r>
              <a:endParaRPr lang="en-US" altLang="zh-CN" sz="2400" b="1" dirty="0">
                <a:sym typeface="Symbol" panose="05050102010706020507" pitchFamily="18" charset="2"/>
              </a:endParaRPr>
            </a:p>
          </p:txBody>
        </p:sp>
        <p:sp>
          <p:nvSpPr>
            <p:cNvPr id="111672" name="Line 14"/>
            <p:cNvSpPr/>
            <p:nvPr/>
          </p:nvSpPr>
          <p:spPr>
            <a:xfrm>
              <a:off x="1872" y="1296"/>
              <a:ext cx="0" cy="384"/>
            </a:xfrm>
            <a:prstGeom prst="line">
              <a:avLst/>
            </a:prstGeom>
            <a:ln w="38100" cap="flat" cmpd="sng">
              <a:solidFill>
                <a:srgbClr val="66FFFF"/>
              </a:solidFill>
              <a:prstDash val="solid"/>
              <a:headEnd type="none" w="med" len="med"/>
              <a:tailEnd type="triangle" w="med" len="med"/>
            </a:ln>
          </p:spPr>
          <p:txBody>
            <a:bodyPr/>
            <a:lstStyle/>
            <a:p>
              <a:endParaRPr lang="zh-CN" altLang="en-US"/>
            </a:p>
          </p:txBody>
        </p:sp>
        <p:sp>
          <p:nvSpPr>
            <p:cNvPr id="111673" name="Text Box 15"/>
            <p:cNvSpPr txBox="1"/>
            <p:nvPr/>
          </p:nvSpPr>
          <p:spPr>
            <a:xfrm>
              <a:off x="1872" y="1344"/>
              <a:ext cx="288" cy="29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400" b="1" i="1" dirty="0"/>
                <a:t>I</a:t>
              </a:r>
              <a:endParaRPr lang="en-US" altLang="zh-CN" sz="2400" b="1" dirty="0"/>
            </a:p>
          </p:txBody>
        </p:sp>
        <p:sp>
          <p:nvSpPr>
            <p:cNvPr id="111674" name="Text Box 16"/>
            <p:cNvSpPr txBox="1"/>
            <p:nvPr/>
          </p:nvSpPr>
          <p:spPr>
            <a:xfrm>
              <a:off x="2784" y="1248"/>
              <a:ext cx="192" cy="29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400" b="1" dirty="0"/>
                <a:t>+</a:t>
              </a:r>
              <a:endParaRPr lang="en-US" altLang="zh-CN" sz="2400" b="1" dirty="0"/>
            </a:p>
          </p:txBody>
        </p:sp>
        <p:sp>
          <p:nvSpPr>
            <p:cNvPr id="111675" name="Text Box 17"/>
            <p:cNvSpPr txBox="1"/>
            <p:nvPr/>
          </p:nvSpPr>
          <p:spPr>
            <a:xfrm>
              <a:off x="2784" y="1776"/>
              <a:ext cx="240" cy="29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400" b="1" dirty="0"/>
                <a:t>–</a:t>
              </a:r>
              <a:endParaRPr lang="en-US" altLang="zh-CN" sz="2400" b="1" dirty="0"/>
            </a:p>
          </p:txBody>
        </p:sp>
        <p:sp>
          <p:nvSpPr>
            <p:cNvPr id="111676" name="Text Box 18"/>
            <p:cNvSpPr txBox="1"/>
            <p:nvPr/>
          </p:nvSpPr>
          <p:spPr>
            <a:xfrm>
              <a:off x="2880" y="1536"/>
              <a:ext cx="384" cy="29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400" b="1" i="1" dirty="0"/>
                <a:t>U</a:t>
              </a:r>
              <a:endParaRPr lang="en-US" altLang="zh-CN" sz="2400" b="1" dirty="0"/>
            </a:p>
          </p:txBody>
        </p:sp>
        <p:sp>
          <p:nvSpPr>
            <p:cNvPr id="111677" name="Text Box 19"/>
            <p:cNvSpPr txBox="1"/>
            <p:nvPr/>
          </p:nvSpPr>
          <p:spPr>
            <a:xfrm>
              <a:off x="2880" y="1056"/>
              <a:ext cx="288" cy="29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400" b="1" dirty="0"/>
                <a:t>a</a:t>
              </a:r>
              <a:endParaRPr lang="en-US" altLang="zh-CN" sz="2400" b="1" dirty="0"/>
            </a:p>
          </p:txBody>
        </p:sp>
        <p:sp>
          <p:nvSpPr>
            <p:cNvPr id="111678" name="Text Box 20"/>
            <p:cNvSpPr txBox="1"/>
            <p:nvPr/>
          </p:nvSpPr>
          <p:spPr>
            <a:xfrm>
              <a:off x="2880" y="2016"/>
              <a:ext cx="192" cy="29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400" b="1" dirty="0"/>
                <a:t>b</a:t>
              </a:r>
              <a:endParaRPr lang="en-US" altLang="zh-CN" sz="2400" b="1" dirty="0"/>
            </a:p>
          </p:txBody>
        </p:sp>
        <p:sp>
          <p:nvSpPr>
            <p:cNvPr id="111679" name="Line 21"/>
            <p:cNvSpPr/>
            <p:nvPr/>
          </p:nvSpPr>
          <p:spPr>
            <a:xfrm>
              <a:off x="2016" y="1200"/>
              <a:ext cx="336" cy="0"/>
            </a:xfrm>
            <a:prstGeom prst="line">
              <a:avLst/>
            </a:prstGeom>
            <a:ln w="9525" cap="flat" cmpd="sng">
              <a:solidFill>
                <a:schemeClr val="tx1"/>
              </a:solidFill>
              <a:prstDash val="solid"/>
              <a:headEnd type="none" w="med" len="med"/>
              <a:tailEnd type="none" w="med" len="med"/>
            </a:ln>
          </p:spPr>
          <p:txBody>
            <a:bodyPr/>
            <a:lstStyle/>
            <a:p>
              <a:endParaRPr lang="zh-CN" altLang="en-US"/>
            </a:p>
          </p:txBody>
        </p:sp>
        <p:sp>
          <p:nvSpPr>
            <p:cNvPr id="111680" name="Text Box 22"/>
            <p:cNvSpPr txBox="1"/>
            <p:nvPr/>
          </p:nvSpPr>
          <p:spPr>
            <a:xfrm>
              <a:off x="2304" y="960"/>
              <a:ext cx="240" cy="29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400" b="1" dirty="0"/>
                <a:t>+</a:t>
              </a:r>
              <a:endParaRPr lang="en-US" altLang="zh-CN" sz="2400" b="1" dirty="0"/>
            </a:p>
          </p:txBody>
        </p:sp>
        <p:sp>
          <p:nvSpPr>
            <p:cNvPr id="111681" name="Text Box 23"/>
            <p:cNvSpPr txBox="1"/>
            <p:nvPr/>
          </p:nvSpPr>
          <p:spPr>
            <a:xfrm>
              <a:off x="1824" y="960"/>
              <a:ext cx="288" cy="29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400" b="1" dirty="0"/>
                <a:t>–</a:t>
              </a:r>
              <a:endParaRPr lang="en-US" altLang="zh-CN" sz="2400" b="1" dirty="0"/>
            </a:p>
          </p:txBody>
        </p:sp>
        <p:sp>
          <p:nvSpPr>
            <p:cNvPr id="111682" name="Text Box 24"/>
            <p:cNvSpPr txBox="1"/>
            <p:nvPr/>
          </p:nvSpPr>
          <p:spPr>
            <a:xfrm>
              <a:off x="2016" y="864"/>
              <a:ext cx="432" cy="29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400" b="1" dirty="0"/>
                <a:t>6</a:t>
              </a:r>
              <a:r>
                <a:rPr lang="en-US" altLang="zh-CN" sz="2400" b="1" i="1" dirty="0"/>
                <a:t>I</a:t>
              </a:r>
              <a:endParaRPr lang="en-US" altLang="zh-CN" sz="2400" b="1" dirty="0"/>
            </a:p>
          </p:txBody>
        </p:sp>
        <p:sp>
          <p:nvSpPr>
            <p:cNvPr id="111683" name="AutoShape 25"/>
            <p:cNvSpPr/>
            <p:nvPr/>
          </p:nvSpPr>
          <p:spPr>
            <a:xfrm>
              <a:off x="2016" y="1104"/>
              <a:ext cx="336" cy="192"/>
            </a:xfrm>
            <a:prstGeom prst="diamond">
              <a:avLst/>
            </a:prstGeom>
            <a:solidFill>
              <a:srgbClr val="33CCFF"/>
            </a:solidFill>
            <a:ln w="38100" cap="flat" cmpd="sng">
              <a:solidFill>
                <a:srgbClr val="FF9900"/>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endParaRPr lang="zh-CN" altLang="en-US" dirty="0"/>
            </a:p>
          </p:txBody>
        </p:sp>
        <p:sp>
          <p:nvSpPr>
            <p:cNvPr id="111684" name="Line 26"/>
            <p:cNvSpPr/>
            <p:nvPr/>
          </p:nvSpPr>
          <p:spPr>
            <a:xfrm>
              <a:off x="672" y="1200"/>
              <a:ext cx="432" cy="0"/>
            </a:xfrm>
            <a:prstGeom prst="line">
              <a:avLst/>
            </a:prstGeom>
            <a:ln w="28575" cap="flat" cmpd="sng">
              <a:solidFill>
                <a:srgbClr val="FFCC00"/>
              </a:solidFill>
              <a:prstDash val="solid"/>
              <a:headEnd type="none" w="med" len="med"/>
              <a:tailEnd type="none" w="med" len="med"/>
            </a:ln>
          </p:spPr>
          <p:txBody>
            <a:bodyPr/>
            <a:lstStyle/>
            <a:p>
              <a:endParaRPr lang="zh-CN" altLang="en-US"/>
            </a:p>
          </p:txBody>
        </p:sp>
        <p:sp>
          <p:nvSpPr>
            <p:cNvPr id="111685" name="Line 27"/>
            <p:cNvSpPr/>
            <p:nvPr/>
          </p:nvSpPr>
          <p:spPr>
            <a:xfrm>
              <a:off x="1392" y="1200"/>
              <a:ext cx="1392" cy="0"/>
            </a:xfrm>
            <a:prstGeom prst="line">
              <a:avLst/>
            </a:prstGeom>
            <a:ln w="28575" cap="flat" cmpd="sng">
              <a:solidFill>
                <a:srgbClr val="FFCC00"/>
              </a:solidFill>
              <a:prstDash val="solid"/>
              <a:headEnd type="none" w="med" len="med"/>
              <a:tailEnd type="none" w="med" len="med"/>
            </a:ln>
          </p:spPr>
          <p:txBody>
            <a:bodyPr/>
            <a:lstStyle/>
            <a:p>
              <a:endParaRPr lang="zh-CN" altLang="en-US"/>
            </a:p>
          </p:txBody>
        </p:sp>
        <p:sp>
          <p:nvSpPr>
            <p:cNvPr id="111686" name="Line 28"/>
            <p:cNvSpPr/>
            <p:nvPr/>
          </p:nvSpPr>
          <p:spPr>
            <a:xfrm>
              <a:off x="672" y="2160"/>
              <a:ext cx="2112" cy="0"/>
            </a:xfrm>
            <a:prstGeom prst="line">
              <a:avLst/>
            </a:prstGeom>
            <a:ln w="28575" cap="flat" cmpd="sng">
              <a:solidFill>
                <a:srgbClr val="FFCC00"/>
              </a:solidFill>
              <a:prstDash val="solid"/>
              <a:headEnd type="none" w="med" len="med"/>
              <a:tailEnd type="none" w="med" len="med"/>
            </a:ln>
          </p:spPr>
          <p:txBody>
            <a:bodyPr/>
            <a:lstStyle/>
            <a:p>
              <a:endParaRPr lang="zh-CN" altLang="en-US"/>
            </a:p>
          </p:txBody>
        </p:sp>
        <p:sp>
          <p:nvSpPr>
            <p:cNvPr id="111687" name="Line 29"/>
            <p:cNvSpPr/>
            <p:nvPr/>
          </p:nvSpPr>
          <p:spPr>
            <a:xfrm flipV="1">
              <a:off x="672" y="1200"/>
              <a:ext cx="0" cy="960"/>
            </a:xfrm>
            <a:prstGeom prst="line">
              <a:avLst/>
            </a:prstGeom>
            <a:ln w="28575" cap="flat" cmpd="sng">
              <a:solidFill>
                <a:srgbClr val="FFCC00"/>
              </a:solidFill>
              <a:prstDash val="solid"/>
              <a:headEnd type="none" w="med" len="med"/>
              <a:tailEnd type="none" w="med" len="med"/>
            </a:ln>
          </p:spPr>
          <p:txBody>
            <a:bodyPr/>
            <a:lstStyle/>
            <a:p>
              <a:endParaRPr lang="zh-CN" altLang="en-US"/>
            </a:p>
          </p:txBody>
        </p:sp>
        <p:sp>
          <p:nvSpPr>
            <p:cNvPr id="111688" name="Rectangle 30"/>
            <p:cNvSpPr/>
            <p:nvPr/>
          </p:nvSpPr>
          <p:spPr>
            <a:xfrm rot="5400000">
              <a:off x="1572" y="1627"/>
              <a:ext cx="295" cy="113"/>
            </a:xfrm>
            <a:prstGeom prst="rect">
              <a:avLst/>
            </a:prstGeom>
            <a:solidFill>
              <a:srgbClr val="FF9900"/>
            </a:solidFill>
            <a:ln w="28575" cap="flat" cmpd="sng">
              <a:solidFill>
                <a:srgbClr val="FF9900"/>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endParaRPr lang="zh-CN" altLang="en-US" dirty="0"/>
            </a:p>
          </p:txBody>
        </p:sp>
        <p:sp>
          <p:nvSpPr>
            <p:cNvPr id="111689" name="Line 31"/>
            <p:cNvSpPr/>
            <p:nvPr/>
          </p:nvSpPr>
          <p:spPr>
            <a:xfrm>
              <a:off x="2784" y="1824"/>
              <a:ext cx="0" cy="336"/>
            </a:xfrm>
            <a:prstGeom prst="line">
              <a:avLst/>
            </a:prstGeom>
            <a:ln w="28575" cap="flat" cmpd="sng">
              <a:solidFill>
                <a:srgbClr val="FFCC00"/>
              </a:solidFill>
              <a:prstDash val="solid"/>
              <a:headEnd type="none" w="med" len="med"/>
              <a:tailEnd type="none" w="med" len="med"/>
            </a:ln>
          </p:spPr>
          <p:txBody>
            <a:bodyPr/>
            <a:lstStyle/>
            <a:p>
              <a:endParaRPr lang="zh-CN" altLang="en-US"/>
            </a:p>
          </p:txBody>
        </p:sp>
        <p:sp>
          <p:nvSpPr>
            <p:cNvPr id="111690" name="Line 32"/>
            <p:cNvSpPr/>
            <p:nvPr/>
          </p:nvSpPr>
          <p:spPr>
            <a:xfrm>
              <a:off x="2784" y="1200"/>
              <a:ext cx="0" cy="624"/>
            </a:xfrm>
            <a:prstGeom prst="line">
              <a:avLst/>
            </a:prstGeom>
            <a:ln w="28575" cap="flat" cmpd="sng">
              <a:solidFill>
                <a:srgbClr val="FFCC00"/>
              </a:solidFill>
              <a:prstDash val="solid"/>
              <a:headEnd type="none" w="med" len="med"/>
              <a:tailEnd type="none" w="med" len="med"/>
            </a:ln>
          </p:spPr>
          <p:txBody>
            <a:bodyPr/>
            <a:lstStyle/>
            <a:p>
              <a:endParaRPr lang="zh-CN" altLang="en-US"/>
            </a:p>
          </p:txBody>
        </p:sp>
        <p:sp>
          <p:nvSpPr>
            <p:cNvPr id="111691" name="Oval 33"/>
            <p:cNvSpPr/>
            <p:nvPr/>
          </p:nvSpPr>
          <p:spPr>
            <a:xfrm>
              <a:off x="2633" y="1536"/>
              <a:ext cx="295" cy="295"/>
            </a:xfrm>
            <a:prstGeom prst="ellipse">
              <a:avLst/>
            </a:prstGeom>
            <a:solidFill>
              <a:srgbClr val="33CCFF"/>
            </a:solidFill>
            <a:ln w="38100" cap="flat" cmpd="sng">
              <a:solidFill>
                <a:srgbClr val="FF9900"/>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endParaRPr lang="zh-CN" altLang="en-US" dirty="0"/>
            </a:p>
          </p:txBody>
        </p:sp>
        <p:sp>
          <p:nvSpPr>
            <p:cNvPr id="111692" name="Line 34"/>
            <p:cNvSpPr/>
            <p:nvPr/>
          </p:nvSpPr>
          <p:spPr>
            <a:xfrm>
              <a:off x="2784" y="1536"/>
              <a:ext cx="0" cy="336"/>
            </a:xfrm>
            <a:prstGeom prst="line">
              <a:avLst/>
            </a:prstGeom>
            <a:ln w="38100" cap="flat" cmpd="sng">
              <a:solidFill>
                <a:srgbClr val="FF9900"/>
              </a:solidFill>
              <a:prstDash val="solid"/>
              <a:headEnd type="none" w="med" len="med"/>
              <a:tailEnd type="none" w="med" len="med"/>
            </a:ln>
          </p:spPr>
          <p:txBody>
            <a:bodyPr/>
            <a:lstStyle/>
            <a:p>
              <a:endParaRPr lang="zh-CN" altLang="en-US"/>
            </a:p>
          </p:txBody>
        </p:sp>
        <p:sp>
          <p:nvSpPr>
            <p:cNvPr id="111693" name="Line 35"/>
            <p:cNvSpPr/>
            <p:nvPr/>
          </p:nvSpPr>
          <p:spPr>
            <a:xfrm flipH="1">
              <a:off x="2544" y="1104"/>
              <a:ext cx="240" cy="0"/>
            </a:xfrm>
            <a:prstGeom prst="line">
              <a:avLst/>
            </a:prstGeom>
            <a:ln w="38100" cap="flat" cmpd="sng">
              <a:solidFill>
                <a:srgbClr val="66FFFF"/>
              </a:solidFill>
              <a:prstDash val="solid"/>
              <a:headEnd type="none" w="med" len="med"/>
              <a:tailEnd type="triangle" w="med" len="med"/>
            </a:ln>
          </p:spPr>
          <p:txBody>
            <a:bodyPr/>
            <a:lstStyle/>
            <a:p>
              <a:endParaRPr lang="zh-CN" altLang="en-US"/>
            </a:p>
          </p:txBody>
        </p:sp>
        <p:sp>
          <p:nvSpPr>
            <p:cNvPr id="111694" name="Text Box 36"/>
            <p:cNvSpPr txBox="1"/>
            <p:nvPr/>
          </p:nvSpPr>
          <p:spPr>
            <a:xfrm>
              <a:off x="2592" y="816"/>
              <a:ext cx="384" cy="29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400" b="1" i="1" dirty="0"/>
                <a:t>I</a:t>
              </a:r>
              <a:r>
                <a:rPr lang="en-US" altLang="zh-CN" sz="2400" b="1" baseline="-25000" dirty="0"/>
                <a:t>0</a:t>
              </a:r>
              <a:endParaRPr lang="en-US" altLang="zh-CN" sz="2400" b="1" dirty="0"/>
            </a:p>
          </p:txBody>
        </p:sp>
      </p:grpSp>
      <p:sp>
        <p:nvSpPr>
          <p:cNvPr id="164901" name="Text Box 37"/>
          <p:cNvSpPr txBox="1"/>
          <p:nvPr/>
        </p:nvSpPr>
        <p:spPr>
          <a:xfrm>
            <a:off x="1847850" y="3670300"/>
            <a:ext cx="4267200" cy="460375"/>
          </a:xfrm>
          <a:prstGeom prst="rect">
            <a:avLst/>
          </a:prstGeom>
          <a:solidFill>
            <a:schemeClr val="hlink"/>
          </a:solid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zh-CN" altLang="en-US" sz="2400" b="1" dirty="0">
                <a:solidFill>
                  <a:schemeClr val="bg1"/>
                </a:solidFill>
              </a:rPr>
              <a:t>方法</a:t>
            </a:r>
            <a:r>
              <a:rPr lang="en-US" altLang="zh-CN" sz="2400" b="1" dirty="0">
                <a:solidFill>
                  <a:schemeClr val="bg1"/>
                </a:solidFill>
              </a:rPr>
              <a:t>2</a:t>
            </a:r>
            <a:r>
              <a:rPr lang="zh-CN" altLang="en-US" sz="2400" b="1" dirty="0">
                <a:solidFill>
                  <a:schemeClr val="bg1"/>
                </a:solidFill>
              </a:rPr>
              <a:t>：开路电压、短路电流</a:t>
            </a:r>
            <a:endParaRPr lang="zh-CN" altLang="en-US" sz="2400" b="1" dirty="0">
              <a:solidFill>
                <a:schemeClr val="bg1"/>
              </a:solidFill>
            </a:endParaRPr>
          </a:p>
        </p:txBody>
      </p:sp>
      <p:sp>
        <p:nvSpPr>
          <p:cNvPr id="164902" name="Text Box 38"/>
          <p:cNvSpPr txBox="1"/>
          <p:nvPr/>
        </p:nvSpPr>
        <p:spPr>
          <a:xfrm>
            <a:off x="6816725" y="3598863"/>
            <a:ext cx="1828800" cy="52197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800" b="1" dirty="0"/>
              <a:t>(</a:t>
            </a:r>
            <a:r>
              <a:rPr lang="en-US" altLang="zh-CN" sz="2800" b="1" i="1" dirty="0"/>
              <a:t>U</a:t>
            </a:r>
            <a:r>
              <a:rPr lang="en-US" altLang="zh-CN" sz="2800" b="1" baseline="-25000" dirty="0"/>
              <a:t>oc</a:t>
            </a:r>
            <a:r>
              <a:rPr lang="en-US" altLang="zh-CN" sz="2800" b="1" dirty="0"/>
              <a:t>=9V)</a:t>
            </a:r>
            <a:endParaRPr lang="en-US" altLang="zh-CN" sz="2800" b="1" dirty="0"/>
          </a:p>
        </p:txBody>
      </p:sp>
      <p:sp>
        <p:nvSpPr>
          <p:cNvPr id="164903" name="Text Box 39"/>
          <p:cNvSpPr txBox="1"/>
          <p:nvPr/>
        </p:nvSpPr>
        <p:spPr>
          <a:xfrm>
            <a:off x="6816725" y="4173538"/>
            <a:ext cx="2232025" cy="52197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800" b="1" dirty="0"/>
              <a:t>6 </a:t>
            </a:r>
            <a:r>
              <a:rPr lang="en-US" altLang="zh-CN" sz="2800" b="1" i="1" dirty="0"/>
              <a:t>I</a:t>
            </a:r>
            <a:r>
              <a:rPr lang="en-US" altLang="zh-CN" sz="2800" b="1" baseline="-25000" dirty="0"/>
              <a:t>1</a:t>
            </a:r>
            <a:r>
              <a:rPr lang="en-US" altLang="zh-CN" sz="2800" b="1" dirty="0"/>
              <a:t> +3</a:t>
            </a:r>
            <a:r>
              <a:rPr lang="en-US" altLang="zh-CN" sz="2800" b="1" i="1" dirty="0"/>
              <a:t>I</a:t>
            </a:r>
            <a:r>
              <a:rPr lang="en-US" altLang="zh-CN" sz="2800" b="1" dirty="0"/>
              <a:t>=9</a:t>
            </a:r>
            <a:endParaRPr lang="en-US" altLang="zh-CN" sz="2800" b="1" dirty="0"/>
          </a:p>
        </p:txBody>
      </p:sp>
      <p:sp>
        <p:nvSpPr>
          <p:cNvPr id="164904" name="Text Box 40"/>
          <p:cNvSpPr txBox="1"/>
          <p:nvPr/>
        </p:nvSpPr>
        <p:spPr>
          <a:xfrm>
            <a:off x="6743700" y="4749800"/>
            <a:ext cx="2160588" cy="52197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800" b="1" i="1" dirty="0"/>
              <a:t>I</a:t>
            </a:r>
            <a:r>
              <a:rPr lang="en-US" altLang="zh-CN" sz="2800" b="1" dirty="0"/>
              <a:t>=</a:t>
            </a:r>
            <a:r>
              <a:rPr lang="en-US" altLang="zh-CN" sz="2800" b="1" dirty="0">
                <a:latin typeface="宋体" pitchFamily="2" charset="-122"/>
              </a:rPr>
              <a:t>-</a:t>
            </a:r>
            <a:r>
              <a:rPr lang="en-US" altLang="zh-CN" sz="2800" b="1" dirty="0"/>
              <a:t>6</a:t>
            </a:r>
            <a:r>
              <a:rPr lang="en-US" altLang="zh-CN" sz="2800" b="1" i="1" dirty="0"/>
              <a:t>I</a:t>
            </a:r>
            <a:r>
              <a:rPr lang="en-US" altLang="zh-CN" sz="2800" b="1" dirty="0"/>
              <a:t>/3=</a:t>
            </a:r>
            <a:r>
              <a:rPr lang="en-US" altLang="zh-CN" sz="2800" b="1" dirty="0">
                <a:latin typeface="宋体" pitchFamily="2" charset="-122"/>
              </a:rPr>
              <a:t>-</a:t>
            </a:r>
            <a:r>
              <a:rPr lang="en-US" altLang="zh-CN" sz="2800" b="1" dirty="0"/>
              <a:t>2</a:t>
            </a:r>
            <a:r>
              <a:rPr lang="en-US" altLang="zh-CN" sz="2800" b="1" i="1" dirty="0"/>
              <a:t>I</a:t>
            </a:r>
            <a:endParaRPr lang="en-US" altLang="zh-CN" sz="2800" b="1" dirty="0"/>
          </a:p>
        </p:txBody>
      </p:sp>
      <p:sp>
        <p:nvSpPr>
          <p:cNvPr id="164905" name="Text Box 41"/>
          <p:cNvSpPr txBox="1"/>
          <p:nvPr/>
        </p:nvSpPr>
        <p:spPr>
          <a:xfrm>
            <a:off x="9551988" y="4678363"/>
            <a:ext cx="838200" cy="52197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800" b="1" i="1" dirty="0"/>
              <a:t>I</a:t>
            </a:r>
            <a:r>
              <a:rPr lang="en-US" altLang="zh-CN" sz="2800" b="1" dirty="0"/>
              <a:t>=0</a:t>
            </a:r>
            <a:endParaRPr lang="en-US" altLang="zh-CN" sz="2800" b="1" dirty="0"/>
          </a:p>
        </p:txBody>
      </p:sp>
      <p:sp>
        <p:nvSpPr>
          <p:cNvPr id="164906" name="AutoShape 42"/>
          <p:cNvSpPr/>
          <p:nvPr/>
        </p:nvSpPr>
        <p:spPr>
          <a:xfrm>
            <a:off x="8975725" y="4894263"/>
            <a:ext cx="504825" cy="215900"/>
          </a:xfrm>
          <a:prstGeom prst="rightArrow">
            <a:avLst>
              <a:gd name="adj1" fmla="val 50000"/>
              <a:gd name="adj2" fmla="val 58455"/>
            </a:avLst>
          </a:prstGeom>
          <a:solidFill>
            <a:schemeClr val="accent1"/>
          </a:solidFill>
          <a:ln w="9525">
            <a:noFill/>
          </a:ln>
        </p:spPr>
        <p:txBody>
          <a:bodyPr wrap="none" anchor="ctr" anchorCtr="0"/>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endParaRPr lang="zh-CN" altLang="en-US" dirty="0"/>
          </a:p>
        </p:txBody>
      </p:sp>
      <p:sp>
        <p:nvSpPr>
          <p:cNvPr id="164907" name="Text Box 43"/>
          <p:cNvSpPr txBox="1"/>
          <p:nvPr/>
        </p:nvSpPr>
        <p:spPr>
          <a:xfrm>
            <a:off x="6743700" y="5254625"/>
            <a:ext cx="2951163" cy="52197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800" b="1" i="1" dirty="0"/>
              <a:t>I</a:t>
            </a:r>
            <a:r>
              <a:rPr lang="en-US" altLang="zh-CN" sz="2800" b="1" baseline="-25000" dirty="0"/>
              <a:t>sc</a:t>
            </a:r>
            <a:r>
              <a:rPr lang="en-US" altLang="zh-CN" sz="2800" b="1" dirty="0"/>
              <a:t>=</a:t>
            </a:r>
            <a:r>
              <a:rPr lang="en-US" altLang="zh-CN" sz="2800" b="1" i="1" dirty="0"/>
              <a:t>I</a:t>
            </a:r>
            <a:r>
              <a:rPr lang="en-US" altLang="zh-CN" sz="2800" b="1" baseline="-25000" dirty="0"/>
              <a:t>1</a:t>
            </a:r>
            <a:r>
              <a:rPr lang="en-US" altLang="zh-CN" sz="2800" b="1" dirty="0"/>
              <a:t>=9/6=1.5A</a:t>
            </a:r>
            <a:endParaRPr lang="en-US" altLang="zh-CN" sz="2800" b="1" baseline="-25000" dirty="0"/>
          </a:p>
        </p:txBody>
      </p:sp>
      <p:sp>
        <p:nvSpPr>
          <p:cNvPr id="164908" name="Text Box 44"/>
          <p:cNvSpPr txBox="1"/>
          <p:nvPr/>
        </p:nvSpPr>
        <p:spPr>
          <a:xfrm>
            <a:off x="6456363" y="5830888"/>
            <a:ext cx="3924300" cy="95313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800" b="1" i="1" dirty="0"/>
              <a:t>R</a:t>
            </a:r>
            <a:r>
              <a:rPr lang="en-US" altLang="zh-CN" sz="2800" b="1" baseline="-25000" dirty="0"/>
              <a:t>eq</a:t>
            </a:r>
            <a:r>
              <a:rPr lang="en-US" altLang="zh-CN" sz="2800" b="1" dirty="0"/>
              <a:t> = </a:t>
            </a:r>
            <a:r>
              <a:rPr lang="en-US" altLang="zh-CN" sz="2800" b="1" i="1" dirty="0"/>
              <a:t>U</a:t>
            </a:r>
            <a:r>
              <a:rPr lang="en-US" altLang="zh-CN" sz="2800" b="1" baseline="-25000" dirty="0"/>
              <a:t>oc</a:t>
            </a:r>
            <a:r>
              <a:rPr lang="en-US" altLang="zh-CN" sz="2800" b="1" dirty="0"/>
              <a:t> / </a:t>
            </a:r>
            <a:r>
              <a:rPr lang="en-US" altLang="zh-CN" sz="2800" b="1" i="1" dirty="0"/>
              <a:t>I</a:t>
            </a:r>
            <a:r>
              <a:rPr lang="en-US" altLang="zh-CN" sz="2800" b="1" baseline="-25000" dirty="0"/>
              <a:t>sc</a:t>
            </a:r>
            <a:r>
              <a:rPr lang="en-US" altLang="zh-CN" sz="2800" b="1" dirty="0"/>
              <a:t> =9/1.5=6 </a:t>
            </a:r>
            <a:r>
              <a:rPr lang="en-US" altLang="zh-CN" sz="2800" b="1" dirty="0">
                <a:sym typeface="Symbol" panose="05050102010706020507" pitchFamily="18" charset="2"/>
              </a:rPr>
              <a:t></a:t>
            </a:r>
            <a:endParaRPr lang="en-US" altLang="zh-CN" sz="2800" b="1" dirty="0">
              <a:sym typeface="Symbol" panose="05050102010706020507" pitchFamily="18" charset="2"/>
            </a:endParaRPr>
          </a:p>
        </p:txBody>
      </p:sp>
      <p:grpSp>
        <p:nvGrpSpPr>
          <p:cNvPr id="164909" name="Group 45"/>
          <p:cNvGrpSpPr/>
          <p:nvPr/>
        </p:nvGrpSpPr>
        <p:grpSpPr>
          <a:xfrm>
            <a:off x="1847850" y="4102100"/>
            <a:ext cx="4724400" cy="2517775"/>
            <a:chOff x="288" y="2736"/>
            <a:chExt cx="2976" cy="1586"/>
          </a:xfrm>
        </p:grpSpPr>
        <p:sp>
          <p:nvSpPr>
            <p:cNvPr id="111641" name="Line 46"/>
            <p:cNvSpPr/>
            <p:nvPr/>
          </p:nvSpPr>
          <p:spPr>
            <a:xfrm>
              <a:off x="1728" y="3072"/>
              <a:ext cx="0" cy="960"/>
            </a:xfrm>
            <a:prstGeom prst="line">
              <a:avLst/>
            </a:prstGeom>
            <a:ln w="28575" cap="flat" cmpd="sng">
              <a:solidFill>
                <a:srgbClr val="FFCC00"/>
              </a:solidFill>
              <a:prstDash val="solid"/>
              <a:headEnd type="none" w="med" len="med"/>
              <a:tailEnd type="none" w="med" len="med"/>
            </a:ln>
          </p:spPr>
          <p:txBody>
            <a:bodyPr/>
            <a:lstStyle/>
            <a:p>
              <a:endParaRPr lang="zh-CN" altLang="en-US"/>
            </a:p>
          </p:txBody>
        </p:sp>
        <p:sp>
          <p:nvSpPr>
            <p:cNvPr id="111642" name="Text Box 47"/>
            <p:cNvSpPr txBox="1"/>
            <p:nvPr/>
          </p:nvSpPr>
          <p:spPr>
            <a:xfrm>
              <a:off x="1296" y="3408"/>
              <a:ext cx="432" cy="29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400" b="1" dirty="0"/>
                <a:t>3</a:t>
              </a:r>
              <a:r>
                <a:rPr lang="en-US" altLang="zh-CN" sz="2400" b="1" dirty="0">
                  <a:sym typeface="Symbol" panose="05050102010706020507" pitchFamily="18" charset="2"/>
                </a:rPr>
                <a:t></a:t>
              </a:r>
              <a:endParaRPr lang="en-US" altLang="zh-CN" sz="2400" b="1" dirty="0">
                <a:sym typeface="Symbol" panose="05050102010706020507" pitchFamily="18" charset="2"/>
              </a:endParaRPr>
            </a:p>
          </p:txBody>
        </p:sp>
        <p:sp>
          <p:nvSpPr>
            <p:cNvPr id="111643" name="Rectangle 48"/>
            <p:cNvSpPr/>
            <p:nvPr/>
          </p:nvSpPr>
          <p:spPr>
            <a:xfrm>
              <a:off x="1104" y="3007"/>
              <a:ext cx="295" cy="113"/>
            </a:xfrm>
            <a:prstGeom prst="rect">
              <a:avLst/>
            </a:prstGeom>
            <a:solidFill>
              <a:srgbClr val="FF9900"/>
            </a:solidFill>
            <a:ln w="28575" cap="flat" cmpd="sng">
              <a:solidFill>
                <a:srgbClr val="FF9900"/>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endParaRPr lang="zh-CN" altLang="en-US" dirty="0"/>
            </a:p>
          </p:txBody>
        </p:sp>
        <p:sp>
          <p:nvSpPr>
            <p:cNvPr id="111644" name="Text Box 49"/>
            <p:cNvSpPr txBox="1"/>
            <p:nvPr/>
          </p:nvSpPr>
          <p:spPr>
            <a:xfrm>
              <a:off x="1056" y="2736"/>
              <a:ext cx="384" cy="29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400" b="1" dirty="0"/>
                <a:t>6</a:t>
              </a:r>
              <a:r>
                <a:rPr lang="en-US" altLang="zh-CN" sz="2400" b="1" dirty="0">
                  <a:sym typeface="Symbol" panose="05050102010706020507" pitchFamily="18" charset="2"/>
                </a:rPr>
                <a:t></a:t>
              </a:r>
              <a:endParaRPr lang="en-US" altLang="zh-CN" sz="2400" b="1" dirty="0">
                <a:sym typeface="Symbol" panose="05050102010706020507" pitchFamily="18" charset="2"/>
              </a:endParaRPr>
            </a:p>
          </p:txBody>
        </p:sp>
        <p:sp>
          <p:nvSpPr>
            <p:cNvPr id="111645" name="Line 50"/>
            <p:cNvSpPr/>
            <p:nvPr/>
          </p:nvSpPr>
          <p:spPr>
            <a:xfrm>
              <a:off x="1872" y="3168"/>
              <a:ext cx="0" cy="384"/>
            </a:xfrm>
            <a:prstGeom prst="line">
              <a:avLst/>
            </a:prstGeom>
            <a:ln w="38100" cap="flat" cmpd="sng">
              <a:solidFill>
                <a:srgbClr val="66FFFF"/>
              </a:solidFill>
              <a:prstDash val="solid"/>
              <a:headEnd type="none" w="med" len="med"/>
              <a:tailEnd type="triangle" w="med" len="med"/>
            </a:ln>
          </p:spPr>
          <p:txBody>
            <a:bodyPr/>
            <a:lstStyle/>
            <a:p>
              <a:endParaRPr lang="zh-CN" altLang="en-US"/>
            </a:p>
          </p:txBody>
        </p:sp>
        <p:sp>
          <p:nvSpPr>
            <p:cNvPr id="111646" name="Text Box 51"/>
            <p:cNvSpPr txBox="1"/>
            <p:nvPr/>
          </p:nvSpPr>
          <p:spPr>
            <a:xfrm>
              <a:off x="1872" y="3216"/>
              <a:ext cx="288" cy="29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400" b="1" i="1" dirty="0"/>
                <a:t>I</a:t>
              </a:r>
              <a:endParaRPr lang="en-US" altLang="zh-CN" sz="2400" b="1" dirty="0"/>
            </a:p>
          </p:txBody>
        </p:sp>
        <p:sp>
          <p:nvSpPr>
            <p:cNvPr id="111647" name="Text Box 52"/>
            <p:cNvSpPr txBox="1"/>
            <p:nvPr/>
          </p:nvSpPr>
          <p:spPr>
            <a:xfrm>
              <a:off x="672" y="3120"/>
              <a:ext cx="192" cy="29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400" b="1" dirty="0"/>
                <a:t>+</a:t>
              </a:r>
              <a:endParaRPr lang="en-US" altLang="zh-CN" sz="2400" b="1" dirty="0"/>
            </a:p>
          </p:txBody>
        </p:sp>
        <p:sp>
          <p:nvSpPr>
            <p:cNvPr id="111648" name="Text Box 53"/>
            <p:cNvSpPr txBox="1"/>
            <p:nvPr/>
          </p:nvSpPr>
          <p:spPr>
            <a:xfrm>
              <a:off x="672" y="3648"/>
              <a:ext cx="240" cy="29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400" b="1" dirty="0"/>
                <a:t>–</a:t>
              </a:r>
              <a:endParaRPr lang="en-US" altLang="zh-CN" sz="2400" b="1" dirty="0"/>
            </a:p>
          </p:txBody>
        </p:sp>
        <p:sp>
          <p:nvSpPr>
            <p:cNvPr id="111649" name="Text Box 54"/>
            <p:cNvSpPr txBox="1"/>
            <p:nvPr/>
          </p:nvSpPr>
          <p:spPr>
            <a:xfrm>
              <a:off x="816" y="3408"/>
              <a:ext cx="384" cy="29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400" b="1" dirty="0"/>
                <a:t>9V</a:t>
              </a:r>
              <a:endParaRPr lang="en-US" altLang="zh-CN" sz="2400" b="1" dirty="0"/>
            </a:p>
          </p:txBody>
        </p:sp>
        <p:sp>
          <p:nvSpPr>
            <p:cNvPr id="111650" name="Text Box 55"/>
            <p:cNvSpPr txBox="1"/>
            <p:nvPr/>
          </p:nvSpPr>
          <p:spPr>
            <a:xfrm>
              <a:off x="2880" y="3264"/>
              <a:ext cx="384" cy="29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400" b="1" i="1" dirty="0"/>
                <a:t>I</a:t>
              </a:r>
              <a:r>
                <a:rPr lang="en-US" altLang="zh-CN" sz="2400" b="1" baseline="-25000" dirty="0"/>
                <a:t>sc</a:t>
              </a:r>
              <a:endParaRPr lang="en-US" altLang="zh-CN" sz="2400" b="1" dirty="0"/>
            </a:p>
          </p:txBody>
        </p:sp>
        <p:sp>
          <p:nvSpPr>
            <p:cNvPr id="111651" name="Text Box 56"/>
            <p:cNvSpPr txBox="1"/>
            <p:nvPr/>
          </p:nvSpPr>
          <p:spPr>
            <a:xfrm>
              <a:off x="2688" y="2736"/>
              <a:ext cx="288" cy="29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400" b="1" dirty="0"/>
                <a:t>a</a:t>
              </a:r>
              <a:endParaRPr lang="en-US" altLang="zh-CN" sz="2400" b="1" dirty="0"/>
            </a:p>
          </p:txBody>
        </p:sp>
        <p:sp>
          <p:nvSpPr>
            <p:cNvPr id="111652" name="Text Box 57"/>
            <p:cNvSpPr txBox="1"/>
            <p:nvPr/>
          </p:nvSpPr>
          <p:spPr>
            <a:xfrm>
              <a:off x="2688" y="4032"/>
              <a:ext cx="192" cy="29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400" b="1" dirty="0"/>
                <a:t>b</a:t>
              </a:r>
              <a:endParaRPr lang="en-US" altLang="zh-CN" sz="2400" b="1" dirty="0"/>
            </a:p>
          </p:txBody>
        </p:sp>
        <p:sp>
          <p:nvSpPr>
            <p:cNvPr id="111653" name="Line 58"/>
            <p:cNvSpPr/>
            <p:nvPr/>
          </p:nvSpPr>
          <p:spPr>
            <a:xfrm>
              <a:off x="2112" y="3072"/>
              <a:ext cx="336" cy="0"/>
            </a:xfrm>
            <a:prstGeom prst="line">
              <a:avLst/>
            </a:prstGeom>
            <a:ln w="9525" cap="flat" cmpd="sng">
              <a:solidFill>
                <a:schemeClr val="tx1"/>
              </a:solidFill>
              <a:prstDash val="solid"/>
              <a:headEnd type="none" w="med" len="med"/>
              <a:tailEnd type="none" w="med" len="med"/>
            </a:ln>
          </p:spPr>
          <p:txBody>
            <a:bodyPr/>
            <a:lstStyle/>
            <a:p>
              <a:endParaRPr lang="zh-CN" altLang="en-US"/>
            </a:p>
          </p:txBody>
        </p:sp>
        <p:sp>
          <p:nvSpPr>
            <p:cNvPr id="111654" name="Text Box 59"/>
            <p:cNvSpPr txBox="1"/>
            <p:nvPr/>
          </p:nvSpPr>
          <p:spPr>
            <a:xfrm>
              <a:off x="2400" y="2832"/>
              <a:ext cx="240" cy="29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400" b="1" dirty="0"/>
                <a:t>+</a:t>
              </a:r>
              <a:endParaRPr lang="en-US" altLang="zh-CN" sz="2400" b="1" dirty="0"/>
            </a:p>
          </p:txBody>
        </p:sp>
        <p:sp>
          <p:nvSpPr>
            <p:cNvPr id="111655" name="Text Box 60"/>
            <p:cNvSpPr txBox="1"/>
            <p:nvPr/>
          </p:nvSpPr>
          <p:spPr>
            <a:xfrm>
              <a:off x="1920" y="2832"/>
              <a:ext cx="288" cy="29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400" b="1" dirty="0"/>
                <a:t>–</a:t>
              </a:r>
              <a:endParaRPr lang="en-US" altLang="zh-CN" sz="2400" b="1" dirty="0"/>
            </a:p>
          </p:txBody>
        </p:sp>
        <p:sp>
          <p:nvSpPr>
            <p:cNvPr id="111656" name="Text Box 61"/>
            <p:cNvSpPr txBox="1"/>
            <p:nvPr/>
          </p:nvSpPr>
          <p:spPr>
            <a:xfrm>
              <a:off x="2112" y="2736"/>
              <a:ext cx="432" cy="29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400" b="1" dirty="0"/>
                <a:t>6</a:t>
              </a:r>
              <a:r>
                <a:rPr lang="en-US" altLang="zh-CN" sz="2400" b="1" i="1" dirty="0"/>
                <a:t>I</a:t>
              </a:r>
              <a:endParaRPr lang="en-US" altLang="zh-CN" sz="2400" b="1" dirty="0"/>
            </a:p>
          </p:txBody>
        </p:sp>
        <p:sp>
          <p:nvSpPr>
            <p:cNvPr id="111657" name="AutoShape 62"/>
            <p:cNvSpPr/>
            <p:nvPr/>
          </p:nvSpPr>
          <p:spPr>
            <a:xfrm>
              <a:off x="2112" y="2976"/>
              <a:ext cx="336" cy="192"/>
            </a:xfrm>
            <a:prstGeom prst="diamond">
              <a:avLst/>
            </a:prstGeom>
            <a:solidFill>
              <a:srgbClr val="33CCFF"/>
            </a:solidFill>
            <a:ln w="38100" cap="flat" cmpd="sng">
              <a:solidFill>
                <a:srgbClr val="FF9900"/>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endParaRPr lang="zh-CN" altLang="en-US" dirty="0"/>
            </a:p>
          </p:txBody>
        </p:sp>
        <p:sp>
          <p:nvSpPr>
            <p:cNvPr id="111658" name="Line 63"/>
            <p:cNvSpPr/>
            <p:nvPr/>
          </p:nvSpPr>
          <p:spPr>
            <a:xfrm>
              <a:off x="672" y="3072"/>
              <a:ext cx="432" cy="0"/>
            </a:xfrm>
            <a:prstGeom prst="line">
              <a:avLst/>
            </a:prstGeom>
            <a:ln w="28575" cap="flat" cmpd="sng">
              <a:solidFill>
                <a:srgbClr val="FFCC00"/>
              </a:solidFill>
              <a:prstDash val="solid"/>
              <a:headEnd type="none" w="med" len="med"/>
              <a:tailEnd type="none" w="med" len="med"/>
            </a:ln>
          </p:spPr>
          <p:txBody>
            <a:bodyPr/>
            <a:lstStyle/>
            <a:p>
              <a:endParaRPr lang="zh-CN" altLang="en-US"/>
            </a:p>
          </p:txBody>
        </p:sp>
        <p:sp>
          <p:nvSpPr>
            <p:cNvPr id="111659" name="Line 64"/>
            <p:cNvSpPr/>
            <p:nvPr/>
          </p:nvSpPr>
          <p:spPr>
            <a:xfrm>
              <a:off x="1392" y="3072"/>
              <a:ext cx="1392" cy="0"/>
            </a:xfrm>
            <a:prstGeom prst="line">
              <a:avLst/>
            </a:prstGeom>
            <a:ln w="28575" cap="flat" cmpd="sng">
              <a:solidFill>
                <a:srgbClr val="FFCC00"/>
              </a:solidFill>
              <a:prstDash val="solid"/>
              <a:headEnd type="none" w="med" len="med"/>
              <a:tailEnd type="none" w="med" len="med"/>
            </a:ln>
          </p:spPr>
          <p:txBody>
            <a:bodyPr/>
            <a:lstStyle/>
            <a:p>
              <a:endParaRPr lang="zh-CN" altLang="en-US"/>
            </a:p>
          </p:txBody>
        </p:sp>
        <p:sp>
          <p:nvSpPr>
            <p:cNvPr id="111660" name="Line 65"/>
            <p:cNvSpPr/>
            <p:nvPr/>
          </p:nvSpPr>
          <p:spPr>
            <a:xfrm>
              <a:off x="672" y="4032"/>
              <a:ext cx="2112" cy="0"/>
            </a:xfrm>
            <a:prstGeom prst="line">
              <a:avLst/>
            </a:prstGeom>
            <a:ln w="28575" cap="flat" cmpd="sng">
              <a:solidFill>
                <a:srgbClr val="FFCC00"/>
              </a:solidFill>
              <a:prstDash val="solid"/>
              <a:headEnd type="none" w="med" len="med"/>
              <a:tailEnd type="none" w="med" len="med"/>
            </a:ln>
          </p:spPr>
          <p:txBody>
            <a:bodyPr/>
            <a:lstStyle/>
            <a:p>
              <a:endParaRPr lang="zh-CN" altLang="en-US"/>
            </a:p>
          </p:txBody>
        </p:sp>
        <p:sp>
          <p:nvSpPr>
            <p:cNvPr id="111661" name="Oval 66"/>
            <p:cNvSpPr/>
            <p:nvPr/>
          </p:nvSpPr>
          <p:spPr>
            <a:xfrm>
              <a:off x="528" y="3408"/>
              <a:ext cx="295" cy="295"/>
            </a:xfrm>
            <a:prstGeom prst="ellipse">
              <a:avLst/>
            </a:prstGeom>
            <a:solidFill>
              <a:srgbClr val="33CCFF"/>
            </a:solidFill>
            <a:ln w="38100" cap="flat" cmpd="sng">
              <a:solidFill>
                <a:srgbClr val="FF9900"/>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endParaRPr lang="zh-CN" altLang="en-US" dirty="0"/>
            </a:p>
          </p:txBody>
        </p:sp>
        <p:sp>
          <p:nvSpPr>
            <p:cNvPr id="111662" name="Line 67"/>
            <p:cNvSpPr/>
            <p:nvPr/>
          </p:nvSpPr>
          <p:spPr>
            <a:xfrm flipV="1">
              <a:off x="672" y="3072"/>
              <a:ext cx="0" cy="960"/>
            </a:xfrm>
            <a:prstGeom prst="line">
              <a:avLst/>
            </a:prstGeom>
            <a:ln w="28575" cap="flat" cmpd="sng">
              <a:solidFill>
                <a:srgbClr val="FFCC00"/>
              </a:solidFill>
              <a:prstDash val="solid"/>
              <a:headEnd type="none" w="med" len="med"/>
              <a:tailEnd type="none" w="med" len="med"/>
            </a:ln>
          </p:spPr>
          <p:txBody>
            <a:bodyPr/>
            <a:lstStyle/>
            <a:p>
              <a:endParaRPr lang="zh-CN" altLang="en-US"/>
            </a:p>
          </p:txBody>
        </p:sp>
        <p:sp>
          <p:nvSpPr>
            <p:cNvPr id="111663" name="Rectangle 68"/>
            <p:cNvSpPr/>
            <p:nvPr/>
          </p:nvSpPr>
          <p:spPr>
            <a:xfrm rot="5400000">
              <a:off x="1572" y="3499"/>
              <a:ext cx="295" cy="113"/>
            </a:xfrm>
            <a:prstGeom prst="rect">
              <a:avLst/>
            </a:prstGeom>
            <a:solidFill>
              <a:srgbClr val="FF9900"/>
            </a:solidFill>
            <a:ln w="28575" cap="flat" cmpd="sng">
              <a:solidFill>
                <a:srgbClr val="FF9900"/>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endParaRPr lang="zh-CN" altLang="en-US" dirty="0"/>
            </a:p>
          </p:txBody>
        </p:sp>
        <p:sp>
          <p:nvSpPr>
            <p:cNvPr id="111664" name="Line 69"/>
            <p:cNvSpPr/>
            <p:nvPr/>
          </p:nvSpPr>
          <p:spPr>
            <a:xfrm>
              <a:off x="2784" y="3072"/>
              <a:ext cx="0" cy="960"/>
            </a:xfrm>
            <a:prstGeom prst="line">
              <a:avLst/>
            </a:prstGeom>
            <a:ln w="28575" cap="flat" cmpd="sng">
              <a:solidFill>
                <a:srgbClr val="FFCC00"/>
              </a:solidFill>
              <a:prstDash val="solid"/>
              <a:headEnd type="none" w="med" len="med"/>
              <a:tailEnd type="none" w="med" len="med"/>
            </a:ln>
          </p:spPr>
          <p:txBody>
            <a:bodyPr/>
            <a:lstStyle/>
            <a:p>
              <a:endParaRPr lang="zh-CN" altLang="en-US"/>
            </a:p>
          </p:txBody>
        </p:sp>
        <p:sp>
          <p:nvSpPr>
            <p:cNvPr id="111665" name="Line 70"/>
            <p:cNvSpPr/>
            <p:nvPr/>
          </p:nvSpPr>
          <p:spPr>
            <a:xfrm>
              <a:off x="2880" y="3216"/>
              <a:ext cx="0" cy="336"/>
            </a:xfrm>
            <a:prstGeom prst="line">
              <a:avLst/>
            </a:prstGeom>
            <a:ln w="38100" cap="flat" cmpd="sng">
              <a:solidFill>
                <a:srgbClr val="66FFFF"/>
              </a:solidFill>
              <a:prstDash val="solid"/>
              <a:headEnd type="none" w="med" len="med"/>
              <a:tailEnd type="triangle" w="med" len="med"/>
            </a:ln>
          </p:spPr>
          <p:txBody>
            <a:bodyPr/>
            <a:lstStyle/>
            <a:p>
              <a:endParaRPr lang="zh-CN" altLang="en-US"/>
            </a:p>
          </p:txBody>
        </p:sp>
        <p:sp>
          <p:nvSpPr>
            <p:cNvPr id="111666" name="Line 71"/>
            <p:cNvSpPr/>
            <p:nvPr/>
          </p:nvSpPr>
          <p:spPr>
            <a:xfrm flipV="1">
              <a:off x="528" y="3024"/>
              <a:ext cx="0" cy="384"/>
            </a:xfrm>
            <a:prstGeom prst="line">
              <a:avLst/>
            </a:prstGeom>
            <a:ln w="38100" cap="flat" cmpd="sng">
              <a:solidFill>
                <a:srgbClr val="66FFFF"/>
              </a:solidFill>
              <a:prstDash val="solid"/>
              <a:headEnd type="none" w="med" len="med"/>
              <a:tailEnd type="triangle" w="med" len="med"/>
            </a:ln>
          </p:spPr>
          <p:txBody>
            <a:bodyPr/>
            <a:lstStyle/>
            <a:p>
              <a:endParaRPr lang="zh-CN" altLang="en-US"/>
            </a:p>
          </p:txBody>
        </p:sp>
        <p:sp>
          <p:nvSpPr>
            <p:cNvPr id="111667" name="Text Box 72"/>
            <p:cNvSpPr txBox="1"/>
            <p:nvPr/>
          </p:nvSpPr>
          <p:spPr>
            <a:xfrm>
              <a:off x="288" y="3024"/>
              <a:ext cx="384" cy="29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400" b="1" i="1" dirty="0"/>
                <a:t>I</a:t>
              </a:r>
              <a:r>
                <a:rPr lang="en-US" altLang="zh-CN" sz="2400" b="1" baseline="-25000" dirty="0"/>
                <a:t>1</a:t>
              </a:r>
              <a:endParaRPr lang="en-US" altLang="zh-CN" sz="2400" b="1" dirty="0"/>
            </a:p>
          </p:txBody>
        </p:sp>
      </p:grpSp>
      <p:sp>
        <p:nvSpPr>
          <p:cNvPr id="164937" name="AutoShape 73" descr="羊皮纸"/>
          <p:cNvSpPr/>
          <p:nvPr/>
        </p:nvSpPr>
        <p:spPr>
          <a:xfrm>
            <a:off x="1774825" y="2878138"/>
            <a:ext cx="1943100" cy="576262"/>
          </a:xfrm>
          <a:prstGeom prst="wedgeRoundRectCallout">
            <a:avLst>
              <a:gd name="adj1" fmla="val -33333"/>
              <a:gd name="adj2" fmla="val -140907"/>
              <a:gd name="adj3" fmla="val 16667"/>
            </a:avLst>
          </a:prstGeom>
          <a:blipFill rotWithShape="1">
            <a:blip r:embed="rId1"/>
          </a:blipFill>
          <a:ln w="9525">
            <a:noFill/>
          </a:ln>
        </p:spPr>
        <p:txBody>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0"/>
              </a:spcBef>
              <a:buNone/>
            </a:pPr>
            <a:r>
              <a:rPr lang="zh-CN" altLang="en-US" sz="2400" b="1" dirty="0">
                <a:latin typeface="Arial" panose="020B0604020202090204" pitchFamily="34" charset="0"/>
                <a:ea typeface="仿宋_GB2312" pitchFamily="49" charset="-122"/>
              </a:rPr>
              <a:t>独立源置零</a:t>
            </a:r>
            <a:endParaRPr lang="zh-CN" altLang="en-US" sz="2400" b="1" dirty="0">
              <a:latin typeface="Arial" panose="020B0604020202090204" pitchFamily="34" charset="0"/>
              <a:ea typeface="仿宋_GB2312" pitchFamily="49" charset="-122"/>
            </a:endParaRPr>
          </a:p>
        </p:txBody>
      </p:sp>
      <p:sp>
        <p:nvSpPr>
          <p:cNvPr id="164938" name="AutoShape 74" descr="羊皮纸"/>
          <p:cNvSpPr/>
          <p:nvPr/>
        </p:nvSpPr>
        <p:spPr>
          <a:xfrm>
            <a:off x="2279650" y="6262688"/>
            <a:ext cx="1943100" cy="576262"/>
          </a:xfrm>
          <a:prstGeom prst="wedgeRoundRectCallout">
            <a:avLst>
              <a:gd name="adj1" fmla="val -39463"/>
              <a:gd name="adj2" fmla="val -124106"/>
              <a:gd name="adj3" fmla="val 16667"/>
            </a:avLst>
          </a:prstGeom>
          <a:blipFill rotWithShape="1">
            <a:blip r:embed="rId1"/>
          </a:blipFill>
          <a:ln w="9525">
            <a:noFill/>
          </a:ln>
        </p:spPr>
        <p:txBody>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0"/>
              </a:spcBef>
              <a:buNone/>
            </a:pPr>
            <a:r>
              <a:rPr lang="zh-CN" altLang="en-US" sz="2400" b="1" dirty="0">
                <a:latin typeface="Arial" panose="020B0604020202090204" pitchFamily="34" charset="0"/>
                <a:ea typeface="仿宋_GB2312" pitchFamily="49" charset="-122"/>
              </a:rPr>
              <a:t>独立源保留</a:t>
            </a:r>
            <a:endParaRPr lang="zh-CN" altLang="en-US" sz="2400" b="1" dirty="0">
              <a:latin typeface="Arial" panose="020B0604020202090204" pitchFamily="34" charset="0"/>
              <a:ea typeface="仿宋_GB2312" pitchFamily="49"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64873"/>
                                        </p:tgtEl>
                                        <p:attrNameLst>
                                          <p:attrName>style.visibility</p:attrName>
                                        </p:attrNameLst>
                                      </p:cBhvr>
                                      <p:to>
                                        <p:strVal val="visible"/>
                                      </p:to>
                                    </p:set>
                                    <p:animEffect transition="in" filter="wipe(left)">
                                      <p:cBhvr>
                                        <p:cTn id="7" dur="2000"/>
                                        <p:tgtEl>
                                          <p:spTgt spid="164873"/>
                                        </p:tgtEl>
                                      </p:cBhvr>
                                    </p:animEffect>
                                  </p:childTnLst>
                                </p:cTn>
                              </p:par>
                            </p:childTnLst>
                          </p:cTn>
                        </p:par>
                        <p:par>
                          <p:cTn id="8" fill="hold">
                            <p:stCondLst>
                              <p:cond delay="2000"/>
                            </p:stCondLst>
                            <p:childTnLst>
                              <p:par>
                                <p:cTn id="9" presetID="20" presetClass="entr" presetSubtype="0" fill="hold" grpId="0" nodeType="afterEffect">
                                  <p:stCondLst>
                                    <p:cond delay="0"/>
                                  </p:stCondLst>
                                  <p:childTnLst>
                                    <p:set>
                                      <p:cBhvr>
                                        <p:cTn id="10" dur="1" fill="hold">
                                          <p:stCondLst>
                                            <p:cond delay="0"/>
                                          </p:stCondLst>
                                        </p:cTn>
                                        <p:tgtEl>
                                          <p:spTgt spid="164937"/>
                                        </p:tgtEl>
                                        <p:attrNameLst>
                                          <p:attrName>style.visibility</p:attrName>
                                        </p:attrNameLst>
                                      </p:cBhvr>
                                      <p:to>
                                        <p:strVal val="visible"/>
                                      </p:to>
                                    </p:set>
                                    <p:animEffect transition="in" filter="wedge">
                                      <p:cBhvr>
                                        <p:cTn id="11" dur="2000"/>
                                        <p:tgtEl>
                                          <p:spTgt spid="164937"/>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1" fill="hold" nodeType="clickEffect">
                                  <p:stCondLst>
                                    <p:cond delay="0"/>
                                  </p:stCondLst>
                                  <p:childTnLst>
                                    <p:set>
                                      <p:cBhvr>
                                        <p:cTn id="15" dur="1" fill="hold">
                                          <p:stCondLst>
                                            <p:cond delay="0"/>
                                          </p:stCondLst>
                                        </p:cTn>
                                        <p:tgtEl>
                                          <p:spTgt spid="164868"/>
                                        </p:tgtEl>
                                        <p:attrNameLst>
                                          <p:attrName>style.visibility</p:attrName>
                                        </p:attrNameLst>
                                      </p:cBhvr>
                                      <p:to>
                                        <p:strVal val="visible"/>
                                      </p:to>
                                    </p:set>
                                    <p:anim calcmode="lin" valueType="num">
                                      <p:cBhvr additive="base">
                                        <p:cTn id="16" dur="500" fill="hold"/>
                                        <p:tgtEl>
                                          <p:spTgt spid="164868"/>
                                        </p:tgtEl>
                                        <p:attrNameLst>
                                          <p:attrName>ppt_x</p:attrName>
                                        </p:attrNameLst>
                                      </p:cBhvr>
                                      <p:tavLst>
                                        <p:tav tm="0">
                                          <p:val>
                                            <p:strVal val="#ppt_x"/>
                                          </p:val>
                                        </p:tav>
                                        <p:tav tm="100000">
                                          <p:val>
                                            <p:strVal val="#ppt_x"/>
                                          </p:val>
                                        </p:tav>
                                      </p:tavLst>
                                    </p:anim>
                                    <p:anim calcmode="lin" valueType="num">
                                      <p:cBhvr additive="base">
                                        <p:cTn id="17" dur="500" fill="hold"/>
                                        <p:tgtEl>
                                          <p:spTgt spid="164868"/>
                                        </p:tgtEl>
                                        <p:attrNameLst>
                                          <p:attrName>ppt_y</p:attrName>
                                        </p:attrNameLst>
                                      </p:cBhvr>
                                      <p:tavLst>
                                        <p:tav tm="0">
                                          <p:val>
                                            <p:strVal val="0-#ppt_h/2"/>
                                          </p:val>
                                        </p:tav>
                                        <p:tav tm="100000">
                                          <p:val>
                                            <p:strVal val="#ppt_y"/>
                                          </p:val>
                                        </p:tav>
                                      </p:tavLst>
                                    </p:anim>
                                  </p:childTnLst>
                                </p:cTn>
                              </p:par>
                            </p:childTnLst>
                          </p:cTn>
                        </p:par>
                        <p:par>
                          <p:cTn id="18" fill="hold">
                            <p:stCondLst>
                              <p:cond delay="500"/>
                            </p:stCondLst>
                            <p:childTnLst>
                              <p:par>
                                <p:cTn id="19" presetID="16" presetClass="entr" presetSubtype="42" fill="hold" grpId="0" nodeType="afterEffect">
                                  <p:stCondLst>
                                    <p:cond delay="1000"/>
                                  </p:stCondLst>
                                  <p:childTnLst>
                                    <p:set>
                                      <p:cBhvr>
                                        <p:cTn id="20" dur="1" fill="hold">
                                          <p:stCondLst>
                                            <p:cond delay="0"/>
                                          </p:stCondLst>
                                        </p:cTn>
                                        <p:tgtEl>
                                          <p:spTgt spid="164866"/>
                                        </p:tgtEl>
                                        <p:attrNameLst>
                                          <p:attrName>style.visibility</p:attrName>
                                        </p:attrNameLst>
                                      </p:cBhvr>
                                      <p:to>
                                        <p:strVal val="visible"/>
                                      </p:to>
                                    </p:set>
                                    <p:animEffect transition="in" filter="barn(outHorizontal)">
                                      <p:cBhvr>
                                        <p:cTn id="21" dur="500"/>
                                        <p:tgtEl>
                                          <p:spTgt spid="164866"/>
                                        </p:tgtEl>
                                      </p:cBhvr>
                                    </p:animEffect>
                                  </p:childTnLst>
                                </p:cTn>
                              </p:par>
                            </p:childTnLst>
                          </p:cTn>
                        </p:par>
                      </p:childTnLst>
                    </p:cTn>
                  </p:par>
                  <p:par>
                    <p:cTn id="22" fill="hold">
                      <p:stCondLst>
                        <p:cond delay="indefinite"/>
                      </p:stCondLst>
                      <p:childTnLst>
                        <p:par>
                          <p:cTn id="23" fill="hold">
                            <p:stCondLst>
                              <p:cond delay="0"/>
                            </p:stCondLst>
                            <p:childTnLst>
                              <p:par>
                                <p:cTn id="24" presetID="16" presetClass="entr" presetSubtype="37" fill="hold" grpId="0" nodeType="clickEffect">
                                  <p:stCondLst>
                                    <p:cond delay="0"/>
                                  </p:stCondLst>
                                  <p:childTnLst>
                                    <p:set>
                                      <p:cBhvr>
                                        <p:cTn id="25" dur="1" fill="hold">
                                          <p:stCondLst>
                                            <p:cond delay="0"/>
                                          </p:stCondLst>
                                        </p:cTn>
                                        <p:tgtEl>
                                          <p:spTgt spid="164867"/>
                                        </p:tgtEl>
                                        <p:attrNameLst>
                                          <p:attrName>style.visibility</p:attrName>
                                        </p:attrNameLst>
                                      </p:cBhvr>
                                      <p:to>
                                        <p:strVal val="visible"/>
                                      </p:to>
                                    </p:set>
                                    <p:animEffect transition="in" filter="barn(outVertical)">
                                      <p:cBhvr>
                                        <p:cTn id="26" dur="500"/>
                                        <p:tgtEl>
                                          <p:spTgt spid="164867"/>
                                        </p:tgtEl>
                                      </p:cBhvr>
                                    </p:animEffect>
                                  </p:childTnLst>
                                </p:cTn>
                              </p:par>
                            </p:childTnLst>
                          </p:cTn>
                        </p:par>
                      </p:childTnLst>
                    </p:cTn>
                  </p:par>
                  <p:par>
                    <p:cTn id="27" fill="hold">
                      <p:stCondLst>
                        <p:cond delay="indefinite"/>
                      </p:stCondLst>
                      <p:childTnLst>
                        <p:par>
                          <p:cTn id="28" fill="hold">
                            <p:stCondLst>
                              <p:cond delay="0"/>
                            </p:stCondLst>
                            <p:childTnLst>
                              <p:par>
                                <p:cTn id="29" presetID="12" presetClass="entr" presetSubtype="8" fill="hold" nodeType="clickEffect">
                                  <p:stCondLst>
                                    <p:cond delay="0"/>
                                  </p:stCondLst>
                                  <p:childTnLst>
                                    <p:set>
                                      <p:cBhvr>
                                        <p:cTn id="30" dur="1" fill="hold">
                                          <p:stCondLst>
                                            <p:cond delay="0"/>
                                          </p:stCondLst>
                                        </p:cTn>
                                        <p:tgtEl>
                                          <p:spTgt spid="164869"/>
                                        </p:tgtEl>
                                        <p:attrNameLst>
                                          <p:attrName>style.visibility</p:attrName>
                                        </p:attrNameLst>
                                      </p:cBhvr>
                                      <p:to>
                                        <p:strVal val="visible"/>
                                      </p:to>
                                    </p:set>
                                    <p:animEffect transition="in" filter="slide(fromLeft)">
                                      <p:cBhvr>
                                        <p:cTn id="31" dur="500"/>
                                        <p:tgtEl>
                                          <p:spTgt spid="164869"/>
                                        </p:tgtEl>
                                      </p:cBhvr>
                                    </p:animEffect>
                                  </p:childTnLst>
                                </p:cTn>
                              </p:par>
                            </p:childTnLst>
                          </p:cTn>
                        </p:par>
                        <p:par>
                          <p:cTn id="32" fill="hold">
                            <p:stCondLst>
                              <p:cond delay="500"/>
                            </p:stCondLst>
                            <p:childTnLst>
                              <p:par>
                                <p:cTn id="33" presetID="17" presetClass="entr" presetSubtype="8" fill="hold" grpId="0" nodeType="afterEffect">
                                  <p:stCondLst>
                                    <p:cond delay="0"/>
                                  </p:stCondLst>
                                  <p:childTnLst>
                                    <p:set>
                                      <p:cBhvr>
                                        <p:cTn id="34" dur="1" fill="hold">
                                          <p:stCondLst>
                                            <p:cond delay="0"/>
                                          </p:stCondLst>
                                        </p:cTn>
                                        <p:tgtEl>
                                          <p:spTgt spid="164870"/>
                                        </p:tgtEl>
                                        <p:attrNameLst>
                                          <p:attrName>style.visibility</p:attrName>
                                        </p:attrNameLst>
                                      </p:cBhvr>
                                      <p:to>
                                        <p:strVal val="visible"/>
                                      </p:to>
                                    </p:set>
                                    <p:anim calcmode="lin" valueType="num">
                                      <p:cBhvr>
                                        <p:cTn id="35" dur="500" fill="hold"/>
                                        <p:tgtEl>
                                          <p:spTgt spid="164870"/>
                                        </p:tgtEl>
                                        <p:attrNameLst>
                                          <p:attrName>ppt_x</p:attrName>
                                        </p:attrNameLst>
                                      </p:cBhvr>
                                      <p:tavLst>
                                        <p:tav tm="0">
                                          <p:val>
                                            <p:strVal val="#ppt_x-#ppt_w/2"/>
                                          </p:val>
                                        </p:tav>
                                        <p:tav tm="100000">
                                          <p:val>
                                            <p:strVal val="#ppt_x"/>
                                          </p:val>
                                        </p:tav>
                                      </p:tavLst>
                                    </p:anim>
                                    <p:anim calcmode="lin" valueType="num">
                                      <p:cBhvr>
                                        <p:cTn id="36" dur="500" fill="hold"/>
                                        <p:tgtEl>
                                          <p:spTgt spid="164870"/>
                                        </p:tgtEl>
                                        <p:attrNameLst>
                                          <p:attrName>ppt_y</p:attrName>
                                        </p:attrNameLst>
                                      </p:cBhvr>
                                      <p:tavLst>
                                        <p:tav tm="0">
                                          <p:val>
                                            <p:strVal val="#ppt_y"/>
                                          </p:val>
                                        </p:tav>
                                        <p:tav tm="100000">
                                          <p:val>
                                            <p:strVal val="#ppt_y"/>
                                          </p:val>
                                        </p:tav>
                                      </p:tavLst>
                                    </p:anim>
                                    <p:anim calcmode="lin" valueType="num">
                                      <p:cBhvr>
                                        <p:cTn id="37" dur="500" fill="hold"/>
                                        <p:tgtEl>
                                          <p:spTgt spid="164870"/>
                                        </p:tgtEl>
                                        <p:attrNameLst>
                                          <p:attrName>ppt_w</p:attrName>
                                        </p:attrNameLst>
                                      </p:cBhvr>
                                      <p:tavLst>
                                        <p:tav tm="0">
                                          <p:val>
                                            <p:fltVal val="0"/>
                                          </p:val>
                                        </p:tav>
                                        <p:tav tm="100000">
                                          <p:val>
                                            <p:strVal val="#ppt_w"/>
                                          </p:val>
                                        </p:tav>
                                      </p:tavLst>
                                    </p:anim>
                                    <p:anim calcmode="lin" valueType="num">
                                      <p:cBhvr>
                                        <p:cTn id="38" dur="500" fill="hold"/>
                                        <p:tgtEl>
                                          <p:spTgt spid="164870"/>
                                        </p:tgtEl>
                                        <p:attrNameLst>
                                          <p:attrName>ppt_h</p:attrName>
                                        </p:attrNameLst>
                                      </p:cBhvr>
                                      <p:tavLst>
                                        <p:tav tm="0">
                                          <p:val>
                                            <p:strVal val="#ppt_h"/>
                                          </p:val>
                                        </p:tav>
                                        <p:tav tm="100000">
                                          <p:val>
                                            <p:strVal val="#ppt_h"/>
                                          </p:val>
                                        </p:tav>
                                      </p:tavLst>
                                    </p:anim>
                                  </p:childTnLst>
                                </p:cTn>
                              </p:par>
                            </p:childTnLst>
                          </p:cTn>
                        </p:par>
                      </p:childTnLst>
                    </p:cTn>
                  </p:par>
                  <p:par>
                    <p:cTn id="39" fill="hold">
                      <p:stCondLst>
                        <p:cond delay="indefinite"/>
                      </p:stCondLst>
                      <p:childTnLst>
                        <p:par>
                          <p:cTn id="40" fill="hold">
                            <p:stCondLst>
                              <p:cond delay="0"/>
                            </p:stCondLst>
                            <p:childTnLst>
                              <p:par>
                                <p:cTn id="41" presetID="12" presetClass="entr" presetSubtype="8" fill="hold" nodeType="clickEffect">
                                  <p:stCondLst>
                                    <p:cond delay="0"/>
                                  </p:stCondLst>
                                  <p:childTnLst>
                                    <p:set>
                                      <p:cBhvr>
                                        <p:cTn id="42" dur="1" fill="hold">
                                          <p:stCondLst>
                                            <p:cond delay="0"/>
                                          </p:stCondLst>
                                        </p:cTn>
                                        <p:tgtEl>
                                          <p:spTgt spid="164871"/>
                                        </p:tgtEl>
                                        <p:attrNameLst>
                                          <p:attrName>style.visibility</p:attrName>
                                        </p:attrNameLst>
                                      </p:cBhvr>
                                      <p:to>
                                        <p:strVal val="visible"/>
                                      </p:to>
                                    </p:set>
                                    <p:animEffect transition="in" filter="slide(fromLeft)">
                                      <p:cBhvr>
                                        <p:cTn id="43" dur="500"/>
                                        <p:tgtEl>
                                          <p:spTgt spid="164871"/>
                                        </p:tgtEl>
                                      </p:cBhvr>
                                    </p:animEffect>
                                  </p:childTnLst>
                                </p:cTn>
                              </p:par>
                            </p:childTnLst>
                          </p:cTn>
                        </p:par>
                        <p:par>
                          <p:cTn id="44" fill="hold">
                            <p:stCondLst>
                              <p:cond delay="500"/>
                            </p:stCondLst>
                            <p:childTnLst>
                              <p:par>
                                <p:cTn id="45" presetID="17" presetClass="entr" presetSubtype="8" fill="hold" grpId="0" nodeType="afterEffect">
                                  <p:stCondLst>
                                    <p:cond delay="0"/>
                                  </p:stCondLst>
                                  <p:childTnLst>
                                    <p:set>
                                      <p:cBhvr>
                                        <p:cTn id="46" dur="1" fill="hold">
                                          <p:stCondLst>
                                            <p:cond delay="0"/>
                                          </p:stCondLst>
                                        </p:cTn>
                                        <p:tgtEl>
                                          <p:spTgt spid="164872"/>
                                        </p:tgtEl>
                                        <p:attrNameLst>
                                          <p:attrName>style.visibility</p:attrName>
                                        </p:attrNameLst>
                                      </p:cBhvr>
                                      <p:to>
                                        <p:strVal val="visible"/>
                                      </p:to>
                                    </p:set>
                                    <p:anim calcmode="lin" valueType="num">
                                      <p:cBhvr>
                                        <p:cTn id="47" dur="500" fill="hold"/>
                                        <p:tgtEl>
                                          <p:spTgt spid="164872"/>
                                        </p:tgtEl>
                                        <p:attrNameLst>
                                          <p:attrName>ppt_x</p:attrName>
                                        </p:attrNameLst>
                                      </p:cBhvr>
                                      <p:tavLst>
                                        <p:tav tm="0">
                                          <p:val>
                                            <p:strVal val="#ppt_x-#ppt_w/2"/>
                                          </p:val>
                                        </p:tav>
                                        <p:tav tm="100000">
                                          <p:val>
                                            <p:strVal val="#ppt_x"/>
                                          </p:val>
                                        </p:tav>
                                      </p:tavLst>
                                    </p:anim>
                                    <p:anim calcmode="lin" valueType="num">
                                      <p:cBhvr>
                                        <p:cTn id="48" dur="500" fill="hold"/>
                                        <p:tgtEl>
                                          <p:spTgt spid="164872"/>
                                        </p:tgtEl>
                                        <p:attrNameLst>
                                          <p:attrName>ppt_y</p:attrName>
                                        </p:attrNameLst>
                                      </p:cBhvr>
                                      <p:tavLst>
                                        <p:tav tm="0">
                                          <p:val>
                                            <p:strVal val="#ppt_y"/>
                                          </p:val>
                                        </p:tav>
                                        <p:tav tm="100000">
                                          <p:val>
                                            <p:strVal val="#ppt_y"/>
                                          </p:val>
                                        </p:tav>
                                      </p:tavLst>
                                    </p:anim>
                                    <p:anim calcmode="lin" valueType="num">
                                      <p:cBhvr>
                                        <p:cTn id="49" dur="500" fill="hold"/>
                                        <p:tgtEl>
                                          <p:spTgt spid="164872"/>
                                        </p:tgtEl>
                                        <p:attrNameLst>
                                          <p:attrName>ppt_w</p:attrName>
                                        </p:attrNameLst>
                                      </p:cBhvr>
                                      <p:tavLst>
                                        <p:tav tm="0">
                                          <p:val>
                                            <p:fltVal val="0"/>
                                          </p:val>
                                        </p:tav>
                                        <p:tav tm="100000">
                                          <p:val>
                                            <p:strVal val="#ppt_w"/>
                                          </p:val>
                                        </p:tav>
                                      </p:tavLst>
                                    </p:anim>
                                    <p:anim calcmode="lin" valueType="num">
                                      <p:cBhvr>
                                        <p:cTn id="50" dur="500" fill="hold"/>
                                        <p:tgtEl>
                                          <p:spTgt spid="164872"/>
                                        </p:tgtEl>
                                        <p:attrNameLst>
                                          <p:attrName>ppt_h</p:attrName>
                                        </p:attrNameLst>
                                      </p:cBhvr>
                                      <p:tavLst>
                                        <p:tav tm="0">
                                          <p:val>
                                            <p:strVal val="#ppt_h"/>
                                          </p:val>
                                        </p:tav>
                                        <p:tav tm="100000">
                                          <p:val>
                                            <p:strVal val="#ppt_h"/>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2" fill="hold" grpId="0" nodeType="clickEffect">
                                  <p:stCondLst>
                                    <p:cond delay="0"/>
                                  </p:stCondLst>
                                  <p:childTnLst>
                                    <p:set>
                                      <p:cBhvr>
                                        <p:cTn id="54" dur="1" fill="hold">
                                          <p:stCondLst>
                                            <p:cond delay="0"/>
                                          </p:stCondLst>
                                        </p:cTn>
                                        <p:tgtEl>
                                          <p:spTgt spid="164901"/>
                                        </p:tgtEl>
                                        <p:attrNameLst>
                                          <p:attrName>style.visibility</p:attrName>
                                        </p:attrNameLst>
                                      </p:cBhvr>
                                      <p:to>
                                        <p:strVal val="visible"/>
                                      </p:to>
                                    </p:set>
                                    <p:anim calcmode="lin" valueType="num">
                                      <p:cBhvr additive="base">
                                        <p:cTn id="55" dur="500" fill="hold"/>
                                        <p:tgtEl>
                                          <p:spTgt spid="164901"/>
                                        </p:tgtEl>
                                        <p:attrNameLst>
                                          <p:attrName>ppt_x</p:attrName>
                                        </p:attrNameLst>
                                      </p:cBhvr>
                                      <p:tavLst>
                                        <p:tav tm="0">
                                          <p:val>
                                            <p:strVal val="1+#ppt_w/2"/>
                                          </p:val>
                                        </p:tav>
                                        <p:tav tm="100000">
                                          <p:val>
                                            <p:strVal val="#ppt_x"/>
                                          </p:val>
                                        </p:tav>
                                      </p:tavLst>
                                    </p:anim>
                                    <p:anim calcmode="lin" valueType="num">
                                      <p:cBhvr additive="base">
                                        <p:cTn id="56" dur="500" fill="hold"/>
                                        <p:tgtEl>
                                          <p:spTgt spid="164901"/>
                                        </p:tgtEl>
                                        <p:attrNameLst>
                                          <p:attrName>ppt_y</p:attrName>
                                        </p:attrNameLst>
                                      </p:cBhvr>
                                      <p:tavLst>
                                        <p:tav tm="0">
                                          <p:val>
                                            <p:strVal val="#ppt_y"/>
                                          </p:val>
                                        </p:tav>
                                        <p:tav tm="100000">
                                          <p:val>
                                            <p:strVal val="#ppt_y"/>
                                          </p:val>
                                        </p:tav>
                                      </p:tavLst>
                                    </p:anim>
                                  </p:childTnLst>
                                </p:cTn>
                              </p:par>
                            </p:childTnLst>
                          </p:cTn>
                        </p:par>
                        <p:par>
                          <p:cTn id="57" fill="hold">
                            <p:stCondLst>
                              <p:cond delay="500"/>
                            </p:stCondLst>
                            <p:childTnLst>
                              <p:par>
                                <p:cTn id="58" presetID="4" presetClass="entr" presetSubtype="32" fill="hold" nodeType="afterEffect">
                                  <p:stCondLst>
                                    <p:cond delay="0"/>
                                  </p:stCondLst>
                                  <p:childTnLst>
                                    <p:set>
                                      <p:cBhvr>
                                        <p:cTn id="59" dur="1" fill="hold">
                                          <p:stCondLst>
                                            <p:cond delay="0"/>
                                          </p:stCondLst>
                                        </p:cTn>
                                        <p:tgtEl>
                                          <p:spTgt spid="164909"/>
                                        </p:tgtEl>
                                        <p:attrNameLst>
                                          <p:attrName>style.visibility</p:attrName>
                                        </p:attrNameLst>
                                      </p:cBhvr>
                                      <p:to>
                                        <p:strVal val="visible"/>
                                      </p:to>
                                    </p:set>
                                    <p:animEffect transition="in" filter="box(out)">
                                      <p:cBhvr>
                                        <p:cTn id="60" dur="500"/>
                                        <p:tgtEl>
                                          <p:spTgt spid="164909"/>
                                        </p:tgtEl>
                                      </p:cBhvr>
                                    </p:animEffect>
                                  </p:childTnLst>
                                </p:cTn>
                              </p:par>
                            </p:childTnLst>
                          </p:cTn>
                        </p:par>
                        <p:par>
                          <p:cTn id="61" fill="hold">
                            <p:stCondLst>
                              <p:cond delay="1000"/>
                            </p:stCondLst>
                            <p:childTnLst>
                              <p:par>
                                <p:cTn id="62" presetID="20" presetClass="entr" presetSubtype="0" fill="hold" grpId="0" nodeType="afterEffect">
                                  <p:stCondLst>
                                    <p:cond delay="0"/>
                                  </p:stCondLst>
                                  <p:childTnLst>
                                    <p:set>
                                      <p:cBhvr>
                                        <p:cTn id="63" dur="1" fill="hold">
                                          <p:stCondLst>
                                            <p:cond delay="0"/>
                                          </p:stCondLst>
                                        </p:cTn>
                                        <p:tgtEl>
                                          <p:spTgt spid="164938"/>
                                        </p:tgtEl>
                                        <p:attrNameLst>
                                          <p:attrName>style.visibility</p:attrName>
                                        </p:attrNameLst>
                                      </p:cBhvr>
                                      <p:to>
                                        <p:strVal val="visible"/>
                                      </p:to>
                                    </p:set>
                                    <p:animEffect transition="in" filter="wedge">
                                      <p:cBhvr>
                                        <p:cTn id="64" dur="2000"/>
                                        <p:tgtEl>
                                          <p:spTgt spid="164938"/>
                                        </p:tgtEl>
                                      </p:cBhvr>
                                    </p:animEffect>
                                  </p:childTnLst>
                                </p:cTn>
                              </p:par>
                            </p:childTnLst>
                          </p:cTn>
                        </p:par>
                      </p:childTnLst>
                    </p:cTn>
                  </p:par>
                  <p:par>
                    <p:cTn id="65" fill="hold">
                      <p:stCondLst>
                        <p:cond delay="indefinite"/>
                      </p:stCondLst>
                      <p:childTnLst>
                        <p:par>
                          <p:cTn id="66" fill="hold">
                            <p:stCondLst>
                              <p:cond delay="0"/>
                            </p:stCondLst>
                            <p:childTnLst>
                              <p:par>
                                <p:cTn id="67" presetID="2" presetClass="entr" presetSubtype="2" fill="hold" grpId="0" nodeType="clickEffect">
                                  <p:stCondLst>
                                    <p:cond delay="0"/>
                                  </p:stCondLst>
                                  <p:childTnLst>
                                    <p:set>
                                      <p:cBhvr>
                                        <p:cTn id="68" dur="1" fill="hold">
                                          <p:stCondLst>
                                            <p:cond delay="0"/>
                                          </p:stCondLst>
                                        </p:cTn>
                                        <p:tgtEl>
                                          <p:spTgt spid="164902"/>
                                        </p:tgtEl>
                                        <p:attrNameLst>
                                          <p:attrName>style.visibility</p:attrName>
                                        </p:attrNameLst>
                                      </p:cBhvr>
                                      <p:to>
                                        <p:strVal val="visible"/>
                                      </p:to>
                                    </p:set>
                                    <p:anim calcmode="lin" valueType="num">
                                      <p:cBhvr additive="base">
                                        <p:cTn id="69" dur="500" fill="hold"/>
                                        <p:tgtEl>
                                          <p:spTgt spid="164902"/>
                                        </p:tgtEl>
                                        <p:attrNameLst>
                                          <p:attrName>ppt_x</p:attrName>
                                        </p:attrNameLst>
                                      </p:cBhvr>
                                      <p:tavLst>
                                        <p:tav tm="0">
                                          <p:val>
                                            <p:strVal val="1+#ppt_w/2"/>
                                          </p:val>
                                        </p:tav>
                                        <p:tav tm="100000">
                                          <p:val>
                                            <p:strVal val="#ppt_x"/>
                                          </p:val>
                                        </p:tav>
                                      </p:tavLst>
                                    </p:anim>
                                    <p:anim calcmode="lin" valueType="num">
                                      <p:cBhvr additive="base">
                                        <p:cTn id="70" dur="500" fill="hold"/>
                                        <p:tgtEl>
                                          <p:spTgt spid="164902"/>
                                        </p:tgtEl>
                                        <p:attrNameLst>
                                          <p:attrName>ppt_y</p:attrName>
                                        </p:attrNameLst>
                                      </p:cBhvr>
                                      <p:tavLst>
                                        <p:tav tm="0">
                                          <p:val>
                                            <p:strVal val="#ppt_y"/>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2" presetClass="entr" presetSubtype="2" fill="hold" grpId="0" nodeType="clickEffect">
                                  <p:stCondLst>
                                    <p:cond delay="0"/>
                                  </p:stCondLst>
                                  <p:childTnLst>
                                    <p:set>
                                      <p:cBhvr>
                                        <p:cTn id="74" dur="1" fill="hold">
                                          <p:stCondLst>
                                            <p:cond delay="0"/>
                                          </p:stCondLst>
                                        </p:cTn>
                                        <p:tgtEl>
                                          <p:spTgt spid="164903"/>
                                        </p:tgtEl>
                                        <p:attrNameLst>
                                          <p:attrName>style.visibility</p:attrName>
                                        </p:attrNameLst>
                                      </p:cBhvr>
                                      <p:to>
                                        <p:strVal val="visible"/>
                                      </p:to>
                                    </p:set>
                                    <p:anim calcmode="lin" valueType="num">
                                      <p:cBhvr additive="base">
                                        <p:cTn id="75" dur="500" fill="hold"/>
                                        <p:tgtEl>
                                          <p:spTgt spid="164903"/>
                                        </p:tgtEl>
                                        <p:attrNameLst>
                                          <p:attrName>ppt_x</p:attrName>
                                        </p:attrNameLst>
                                      </p:cBhvr>
                                      <p:tavLst>
                                        <p:tav tm="0">
                                          <p:val>
                                            <p:strVal val="1+#ppt_w/2"/>
                                          </p:val>
                                        </p:tav>
                                        <p:tav tm="100000">
                                          <p:val>
                                            <p:strVal val="#ppt_x"/>
                                          </p:val>
                                        </p:tav>
                                      </p:tavLst>
                                    </p:anim>
                                    <p:anim calcmode="lin" valueType="num">
                                      <p:cBhvr additive="base">
                                        <p:cTn id="76" dur="500" fill="hold"/>
                                        <p:tgtEl>
                                          <p:spTgt spid="164903"/>
                                        </p:tgtEl>
                                        <p:attrNameLst>
                                          <p:attrName>ppt_y</p:attrName>
                                        </p:attrNameLst>
                                      </p:cBhvr>
                                      <p:tavLst>
                                        <p:tav tm="0">
                                          <p:val>
                                            <p:strVal val="#ppt_y"/>
                                          </p:val>
                                        </p:tav>
                                        <p:tav tm="100000">
                                          <p:val>
                                            <p:strVal val="#ppt_y"/>
                                          </p:val>
                                        </p:tav>
                                      </p:tavLst>
                                    </p:anim>
                                  </p:childTnLst>
                                </p:cTn>
                              </p:par>
                            </p:childTnLst>
                          </p:cTn>
                        </p:par>
                      </p:childTnLst>
                    </p:cTn>
                  </p:par>
                  <p:par>
                    <p:cTn id="77" fill="hold">
                      <p:stCondLst>
                        <p:cond delay="indefinite"/>
                      </p:stCondLst>
                      <p:childTnLst>
                        <p:par>
                          <p:cTn id="78" fill="hold">
                            <p:stCondLst>
                              <p:cond delay="0"/>
                            </p:stCondLst>
                            <p:childTnLst>
                              <p:par>
                                <p:cTn id="79" presetID="12" presetClass="entr" presetSubtype="2" fill="hold" grpId="0" nodeType="clickEffect">
                                  <p:stCondLst>
                                    <p:cond delay="0"/>
                                  </p:stCondLst>
                                  <p:childTnLst>
                                    <p:set>
                                      <p:cBhvr>
                                        <p:cTn id="80" dur="1" fill="hold">
                                          <p:stCondLst>
                                            <p:cond delay="0"/>
                                          </p:stCondLst>
                                        </p:cTn>
                                        <p:tgtEl>
                                          <p:spTgt spid="164904"/>
                                        </p:tgtEl>
                                        <p:attrNameLst>
                                          <p:attrName>style.visibility</p:attrName>
                                        </p:attrNameLst>
                                      </p:cBhvr>
                                      <p:to>
                                        <p:strVal val="visible"/>
                                      </p:to>
                                    </p:set>
                                    <p:animEffect transition="in" filter="slide(fromRight)">
                                      <p:cBhvr>
                                        <p:cTn id="81" dur="500"/>
                                        <p:tgtEl>
                                          <p:spTgt spid="164904"/>
                                        </p:tgtEl>
                                      </p:cBhvr>
                                    </p:animEffect>
                                  </p:childTnLst>
                                </p:cTn>
                              </p:par>
                            </p:childTnLst>
                          </p:cTn>
                        </p:par>
                      </p:childTnLst>
                    </p:cTn>
                  </p:par>
                  <p:par>
                    <p:cTn id="82" fill="hold">
                      <p:stCondLst>
                        <p:cond delay="indefinite"/>
                      </p:stCondLst>
                      <p:childTnLst>
                        <p:par>
                          <p:cTn id="83" fill="hold">
                            <p:stCondLst>
                              <p:cond delay="0"/>
                            </p:stCondLst>
                            <p:childTnLst>
                              <p:par>
                                <p:cTn id="84" presetID="1" presetClass="entr" presetSubtype="0" fill="hold" nodeType="clickEffect">
                                  <p:stCondLst>
                                    <p:cond delay="0"/>
                                  </p:stCondLst>
                                  <p:childTnLst>
                                    <p:set>
                                      <p:cBhvr>
                                        <p:cTn id="85" dur="1" fill="hold">
                                          <p:stCondLst>
                                            <p:cond delay="499"/>
                                          </p:stCondLst>
                                        </p:cTn>
                                        <p:tgtEl>
                                          <p:spTgt spid="164906"/>
                                        </p:tgtEl>
                                        <p:attrNameLst>
                                          <p:attrName>style.visibility</p:attrName>
                                        </p:attrNameLst>
                                      </p:cBhvr>
                                      <p:to>
                                        <p:strVal val="visible"/>
                                      </p:to>
                                    </p:set>
                                  </p:childTnLst>
                                </p:cTn>
                              </p:par>
                            </p:childTnLst>
                          </p:cTn>
                        </p:par>
                        <p:par>
                          <p:cTn id="86" fill="hold">
                            <p:stCondLst>
                              <p:cond delay="500"/>
                            </p:stCondLst>
                            <p:childTnLst>
                              <p:par>
                                <p:cTn id="87" presetID="2" presetClass="entr" presetSubtype="2" fill="hold" grpId="0" nodeType="afterEffect">
                                  <p:stCondLst>
                                    <p:cond delay="0"/>
                                  </p:stCondLst>
                                  <p:childTnLst>
                                    <p:set>
                                      <p:cBhvr>
                                        <p:cTn id="88" dur="1" fill="hold">
                                          <p:stCondLst>
                                            <p:cond delay="0"/>
                                          </p:stCondLst>
                                        </p:cTn>
                                        <p:tgtEl>
                                          <p:spTgt spid="164905"/>
                                        </p:tgtEl>
                                        <p:attrNameLst>
                                          <p:attrName>style.visibility</p:attrName>
                                        </p:attrNameLst>
                                      </p:cBhvr>
                                      <p:to>
                                        <p:strVal val="visible"/>
                                      </p:to>
                                    </p:set>
                                    <p:anim calcmode="lin" valueType="num">
                                      <p:cBhvr additive="base">
                                        <p:cTn id="89" dur="500" fill="hold"/>
                                        <p:tgtEl>
                                          <p:spTgt spid="164905"/>
                                        </p:tgtEl>
                                        <p:attrNameLst>
                                          <p:attrName>ppt_x</p:attrName>
                                        </p:attrNameLst>
                                      </p:cBhvr>
                                      <p:tavLst>
                                        <p:tav tm="0">
                                          <p:val>
                                            <p:strVal val="1+#ppt_w/2"/>
                                          </p:val>
                                        </p:tav>
                                        <p:tav tm="100000">
                                          <p:val>
                                            <p:strVal val="#ppt_x"/>
                                          </p:val>
                                        </p:tav>
                                      </p:tavLst>
                                    </p:anim>
                                    <p:anim calcmode="lin" valueType="num">
                                      <p:cBhvr additive="base">
                                        <p:cTn id="90" dur="500" fill="hold"/>
                                        <p:tgtEl>
                                          <p:spTgt spid="164905"/>
                                        </p:tgtEl>
                                        <p:attrNameLst>
                                          <p:attrName>ppt_y</p:attrName>
                                        </p:attrNameLst>
                                      </p:cBhvr>
                                      <p:tavLst>
                                        <p:tav tm="0">
                                          <p:val>
                                            <p:strVal val="#ppt_y"/>
                                          </p:val>
                                        </p:tav>
                                        <p:tav tm="100000">
                                          <p:val>
                                            <p:strVal val="#ppt_y"/>
                                          </p:val>
                                        </p:tav>
                                      </p:tavLst>
                                    </p:anim>
                                  </p:childTnLst>
                                </p:cTn>
                              </p:par>
                            </p:childTnLst>
                          </p:cTn>
                        </p:par>
                      </p:childTnLst>
                    </p:cTn>
                  </p:par>
                  <p:par>
                    <p:cTn id="91" fill="hold">
                      <p:stCondLst>
                        <p:cond delay="indefinite"/>
                      </p:stCondLst>
                      <p:childTnLst>
                        <p:par>
                          <p:cTn id="92" fill="hold">
                            <p:stCondLst>
                              <p:cond delay="0"/>
                            </p:stCondLst>
                            <p:childTnLst>
                              <p:par>
                                <p:cTn id="93" presetID="22" presetClass="entr" presetSubtype="8" fill="hold" grpId="0" nodeType="clickEffect">
                                  <p:stCondLst>
                                    <p:cond delay="0"/>
                                  </p:stCondLst>
                                  <p:childTnLst>
                                    <p:set>
                                      <p:cBhvr>
                                        <p:cTn id="94" dur="1" fill="hold">
                                          <p:stCondLst>
                                            <p:cond delay="0"/>
                                          </p:stCondLst>
                                        </p:cTn>
                                        <p:tgtEl>
                                          <p:spTgt spid="164907"/>
                                        </p:tgtEl>
                                        <p:attrNameLst>
                                          <p:attrName>style.visibility</p:attrName>
                                        </p:attrNameLst>
                                      </p:cBhvr>
                                      <p:to>
                                        <p:strVal val="visible"/>
                                      </p:to>
                                    </p:set>
                                    <p:animEffect transition="in" filter="wipe(left)">
                                      <p:cBhvr>
                                        <p:cTn id="95" dur="2000"/>
                                        <p:tgtEl>
                                          <p:spTgt spid="164907"/>
                                        </p:tgtEl>
                                      </p:cBhvr>
                                    </p:animEffect>
                                  </p:childTnLst>
                                </p:cTn>
                              </p:par>
                            </p:childTnLst>
                          </p:cTn>
                        </p:par>
                      </p:childTnLst>
                    </p:cTn>
                  </p:par>
                  <p:par>
                    <p:cTn id="96" fill="hold">
                      <p:stCondLst>
                        <p:cond delay="indefinite"/>
                      </p:stCondLst>
                      <p:childTnLst>
                        <p:par>
                          <p:cTn id="97" fill="hold">
                            <p:stCondLst>
                              <p:cond delay="0"/>
                            </p:stCondLst>
                            <p:childTnLst>
                              <p:par>
                                <p:cTn id="98" presetID="12" presetClass="entr" presetSubtype="2" fill="hold" grpId="0" nodeType="clickEffect">
                                  <p:stCondLst>
                                    <p:cond delay="0"/>
                                  </p:stCondLst>
                                  <p:childTnLst>
                                    <p:set>
                                      <p:cBhvr>
                                        <p:cTn id="99" dur="1" fill="hold">
                                          <p:stCondLst>
                                            <p:cond delay="0"/>
                                          </p:stCondLst>
                                        </p:cTn>
                                        <p:tgtEl>
                                          <p:spTgt spid="164908"/>
                                        </p:tgtEl>
                                        <p:attrNameLst>
                                          <p:attrName>style.visibility</p:attrName>
                                        </p:attrNameLst>
                                      </p:cBhvr>
                                      <p:to>
                                        <p:strVal val="visible"/>
                                      </p:to>
                                    </p:set>
                                    <p:animEffect transition="in" filter="slide(fromRight)">
                                      <p:cBhvr>
                                        <p:cTn id="100" dur="500"/>
                                        <p:tgtEl>
                                          <p:spTgt spid="1649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4866" grpId="0"/>
      <p:bldP spid="164867" grpId="0"/>
      <p:bldP spid="164870" grpId="0"/>
      <p:bldP spid="164872" grpId="0"/>
      <p:bldP spid="164901" grpId="0" bldLvl="0" animBg="1"/>
      <p:bldP spid="164902" grpId="0"/>
      <p:bldP spid="164903" grpId="0"/>
      <p:bldP spid="164904" grpId="0"/>
      <p:bldP spid="164905" grpId="0"/>
      <p:bldP spid="164907" grpId="0"/>
      <p:bldP spid="164908" grpId="0"/>
      <p:bldP spid="164937" grpId="0" bldLvl="0" animBg="1"/>
      <p:bldP spid="164938" grpId="0" bldLvl="0" animBg="1"/>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Text Box 2"/>
          <p:cNvSpPr txBox="1"/>
          <p:nvPr/>
        </p:nvSpPr>
        <p:spPr>
          <a:xfrm>
            <a:off x="2135188" y="714375"/>
            <a:ext cx="2514600" cy="46037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400" b="1" dirty="0"/>
              <a:t>(3) </a:t>
            </a:r>
            <a:r>
              <a:rPr lang="zh-CN" altLang="en-US" sz="2400" b="1" dirty="0"/>
              <a:t>等效电路</a:t>
            </a:r>
            <a:endParaRPr lang="zh-CN" altLang="en-US" sz="2400" b="1" dirty="0"/>
          </a:p>
        </p:txBody>
      </p:sp>
      <p:grpSp>
        <p:nvGrpSpPr>
          <p:cNvPr id="165891" name="Group 3"/>
          <p:cNvGrpSpPr/>
          <p:nvPr/>
        </p:nvGrpSpPr>
        <p:grpSpPr>
          <a:xfrm>
            <a:off x="6024563" y="381000"/>
            <a:ext cx="3033712" cy="2560638"/>
            <a:chOff x="2744" y="164"/>
            <a:chExt cx="1911" cy="1613"/>
          </a:xfrm>
        </p:grpSpPr>
        <p:sp>
          <p:nvSpPr>
            <p:cNvPr id="112688" name="Text Box 4"/>
            <p:cNvSpPr txBox="1"/>
            <p:nvPr/>
          </p:nvSpPr>
          <p:spPr>
            <a:xfrm>
              <a:off x="4116" y="164"/>
              <a:ext cx="299" cy="29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400" b="1" dirty="0"/>
                <a:t>a</a:t>
              </a:r>
              <a:endParaRPr lang="en-US" altLang="zh-CN" sz="2400" b="1" dirty="0"/>
            </a:p>
          </p:txBody>
        </p:sp>
        <p:sp>
          <p:nvSpPr>
            <p:cNvPr id="112689" name="Text Box 5"/>
            <p:cNvSpPr txBox="1"/>
            <p:nvPr/>
          </p:nvSpPr>
          <p:spPr>
            <a:xfrm>
              <a:off x="4116" y="1487"/>
              <a:ext cx="299" cy="29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400" b="1" dirty="0"/>
                <a:t>b</a:t>
              </a:r>
              <a:endParaRPr lang="en-US" altLang="zh-CN" sz="2400" b="1" dirty="0"/>
            </a:p>
          </p:txBody>
        </p:sp>
        <p:sp>
          <p:nvSpPr>
            <p:cNvPr id="112690" name="Text Box 6"/>
            <p:cNvSpPr txBox="1"/>
            <p:nvPr/>
          </p:nvSpPr>
          <p:spPr>
            <a:xfrm>
              <a:off x="2744" y="1074"/>
              <a:ext cx="457" cy="29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400" b="1" i="1" dirty="0"/>
                <a:t>U</a:t>
              </a:r>
              <a:r>
                <a:rPr lang="en-US" altLang="zh-CN" sz="2400" b="1" baseline="-25000" dirty="0"/>
                <a:t>oc</a:t>
              </a:r>
              <a:endParaRPr lang="en-US" altLang="zh-CN" sz="2400" b="1" dirty="0"/>
            </a:p>
          </p:txBody>
        </p:sp>
        <p:sp>
          <p:nvSpPr>
            <p:cNvPr id="112691" name="Text Box 7"/>
            <p:cNvSpPr txBox="1"/>
            <p:nvPr/>
          </p:nvSpPr>
          <p:spPr>
            <a:xfrm>
              <a:off x="3052" y="874"/>
              <a:ext cx="240" cy="29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400" b="1" dirty="0"/>
                <a:t>+</a:t>
              </a:r>
              <a:endParaRPr lang="en-US" altLang="zh-CN" sz="2400" b="1" dirty="0"/>
            </a:p>
          </p:txBody>
        </p:sp>
        <p:sp>
          <p:nvSpPr>
            <p:cNvPr id="112692" name="Text Box 8"/>
            <p:cNvSpPr txBox="1"/>
            <p:nvPr/>
          </p:nvSpPr>
          <p:spPr>
            <a:xfrm>
              <a:off x="3042" y="1267"/>
              <a:ext cx="300" cy="29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400" b="1" dirty="0"/>
                <a:t>–</a:t>
              </a:r>
              <a:endParaRPr lang="en-US" altLang="zh-CN" sz="2400" b="1" dirty="0"/>
            </a:p>
          </p:txBody>
        </p:sp>
        <p:sp>
          <p:nvSpPr>
            <p:cNvPr id="112693" name="Text Box 9"/>
            <p:cNvSpPr txBox="1"/>
            <p:nvPr/>
          </p:nvSpPr>
          <p:spPr>
            <a:xfrm>
              <a:off x="3458" y="1046"/>
              <a:ext cx="360" cy="29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endParaRPr lang="zh-CN" altLang="zh-CN" sz="2400" b="1" dirty="0"/>
            </a:p>
          </p:txBody>
        </p:sp>
        <p:grpSp>
          <p:nvGrpSpPr>
            <p:cNvPr id="112694" name="Group 10"/>
            <p:cNvGrpSpPr/>
            <p:nvPr/>
          </p:nvGrpSpPr>
          <p:grpSpPr>
            <a:xfrm>
              <a:off x="3224" y="473"/>
              <a:ext cx="983" cy="1014"/>
              <a:chOff x="3456" y="720"/>
              <a:chExt cx="768" cy="720"/>
            </a:xfrm>
          </p:grpSpPr>
          <p:sp>
            <p:nvSpPr>
              <p:cNvPr id="112709" name="Line 11"/>
              <p:cNvSpPr/>
              <p:nvPr/>
            </p:nvSpPr>
            <p:spPr>
              <a:xfrm>
                <a:off x="3456" y="720"/>
                <a:ext cx="0" cy="720"/>
              </a:xfrm>
              <a:prstGeom prst="line">
                <a:avLst/>
              </a:prstGeom>
              <a:ln w="28575" cap="flat" cmpd="sng">
                <a:solidFill>
                  <a:srgbClr val="FFCC00"/>
                </a:solidFill>
                <a:prstDash val="solid"/>
                <a:headEnd type="none" w="med" len="med"/>
                <a:tailEnd type="none" w="med" len="med"/>
              </a:ln>
            </p:spPr>
            <p:txBody>
              <a:bodyPr/>
              <a:lstStyle/>
              <a:p>
                <a:endParaRPr lang="zh-CN" altLang="en-US"/>
              </a:p>
            </p:txBody>
          </p:sp>
          <p:sp>
            <p:nvSpPr>
              <p:cNvPr id="112710" name="Line 12"/>
              <p:cNvSpPr/>
              <p:nvPr/>
            </p:nvSpPr>
            <p:spPr>
              <a:xfrm>
                <a:off x="3456" y="720"/>
                <a:ext cx="768" cy="0"/>
              </a:xfrm>
              <a:prstGeom prst="line">
                <a:avLst/>
              </a:prstGeom>
              <a:ln w="28575" cap="flat" cmpd="sng">
                <a:solidFill>
                  <a:srgbClr val="FFCC00"/>
                </a:solidFill>
                <a:prstDash val="solid"/>
                <a:headEnd type="none" w="med" len="med"/>
                <a:tailEnd type="none" w="med" len="med"/>
              </a:ln>
            </p:spPr>
            <p:txBody>
              <a:bodyPr/>
              <a:lstStyle/>
              <a:p>
                <a:endParaRPr lang="zh-CN" altLang="en-US"/>
              </a:p>
            </p:txBody>
          </p:sp>
          <p:sp>
            <p:nvSpPr>
              <p:cNvPr id="112711" name="Line 13"/>
              <p:cNvSpPr/>
              <p:nvPr/>
            </p:nvSpPr>
            <p:spPr>
              <a:xfrm>
                <a:off x="3456" y="1440"/>
                <a:ext cx="768" cy="0"/>
              </a:xfrm>
              <a:prstGeom prst="line">
                <a:avLst/>
              </a:prstGeom>
              <a:ln w="28575" cap="flat" cmpd="sng">
                <a:solidFill>
                  <a:srgbClr val="FFCC00"/>
                </a:solidFill>
                <a:prstDash val="solid"/>
                <a:headEnd type="none" w="med" len="med"/>
                <a:tailEnd type="none" w="med" len="med"/>
              </a:ln>
            </p:spPr>
            <p:txBody>
              <a:bodyPr/>
              <a:lstStyle/>
              <a:p>
                <a:endParaRPr lang="zh-CN" altLang="en-US"/>
              </a:p>
            </p:txBody>
          </p:sp>
        </p:grpSp>
        <p:sp>
          <p:nvSpPr>
            <p:cNvPr id="112695" name="Line 14"/>
            <p:cNvSpPr/>
            <p:nvPr/>
          </p:nvSpPr>
          <p:spPr>
            <a:xfrm>
              <a:off x="4207" y="476"/>
              <a:ext cx="0" cy="997"/>
            </a:xfrm>
            <a:prstGeom prst="line">
              <a:avLst/>
            </a:prstGeom>
            <a:ln w="28575" cap="flat" cmpd="sng">
              <a:solidFill>
                <a:srgbClr val="FFCC00"/>
              </a:solidFill>
              <a:prstDash val="solid"/>
              <a:headEnd type="none" w="med" len="med"/>
              <a:tailEnd type="none" w="med" len="med"/>
            </a:ln>
          </p:spPr>
          <p:txBody>
            <a:bodyPr/>
            <a:lstStyle/>
            <a:p>
              <a:endParaRPr lang="zh-CN" altLang="en-US"/>
            </a:p>
          </p:txBody>
        </p:sp>
        <p:sp>
          <p:nvSpPr>
            <p:cNvPr id="112696" name="Rectangle 15"/>
            <p:cNvSpPr/>
            <p:nvPr/>
          </p:nvSpPr>
          <p:spPr>
            <a:xfrm>
              <a:off x="4148" y="781"/>
              <a:ext cx="118" cy="354"/>
            </a:xfrm>
            <a:prstGeom prst="rect">
              <a:avLst/>
            </a:prstGeom>
            <a:solidFill>
              <a:srgbClr val="FF9900"/>
            </a:solidFill>
            <a:ln w="28575" cap="flat" cmpd="sng">
              <a:solidFill>
                <a:srgbClr val="FF9900"/>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endParaRPr lang="zh-CN" altLang="en-US" dirty="0"/>
            </a:p>
          </p:txBody>
        </p:sp>
        <p:sp>
          <p:nvSpPr>
            <p:cNvPr id="112697" name="Text Box 16"/>
            <p:cNvSpPr txBox="1"/>
            <p:nvPr/>
          </p:nvSpPr>
          <p:spPr>
            <a:xfrm>
              <a:off x="2789" y="618"/>
              <a:ext cx="421" cy="29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400" b="1" i="1" dirty="0"/>
                <a:t>R</a:t>
              </a:r>
              <a:r>
                <a:rPr lang="en-US" altLang="zh-CN" sz="2400" b="1" baseline="-25000" dirty="0"/>
                <a:t>eq</a:t>
              </a:r>
              <a:endParaRPr lang="en-US" altLang="zh-CN" sz="2400" b="1" dirty="0"/>
            </a:p>
          </p:txBody>
        </p:sp>
        <p:sp>
          <p:nvSpPr>
            <p:cNvPr id="112698" name="Rectangle 17"/>
            <p:cNvSpPr/>
            <p:nvPr/>
          </p:nvSpPr>
          <p:spPr>
            <a:xfrm>
              <a:off x="3157" y="561"/>
              <a:ext cx="118" cy="354"/>
            </a:xfrm>
            <a:prstGeom prst="rect">
              <a:avLst/>
            </a:prstGeom>
            <a:solidFill>
              <a:srgbClr val="FF9900"/>
            </a:solidFill>
            <a:ln w="28575" cap="flat" cmpd="sng">
              <a:solidFill>
                <a:srgbClr val="FF9900"/>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endParaRPr lang="zh-CN" altLang="en-US" dirty="0"/>
            </a:p>
          </p:txBody>
        </p:sp>
        <p:sp>
          <p:nvSpPr>
            <p:cNvPr id="112699" name="Oval 18"/>
            <p:cNvSpPr/>
            <p:nvPr/>
          </p:nvSpPr>
          <p:spPr>
            <a:xfrm>
              <a:off x="3080" y="1084"/>
              <a:ext cx="272" cy="271"/>
            </a:xfrm>
            <a:prstGeom prst="ellipse">
              <a:avLst/>
            </a:prstGeom>
            <a:solidFill>
              <a:srgbClr val="33CCFF"/>
            </a:solidFill>
            <a:ln w="38100" cap="flat" cmpd="sng">
              <a:solidFill>
                <a:srgbClr val="FF9900"/>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endParaRPr lang="zh-CN" altLang="en-US" dirty="0"/>
            </a:p>
          </p:txBody>
        </p:sp>
        <p:sp>
          <p:nvSpPr>
            <p:cNvPr id="112700" name="Freeform 19"/>
            <p:cNvSpPr/>
            <p:nvPr/>
          </p:nvSpPr>
          <p:spPr>
            <a:xfrm>
              <a:off x="3224" y="1091"/>
              <a:ext cx="1" cy="264"/>
            </a:xfrm>
            <a:custGeom>
              <a:avLst/>
              <a:gdLst/>
              <a:ahLst/>
              <a:cxnLst>
                <a:cxn ang="0">
                  <a:pos x="0" y="0"/>
                </a:cxn>
                <a:cxn ang="0">
                  <a:pos x="0" y="264"/>
                </a:cxn>
              </a:cxnLst>
              <a:rect l="0" t="0" r="0" b="0"/>
              <a:pathLst>
                <a:path w="1" h="264">
                  <a:moveTo>
                    <a:pt x="0" y="0"/>
                  </a:moveTo>
                  <a:lnTo>
                    <a:pt x="0" y="264"/>
                  </a:lnTo>
                </a:path>
              </a:pathLst>
            </a:custGeom>
            <a:noFill/>
            <a:ln w="38100" cap="flat" cmpd="sng">
              <a:solidFill>
                <a:srgbClr val="FF9900">
                  <a:alpha val="100000"/>
                </a:srgbClr>
              </a:solidFill>
              <a:prstDash val="solid"/>
              <a:round/>
              <a:headEnd type="none" w="med" len="med"/>
              <a:tailEnd type="none" w="med" len="med"/>
            </a:ln>
          </p:spPr>
          <p:txBody>
            <a:bodyPr/>
            <a:lstStyle/>
            <a:p>
              <a:endParaRPr lang="zh-CN" altLang="en-US"/>
            </a:p>
          </p:txBody>
        </p:sp>
        <p:sp>
          <p:nvSpPr>
            <p:cNvPr id="112701" name="Oval 20"/>
            <p:cNvSpPr/>
            <p:nvPr/>
          </p:nvSpPr>
          <p:spPr>
            <a:xfrm>
              <a:off x="4178" y="429"/>
              <a:ext cx="59" cy="62"/>
            </a:xfrm>
            <a:prstGeom prst="ellipse">
              <a:avLst/>
            </a:prstGeom>
            <a:solidFill>
              <a:srgbClr val="FFCC00"/>
            </a:solidFill>
            <a:ln w="9525" cap="flat" cmpd="sng">
              <a:solidFill>
                <a:srgbClr val="FFCC00"/>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endParaRPr lang="zh-CN" altLang="en-US" dirty="0"/>
            </a:p>
          </p:txBody>
        </p:sp>
        <p:sp>
          <p:nvSpPr>
            <p:cNvPr id="112702" name="Oval 21"/>
            <p:cNvSpPr/>
            <p:nvPr/>
          </p:nvSpPr>
          <p:spPr>
            <a:xfrm>
              <a:off x="4178" y="1443"/>
              <a:ext cx="59" cy="63"/>
            </a:xfrm>
            <a:prstGeom prst="ellipse">
              <a:avLst/>
            </a:prstGeom>
            <a:solidFill>
              <a:srgbClr val="FFCC00"/>
            </a:solidFill>
            <a:ln w="9525" cap="flat" cmpd="sng">
              <a:solidFill>
                <a:srgbClr val="FFCC00"/>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endParaRPr lang="zh-CN" altLang="en-US" dirty="0"/>
            </a:p>
          </p:txBody>
        </p:sp>
        <p:sp>
          <p:nvSpPr>
            <p:cNvPr id="112703" name="Text Box 22"/>
            <p:cNvSpPr txBox="1"/>
            <p:nvPr/>
          </p:nvSpPr>
          <p:spPr>
            <a:xfrm>
              <a:off x="3789" y="814"/>
              <a:ext cx="395" cy="290"/>
            </a:xfrm>
            <a:prstGeom prst="rect">
              <a:avLst/>
            </a:prstGeom>
            <a:noFill/>
            <a:ln w="9525">
              <a:noFill/>
            </a:ln>
          </p:spPr>
          <p:txBody>
            <a:bodyPr anchor="ctr" anchorCtr="0">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400" b="1" dirty="0"/>
                <a:t>3</a:t>
              </a:r>
              <a:r>
                <a:rPr lang="en-US" altLang="zh-CN" sz="2400" b="1" dirty="0">
                  <a:sym typeface="Symbol" panose="05050102010706020507" pitchFamily="18" charset="2"/>
                </a:rPr>
                <a:t></a:t>
              </a:r>
              <a:endParaRPr lang="en-US" altLang="zh-CN" sz="2400" b="1" dirty="0">
                <a:sym typeface="Symbol" panose="05050102010706020507" pitchFamily="18" charset="2"/>
              </a:endParaRPr>
            </a:p>
          </p:txBody>
        </p:sp>
        <p:sp>
          <p:nvSpPr>
            <p:cNvPr id="112704" name="Text Box 23"/>
            <p:cNvSpPr txBox="1"/>
            <p:nvPr/>
          </p:nvSpPr>
          <p:spPr>
            <a:xfrm>
              <a:off x="4232" y="814"/>
              <a:ext cx="423" cy="290"/>
            </a:xfrm>
            <a:prstGeom prst="rect">
              <a:avLst/>
            </a:prstGeom>
            <a:noFill/>
            <a:ln w="9525">
              <a:noFill/>
            </a:ln>
          </p:spPr>
          <p:txBody>
            <a:bodyPr anchor="ctr" anchorCtr="0">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400" b="1" i="1" dirty="0"/>
                <a:t>U</a:t>
              </a:r>
              <a:r>
                <a:rPr lang="en-US" altLang="zh-CN" sz="2400" b="1" baseline="-25000" dirty="0"/>
                <a:t>0</a:t>
              </a:r>
              <a:endParaRPr lang="en-US" altLang="zh-CN" sz="2400" b="1" baseline="-25000" dirty="0"/>
            </a:p>
          </p:txBody>
        </p:sp>
        <p:sp>
          <p:nvSpPr>
            <p:cNvPr id="112705" name="Text Box 24"/>
            <p:cNvSpPr txBox="1"/>
            <p:nvPr/>
          </p:nvSpPr>
          <p:spPr>
            <a:xfrm>
              <a:off x="4314" y="1174"/>
              <a:ext cx="221" cy="290"/>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400" b="1" dirty="0">
                  <a:latin typeface="宋体" pitchFamily="2" charset="-122"/>
                </a:rPr>
                <a:t>-</a:t>
              </a:r>
              <a:endParaRPr lang="en-US" altLang="zh-CN" sz="2400" b="1" dirty="0"/>
            </a:p>
          </p:txBody>
        </p:sp>
        <p:sp>
          <p:nvSpPr>
            <p:cNvPr id="112706" name="Text Box 25"/>
            <p:cNvSpPr txBox="1"/>
            <p:nvPr/>
          </p:nvSpPr>
          <p:spPr>
            <a:xfrm>
              <a:off x="4303" y="358"/>
              <a:ext cx="244" cy="290"/>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400" b="1" dirty="0"/>
                <a:t>+</a:t>
              </a:r>
              <a:endParaRPr lang="en-US" altLang="zh-CN" sz="2400" b="1" dirty="0"/>
            </a:p>
          </p:txBody>
        </p:sp>
        <p:sp>
          <p:nvSpPr>
            <p:cNvPr id="112707" name="Text Box 26"/>
            <p:cNvSpPr txBox="1"/>
            <p:nvPr/>
          </p:nvSpPr>
          <p:spPr>
            <a:xfrm>
              <a:off x="3224" y="599"/>
              <a:ext cx="432" cy="290"/>
            </a:xfrm>
            <a:prstGeom prst="rect">
              <a:avLst/>
            </a:prstGeom>
            <a:noFill/>
            <a:ln w="9525">
              <a:noFill/>
            </a:ln>
          </p:spPr>
          <p:txBody>
            <a:bodyPr anchor="ctr" anchorCtr="0">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400" b="1" dirty="0"/>
                <a:t>6</a:t>
              </a:r>
              <a:r>
                <a:rPr lang="en-US" altLang="zh-CN" sz="2400" b="1" dirty="0">
                  <a:sym typeface="Symbol" panose="05050102010706020507" pitchFamily="18" charset="2"/>
                </a:rPr>
                <a:t></a:t>
              </a:r>
              <a:endParaRPr lang="en-US" altLang="zh-CN" sz="2400" b="1" dirty="0">
                <a:sym typeface="Symbol" panose="05050102010706020507" pitchFamily="18" charset="2"/>
              </a:endParaRPr>
            </a:p>
          </p:txBody>
        </p:sp>
        <p:sp>
          <p:nvSpPr>
            <p:cNvPr id="112708" name="Text Box 27"/>
            <p:cNvSpPr txBox="1"/>
            <p:nvPr/>
          </p:nvSpPr>
          <p:spPr>
            <a:xfrm>
              <a:off x="3320" y="1079"/>
              <a:ext cx="395" cy="290"/>
            </a:xfrm>
            <a:prstGeom prst="rect">
              <a:avLst/>
            </a:prstGeom>
            <a:noFill/>
            <a:ln w="9525">
              <a:noFill/>
            </a:ln>
          </p:spPr>
          <p:txBody>
            <a:bodyPr anchor="ctr" anchorCtr="0">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400" b="1" dirty="0"/>
                <a:t>9V</a:t>
              </a:r>
              <a:endParaRPr lang="en-US" altLang="zh-CN" sz="2400" b="1" dirty="0">
                <a:sym typeface="Symbol" panose="05050102010706020507" pitchFamily="18" charset="2"/>
              </a:endParaRPr>
            </a:p>
          </p:txBody>
        </p:sp>
      </p:grpSp>
      <p:graphicFrame>
        <p:nvGraphicFramePr>
          <p:cNvPr id="165916" name="Object 28"/>
          <p:cNvGraphicFramePr>
            <a:graphicFrameLocks noChangeAspect="1"/>
          </p:cNvGraphicFramePr>
          <p:nvPr/>
        </p:nvGraphicFramePr>
        <p:xfrm>
          <a:off x="2351088" y="1217613"/>
          <a:ext cx="3111500" cy="1011237"/>
        </p:xfrm>
        <a:graphic>
          <a:graphicData uri="http://schemas.openxmlformats.org/presentationml/2006/ole">
            <mc:AlternateContent xmlns:mc="http://schemas.openxmlformats.org/markup-compatibility/2006">
              <mc:Choice xmlns:v="urn:schemas-microsoft-com:vml" Requires="v">
                <p:oleObj spid="_x0000_s92" name="" r:id="rId1" imgW="1219200" imgH="381000" progId="Equation.3">
                  <p:embed/>
                </p:oleObj>
              </mc:Choice>
              <mc:Fallback>
                <p:oleObj name="" r:id="rId1" imgW="1219200" imgH="381000" progId="Equation.3">
                  <p:embed/>
                  <p:pic>
                    <p:nvPicPr>
                      <p:cNvPr id="0" name="图片 3307"/>
                      <p:cNvPicPr/>
                      <p:nvPr/>
                    </p:nvPicPr>
                    <p:blipFill>
                      <a:blip r:embed="rId2">
                        <a:clrChange>
                          <a:clrFrom>
                            <a:srgbClr val="000000"/>
                          </a:clrFrom>
                          <a:clrTo>
                            <a:srgbClr val="FFFFFF"/>
                          </a:clrTo>
                        </a:clrChange>
                      </a:blip>
                      <a:stretch>
                        <a:fillRect/>
                      </a:stretch>
                    </p:blipFill>
                    <p:spPr>
                      <a:xfrm>
                        <a:off x="2351088" y="1217613"/>
                        <a:ext cx="3111500" cy="1011237"/>
                      </a:xfrm>
                      <a:prstGeom prst="rect">
                        <a:avLst/>
                      </a:prstGeom>
                      <a:solidFill>
                        <a:schemeClr val="tx1"/>
                      </a:solidFill>
                      <a:ln w="38100">
                        <a:noFill/>
                        <a:miter/>
                      </a:ln>
                    </p:spPr>
                  </p:pic>
                </p:oleObj>
              </mc:Fallback>
            </mc:AlternateContent>
          </a:graphicData>
        </a:graphic>
      </p:graphicFrame>
      <p:sp>
        <p:nvSpPr>
          <p:cNvPr id="165917" name="Text Box 29"/>
          <p:cNvSpPr txBox="1"/>
          <p:nvPr/>
        </p:nvSpPr>
        <p:spPr>
          <a:xfrm>
            <a:off x="1919288" y="3017838"/>
            <a:ext cx="7991475" cy="82994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400" b="1" dirty="0">
                <a:latin typeface="Arial" panose="020B0604020202090204" pitchFamily="34" charset="0"/>
                <a:ea typeface="仿宋_GB2312" pitchFamily="49" charset="-122"/>
              </a:rPr>
              <a:t>      </a:t>
            </a:r>
            <a:r>
              <a:rPr lang="zh-CN" altLang="en-US" sz="2400" b="1" dirty="0">
                <a:latin typeface="Arial" panose="020B0604020202090204" pitchFamily="34" charset="0"/>
                <a:ea typeface="仿宋_GB2312" pitchFamily="49" charset="-122"/>
              </a:rPr>
              <a:t>计算含受控源电路的等效电阻是用外加电源法还是开路、短路法，要具体问题具体分析，以计算简便为好。</a:t>
            </a:r>
            <a:endParaRPr lang="zh-CN" altLang="en-US" sz="2400" b="1" dirty="0">
              <a:latin typeface="Arial" panose="020B0604020202090204" pitchFamily="34" charset="0"/>
              <a:ea typeface="仿宋_GB2312" pitchFamily="49" charset="-122"/>
            </a:endParaRPr>
          </a:p>
        </p:txBody>
      </p:sp>
      <p:sp>
        <p:nvSpPr>
          <p:cNvPr id="165918" name="Text Box 30"/>
          <p:cNvSpPr txBox="1"/>
          <p:nvPr/>
        </p:nvSpPr>
        <p:spPr>
          <a:xfrm>
            <a:off x="3143250" y="4097338"/>
            <a:ext cx="3598863" cy="46037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zh-CN" altLang="zh-CN" sz="2400" b="1" dirty="0"/>
              <a:t>求</a:t>
            </a:r>
            <a:r>
              <a:rPr lang="zh-CN" altLang="en-US" sz="2400" b="1" dirty="0"/>
              <a:t>负载</a:t>
            </a:r>
            <a:r>
              <a:rPr lang="en-US" altLang="zh-CN" sz="2400" b="1" i="1" dirty="0"/>
              <a:t>R</a:t>
            </a:r>
            <a:r>
              <a:rPr lang="en-US" altLang="zh-CN" sz="2400" b="1" baseline="-25000" dirty="0"/>
              <a:t>L</a:t>
            </a:r>
            <a:r>
              <a:rPr lang="zh-CN" altLang="en-US" sz="2400" b="1" dirty="0"/>
              <a:t>消耗的功率。</a:t>
            </a:r>
            <a:endParaRPr lang="zh-CN" altLang="en-US" sz="2400" b="1" dirty="0"/>
          </a:p>
        </p:txBody>
      </p:sp>
      <p:sp>
        <p:nvSpPr>
          <p:cNvPr id="165919" name="Text Box 31"/>
          <p:cNvSpPr txBox="1"/>
          <p:nvPr/>
        </p:nvSpPr>
        <p:spPr>
          <a:xfrm>
            <a:off x="2063750" y="4097338"/>
            <a:ext cx="863600" cy="521970"/>
          </a:xfrm>
          <a:prstGeom prst="rect">
            <a:avLst/>
          </a:prstGeom>
          <a:solidFill>
            <a:srgbClr val="993366"/>
          </a:solid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zh-CN" altLang="en-US" sz="2800" b="1" dirty="0">
                <a:solidFill>
                  <a:schemeClr val="bg1"/>
                </a:solidFill>
              </a:rPr>
              <a:t>例</a:t>
            </a:r>
            <a:r>
              <a:rPr lang="en-US" altLang="zh-CN" sz="2800" b="1" dirty="0">
                <a:solidFill>
                  <a:schemeClr val="bg1"/>
                </a:solidFill>
              </a:rPr>
              <a:t>5.</a:t>
            </a:r>
            <a:endParaRPr lang="en-US" altLang="zh-CN" sz="2800" b="1" dirty="0">
              <a:solidFill>
                <a:schemeClr val="bg1"/>
              </a:solidFill>
            </a:endParaRPr>
          </a:p>
        </p:txBody>
      </p:sp>
      <p:grpSp>
        <p:nvGrpSpPr>
          <p:cNvPr id="165920" name="Group 32"/>
          <p:cNvGrpSpPr/>
          <p:nvPr/>
        </p:nvGrpSpPr>
        <p:grpSpPr>
          <a:xfrm>
            <a:off x="5654675" y="3954463"/>
            <a:ext cx="5013325" cy="2852737"/>
            <a:chOff x="2290" y="2286"/>
            <a:chExt cx="3158" cy="1797"/>
          </a:xfrm>
        </p:grpSpPr>
        <p:sp>
          <p:nvSpPr>
            <p:cNvPr id="112653" name="Oval 33"/>
            <p:cNvSpPr/>
            <p:nvPr/>
          </p:nvSpPr>
          <p:spPr>
            <a:xfrm>
              <a:off x="4332" y="3612"/>
              <a:ext cx="295" cy="295"/>
            </a:xfrm>
            <a:prstGeom prst="ellipse">
              <a:avLst/>
            </a:prstGeom>
            <a:solidFill>
              <a:srgbClr val="33CCFF"/>
            </a:solidFill>
            <a:ln w="38100" cap="flat" cmpd="sng">
              <a:solidFill>
                <a:srgbClr val="FF9900"/>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endParaRPr lang="zh-CN" altLang="en-US" dirty="0"/>
            </a:p>
          </p:txBody>
        </p:sp>
        <p:sp>
          <p:nvSpPr>
            <p:cNvPr id="112654" name="Line 34"/>
            <p:cNvSpPr/>
            <p:nvPr/>
          </p:nvSpPr>
          <p:spPr>
            <a:xfrm>
              <a:off x="3912" y="2814"/>
              <a:ext cx="0" cy="960"/>
            </a:xfrm>
            <a:prstGeom prst="line">
              <a:avLst/>
            </a:prstGeom>
            <a:ln w="28575" cap="flat" cmpd="sng">
              <a:solidFill>
                <a:srgbClr val="FFCC00"/>
              </a:solidFill>
              <a:prstDash val="solid"/>
              <a:headEnd type="none" w="med" len="med"/>
              <a:tailEnd type="none" w="med" len="med"/>
            </a:ln>
          </p:spPr>
          <p:txBody>
            <a:bodyPr/>
            <a:lstStyle/>
            <a:p>
              <a:endParaRPr lang="zh-CN" altLang="en-US"/>
            </a:p>
          </p:txBody>
        </p:sp>
        <p:sp>
          <p:nvSpPr>
            <p:cNvPr id="112655" name="Text Box 35"/>
            <p:cNvSpPr txBox="1"/>
            <p:nvPr/>
          </p:nvSpPr>
          <p:spPr>
            <a:xfrm>
              <a:off x="3334" y="3158"/>
              <a:ext cx="625" cy="29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400" b="1" dirty="0"/>
                <a:t>100</a:t>
              </a:r>
              <a:r>
                <a:rPr lang="en-US" altLang="zh-CN" sz="2400" b="1" dirty="0">
                  <a:sym typeface="Symbol" panose="05050102010706020507" pitchFamily="18" charset="2"/>
                </a:rPr>
                <a:t></a:t>
              </a:r>
              <a:endParaRPr lang="en-US" altLang="zh-CN" sz="2400" b="1" dirty="0">
                <a:sym typeface="Symbol" panose="05050102010706020507" pitchFamily="18" charset="2"/>
              </a:endParaRPr>
            </a:p>
          </p:txBody>
        </p:sp>
        <p:sp>
          <p:nvSpPr>
            <p:cNvPr id="112656" name="Rectangle 36"/>
            <p:cNvSpPr/>
            <p:nvPr/>
          </p:nvSpPr>
          <p:spPr>
            <a:xfrm>
              <a:off x="3288" y="2749"/>
              <a:ext cx="295" cy="113"/>
            </a:xfrm>
            <a:prstGeom prst="rect">
              <a:avLst/>
            </a:prstGeom>
            <a:solidFill>
              <a:srgbClr val="FF9900"/>
            </a:solidFill>
            <a:ln w="28575" cap="flat" cmpd="sng">
              <a:solidFill>
                <a:srgbClr val="FF9900"/>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endParaRPr lang="zh-CN" altLang="en-US" dirty="0"/>
            </a:p>
          </p:txBody>
        </p:sp>
        <p:sp>
          <p:nvSpPr>
            <p:cNvPr id="112657" name="Text Box 37"/>
            <p:cNvSpPr txBox="1"/>
            <p:nvPr/>
          </p:nvSpPr>
          <p:spPr>
            <a:xfrm>
              <a:off x="3198" y="2840"/>
              <a:ext cx="589" cy="29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400" b="1" dirty="0"/>
                <a:t>50</a:t>
              </a:r>
              <a:r>
                <a:rPr lang="en-US" altLang="zh-CN" sz="2400" b="1" dirty="0">
                  <a:sym typeface="Symbol" panose="05050102010706020507" pitchFamily="18" charset="2"/>
                </a:rPr>
                <a:t></a:t>
              </a:r>
              <a:endParaRPr lang="en-US" altLang="zh-CN" sz="2400" b="1" dirty="0">
                <a:sym typeface="Symbol" panose="05050102010706020507" pitchFamily="18" charset="2"/>
              </a:endParaRPr>
            </a:p>
          </p:txBody>
        </p:sp>
        <p:sp>
          <p:nvSpPr>
            <p:cNvPr id="112658" name="Line 38"/>
            <p:cNvSpPr/>
            <p:nvPr/>
          </p:nvSpPr>
          <p:spPr>
            <a:xfrm>
              <a:off x="4056" y="2910"/>
              <a:ext cx="0" cy="384"/>
            </a:xfrm>
            <a:prstGeom prst="line">
              <a:avLst/>
            </a:prstGeom>
            <a:ln w="38100" cap="flat" cmpd="sng">
              <a:solidFill>
                <a:srgbClr val="66FFFF"/>
              </a:solidFill>
              <a:prstDash val="solid"/>
              <a:headEnd type="none" w="med" len="med"/>
              <a:tailEnd type="triangle" w="med" len="med"/>
            </a:ln>
          </p:spPr>
          <p:txBody>
            <a:bodyPr/>
            <a:lstStyle/>
            <a:p>
              <a:endParaRPr lang="zh-CN" altLang="en-US"/>
            </a:p>
          </p:txBody>
        </p:sp>
        <p:sp>
          <p:nvSpPr>
            <p:cNvPr id="112659" name="Text Box 39"/>
            <p:cNvSpPr txBox="1"/>
            <p:nvPr/>
          </p:nvSpPr>
          <p:spPr>
            <a:xfrm>
              <a:off x="2880" y="3067"/>
              <a:ext cx="192" cy="29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400" b="1" dirty="0"/>
                <a:t>+</a:t>
              </a:r>
              <a:endParaRPr lang="en-US" altLang="zh-CN" sz="2400" b="1" dirty="0"/>
            </a:p>
          </p:txBody>
        </p:sp>
        <p:sp>
          <p:nvSpPr>
            <p:cNvPr id="112660" name="Text Box 40"/>
            <p:cNvSpPr txBox="1"/>
            <p:nvPr/>
          </p:nvSpPr>
          <p:spPr>
            <a:xfrm>
              <a:off x="2880" y="3521"/>
              <a:ext cx="240" cy="29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400" b="1" dirty="0"/>
                <a:t>–</a:t>
              </a:r>
              <a:endParaRPr lang="en-US" altLang="zh-CN" sz="2400" b="1" dirty="0"/>
            </a:p>
          </p:txBody>
        </p:sp>
        <p:sp>
          <p:nvSpPr>
            <p:cNvPr id="112661" name="Text Box 41"/>
            <p:cNvSpPr txBox="1"/>
            <p:nvPr/>
          </p:nvSpPr>
          <p:spPr>
            <a:xfrm>
              <a:off x="2290" y="3339"/>
              <a:ext cx="590" cy="29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400" b="1" dirty="0"/>
                <a:t>40V</a:t>
              </a:r>
              <a:endParaRPr lang="en-US" altLang="zh-CN" sz="2400" b="1" dirty="0"/>
            </a:p>
          </p:txBody>
        </p:sp>
        <p:sp>
          <p:nvSpPr>
            <p:cNvPr id="112662" name="Text Box 42"/>
            <p:cNvSpPr txBox="1"/>
            <p:nvPr/>
          </p:nvSpPr>
          <p:spPr>
            <a:xfrm>
              <a:off x="5064" y="3006"/>
              <a:ext cx="384" cy="29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400" b="1" i="1" dirty="0"/>
                <a:t>R</a:t>
              </a:r>
              <a:r>
                <a:rPr lang="en-US" altLang="zh-CN" sz="2400" b="1" baseline="-25000" dirty="0"/>
                <a:t>L</a:t>
              </a:r>
              <a:endParaRPr lang="en-US" altLang="zh-CN" sz="2400" b="1" dirty="0"/>
            </a:p>
          </p:txBody>
        </p:sp>
        <p:sp>
          <p:nvSpPr>
            <p:cNvPr id="112663" name="Text Box 43"/>
            <p:cNvSpPr txBox="1"/>
            <p:nvPr/>
          </p:nvSpPr>
          <p:spPr>
            <a:xfrm>
              <a:off x="4014" y="2478"/>
              <a:ext cx="288" cy="29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400" b="1" dirty="0"/>
                <a:t>a</a:t>
              </a:r>
              <a:endParaRPr lang="en-US" altLang="zh-CN" sz="2400" b="1" dirty="0"/>
            </a:p>
          </p:txBody>
        </p:sp>
        <p:sp>
          <p:nvSpPr>
            <p:cNvPr id="112664" name="Text Box 44"/>
            <p:cNvSpPr txBox="1"/>
            <p:nvPr/>
          </p:nvSpPr>
          <p:spPr>
            <a:xfrm>
              <a:off x="4014" y="3793"/>
              <a:ext cx="192" cy="29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400" b="1" dirty="0"/>
                <a:t>b</a:t>
              </a:r>
              <a:endParaRPr lang="en-US" altLang="zh-CN" sz="2400" b="1" dirty="0"/>
            </a:p>
          </p:txBody>
        </p:sp>
        <p:sp>
          <p:nvSpPr>
            <p:cNvPr id="112665" name="Line 45"/>
            <p:cNvSpPr/>
            <p:nvPr/>
          </p:nvSpPr>
          <p:spPr>
            <a:xfrm>
              <a:off x="4296" y="2814"/>
              <a:ext cx="336" cy="0"/>
            </a:xfrm>
            <a:prstGeom prst="line">
              <a:avLst/>
            </a:prstGeom>
            <a:ln w="9525" cap="flat" cmpd="sng">
              <a:solidFill>
                <a:schemeClr val="tx1"/>
              </a:solidFill>
              <a:prstDash val="solid"/>
              <a:headEnd type="none" w="med" len="med"/>
              <a:tailEnd type="none" w="med" len="med"/>
            </a:ln>
          </p:spPr>
          <p:txBody>
            <a:bodyPr/>
            <a:lstStyle/>
            <a:p>
              <a:endParaRPr lang="zh-CN" altLang="en-US"/>
            </a:p>
          </p:txBody>
        </p:sp>
        <p:sp>
          <p:nvSpPr>
            <p:cNvPr id="112666" name="Text Box 46"/>
            <p:cNvSpPr txBox="1"/>
            <p:nvPr/>
          </p:nvSpPr>
          <p:spPr>
            <a:xfrm>
              <a:off x="4150" y="3521"/>
              <a:ext cx="240" cy="29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400" b="1" dirty="0"/>
                <a:t>+</a:t>
              </a:r>
              <a:endParaRPr lang="en-US" altLang="zh-CN" sz="2400" b="1" dirty="0"/>
            </a:p>
          </p:txBody>
        </p:sp>
        <p:sp>
          <p:nvSpPr>
            <p:cNvPr id="112667" name="Text Box 47"/>
            <p:cNvSpPr txBox="1"/>
            <p:nvPr/>
          </p:nvSpPr>
          <p:spPr>
            <a:xfrm>
              <a:off x="4604" y="3521"/>
              <a:ext cx="288" cy="29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400" b="1" dirty="0"/>
                <a:t>–</a:t>
              </a:r>
              <a:endParaRPr lang="en-US" altLang="zh-CN" sz="2400" b="1" dirty="0"/>
            </a:p>
          </p:txBody>
        </p:sp>
        <p:sp>
          <p:nvSpPr>
            <p:cNvPr id="112668" name="Text Box 48"/>
            <p:cNvSpPr txBox="1"/>
            <p:nvPr/>
          </p:nvSpPr>
          <p:spPr>
            <a:xfrm>
              <a:off x="4241" y="3294"/>
              <a:ext cx="534" cy="29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400" b="1" dirty="0"/>
                <a:t>50V</a:t>
              </a:r>
              <a:endParaRPr lang="en-US" altLang="zh-CN" sz="2400" b="1" dirty="0"/>
            </a:p>
          </p:txBody>
        </p:sp>
        <p:sp>
          <p:nvSpPr>
            <p:cNvPr id="112669" name="Line 49"/>
            <p:cNvSpPr/>
            <p:nvPr/>
          </p:nvSpPr>
          <p:spPr>
            <a:xfrm>
              <a:off x="2856" y="2814"/>
              <a:ext cx="432" cy="0"/>
            </a:xfrm>
            <a:prstGeom prst="line">
              <a:avLst/>
            </a:prstGeom>
            <a:ln w="28575" cap="flat" cmpd="sng">
              <a:solidFill>
                <a:srgbClr val="FFCC00"/>
              </a:solidFill>
              <a:prstDash val="solid"/>
              <a:headEnd type="none" w="med" len="med"/>
              <a:tailEnd type="none" w="med" len="med"/>
            </a:ln>
          </p:spPr>
          <p:txBody>
            <a:bodyPr/>
            <a:lstStyle/>
            <a:p>
              <a:endParaRPr lang="zh-CN" altLang="en-US"/>
            </a:p>
          </p:txBody>
        </p:sp>
        <p:sp>
          <p:nvSpPr>
            <p:cNvPr id="112670" name="Line 50"/>
            <p:cNvSpPr/>
            <p:nvPr/>
          </p:nvSpPr>
          <p:spPr>
            <a:xfrm>
              <a:off x="3576" y="2814"/>
              <a:ext cx="1392" cy="0"/>
            </a:xfrm>
            <a:prstGeom prst="line">
              <a:avLst/>
            </a:prstGeom>
            <a:ln w="28575" cap="flat" cmpd="sng">
              <a:solidFill>
                <a:srgbClr val="FFCC00"/>
              </a:solidFill>
              <a:prstDash val="solid"/>
              <a:headEnd type="none" w="med" len="med"/>
              <a:tailEnd type="none" w="med" len="med"/>
            </a:ln>
          </p:spPr>
          <p:txBody>
            <a:bodyPr/>
            <a:lstStyle/>
            <a:p>
              <a:endParaRPr lang="zh-CN" altLang="en-US"/>
            </a:p>
          </p:txBody>
        </p:sp>
        <p:sp>
          <p:nvSpPr>
            <p:cNvPr id="112671" name="Line 51"/>
            <p:cNvSpPr/>
            <p:nvPr/>
          </p:nvSpPr>
          <p:spPr>
            <a:xfrm>
              <a:off x="2856" y="3774"/>
              <a:ext cx="2112" cy="0"/>
            </a:xfrm>
            <a:prstGeom prst="line">
              <a:avLst/>
            </a:prstGeom>
            <a:ln w="28575" cap="flat" cmpd="sng">
              <a:solidFill>
                <a:srgbClr val="FFCC00"/>
              </a:solidFill>
              <a:prstDash val="solid"/>
              <a:headEnd type="none" w="med" len="med"/>
              <a:tailEnd type="none" w="med" len="med"/>
            </a:ln>
          </p:spPr>
          <p:txBody>
            <a:bodyPr/>
            <a:lstStyle/>
            <a:p>
              <a:endParaRPr lang="zh-CN" altLang="en-US"/>
            </a:p>
          </p:txBody>
        </p:sp>
        <p:sp>
          <p:nvSpPr>
            <p:cNvPr id="112672" name="Oval 52"/>
            <p:cNvSpPr/>
            <p:nvPr/>
          </p:nvSpPr>
          <p:spPr>
            <a:xfrm>
              <a:off x="2699" y="3339"/>
              <a:ext cx="295" cy="295"/>
            </a:xfrm>
            <a:prstGeom prst="ellipse">
              <a:avLst/>
            </a:prstGeom>
            <a:solidFill>
              <a:srgbClr val="33CCFF"/>
            </a:solidFill>
            <a:ln w="38100" cap="flat" cmpd="sng">
              <a:solidFill>
                <a:srgbClr val="FF9900"/>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endParaRPr lang="zh-CN" altLang="en-US" dirty="0"/>
            </a:p>
          </p:txBody>
        </p:sp>
        <p:sp>
          <p:nvSpPr>
            <p:cNvPr id="112673" name="Line 53"/>
            <p:cNvSpPr/>
            <p:nvPr/>
          </p:nvSpPr>
          <p:spPr>
            <a:xfrm flipV="1">
              <a:off x="2856" y="2814"/>
              <a:ext cx="0" cy="960"/>
            </a:xfrm>
            <a:prstGeom prst="line">
              <a:avLst/>
            </a:prstGeom>
            <a:ln w="28575" cap="flat" cmpd="sng">
              <a:solidFill>
                <a:srgbClr val="FFCC00"/>
              </a:solidFill>
              <a:prstDash val="solid"/>
              <a:headEnd type="none" w="med" len="med"/>
              <a:tailEnd type="none" w="med" len="med"/>
            </a:ln>
          </p:spPr>
          <p:txBody>
            <a:bodyPr/>
            <a:lstStyle/>
            <a:p>
              <a:endParaRPr lang="zh-CN" altLang="en-US"/>
            </a:p>
          </p:txBody>
        </p:sp>
        <p:sp>
          <p:nvSpPr>
            <p:cNvPr id="112674" name="Rectangle 54"/>
            <p:cNvSpPr/>
            <p:nvPr/>
          </p:nvSpPr>
          <p:spPr>
            <a:xfrm rot="5400000">
              <a:off x="3756" y="3241"/>
              <a:ext cx="295" cy="113"/>
            </a:xfrm>
            <a:prstGeom prst="rect">
              <a:avLst/>
            </a:prstGeom>
            <a:solidFill>
              <a:srgbClr val="FF9900"/>
            </a:solidFill>
            <a:ln w="28575" cap="flat" cmpd="sng">
              <a:solidFill>
                <a:srgbClr val="FF9900"/>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endParaRPr lang="zh-CN" altLang="en-US" dirty="0"/>
            </a:p>
          </p:txBody>
        </p:sp>
        <p:sp>
          <p:nvSpPr>
            <p:cNvPr id="112675" name="Line 55"/>
            <p:cNvSpPr/>
            <p:nvPr/>
          </p:nvSpPr>
          <p:spPr>
            <a:xfrm>
              <a:off x="4968" y="2814"/>
              <a:ext cx="0" cy="960"/>
            </a:xfrm>
            <a:prstGeom prst="line">
              <a:avLst/>
            </a:prstGeom>
            <a:ln w="28575" cap="flat" cmpd="sng">
              <a:solidFill>
                <a:srgbClr val="FFCC00"/>
              </a:solidFill>
              <a:prstDash val="solid"/>
              <a:headEnd type="none" w="med" len="med"/>
              <a:tailEnd type="none" w="med" len="med"/>
            </a:ln>
          </p:spPr>
          <p:txBody>
            <a:bodyPr/>
            <a:lstStyle/>
            <a:p>
              <a:endParaRPr lang="zh-CN" altLang="en-US"/>
            </a:p>
          </p:txBody>
        </p:sp>
        <p:sp>
          <p:nvSpPr>
            <p:cNvPr id="112676" name="Line 56"/>
            <p:cNvSpPr/>
            <p:nvPr/>
          </p:nvSpPr>
          <p:spPr>
            <a:xfrm flipH="1" flipV="1">
              <a:off x="3606" y="2432"/>
              <a:ext cx="272" cy="0"/>
            </a:xfrm>
            <a:prstGeom prst="line">
              <a:avLst/>
            </a:prstGeom>
            <a:ln w="38100" cap="flat" cmpd="sng">
              <a:solidFill>
                <a:srgbClr val="66FFFF"/>
              </a:solidFill>
              <a:prstDash val="solid"/>
              <a:headEnd type="none" w="med" len="med"/>
              <a:tailEnd type="triangle" w="med" len="med"/>
            </a:ln>
          </p:spPr>
          <p:txBody>
            <a:bodyPr/>
            <a:lstStyle/>
            <a:p>
              <a:endParaRPr lang="zh-CN" altLang="en-US"/>
            </a:p>
          </p:txBody>
        </p:sp>
        <p:sp>
          <p:nvSpPr>
            <p:cNvPr id="112677" name="Text Box 57"/>
            <p:cNvSpPr txBox="1"/>
            <p:nvPr/>
          </p:nvSpPr>
          <p:spPr>
            <a:xfrm>
              <a:off x="4105" y="2931"/>
              <a:ext cx="384" cy="29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400" b="1" i="1" dirty="0"/>
                <a:t>I</a:t>
              </a:r>
              <a:r>
                <a:rPr lang="en-US" altLang="zh-CN" sz="2400" b="1" baseline="-25000" dirty="0"/>
                <a:t>1</a:t>
              </a:r>
              <a:endParaRPr lang="en-US" altLang="zh-CN" sz="2400" b="1" dirty="0"/>
            </a:p>
          </p:txBody>
        </p:sp>
        <p:sp>
          <p:nvSpPr>
            <p:cNvPr id="112678" name="Rectangle 58"/>
            <p:cNvSpPr/>
            <p:nvPr/>
          </p:nvSpPr>
          <p:spPr>
            <a:xfrm rot="5400000">
              <a:off x="2698" y="2977"/>
              <a:ext cx="295" cy="113"/>
            </a:xfrm>
            <a:prstGeom prst="rect">
              <a:avLst/>
            </a:prstGeom>
            <a:solidFill>
              <a:srgbClr val="FF9900"/>
            </a:solidFill>
            <a:ln w="28575" cap="flat" cmpd="sng">
              <a:solidFill>
                <a:srgbClr val="FF9900"/>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endParaRPr lang="zh-CN" altLang="en-US" dirty="0"/>
            </a:p>
          </p:txBody>
        </p:sp>
        <p:sp>
          <p:nvSpPr>
            <p:cNvPr id="112679" name="Rectangle 59"/>
            <p:cNvSpPr/>
            <p:nvPr/>
          </p:nvSpPr>
          <p:spPr>
            <a:xfrm rot="5400000">
              <a:off x="4830" y="3204"/>
              <a:ext cx="295" cy="113"/>
            </a:xfrm>
            <a:prstGeom prst="rect">
              <a:avLst/>
            </a:prstGeom>
            <a:solidFill>
              <a:srgbClr val="FF9900"/>
            </a:solidFill>
            <a:ln w="28575" cap="flat" cmpd="sng">
              <a:solidFill>
                <a:srgbClr val="FF9900"/>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endParaRPr lang="zh-CN" altLang="en-US" dirty="0"/>
            </a:p>
          </p:txBody>
        </p:sp>
        <p:sp>
          <p:nvSpPr>
            <p:cNvPr id="112680" name="Line 60"/>
            <p:cNvSpPr/>
            <p:nvPr/>
          </p:nvSpPr>
          <p:spPr>
            <a:xfrm>
              <a:off x="2880" y="2387"/>
              <a:ext cx="0" cy="408"/>
            </a:xfrm>
            <a:prstGeom prst="line">
              <a:avLst/>
            </a:prstGeom>
            <a:ln w="28575" cap="flat" cmpd="sng">
              <a:solidFill>
                <a:srgbClr val="FFCC00"/>
              </a:solidFill>
              <a:prstDash val="solid"/>
              <a:headEnd type="none" w="med" len="med"/>
              <a:tailEnd type="oval" w="med" len="med"/>
            </a:ln>
          </p:spPr>
          <p:txBody>
            <a:bodyPr/>
            <a:lstStyle/>
            <a:p>
              <a:endParaRPr lang="zh-CN" altLang="en-US"/>
            </a:p>
          </p:txBody>
        </p:sp>
        <p:sp>
          <p:nvSpPr>
            <p:cNvPr id="112681" name="Line 61"/>
            <p:cNvSpPr/>
            <p:nvPr/>
          </p:nvSpPr>
          <p:spPr>
            <a:xfrm>
              <a:off x="3923" y="2387"/>
              <a:ext cx="0" cy="453"/>
            </a:xfrm>
            <a:prstGeom prst="line">
              <a:avLst/>
            </a:prstGeom>
            <a:ln w="28575" cap="flat" cmpd="sng">
              <a:solidFill>
                <a:srgbClr val="FFCC00"/>
              </a:solidFill>
              <a:prstDash val="solid"/>
              <a:headEnd type="none" w="med" len="med"/>
              <a:tailEnd type="oval" w="med" len="med"/>
            </a:ln>
          </p:spPr>
          <p:txBody>
            <a:bodyPr/>
            <a:lstStyle/>
            <a:p>
              <a:endParaRPr lang="zh-CN" altLang="en-US"/>
            </a:p>
          </p:txBody>
        </p:sp>
        <p:sp>
          <p:nvSpPr>
            <p:cNvPr id="112682" name="Text Box 62"/>
            <p:cNvSpPr txBox="1"/>
            <p:nvPr/>
          </p:nvSpPr>
          <p:spPr>
            <a:xfrm>
              <a:off x="3515" y="2432"/>
              <a:ext cx="384" cy="29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en-US" altLang="zh-CN" sz="2400" b="1" i="1" dirty="0"/>
                <a:t>4I</a:t>
              </a:r>
              <a:r>
                <a:rPr lang="en-US" altLang="zh-CN" sz="2400" b="1" baseline="-25000" dirty="0"/>
                <a:t>1</a:t>
              </a:r>
              <a:endParaRPr lang="en-US" altLang="zh-CN" sz="2800" b="1" dirty="0">
                <a:latin typeface="Arial" panose="020B0604020202090204" pitchFamily="34" charset="0"/>
                <a:ea typeface="仿宋_GB2312" pitchFamily="49" charset="-122"/>
              </a:endParaRPr>
            </a:p>
          </p:txBody>
        </p:sp>
        <p:sp>
          <p:nvSpPr>
            <p:cNvPr id="112683" name="Line 63"/>
            <p:cNvSpPr/>
            <p:nvPr/>
          </p:nvSpPr>
          <p:spPr>
            <a:xfrm>
              <a:off x="2880" y="2387"/>
              <a:ext cx="1043" cy="0"/>
            </a:xfrm>
            <a:prstGeom prst="line">
              <a:avLst/>
            </a:prstGeom>
            <a:ln w="28575" cap="flat" cmpd="sng">
              <a:solidFill>
                <a:srgbClr val="FFCC00"/>
              </a:solidFill>
              <a:prstDash val="solid"/>
              <a:headEnd type="none" w="med" len="med"/>
              <a:tailEnd type="none" w="med" len="med"/>
            </a:ln>
          </p:spPr>
          <p:txBody>
            <a:bodyPr/>
            <a:lstStyle/>
            <a:p>
              <a:endParaRPr lang="zh-CN" altLang="en-US"/>
            </a:p>
          </p:txBody>
        </p:sp>
        <p:sp>
          <p:nvSpPr>
            <p:cNvPr id="112684" name="AutoShape 64"/>
            <p:cNvSpPr/>
            <p:nvPr/>
          </p:nvSpPr>
          <p:spPr>
            <a:xfrm>
              <a:off x="3243" y="2286"/>
              <a:ext cx="336" cy="192"/>
            </a:xfrm>
            <a:prstGeom prst="diamond">
              <a:avLst/>
            </a:prstGeom>
            <a:solidFill>
              <a:srgbClr val="33CCFF"/>
            </a:solidFill>
            <a:ln w="38100" cap="flat" cmpd="sng">
              <a:solidFill>
                <a:srgbClr val="FF9900"/>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endParaRPr lang="zh-CN" altLang="en-US" dirty="0"/>
            </a:p>
          </p:txBody>
        </p:sp>
        <p:sp>
          <p:nvSpPr>
            <p:cNvPr id="112685" name="Line 65"/>
            <p:cNvSpPr/>
            <p:nvPr/>
          </p:nvSpPr>
          <p:spPr>
            <a:xfrm>
              <a:off x="3424" y="2296"/>
              <a:ext cx="0" cy="182"/>
            </a:xfrm>
            <a:prstGeom prst="line">
              <a:avLst/>
            </a:prstGeom>
            <a:ln w="38100" cap="flat" cmpd="sng">
              <a:solidFill>
                <a:srgbClr val="FF9900"/>
              </a:solidFill>
              <a:prstDash val="solid"/>
              <a:headEnd type="none" w="med" len="med"/>
              <a:tailEnd type="none" w="med" len="med"/>
            </a:ln>
          </p:spPr>
          <p:txBody>
            <a:bodyPr/>
            <a:lstStyle/>
            <a:p>
              <a:endParaRPr lang="zh-CN" altLang="en-US"/>
            </a:p>
          </p:txBody>
        </p:sp>
        <p:sp>
          <p:nvSpPr>
            <p:cNvPr id="112686" name="Text Box 66"/>
            <p:cNvSpPr txBox="1"/>
            <p:nvPr/>
          </p:nvSpPr>
          <p:spPr>
            <a:xfrm>
              <a:off x="2290" y="2886"/>
              <a:ext cx="589" cy="29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en-US" altLang="zh-CN" sz="2400" b="1" dirty="0"/>
                <a:t>50</a:t>
              </a:r>
              <a:r>
                <a:rPr lang="en-US" altLang="zh-CN" sz="2400" b="1" dirty="0">
                  <a:sym typeface="Symbol" panose="05050102010706020507" pitchFamily="18" charset="2"/>
                </a:rPr>
                <a:t></a:t>
              </a:r>
              <a:endParaRPr lang="en-US" altLang="zh-CN" sz="2800" b="1" dirty="0">
                <a:latin typeface="Arial" panose="020B0604020202090204" pitchFamily="34" charset="0"/>
                <a:ea typeface="仿宋_GB2312" pitchFamily="49" charset="-122"/>
              </a:endParaRPr>
            </a:p>
          </p:txBody>
        </p:sp>
        <p:sp>
          <p:nvSpPr>
            <p:cNvPr id="112687" name="Text Box 67"/>
            <p:cNvSpPr txBox="1"/>
            <p:nvPr/>
          </p:nvSpPr>
          <p:spPr>
            <a:xfrm>
              <a:off x="5012" y="3294"/>
              <a:ext cx="363" cy="523"/>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en-US" altLang="zh-CN" sz="2400" b="1" dirty="0"/>
                <a:t>5</a:t>
              </a:r>
              <a:r>
                <a:rPr lang="en-US" altLang="zh-CN" sz="2400" b="1" dirty="0">
                  <a:sym typeface="Symbol" panose="05050102010706020507" pitchFamily="18" charset="2"/>
                </a:rPr>
                <a:t></a:t>
              </a:r>
              <a:endParaRPr lang="en-US" altLang="zh-CN" sz="2800" b="1" dirty="0">
                <a:latin typeface="Arial" panose="020B0604020202090204" pitchFamily="34" charset="0"/>
                <a:ea typeface="仿宋_GB2312" pitchFamily="49" charset="-122"/>
              </a:endParaRPr>
            </a:p>
          </p:txBody>
        </p:sp>
      </p:grpSp>
      <p:sp>
        <p:nvSpPr>
          <p:cNvPr id="165956" name="Text Box 68"/>
          <p:cNvSpPr txBox="1"/>
          <p:nvPr/>
        </p:nvSpPr>
        <p:spPr>
          <a:xfrm>
            <a:off x="2063750" y="4889500"/>
            <a:ext cx="647700" cy="521970"/>
          </a:xfrm>
          <a:prstGeom prst="rect">
            <a:avLst/>
          </a:prstGeom>
          <a:solidFill>
            <a:srgbClr val="993366"/>
          </a:solid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zh-CN" altLang="en-US" sz="2800" b="1" dirty="0">
                <a:solidFill>
                  <a:schemeClr val="bg1"/>
                </a:solidFill>
              </a:rPr>
              <a:t>解</a:t>
            </a:r>
            <a:endParaRPr lang="zh-CN" altLang="en-US" sz="2800" b="1" dirty="0">
              <a:solidFill>
                <a:schemeClr val="bg1"/>
              </a:solidFill>
            </a:endParaRPr>
          </a:p>
        </p:txBody>
      </p:sp>
      <p:sp>
        <p:nvSpPr>
          <p:cNvPr id="165957" name="Text Box 69"/>
          <p:cNvSpPr txBox="1"/>
          <p:nvPr/>
        </p:nvSpPr>
        <p:spPr>
          <a:xfrm>
            <a:off x="2279650" y="5754688"/>
            <a:ext cx="2819400" cy="46037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400" b="1" dirty="0"/>
              <a:t>(1) </a:t>
            </a:r>
            <a:r>
              <a:rPr lang="zh-CN" altLang="en-US" sz="2400" b="1" dirty="0"/>
              <a:t>求开路电压</a:t>
            </a:r>
            <a:r>
              <a:rPr lang="en-US" altLang="zh-CN" sz="2400" b="1" i="1" dirty="0"/>
              <a:t>U</a:t>
            </a:r>
            <a:r>
              <a:rPr lang="en-US" altLang="zh-CN" b="1" baseline="-25000" dirty="0"/>
              <a:t>oc</a:t>
            </a:r>
            <a:endParaRPr lang="en-US" altLang="zh-CN" b="1" baseline="-25000" dirty="0"/>
          </a:p>
        </p:txBody>
      </p:sp>
      <p:sp>
        <p:nvSpPr>
          <p:cNvPr id="112651" name="Line 70"/>
          <p:cNvSpPr/>
          <p:nvPr/>
        </p:nvSpPr>
        <p:spPr>
          <a:xfrm flipH="1">
            <a:off x="7751763" y="4191000"/>
            <a:ext cx="360362" cy="0"/>
          </a:xfrm>
          <a:prstGeom prst="line">
            <a:avLst/>
          </a:prstGeom>
          <a:ln w="57150" cap="flat" cmpd="sng">
            <a:solidFill>
              <a:schemeClr val="tx1"/>
            </a:solidFill>
            <a:prstDash val="solid"/>
            <a:headEnd type="none" w="med" len="med"/>
            <a:tailEnd type="triangle" w="med" len="med"/>
          </a:ln>
        </p:spPr>
        <p:txBody>
          <a:bodyPr/>
          <a:lstStyle/>
          <a:p>
            <a:endParaRPr lang="zh-CN" altLang="en-US"/>
          </a:p>
        </p:txBody>
      </p:sp>
      <p:sp>
        <p:nvSpPr>
          <p:cNvPr id="112652" name="Line 71"/>
          <p:cNvSpPr/>
          <p:nvPr/>
        </p:nvSpPr>
        <p:spPr>
          <a:xfrm>
            <a:off x="8472488" y="4962525"/>
            <a:ext cx="0" cy="503238"/>
          </a:xfrm>
          <a:prstGeom prst="line">
            <a:avLst/>
          </a:prstGeom>
          <a:ln w="57150" cap="flat" cmpd="sng">
            <a:solidFill>
              <a:schemeClr val="tx1"/>
            </a:solidFill>
            <a:prstDash val="solid"/>
            <a:headEnd type="none" w="med" len="med"/>
            <a:tailEnd type="triangle" w="med" len="med"/>
          </a:ln>
        </p:spPr>
        <p:txBody>
          <a:bodyPr/>
          <a:lstStyle/>
          <a:p>
            <a:endParaRPr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9" fill="hold" grpId="0" nodeType="clickEffect">
                                  <p:stCondLst>
                                    <p:cond delay="0"/>
                                  </p:stCondLst>
                                  <p:childTnLst>
                                    <p:set>
                                      <p:cBhvr>
                                        <p:cTn id="6" dur="1" fill="hold">
                                          <p:stCondLst>
                                            <p:cond delay="0"/>
                                          </p:stCondLst>
                                        </p:cTn>
                                        <p:tgtEl>
                                          <p:spTgt spid="165890"/>
                                        </p:tgtEl>
                                        <p:attrNameLst>
                                          <p:attrName>style.visibility</p:attrName>
                                        </p:attrNameLst>
                                      </p:cBhvr>
                                      <p:to>
                                        <p:strVal val="visible"/>
                                      </p:to>
                                    </p:set>
                                    <p:anim calcmode="lin" valueType="num">
                                      <p:cBhvr additive="base">
                                        <p:cTn id="7" dur="500" fill="hold"/>
                                        <p:tgtEl>
                                          <p:spTgt spid="165890"/>
                                        </p:tgtEl>
                                        <p:attrNameLst>
                                          <p:attrName>ppt_x</p:attrName>
                                        </p:attrNameLst>
                                      </p:cBhvr>
                                      <p:tavLst>
                                        <p:tav tm="0">
                                          <p:val>
                                            <p:strVal val="0-#ppt_w/2"/>
                                          </p:val>
                                        </p:tav>
                                        <p:tav tm="100000">
                                          <p:val>
                                            <p:strVal val="#ppt_x"/>
                                          </p:val>
                                        </p:tav>
                                      </p:tavLst>
                                    </p:anim>
                                    <p:anim calcmode="lin" valueType="num">
                                      <p:cBhvr additive="base">
                                        <p:cTn id="8" dur="500" fill="hold"/>
                                        <p:tgtEl>
                                          <p:spTgt spid="165890"/>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0" presetClass="entr" presetSubtype="0" fill="hold" nodeType="afterEffect">
                                  <p:stCondLst>
                                    <p:cond delay="0"/>
                                  </p:stCondLst>
                                  <p:childTnLst>
                                    <p:set>
                                      <p:cBhvr>
                                        <p:cTn id="11" dur="1" fill="hold">
                                          <p:stCondLst>
                                            <p:cond delay="0"/>
                                          </p:stCondLst>
                                        </p:cTn>
                                        <p:tgtEl>
                                          <p:spTgt spid="165891"/>
                                        </p:tgtEl>
                                        <p:attrNameLst>
                                          <p:attrName>style.visibility</p:attrName>
                                        </p:attrNameLst>
                                      </p:cBhvr>
                                      <p:to>
                                        <p:strVal val="visible"/>
                                      </p:to>
                                    </p:set>
                                    <p:animEffect transition="in" filter="wedge">
                                      <p:cBhvr>
                                        <p:cTn id="12" dur="2000"/>
                                        <p:tgtEl>
                                          <p:spTgt spid="16589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65916"/>
                                        </p:tgtEl>
                                        <p:attrNameLst>
                                          <p:attrName>style.visibility</p:attrName>
                                        </p:attrNameLst>
                                      </p:cBhvr>
                                      <p:to>
                                        <p:strVal val="visible"/>
                                      </p:to>
                                    </p:set>
                                    <p:animEffect transition="in" filter="wipe(left)">
                                      <p:cBhvr>
                                        <p:cTn id="17" dur="2000"/>
                                        <p:tgtEl>
                                          <p:spTgt spid="16591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165917"/>
                                        </p:tgtEl>
                                        <p:attrNameLst>
                                          <p:attrName>style.visibility</p:attrName>
                                        </p:attrNameLst>
                                      </p:cBhvr>
                                      <p:to>
                                        <p:strVal val="visible"/>
                                      </p:to>
                                    </p:set>
                                    <p:animEffect transition="in" filter="wipe(up)">
                                      <p:cBhvr>
                                        <p:cTn id="22" dur="1000"/>
                                        <p:tgtEl>
                                          <p:spTgt spid="165917"/>
                                        </p:tgtEl>
                                      </p:cBhvr>
                                    </p:animEffect>
                                  </p:childTnLst>
                                </p:cTn>
                              </p:par>
                            </p:childTnLst>
                          </p:cTn>
                        </p:par>
                      </p:childTnLst>
                    </p:cTn>
                  </p:par>
                  <p:par>
                    <p:cTn id="23" fill="hold">
                      <p:stCondLst>
                        <p:cond delay="indefinite"/>
                      </p:stCondLst>
                      <p:childTnLst>
                        <p:par>
                          <p:cTn id="24" fill="hold">
                            <p:stCondLst>
                              <p:cond delay="0"/>
                            </p:stCondLst>
                            <p:childTnLst>
                              <p:par>
                                <p:cTn id="25" presetID="15" presetClass="entr" presetSubtype="0" fill="hold" grpId="0" nodeType="clickEffect">
                                  <p:stCondLst>
                                    <p:cond delay="0"/>
                                  </p:stCondLst>
                                  <p:childTnLst>
                                    <p:set>
                                      <p:cBhvr>
                                        <p:cTn id="26" dur="1" fill="hold">
                                          <p:stCondLst>
                                            <p:cond delay="0"/>
                                          </p:stCondLst>
                                        </p:cTn>
                                        <p:tgtEl>
                                          <p:spTgt spid="165919"/>
                                        </p:tgtEl>
                                        <p:attrNameLst>
                                          <p:attrName>style.visibility</p:attrName>
                                        </p:attrNameLst>
                                      </p:cBhvr>
                                      <p:to>
                                        <p:strVal val="visible"/>
                                      </p:to>
                                    </p:set>
                                    <p:anim calcmode="lin" valueType="num">
                                      <p:cBhvr>
                                        <p:cTn id="27" dur="1000" fill="hold"/>
                                        <p:tgtEl>
                                          <p:spTgt spid="165919"/>
                                        </p:tgtEl>
                                        <p:attrNameLst>
                                          <p:attrName>ppt_w</p:attrName>
                                        </p:attrNameLst>
                                      </p:cBhvr>
                                      <p:tavLst>
                                        <p:tav tm="0">
                                          <p:val>
                                            <p:fltVal val="0"/>
                                          </p:val>
                                        </p:tav>
                                        <p:tav tm="100000">
                                          <p:val>
                                            <p:strVal val="#ppt_w"/>
                                          </p:val>
                                        </p:tav>
                                      </p:tavLst>
                                    </p:anim>
                                    <p:anim calcmode="lin" valueType="num">
                                      <p:cBhvr>
                                        <p:cTn id="28" dur="1000" fill="hold"/>
                                        <p:tgtEl>
                                          <p:spTgt spid="165919"/>
                                        </p:tgtEl>
                                        <p:attrNameLst>
                                          <p:attrName>ppt_h</p:attrName>
                                        </p:attrNameLst>
                                      </p:cBhvr>
                                      <p:tavLst>
                                        <p:tav tm="0">
                                          <p:val>
                                            <p:fltVal val="0"/>
                                          </p:val>
                                        </p:tav>
                                        <p:tav tm="100000">
                                          <p:val>
                                            <p:strVal val="#ppt_h"/>
                                          </p:val>
                                        </p:tav>
                                      </p:tavLst>
                                    </p:anim>
                                    <p:anim calcmode="lin" valueType="num">
                                      <p:cBhvr>
                                        <p:cTn id="29" dur="1000" fill="hold"/>
                                        <p:tgtEl>
                                          <p:spTgt spid="165919"/>
                                        </p:tgtEl>
                                        <p:attrNameLst>
                                          <p:attrName>ppt_x</p:attrName>
                                        </p:attrNameLst>
                                      </p:cBhvr>
                                      <p:tavLst>
                                        <p:tav tm="0" fmla="#ppt_x+(cos(-2*pi*(1-$))*-#ppt_x-sin(-2*pi*(1-$))*(1-#ppt_y))*(1-$)">
                                          <p:val>
                                            <p:fltVal val="0"/>
                                          </p:val>
                                        </p:tav>
                                        <p:tav tm="100000">
                                          <p:val>
                                            <p:fltVal val="1"/>
                                          </p:val>
                                        </p:tav>
                                      </p:tavLst>
                                    </p:anim>
                                    <p:anim calcmode="lin" valueType="num">
                                      <p:cBhvr>
                                        <p:cTn id="30" dur="1000" fill="hold"/>
                                        <p:tgtEl>
                                          <p:spTgt spid="165919"/>
                                        </p:tgtEl>
                                        <p:attrNameLst>
                                          <p:attrName>ppt_y</p:attrName>
                                        </p:attrNameLst>
                                      </p:cBhvr>
                                      <p:tavLst>
                                        <p:tav tm="0" fmla="#ppt_y+(sin(-2*pi*(1-$))*-#ppt_x+cos(-2*pi*(1-$))*(1-#ppt_y))*(1-$)">
                                          <p:val>
                                            <p:fltVal val="0"/>
                                          </p:val>
                                        </p:tav>
                                        <p:tav tm="100000">
                                          <p:val>
                                            <p:fltVal val="1"/>
                                          </p:val>
                                        </p:tav>
                                      </p:tavLst>
                                    </p:anim>
                                  </p:childTnLst>
                                </p:cTn>
                              </p:par>
                            </p:childTnLst>
                          </p:cTn>
                        </p:par>
                        <p:par>
                          <p:cTn id="31" fill="hold">
                            <p:stCondLst>
                              <p:cond delay="1000"/>
                            </p:stCondLst>
                            <p:childTnLst>
                              <p:par>
                                <p:cTn id="32" presetID="23" presetClass="entr" presetSubtype="16" fill="hold" nodeType="afterEffect">
                                  <p:stCondLst>
                                    <p:cond delay="0"/>
                                  </p:stCondLst>
                                  <p:childTnLst>
                                    <p:set>
                                      <p:cBhvr>
                                        <p:cTn id="33" dur="1" fill="hold">
                                          <p:stCondLst>
                                            <p:cond delay="0"/>
                                          </p:stCondLst>
                                        </p:cTn>
                                        <p:tgtEl>
                                          <p:spTgt spid="165920"/>
                                        </p:tgtEl>
                                        <p:attrNameLst>
                                          <p:attrName>style.visibility</p:attrName>
                                        </p:attrNameLst>
                                      </p:cBhvr>
                                      <p:to>
                                        <p:strVal val="visible"/>
                                      </p:to>
                                    </p:set>
                                    <p:anim calcmode="lin" valueType="num">
                                      <p:cBhvr>
                                        <p:cTn id="34" dur="1000" fill="hold"/>
                                        <p:tgtEl>
                                          <p:spTgt spid="165920"/>
                                        </p:tgtEl>
                                        <p:attrNameLst>
                                          <p:attrName>ppt_w</p:attrName>
                                        </p:attrNameLst>
                                      </p:cBhvr>
                                      <p:tavLst>
                                        <p:tav tm="0">
                                          <p:val>
                                            <p:fltVal val="0"/>
                                          </p:val>
                                        </p:tav>
                                        <p:tav tm="100000">
                                          <p:val>
                                            <p:strVal val="#ppt_w"/>
                                          </p:val>
                                        </p:tav>
                                      </p:tavLst>
                                    </p:anim>
                                    <p:anim calcmode="lin" valueType="num">
                                      <p:cBhvr>
                                        <p:cTn id="35" dur="1000" fill="hold"/>
                                        <p:tgtEl>
                                          <p:spTgt spid="165920"/>
                                        </p:tgtEl>
                                        <p:attrNameLst>
                                          <p:attrName>ppt_h</p:attrName>
                                        </p:attrNameLst>
                                      </p:cBhvr>
                                      <p:tavLst>
                                        <p:tav tm="0">
                                          <p:val>
                                            <p:fltVal val="0"/>
                                          </p:val>
                                        </p:tav>
                                        <p:tav tm="100000">
                                          <p:val>
                                            <p:strVal val="#ppt_h"/>
                                          </p:val>
                                        </p:tav>
                                      </p:tavLst>
                                    </p:anim>
                                  </p:childTnLst>
                                </p:cTn>
                              </p:par>
                            </p:childTnLst>
                          </p:cTn>
                        </p:par>
                        <p:par>
                          <p:cTn id="36" fill="hold">
                            <p:stCondLst>
                              <p:cond delay="2000"/>
                            </p:stCondLst>
                            <p:childTnLst>
                              <p:par>
                                <p:cTn id="37" presetID="2" presetClass="entr" presetSubtype="4" fill="hold" grpId="0" nodeType="afterEffect">
                                  <p:stCondLst>
                                    <p:cond delay="0"/>
                                  </p:stCondLst>
                                  <p:childTnLst>
                                    <p:set>
                                      <p:cBhvr>
                                        <p:cTn id="38" dur="1" fill="hold">
                                          <p:stCondLst>
                                            <p:cond delay="0"/>
                                          </p:stCondLst>
                                        </p:cTn>
                                        <p:tgtEl>
                                          <p:spTgt spid="165918"/>
                                        </p:tgtEl>
                                        <p:attrNameLst>
                                          <p:attrName>style.visibility</p:attrName>
                                        </p:attrNameLst>
                                      </p:cBhvr>
                                      <p:to>
                                        <p:strVal val="visible"/>
                                      </p:to>
                                    </p:set>
                                    <p:anim calcmode="lin" valueType="num">
                                      <p:cBhvr additive="base">
                                        <p:cTn id="39" dur="500" fill="hold"/>
                                        <p:tgtEl>
                                          <p:spTgt spid="165918"/>
                                        </p:tgtEl>
                                        <p:attrNameLst>
                                          <p:attrName>ppt_x</p:attrName>
                                        </p:attrNameLst>
                                      </p:cBhvr>
                                      <p:tavLst>
                                        <p:tav tm="0">
                                          <p:val>
                                            <p:strVal val="#ppt_x"/>
                                          </p:val>
                                        </p:tav>
                                        <p:tav tm="100000">
                                          <p:val>
                                            <p:strVal val="#ppt_x"/>
                                          </p:val>
                                        </p:tav>
                                      </p:tavLst>
                                    </p:anim>
                                    <p:anim calcmode="lin" valueType="num">
                                      <p:cBhvr additive="base">
                                        <p:cTn id="40" dur="500" fill="hold"/>
                                        <p:tgtEl>
                                          <p:spTgt spid="165918"/>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15" presetClass="entr" presetSubtype="0" fill="hold" grpId="0" nodeType="clickEffect">
                                  <p:stCondLst>
                                    <p:cond delay="0"/>
                                  </p:stCondLst>
                                  <p:childTnLst>
                                    <p:set>
                                      <p:cBhvr>
                                        <p:cTn id="44" dur="1" fill="hold">
                                          <p:stCondLst>
                                            <p:cond delay="0"/>
                                          </p:stCondLst>
                                        </p:cTn>
                                        <p:tgtEl>
                                          <p:spTgt spid="165956"/>
                                        </p:tgtEl>
                                        <p:attrNameLst>
                                          <p:attrName>style.visibility</p:attrName>
                                        </p:attrNameLst>
                                      </p:cBhvr>
                                      <p:to>
                                        <p:strVal val="visible"/>
                                      </p:to>
                                    </p:set>
                                    <p:anim calcmode="lin" valueType="num">
                                      <p:cBhvr>
                                        <p:cTn id="45" dur="1000" fill="hold"/>
                                        <p:tgtEl>
                                          <p:spTgt spid="165956"/>
                                        </p:tgtEl>
                                        <p:attrNameLst>
                                          <p:attrName>ppt_w</p:attrName>
                                        </p:attrNameLst>
                                      </p:cBhvr>
                                      <p:tavLst>
                                        <p:tav tm="0">
                                          <p:val>
                                            <p:fltVal val="0"/>
                                          </p:val>
                                        </p:tav>
                                        <p:tav tm="100000">
                                          <p:val>
                                            <p:strVal val="#ppt_w"/>
                                          </p:val>
                                        </p:tav>
                                      </p:tavLst>
                                    </p:anim>
                                    <p:anim calcmode="lin" valueType="num">
                                      <p:cBhvr>
                                        <p:cTn id="46" dur="1000" fill="hold"/>
                                        <p:tgtEl>
                                          <p:spTgt spid="165956"/>
                                        </p:tgtEl>
                                        <p:attrNameLst>
                                          <p:attrName>ppt_h</p:attrName>
                                        </p:attrNameLst>
                                      </p:cBhvr>
                                      <p:tavLst>
                                        <p:tav tm="0">
                                          <p:val>
                                            <p:fltVal val="0"/>
                                          </p:val>
                                        </p:tav>
                                        <p:tav tm="100000">
                                          <p:val>
                                            <p:strVal val="#ppt_h"/>
                                          </p:val>
                                        </p:tav>
                                      </p:tavLst>
                                    </p:anim>
                                    <p:anim calcmode="lin" valueType="num">
                                      <p:cBhvr>
                                        <p:cTn id="47" dur="1000" fill="hold"/>
                                        <p:tgtEl>
                                          <p:spTgt spid="165956"/>
                                        </p:tgtEl>
                                        <p:attrNameLst>
                                          <p:attrName>ppt_x</p:attrName>
                                        </p:attrNameLst>
                                      </p:cBhvr>
                                      <p:tavLst>
                                        <p:tav tm="0" fmla="#ppt_x+(cos(-2*pi*(1-$))*-#ppt_x-sin(-2*pi*(1-$))*(1-#ppt_y))*(1-$)">
                                          <p:val>
                                            <p:fltVal val="0"/>
                                          </p:val>
                                        </p:tav>
                                        <p:tav tm="100000">
                                          <p:val>
                                            <p:fltVal val="1"/>
                                          </p:val>
                                        </p:tav>
                                      </p:tavLst>
                                    </p:anim>
                                    <p:anim calcmode="lin" valueType="num">
                                      <p:cBhvr>
                                        <p:cTn id="48" dur="1000" fill="hold"/>
                                        <p:tgtEl>
                                          <p:spTgt spid="165956"/>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49" fill="hold">
                      <p:stCondLst>
                        <p:cond delay="indefinite"/>
                      </p:stCondLst>
                      <p:childTnLst>
                        <p:par>
                          <p:cTn id="50" fill="hold">
                            <p:stCondLst>
                              <p:cond delay="0"/>
                            </p:stCondLst>
                            <p:childTnLst>
                              <p:par>
                                <p:cTn id="51" presetID="22" presetClass="entr" presetSubtype="8" fill="hold" grpId="0" nodeType="clickEffect">
                                  <p:stCondLst>
                                    <p:cond delay="0"/>
                                  </p:stCondLst>
                                  <p:childTnLst>
                                    <p:set>
                                      <p:cBhvr>
                                        <p:cTn id="52" dur="1" fill="hold">
                                          <p:stCondLst>
                                            <p:cond delay="0"/>
                                          </p:stCondLst>
                                        </p:cTn>
                                        <p:tgtEl>
                                          <p:spTgt spid="165957"/>
                                        </p:tgtEl>
                                        <p:attrNameLst>
                                          <p:attrName>style.visibility</p:attrName>
                                        </p:attrNameLst>
                                      </p:cBhvr>
                                      <p:to>
                                        <p:strVal val="visible"/>
                                      </p:to>
                                    </p:set>
                                    <p:animEffect transition="in" filter="wipe(left)">
                                      <p:cBhvr>
                                        <p:cTn id="53" dur="2000"/>
                                        <p:tgtEl>
                                          <p:spTgt spid="1659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5890" grpId="0"/>
      <p:bldP spid="165917" grpId="0"/>
      <p:bldP spid="165918" grpId="0"/>
      <p:bldP spid="165919" grpId="0" bldLvl="0" animBg="1"/>
      <p:bldP spid="165956" grpId="0" bldLvl="0" animBg="1"/>
      <p:bldP spid="165957" grpId="0"/>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6914" name="Group 2"/>
          <p:cNvGrpSpPr/>
          <p:nvPr/>
        </p:nvGrpSpPr>
        <p:grpSpPr>
          <a:xfrm>
            <a:off x="1595438" y="447040"/>
            <a:ext cx="4032250" cy="2852738"/>
            <a:chOff x="249" y="164"/>
            <a:chExt cx="2540" cy="1797"/>
          </a:xfrm>
        </p:grpSpPr>
        <p:sp>
          <p:nvSpPr>
            <p:cNvPr id="113731" name="Line 3"/>
            <p:cNvSpPr/>
            <p:nvPr/>
          </p:nvSpPr>
          <p:spPr>
            <a:xfrm>
              <a:off x="1519" y="709"/>
              <a:ext cx="862" cy="0"/>
            </a:xfrm>
            <a:prstGeom prst="line">
              <a:avLst/>
            </a:prstGeom>
            <a:ln w="28575" cap="flat" cmpd="sng">
              <a:solidFill>
                <a:srgbClr val="FFCC00"/>
              </a:solidFill>
              <a:prstDash val="solid"/>
              <a:headEnd type="none" w="med" len="med"/>
              <a:tailEnd type="none" w="med" len="med"/>
            </a:ln>
          </p:spPr>
          <p:txBody>
            <a:bodyPr/>
            <a:lstStyle/>
            <a:p>
              <a:endParaRPr lang="zh-CN" altLang="en-US"/>
            </a:p>
          </p:txBody>
        </p:sp>
        <p:sp>
          <p:nvSpPr>
            <p:cNvPr id="113732" name="Line 4"/>
            <p:cNvSpPr/>
            <p:nvPr/>
          </p:nvSpPr>
          <p:spPr>
            <a:xfrm>
              <a:off x="1871" y="692"/>
              <a:ext cx="0" cy="960"/>
            </a:xfrm>
            <a:prstGeom prst="line">
              <a:avLst/>
            </a:prstGeom>
            <a:ln w="28575" cap="flat" cmpd="sng">
              <a:solidFill>
                <a:srgbClr val="FFCC00"/>
              </a:solidFill>
              <a:prstDash val="solid"/>
              <a:headEnd type="none" w="med" len="med"/>
              <a:tailEnd type="none" w="med" len="med"/>
            </a:ln>
          </p:spPr>
          <p:txBody>
            <a:bodyPr/>
            <a:lstStyle/>
            <a:p>
              <a:endParaRPr lang="zh-CN" altLang="en-US"/>
            </a:p>
          </p:txBody>
        </p:sp>
        <p:sp>
          <p:nvSpPr>
            <p:cNvPr id="113733" name="Text Box 5"/>
            <p:cNvSpPr txBox="1"/>
            <p:nvPr/>
          </p:nvSpPr>
          <p:spPr>
            <a:xfrm>
              <a:off x="1293" y="1036"/>
              <a:ext cx="625" cy="29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400" b="1" dirty="0"/>
                <a:t>100</a:t>
              </a:r>
              <a:r>
                <a:rPr lang="en-US" altLang="zh-CN" sz="2400" b="1" dirty="0">
                  <a:sym typeface="Symbol" panose="05050102010706020507" pitchFamily="18" charset="2"/>
                </a:rPr>
                <a:t></a:t>
              </a:r>
              <a:endParaRPr lang="en-US" altLang="zh-CN" sz="2400" b="1" dirty="0">
                <a:sym typeface="Symbol" panose="05050102010706020507" pitchFamily="18" charset="2"/>
              </a:endParaRPr>
            </a:p>
          </p:txBody>
        </p:sp>
        <p:sp>
          <p:nvSpPr>
            <p:cNvPr id="113734" name="Rectangle 6"/>
            <p:cNvSpPr/>
            <p:nvPr/>
          </p:nvSpPr>
          <p:spPr>
            <a:xfrm>
              <a:off x="1247" y="627"/>
              <a:ext cx="295" cy="113"/>
            </a:xfrm>
            <a:prstGeom prst="rect">
              <a:avLst/>
            </a:prstGeom>
            <a:solidFill>
              <a:srgbClr val="FF9900"/>
            </a:solidFill>
            <a:ln w="28575" cap="flat" cmpd="sng">
              <a:solidFill>
                <a:srgbClr val="FF9900"/>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endParaRPr lang="zh-CN" altLang="en-US" dirty="0"/>
            </a:p>
          </p:txBody>
        </p:sp>
        <p:sp>
          <p:nvSpPr>
            <p:cNvPr id="113735" name="Text Box 7"/>
            <p:cNvSpPr txBox="1"/>
            <p:nvPr/>
          </p:nvSpPr>
          <p:spPr>
            <a:xfrm>
              <a:off x="1157" y="718"/>
              <a:ext cx="589" cy="29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400" b="1" dirty="0"/>
                <a:t>50</a:t>
              </a:r>
              <a:r>
                <a:rPr lang="en-US" altLang="zh-CN" sz="2400" b="1" dirty="0">
                  <a:sym typeface="Symbol" panose="05050102010706020507" pitchFamily="18" charset="2"/>
                </a:rPr>
                <a:t></a:t>
              </a:r>
              <a:endParaRPr lang="en-US" altLang="zh-CN" sz="2400" b="1" dirty="0">
                <a:sym typeface="Symbol" panose="05050102010706020507" pitchFamily="18" charset="2"/>
              </a:endParaRPr>
            </a:p>
          </p:txBody>
        </p:sp>
        <p:sp>
          <p:nvSpPr>
            <p:cNvPr id="113736" name="Line 8"/>
            <p:cNvSpPr/>
            <p:nvPr/>
          </p:nvSpPr>
          <p:spPr>
            <a:xfrm>
              <a:off x="2015" y="788"/>
              <a:ext cx="0" cy="384"/>
            </a:xfrm>
            <a:prstGeom prst="line">
              <a:avLst/>
            </a:prstGeom>
            <a:ln w="38100" cap="flat" cmpd="sng">
              <a:solidFill>
                <a:schemeClr val="tx1"/>
              </a:solidFill>
              <a:prstDash val="solid"/>
              <a:headEnd type="none" w="med" len="med"/>
              <a:tailEnd type="triangle" w="med" len="med"/>
            </a:ln>
          </p:spPr>
          <p:txBody>
            <a:bodyPr/>
            <a:lstStyle/>
            <a:p>
              <a:endParaRPr lang="zh-CN" altLang="en-US"/>
            </a:p>
          </p:txBody>
        </p:sp>
        <p:sp>
          <p:nvSpPr>
            <p:cNvPr id="113737" name="Text Box 9"/>
            <p:cNvSpPr txBox="1"/>
            <p:nvPr/>
          </p:nvSpPr>
          <p:spPr>
            <a:xfrm>
              <a:off x="839" y="945"/>
              <a:ext cx="192" cy="29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400" b="1" dirty="0"/>
                <a:t>+</a:t>
              </a:r>
              <a:endParaRPr lang="en-US" altLang="zh-CN" sz="2400" b="1" dirty="0"/>
            </a:p>
          </p:txBody>
        </p:sp>
        <p:sp>
          <p:nvSpPr>
            <p:cNvPr id="113738" name="Text Box 10"/>
            <p:cNvSpPr txBox="1"/>
            <p:nvPr/>
          </p:nvSpPr>
          <p:spPr>
            <a:xfrm>
              <a:off x="839" y="1399"/>
              <a:ext cx="240" cy="29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400" b="1" dirty="0"/>
                <a:t>–</a:t>
              </a:r>
              <a:endParaRPr lang="en-US" altLang="zh-CN" sz="2400" b="1" dirty="0"/>
            </a:p>
          </p:txBody>
        </p:sp>
        <p:sp>
          <p:nvSpPr>
            <p:cNvPr id="113739" name="Text Box 11"/>
            <p:cNvSpPr txBox="1"/>
            <p:nvPr/>
          </p:nvSpPr>
          <p:spPr>
            <a:xfrm>
              <a:off x="249" y="1217"/>
              <a:ext cx="590" cy="29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400" b="1" dirty="0"/>
                <a:t>40V</a:t>
              </a:r>
              <a:endParaRPr lang="en-US" altLang="zh-CN" sz="2400" b="1" dirty="0"/>
            </a:p>
          </p:txBody>
        </p:sp>
        <p:sp>
          <p:nvSpPr>
            <p:cNvPr id="113740" name="Text Box 12"/>
            <p:cNvSpPr txBox="1"/>
            <p:nvPr/>
          </p:nvSpPr>
          <p:spPr>
            <a:xfrm>
              <a:off x="1973" y="356"/>
              <a:ext cx="288" cy="29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400" b="1" dirty="0"/>
                <a:t>a</a:t>
              </a:r>
              <a:endParaRPr lang="en-US" altLang="zh-CN" sz="2400" b="1" dirty="0"/>
            </a:p>
          </p:txBody>
        </p:sp>
        <p:sp>
          <p:nvSpPr>
            <p:cNvPr id="113741" name="Text Box 13"/>
            <p:cNvSpPr txBox="1"/>
            <p:nvPr/>
          </p:nvSpPr>
          <p:spPr>
            <a:xfrm>
              <a:off x="1973" y="1671"/>
              <a:ext cx="192" cy="29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400" b="1" dirty="0"/>
                <a:t>b</a:t>
              </a:r>
              <a:endParaRPr lang="en-US" altLang="zh-CN" sz="2400" b="1" dirty="0"/>
            </a:p>
          </p:txBody>
        </p:sp>
        <p:sp>
          <p:nvSpPr>
            <p:cNvPr id="113742" name="Line 14"/>
            <p:cNvSpPr/>
            <p:nvPr/>
          </p:nvSpPr>
          <p:spPr>
            <a:xfrm>
              <a:off x="815" y="692"/>
              <a:ext cx="432" cy="0"/>
            </a:xfrm>
            <a:prstGeom prst="line">
              <a:avLst/>
            </a:prstGeom>
            <a:ln w="28575" cap="flat" cmpd="sng">
              <a:solidFill>
                <a:srgbClr val="FFCC00"/>
              </a:solidFill>
              <a:prstDash val="solid"/>
              <a:headEnd type="none" w="med" len="med"/>
              <a:tailEnd type="none" w="med" len="med"/>
            </a:ln>
          </p:spPr>
          <p:txBody>
            <a:bodyPr/>
            <a:lstStyle/>
            <a:p>
              <a:endParaRPr lang="zh-CN" altLang="en-US"/>
            </a:p>
          </p:txBody>
        </p:sp>
        <p:sp>
          <p:nvSpPr>
            <p:cNvPr id="113743" name="Oval 15"/>
            <p:cNvSpPr/>
            <p:nvPr/>
          </p:nvSpPr>
          <p:spPr>
            <a:xfrm>
              <a:off x="658" y="1217"/>
              <a:ext cx="295" cy="295"/>
            </a:xfrm>
            <a:prstGeom prst="ellipse">
              <a:avLst/>
            </a:prstGeom>
            <a:solidFill>
              <a:srgbClr val="33CCFF"/>
            </a:solidFill>
            <a:ln w="38100" cap="flat" cmpd="sng">
              <a:solidFill>
                <a:srgbClr val="FF9900"/>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endParaRPr lang="zh-CN" altLang="en-US" dirty="0"/>
            </a:p>
          </p:txBody>
        </p:sp>
        <p:sp>
          <p:nvSpPr>
            <p:cNvPr id="113744" name="Line 16"/>
            <p:cNvSpPr/>
            <p:nvPr/>
          </p:nvSpPr>
          <p:spPr>
            <a:xfrm flipV="1">
              <a:off x="815" y="692"/>
              <a:ext cx="0" cy="960"/>
            </a:xfrm>
            <a:prstGeom prst="line">
              <a:avLst/>
            </a:prstGeom>
            <a:ln w="28575" cap="flat" cmpd="sng">
              <a:solidFill>
                <a:srgbClr val="FFCC00"/>
              </a:solidFill>
              <a:prstDash val="solid"/>
              <a:headEnd type="none" w="med" len="med"/>
              <a:tailEnd type="none" w="med" len="med"/>
            </a:ln>
          </p:spPr>
          <p:txBody>
            <a:bodyPr/>
            <a:lstStyle/>
            <a:p>
              <a:endParaRPr lang="zh-CN" altLang="en-US"/>
            </a:p>
          </p:txBody>
        </p:sp>
        <p:sp>
          <p:nvSpPr>
            <p:cNvPr id="113745" name="Rectangle 17"/>
            <p:cNvSpPr/>
            <p:nvPr/>
          </p:nvSpPr>
          <p:spPr>
            <a:xfrm rot="5400000">
              <a:off x="1715" y="1119"/>
              <a:ext cx="295" cy="113"/>
            </a:xfrm>
            <a:prstGeom prst="rect">
              <a:avLst/>
            </a:prstGeom>
            <a:solidFill>
              <a:srgbClr val="FF9900"/>
            </a:solidFill>
            <a:ln w="28575" cap="flat" cmpd="sng">
              <a:solidFill>
                <a:srgbClr val="FF9900"/>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endParaRPr lang="zh-CN" altLang="en-US" dirty="0"/>
            </a:p>
          </p:txBody>
        </p:sp>
        <p:sp>
          <p:nvSpPr>
            <p:cNvPr id="113746" name="Line 18"/>
            <p:cNvSpPr/>
            <p:nvPr/>
          </p:nvSpPr>
          <p:spPr>
            <a:xfrm flipH="1" flipV="1">
              <a:off x="1565" y="310"/>
              <a:ext cx="272" cy="0"/>
            </a:xfrm>
            <a:prstGeom prst="line">
              <a:avLst/>
            </a:prstGeom>
            <a:ln w="38100" cap="flat" cmpd="sng">
              <a:solidFill>
                <a:srgbClr val="66FFFF"/>
              </a:solidFill>
              <a:prstDash val="solid"/>
              <a:headEnd type="none" w="med" len="med"/>
              <a:tailEnd type="triangle" w="med" len="med"/>
            </a:ln>
          </p:spPr>
          <p:txBody>
            <a:bodyPr/>
            <a:lstStyle/>
            <a:p>
              <a:endParaRPr lang="zh-CN" altLang="en-US"/>
            </a:p>
          </p:txBody>
        </p:sp>
        <p:sp>
          <p:nvSpPr>
            <p:cNvPr id="113747" name="Text Box 19"/>
            <p:cNvSpPr txBox="1"/>
            <p:nvPr/>
          </p:nvSpPr>
          <p:spPr>
            <a:xfrm>
              <a:off x="2064" y="809"/>
              <a:ext cx="384" cy="29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400" b="1" i="1" dirty="0"/>
                <a:t>I</a:t>
              </a:r>
              <a:r>
                <a:rPr lang="en-US" altLang="zh-CN" sz="2400" b="1" baseline="-25000" dirty="0"/>
                <a:t>1</a:t>
              </a:r>
              <a:endParaRPr lang="en-US" altLang="zh-CN" sz="2400" b="1" dirty="0"/>
            </a:p>
          </p:txBody>
        </p:sp>
        <p:sp>
          <p:nvSpPr>
            <p:cNvPr id="113748" name="Rectangle 20"/>
            <p:cNvSpPr/>
            <p:nvPr/>
          </p:nvSpPr>
          <p:spPr>
            <a:xfrm rot="5400000">
              <a:off x="657" y="855"/>
              <a:ext cx="295" cy="113"/>
            </a:xfrm>
            <a:prstGeom prst="rect">
              <a:avLst/>
            </a:prstGeom>
            <a:solidFill>
              <a:srgbClr val="FF9900"/>
            </a:solidFill>
            <a:ln w="28575" cap="flat" cmpd="sng">
              <a:solidFill>
                <a:srgbClr val="FF9900"/>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endParaRPr lang="zh-CN" altLang="en-US" dirty="0"/>
            </a:p>
          </p:txBody>
        </p:sp>
        <p:sp>
          <p:nvSpPr>
            <p:cNvPr id="113749" name="Line 21"/>
            <p:cNvSpPr/>
            <p:nvPr/>
          </p:nvSpPr>
          <p:spPr>
            <a:xfrm>
              <a:off x="839" y="265"/>
              <a:ext cx="0" cy="408"/>
            </a:xfrm>
            <a:prstGeom prst="line">
              <a:avLst/>
            </a:prstGeom>
            <a:ln w="28575" cap="flat" cmpd="sng">
              <a:solidFill>
                <a:srgbClr val="FFCC00"/>
              </a:solidFill>
              <a:prstDash val="solid"/>
              <a:headEnd type="none" w="med" len="med"/>
              <a:tailEnd type="oval" w="med" len="med"/>
            </a:ln>
          </p:spPr>
          <p:txBody>
            <a:bodyPr/>
            <a:lstStyle/>
            <a:p>
              <a:endParaRPr lang="zh-CN" altLang="en-US"/>
            </a:p>
          </p:txBody>
        </p:sp>
        <p:sp>
          <p:nvSpPr>
            <p:cNvPr id="113750" name="Line 22"/>
            <p:cNvSpPr/>
            <p:nvPr/>
          </p:nvSpPr>
          <p:spPr>
            <a:xfrm>
              <a:off x="1882" y="265"/>
              <a:ext cx="0" cy="453"/>
            </a:xfrm>
            <a:prstGeom prst="line">
              <a:avLst/>
            </a:prstGeom>
            <a:ln w="28575" cap="flat" cmpd="sng">
              <a:solidFill>
                <a:srgbClr val="FFCC00"/>
              </a:solidFill>
              <a:prstDash val="solid"/>
              <a:headEnd type="none" w="med" len="med"/>
              <a:tailEnd type="oval" w="med" len="med"/>
            </a:ln>
          </p:spPr>
          <p:txBody>
            <a:bodyPr/>
            <a:lstStyle/>
            <a:p>
              <a:endParaRPr lang="zh-CN" altLang="en-US"/>
            </a:p>
          </p:txBody>
        </p:sp>
        <p:sp>
          <p:nvSpPr>
            <p:cNvPr id="113751" name="Text Box 23"/>
            <p:cNvSpPr txBox="1"/>
            <p:nvPr/>
          </p:nvSpPr>
          <p:spPr>
            <a:xfrm>
              <a:off x="1474" y="310"/>
              <a:ext cx="384" cy="29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en-US" altLang="zh-CN" sz="2400" b="1" i="1" dirty="0"/>
                <a:t>4I</a:t>
              </a:r>
              <a:r>
                <a:rPr lang="en-US" altLang="zh-CN" sz="2400" b="1" baseline="-25000" dirty="0"/>
                <a:t>1</a:t>
              </a:r>
              <a:endParaRPr lang="en-US" altLang="zh-CN" sz="2800" b="1" dirty="0">
                <a:latin typeface="Arial" panose="020B0604020202090204" pitchFamily="34" charset="0"/>
                <a:ea typeface="仿宋_GB2312" pitchFamily="49" charset="-122"/>
              </a:endParaRPr>
            </a:p>
          </p:txBody>
        </p:sp>
        <p:sp>
          <p:nvSpPr>
            <p:cNvPr id="113752" name="Line 24"/>
            <p:cNvSpPr/>
            <p:nvPr/>
          </p:nvSpPr>
          <p:spPr>
            <a:xfrm>
              <a:off x="839" y="265"/>
              <a:ext cx="1043" cy="0"/>
            </a:xfrm>
            <a:prstGeom prst="line">
              <a:avLst/>
            </a:prstGeom>
            <a:ln w="28575" cap="flat" cmpd="sng">
              <a:solidFill>
                <a:srgbClr val="FFCC00"/>
              </a:solidFill>
              <a:prstDash val="solid"/>
              <a:headEnd type="none" w="med" len="med"/>
              <a:tailEnd type="none" w="med" len="med"/>
            </a:ln>
          </p:spPr>
          <p:txBody>
            <a:bodyPr/>
            <a:lstStyle/>
            <a:p>
              <a:endParaRPr lang="zh-CN" altLang="en-US"/>
            </a:p>
          </p:txBody>
        </p:sp>
        <p:sp>
          <p:nvSpPr>
            <p:cNvPr id="113753" name="AutoShape 25"/>
            <p:cNvSpPr/>
            <p:nvPr/>
          </p:nvSpPr>
          <p:spPr>
            <a:xfrm>
              <a:off x="1202" y="164"/>
              <a:ext cx="336" cy="192"/>
            </a:xfrm>
            <a:prstGeom prst="diamond">
              <a:avLst/>
            </a:prstGeom>
            <a:solidFill>
              <a:srgbClr val="33CCFF"/>
            </a:solidFill>
            <a:ln w="38100" cap="flat" cmpd="sng">
              <a:solidFill>
                <a:srgbClr val="FF9900"/>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endParaRPr lang="zh-CN" altLang="en-US" dirty="0"/>
            </a:p>
          </p:txBody>
        </p:sp>
        <p:sp>
          <p:nvSpPr>
            <p:cNvPr id="113754" name="Line 26"/>
            <p:cNvSpPr/>
            <p:nvPr/>
          </p:nvSpPr>
          <p:spPr>
            <a:xfrm>
              <a:off x="1383" y="174"/>
              <a:ext cx="0" cy="182"/>
            </a:xfrm>
            <a:prstGeom prst="line">
              <a:avLst/>
            </a:prstGeom>
            <a:ln w="38100" cap="flat" cmpd="sng">
              <a:solidFill>
                <a:srgbClr val="FF9900"/>
              </a:solidFill>
              <a:prstDash val="solid"/>
              <a:headEnd type="none" w="med" len="med"/>
              <a:tailEnd type="none" w="med" len="med"/>
            </a:ln>
          </p:spPr>
          <p:txBody>
            <a:bodyPr/>
            <a:lstStyle/>
            <a:p>
              <a:endParaRPr lang="zh-CN" altLang="en-US"/>
            </a:p>
          </p:txBody>
        </p:sp>
        <p:sp>
          <p:nvSpPr>
            <p:cNvPr id="113755" name="Text Box 27"/>
            <p:cNvSpPr txBox="1"/>
            <p:nvPr/>
          </p:nvSpPr>
          <p:spPr>
            <a:xfrm>
              <a:off x="249" y="764"/>
              <a:ext cx="589" cy="29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en-US" altLang="zh-CN" sz="2400" b="1" dirty="0"/>
                <a:t>50</a:t>
              </a:r>
              <a:r>
                <a:rPr lang="en-US" altLang="zh-CN" sz="2400" b="1" dirty="0">
                  <a:sym typeface="Symbol" panose="05050102010706020507" pitchFamily="18" charset="2"/>
                </a:rPr>
                <a:t></a:t>
              </a:r>
              <a:endParaRPr lang="en-US" altLang="zh-CN" sz="2800" b="1" dirty="0">
                <a:latin typeface="Arial" panose="020B0604020202090204" pitchFamily="34" charset="0"/>
                <a:ea typeface="仿宋_GB2312" pitchFamily="49" charset="-122"/>
              </a:endParaRPr>
            </a:p>
          </p:txBody>
        </p:sp>
        <p:sp>
          <p:nvSpPr>
            <p:cNvPr id="113756" name="Line 28"/>
            <p:cNvSpPr/>
            <p:nvPr/>
          </p:nvSpPr>
          <p:spPr>
            <a:xfrm>
              <a:off x="793" y="1661"/>
              <a:ext cx="1543" cy="0"/>
            </a:xfrm>
            <a:prstGeom prst="line">
              <a:avLst/>
            </a:prstGeom>
            <a:ln w="28575" cap="flat" cmpd="sng">
              <a:solidFill>
                <a:srgbClr val="FFCC00"/>
              </a:solidFill>
              <a:prstDash val="solid"/>
              <a:headEnd type="none" w="med" len="med"/>
              <a:tailEnd type="none" w="med" len="med"/>
            </a:ln>
          </p:spPr>
          <p:txBody>
            <a:bodyPr/>
            <a:lstStyle/>
            <a:p>
              <a:endParaRPr lang="zh-CN" altLang="en-US"/>
            </a:p>
          </p:txBody>
        </p:sp>
        <p:sp>
          <p:nvSpPr>
            <p:cNvPr id="113757" name="Oval 29"/>
            <p:cNvSpPr/>
            <p:nvPr/>
          </p:nvSpPr>
          <p:spPr>
            <a:xfrm>
              <a:off x="2381" y="663"/>
              <a:ext cx="91" cy="91"/>
            </a:xfrm>
            <a:prstGeom prst="ellipse">
              <a:avLst/>
            </a:prstGeom>
            <a:noFill/>
            <a:ln w="38100" cap="flat" cmpd="sng">
              <a:solidFill>
                <a:srgbClr val="FFCC00"/>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endParaRPr lang="zh-CN" altLang="en-US" dirty="0"/>
            </a:p>
          </p:txBody>
        </p:sp>
        <p:sp>
          <p:nvSpPr>
            <p:cNvPr id="113758" name="Oval 30"/>
            <p:cNvSpPr/>
            <p:nvPr/>
          </p:nvSpPr>
          <p:spPr>
            <a:xfrm>
              <a:off x="2335" y="1616"/>
              <a:ext cx="91" cy="91"/>
            </a:xfrm>
            <a:prstGeom prst="ellipse">
              <a:avLst/>
            </a:prstGeom>
            <a:noFill/>
            <a:ln w="38100" cap="flat" cmpd="sng">
              <a:solidFill>
                <a:srgbClr val="FFCC00"/>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endParaRPr lang="zh-CN" altLang="en-US" dirty="0"/>
            </a:p>
          </p:txBody>
        </p:sp>
        <p:sp>
          <p:nvSpPr>
            <p:cNvPr id="113759" name="Text Box 31"/>
            <p:cNvSpPr txBox="1"/>
            <p:nvPr/>
          </p:nvSpPr>
          <p:spPr>
            <a:xfrm>
              <a:off x="2336" y="754"/>
              <a:ext cx="192" cy="29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400" b="1" dirty="0"/>
                <a:t>+</a:t>
              </a:r>
              <a:endParaRPr lang="en-US" altLang="zh-CN" sz="2400" b="1" dirty="0"/>
            </a:p>
          </p:txBody>
        </p:sp>
        <p:sp>
          <p:nvSpPr>
            <p:cNvPr id="113760" name="Text Box 32"/>
            <p:cNvSpPr txBox="1"/>
            <p:nvPr/>
          </p:nvSpPr>
          <p:spPr>
            <a:xfrm>
              <a:off x="2290" y="1344"/>
              <a:ext cx="240" cy="29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en-US" altLang="zh-CN" sz="2400" b="1" dirty="0"/>
                <a:t>–</a:t>
              </a:r>
              <a:endParaRPr lang="en-US" altLang="zh-CN" sz="2800" b="1" dirty="0">
                <a:latin typeface="Arial" panose="020B0604020202090204" pitchFamily="34" charset="0"/>
                <a:ea typeface="仿宋_GB2312" pitchFamily="49" charset="-122"/>
              </a:endParaRPr>
            </a:p>
          </p:txBody>
        </p:sp>
        <p:sp>
          <p:nvSpPr>
            <p:cNvPr id="113761" name="Text Box 33"/>
            <p:cNvSpPr txBox="1"/>
            <p:nvPr/>
          </p:nvSpPr>
          <p:spPr>
            <a:xfrm>
              <a:off x="2336" y="1071"/>
              <a:ext cx="453" cy="29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en-US" altLang="zh-CN" sz="2400" b="1" i="1" dirty="0"/>
                <a:t>U</a:t>
              </a:r>
              <a:r>
                <a:rPr lang="en-US" altLang="zh-CN" sz="2400" b="1" baseline="-25000" dirty="0"/>
                <a:t>oc</a:t>
              </a:r>
              <a:endParaRPr lang="en-US" altLang="zh-CN" sz="2800" b="1" dirty="0">
                <a:latin typeface="Arial" panose="020B0604020202090204" pitchFamily="34" charset="0"/>
                <a:ea typeface="仿宋_GB2312" pitchFamily="49" charset="-122"/>
              </a:endParaRPr>
            </a:p>
          </p:txBody>
        </p:sp>
      </p:grpSp>
      <p:sp>
        <p:nvSpPr>
          <p:cNvPr id="166946" name="AutoShape 34"/>
          <p:cNvSpPr/>
          <p:nvPr/>
        </p:nvSpPr>
        <p:spPr>
          <a:xfrm>
            <a:off x="5627688" y="1671003"/>
            <a:ext cx="504825" cy="288925"/>
          </a:xfrm>
          <a:prstGeom prst="rightArrow">
            <a:avLst>
              <a:gd name="adj1" fmla="val 50000"/>
              <a:gd name="adj2" fmla="val 43681"/>
            </a:avLst>
          </a:prstGeom>
          <a:solidFill>
            <a:schemeClr val="accent1"/>
          </a:solidFill>
          <a:ln w="9525">
            <a:noFill/>
          </a:ln>
        </p:spPr>
        <p:txBody>
          <a:bodyPr wrap="none" anchor="ctr" anchorCtr="0"/>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endParaRPr lang="zh-CN" altLang="en-US" dirty="0"/>
          </a:p>
        </p:txBody>
      </p:sp>
      <p:grpSp>
        <p:nvGrpSpPr>
          <p:cNvPr id="166947" name="Group 35"/>
          <p:cNvGrpSpPr/>
          <p:nvPr/>
        </p:nvGrpSpPr>
        <p:grpSpPr>
          <a:xfrm>
            <a:off x="6384925" y="591503"/>
            <a:ext cx="3959225" cy="2620962"/>
            <a:chOff x="1747" y="2160"/>
            <a:chExt cx="2494" cy="1651"/>
          </a:xfrm>
        </p:grpSpPr>
        <p:sp>
          <p:nvSpPr>
            <p:cNvPr id="113704" name="AutoShape 36"/>
            <p:cNvSpPr/>
            <p:nvPr/>
          </p:nvSpPr>
          <p:spPr>
            <a:xfrm>
              <a:off x="2699" y="2478"/>
              <a:ext cx="336" cy="192"/>
            </a:xfrm>
            <a:prstGeom prst="diamond">
              <a:avLst/>
            </a:prstGeom>
            <a:solidFill>
              <a:srgbClr val="33CCFF"/>
            </a:solidFill>
            <a:ln w="38100" cap="flat" cmpd="sng">
              <a:solidFill>
                <a:srgbClr val="FF9900"/>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endParaRPr lang="zh-CN" altLang="en-US" dirty="0"/>
            </a:p>
          </p:txBody>
        </p:sp>
        <p:sp>
          <p:nvSpPr>
            <p:cNvPr id="113705" name="Line 37"/>
            <p:cNvSpPr/>
            <p:nvPr/>
          </p:nvSpPr>
          <p:spPr>
            <a:xfrm flipV="1">
              <a:off x="1882" y="2568"/>
              <a:ext cx="1996" cy="0"/>
            </a:xfrm>
            <a:prstGeom prst="line">
              <a:avLst/>
            </a:prstGeom>
            <a:ln w="28575" cap="flat" cmpd="sng">
              <a:solidFill>
                <a:srgbClr val="FFCC00"/>
              </a:solidFill>
              <a:prstDash val="solid"/>
              <a:headEnd type="none" w="med" len="med"/>
              <a:tailEnd type="none" w="med" len="med"/>
            </a:ln>
          </p:spPr>
          <p:txBody>
            <a:bodyPr/>
            <a:lstStyle/>
            <a:p>
              <a:endParaRPr lang="zh-CN" altLang="en-US"/>
            </a:p>
          </p:txBody>
        </p:sp>
        <p:sp>
          <p:nvSpPr>
            <p:cNvPr id="113706" name="Line 38"/>
            <p:cNvSpPr/>
            <p:nvPr/>
          </p:nvSpPr>
          <p:spPr>
            <a:xfrm flipH="1">
              <a:off x="3323" y="2568"/>
              <a:ext cx="11" cy="944"/>
            </a:xfrm>
            <a:prstGeom prst="line">
              <a:avLst/>
            </a:prstGeom>
            <a:ln w="28575" cap="flat" cmpd="sng">
              <a:solidFill>
                <a:srgbClr val="FFCC00"/>
              </a:solidFill>
              <a:prstDash val="solid"/>
              <a:headEnd type="oval" w="med" len="med"/>
              <a:tailEnd type="oval" w="med" len="med"/>
            </a:ln>
          </p:spPr>
          <p:txBody>
            <a:bodyPr/>
            <a:lstStyle/>
            <a:p>
              <a:endParaRPr lang="zh-CN" altLang="en-US"/>
            </a:p>
          </p:txBody>
        </p:sp>
        <p:sp>
          <p:nvSpPr>
            <p:cNvPr id="113707" name="Text Box 39"/>
            <p:cNvSpPr txBox="1"/>
            <p:nvPr/>
          </p:nvSpPr>
          <p:spPr>
            <a:xfrm>
              <a:off x="2653" y="2931"/>
              <a:ext cx="625" cy="29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en-US" altLang="zh-CN" sz="2400" b="1" dirty="0"/>
                <a:t>100</a:t>
              </a:r>
              <a:r>
                <a:rPr lang="en-US" altLang="zh-CN" sz="2400" b="1" dirty="0">
                  <a:sym typeface="Symbol" panose="05050102010706020507" pitchFamily="18" charset="2"/>
                </a:rPr>
                <a:t></a:t>
              </a:r>
              <a:endParaRPr lang="en-US" altLang="zh-CN" sz="2800" b="1" dirty="0">
                <a:latin typeface="Arial" panose="020B0604020202090204" pitchFamily="34" charset="0"/>
                <a:ea typeface="仿宋_GB2312" pitchFamily="49" charset="-122"/>
              </a:endParaRPr>
            </a:p>
          </p:txBody>
        </p:sp>
        <p:sp>
          <p:nvSpPr>
            <p:cNvPr id="113708" name="Rectangle 40"/>
            <p:cNvSpPr/>
            <p:nvPr/>
          </p:nvSpPr>
          <p:spPr>
            <a:xfrm>
              <a:off x="2154" y="2523"/>
              <a:ext cx="295" cy="113"/>
            </a:xfrm>
            <a:prstGeom prst="rect">
              <a:avLst/>
            </a:prstGeom>
            <a:solidFill>
              <a:srgbClr val="FF9900"/>
            </a:solidFill>
            <a:ln w="28575" cap="flat" cmpd="sng">
              <a:solidFill>
                <a:srgbClr val="FF9900"/>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endParaRPr lang="zh-CN" altLang="en-US" dirty="0"/>
            </a:p>
          </p:txBody>
        </p:sp>
        <p:sp>
          <p:nvSpPr>
            <p:cNvPr id="113709" name="Text Box 41"/>
            <p:cNvSpPr txBox="1"/>
            <p:nvPr/>
          </p:nvSpPr>
          <p:spPr>
            <a:xfrm>
              <a:off x="1973" y="2251"/>
              <a:ext cx="589" cy="29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en-US" altLang="zh-CN" sz="2400" b="1" dirty="0"/>
                <a:t>50</a:t>
              </a:r>
              <a:r>
                <a:rPr lang="en-US" altLang="zh-CN" sz="2400" b="1" dirty="0">
                  <a:sym typeface="Symbol" panose="05050102010706020507" pitchFamily="18" charset="2"/>
                </a:rPr>
                <a:t></a:t>
              </a:r>
              <a:endParaRPr lang="en-US" altLang="zh-CN" sz="2800" b="1" dirty="0">
                <a:latin typeface="Arial" panose="020B0604020202090204" pitchFamily="34" charset="0"/>
                <a:ea typeface="仿宋_GB2312" pitchFamily="49" charset="-122"/>
              </a:endParaRPr>
            </a:p>
          </p:txBody>
        </p:sp>
        <p:sp>
          <p:nvSpPr>
            <p:cNvPr id="113710" name="Line 42"/>
            <p:cNvSpPr/>
            <p:nvPr/>
          </p:nvSpPr>
          <p:spPr>
            <a:xfrm>
              <a:off x="3467" y="2648"/>
              <a:ext cx="0" cy="384"/>
            </a:xfrm>
            <a:prstGeom prst="line">
              <a:avLst/>
            </a:prstGeom>
            <a:ln w="38100" cap="flat" cmpd="sng">
              <a:solidFill>
                <a:srgbClr val="66FFFF"/>
              </a:solidFill>
              <a:prstDash val="solid"/>
              <a:headEnd type="none" w="med" len="med"/>
              <a:tailEnd type="triangle" w="med" len="med"/>
            </a:ln>
          </p:spPr>
          <p:txBody>
            <a:bodyPr/>
            <a:lstStyle/>
            <a:p>
              <a:endParaRPr lang="zh-CN" altLang="en-US"/>
            </a:p>
          </p:txBody>
        </p:sp>
        <p:sp>
          <p:nvSpPr>
            <p:cNvPr id="113711" name="Text Box 43"/>
            <p:cNvSpPr txBox="1"/>
            <p:nvPr/>
          </p:nvSpPr>
          <p:spPr>
            <a:xfrm>
              <a:off x="1928" y="2805"/>
              <a:ext cx="192" cy="29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en-US" altLang="zh-CN" sz="2400" b="1" dirty="0"/>
                <a:t>+</a:t>
              </a:r>
              <a:endParaRPr lang="en-US" altLang="zh-CN" sz="2800" b="1" dirty="0">
                <a:latin typeface="Arial" panose="020B0604020202090204" pitchFamily="34" charset="0"/>
                <a:ea typeface="仿宋_GB2312" pitchFamily="49" charset="-122"/>
              </a:endParaRPr>
            </a:p>
          </p:txBody>
        </p:sp>
        <p:sp>
          <p:nvSpPr>
            <p:cNvPr id="113712" name="Text Box 44"/>
            <p:cNvSpPr txBox="1"/>
            <p:nvPr/>
          </p:nvSpPr>
          <p:spPr>
            <a:xfrm>
              <a:off x="1928" y="3259"/>
              <a:ext cx="240" cy="29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en-US" altLang="zh-CN" sz="2400" b="1" dirty="0"/>
                <a:t>–</a:t>
              </a:r>
              <a:endParaRPr lang="en-US" altLang="zh-CN" sz="2800" b="1" dirty="0">
                <a:latin typeface="Arial" panose="020B0604020202090204" pitchFamily="34" charset="0"/>
                <a:ea typeface="仿宋_GB2312" pitchFamily="49" charset="-122"/>
              </a:endParaRPr>
            </a:p>
          </p:txBody>
        </p:sp>
        <p:sp>
          <p:nvSpPr>
            <p:cNvPr id="113713" name="Text Box 45"/>
            <p:cNvSpPr txBox="1"/>
            <p:nvPr/>
          </p:nvSpPr>
          <p:spPr>
            <a:xfrm>
              <a:off x="2064" y="3067"/>
              <a:ext cx="590" cy="29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en-US" altLang="zh-CN" sz="2400" b="1" dirty="0"/>
                <a:t>40V</a:t>
              </a:r>
              <a:endParaRPr lang="en-US" altLang="zh-CN" sz="2800" b="1" dirty="0">
                <a:latin typeface="Arial" panose="020B0604020202090204" pitchFamily="34" charset="0"/>
                <a:ea typeface="仿宋_GB2312" pitchFamily="49" charset="-122"/>
              </a:endParaRPr>
            </a:p>
          </p:txBody>
        </p:sp>
        <p:sp>
          <p:nvSpPr>
            <p:cNvPr id="113714" name="Text Box 46"/>
            <p:cNvSpPr txBox="1"/>
            <p:nvPr/>
          </p:nvSpPr>
          <p:spPr>
            <a:xfrm>
              <a:off x="3379" y="2251"/>
              <a:ext cx="288" cy="29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en-US" altLang="zh-CN" sz="2400" b="1" dirty="0"/>
                <a:t>a</a:t>
              </a:r>
              <a:endParaRPr lang="en-US" altLang="zh-CN" sz="2800" b="1" dirty="0">
                <a:latin typeface="Arial" panose="020B0604020202090204" pitchFamily="34" charset="0"/>
                <a:ea typeface="仿宋_GB2312" pitchFamily="49" charset="-122"/>
              </a:endParaRPr>
            </a:p>
          </p:txBody>
        </p:sp>
        <p:sp>
          <p:nvSpPr>
            <p:cNvPr id="113715" name="Text Box 47"/>
            <p:cNvSpPr txBox="1"/>
            <p:nvPr/>
          </p:nvSpPr>
          <p:spPr>
            <a:xfrm>
              <a:off x="3334" y="3521"/>
              <a:ext cx="192" cy="29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en-US" altLang="zh-CN" sz="2400" b="1" dirty="0"/>
                <a:t>b</a:t>
              </a:r>
              <a:endParaRPr lang="en-US" altLang="zh-CN" sz="2800" b="1" dirty="0">
                <a:latin typeface="Arial" panose="020B0604020202090204" pitchFamily="34" charset="0"/>
                <a:ea typeface="仿宋_GB2312" pitchFamily="49" charset="-122"/>
              </a:endParaRPr>
            </a:p>
          </p:txBody>
        </p:sp>
        <p:sp>
          <p:nvSpPr>
            <p:cNvPr id="113716" name="Oval 48"/>
            <p:cNvSpPr/>
            <p:nvPr/>
          </p:nvSpPr>
          <p:spPr>
            <a:xfrm>
              <a:off x="1747" y="3077"/>
              <a:ext cx="295" cy="295"/>
            </a:xfrm>
            <a:prstGeom prst="ellipse">
              <a:avLst/>
            </a:prstGeom>
            <a:solidFill>
              <a:srgbClr val="33CCFF"/>
            </a:solidFill>
            <a:ln w="38100" cap="flat" cmpd="sng">
              <a:solidFill>
                <a:srgbClr val="FF9900"/>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endParaRPr lang="zh-CN" altLang="en-US" dirty="0"/>
            </a:p>
          </p:txBody>
        </p:sp>
        <p:sp>
          <p:nvSpPr>
            <p:cNvPr id="113717" name="Line 49"/>
            <p:cNvSpPr/>
            <p:nvPr/>
          </p:nvSpPr>
          <p:spPr>
            <a:xfrm flipV="1">
              <a:off x="1904" y="2552"/>
              <a:ext cx="0" cy="960"/>
            </a:xfrm>
            <a:prstGeom prst="line">
              <a:avLst/>
            </a:prstGeom>
            <a:ln w="28575" cap="flat" cmpd="sng">
              <a:solidFill>
                <a:srgbClr val="FFCC00"/>
              </a:solidFill>
              <a:prstDash val="solid"/>
              <a:headEnd type="none" w="med" len="med"/>
              <a:tailEnd type="none" w="med" len="med"/>
            </a:ln>
          </p:spPr>
          <p:txBody>
            <a:bodyPr/>
            <a:lstStyle/>
            <a:p>
              <a:endParaRPr lang="zh-CN" altLang="en-US"/>
            </a:p>
          </p:txBody>
        </p:sp>
        <p:sp>
          <p:nvSpPr>
            <p:cNvPr id="113718" name="Rectangle 50"/>
            <p:cNvSpPr/>
            <p:nvPr/>
          </p:nvSpPr>
          <p:spPr>
            <a:xfrm rot="5400000">
              <a:off x="3167" y="2979"/>
              <a:ext cx="295" cy="113"/>
            </a:xfrm>
            <a:prstGeom prst="rect">
              <a:avLst/>
            </a:prstGeom>
            <a:solidFill>
              <a:srgbClr val="FF9900"/>
            </a:solidFill>
            <a:ln w="28575" cap="flat" cmpd="sng">
              <a:solidFill>
                <a:srgbClr val="FF9900"/>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endParaRPr lang="zh-CN" altLang="en-US" dirty="0"/>
            </a:p>
          </p:txBody>
        </p:sp>
        <p:sp>
          <p:nvSpPr>
            <p:cNvPr id="113719" name="Text Box 51"/>
            <p:cNvSpPr txBox="1"/>
            <p:nvPr/>
          </p:nvSpPr>
          <p:spPr>
            <a:xfrm>
              <a:off x="3516" y="2669"/>
              <a:ext cx="384" cy="29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en-US" altLang="zh-CN" sz="2400" b="1" i="1" dirty="0"/>
                <a:t>I</a:t>
              </a:r>
              <a:r>
                <a:rPr lang="en-US" altLang="zh-CN" sz="2400" b="1" baseline="-25000" dirty="0"/>
                <a:t>1</a:t>
              </a:r>
              <a:endParaRPr lang="en-US" altLang="zh-CN" sz="2800" b="1" dirty="0">
                <a:latin typeface="Arial" panose="020B0604020202090204" pitchFamily="34" charset="0"/>
                <a:ea typeface="仿宋_GB2312" pitchFamily="49" charset="-122"/>
              </a:endParaRPr>
            </a:p>
          </p:txBody>
        </p:sp>
        <p:sp>
          <p:nvSpPr>
            <p:cNvPr id="113720" name="Rectangle 52"/>
            <p:cNvSpPr/>
            <p:nvPr/>
          </p:nvSpPr>
          <p:spPr>
            <a:xfrm rot="5400000">
              <a:off x="1746" y="2715"/>
              <a:ext cx="295" cy="113"/>
            </a:xfrm>
            <a:prstGeom prst="rect">
              <a:avLst/>
            </a:prstGeom>
            <a:solidFill>
              <a:srgbClr val="FF9900"/>
            </a:solidFill>
            <a:ln w="28575" cap="flat" cmpd="sng">
              <a:solidFill>
                <a:srgbClr val="FF9900"/>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endParaRPr lang="zh-CN" altLang="en-US" dirty="0"/>
            </a:p>
          </p:txBody>
        </p:sp>
        <p:sp>
          <p:nvSpPr>
            <p:cNvPr id="113721" name="Text Box 53"/>
            <p:cNvSpPr txBox="1"/>
            <p:nvPr/>
          </p:nvSpPr>
          <p:spPr>
            <a:xfrm>
              <a:off x="2608" y="2160"/>
              <a:ext cx="545" cy="441"/>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en-US" altLang="zh-CN" sz="2400" b="1" dirty="0"/>
                <a:t>200</a:t>
              </a:r>
              <a:r>
                <a:rPr lang="en-US" altLang="zh-CN" sz="2400" b="1" i="1" dirty="0"/>
                <a:t>I</a:t>
              </a:r>
              <a:r>
                <a:rPr lang="en-US" altLang="zh-CN" sz="2400" b="1" baseline="-25000" dirty="0"/>
                <a:t>1</a:t>
              </a:r>
              <a:endParaRPr lang="en-US" altLang="zh-CN" sz="2800" b="1" dirty="0">
                <a:latin typeface="Arial" panose="020B0604020202090204" pitchFamily="34" charset="0"/>
                <a:ea typeface="仿宋_GB2312" pitchFamily="49" charset="-122"/>
              </a:endParaRPr>
            </a:p>
          </p:txBody>
        </p:sp>
        <p:sp>
          <p:nvSpPr>
            <p:cNvPr id="113722" name="Text Box 54"/>
            <p:cNvSpPr txBox="1"/>
            <p:nvPr/>
          </p:nvSpPr>
          <p:spPr>
            <a:xfrm>
              <a:off x="1927" y="2659"/>
              <a:ext cx="589" cy="29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en-US" altLang="zh-CN" sz="2400" b="1" dirty="0"/>
                <a:t>50</a:t>
              </a:r>
              <a:r>
                <a:rPr lang="en-US" altLang="zh-CN" sz="2400" b="1" dirty="0">
                  <a:sym typeface="Symbol" panose="05050102010706020507" pitchFamily="18" charset="2"/>
                </a:rPr>
                <a:t></a:t>
              </a:r>
              <a:endParaRPr lang="en-US" altLang="zh-CN" sz="2800" b="1" dirty="0">
                <a:latin typeface="Arial" panose="020B0604020202090204" pitchFamily="34" charset="0"/>
                <a:ea typeface="仿宋_GB2312" pitchFamily="49" charset="-122"/>
              </a:endParaRPr>
            </a:p>
          </p:txBody>
        </p:sp>
        <p:sp>
          <p:nvSpPr>
            <p:cNvPr id="113723" name="Line 55"/>
            <p:cNvSpPr/>
            <p:nvPr/>
          </p:nvSpPr>
          <p:spPr>
            <a:xfrm>
              <a:off x="1882" y="3521"/>
              <a:ext cx="1905" cy="0"/>
            </a:xfrm>
            <a:prstGeom prst="line">
              <a:avLst/>
            </a:prstGeom>
            <a:ln w="28575" cap="flat" cmpd="sng">
              <a:solidFill>
                <a:srgbClr val="FFCC00"/>
              </a:solidFill>
              <a:prstDash val="solid"/>
              <a:headEnd type="none" w="med" len="med"/>
              <a:tailEnd type="none" w="med" len="med"/>
            </a:ln>
          </p:spPr>
          <p:txBody>
            <a:bodyPr/>
            <a:lstStyle/>
            <a:p>
              <a:endParaRPr lang="zh-CN" altLang="en-US"/>
            </a:p>
          </p:txBody>
        </p:sp>
        <p:sp>
          <p:nvSpPr>
            <p:cNvPr id="113724" name="Oval 56"/>
            <p:cNvSpPr/>
            <p:nvPr/>
          </p:nvSpPr>
          <p:spPr>
            <a:xfrm>
              <a:off x="3833" y="2523"/>
              <a:ext cx="91" cy="91"/>
            </a:xfrm>
            <a:prstGeom prst="ellipse">
              <a:avLst/>
            </a:prstGeom>
            <a:noFill/>
            <a:ln w="38100" cap="flat" cmpd="sng">
              <a:solidFill>
                <a:srgbClr val="FFCC00"/>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endParaRPr lang="zh-CN" altLang="en-US" dirty="0"/>
            </a:p>
          </p:txBody>
        </p:sp>
        <p:sp>
          <p:nvSpPr>
            <p:cNvPr id="113725" name="Oval 57"/>
            <p:cNvSpPr/>
            <p:nvPr/>
          </p:nvSpPr>
          <p:spPr>
            <a:xfrm>
              <a:off x="3787" y="3476"/>
              <a:ext cx="91" cy="91"/>
            </a:xfrm>
            <a:prstGeom prst="ellipse">
              <a:avLst/>
            </a:prstGeom>
            <a:noFill/>
            <a:ln w="38100" cap="flat" cmpd="sng">
              <a:solidFill>
                <a:srgbClr val="FFCC00"/>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endParaRPr lang="zh-CN" altLang="en-US" dirty="0"/>
            </a:p>
          </p:txBody>
        </p:sp>
        <p:sp>
          <p:nvSpPr>
            <p:cNvPr id="113726" name="Text Box 58"/>
            <p:cNvSpPr txBox="1"/>
            <p:nvPr/>
          </p:nvSpPr>
          <p:spPr>
            <a:xfrm>
              <a:off x="3788" y="2614"/>
              <a:ext cx="192" cy="29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en-US" altLang="zh-CN" sz="2400" b="1" dirty="0"/>
                <a:t>+</a:t>
              </a:r>
              <a:endParaRPr lang="en-US" altLang="zh-CN" sz="2800" b="1" dirty="0">
                <a:latin typeface="Arial" panose="020B0604020202090204" pitchFamily="34" charset="0"/>
                <a:ea typeface="仿宋_GB2312" pitchFamily="49" charset="-122"/>
              </a:endParaRPr>
            </a:p>
          </p:txBody>
        </p:sp>
        <p:sp>
          <p:nvSpPr>
            <p:cNvPr id="113727" name="Text Box 59"/>
            <p:cNvSpPr txBox="1"/>
            <p:nvPr/>
          </p:nvSpPr>
          <p:spPr>
            <a:xfrm>
              <a:off x="3742" y="3204"/>
              <a:ext cx="240" cy="29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en-US" altLang="zh-CN" sz="2400" b="1" dirty="0"/>
                <a:t>–</a:t>
              </a:r>
              <a:endParaRPr lang="en-US" altLang="zh-CN" sz="2800" b="1" dirty="0">
                <a:latin typeface="Arial" panose="020B0604020202090204" pitchFamily="34" charset="0"/>
                <a:ea typeface="仿宋_GB2312" pitchFamily="49" charset="-122"/>
              </a:endParaRPr>
            </a:p>
          </p:txBody>
        </p:sp>
        <p:sp>
          <p:nvSpPr>
            <p:cNvPr id="113728" name="Text Box 60"/>
            <p:cNvSpPr txBox="1"/>
            <p:nvPr/>
          </p:nvSpPr>
          <p:spPr>
            <a:xfrm>
              <a:off x="3788" y="2931"/>
              <a:ext cx="453" cy="29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en-US" altLang="zh-CN" sz="2400" b="1" i="1" dirty="0"/>
                <a:t>U</a:t>
              </a:r>
              <a:r>
                <a:rPr lang="en-US" altLang="zh-CN" sz="2400" b="1" baseline="-25000" dirty="0"/>
                <a:t>oc</a:t>
              </a:r>
              <a:endParaRPr lang="en-US" altLang="zh-CN" sz="2800" b="1" dirty="0">
                <a:latin typeface="Arial" panose="020B0604020202090204" pitchFamily="34" charset="0"/>
                <a:ea typeface="仿宋_GB2312" pitchFamily="49" charset="-122"/>
              </a:endParaRPr>
            </a:p>
          </p:txBody>
        </p:sp>
        <p:sp>
          <p:nvSpPr>
            <p:cNvPr id="113729" name="Text Box 61"/>
            <p:cNvSpPr txBox="1"/>
            <p:nvPr/>
          </p:nvSpPr>
          <p:spPr>
            <a:xfrm>
              <a:off x="3107" y="2251"/>
              <a:ext cx="240" cy="29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en-US" altLang="zh-CN" sz="2400" b="1" dirty="0"/>
                <a:t>–</a:t>
              </a:r>
              <a:endParaRPr lang="en-US" altLang="zh-CN" sz="2800" b="1" dirty="0">
                <a:latin typeface="Arial" panose="020B0604020202090204" pitchFamily="34" charset="0"/>
                <a:ea typeface="仿宋_GB2312" pitchFamily="49" charset="-122"/>
              </a:endParaRPr>
            </a:p>
          </p:txBody>
        </p:sp>
        <p:sp>
          <p:nvSpPr>
            <p:cNvPr id="113730" name="Text Box 62"/>
            <p:cNvSpPr txBox="1"/>
            <p:nvPr/>
          </p:nvSpPr>
          <p:spPr>
            <a:xfrm>
              <a:off x="2472" y="2251"/>
              <a:ext cx="192" cy="29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en-US" altLang="zh-CN" sz="2400" b="1" dirty="0"/>
                <a:t>+</a:t>
              </a:r>
              <a:endParaRPr lang="en-US" altLang="zh-CN" sz="2800" b="1" dirty="0">
                <a:latin typeface="Arial" panose="020B0604020202090204" pitchFamily="34" charset="0"/>
                <a:ea typeface="仿宋_GB2312" pitchFamily="49" charset="-122"/>
              </a:endParaRPr>
            </a:p>
          </p:txBody>
        </p:sp>
      </p:grpSp>
      <p:graphicFrame>
        <p:nvGraphicFramePr>
          <p:cNvPr id="166975" name="Object 63"/>
          <p:cNvGraphicFramePr>
            <a:graphicFrameLocks noChangeAspect="1"/>
          </p:cNvGraphicFramePr>
          <p:nvPr/>
        </p:nvGraphicFramePr>
        <p:xfrm>
          <a:off x="2058988" y="3333115"/>
          <a:ext cx="3500437" cy="490538"/>
        </p:xfrm>
        <a:graphic>
          <a:graphicData uri="http://schemas.openxmlformats.org/presentationml/2006/ole">
            <mc:AlternateContent xmlns:mc="http://schemas.openxmlformats.org/markup-compatibility/2006">
              <mc:Choice xmlns:v="urn:schemas-microsoft-com:vml" Requires="v">
                <p:oleObj spid="_x0000_s92" name="" r:id="rId1" imgW="1609725" imgH="200025" progId="Equation.DSMT4">
                  <p:embed/>
                </p:oleObj>
              </mc:Choice>
              <mc:Fallback>
                <p:oleObj name="" r:id="rId1" imgW="1609725" imgH="200025" progId="Equation.DSMT4">
                  <p:embed/>
                  <p:pic>
                    <p:nvPicPr>
                      <p:cNvPr id="0" name="图片 3327"/>
                      <p:cNvPicPr/>
                      <p:nvPr/>
                    </p:nvPicPr>
                    <p:blipFill>
                      <a:blip r:embed="rId2">
                        <a:clrChange>
                          <a:clrFrom>
                            <a:srgbClr val="000000"/>
                          </a:clrFrom>
                          <a:clrTo>
                            <a:srgbClr val="FFFFFF"/>
                          </a:clrTo>
                        </a:clrChange>
                      </a:blip>
                      <a:stretch>
                        <a:fillRect/>
                      </a:stretch>
                    </p:blipFill>
                    <p:spPr>
                      <a:xfrm>
                        <a:off x="2058988" y="3333115"/>
                        <a:ext cx="3500437" cy="490538"/>
                      </a:xfrm>
                      <a:prstGeom prst="rect">
                        <a:avLst/>
                      </a:prstGeom>
                      <a:noFill/>
                      <a:ln w="38100">
                        <a:noFill/>
                        <a:miter/>
                      </a:ln>
                    </p:spPr>
                  </p:pic>
                </p:oleObj>
              </mc:Fallback>
            </mc:AlternateContent>
          </a:graphicData>
        </a:graphic>
      </p:graphicFrame>
      <p:graphicFrame>
        <p:nvGraphicFramePr>
          <p:cNvPr id="166976" name="Object 64"/>
          <p:cNvGraphicFramePr>
            <a:graphicFrameLocks noChangeAspect="1"/>
          </p:cNvGraphicFramePr>
          <p:nvPr/>
        </p:nvGraphicFramePr>
        <p:xfrm>
          <a:off x="2593975" y="3980815"/>
          <a:ext cx="1312863" cy="493713"/>
        </p:xfrm>
        <a:graphic>
          <a:graphicData uri="http://schemas.openxmlformats.org/presentationml/2006/ole">
            <mc:AlternateContent xmlns:mc="http://schemas.openxmlformats.org/markup-compatibility/2006">
              <mc:Choice xmlns:v="urn:schemas-microsoft-com:vml" Requires="v">
                <p:oleObj spid="_x0000_s2" name="" r:id="rId3" imgW="581025" imgH="200025" progId="Equation.DSMT4">
                  <p:embed/>
                </p:oleObj>
              </mc:Choice>
              <mc:Fallback>
                <p:oleObj name="" r:id="rId3" imgW="581025" imgH="200025" progId="Equation.DSMT4">
                  <p:embed/>
                  <p:pic>
                    <p:nvPicPr>
                      <p:cNvPr id="0" name="图片 3328"/>
                      <p:cNvPicPr/>
                      <p:nvPr/>
                    </p:nvPicPr>
                    <p:blipFill>
                      <a:blip r:embed="rId4">
                        <a:clrChange>
                          <a:clrFrom>
                            <a:srgbClr val="000000"/>
                          </a:clrFrom>
                          <a:clrTo>
                            <a:srgbClr val="FFFFFF"/>
                          </a:clrTo>
                        </a:clrChange>
                      </a:blip>
                      <a:stretch>
                        <a:fillRect/>
                      </a:stretch>
                    </p:blipFill>
                    <p:spPr>
                      <a:xfrm>
                        <a:off x="2593975" y="3980815"/>
                        <a:ext cx="1312863" cy="493713"/>
                      </a:xfrm>
                      <a:prstGeom prst="rect">
                        <a:avLst/>
                      </a:prstGeom>
                      <a:noFill/>
                      <a:ln w="38100">
                        <a:noFill/>
                        <a:miter/>
                      </a:ln>
                    </p:spPr>
                  </p:pic>
                </p:oleObj>
              </mc:Fallback>
            </mc:AlternateContent>
          </a:graphicData>
        </a:graphic>
      </p:graphicFrame>
      <p:sp>
        <p:nvSpPr>
          <p:cNvPr id="166977" name="AutoShape 65"/>
          <p:cNvSpPr/>
          <p:nvPr/>
        </p:nvSpPr>
        <p:spPr>
          <a:xfrm>
            <a:off x="1919288" y="4139565"/>
            <a:ext cx="504825" cy="288925"/>
          </a:xfrm>
          <a:prstGeom prst="rightArrow">
            <a:avLst>
              <a:gd name="adj1" fmla="val 50000"/>
              <a:gd name="adj2" fmla="val 43681"/>
            </a:avLst>
          </a:prstGeom>
          <a:solidFill>
            <a:schemeClr val="accent1"/>
          </a:solidFill>
          <a:ln w="9525">
            <a:noFill/>
          </a:ln>
        </p:spPr>
        <p:txBody>
          <a:bodyPr wrap="none" anchor="ctr" anchorCtr="0"/>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endParaRPr lang="zh-CN" altLang="en-US" dirty="0"/>
          </a:p>
        </p:txBody>
      </p:sp>
      <p:graphicFrame>
        <p:nvGraphicFramePr>
          <p:cNvPr id="166978" name="Object 66"/>
          <p:cNvGraphicFramePr>
            <a:graphicFrameLocks noChangeAspect="1"/>
          </p:cNvGraphicFramePr>
          <p:nvPr/>
        </p:nvGraphicFramePr>
        <p:xfrm>
          <a:off x="4192588" y="3995103"/>
          <a:ext cx="2438400" cy="488950"/>
        </p:xfrm>
        <a:graphic>
          <a:graphicData uri="http://schemas.openxmlformats.org/presentationml/2006/ole">
            <mc:AlternateContent xmlns:mc="http://schemas.openxmlformats.org/markup-compatibility/2006">
              <mc:Choice xmlns:v="urn:schemas-microsoft-com:vml" Requires="v">
                <p:oleObj spid="_x0000_s3" name="" r:id="rId5" imgW="1114425" imgH="200025" progId="Equation.DSMT4">
                  <p:embed/>
                </p:oleObj>
              </mc:Choice>
              <mc:Fallback>
                <p:oleObj name="" r:id="rId5" imgW="1114425" imgH="200025" progId="Equation.DSMT4">
                  <p:embed/>
                  <p:pic>
                    <p:nvPicPr>
                      <p:cNvPr id="0" name="图片 3329"/>
                      <p:cNvPicPr/>
                      <p:nvPr/>
                    </p:nvPicPr>
                    <p:blipFill>
                      <a:blip r:embed="rId6">
                        <a:clrChange>
                          <a:clrFrom>
                            <a:srgbClr val="000000"/>
                          </a:clrFrom>
                          <a:clrTo>
                            <a:srgbClr val="FFFFFF"/>
                          </a:clrTo>
                        </a:clrChange>
                      </a:blip>
                      <a:stretch>
                        <a:fillRect/>
                      </a:stretch>
                    </p:blipFill>
                    <p:spPr>
                      <a:xfrm>
                        <a:off x="4192588" y="3995103"/>
                        <a:ext cx="2438400" cy="488950"/>
                      </a:xfrm>
                      <a:prstGeom prst="rect">
                        <a:avLst/>
                      </a:prstGeom>
                      <a:noFill/>
                      <a:ln w="38100">
                        <a:noFill/>
                        <a:miter/>
                      </a:ln>
                    </p:spPr>
                  </p:pic>
                </p:oleObj>
              </mc:Fallback>
            </mc:AlternateContent>
          </a:graphicData>
        </a:graphic>
      </p:graphicFrame>
      <p:sp>
        <p:nvSpPr>
          <p:cNvPr id="166979" name="Text Box 67"/>
          <p:cNvSpPr txBox="1"/>
          <p:nvPr/>
        </p:nvSpPr>
        <p:spPr>
          <a:xfrm>
            <a:off x="1847850" y="4642803"/>
            <a:ext cx="3276600" cy="46037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400" b="1" dirty="0"/>
              <a:t>(2) </a:t>
            </a:r>
            <a:r>
              <a:rPr lang="zh-CN" altLang="en-US" sz="2400" b="1" dirty="0"/>
              <a:t>求等效电阻</a:t>
            </a:r>
            <a:r>
              <a:rPr lang="en-US" altLang="zh-CN" sz="2400" b="1" i="1" dirty="0"/>
              <a:t>R</a:t>
            </a:r>
            <a:r>
              <a:rPr lang="en-US" altLang="zh-CN" b="1" baseline="-25000" dirty="0"/>
              <a:t>eq</a:t>
            </a:r>
            <a:endParaRPr lang="en-US" altLang="zh-CN" b="1" baseline="-25000" dirty="0"/>
          </a:p>
        </p:txBody>
      </p:sp>
      <p:sp>
        <p:nvSpPr>
          <p:cNvPr id="166980" name="Text Box 68"/>
          <p:cNvSpPr txBox="1"/>
          <p:nvPr/>
        </p:nvSpPr>
        <p:spPr>
          <a:xfrm>
            <a:off x="1992313" y="5147628"/>
            <a:ext cx="4464050" cy="46037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zh-CN" altLang="en-US" sz="2400" b="1" dirty="0"/>
              <a:t>用开路电压、短路电流法</a:t>
            </a:r>
            <a:endParaRPr lang="zh-CN" altLang="en-US" sz="2800" b="1" dirty="0">
              <a:latin typeface="Arial" panose="020B0604020202090204" pitchFamily="34" charset="0"/>
              <a:ea typeface="仿宋_GB2312" pitchFamily="49" charset="-122"/>
            </a:endParaRPr>
          </a:p>
        </p:txBody>
      </p:sp>
      <p:grpSp>
        <p:nvGrpSpPr>
          <p:cNvPr id="166981" name="Group 69"/>
          <p:cNvGrpSpPr/>
          <p:nvPr/>
        </p:nvGrpSpPr>
        <p:grpSpPr>
          <a:xfrm>
            <a:off x="9625013" y="897890"/>
            <a:ext cx="792162" cy="2016125"/>
            <a:chOff x="5103" y="436"/>
            <a:chExt cx="499" cy="1270"/>
          </a:xfrm>
        </p:grpSpPr>
        <p:sp>
          <p:nvSpPr>
            <p:cNvPr id="113699" name="Rectangle 70"/>
            <p:cNvSpPr/>
            <p:nvPr/>
          </p:nvSpPr>
          <p:spPr>
            <a:xfrm>
              <a:off x="5103" y="436"/>
              <a:ext cx="362" cy="1270"/>
            </a:xfrm>
            <a:prstGeom prst="rect">
              <a:avLst/>
            </a:prstGeom>
            <a:solidFill>
              <a:srgbClr val="3333CC"/>
            </a:solidFill>
            <a:ln w="9525">
              <a:noFill/>
            </a:ln>
          </p:spPr>
          <p:txBody>
            <a:bodyPr wrap="none" anchor="ctr" anchorCtr="0"/>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endParaRPr lang="zh-CN" altLang="en-US" dirty="0"/>
            </a:p>
          </p:txBody>
        </p:sp>
        <p:sp>
          <p:nvSpPr>
            <p:cNvPr id="113700" name="Line 71"/>
            <p:cNvSpPr/>
            <p:nvPr/>
          </p:nvSpPr>
          <p:spPr>
            <a:xfrm>
              <a:off x="5103" y="663"/>
              <a:ext cx="0" cy="953"/>
            </a:xfrm>
            <a:prstGeom prst="line">
              <a:avLst/>
            </a:prstGeom>
            <a:ln w="28575" cap="flat" cmpd="sng">
              <a:solidFill>
                <a:srgbClr val="FFCC00"/>
              </a:solidFill>
              <a:prstDash val="solid"/>
              <a:headEnd type="none" w="med" len="med"/>
              <a:tailEnd type="none" w="med" len="med"/>
            </a:ln>
          </p:spPr>
          <p:txBody>
            <a:bodyPr/>
            <a:lstStyle/>
            <a:p>
              <a:endParaRPr lang="zh-CN" altLang="en-US"/>
            </a:p>
          </p:txBody>
        </p:sp>
        <p:grpSp>
          <p:nvGrpSpPr>
            <p:cNvPr id="113701" name="Group 72"/>
            <p:cNvGrpSpPr/>
            <p:nvPr/>
          </p:nvGrpSpPr>
          <p:grpSpPr>
            <a:xfrm>
              <a:off x="5148" y="935"/>
              <a:ext cx="454" cy="408"/>
              <a:chOff x="4014" y="3158"/>
              <a:chExt cx="454" cy="408"/>
            </a:xfrm>
          </p:grpSpPr>
          <p:sp>
            <p:nvSpPr>
              <p:cNvPr id="113702" name="Line 73"/>
              <p:cNvSpPr/>
              <p:nvPr/>
            </p:nvSpPr>
            <p:spPr>
              <a:xfrm>
                <a:off x="4014" y="3158"/>
                <a:ext cx="0" cy="408"/>
              </a:xfrm>
              <a:prstGeom prst="line">
                <a:avLst/>
              </a:prstGeom>
              <a:ln w="38100" cap="flat" cmpd="sng">
                <a:solidFill>
                  <a:srgbClr val="66FFFF"/>
                </a:solidFill>
                <a:prstDash val="solid"/>
                <a:headEnd type="none" w="med" len="med"/>
                <a:tailEnd type="triangle" w="med" len="med"/>
              </a:ln>
            </p:spPr>
            <p:txBody>
              <a:bodyPr/>
              <a:lstStyle/>
              <a:p>
                <a:endParaRPr lang="zh-CN" altLang="en-US"/>
              </a:p>
            </p:txBody>
          </p:sp>
          <p:sp>
            <p:nvSpPr>
              <p:cNvPr id="113703" name="Text Box 74"/>
              <p:cNvSpPr txBox="1"/>
              <p:nvPr/>
            </p:nvSpPr>
            <p:spPr>
              <a:xfrm>
                <a:off x="4014" y="3203"/>
                <a:ext cx="454" cy="329"/>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800" b="1" i="1" dirty="0">
                    <a:solidFill>
                      <a:schemeClr val="bg1"/>
                    </a:solidFill>
                    <a:ea typeface="仿宋_GB2312" pitchFamily="49" charset="-122"/>
                  </a:rPr>
                  <a:t>I</a:t>
                </a:r>
                <a:r>
                  <a:rPr lang="en-US" altLang="zh-CN" sz="2800" b="1" baseline="-25000" dirty="0">
                    <a:solidFill>
                      <a:schemeClr val="bg1"/>
                    </a:solidFill>
                    <a:ea typeface="仿宋_GB2312" pitchFamily="49" charset="-122"/>
                  </a:rPr>
                  <a:t>sc</a:t>
                </a:r>
                <a:endParaRPr lang="en-US" altLang="zh-CN" sz="2800" b="1" baseline="-25000" dirty="0">
                  <a:solidFill>
                    <a:schemeClr val="bg1"/>
                  </a:solidFill>
                  <a:ea typeface="仿宋_GB2312" pitchFamily="49" charset="-122"/>
                </a:endParaRPr>
              </a:p>
            </p:txBody>
          </p:sp>
        </p:grpSp>
      </p:grpSp>
      <p:sp>
        <p:nvSpPr>
          <p:cNvPr id="166987" name="AutoShape 75"/>
          <p:cNvSpPr/>
          <p:nvPr/>
        </p:nvSpPr>
        <p:spPr>
          <a:xfrm>
            <a:off x="8112125" y="2987040"/>
            <a:ext cx="288925" cy="431800"/>
          </a:xfrm>
          <a:prstGeom prst="downArrow">
            <a:avLst>
              <a:gd name="adj1" fmla="val 50000"/>
              <a:gd name="adj2" fmla="val 37362"/>
            </a:avLst>
          </a:prstGeom>
          <a:solidFill>
            <a:schemeClr val="accent1"/>
          </a:solidFill>
          <a:ln w="9525">
            <a:noFill/>
          </a:ln>
        </p:spPr>
        <p:txBody>
          <a:bodyPr vert="eaVert" wrap="none" anchor="ctr" anchorCtr="0"/>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endParaRPr lang="zh-CN" altLang="en-US" dirty="0"/>
          </a:p>
        </p:txBody>
      </p:sp>
      <p:grpSp>
        <p:nvGrpSpPr>
          <p:cNvPr id="166988" name="Group 76"/>
          <p:cNvGrpSpPr/>
          <p:nvPr/>
        </p:nvGrpSpPr>
        <p:grpSpPr>
          <a:xfrm>
            <a:off x="7175500" y="3274378"/>
            <a:ext cx="2833688" cy="2405062"/>
            <a:chOff x="2835" y="2205"/>
            <a:chExt cx="1785" cy="1515"/>
          </a:xfrm>
        </p:grpSpPr>
        <p:sp>
          <p:nvSpPr>
            <p:cNvPr id="113683" name="Line 77"/>
            <p:cNvSpPr/>
            <p:nvPr/>
          </p:nvSpPr>
          <p:spPr>
            <a:xfrm flipV="1">
              <a:off x="2970" y="2523"/>
              <a:ext cx="1452" cy="0"/>
            </a:xfrm>
            <a:prstGeom prst="line">
              <a:avLst/>
            </a:prstGeom>
            <a:ln w="28575" cap="flat" cmpd="sng">
              <a:solidFill>
                <a:srgbClr val="FFCC00"/>
              </a:solidFill>
              <a:prstDash val="solid"/>
              <a:headEnd type="none" w="med" len="med"/>
              <a:tailEnd type="none" w="med" len="med"/>
            </a:ln>
          </p:spPr>
          <p:txBody>
            <a:bodyPr/>
            <a:lstStyle/>
            <a:p>
              <a:endParaRPr lang="zh-CN" altLang="en-US"/>
            </a:p>
          </p:txBody>
        </p:sp>
        <p:sp>
          <p:nvSpPr>
            <p:cNvPr id="113684" name="Line 78"/>
            <p:cNvSpPr/>
            <p:nvPr/>
          </p:nvSpPr>
          <p:spPr>
            <a:xfrm flipH="1">
              <a:off x="4411" y="2523"/>
              <a:ext cx="11" cy="944"/>
            </a:xfrm>
            <a:prstGeom prst="line">
              <a:avLst/>
            </a:prstGeom>
            <a:ln w="28575" cap="flat" cmpd="sng">
              <a:solidFill>
                <a:srgbClr val="FFCC00"/>
              </a:solidFill>
              <a:prstDash val="solid"/>
              <a:headEnd type="oval" w="med" len="med"/>
              <a:tailEnd type="oval" w="med" len="med"/>
            </a:ln>
          </p:spPr>
          <p:txBody>
            <a:bodyPr/>
            <a:lstStyle/>
            <a:p>
              <a:endParaRPr lang="zh-CN" altLang="en-US"/>
            </a:p>
          </p:txBody>
        </p:sp>
        <p:sp>
          <p:nvSpPr>
            <p:cNvPr id="113685" name="Rectangle 79"/>
            <p:cNvSpPr/>
            <p:nvPr/>
          </p:nvSpPr>
          <p:spPr>
            <a:xfrm>
              <a:off x="3606" y="2478"/>
              <a:ext cx="295" cy="113"/>
            </a:xfrm>
            <a:prstGeom prst="rect">
              <a:avLst/>
            </a:prstGeom>
            <a:solidFill>
              <a:srgbClr val="FF9900"/>
            </a:solidFill>
            <a:ln w="28575" cap="flat" cmpd="sng">
              <a:solidFill>
                <a:srgbClr val="FF9900"/>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endParaRPr lang="zh-CN" altLang="en-US" dirty="0"/>
            </a:p>
          </p:txBody>
        </p:sp>
        <p:sp>
          <p:nvSpPr>
            <p:cNvPr id="113686" name="Text Box 80"/>
            <p:cNvSpPr txBox="1"/>
            <p:nvPr/>
          </p:nvSpPr>
          <p:spPr>
            <a:xfrm>
              <a:off x="3560" y="2523"/>
              <a:ext cx="589" cy="29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en-US" altLang="zh-CN" sz="2400" b="1" dirty="0"/>
                <a:t>50</a:t>
              </a:r>
              <a:r>
                <a:rPr lang="en-US" altLang="zh-CN" sz="2400" b="1" dirty="0">
                  <a:sym typeface="Symbol" panose="05050102010706020507" pitchFamily="18" charset="2"/>
                </a:rPr>
                <a:t></a:t>
              </a:r>
              <a:endParaRPr lang="en-US" altLang="zh-CN" sz="2800" b="1" dirty="0">
                <a:latin typeface="Arial" panose="020B0604020202090204" pitchFamily="34" charset="0"/>
                <a:ea typeface="仿宋_GB2312" pitchFamily="49" charset="-122"/>
              </a:endParaRPr>
            </a:p>
          </p:txBody>
        </p:sp>
        <p:sp>
          <p:nvSpPr>
            <p:cNvPr id="113687" name="Line 81"/>
            <p:cNvSpPr/>
            <p:nvPr/>
          </p:nvSpPr>
          <p:spPr>
            <a:xfrm>
              <a:off x="4332" y="2614"/>
              <a:ext cx="0" cy="384"/>
            </a:xfrm>
            <a:prstGeom prst="line">
              <a:avLst/>
            </a:prstGeom>
            <a:ln w="38100" cap="flat" cmpd="sng">
              <a:solidFill>
                <a:srgbClr val="66FFFF"/>
              </a:solidFill>
              <a:prstDash val="solid"/>
              <a:headEnd type="none" w="med" len="med"/>
              <a:tailEnd type="triangle" w="med" len="med"/>
            </a:ln>
          </p:spPr>
          <p:txBody>
            <a:bodyPr/>
            <a:lstStyle/>
            <a:p>
              <a:endParaRPr lang="zh-CN" altLang="en-US"/>
            </a:p>
          </p:txBody>
        </p:sp>
        <p:sp>
          <p:nvSpPr>
            <p:cNvPr id="113688" name="Text Box 82"/>
            <p:cNvSpPr txBox="1"/>
            <p:nvPr/>
          </p:nvSpPr>
          <p:spPr>
            <a:xfrm>
              <a:off x="3016" y="2760"/>
              <a:ext cx="192" cy="29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en-US" altLang="zh-CN" sz="2400" b="1" dirty="0"/>
                <a:t>+</a:t>
              </a:r>
              <a:endParaRPr lang="en-US" altLang="zh-CN" sz="2800" b="1" dirty="0">
                <a:latin typeface="Arial" panose="020B0604020202090204" pitchFamily="34" charset="0"/>
                <a:ea typeface="仿宋_GB2312" pitchFamily="49" charset="-122"/>
              </a:endParaRPr>
            </a:p>
          </p:txBody>
        </p:sp>
        <p:sp>
          <p:nvSpPr>
            <p:cNvPr id="113689" name="Text Box 83"/>
            <p:cNvSpPr txBox="1"/>
            <p:nvPr/>
          </p:nvSpPr>
          <p:spPr>
            <a:xfrm>
              <a:off x="3016" y="3214"/>
              <a:ext cx="240" cy="29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en-US" altLang="zh-CN" sz="2400" b="1" dirty="0"/>
                <a:t>–</a:t>
              </a:r>
              <a:endParaRPr lang="en-US" altLang="zh-CN" sz="2800" b="1" dirty="0">
                <a:latin typeface="Arial" panose="020B0604020202090204" pitchFamily="34" charset="0"/>
                <a:ea typeface="仿宋_GB2312" pitchFamily="49" charset="-122"/>
              </a:endParaRPr>
            </a:p>
          </p:txBody>
        </p:sp>
        <p:sp>
          <p:nvSpPr>
            <p:cNvPr id="113690" name="Text Box 84"/>
            <p:cNvSpPr txBox="1"/>
            <p:nvPr/>
          </p:nvSpPr>
          <p:spPr>
            <a:xfrm>
              <a:off x="3152" y="3022"/>
              <a:ext cx="590" cy="29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en-US" altLang="zh-CN" sz="2400" b="1" dirty="0"/>
                <a:t>40V</a:t>
              </a:r>
              <a:endParaRPr lang="en-US" altLang="zh-CN" sz="2800" b="1" dirty="0">
                <a:latin typeface="Arial" panose="020B0604020202090204" pitchFamily="34" charset="0"/>
                <a:ea typeface="仿宋_GB2312" pitchFamily="49" charset="-122"/>
              </a:endParaRPr>
            </a:p>
          </p:txBody>
        </p:sp>
        <p:sp>
          <p:nvSpPr>
            <p:cNvPr id="113691" name="Text Box 85"/>
            <p:cNvSpPr txBox="1"/>
            <p:nvPr/>
          </p:nvSpPr>
          <p:spPr>
            <a:xfrm>
              <a:off x="4332" y="2205"/>
              <a:ext cx="288" cy="29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en-US" altLang="zh-CN" sz="2400" b="1" dirty="0"/>
                <a:t>a</a:t>
              </a:r>
              <a:endParaRPr lang="en-US" altLang="zh-CN" sz="2800" b="1" dirty="0">
                <a:latin typeface="Arial" panose="020B0604020202090204" pitchFamily="34" charset="0"/>
                <a:ea typeface="仿宋_GB2312" pitchFamily="49" charset="-122"/>
              </a:endParaRPr>
            </a:p>
          </p:txBody>
        </p:sp>
        <p:sp>
          <p:nvSpPr>
            <p:cNvPr id="113692" name="Text Box 86"/>
            <p:cNvSpPr txBox="1"/>
            <p:nvPr/>
          </p:nvSpPr>
          <p:spPr>
            <a:xfrm>
              <a:off x="4286" y="3430"/>
              <a:ext cx="192" cy="29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en-US" altLang="zh-CN" sz="2400" b="1" dirty="0"/>
                <a:t>b</a:t>
              </a:r>
              <a:endParaRPr lang="en-US" altLang="zh-CN" sz="2800" b="1" dirty="0">
                <a:latin typeface="Arial" panose="020B0604020202090204" pitchFamily="34" charset="0"/>
                <a:ea typeface="仿宋_GB2312" pitchFamily="49" charset="-122"/>
              </a:endParaRPr>
            </a:p>
          </p:txBody>
        </p:sp>
        <p:sp>
          <p:nvSpPr>
            <p:cNvPr id="113693" name="Oval 87"/>
            <p:cNvSpPr/>
            <p:nvPr/>
          </p:nvSpPr>
          <p:spPr>
            <a:xfrm>
              <a:off x="2835" y="3032"/>
              <a:ext cx="295" cy="295"/>
            </a:xfrm>
            <a:prstGeom prst="ellipse">
              <a:avLst/>
            </a:prstGeom>
            <a:solidFill>
              <a:srgbClr val="33CCFF"/>
            </a:solidFill>
            <a:ln w="38100" cap="flat" cmpd="sng">
              <a:solidFill>
                <a:srgbClr val="FF9900"/>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endParaRPr lang="zh-CN" altLang="en-US" dirty="0"/>
            </a:p>
          </p:txBody>
        </p:sp>
        <p:sp>
          <p:nvSpPr>
            <p:cNvPr id="113694" name="Line 88"/>
            <p:cNvSpPr/>
            <p:nvPr/>
          </p:nvSpPr>
          <p:spPr>
            <a:xfrm flipV="1">
              <a:off x="2992" y="2507"/>
              <a:ext cx="0" cy="960"/>
            </a:xfrm>
            <a:prstGeom prst="line">
              <a:avLst/>
            </a:prstGeom>
            <a:ln w="28575" cap="flat" cmpd="sng">
              <a:solidFill>
                <a:srgbClr val="FFCC00"/>
              </a:solidFill>
              <a:prstDash val="solid"/>
              <a:headEnd type="none" w="med" len="med"/>
              <a:tailEnd type="none" w="med" len="med"/>
            </a:ln>
          </p:spPr>
          <p:txBody>
            <a:bodyPr/>
            <a:lstStyle/>
            <a:p>
              <a:endParaRPr lang="zh-CN" altLang="en-US"/>
            </a:p>
          </p:txBody>
        </p:sp>
        <p:sp>
          <p:nvSpPr>
            <p:cNvPr id="113695" name="Text Box 89"/>
            <p:cNvSpPr txBox="1"/>
            <p:nvPr/>
          </p:nvSpPr>
          <p:spPr>
            <a:xfrm>
              <a:off x="4014" y="2614"/>
              <a:ext cx="454" cy="29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en-US" altLang="zh-CN" sz="2400" b="1" i="1" dirty="0"/>
                <a:t>I</a:t>
              </a:r>
              <a:r>
                <a:rPr lang="en-US" altLang="zh-CN" sz="2400" b="1" baseline="-25000" dirty="0"/>
                <a:t>sc</a:t>
              </a:r>
              <a:endParaRPr lang="en-US" altLang="zh-CN" sz="2800" b="1" dirty="0">
                <a:latin typeface="Arial" panose="020B0604020202090204" pitchFamily="34" charset="0"/>
                <a:ea typeface="仿宋_GB2312" pitchFamily="49" charset="-122"/>
              </a:endParaRPr>
            </a:p>
          </p:txBody>
        </p:sp>
        <p:sp>
          <p:nvSpPr>
            <p:cNvPr id="113696" name="Rectangle 90"/>
            <p:cNvSpPr/>
            <p:nvPr/>
          </p:nvSpPr>
          <p:spPr>
            <a:xfrm rot="5400000">
              <a:off x="2834" y="2670"/>
              <a:ext cx="295" cy="113"/>
            </a:xfrm>
            <a:prstGeom prst="rect">
              <a:avLst/>
            </a:prstGeom>
            <a:solidFill>
              <a:srgbClr val="FF9900"/>
            </a:solidFill>
            <a:ln w="28575" cap="flat" cmpd="sng">
              <a:solidFill>
                <a:srgbClr val="FF9900"/>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endParaRPr lang="zh-CN" altLang="en-US" dirty="0"/>
            </a:p>
          </p:txBody>
        </p:sp>
        <p:sp>
          <p:nvSpPr>
            <p:cNvPr id="113697" name="Text Box 91"/>
            <p:cNvSpPr txBox="1"/>
            <p:nvPr/>
          </p:nvSpPr>
          <p:spPr>
            <a:xfrm>
              <a:off x="3015" y="2614"/>
              <a:ext cx="589" cy="29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en-US" altLang="zh-CN" sz="2400" b="1" dirty="0"/>
                <a:t>50</a:t>
              </a:r>
              <a:r>
                <a:rPr lang="en-US" altLang="zh-CN" sz="2400" b="1" dirty="0">
                  <a:sym typeface="Symbol" panose="05050102010706020507" pitchFamily="18" charset="2"/>
                </a:rPr>
                <a:t></a:t>
              </a:r>
              <a:endParaRPr lang="en-US" altLang="zh-CN" sz="2800" b="1" dirty="0">
                <a:latin typeface="Arial" panose="020B0604020202090204" pitchFamily="34" charset="0"/>
                <a:ea typeface="仿宋_GB2312" pitchFamily="49" charset="-122"/>
              </a:endParaRPr>
            </a:p>
          </p:txBody>
        </p:sp>
        <p:sp>
          <p:nvSpPr>
            <p:cNvPr id="113698" name="Line 92"/>
            <p:cNvSpPr/>
            <p:nvPr/>
          </p:nvSpPr>
          <p:spPr>
            <a:xfrm flipV="1">
              <a:off x="2970" y="3475"/>
              <a:ext cx="1452" cy="1"/>
            </a:xfrm>
            <a:prstGeom prst="line">
              <a:avLst/>
            </a:prstGeom>
            <a:ln w="28575" cap="flat" cmpd="sng">
              <a:solidFill>
                <a:srgbClr val="FFCC00"/>
              </a:solidFill>
              <a:prstDash val="solid"/>
              <a:headEnd type="none" w="med" len="med"/>
              <a:tailEnd type="none" w="med" len="med"/>
            </a:ln>
          </p:spPr>
          <p:txBody>
            <a:bodyPr/>
            <a:lstStyle/>
            <a:p>
              <a:endParaRPr lang="zh-CN" altLang="en-US"/>
            </a:p>
          </p:txBody>
        </p:sp>
      </p:grpSp>
      <p:graphicFrame>
        <p:nvGraphicFramePr>
          <p:cNvPr id="167005" name="Object 93"/>
          <p:cNvGraphicFramePr>
            <a:graphicFrameLocks noChangeAspect="1"/>
          </p:cNvGraphicFramePr>
          <p:nvPr/>
        </p:nvGraphicFramePr>
        <p:xfrm>
          <a:off x="1919288" y="5722303"/>
          <a:ext cx="2790825" cy="493712"/>
        </p:xfrm>
        <a:graphic>
          <a:graphicData uri="http://schemas.openxmlformats.org/presentationml/2006/ole">
            <mc:AlternateContent xmlns:mc="http://schemas.openxmlformats.org/markup-compatibility/2006">
              <mc:Choice xmlns:v="urn:schemas-microsoft-com:vml" Requires="v">
                <p:oleObj spid="_x0000_s4" name="" r:id="rId7" imgW="1266825" imgH="200025" progId="Equation.3">
                  <p:embed/>
                </p:oleObj>
              </mc:Choice>
              <mc:Fallback>
                <p:oleObj name="" r:id="rId7" imgW="1266825" imgH="200025" progId="Equation.3">
                  <p:embed/>
                  <p:pic>
                    <p:nvPicPr>
                      <p:cNvPr id="0" name="图片 3308"/>
                      <p:cNvPicPr/>
                      <p:nvPr/>
                    </p:nvPicPr>
                    <p:blipFill>
                      <a:blip r:embed="rId8">
                        <a:clrChange>
                          <a:clrFrom>
                            <a:srgbClr val="000000"/>
                          </a:clrFrom>
                          <a:clrTo>
                            <a:srgbClr val="FFFFFF"/>
                          </a:clrTo>
                        </a:clrChange>
                      </a:blip>
                      <a:stretch>
                        <a:fillRect/>
                      </a:stretch>
                    </p:blipFill>
                    <p:spPr>
                      <a:xfrm>
                        <a:off x="1919288" y="5722303"/>
                        <a:ext cx="2790825" cy="493712"/>
                      </a:xfrm>
                      <a:prstGeom prst="rect">
                        <a:avLst/>
                      </a:prstGeom>
                      <a:solidFill>
                        <a:schemeClr val="tx1"/>
                      </a:solidFill>
                      <a:ln w="38100">
                        <a:noFill/>
                        <a:miter/>
                      </a:ln>
                    </p:spPr>
                  </p:pic>
                </p:oleObj>
              </mc:Fallback>
            </mc:AlternateContent>
          </a:graphicData>
        </a:graphic>
      </p:graphicFrame>
      <p:graphicFrame>
        <p:nvGraphicFramePr>
          <p:cNvPr id="167006" name="Object 94"/>
          <p:cNvGraphicFramePr>
            <a:graphicFrameLocks noChangeAspect="1"/>
          </p:cNvGraphicFramePr>
          <p:nvPr/>
        </p:nvGraphicFramePr>
        <p:xfrm>
          <a:off x="5448300" y="5579428"/>
          <a:ext cx="3584575" cy="957262"/>
        </p:xfrm>
        <a:graphic>
          <a:graphicData uri="http://schemas.openxmlformats.org/presentationml/2006/ole">
            <mc:AlternateContent xmlns:mc="http://schemas.openxmlformats.org/markup-compatibility/2006">
              <mc:Choice xmlns:v="urn:schemas-microsoft-com:vml" Requires="v">
                <p:oleObj spid="_x0000_s5" name="" r:id="rId9" imgW="1638300" imgH="419100" progId="Equation.3">
                  <p:embed/>
                </p:oleObj>
              </mc:Choice>
              <mc:Fallback>
                <p:oleObj name="" r:id="rId9" imgW="1638300" imgH="419100" progId="Equation.3">
                  <p:embed/>
                  <p:pic>
                    <p:nvPicPr>
                      <p:cNvPr id="0" name="图片 3309"/>
                      <p:cNvPicPr/>
                      <p:nvPr/>
                    </p:nvPicPr>
                    <p:blipFill>
                      <a:blip r:embed="rId10">
                        <a:clrChange>
                          <a:clrFrom>
                            <a:srgbClr val="000000"/>
                          </a:clrFrom>
                          <a:clrTo>
                            <a:srgbClr val="FFFFFF"/>
                          </a:clrTo>
                        </a:clrChange>
                      </a:blip>
                      <a:stretch>
                        <a:fillRect/>
                      </a:stretch>
                    </p:blipFill>
                    <p:spPr>
                      <a:xfrm>
                        <a:off x="5448300" y="5579428"/>
                        <a:ext cx="3584575" cy="957262"/>
                      </a:xfrm>
                      <a:prstGeom prst="rect">
                        <a:avLst/>
                      </a:prstGeom>
                      <a:solidFill>
                        <a:schemeClr val="tx1"/>
                      </a:solidFill>
                      <a:ln w="38100">
                        <a:noFill/>
                        <a:miter/>
                      </a:ln>
                    </p:spPr>
                  </p:pic>
                </p:oleObj>
              </mc:Fallback>
            </mc:AlternateContent>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0" presetClass="entr" presetSubtype="0" fill="hold" nodeType="clickEffect">
                                  <p:stCondLst>
                                    <p:cond delay="0"/>
                                  </p:stCondLst>
                                  <p:childTnLst>
                                    <p:set>
                                      <p:cBhvr>
                                        <p:cTn id="6" dur="1" fill="hold">
                                          <p:stCondLst>
                                            <p:cond delay="0"/>
                                          </p:stCondLst>
                                        </p:cTn>
                                        <p:tgtEl>
                                          <p:spTgt spid="166914"/>
                                        </p:tgtEl>
                                        <p:attrNameLst>
                                          <p:attrName>style.visibility</p:attrName>
                                        </p:attrNameLst>
                                      </p:cBhvr>
                                      <p:to>
                                        <p:strVal val="visible"/>
                                      </p:to>
                                    </p:set>
                                    <p:animEffect transition="in" filter="wedge">
                                      <p:cBhvr>
                                        <p:cTn id="7" dur="2000"/>
                                        <p:tgtEl>
                                          <p:spTgt spid="166914"/>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8" fill="hold" nodeType="clickEffect">
                                  <p:stCondLst>
                                    <p:cond delay="0"/>
                                  </p:stCondLst>
                                  <p:childTnLst>
                                    <p:set>
                                      <p:cBhvr>
                                        <p:cTn id="11" dur="1" fill="hold">
                                          <p:stCondLst>
                                            <p:cond delay="0"/>
                                          </p:stCondLst>
                                        </p:cTn>
                                        <p:tgtEl>
                                          <p:spTgt spid="166946"/>
                                        </p:tgtEl>
                                        <p:attrNameLst>
                                          <p:attrName>style.visibility</p:attrName>
                                        </p:attrNameLst>
                                      </p:cBhvr>
                                      <p:to>
                                        <p:strVal val="visible"/>
                                      </p:to>
                                    </p:set>
                                    <p:animEffect transition="in" filter="slide(fromLeft)">
                                      <p:cBhvr>
                                        <p:cTn id="12" dur="500"/>
                                        <p:tgtEl>
                                          <p:spTgt spid="166946"/>
                                        </p:tgtEl>
                                      </p:cBhvr>
                                    </p:animEffect>
                                  </p:childTnLst>
                                </p:cTn>
                              </p:par>
                            </p:childTnLst>
                          </p:cTn>
                        </p:par>
                        <p:par>
                          <p:cTn id="13" fill="hold">
                            <p:stCondLst>
                              <p:cond delay="500"/>
                            </p:stCondLst>
                            <p:childTnLst>
                              <p:par>
                                <p:cTn id="14" presetID="22" presetClass="entr" presetSubtype="8" fill="hold" nodeType="afterEffect">
                                  <p:stCondLst>
                                    <p:cond delay="0"/>
                                  </p:stCondLst>
                                  <p:childTnLst>
                                    <p:set>
                                      <p:cBhvr>
                                        <p:cTn id="15" dur="1" fill="hold">
                                          <p:stCondLst>
                                            <p:cond delay="0"/>
                                          </p:stCondLst>
                                        </p:cTn>
                                        <p:tgtEl>
                                          <p:spTgt spid="166947"/>
                                        </p:tgtEl>
                                        <p:attrNameLst>
                                          <p:attrName>style.visibility</p:attrName>
                                        </p:attrNameLst>
                                      </p:cBhvr>
                                      <p:to>
                                        <p:strVal val="visible"/>
                                      </p:to>
                                    </p:set>
                                    <p:animEffect transition="in" filter="wipe(left)">
                                      <p:cBhvr>
                                        <p:cTn id="16" dur="2000"/>
                                        <p:tgtEl>
                                          <p:spTgt spid="166947"/>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166975"/>
                                        </p:tgtEl>
                                        <p:attrNameLst>
                                          <p:attrName>style.visibility</p:attrName>
                                        </p:attrNameLst>
                                      </p:cBhvr>
                                      <p:to>
                                        <p:strVal val="visible"/>
                                      </p:to>
                                    </p:set>
                                    <p:animEffect transition="in" filter="wipe(left)">
                                      <p:cBhvr>
                                        <p:cTn id="21" dur="2000"/>
                                        <p:tgtEl>
                                          <p:spTgt spid="166975"/>
                                        </p:tgtEl>
                                      </p:cBhvr>
                                    </p:animEffect>
                                  </p:childTnLst>
                                </p:cTn>
                              </p:par>
                            </p:childTnLst>
                          </p:cTn>
                        </p:par>
                      </p:childTnLst>
                    </p:cTn>
                  </p:par>
                  <p:par>
                    <p:cTn id="22" fill="hold">
                      <p:stCondLst>
                        <p:cond delay="indefinite"/>
                      </p:stCondLst>
                      <p:childTnLst>
                        <p:par>
                          <p:cTn id="23" fill="hold">
                            <p:stCondLst>
                              <p:cond delay="0"/>
                            </p:stCondLst>
                            <p:childTnLst>
                              <p:par>
                                <p:cTn id="24" presetID="12" presetClass="entr" presetSubtype="8" fill="hold" nodeType="clickEffect">
                                  <p:stCondLst>
                                    <p:cond delay="0"/>
                                  </p:stCondLst>
                                  <p:childTnLst>
                                    <p:set>
                                      <p:cBhvr>
                                        <p:cTn id="25" dur="1" fill="hold">
                                          <p:stCondLst>
                                            <p:cond delay="0"/>
                                          </p:stCondLst>
                                        </p:cTn>
                                        <p:tgtEl>
                                          <p:spTgt spid="166977"/>
                                        </p:tgtEl>
                                        <p:attrNameLst>
                                          <p:attrName>style.visibility</p:attrName>
                                        </p:attrNameLst>
                                      </p:cBhvr>
                                      <p:to>
                                        <p:strVal val="visible"/>
                                      </p:to>
                                    </p:set>
                                    <p:animEffect transition="in" filter="slide(fromLeft)">
                                      <p:cBhvr>
                                        <p:cTn id="26" dur="500"/>
                                        <p:tgtEl>
                                          <p:spTgt spid="166977"/>
                                        </p:tgtEl>
                                      </p:cBhvr>
                                    </p:animEffect>
                                  </p:childTnLst>
                                </p:cTn>
                              </p:par>
                            </p:childTnLst>
                          </p:cTn>
                        </p:par>
                        <p:par>
                          <p:cTn id="27" fill="hold">
                            <p:stCondLst>
                              <p:cond delay="500"/>
                            </p:stCondLst>
                            <p:childTnLst>
                              <p:par>
                                <p:cTn id="28" presetID="22" presetClass="entr" presetSubtype="8" fill="hold" nodeType="afterEffect">
                                  <p:stCondLst>
                                    <p:cond delay="0"/>
                                  </p:stCondLst>
                                  <p:childTnLst>
                                    <p:set>
                                      <p:cBhvr>
                                        <p:cTn id="29" dur="1" fill="hold">
                                          <p:stCondLst>
                                            <p:cond delay="0"/>
                                          </p:stCondLst>
                                        </p:cTn>
                                        <p:tgtEl>
                                          <p:spTgt spid="166976"/>
                                        </p:tgtEl>
                                        <p:attrNameLst>
                                          <p:attrName>style.visibility</p:attrName>
                                        </p:attrNameLst>
                                      </p:cBhvr>
                                      <p:to>
                                        <p:strVal val="visible"/>
                                      </p:to>
                                    </p:set>
                                    <p:animEffect transition="in" filter="wipe(left)">
                                      <p:cBhvr>
                                        <p:cTn id="30" dur="2000"/>
                                        <p:tgtEl>
                                          <p:spTgt spid="166976"/>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166978"/>
                                        </p:tgtEl>
                                        <p:attrNameLst>
                                          <p:attrName>style.visibility</p:attrName>
                                        </p:attrNameLst>
                                      </p:cBhvr>
                                      <p:to>
                                        <p:strVal val="visible"/>
                                      </p:to>
                                    </p:set>
                                    <p:animEffect transition="in" filter="wipe(left)">
                                      <p:cBhvr>
                                        <p:cTn id="35" dur="2000"/>
                                        <p:tgtEl>
                                          <p:spTgt spid="166978"/>
                                        </p:tgtEl>
                                      </p:cBhvr>
                                    </p:animEffect>
                                  </p:childTnLst>
                                </p:cTn>
                              </p:par>
                            </p:childTnLst>
                          </p:cTn>
                        </p:par>
                      </p:childTnLst>
                    </p:cTn>
                  </p:par>
                  <p:par>
                    <p:cTn id="36" fill="hold">
                      <p:stCondLst>
                        <p:cond delay="indefinite"/>
                      </p:stCondLst>
                      <p:childTnLst>
                        <p:par>
                          <p:cTn id="37" fill="hold">
                            <p:stCondLst>
                              <p:cond delay="0"/>
                            </p:stCondLst>
                            <p:childTnLst>
                              <p:par>
                                <p:cTn id="38" presetID="16" presetClass="entr" presetSubtype="26" fill="hold" grpId="0" nodeType="clickEffect">
                                  <p:stCondLst>
                                    <p:cond delay="0"/>
                                  </p:stCondLst>
                                  <p:childTnLst>
                                    <p:set>
                                      <p:cBhvr>
                                        <p:cTn id="39" dur="1" fill="hold">
                                          <p:stCondLst>
                                            <p:cond delay="0"/>
                                          </p:stCondLst>
                                        </p:cTn>
                                        <p:tgtEl>
                                          <p:spTgt spid="166979"/>
                                        </p:tgtEl>
                                        <p:attrNameLst>
                                          <p:attrName>style.visibility</p:attrName>
                                        </p:attrNameLst>
                                      </p:cBhvr>
                                      <p:to>
                                        <p:strVal val="visible"/>
                                      </p:to>
                                    </p:set>
                                    <p:animEffect transition="in" filter="barn(inHorizontal)">
                                      <p:cBhvr>
                                        <p:cTn id="40" dur="500"/>
                                        <p:tgtEl>
                                          <p:spTgt spid="166979"/>
                                        </p:tgtEl>
                                      </p:cBhvr>
                                    </p:animEffect>
                                  </p:childTnLst>
                                </p:cTn>
                              </p:par>
                            </p:childTnLst>
                          </p:cTn>
                        </p:par>
                      </p:childTnLst>
                    </p:cTn>
                  </p:par>
                  <p:par>
                    <p:cTn id="41" fill="hold">
                      <p:stCondLst>
                        <p:cond delay="indefinite"/>
                      </p:stCondLst>
                      <p:childTnLst>
                        <p:par>
                          <p:cTn id="42" fill="hold">
                            <p:stCondLst>
                              <p:cond delay="0"/>
                            </p:stCondLst>
                            <p:childTnLst>
                              <p:par>
                                <p:cTn id="43" presetID="2" presetClass="entr" presetSubtype="2" fill="hold" grpId="0" nodeType="clickEffect">
                                  <p:stCondLst>
                                    <p:cond delay="0"/>
                                  </p:stCondLst>
                                  <p:childTnLst>
                                    <p:set>
                                      <p:cBhvr>
                                        <p:cTn id="44" dur="1" fill="hold">
                                          <p:stCondLst>
                                            <p:cond delay="0"/>
                                          </p:stCondLst>
                                        </p:cTn>
                                        <p:tgtEl>
                                          <p:spTgt spid="166980"/>
                                        </p:tgtEl>
                                        <p:attrNameLst>
                                          <p:attrName>style.visibility</p:attrName>
                                        </p:attrNameLst>
                                      </p:cBhvr>
                                      <p:to>
                                        <p:strVal val="visible"/>
                                      </p:to>
                                    </p:set>
                                    <p:anim calcmode="lin" valueType="num">
                                      <p:cBhvr additive="base">
                                        <p:cTn id="45" dur="500" fill="hold"/>
                                        <p:tgtEl>
                                          <p:spTgt spid="166980"/>
                                        </p:tgtEl>
                                        <p:attrNameLst>
                                          <p:attrName>ppt_x</p:attrName>
                                        </p:attrNameLst>
                                      </p:cBhvr>
                                      <p:tavLst>
                                        <p:tav tm="0">
                                          <p:val>
                                            <p:strVal val="1+#ppt_w/2"/>
                                          </p:val>
                                        </p:tav>
                                        <p:tav tm="100000">
                                          <p:val>
                                            <p:strVal val="#ppt_x"/>
                                          </p:val>
                                        </p:tav>
                                      </p:tavLst>
                                    </p:anim>
                                    <p:anim calcmode="lin" valueType="num">
                                      <p:cBhvr additive="base">
                                        <p:cTn id="46" dur="500" fill="hold"/>
                                        <p:tgtEl>
                                          <p:spTgt spid="166980"/>
                                        </p:tgtEl>
                                        <p:attrNameLst>
                                          <p:attrName>ppt_y</p:attrName>
                                        </p:attrNameLst>
                                      </p:cBhvr>
                                      <p:tavLst>
                                        <p:tav tm="0">
                                          <p:val>
                                            <p:strVal val="#ppt_y"/>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2" presetClass="entr" presetSubtype="1" fill="hold" nodeType="clickEffect">
                                  <p:stCondLst>
                                    <p:cond delay="0"/>
                                  </p:stCondLst>
                                  <p:childTnLst>
                                    <p:set>
                                      <p:cBhvr>
                                        <p:cTn id="50" dur="1" fill="hold">
                                          <p:stCondLst>
                                            <p:cond delay="0"/>
                                          </p:stCondLst>
                                        </p:cTn>
                                        <p:tgtEl>
                                          <p:spTgt spid="166981"/>
                                        </p:tgtEl>
                                        <p:attrNameLst>
                                          <p:attrName>style.visibility</p:attrName>
                                        </p:attrNameLst>
                                      </p:cBhvr>
                                      <p:to>
                                        <p:strVal val="visible"/>
                                      </p:to>
                                    </p:set>
                                    <p:animEffect transition="in" filter="wipe(up)">
                                      <p:cBhvr>
                                        <p:cTn id="51" dur="500"/>
                                        <p:tgtEl>
                                          <p:spTgt spid="166981"/>
                                        </p:tgtEl>
                                      </p:cBhvr>
                                    </p:animEffect>
                                  </p:childTnLst>
                                </p:cTn>
                              </p:par>
                            </p:childTnLst>
                          </p:cTn>
                        </p:par>
                      </p:childTnLst>
                    </p:cTn>
                  </p:par>
                  <p:par>
                    <p:cTn id="52" fill="hold">
                      <p:stCondLst>
                        <p:cond delay="indefinite"/>
                      </p:stCondLst>
                      <p:childTnLst>
                        <p:par>
                          <p:cTn id="53" fill="hold">
                            <p:stCondLst>
                              <p:cond delay="0"/>
                            </p:stCondLst>
                            <p:childTnLst>
                              <p:par>
                                <p:cTn id="54" presetID="12" presetClass="entr" presetSubtype="1" fill="hold" nodeType="clickEffect">
                                  <p:stCondLst>
                                    <p:cond delay="0"/>
                                  </p:stCondLst>
                                  <p:childTnLst>
                                    <p:set>
                                      <p:cBhvr>
                                        <p:cTn id="55" dur="1" fill="hold">
                                          <p:stCondLst>
                                            <p:cond delay="0"/>
                                          </p:stCondLst>
                                        </p:cTn>
                                        <p:tgtEl>
                                          <p:spTgt spid="166987"/>
                                        </p:tgtEl>
                                        <p:attrNameLst>
                                          <p:attrName>style.visibility</p:attrName>
                                        </p:attrNameLst>
                                      </p:cBhvr>
                                      <p:to>
                                        <p:strVal val="visible"/>
                                      </p:to>
                                    </p:set>
                                    <p:animEffect transition="in" filter="slide(fromTop)">
                                      <p:cBhvr>
                                        <p:cTn id="56" dur="500"/>
                                        <p:tgtEl>
                                          <p:spTgt spid="166987"/>
                                        </p:tgtEl>
                                      </p:cBhvr>
                                    </p:animEffect>
                                  </p:childTnLst>
                                </p:cTn>
                              </p:par>
                            </p:childTnLst>
                          </p:cTn>
                        </p:par>
                        <p:par>
                          <p:cTn id="57" fill="hold">
                            <p:stCondLst>
                              <p:cond delay="500"/>
                            </p:stCondLst>
                            <p:childTnLst>
                              <p:par>
                                <p:cTn id="58" presetID="20" presetClass="entr" presetSubtype="0" fill="hold" nodeType="afterEffect">
                                  <p:stCondLst>
                                    <p:cond delay="0"/>
                                  </p:stCondLst>
                                  <p:childTnLst>
                                    <p:set>
                                      <p:cBhvr>
                                        <p:cTn id="59" dur="1" fill="hold">
                                          <p:stCondLst>
                                            <p:cond delay="0"/>
                                          </p:stCondLst>
                                        </p:cTn>
                                        <p:tgtEl>
                                          <p:spTgt spid="166988"/>
                                        </p:tgtEl>
                                        <p:attrNameLst>
                                          <p:attrName>style.visibility</p:attrName>
                                        </p:attrNameLst>
                                      </p:cBhvr>
                                      <p:to>
                                        <p:strVal val="visible"/>
                                      </p:to>
                                    </p:set>
                                    <p:animEffect transition="in" filter="wedge">
                                      <p:cBhvr>
                                        <p:cTn id="60" dur="2000"/>
                                        <p:tgtEl>
                                          <p:spTgt spid="166988"/>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8" fill="hold" nodeType="clickEffect">
                                  <p:stCondLst>
                                    <p:cond delay="0"/>
                                  </p:stCondLst>
                                  <p:childTnLst>
                                    <p:set>
                                      <p:cBhvr>
                                        <p:cTn id="64" dur="1" fill="hold">
                                          <p:stCondLst>
                                            <p:cond delay="0"/>
                                          </p:stCondLst>
                                        </p:cTn>
                                        <p:tgtEl>
                                          <p:spTgt spid="167005"/>
                                        </p:tgtEl>
                                        <p:attrNameLst>
                                          <p:attrName>style.visibility</p:attrName>
                                        </p:attrNameLst>
                                      </p:cBhvr>
                                      <p:to>
                                        <p:strVal val="visible"/>
                                      </p:to>
                                    </p:set>
                                    <p:animEffect transition="in" filter="wipe(left)">
                                      <p:cBhvr>
                                        <p:cTn id="65" dur="2000"/>
                                        <p:tgtEl>
                                          <p:spTgt spid="167005"/>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8" fill="hold" nodeType="clickEffect">
                                  <p:stCondLst>
                                    <p:cond delay="0"/>
                                  </p:stCondLst>
                                  <p:childTnLst>
                                    <p:set>
                                      <p:cBhvr>
                                        <p:cTn id="69" dur="1" fill="hold">
                                          <p:stCondLst>
                                            <p:cond delay="0"/>
                                          </p:stCondLst>
                                        </p:cTn>
                                        <p:tgtEl>
                                          <p:spTgt spid="167006"/>
                                        </p:tgtEl>
                                        <p:attrNameLst>
                                          <p:attrName>style.visibility</p:attrName>
                                        </p:attrNameLst>
                                      </p:cBhvr>
                                      <p:to>
                                        <p:strVal val="visible"/>
                                      </p:to>
                                    </p:set>
                                    <p:animEffect transition="in" filter="wipe(left)">
                                      <p:cBhvr>
                                        <p:cTn id="70" dur="2000"/>
                                        <p:tgtEl>
                                          <p:spTgt spid="1670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6979" grpId="0"/>
      <p:bldP spid="166980" grpId="0"/>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7938" name="Group 2"/>
          <p:cNvGrpSpPr/>
          <p:nvPr/>
        </p:nvGrpSpPr>
        <p:grpSpPr>
          <a:xfrm>
            <a:off x="1992313" y="454660"/>
            <a:ext cx="3457575" cy="2965450"/>
            <a:chOff x="295" y="164"/>
            <a:chExt cx="2178" cy="1868"/>
          </a:xfrm>
        </p:grpSpPr>
        <p:grpSp>
          <p:nvGrpSpPr>
            <p:cNvPr id="114746" name="Group 3"/>
            <p:cNvGrpSpPr/>
            <p:nvPr/>
          </p:nvGrpSpPr>
          <p:grpSpPr>
            <a:xfrm>
              <a:off x="295" y="164"/>
              <a:ext cx="2178" cy="1868"/>
              <a:chOff x="476" y="0"/>
              <a:chExt cx="2178" cy="1868"/>
            </a:xfrm>
          </p:grpSpPr>
          <p:sp>
            <p:nvSpPr>
              <p:cNvPr id="114749" name="Oval 4"/>
              <p:cNvSpPr/>
              <p:nvPr/>
            </p:nvSpPr>
            <p:spPr>
              <a:xfrm>
                <a:off x="1927" y="1117"/>
                <a:ext cx="272" cy="271"/>
              </a:xfrm>
              <a:prstGeom prst="ellipse">
                <a:avLst/>
              </a:prstGeom>
              <a:solidFill>
                <a:srgbClr val="33CCFF"/>
              </a:solidFill>
              <a:ln w="38100" cap="flat" cmpd="sng">
                <a:solidFill>
                  <a:srgbClr val="FF9900"/>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endParaRPr lang="zh-CN" altLang="en-US" dirty="0"/>
              </a:p>
            </p:txBody>
          </p:sp>
          <p:sp>
            <p:nvSpPr>
              <p:cNvPr id="114750" name="Text Box 5"/>
              <p:cNvSpPr txBox="1"/>
              <p:nvPr/>
            </p:nvSpPr>
            <p:spPr>
              <a:xfrm>
                <a:off x="1973" y="0"/>
                <a:ext cx="299" cy="29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400" b="1" dirty="0"/>
                  <a:t>a</a:t>
                </a:r>
                <a:endParaRPr lang="en-US" altLang="zh-CN" sz="2400" b="1" dirty="0"/>
              </a:p>
            </p:txBody>
          </p:sp>
          <p:sp>
            <p:nvSpPr>
              <p:cNvPr id="114751" name="Text Box 6"/>
              <p:cNvSpPr txBox="1"/>
              <p:nvPr/>
            </p:nvSpPr>
            <p:spPr>
              <a:xfrm>
                <a:off x="1848" y="1578"/>
                <a:ext cx="299" cy="29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400" b="1" dirty="0"/>
                  <a:t>b</a:t>
                </a:r>
                <a:endParaRPr lang="en-US" altLang="zh-CN" sz="2400" b="1" dirty="0"/>
              </a:p>
            </p:txBody>
          </p:sp>
          <p:sp>
            <p:nvSpPr>
              <p:cNvPr id="114752" name="Text Box 7"/>
              <p:cNvSpPr txBox="1"/>
              <p:nvPr/>
            </p:nvSpPr>
            <p:spPr>
              <a:xfrm>
                <a:off x="476" y="1165"/>
                <a:ext cx="457" cy="29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400" b="1" i="1" dirty="0"/>
                  <a:t>U</a:t>
                </a:r>
                <a:r>
                  <a:rPr lang="en-US" altLang="zh-CN" sz="2400" b="1" baseline="-25000" dirty="0"/>
                  <a:t>oc</a:t>
                </a:r>
                <a:endParaRPr lang="en-US" altLang="zh-CN" sz="2400" b="1" dirty="0"/>
              </a:p>
            </p:txBody>
          </p:sp>
          <p:sp>
            <p:nvSpPr>
              <p:cNvPr id="114753" name="Text Box 8"/>
              <p:cNvSpPr txBox="1"/>
              <p:nvPr/>
            </p:nvSpPr>
            <p:spPr>
              <a:xfrm>
                <a:off x="748" y="890"/>
                <a:ext cx="240" cy="29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400" b="1" dirty="0"/>
                  <a:t>+</a:t>
                </a:r>
                <a:endParaRPr lang="en-US" altLang="zh-CN" sz="2400" b="1" dirty="0"/>
              </a:p>
            </p:txBody>
          </p:sp>
          <p:sp>
            <p:nvSpPr>
              <p:cNvPr id="114754" name="Text Box 9"/>
              <p:cNvSpPr txBox="1"/>
              <p:nvPr/>
            </p:nvSpPr>
            <p:spPr>
              <a:xfrm>
                <a:off x="774" y="1358"/>
                <a:ext cx="300" cy="29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400" b="1" dirty="0"/>
                  <a:t>–</a:t>
                </a:r>
                <a:endParaRPr lang="en-US" altLang="zh-CN" sz="2400" b="1" dirty="0"/>
              </a:p>
            </p:txBody>
          </p:sp>
          <p:sp>
            <p:nvSpPr>
              <p:cNvPr id="114755" name="Text Box 10"/>
              <p:cNvSpPr txBox="1"/>
              <p:nvPr/>
            </p:nvSpPr>
            <p:spPr>
              <a:xfrm>
                <a:off x="1190" y="1137"/>
                <a:ext cx="360" cy="29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endParaRPr lang="zh-CN" altLang="zh-CN" sz="2400" b="1" dirty="0"/>
              </a:p>
            </p:txBody>
          </p:sp>
          <p:grpSp>
            <p:nvGrpSpPr>
              <p:cNvPr id="114756" name="Group 11"/>
              <p:cNvGrpSpPr/>
              <p:nvPr/>
            </p:nvGrpSpPr>
            <p:grpSpPr>
              <a:xfrm>
                <a:off x="956" y="300"/>
                <a:ext cx="1108" cy="1270"/>
                <a:chOff x="3456" y="720"/>
                <a:chExt cx="768" cy="720"/>
              </a:xfrm>
            </p:grpSpPr>
            <p:sp>
              <p:nvSpPr>
                <p:cNvPr id="114771" name="Line 12"/>
                <p:cNvSpPr/>
                <p:nvPr/>
              </p:nvSpPr>
              <p:spPr>
                <a:xfrm>
                  <a:off x="3456" y="720"/>
                  <a:ext cx="0" cy="720"/>
                </a:xfrm>
                <a:prstGeom prst="line">
                  <a:avLst/>
                </a:prstGeom>
                <a:ln w="28575" cap="flat" cmpd="sng">
                  <a:solidFill>
                    <a:srgbClr val="FFCC00"/>
                  </a:solidFill>
                  <a:prstDash val="solid"/>
                  <a:headEnd type="none" w="med" len="med"/>
                  <a:tailEnd type="none" w="med" len="med"/>
                </a:ln>
              </p:spPr>
              <p:txBody>
                <a:bodyPr/>
                <a:lstStyle/>
                <a:p>
                  <a:endParaRPr lang="zh-CN" altLang="en-US"/>
                </a:p>
              </p:txBody>
            </p:sp>
            <p:sp>
              <p:nvSpPr>
                <p:cNvPr id="114772" name="Line 13"/>
                <p:cNvSpPr/>
                <p:nvPr/>
              </p:nvSpPr>
              <p:spPr>
                <a:xfrm>
                  <a:off x="3456" y="720"/>
                  <a:ext cx="768" cy="0"/>
                </a:xfrm>
                <a:prstGeom prst="line">
                  <a:avLst/>
                </a:prstGeom>
                <a:ln w="28575" cap="flat" cmpd="sng">
                  <a:solidFill>
                    <a:srgbClr val="FFCC00"/>
                  </a:solidFill>
                  <a:prstDash val="solid"/>
                  <a:headEnd type="none" w="med" len="med"/>
                  <a:tailEnd type="none" w="med" len="med"/>
                </a:ln>
              </p:spPr>
              <p:txBody>
                <a:bodyPr/>
                <a:lstStyle/>
                <a:p>
                  <a:endParaRPr lang="zh-CN" altLang="en-US"/>
                </a:p>
              </p:txBody>
            </p:sp>
            <p:sp>
              <p:nvSpPr>
                <p:cNvPr id="114773" name="Line 14"/>
                <p:cNvSpPr/>
                <p:nvPr/>
              </p:nvSpPr>
              <p:spPr>
                <a:xfrm>
                  <a:off x="3456" y="1440"/>
                  <a:ext cx="768" cy="0"/>
                </a:xfrm>
                <a:prstGeom prst="line">
                  <a:avLst/>
                </a:prstGeom>
                <a:ln w="28575" cap="flat" cmpd="sng">
                  <a:solidFill>
                    <a:srgbClr val="FFCC00"/>
                  </a:solidFill>
                  <a:prstDash val="solid"/>
                  <a:headEnd type="none" w="med" len="med"/>
                  <a:tailEnd type="none" w="med" len="med"/>
                </a:ln>
              </p:spPr>
              <p:txBody>
                <a:bodyPr/>
                <a:lstStyle/>
                <a:p>
                  <a:endParaRPr lang="zh-CN" altLang="en-US"/>
                </a:p>
              </p:txBody>
            </p:sp>
          </p:grpSp>
          <p:sp>
            <p:nvSpPr>
              <p:cNvPr id="114757" name="Line 15"/>
              <p:cNvSpPr/>
              <p:nvPr/>
            </p:nvSpPr>
            <p:spPr>
              <a:xfrm>
                <a:off x="2050" y="314"/>
                <a:ext cx="14" cy="1256"/>
              </a:xfrm>
              <a:prstGeom prst="line">
                <a:avLst/>
              </a:prstGeom>
              <a:ln w="28575" cap="flat" cmpd="sng">
                <a:solidFill>
                  <a:srgbClr val="FFCC00"/>
                </a:solidFill>
                <a:prstDash val="solid"/>
                <a:headEnd type="none" w="med" len="med"/>
                <a:tailEnd type="none" w="med" len="med"/>
              </a:ln>
            </p:spPr>
            <p:txBody>
              <a:bodyPr/>
              <a:lstStyle/>
              <a:p>
                <a:endParaRPr lang="zh-CN" altLang="en-US"/>
              </a:p>
            </p:txBody>
          </p:sp>
          <p:sp>
            <p:nvSpPr>
              <p:cNvPr id="114758" name="Rectangle 16"/>
              <p:cNvSpPr/>
              <p:nvPr/>
            </p:nvSpPr>
            <p:spPr>
              <a:xfrm>
                <a:off x="1991" y="527"/>
                <a:ext cx="118" cy="354"/>
              </a:xfrm>
              <a:prstGeom prst="rect">
                <a:avLst/>
              </a:prstGeom>
              <a:solidFill>
                <a:srgbClr val="FF9900"/>
              </a:solidFill>
              <a:ln w="28575" cap="flat" cmpd="sng">
                <a:solidFill>
                  <a:srgbClr val="FF9900"/>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endParaRPr lang="zh-CN" altLang="en-US" dirty="0"/>
              </a:p>
            </p:txBody>
          </p:sp>
          <p:sp>
            <p:nvSpPr>
              <p:cNvPr id="114759" name="Text Box 17"/>
              <p:cNvSpPr txBox="1"/>
              <p:nvPr/>
            </p:nvSpPr>
            <p:spPr>
              <a:xfrm>
                <a:off x="521" y="482"/>
                <a:ext cx="421" cy="29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400" b="1" i="1" dirty="0"/>
                  <a:t>R</a:t>
                </a:r>
                <a:r>
                  <a:rPr lang="en-US" altLang="zh-CN" sz="2400" b="1" baseline="-25000" dirty="0"/>
                  <a:t>eq</a:t>
                </a:r>
                <a:endParaRPr lang="en-US" altLang="zh-CN" sz="2400" b="1" dirty="0"/>
              </a:p>
            </p:txBody>
          </p:sp>
          <p:sp>
            <p:nvSpPr>
              <p:cNvPr id="114760" name="Rectangle 18"/>
              <p:cNvSpPr/>
              <p:nvPr/>
            </p:nvSpPr>
            <p:spPr>
              <a:xfrm>
                <a:off x="884" y="482"/>
                <a:ext cx="118" cy="354"/>
              </a:xfrm>
              <a:prstGeom prst="rect">
                <a:avLst/>
              </a:prstGeom>
              <a:solidFill>
                <a:srgbClr val="FF9900"/>
              </a:solidFill>
              <a:ln w="28575" cap="flat" cmpd="sng">
                <a:solidFill>
                  <a:srgbClr val="FF9900"/>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endParaRPr lang="zh-CN" altLang="en-US" dirty="0"/>
              </a:p>
            </p:txBody>
          </p:sp>
          <p:sp>
            <p:nvSpPr>
              <p:cNvPr id="114761" name="Oval 19"/>
              <p:cNvSpPr/>
              <p:nvPr/>
            </p:nvSpPr>
            <p:spPr>
              <a:xfrm>
                <a:off x="839" y="1117"/>
                <a:ext cx="272" cy="271"/>
              </a:xfrm>
              <a:prstGeom prst="ellipse">
                <a:avLst/>
              </a:prstGeom>
              <a:solidFill>
                <a:srgbClr val="33CCFF"/>
              </a:solidFill>
              <a:ln w="38100" cap="flat" cmpd="sng">
                <a:solidFill>
                  <a:srgbClr val="FF9900"/>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endParaRPr lang="zh-CN" altLang="en-US" dirty="0"/>
              </a:p>
            </p:txBody>
          </p:sp>
          <p:sp>
            <p:nvSpPr>
              <p:cNvPr id="114762" name="Freeform 20"/>
              <p:cNvSpPr/>
              <p:nvPr/>
            </p:nvSpPr>
            <p:spPr>
              <a:xfrm>
                <a:off x="956" y="1117"/>
                <a:ext cx="1" cy="264"/>
              </a:xfrm>
              <a:custGeom>
                <a:avLst/>
                <a:gdLst/>
                <a:ahLst/>
                <a:cxnLst>
                  <a:cxn ang="0">
                    <a:pos x="0" y="0"/>
                  </a:cxn>
                  <a:cxn ang="0">
                    <a:pos x="0" y="264"/>
                  </a:cxn>
                </a:cxnLst>
                <a:rect l="0" t="0" r="0" b="0"/>
                <a:pathLst>
                  <a:path w="1" h="264">
                    <a:moveTo>
                      <a:pt x="0" y="0"/>
                    </a:moveTo>
                    <a:lnTo>
                      <a:pt x="0" y="264"/>
                    </a:lnTo>
                  </a:path>
                </a:pathLst>
              </a:custGeom>
              <a:noFill/>
              <a:ln w="38100" cap="flat" cmpd="sng">
                <a:solidFill>
                  <a:srgbClr val="FF9900">
                    <a:alpha val="100000"/>
                  </a:srgbClr>
                </a:solidFill>
                <a:prstDash val="solid"/>
                <a:round/>
                <a:headEnd type="none" w="med" len="med"/>
                <a:tailEnd type="none" w="med" len="med"/>
              </a:ln>
            </p:spPr>
            <p:txBody>
              <a:bodyPr/>
              <a:lstStyle/>
              <a:p>
                <a:endParaRPr lang="zh-CN" altLang="en-US"/>
              </a:p>
            </p:txBody>
          </p:sp>
          <p:sp>
            <p:nvSpPr>
              <p:cNvPr id="114763" name="Oval 21"/>
              <p:cNvSpPr/>
              <p:nvPr/>
            </p:nvSpPr>
            <p:spPr>
              <a:xfrm>
                <a:off x="2021" y="267"/>
                <a:ext cx="59" cy="62"/>
              </a:xfrm>
              <a:prstGeom prst="ellipse">
                <a:avLst/>
              </a:prstGeom>
              <a:solidFill>
                <a:srgbClr val="FFCC00"/>
              </a:solidFill>
              <a:ln w="9525" cap="flat" cmpd="sng">
                <a:solidFill>
                  <a:srgbClr val="FFCC00"/>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endParaRPr lang="zh-CN" altLang="en-US" dirty="0"/>
              </a:p>
            </p:txBody>
          </p:sp>
          <p:sp>
            <p:nvSpPr>
              <p:cNvPr id="114764" name="Oval 22"/>
              <p:cNvSpPr/>
              <p:nvPr/>
            </p:nvSpPr>
            <p:spPr>
              <a:xfrm>
                <a:off x="2021" y="1553"/>
                <a:ext cx="59" cy="63"/>
              </a:xfrm>
              <a:prstGeom prst="ellipse">
                <a:avLst/>
              </a:prstGeom>
              <a:solidFill>
                <a:srgbClr val="FFCC00"/>
              </a:solidFill>
              <a:ln w="9525" cap="flat" cmpd="sng">
                <a:solidFill>
                  <a:srgbClr val="FFCC00"/>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endParaRPr lang="zh-CN" altLang="en-US" dirty="0"/>
              </a:p>
            </p:txBody>
          </p:sp>
          <p:sp>
            <p:nvSpPr>
              <p:cNvPr id="114765" name="Text Box 23"/>
              <p:cNvSpPr txBox="1"/>
              <p:nvPr/>
            </p:nvSpPr>
            <p:spPr>
              <a:xfrm>
                <a:off x="2109" y="526"/>
                <a:ext cx="395" cy="290"/>
              </a:xfrm>
              <a:prstGeom prst="rect">
                <a:avLst/>
              </a:prstGeom>
              <a:noFill/>
              <a:ln w="9525">
                <a:noFill/>
              </a:ln>
            </p:spPr>
            <p:txBody>
              <a:bodyPr anchor="ctr" anchorCtr="0">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400" b="1" dirty="0"/>
                  <a:t>5</a:t>
                </a:r>
                <a:r>
                  <a:rPr lang="en-US" altLang="zh-CN" sz="2400" b="1" dirty="0">
                    <a:sym typeface="Symbol" panose="05050102010706020507" pitchFamily="18" charset="2"/>
                  </a:rPr>
                  <a:t></a:t>
                </a:r>
                <a:endParaRPr lang="en-US" altLang="zh-CN" sz="2400" b="1" dirty="0">
                  <a:sym typeface="Symbol" panose="05050102010706020507" pitchFamily="18" charset="2"/>
                </a:endParaRPr>
              </a:p>
            </p:txBody>
          </p:sp>
          <p:sp>
            <p:nvSpPr>
              <p:cNvPr id="114766" name="Text Box 24"/>
              <p:cNvSpPr txBox="1"/>
              <p:nvPr/>
            </p:nvSpPr>
            <p:spPr>
              <a:xfrm>
                <a:off x="975" y="526"/>
                <a:ext cx="544" cy="290"/>
              </a:xfrm>
              <a:prstGeom prst="rect">
                <a:avLst/>
              </a:prstGeom>
              <a:noFill/>
              <a:ln w="9525">
                <a:noFill/>
              </a:ln>
            </p:spPr>
            <p:txBody>
              <a:bodyPr anchor="ctr" anchorCtr="0">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400" b="1" dirty="0"/>
                  <a:t>25</a:t>
                </a:r>
                <a:r>
                  <a:rPr lang="en-US" altLang="zh-CN" sz="2400" b="1" dirty="0">
                    <a:sym typeface="Symbol" panose="05050102010706020507" pitchFamily="18" charset="2"/>
                  </a:rPr>
                  <a:t></a:t>
                </a:r>
                <a:endParaRPr lang="en-US" altLang="zh-CN" sz="2400" b="1" dirty="0">
                  <a:sym typeface="Symbol" panose="05050102010706020507" pitchFamily="18" charset="2"/>
                </a:endParaRPr>
              </a:p>
            </p:txBody>
          </p:sp>
          <p:sp>
            <p:nvSpPr>
              <p:cNvPr id="114767" name="Text Box 25"/>
              <p:cNvSpPr txBox="1"/>
              <p:nvPr/>
            </p:nvSpPr>
            <p:spPr>
              <a:xfrm>
                <a:off x="1111" y="1116"/>
                <a:ext cx="454" cy="290"/>
              </a:xfrm>
              <a:prstGeom prst="rect">
                <a:avLst/>
              </a:prstGeom>
              <a:noFill/>
              <a:ln w="9525">
                <a:noFill/>
              </a:ln>
            </p:spPr>
            <p:txBody>
              <a:bodyPr anchor="ctr" anchorCtr="0">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400" b="1" dirty="0"/>
                  <a:t>10V</a:t>
                </a:r>
                <a:endParaRPr lang="en-US" altLang="zh-CN" sz="2400" b="1" dirty="0">
                  <a:sym typeface="Symbol" panose="05050102010706020507" pitchFamily="18" charset="2"/>
                </a:endParaRPr>
              </a:p>
            </p:txBody>
          </p:sp>
          <p:sp>
            <p:nvSpPr>
              <p:cNvPr id="114768" name="Text Box 26"/>
              <p:cNvSpPr txBox="1"/>
              <p:nvPr/>
            </p:nvSpPr>
            <p:spPr>
              <a:xfrm>
                <a:off x="2064" y="1298"/>
                <a:ext cx="240" cy="29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zh-CN" altLang="en-US" sz="2400" b="1" dirty="0"/>
                  <a:t>＋</a:t>
                </a:r>
                <a:endParaRPr lang="zh-CN" altLang="en-US" sz="2800" b="1" dirty="0">
                  <a:latin typeface="Arial" panose="020B0604020202090204" pitchFamily="34" charset="0"/>
                  <a:ea typeface="仿宋_GB2312" pitchFamily="49" charset="-122"/>
                </a:endParaRPr>
              </a:p>
            </p:txBody>
          </p:sp>
          <p:sp>
            <p:nvSpPr>
              <p:cNvPr id="114769" name="Text Box 27"/>
              <p:cNvSpPr txBox="1"/>
              <p:nvPr/>
            </p:nvSpPr>
            <p:spPr>
              <a:xfrm>
                <a:off x="2109" y="845"/>
                <a:ext cx="192" cy="29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zh-CN" altLang="en-US" sz="2400" b="1" dirty="0"/>
                  <a:t>－</a:t>
                </a:r>
                <a:endParaRPr lang="zh-CN" altLang="en-US" sz="2800" b="1" dirty="0">
                  <a:latin typeface="Arial" panose="020B0604020202090204" pitchFamily="34" charset="0"/>
                  <a:ea typeface="仿宋_GB2312" pitchFamily="49" charset="-122"/>
                </a:endParaRPr>
              </a:p>
            </p:txBody>
          </p:sp>
          <p:sp>
            <p:nvSpPr>
              <p:cNvPr id="114770" name="Text Box 28"/>
              <p:cNvSpPr txBox="1"/>
              <p:nvPr/>
            </p:nvSpPr>
            <p:spPr>
              <a:xfrm>
                <a:off x="2200" y="1116"/>
                <a:ext cx="454" cy="290"/>
              </a:xfrm>
              <a:prstGeom prst="rect">
                <a:avLst/>
              </a:prstGeom>
              <a:noFill/>
              <a:ln w="9525">
                <a:noFill/>
              </a:ln>
            </p:spPr>
            <p:txBody>
              <a:bodyPr anchor="ctr" anchorCtr="0">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0"/>
                  </a:spcBef>
                  <a:buNone/>
                </a:pPr>
                <a:r>
                  <a:rPr lang="en-US" altLang="zh-CN" sz="2400" b="1" dirty="0"/>
                  <a:t>50V</a:t>
                </a:r>
                <a:endParaRPr lang="en-US" altLang="zh-CN" sz="2800" b="1" dirty="0">
                  <a:latin typeface="Arial" panose="020B0604020202090204" pitchFamily="34" charset="0"/>
                  <a:ea typeface="仿宋_GB2312" pitchFamily="49" charset="-122"/>
                </a:endParaRPr>
              </a:p>
            </p:txBody>
          </p:sp>
        </p:grpSp>
        <p:sp>
          <p:nvSpPr>
            <p:cNvPr id="114747" name="Line 29"/>
            <p:cNvSpPr/>
            <p:nvPr/>
          </p:nvSpPr>
          <p:spPr>
            <a:xfrm>
              <a:off x="1655" y="618"/>
              <a:ext cx="0" cy="499"/>
            </a:xfrm>
            <a:prstGeom prst="line">
              <a:avLst/>
            </a:prstGeom>
            <a:ln w="38100" cap="flat" cmpd="sng">
              <a:solidFill>
                <a:srgbClr val="66FFFF"/>
              </a:solidFill>
              <a:prstDash val="solid"/>
              <a:headEnd type="none" w="med" len="med"/>
              <a:tailEnd type="triangle" w="med" len="med"/>
            </a:ln>
          </p:spPr>
          <p:txBody>
            <a:bodyPr/>
            <a:lstStyle/>
            <a:p>
              <a:endParaRPr lang="zh-CN" altLang="en-US"/>
            </a:p>
          </p:txBody>
        </p:sp>
        <p:sp>
          <p:nvSpPr>
            <p:cNvPr id="114748" name="Text Box 30"/>
            <p:cNvSpPr txBox="1"/>
            <p:nvPr/>
          </p:nvSpPr>
          <p:spPr>
            <a:xfrm>
              <a:off x="1383" y="663"/>
              <a:ext cx="363" cy="329"/>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800" b="1" i="1" dirty="0">
                  <a:ea typeface="仿宋_GB2312" pitchFamily="49" charset="-122"/>
                </a:rPr>
                <a:t>I</a:t>
              </a:r>
              <a:r>
                <a:rPr lang="en-US" altLang="zh-CN" sz="2800" b="1" baseline="-25000" dirty="0">
                  <a:ea typeface="仿宋_GB2312" pitchFamily="49" charset="-122"/>
                </a:rPr>
                <a:t>L</a:t>
              </a:r>
              <a:endParaRPr lang="en-US" altLang="zh-CN" sz="2800" b="1" baseline="-25000" dirty="0">
                <a:ea typeface="仿宋_GB2312" pitchFamily="49" charset="-122"/>
              </a:endParaRPr>
            </a:p>
          </p:txBody>
        </p:sp>
      </p:grpSp>
      <p:graphicFrame>
        <p:nvGraphicFramePr>
          <p:cNvPr id="167967" name="Object 31"/>
          <p:cNvGraphicFramePr>
            <a:graphicFrameLocks noChangeAspect="1"/>
          </p:cNvGraphicFramePr>
          <p:nvPr/>
        </p:nvGraphicFramePr>
        <p:xfrm>
          <a:off x="5808663" y="670560"/>
          <a:ext cx="3394075" cy="874713"/>
        </p:xfrm>
        <a:graphic>
          <a:graphicData uri="http://schemas.openxmlformats.org/presentationml/2006/ole">
            <mc:AlternateContent xmlns:mc="http://schemas.openxmlformats.org/markup-compatibility/2006">
              <mc:Choice xmlns:v="urn:schemas-microsoft-com:vml" Requires="v">
                <p:oleObj spid="_x0000_s92" name="" r:id="rId1" imgW="1543050" imgH="381000" progId="Equation.3">
                  <p:embed/>
                </p:oleObj>
              </mc:Choice>
              <mc:Fallback>
                <p:oleObj name="" r:id="rId1" imgW="1543050" imgH="381000" progId="Equation.3">
                  <p:embed/>
                  <p:pic>
                    <p:nvPicPr>
                      <p:cNvPr id="0" name="图片 3310"/>
                      <p:cNvPicPr/>
                      <p:nvPr/>
                    </p:nvPicPr>
                    <p:blipFill>
                      <a:blip r:embed="rId2">
                        <a:clrChange>
                          <a:clrFrom>
                            <a:srgbClr val="000000"/>
                          </a:clrFrom>
                          <a:clrTo>
                            <a:srgbClr val="FFFFFF"/>
                          </a:clrTo>
                        </a:clrChange>
                      </a:blip>
                      <a:stretch>
                        <a:fillRect/>
                      </a:stretch>
                    </p:blipFill>
                    <p:spPr>
                      <a:xfrm>
                        <a:off x="5808663" y="670560"/>
                        <a:ext cx="3394075" cy="874713"/>
                      </a:xfrm>
                      <a:prstGeom prst="rect">
                        <a:avLst/>
                      </a:prstGeom>
                      <a:solidFill>
                        <a:schemeClr val="tx1"/>
                      </a:solidFill>
                      <a:ln w="38100">
                        <a:noFill/>
                        <a:miter/>
                      </a:ln>
                    </p:spPr>
                  </p:pic>
                </p:oleObj>
              </mc:Fallback>
            </mc:AlternateContent>
          </a:graphicData>
        </a:graphic>
      </p:graphicFrame>
      <p:graphicFrame>
        <p:nvGraphicFramePr>
          <p:cNvPr id="167968" name="Object 32"/>
          <p:cNvGraphicFramePr>
            <a:graphicFrameLocks noChangeAspect="1"/>
          </p:cNvGraphicFramePr>
          <p:nvPr/>
        </p:nvGraphicFramePr>
        <p:xfrm>
          <a:off x="5880100" y="1751648"/>
          <a:ext cx="3529013" cy="542925"/>
        </p:xfrm>
        <a:graphic>
          <a:graphicData uri="http://schemas.openxmlformats.org/presentationml/2006/ole">
            <mc:AlternateContent xmlns:mc="http://schemas.openxmlformats.org/markup-compatibility/2006">
              <mc:Choice xmlns:v="urn:schemas-microsoft-com:vml" Requires="v">
                <p:oleObj spid="_x0000_s2" name="" r:id="rId3" imgW="1457325" imgH="200025" progId="Equation.3">
                  <p:embed/>
                </p:oleObj>
              </mc:Choice>
              <mc:Fallback>
                <p:oleObj name="" r:id="rId3" imgW="1457325" imgH="200025" progId="Equation.3">
                  <p:embed/>
                  <p:pic>
                    <p:nvPicPr>
                      <p:cNvPr id="0" name="图片 3311"/>
                      <p:cNvPicPr/>
                      <p:nvPr/>
                    </p:nvPicPr>
                    <p:blipFill>
                      <a:blip r:embed="rId4">
                        <a:clrChange>
                          <a:clrFrom>
                            <a:srgbClr val="000000"/>
                          </a:clrFrom>
                          <a:clrTo>
                            <a:srgbClr val="FFFFFF"/>
                          </a:clrTo>
                        </a:clrChange>
                      </a:blip>
                      <a:stretch>
                        <a:fillRect/>
                      </a:stretch>
                    </p:blipFill>
                    <p:spPr>
                      <a:xfrm>
                        <a:off x="5880100" y="1751648"/>
                        <a:ext cx="3529013" cy="542925"/>
                      </a:xfrm>
                      <a:prstGeom prst="rect">
                        <a:avLst/>
                      </a:prstGeom>
                      <a:solidFill>
                        <a:schemeClr val="tx1"/>
                      </a:solidFill>
                      <a:ln w="38100">
                        <a:noFill/>
                        <a:miter/>
                      </a:ln>
                    </p:spPr>
                  </p:pic>
                </p:oleObj>
              </mc:Fallback>
            </mc:AlternateContent>
          </a:graphicData>
        </a:graphic>
      </p:graphicFrame>
      <p:sp>
        <p:nvSpPr>
          <p:cNvPr id="167969" name="Text Box 33"/>
          <p:cNvSpPr txBox="1"/>
          <p:nvPr/>
        </p:nvSpPr>
        <p:spPr>
          <a:xfrm>
            <a:off x="1847850" y="4271010"/>
            <a:ext cx="1800225" cy="46037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zh-CN" altLang="en-US" sz="2400" b="1" dirty="0"/>
              <a:t>已知开关</a:t>
            </a:r>
            <a:r>
              <a:rPr lang="en-US" altLang="zh-CN" sz="2400" b="1" dirty="0"/>
              <a:t>S</a:t>
            </a:r>
            <a:endParaRPr lang="en-US" altLang="zh-CN" sz="2400" b="1" dirty="0"/>
          </a:p>
        </p:txBody>
      </p:sp>
      <p:sp>
        <p:nvSpPr>
          <p:cNvPr id="167970" name="Text Box 34"/>
          <p:cNvSpPr txBox="1"/>
          <p:nvPr/>
        </p:nvSpPr>
        <p:spPr>
          <a:xfrm>
            <a:off x="1920875" y="3478848"/>
            <a:ext cx="863600" cy="521970"/>
          </a:xfrm>
          <a:prstGeom prst="rect">
            <a:avLst/>
          </a:prstGeom>
          <a:solidFill>
            <a:srgbClr val="993366"/>
          </a:solid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zh-CN" altLang="en-US" sz="2800" b="1" dirty="0">
                <a:solidFill>
                  <a:schemeClr val="bg1"/>
                </a:solidFill>
              </a:rPr>
              <a:t>例</a:t>
            </a:r>
            <a:r>
              <a:rPr lang="en-US" altLang="zh-CN" sz="2800" b="1" dirty="0">
                <a:solidFill>
                  <a:schemeClr val="bg1"/>
                </a:solidFill>
              </a:rPr>
              <a:t>6.</a:t>
            </a:r>
            <a:endParaRPr lang="en-US" altLang="zh-CN" sz="2800" b="1" dirty="0">
              <a:solidFill>
                <a:schemeClr val="bg1"/>
              </a:solidFill>
            </a:endParaRPr>
          </a:p>
        </p:txBody>
      </p:sp>
      <p:sp>
        <p:nvSpPr>
          <p:cNvPr id="167971" name="Line 35"/>
          <p:cNvSpPr/>
          <p:nvPr/>
        </p:nvSpPr>
        <p:spPr>
          <a:xfrm flipV="1">
            <a:off x="8183563" y="3191510"/>
            <a:ext cx="1008062" cy="215900"/>
          </a:xfrm>
          <a:prstGeom prst="line">
            <a:avLst/>
          </a:prstGeom>
          <a:ln w="57150" cap="flat" cmpd="sng">
            <a:solidFill>
              <a:srgbClr val="FF3300"/>
            </a:solidFill>
            <a:prstDash val="solid"/>
            <a:headEnd type="none" w="med" len="med"/>
            <a:tailEnd type="none" w="med" len="med"/>
          </a:ln>
        </p:spPr>
        <p:txBody>
          <a:bodyPr/>
          <a:lstStyle/>
          <a:p>
            <a:endParaRPr lang="zh-CN" altLang="en-US"/>
          </a:p>
        </p:txBody>
      </p:sp>
      <p:sp>
        <p:nvSpPr>
          <p:cNvPr id="167972" name="Line 36"/>
          <p:cNvSpPr/>
          <p:nvPr/>
        </p:nvSpPr>
        <p:spPr>
          <a:xfrm flipV="1">
            <a:off x="3575050" y="4055110"/>
            <a:ext cx="504825" cy="287338"/>
          </a:xfrm>
          <a:prstGeom prst="line">
            <a:avLst/>
          </a:prstGeom>
          <a:ln w="57150" cap="flat" cmpd="sng">
            <a:solidFill>
              <a:schemeClr val="accent1"/>
            </a:solidFill>
            <a:prstDash val="solid"/>
            <a:headEnd type="none" w="med" len="med"/>
            <a:tailEnd type="triangle" w="med" len="med"/>
          </a:ln>
        </p:spPr>
        <p:txBody>
          <a:bodyPr/>
          <a:lstStyle/>
          <a:p>
            <a:endParaRPr lang="zh-CN" altLang="en-US"/>
          </a:p>
        </p:txBody>
      </p:sp>
      <p:grpSp>
        <p:nvGrpSpPr>
          <p:cNvPr id="167973" name="Group 37"/>
          <p:cNvGrpSpPr/>
          <p:nvPr/>
        </p:nvGrpSpPr>
        <p:grpSpPr>
          <a:xfrm>
            <a:off x="4079875" y="3694748"/>
            <a:ext cx="2017713" cy="522287"/>
            <a:chOff x="1610" y="2205"/>
            <a:chExt cx="1271" cy="329"/>
          </a:xfrm>
        </p:grpSpPr>
        <p:sp>
          <p:nvSpPr>
            <p:cNvPr id="114743" name="Text Box 38"/>
            <p:cNvSpPr txBox="1"/>
            <p:nvPr/>
          </p:nvSpPr>
          <p:spPr>
            <a:xfrm>
              <a:off x="1610" y="2205"/>
              <a:ext cx="272" cy="329"/>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800" b="1" dirty="0">
                  <a:ea typeface="仿宋_GB2312" pitchFamily="49" charset="-122"/>
                </a:rPr>
                <a:t>1  </a:t>
              </a:r>
              <a:endParaRPr lang="en-US" altLang="zh-CN" sz="2800" b="1" dirty="0">
                <a:ea typeface="仿宋_GB2312" pitchFamily="49" charset="-122"/>
              </a:endParaRPr>
            </a:p>
          </p:txBody>
        </p:sp>
        <p:sp>
          <p:nvSpPr>
            <p:cNvPr id="114744" name="Oval 39" descr="花束"/>
            <p:cNvSpPr/>
            <p:nvPr/>
          </p:nvSpPr>
          <p:spPr>
            <a:xfrm>
              <a:off x="1927" y="2205"/>
              <a:ext cx="318" cy="318"/>
            </a:xfrm>
            <a:prstGeom prst="ellipse">
              <a:avLst/>
            </a:prstGeom>
            <a:blipFill rotWithShape="1">
              <a:blip r:embed="rId5"/>
            </a:blipFill>
            <a:ln w="38100" cap="flat" cmpd="sng">
              <a:solidFill>
                <a:srgbClr val="FF9900"/>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0"/>
                </a:spcBef>
                <a:buNone/>
              </a:pPr>
              <a:r>
                <a:rPr lang="en-US" altLang="zh-CN" sz="2800" b="1" dirty="0">
                  <a:solidFill>
                    <a:srgbClr val="FF00FF"/>
                  </a:solidFill>
                  <a:ea typeface="仿宋_GB2312" pitchFamily="49" charset="-122"/>
                </a:rPr>
                <a:t>A</a:t>
              </a:r>
              <a:endParaRPr lang="en-US" altLang="zh-CN" sz="2800" b="1" dirty="0">
                <a:solidFill>
                  <a:srgbClr val="FF00FF"/>
                </a:solidFill>
                <a:ea typeface="仿宋_GB2312" pitchFamily="49" charset="-122"/>
              </a:endParaRPr>
            </a:p>
          </p:txBody>
        </p:sp>
        <p:sp>
          <p:nvSpPr>
            <p:cNvPr id="114745" name="Text Box 40"/>
            <p:cNvSpPr txBox="1"/>
            <p:nvPr/>
          </p:nvSpPr>
          <p:spPr>
            <a:xfrm>
              <a:off x="2200" y="2205"/>
              <a:ext cx="681" cy="329"/>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zh-CN" altLang="en-US" sz="2800" b="1" dirty="0">
                  <a:latin typeface="Arial" panose="020B0604020202090204" pitchFamily="34" charset="0"/>
                  <a:ea typeface="仿宋_GB2312" pitchFamily="49" charset="-122"/>
                </a:rPr>
                <a:t>＝</a:t>
              </a:r>
              <a:r>
                <a:rPr lang="en-US" altLang="zh-CN" sz="2400" b="1" dirty="0">
                  <a:ea typeface="仿宋_GB2312" pitchFamily="49" charset="-122"/>
                </a:rPr>
                <a:t>2A</a:t>
              </a:r>
              <a:endParaRPr lang="en-US" altLang="zh-CN" sz="2400" b="1" dirty="0">
                <a:ea typeface="仿宋_GB2312" pitchFamily="49" charset="-122"/>
              </a:endParaRPr>
            </a:p>
          </p:txBody>
        </p:sp>
      </p:grpSp>
      <p:sp>
        <p:nvSpPr>
          <p:cNvPr id="167977" name="Line 41"/>
          <p:cNvSpPr/>
          <p:nvPr/>
        </p:nvSpPr>
        <p:spPr>
          <a:xfrm>
            <a:off x="3575050" y="4559935"/>
            <a:ext cx="504825" cy="0"/>
          </a:xfrm>
          <a:prstGeom prst="line">
            <a:avLst/>
          </a:prstGeom>
          <a:ln w="57150" cap="flat" cmpd="sng">
            <a:solidFill>
              <a:schemeClr val="accent1"/>
            </a:solidFill>
            <a:prstDash val="solid"/>
            <a:headEnd type="none" w="med" len="med"/>
            <a:tailEnd type="triangle" w="med" len="med"/>
          </a:ln>
        </p:spPr>
        <p:txBody>
          <a:bodyPr/>
          <a:lstStyle/>
          <a:p>
            <a:endParaRPr lang="zh-CN" altLang="en-US"/>
          </a:p>
        </p:txBody>
      </p:sp>
      <p:grpSp>
        <p:nvGrpSpPr>
          <p:cNvPr id="167978" name="Group 42"/>
          <p:cNvGrpSpPr/>
          <p:nvPr/>
        </p:nvGrpSpPr>
        <p:grpSpPr>
          <a:xfrm>
            <a:off x="4079875" y="4271010"/>
            <a:ext cx="2017713" cy="522288"/>
            <a:chOff x="1610" y="2205"/>
            <a:chExt cx="1271" cy="329"/>
          </a:xfrm>
        </p:grpSpPr>
        <p:sp>
          <p:nvSpPr>
            <p:cNvPr id="114740" name="Text Box 43"/>
            <p:cNvSpPr txBox="1"/>
            <p:nvPr/>
          </p:nvSpPr>
          <p:spPr>
            <a:xfrm>
              <a:off x="1610" y="2205"/>
              <a:ext cx="272" cy="329"/>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800" b="1" dirty="0">
                  <a:ea typeface="仿宋_GB2312" pitchFamily="49" charset="-122"/>
                </a:rPr>
                <a:t>2 </a:t>
              </a:r>
              <a:endParaRPr lang="en-US" altLang="zh-CN" sz="2800" b="1" dirty="0">
                <a:ea typeface="仿宋_GB2312" pitchFamily="49" charset="-122"/>
              </a:endParaRPr>
            </a:p>
          </p:txBody>
        </p:sp>
        <p:sp>
          <p:nvSpPr>
            <p:cNvPr id="114741" name="Oval 44" descr="花束"/>
            <p:cNvSpPr/>
            <p:nvPr/>
          </p:nvSpPr>
          <p:spPr>
            <a:xfrm>
              <a:off x="1927" y="2205"/>
              <a:ext cx="318" cy="318"/>
            </a:xfrm>
            <a:prstGeom prst="ellipse">
              <a:avLst/>
            </a:prstGeom>
            <a:blipFill rotWithShape="1">
              <a:blip r:embed="rId5"/>
            </a:blipFill>
            <a:ln w="38100" cap="flat" cmpd="sng">
              <a:solidFill>
                <a:srgbClr val="FF9900"/>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0"/>
                </a:spcBef>
                <a:buNone/>
              </a:pPr>
              <a:r>
                <a:rPr lang="en-US" altLang="zh-CN" sz="2800" b="1" dirty="0">
                  <a:solidFill>
                    <a:srgbClr val="FF00FF"/>
                  </a:solidFill>
                  <a:ea typeface="仿宋_GB2312" pitchFamily="49" charset="-122"/>
                </a:rPr>
                <a:t>V</a:t>
              </a:r>
              <a:endParaRPr lang="en-US" altLang="zh-CN" sz="2800" b="1" dirty="0">
                <a:solidFill>
                  <a:srgbClr val="FF00FF"/>
                </a:solidFill>
                <a:ea typeface="仿宋_GB2312" pitchFamily="49" charset="-122"/>
              </a:endParaRPr>
            </a:p>
          </p:txBody>
        </p:sp>
        <p:sp>
          <p:nvSpPr>
            <p:cNvPr id="114742" name="Text Box 45"/>
            <p:cNvSpPr txBox="1"/>
            <p:nvPr/>
          </p:nvSpPr>
          <p:spPr>
            <a:xfrm>
              <a:off x="2200" y="2205"/>
              <a:ext cx="681" cy="329"/>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zh-CN" altLang="en-US" sz="2800" b="1" dirty="0">
                  <a:latin typeface="Arial" panose="020B0604020202090204" pitchFamily="34" charset="0"/>
                  <a:ea typeface="仿宋_GB2312" pitchFamily="49" charset="-122"/>
                </a:rPr>
                <a:t>＝</a:t>
              </a:r>
              <a:r>
                <a:rPr lang="en-US" altLang="zh-CN" sz="2400" b="1" dirty="0">
                  <a:ea typeface="仿宋_GB2312" pitchFamily="49" charset="-122"/>
                </a:rPr>
                <a:t>4V</a:t>
              </a:r>
              <a:endParaRPr lang="en-US" altLang="zh-CN" sz="2400" b="1" dirty="0">
                <a:ea typeface="仿宋_GB2312" pitchFamily="49" charset="-122"/>
              </a:endParaRPr>
            </a:p>
          </p:txBody>
        </p:sp>
      </p:grpSp>
      <p:sp>
        <p:nvSpPr>
          <p:cNvPr id="167982" name="Text Box 46"/>
          <p:cNvSpPr txBox="1"/>
          <p:nvPr/>
        </p:nvSpPr>
        <p:spPr>
          <a:xfrm>
            <a:off x="1992313" y="4991735"/>
            <a:ext cx="5040312" cy="46037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zh-CN" altLang="en-US" sz="2400" b="1" dirty="0">
                <a:latin typeface="宋体" pitchFamily="2" charset="-122"/>
              </a:rPr>
              <a:t>求开关</a:t>
            </a:r>
            <a:r>
              <a:rPr lang="en-US" altLang="zh-CN" sz="2400" b="1" dirty="0"/>
              <a:t>S</a:t>
            </a:r>
            <a:r>
              <a:rPr lang="zh-CN" altLang="en-US" sz="2400" b="1" dirty="0">
                <a:latin typeface="宋体" pitchFamily="2" charset="-122"/>
              </a:rPr>
              <a:t>打向</a:t>
            </a:r>
            <a:r>
              <a:rPr lang="en-US" altLang="zh-CN" sz="2400" b="1" dirty="0">
                <a:latin typeface="宋体" pitchFamily="2" charset="-122"/>
              </a:rPr>
              <a:t>3</a:t>
            </a:r>
            <a:r>
              <a:rPr lang="zh-CN" altLang="en-US" sz="2400" b="1" dirty="0">
                <a:latin typeface="宋体" pitchFamily="2" charset="-122"/>
              </a:rPr>
              <a:t>，电压</a:t>
            </a:r>
            <a:r>
              <a:rPr lang="en-US" altLang="zh-CN" sz="2400" b="1" i="1" dirty="0"/>
              <a:t>U</a:t>
            </a:r>
            <a:r>
              <a:rPr lang="zh-CN" altLang="en-US" sz="2400" b="1" dirty="0">
                <a:latin typeface="宋体" pitchFamily="2" charset="-122"/>
              </a:rPr>
              <a:t>等于多少</a:t>
            </a:r>
            <a:endParaRPr lang="zh-CN" altLang="en-US" sz="2400" b="1" dirty="0">
              <a:latin typeface="宋体" pitchFamily="2" charset="-122"/>
            </a:endParaRPr>
          </a:p>
        </p:txBody>
      </p:sp>
      <p:sp>
        <p:nvSpPr>
          <p:cNvPr id="167983" name="Line 47"/>
          <p:cNvSpPr/>
          <p:nvPr/>
        </p:nvSpPr>
        <p:spPr>
          <a:xfrm flipH="1">
            <a:off x="8904288" y="3191510"/>
            <a:ext cx="287337" cy="215900"/>
          </a:xfrm>
          <a:prstGeom prst="line">
            <a:avLst/>
          </a:prstGeom>
          <a:ln w="57150" cap="flat" cmpd="sng">
            <a:solidFill>
              <a:srgbClr val="FF3300"/>
            </a:solidFill>
            <a:prstDash val="solid"/>
            <a:headEnd type="none" w="med" len="med"/>
            <a:tailEnd type="none" w="med" len="med"/>
          </a:ln>
        </p:spPr>
        <p:txBody>
          <a:bodyPr/>
          <a:lstStyle/>
          <a:p>
            <a:endParaRPr lang="zh-CN" altLang="en-US"/>
          </a:p>
        </p:txBody>
      </p:sp>
      <p:sp>
        <p:nvSpPr>
          <p:cNvPr id="167984" name="Line 48"/>
          <p:cNvSpPr/>
          <p:nvPr/>
        </p:nvSpPr>
        <p:spPr>
          <a:xfrm>
            <a:off x="9191625" y="3191510"/>
            <a:ext cx="720725" cy="144463"/>
          </a:xfrm>
          <a:prstGeom prst="line">
            <a:avLst/>
          </a:prstGeom>
          <a:ln w="57150" cap="flat" cmpd="sng">
            <a:solidFill>
              <a:srgbClr val="FF3300"/>
            </a:solidFill>
            <a:prstDash val="solid"/>
            <a:headEnd type="none" w="med" len="med"/>
            <a:tailEnd type="none" w="med" len="med"/>
          </a:ln>
        </p:spPr>
        <p:txBody>
          <a:bodyPr/>
          <a:lstStyle/>
          <a:p>
            <a:endParaRPr lang="zh-CN" altLang="en-US"/>
          </a:p>
        </p:txBody>
      </p:sp>
      <p:sp>
        <p:nvSpPr>
          <p:cNvPr id="167985" name="Text Box 49"/>
          <p:cNvSpPr txBox="1"/>
          <p:nvPr/>
        </p:nvSpPr>
        <p:spPr>
          <a:xfrm>
            <a:off x="1900238" y="5493544"/>
            <a:ext cx="666750" cy="521970"/>
          </a:xfrm>
          <a:prstGeom prst="rect">
            <a:avLst/>
          </a:prstGeom>
          <a:solidFill>
            <a:srgbClr val="993366"/>
          </a:solidFill>
          <a:ln w="9525">
            <a:noFill/>
          </a:ln>
        </p:spPr>
        <p:txBody>
          <a:bodyPr anchor="ctr" anchorCtr="0">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zh-CN" altLang="en-US" sz="2800" b="1" dirty="0">
                <a:solidFill>
                  <a:schemeClr val="bg1"/>
                </a:solidFill>
              </a:rPr>
              <a:t>解</a:t>
            </a:r>
            <a:endParaRPr lang="zh-CN" altLang="en-US" sz="2800" b="1" dirty="0">
              <a:solidFill>
                <a:schemeClr val="bg1"/>
              </a:solidFill>
            </a:endParaRPr>
          </a:p>
        </p:txBody>
      </p:sp>
      <p:graphicFrame>
        <p:nvGraphicFramePr>
          <p:cNvPr id="167986" name="Object 50"/>
          <p:cNvGraphicFramePr>
            <a:graphicFrameLocks noChangeAspect="1"/>
          </p:cNvGraphicFramePr>
          <p:nvPr/>
        </p:nvGraphicFramePr>
        <p:xfrm>
          <a:off x="2782888" y="5494973"/>
          <a:ext cx="3313112" cy="601662"/>
        </p:xfrm>
        <a:graphic>
          <a:graphicData uri="http://schemas.openxmlformats.org/presentationml/2006/ole">
            <mc:AlternateContent xmlns:mc="http://schemas.openxmlformats.org/markup-compatibility/2006">
              <mc:Choice xmlns:v="urn:schemas-microsoft-com:vml" Requires="v">
                <p:oleObj spid="_x0000_s3" name="" r:id="rId6" imgW="1228725" imgH="200025" progId="Equation.3">
                  <p:embed/>
                </p:oleObj>
              </mc:Choice>
              <mc:Fallback>
                <p:oleObj name="" r:id="rId6" imgW="1228725" imgH="200025" progId="Equation.3">
                  <p:embed/>
                  <p:pic>
                    <p:nvPicPr>
                      <p:cNvPr id="0" name="图片 3312"/>
                      <p:cNvPicPr/>
                      <p:nvPr/>
                    </p:nvPicPr>
                    <p:blipFill>
                      <a:blip r:embed="rId7">
                        <a:clrChange>
                          <a:clrFrom>
                            <a:srgbClr val="000000"/>
                          </a:clrFrom>
                          <a:clrTo>
                            <a:srgbClr val="FFFFFF"/>
                          </a:clrTo>
                        </a:clrChange>
                      </a:blip>
                      <a:stretch>
                        <a:fillRect/>
                      </a:stretch>
                    </p:blipFill>
                    <p:spPr>
                      <a:xfrm>
                        <a:off x="2782888" y="5494973"/>
                        <a:ext cx="3313112" cy="601662"/>
                      </a:xfrm>
                      <a:prstGeom prst="rect">
                        <a:avLst/>
                      </a:prstGeom>
                      <a:solidFill>
                        <a:schemeClr val="tx1"/>
                      </a:solidFill>
                      <a:ln w="38100">
                        <a:noFill/>
                        <a:miter/>
                      </a:ln>
                    </p:spPr>
                  </p:pic>
                </p:oleObj>
              </mc:Fallback>
            </mc:AlternateContent>
          </a:graphicData>
        </a:graphic>
      </p:graphicFrame>
      <p:graphicFrame>
        <p:nvGraphicFramePr>
          <p:cNvPr id="167987" name="Object 51"/>
          <p:cNvGraphicFramePr>
            <a:graphicFrameLocks noChangeAspect="1"/>
          </p:cNvGraphicFramePr>
          <p:nvPr/>
        </p:nvGraphicFramePr>
        <p:xfrm>
          <a:off x="3648075" y="6218873"/>
          <a:ext cx="1447800" cy="573087"/>
        </p:xfrm>
        <a:graphic>
          <a:graphicData uri="http://schemas.openxmlformats.org/presentationml/2006/ole">
            <mc:AlternateContent xmlns:mc="http://schemas.openxmlformats.org/markup-compatibility/2006">
              <mc:Choice xmlns:v="urn:schemas-microsoft-com:vml" Requires="v">
                <p:oleObj spid="_x0000_s4" name="" r:id="rId8" imgW="581025" imgH="209550" progId="Equation.3">
                  <p:embed/>
                </p:oleObj>
              </mc:Choice>
              <mc:Fallback>
                <p:oleObj name="" r:id="rId8" imgW="581025" imgH="209550" progId="Equation.3">
                  <p:embed/>
                  <p:pic>
                    <p:nvPicPr>
                      <p:cNvPr id="0" name="图片 3313"/>
                      <p:cNvPicPr/>
                      <p:nvPr/>
                    </p:nvPicPr>
                    <p:blipFill>
                      <a:blip r:embed="rId9">
                        <a:clrChange>
                          <a:clrFrom>
                            <a:srgbClr val="000000"/>
                          </a:clrFrom>
                          <a:clrTo>
                            <a:srgbClr val="FFFFFF"/>
                          </a:clrTo>
                        </a:clrChange>
                      </a:blip>
                      <a:stretch>
                        <a:fillRect/>
                      </a:stretch>
                    </p:blipFill>
                    <p:spPr>
                      <a:xfrm>
                        <a:off x="3648075" y="6218873"/>
                        <a:ext cx="1447800" cy="573087"/>
                      </a:xfrm>
                      <a:prstGeom prst="rect">
                        <a:avLst/>
                      </a:prstGeom>
                      <a:solidFill>
                        <a:schemeClr val="tx1"/>
                      </a:solidFill>
                      <a:ln w="38100">
                        <a:noFill/>
                        <a:miter/>
                      </a:ln>
                    </p:spPr>
                  </p:pic>
                </p:oleObj>
              </mc:Fallback>
            </mc:AlternateContent>
          </a:graphicData>
        </a:graphic>
      </p:graphicFrame>
      <p:sp>
        <p:nvSpPr>
          <p:cNvPr id="167988" name="Line 52"/>
          <p:cNvSpPr/>
          <p:nvPr/>
        </p:nvSpPr>
        <p:spPr>
          <a:xfrm>
            <a:off x="2711450" y="6503035"/>
            <a:ext cx="792163" cy="0"/>
          </a:xfrm>
          <a:prstGeom prst="line">
            <a:avLst/>
          </a:prstGeom>
          <a:ln w="76200" cap="flat" cmpd="sng">
            <a:solidFill>
              <a:schemeClr val="accent1"/>
            </a:solidFill>
            <a:prstDash val="solid"/>
            <a:headEnd type="none" w="med" len="med"/>
            <a:tailEnd type="triangle" w="med" len="med"/>
          </a:ln>
        </p:spPr>
        <p:txBody>
          <a:bodyPr/>
          <a:lstStyle/>
          <a:p>
            <a:endParaRPr lang="zh-CN" altLang="en-US"/>
          </a:p>
        </p:txBody>
      </p:sp>
      <p:graphicFrame>
        <p:nvGraphicFramePr>
          <p:cNvPr id="167989" name="Object 53"/>
          <p:cNvGraphicFramePr>
            <a:graphicFrameLocks noChangeAspect="1"/>
          </p:cNvGraphicFramePr>
          <p:nvPr/>
        </p:nvGraphicFramePr>
        <p:xfrm>
          <a:off x="6527800" y="5517198"/>
          <a:ext cx="3619500" cy="482600"/>
        </p:xfrm>
        <a:graphic>
          <a:graphicData uri="http://schemas.openxmlformats.org/presentationml/2006/ole">
            <mc:AlternateContent xmlns:mc="http://schemas.openxmlformats.org/markup-compatibility/2006">
              <mc:Choice xmlns:v="urn:schemas-microsoft-com:vml" Requires="v">
                <p:oleObj spid="_x0000_s5" name="" r:id="rId10" imgW="1495425" imgH="171450" progId="Equation.3">
                  <p:embed/>
                </p:oleObj>
              </mc:Choice>
              <mc:Fallback>
                <p:oleObj name="" r:id="rId10" imgW="1495425" imgH="171450" progId="Equation.3">
                  <p:embed/>
                  <p:pic>
                    <p:nvPicPr>
                      <p:cNvPr id="0" name="图片 3314"/>
                      <p:cNvPicPr/>
                      <p:nvPr/>
                    </p:nvPicPr>
                    <p:blipFill>
                      <a:blip r:embed="rId11">
                        <a:clrChange>
                          <a:clrFrom>
                            <a:srgbClr val="000000"/>
                          </a:clrFrom>
                          <a:clrTo>
                            <a:srgbClr val="FFFFFF"/>
                          </a:clrTo>
                        </a:clrChange>
                      </a:blip>
                      <a:stretch>
                        <a:fillRect/>
                      </a:stretch>
                    </p:blipFill>
                    <p:spPr>
                      <a:xfrm>
                        <a:off x="6527800" y="5517198"/>
                        <a:ext cx="3619500" cy="482600"/>
                      </a:xfrm>
                      <a:prstGeom prst="rect">
                        <a:avLst/>
                      </a:prstGeom>
                      <a:solidFill>
                        <a:schemeClr val="tx1"/>
                      </a:solidFill>
                      <a:ln w="38100">
                        <a:noFill/>
                        <a:miter/>
                      </a:ln>
                    </p:spPr>
                  </p:pic>
                </p:oleObj>
              </mc:Fallback>
            </mc:AlternateContent>
          </a:graphicData>
        </a:graphic>
      </p:graphicFrame>
      <p:grpSp>
        <p:nvGrpSpPr>
          <p:cNvPr id="167990" name="Group 54"/>
          <p:cNvGrpSpPr/>
          <p:nvPr/>
        </p:nvGrpSpPr>
        <p:grpSpPr>
          <a:xfrm>
            <a:off x="6816725" y="2686685"/>
            <a:ext cx="3743325" cy="2117725"/>
            <a:chOff x="3334" y="1570"/>
            <a:chExt cx="2358" cy="1334"/>
          </a:xfrm>
        </p:grpSpPr>
        <p:grpSp>
          <p:nvGrpSpPr>
            <p:cNvPr id="114717" name="Group 55"/>
            <p:cNvGrpSpPr/>
            <p:nvPr/>
          </p:nvGrpSpPr>
          <p:grpSpPr>
            <a:xfrm>
              <a:off x="3334" y="1570"/>
              <a:ext cx="2358" cy="1334"/>
              <a:chOff x="3334" y="1570"/>
              <a:chExt cx="2358" cy="1334"/>
            </a:xfrm>
          </p:grpSpPr>
          <p:sp>
            <p:nvSpPr>
              <p:cNvPr id="114720" name="Line 56"/>
              <p:cNvSpPr/>
              <p:nvPr/>
            </p:nvSpPr>
            <p:spPr>
              <a:xfrm>
                <a:off x="5284" y="1979"/>
                <a:ext cx="0" cy="590"/>
              </a:xfrm>
              <a:prstGeom prst="line">
                <a:avLst/>
              </a:prstGeom>
              <a:ln w="28575" cap="flat" cmpd="sng">
                <a:solidFill>
                  <a:srgbClr val="FFCC00"/>
                </a:solidFill>
                <a:prstDash val="solid"/>
                <a:headEnd type="oval" w="med" len="med"/>
                <a:tailEnd type="oval" w="med" len="med"/>
              </a:ln>
            </p:spPr>
            <p:txBody>
              <a:bodyPr/>
              <a:lstStyle/>
              <a:p>
                <a:endParaRPr lang="zh-CN" altLang="en-US"/>
              </a:p>
            </p:txBody>
          </p:sp>
          <p:sp>
            <p:nvSpPr>
              <p:cNvPr id="114721" name="Line 57"/>
              <p:cNvSpPr/>
              <p:nvPr/>
            </p:nvSpPr>
            <p:spPr>
              <a:xfrm>
                <a:off x="4195" y="2024"/>
                <a:ext cx="0" cy="590"/>
              </a:xfrm>
              <a:prstGeom prst="line">
                <a:avLst/>
              </a:prstGeom>
              <a:ln w="28575" cap="flat" cmpd="sng">
                <a:solidFill>
                  <a:srgbClr val="FFCC00"/>
                </a:solidFill>
                <a:prstDash val="solid"/>
                <a:headEnd type="oval" w="med" len="med"/>
                <a:tailEnd type="oval" w="med" len="med"/>
              </a:ln>
            </p:spPr>
            <p:txBody>
              <a:bodyPr/>
              <a:lstStyle/>
              <a:p>
                <a:endParaRPr lang="zh-CN" altLang="en-US"/>
              </a:p>
            </p:txBody>
          </p:sp>
          <p:sp>
            <p:nvSpPr>
              <p:cNvPr id="114722" name="Rectangle 58"/>
              <p:cNvSpPr/>
              <p:nvPr/>
            </p:nvSpPr>
            <p:spPr>
              <a:xfrm>
                <a:off x="3334" y="1842"/>
                <a:ext cx="499" cy="817"/>
              </a:xfrm>
              <a:prstGeom prst="rect">
                <a:avLst/>
              </a:prstGeom>
              <a:solidFill>
                <a:srgbClr val="FF9900"/>
              </a:solidFill>
              <a:ln w="9525" cap="flat" cmpd="sng">
                <a:solidFill>
                  <a:srgbClr val="FFCC99"/>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0"/>
                  </a:spcBef>
                  <a:buNone/>
                </a:pPr>
                <a:r>
                  <a:rPr lang="zh-CN" altLang="en-US" sz="2400" b="1" dirty="0">
                    <a:latin typeface="Arial" panose="020B0604020202090204" pitchFamily="34" charset="0"/>
                    <a:ea typeface="仿宋_GB2312" pitchFamily="49" charset="-122"/>
                  </a:rPr>
                  <a:t>线性</a:t>
                </a:r>
                <a:endParaRPr lang="zh-CN" altLang="en-US" sz="2400" b="1" dirty="0">
                  <a:latin typeface="Arial" panose="020B0604020202090204" pitchFamily="34" charset="0"/>
                  <a:ea typeface="仿宋_GB2312" pitchFamily="49" charset="-122"/>
                </a:endParaRPr>
              </a:p>
              <a:p>
                <a:pPr marL="0" lvl="0" indent="0" algn="ctr" eaLnBrk="1" hangingPunct="1">
                  <a:spcBef>
                    <a:spcPct val="0"/>
                  </a:spcBef>
                  <a:buNone/>
                </a:pPr>
                <a:r>
                  <a:rPr lang="zh-CN" altLang="en-US" sz="2400" b="1" dirty="0">
                    <a:latin typeface="Arial" panose="020B0604020202090204" pitchFamily="34" charset="0"/>
                    <a:ea typeface="仿宋_GB2312" pitchFamily="49" charset="-122"/>
                  </a:rPr>
                  <a:t>含源</a:t>
                </a:r>
                <a:endParaRPr lang="zh-CN" altLang="en-US" sz="2400" b="1" dirty="0">
                  <a:latin typeface="Arial" panose="020B0604020202090204" pitchFamily="34" charset="0"/>
                  <a:ea typeface="仿宋_GB2312" pitchFamily="49" charset="-122"/>
                </a:endParaRPr>
              </a:p>
              <a:p>
                <a:pPr marL="0" lvl="0" indent="0" algn="ctr" eaLnBrk="1" hangingPunct="1">
                  <a:spcBef>
                    <a:spcPct val="0"/>
                  </a:spcBef>
                  <a:buNone/>
                </a:pPr>
                <a:r>
                  <a:rPr lang="zh-CN" altLang="en-US" sz="2400" b="1" dirty="0">
                    <a:latin typeface="Arial" panose="020B0604020202090204" pitchFamily="34" charset="0"/>
                    <a:ea typeface="仿宋_GB2312" pitchFamily="49" charset="-122"/>
                  </a:rPr>
                  <a:t>网络</a:t>
                </a:r>
                <a:endParaRPr lang="zh-CN" altLang="en-US" sz="2400" b="1" dirty="0">
                  <a:latin typeface="Arial" panose="020B0604020202090204" pitchFamily="34" charset="0"/>
                  <a:ea typeface="仿宋_GB2312" pitchFamily="49" charset="-122"/>
                </a:endParaRPr>
              </a:p>
            </p:txBody>
          </p:sp>
          <p:sp>
            <p:nvSpPr>
              <p:cNvPr id="114723" name="Line 59"/>
              <p:cNvSpPr/>
              <p:nvPr/>
            </p:nvSpPr>
            <p:spPr>
              <a:xfrm>
                <a:off x="3833" y="1888"/>
                <a:ext cx="997" cy="0"/>
              </a:xfrm>
              <a:prstGeom prst="line">
                <a:avLst/>
              </a:prstGeom>
              <a:ln w="28575" cap="flat" cmpd="sng">
                <a:solidFill>
                  <a:srgbClr val="FFCC99"/>
                </a:solidFill>
                <a:prstDash val="solid"/>
                <a:headEnd type="none" w="med" len="med"/>
                <a:tailEnd type="oval" w="med" len="med"/>
              </a:ln>
            </p:spPr>
            <p:txBody>
              <a:bodyPr/>
              <a:lstStyle/>
              <a:p>
                <a:endParaRPr lang="zh-CN" altLang="en-US"/>
              </a:p>
            </p:txBody>
          </p:sp>
          <p:sp>
            <p:nvSpPr>
              <p:cNvPr id="114724" name="Line 60"/>
              <p:cNvSpPr/>
              <p:nvPr/>
            </p:nvSpPr>
            <p:spPr>
              <a:xfrm>
                <a:off x="3833" y="2614"/>
                <a:ext cx="1451" cy="0"/>
              </a:xfrm>
              <a:prstGeom prst="line">
                <a:avLst/>
              </a:prstGeom>
              <a:ln w="28575" cap="flat" cmpd="sng">
                <a:solidFill>
                  <a:srgbClr val="FFCC99"/>
                </a:solidFill>
                <a:prstDash val="solid"/>
                <a:headEnd type="none" w="med" len="med"/>
                <a:tailEnd type="none" w="med" len="med"/>
              </a:ln>
            </p:spPr>
            <p:txBody>
              <a:bodyPr/>
              <a:lstStyle/>
              <a:p>
                <a:endParaRPr lang="zh-CN" altLang="en-US"/>
              </a:p>
            </p:txBody>
          </p:sp>
          <p:sp>
            <p:nvSpPr>
              <p:cNvPr id="114725" name="Oval 61" descr="花束"/>
              <p:cNvSpPr/>
              <p:nvPr/>
            </p:nvSpPr>
            <p:spPr>
              <a:xfrm>
                <a:off x="4014" y="2160"/>
                <a:ext cx="318" cy="318"/>
              </a:xfrm>
              <a:prstGeom prst="ellipse">
                <a:avLst/>
              </a:prstGeom>
              <a:blipFill rotWithShape="1">
                <a:blip r:embed="rId5"/>
              </a:blipFill>
              <a:ln w="38100" cap="flat" cmpd="sng">
                <a:solidFill>
                  <a:srgbClr val="FF9900"/>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0"/>
                  </a:spcBef>
                  <a:buNone/>
                </a:pPr>
                <a:r>
                  <a:rPr lang="en-US" altLang="zh-CN" sz="2800" b="1" dirty="0">
                    <a:ea typeface="仿宋_GB2312" pitchFamily="49" charset="-122"/>
                  </a:rPr>
                  <a:t>A</a:t>
                </a:r>
                <a:endParaRPr lang="en-US" altLang="zh-CN" sz="2800" b="1" dirty="0">
                  <a:ea typeface="仿宋_GB2312" pitchFamily="49" charset="-122"/>
                </a:endParaRPr>
              </a:p>
            </p:txBody>
          </p:sp>
          <p:grpSp>
            <p:nvGrpSpPr>
              <p:cNvPr id="114726" name="Group 62"/>
              <p:cNvGrpSpPr/>
              <p:nvPr/>
            </p:nvGrpSpPr>
            <p:grpSpPr>
              <a:xfrm>
                <a:off x="5103" y="2160"/>
                <a:ext cx="318" cy="318"/>
                <a:chOff x="3833" y="3657"/>
                <a:chExt cx="318" cy="318"/>
              </a:xfrm>
            </p:grpSpPr>
            <p:sp>
              <p:nvSpPr>
                <p:cNvPr id="114738" name="Oval 63"/>
                <p:cNvSpPr/>
                <p:nvPr/>
              </p:nvSpPr>
              <p:spPr>
                <a:xfrm>
                  <a:off x="3833" y="3657"/>
                  <a:ext cx="318" cy="318"/>
                </a:xfrm>
                <a:prstGeom prst="ellipse">
                  <a:avLst/>
                </a:prstGeom>
                <a:solidFill>
                  <a:srgbClr val="33CCFF"/>
                </a:solidFill>
                <a:ln w="38100" cap="flat" cmpd="sng">
                  <a:solidFill>
                    <a:srgbClr val="FF9900"/>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0"/>
                    </a:spcBef>
                    <a:buNone/>
                  </a:pPr>
                  <a:endParaRPr lang="zh-CN" altLang="zh-CN" sz="2800" b="1" dirty="0">
                    <a:latin typeface="Arial" panose="020B0604020202090204" pitchFamily="34" charset="0"/>
                    <a:ea typeface="仿宋_GB2312" pitchFamily="49" charset="-122"/>
                  </a:endParaRPr>
                </a:p>
              </p:txBody>
            </p:sp>
            <p:sp>
              <p:nvSpPr>
                <p:cNvPr id="114739" name="Line 64"/>
                <p:cNvSpPr/>
                <p:nvPr/>
              </p:nvSpPr>
              <p:spPr>
                <a:xfrm>
                  <a:off x="3833" y="3838"/>
                  <a:ext cx="317" cy="0"/>
                </a:xfrm>
                <a:prstGeom prst="line">
                  <a:avLst/>
                </a:prstGeom>
                <a:ln w="38100" cap="flat" cmpd="sng">
                  <a:solidFill>
                    <a:srgbClr val="FF9900"/>
                  </a:solidFill>
                  <a:prstDash val="solid"/>
                  <a:headEnd type="none" w="med" len="med"/>
                  <a:tailEnd type="none" w="med" len="med"/>
                </a:ln>
              </p:spPr>
              <p:txBody>
                <a:bodyPr/>
                <a:lstStyle/>
                <a:p>
                  <a:endParaRPr lang="zh-CN" altLang="en-US"/>
                </a:p>
              </p:txBody>
            </p:sp>
          </p:grpSp>
          <p:sp>
            <p:nvSpPr>
              <p:cNvPr id="114727" name="Line 65"/>
              <p:cNvSpPr/>
              <p:nvPr/>
            </p:nvSpPr>
            <p:spPr>
              <a:xfrm>
                <a:off x="4649" y="2024"/>
                <a:ext cx="0" cy="590"/>
              </a:xfrm>
              <a:prstGeom prst="line">
                <a:avLst/>
              </a:prstGeom>
              <a:ln w="28575" cap="flat" cmpd="sng">
                <a:solidFill>
                  <a:srgbClr val="FFCC00"/>
                </a:solidFill>
                <a:prstDash val="solid"/>
                <a:headEnd type="oval" w="med" len="med"/>
                <a:tailEnd type="oval" w="med" len="med"/>
              </a:ln>
            </p:spPr>
            <p:txBody>
              <a:bodyPr/>
              <a:lstStyle/>
              <a:p>
                <a:endParaRPr lang="zh-CN" altLang="en-US"/>
              </a:p>
            </p:txBody>
          </p:sp>
          <p:sp>
            <p:nvSpPr>
              <p:cNvPr id="114728" name="Oval 66" descr="花束"/>
              <p:cNvSpPr/>
              <p:nvPr/>
            </p:nvSpPr>
            <p:spPr>
              <a:xfrm>
                <a:off x="4468" y="2160"/>
                <a:ext cx="318" cy="318"/>
              </a:xfrm>
              <a:prstGeom prst="ellipse">
                <a:avLst/>
              </a:prstGeom>
              <a:blipFill rotWithShape="1">
                <a:blip r:embed="rId5"/>
              </a:blipFill>
              <a:ln w="38100" cap="flat" cmpd="sng">
                <a:solidFill>
                  <a:srgbClr val="FF9900"/>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0"/>
                  </a:spcBef>
                  <a:buNone/>
                </a:pPr>
                <a:r>
                  <a:rPr lang="en-US" altLang="zh-CN" sz="2800" b="1" dirty="0">
                    <a:ea typeface="仿宋_GB2312" pitchFamily="49" charset="-122"/>
                  </a:rPr>
                  <a:t>V</a:t>
                </a:r>
                <a:endParaRPr lang="en-US" altLang="zh-CN" sz="2800" b="1" dirty="0">
                  <a:ea typeface="仿宋_GB2312" pitchFamily="49" charset="-122"/>
                </a:endParaRPr>
              </a:p>
            </p:txBody>
          </p:sp>
          <p:sp>
            <p:nvSpPr>
              <p:cNvPr id="114729" name="Rectangle 67"/>
              <p:cNvSpPr/>
              <p:nvPr/>
            </p:nvSpPr>
            <p:spPr>
              <a:xfrm>
                <a:off x="4785" y="2568"/>
                <a:ext cx="272" cy="91"/>
              </a:xfrm>
              <a:prstGeom prst="rect">
                <a:avLst/>
              </a:prstGeom>
              <a:solidFill>
                <a:srgbClr val="FF9900"/>
              </a:solidFill>
              <a:ln w="9525" cap="flat" cmpd="sng">
                <a:solidFill>
                  <a:srgbClr val="FF9900"/>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endParaRPr lang="zh-CN" altLang="en-US" dirty="0"/>
              </a:p>
            </p:txBody>
          </p:sp>
          <p:sp>
            <p:nvSpPr>
              <p:cNvPr id="114730" name="Text Box 68"/>
              <p:cNvSpPr txBox="1"/>
              <p:nvPr/>
            </p:nvSpPr>
            <p:spPr>
              <a:xfrm>
                <a:off x="4740" y="2614"/>
                <a:ext cx="408" cy="29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400" b="1" dirty="0">
                    <a:ea typeface="仿宋_GB2312" pitchFamily="49" charset="-122"/>
                  </a:rPr>
                  <a:t>5</a:t>
                </a:r>
                <a:r>
                  <a:rPr lang="en-US" altLang="zh-CN" sz="2400" b="1" dirty="0">
                    <a:ea typeface="仿宋_GB2312" pitchFamily="49" charset="-122"/>
                    <a:sym typeface="Symbol" panose="05050102010706020507" pitchFamily="18" charset="2"/>
                  </a:rPr>
                  <a:t></a:t>
                </a:r>
                <a:endParaRPr lang="en-US" altLang="zh-CN" sz="2400" b="1" dirty="0">
                  <a:ea typeface="仿宋_GB2312" pitchFamily="49" charset="-122"/>
                  <a:sym typeface="Symbol" panose="05050102010706020507" pitchFamily="18" charset="2"/>
                </a:endParaRPr>
              </a:p>
            </p:txBody>
          </p:sp>
          <p:sp>
            <p:nvSpPr>
              <p:cNvPr id="114731" name="Text Box 69"/>
              <p:cNvSpPr txBox="1"/>
              <p:nvPr/>
            </p:nvSpPr>
            <p:spPr>
              <a:xfrm>
                <a:off x="5442" y="2160"/>
                <a:ext cx="250" cy="251"/>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000" b="1" i="1" dirty="0">
                    <a:ea typeface="仿宋_GB2312" pitchFamily="49" charset="-122"/>
                  </a:rPr>
                  <a:t>U</a:t>
                </a:r>
                <a:endParaRPr lang="en-US" altLang="zh-CN" sz="2000" b="1" i="1" dirty="0">
                  <a:ea typeface="仿宋_GB2312" pitchFamily="49" charset="-122"/>
                </a:endParaRPr>
              </a:p>
            </p:txBody>
          </p:sp>
          <p:sp>
            <p:nvSpPr>
              <p:cNvPr id="114732" name="Text Box 70"/>
              <p:cNvSpPr txBox="1"/>
              <p:nvPr/>
            </p:nvSpPr>
            <p:spPr>
              <a:xfrm>
                <a:off x="5329" y="1933"/>
                <a:ext cx="272" cy="29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400" b="1" dirty="0">
                    <a:ea typeface="仿宋_GB2312" pitchFamily="49" charset="-122"/>
                  </a:rPr>
                  <a:t>+</a:t>
                </a:r>
                <a:endParaRPr lang="en-US" altLang="zh-CN" sz="2400" b="1" dirty="0">
                  <a:ea typeface="仿宋_GB2312" pitchFamily="49" charset="-122"/>
                </a:endParaRPr>
              </a:p>
            </p:txBody>
          </p:sp>
          <p:sp>
            <p:nvSpPr>
              <p:cNvPr id="114733" name="Text Box 71"/>
              <p:cNvSpPr txBox="1"/>
              <p:nvPr/>
            </p:nvSpPr>
            <p:spPr>
              <a:xfrm>
                <a:off x="5284" y="2387"/>
                <a:ext cx="272" cy="29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zh-CN" altLang="en-US" sz="2400" b="1" dirty="0">
                    <a:ea typeface="仿宋_GB2312" pitchFamily="49" charset="-122"/>
                  </a:rPr>
                  <a:t>－</a:t>
                </a:r>
                <a:endParaRPr lang="zh-CN" altLang="en-US" sz="2400" b="1" dirty="0">
                  <a:ea typeface="仿宋_GB2312" pitchFamily="49" charset="-122"/>
                </a:endParaRPr>
              </a:p>
            </p:txBody>
          </p:sp>
          <p:sp>
            <p:nvSpPr>
              <p:cNvPr id="114734" name="Text Box 72"/>
              <p:cNvSpPr txBox="1"/>
              <p:nvPr/>
            </p:nvSpPr>
            <p:spPr>
              <a:xfrm>
                <a:off x="4694" y="1570"/>
                <a:ext cx="318" cy="29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400" b="1" dirty="0">
                    <a:ea typeface="仿宋_GB2312" pitchFamily="49" charset="-122"/>
                  </a:rPr>
                  <a:t>S</a:t>
                </a:r>
                <a:endParaRPr lang="en-US" altLang="zh-CN" sz="2400" b="1" dirty="0">
                  <a:ea typeface="仿宋_GB2312" pitchFamily="49" charset="-122"/>
                </a:endParaRPr>
              </a:p>
            </p:txBody>
          </p:sp>
          <p:sp>
            <p:nvSpPr>
              <p:cNvPr id="114735" name="Text Box 73"/>
              <p:cNvSpPr txBox="1"/>
              <p:nvPr/>
            </p:nvSpPr>
            <p:spPr>
              <a:xfrm>
                <a:off x="3923" y="1888"/>
                <a:ext cx="226" cy="329"/>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800" b="1" dirty="0">
                    <a:ea typeface="仿宋_GB2312" pitchFamily="49" charset="-122"/>
                  </a:rPr>
                  <a:t>1</a:t>
                </a:r>
                <a:endParaRPr lang="en-US" altLang="zh-CN" sz="2800" b="1" dirty="0">
                  <a:ea typeface="仿宋_GB2312" pitchFamily="49" charset="-122"/>
                </a:endParaRPr>
              </a:p>
            </p:txBody>
          </p:sp>
          <p:sp>
            <p:nvSpPr>
              <p:cNvPr id="114736" name="Text Box 74"/>
              <p:cNvSpPr txBox="1"/>
              <p:nvPr/>
            </p:nvSpPr>
            <p:spPr>
              <a:xfrm>
                <a:off x="5057" y="1888"/>
                <a:ext cx="226" cy="329"/>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800" b="1" dirty="0">
                    <a:ea typeface="仿宋_GB2312" pitchFamily="49" charset="-122"/>
                  </a:rPr>
                  <a:t>3</a:t>
                </a:r>
                <a:endParaRPr lang="en-US" altLang="zh-CN" sz="2800" b="1" dirty="0">
                  <a:ea typeface="仿宋_GB2312" pitchFamily="49" charset="-122"/>
                </a:endParaRPr>
              </a:p>
            </p:txBody>
          </p:sp>
          <p:sp>
            <p:nvSpPr>
              <p:cNvPr id="114737" name="Text Box 75"/>
              <p:cNvSpPr txBox="1"/>
              <p:nvPr/>
            </p:nvSpPr>
            <p:spPr>
              <a:xfrm>
                <a:off x="4422" y="1888"/>
                <a:ext cx="226" cy="329"/>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800" b="1" dirty="0">
                    <a:ea typeface="仿宋_GB2312" pitchFamily="49" charset="-122"/>
                  </a:rPr>
                  <a:t>2</a:t>
                </a:r>
                <a:endParaRPr lang="en-US" altLang="zh-CN" sz="2800" b="1" dirty="0">
                  <a:ea typeface="仿宋_GB2312" pitchFamily="49" charset="-122"/>
                </a:endParaRPr>
              </a:p>
            </p:txBody>
          </p:sp>
        </p:grpSp>
        <p:sp>
          <p:nvSpPr>
            <p:cNvPr id="114718" name="Line 76"/>
            <p:cNvSpPr/>
            <p:nvPr/>
          </p:nvSpPr>
          <p:spPr>
            <a:xfrm flipV="1">
              <a:off x="5057" y="2115"/>
              <a:ext cx="0" cy="272"/>
            </a:xfrm>
            <a:prstGeom prst="line">
              <a:avLst/>
            </a:prstGeom>
            <a:ln w="38100" cap="flat" cmpd="sng">
              <a:solidFill>
                <a:srgbClr val="66FFFF"/>
              </a:solidFill>
              <a:prstDash val="solid"/>
              <a:headEnd type="none" w="med" len="med"/>
              <a:tailEnd type="triangle" w="med" len="med"/>
            </a:ln>
          </p:spPr>
          <p:txBody>
            <a:bodyPr/>
            <a:lstStyle/>
            <a:p>
              <a:endParaRPr lang="zh-CN" altLang="en-US"/>
            </a:p>
          </p:txBody>
        </p:sp>
        <p:sp>
          <p:nvSpPr>
            <p:cNvPr id="114719" name="Text Box 77"/>
            <p:cNvSpPr txBox="1"/>
            <p:nvPr/>
          </p:nvSpPr>
          <p:spPr>
            <a:xfrm>
              <a:off x="4740" y="2069"/>
              <a:ext cx="363" cy="29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400" b="1" dirty="0">
                  <a:ea typeface="仿宋_GB2312" pitchFamily="49" charset="-122"/>
                </a:rPr>
                <a:t>1A</a:t>
              </a:r>
              <a:endParaRPr lang="en-US" altLang="zh-CN" sz="2400" b="1" dirty="0">
                <a:ea typeface="仿宋_GB2312" pitchFamily="49" charset="-122"/>
              </a:endParaRPr>
            </a:p>
          </p:txBody>
        </p:sp>
      </p:grpSp>
      <p:grpSp>
        <p:nvGrpSpPr>
          <p:cNvPr id="168014" name="Group 78"/>
          <p:cNvGrpSpPr/>
          <p:nvPr/>
        </p:nvGrpSpPr>
        <p:grpSpPr>
          <a:xfrm>
            <a:off x="6527800" y="2759710"/>
            <a:ext cx="1296988" cy="2159000"/>
            <a:chOff x="3152" y="1616"/>
            <a:chExt cx="817" cy="1360"/>
          </a:xfrm>
        </p:grpSpPr>
        <p:sp>
          <p:nvSpPr>
            <p:cNvPr id="114710" name="Rectangle 79"/>
            <p:cNvSpPr/>
            <p:nvPr/>
          </p:nvSpPr>
          <p:spPr>
            <a:xfrm>
              <a:off x="3152" y="1616"/>
              <a:ext cx="771" cy="1360"/>
            </a:xfrm>
            <a:prstGeom prst="rect">
              <a:avLst/>
            </a:prstGeom>
            <a:solidFill>
              <a:srgbClr val="0033CC"/>
            </a:solidFill>
            <a:ln w="9525">
              <a:noFill/>
            </a:ln>
          </p:spPr>
          <p:txBody>
            <a:bodyPr wrap="none" anchor="ctr" anchorCtr="0"/>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endParaRPr lang="zh-CN" altLang="en-US" dirty="0"/>
            </a:p>
          </p:txBody>
        </p:sp>
        <p:sp>
          <p:nvSpPr>
            <p:cNvPr id="114711" name="Oval 80"/>
            <p:cNvSpPr/>
            <p:nvPr/>
          </p:nvSpPr>
          <p:spPr>
            <a:xfrm>
              <a:off x="3515" y="2296"/>
              <a:ext cx="272" cy="318"/>
            </a:xfrm>
            <a:prstGeom prst="ellipse">
              <a:avLst/>
            </a:prstGeom>
            <a:solidFill>
              <a:srgbClr val="00CCFF"/>
            </a:solidFill>
            <a:ln w="38100" cap="flat" cmpd="sng">
              <a:solidFill>
                <a:srgbClr val="FF9900"/>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endParaRPr lang="zh-CN" altLang="en-US" dirty="0"/>
            </a:p>
          </p:txBody>
        </p:sp>
        <p:sp>
          <p:nvSpPr>
            <p:cNvPr id="114712" name="Freeform 81"/>
            <p:cNvSpPr/>
            <p:nvPr/>
          </p:nvSpPr>
          <p:spPr>
            <a:xfrm>
              <a:off x="3507" y="1888"/>
              <a:ext cx="462" cy="726"/>
            </a:xfrm>
            <a:custGeom>
              <a:avLst/>
              <a:gdLst/>
              <a:ahLst/>
              <a:cxnLst>
                <a:cxn ang="0">
                  <a:pos x="416" y="0"/>
                </a:cxn>
                <a:cxn ang="0">
                  <a:pos x="8" y="408"/>
                </a:cxn>
                <a:cxn ang="0">
                  <a:pos x="462" y="726"/>
                </a:cxn>
              </a:cxnLst>
              <a:rect l="0" t="0" r="0" b="0"/>
              <a:pathLst>
                <a:path w="462" h="726">
                  <a:moveTo>
                    <a:pt x="416" y="0"/>
                  </a:moveTo>
                  <a:cubicBezTo>
                    <a:pt x="208" y="143"/>
                    <a:pt x="0" y="287"/>
                    <a:pt x="8" y="408"/>
                  </a:cubicBezTo>
                  <a:cubicBezTo>
                    <a:pt x="16" y="529"/>
                    <a:pt x="239" y="627"/>
                    <a:pt x="462" y="726"/>
                  </a:cubicBezTo>
                </a:path>
              </a:pathLst>
            </a:custGeom>
            <a:noFill/>
            <a:ln w="38100" cap="flat" cmpd="sng">
              <a:solidFill>
                <a:srgbClr val="FFCC00">
                  <a:alpha val="100000"/>
                </a:srgbClr>
              </a:solidFill>
              <a:prstDash val="solid"/>
              <a:round/>
              <a:headEnd type="none" w="med" len="med"/>
              <a:tailEnd type="none" w="med" len="med"/>
            </a:ln>
          </p:spPr>
          <p:txBody>
            <a:bodyPr/>
            <a:lstStyle/>
            <a:p>
              <a:endParaRPr lang="zh-CN" altLang="en-US"/>
            </a:p>
          </p:txBody>
        </p:sp>
        <p:sp>
          <p:nvSpPr>
            <p:cNvPr id="114713" name="Rectangle 82"/>
            <p:cNvSpPr/>
            <p:nvPr/>
          </p:nvSpPr>
          <p:spPr>
            <a:xfrm rot="2657208">
              <a:off x="3651" y="1933"/>
              <a:ext cx="91" cy="227"/>
            </a:xfrm>
            <a:prstGeom prst="rect">
              <a:avLst/>
            </a:prstGeom>
            <a:solidFill>
              <a:srgbClr val="FF9900"/>
            </a:solidFill>
            <a:ln w="9525" cap="flat" cmpd="sng">
              <a:solidFill>
                <a:srgbClr val="FF9900"/>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endParaRPr lang="zh-CN" altLang="en-US" dirty="0"/>
            </a:p>
          </p:txBody>
        </p:sp>
        <p:sp>
          <p:nvSpPr>
            <p:cNvPr id="114714" name="Text Box 83"/>
            <p:cNvSpPr txBox="1"/>
            <p:nvPr/>
          </p:nvSpPr>
          <p:spPr>
            <a:xfrm>
              <a:off x="3243" y="2205"/>
              <a:ext cx="272" cy="329"/>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zh-CN" altLang="en-US" sz="2800" b="1" dirty="0">
                  <a:solidFill>
                    <a:schemeClr val="bg1"/>
                  </a:solidFill>
                  <a:latin typeface="Arial" panose="020B0604020202090204" pitchFamily="34" charset="0"/>
                  <a:ea typeface="仿宋_GB2312" pitchFamily="49" charset="-122"/>
                </a:rPr>
                <a:t>＋</a:t>
              </a:r>
              <a:endParaRPr lang="zh-CN" altLang="en-US" sz="2800" b="1" dirty="0">
                <a:solidFill>
                  <a:schemeClr val="bg1"/>
                </a:solidFill>
                <a:latin typeface="Arial" panose="020B0604020202090204" pitchFamily="34" charset="0"/>
                <a:ea typeface="仿宋_GB2312" pitchFamily="49" charset="-122"/>
              </a:endParaRPr>
            </a:p>
          </p:txBody>
        </p:sp>
        <p:sp>
          <p:nvSpPr>
            <p:cNvPr id="114715" name="Text Box 84"/>
            <p:cNvSpPr txBox="1"/>
            <p:nvPr/>
          </p:nvSpPr>
          <p:spPr>
            <a:xfrm>
              <a:off x="3606" y="2523"/>
              <a:ext cx="272" cy="329"/>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zh-CN" altLang="en-US" sz="2800" b="1" dirty="0">
                  <a:solidFill>
                    <a:schemeClr val="bg1"/>
                  </a:solidFill>
                  <a:latin typeface="Arial" panose="020B0604020202090204" pitchFamily="34" charset="0"/>
                  <a:ea typeface="仿宋_GB2312" pitchFamily="49" charset="-122"/>
                </a:rPr>
                <a:t>－</a:t>
              </a:r>
              <a:endParaRPr lang="zh-CN" altLang="en-US" sz="2800" b="1" dirty="0">
                <a:solidFill>
                  <a:schemeClr val="bg1"/>
                </a:solidFill>
                <a:latin typeface="Arial" panose="020B0604020202090204" pitchFamily="34" charset="0"/>
                <a:ea typeface="仿宋_GB2312" pitchFamily="49" charset="-122"/>
              </a:endParaRPr>
            </a:p>
          </p:txBody>
        </p:sp>
        <p:sp>
          <p:nvSpPr>
            <p:cNvPr id="114716" name="Text Box 85"/>
            <p:cNvSpPr txBox="1"/>
            <p:nvPr/>
          </p:nvSpPr>
          <p:spPr>
            <a:xfrm>
              <a:off x="3288" y="2523"/>
              <a:ext cx="545" cy="29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en-US" altLang="zh-CN" sz="2400" b="1" dirty="0">
                  <a:solidFill>
                    <a:schemeClr val="bg1"/>
                  </a:solidFill>
                  <a:ea typeface="仿宋_GB2312" pitchFamily="49" charset="-122"/>
                </a:rPr>
                <a:t>4V</a:t>
              </a:r>
              <a:endParaRPr lang="en-US" altLang="zh-CN" sz="2400" b="1" dirty="0">
                <a:solidFill>
                  <a:srgbClr val="FFFF00"/>
                </a:solidFill>
                <a:ea typeface="仿宋_GB2312" pitchFamily="49" charset="-122"/>
              </a:endParaRP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0" presetClass="entr" presetSubtype="0" fill="hold" nodeType="clickEffect">
                                  <p:stCondLst>
                                    <p:cond delay="0"/>
                                  </p:stCondLst>
                                  <p:childTnLst>
                                    <p:set>
                                      <p:cBhvr>
                                        <p:cTn id="6" dur="1" fill="hold">
                                          <p:stCondLst>
                                            <p:cond delay="0"/>
                                          </p:stCondLst>
                                        </p:cTn>
                                        <p:tgtEl>
                                          <p:spTgt spid="167938"/>
                                        </p:tgtEl>
                                        <p:attrNameLst>
                                          <p:attrName>style.visibility</p:attrName>
                                        </p:attrNameLst>
                                      </p:cBhvr>
                                      <p:to>
                                        <p:strVal val="visible"/>
                                      </p:to>
                                    </p:set>
                                    <p:animEffect transition="in" filter="wedge">
                                      <p:cBhvr>
                                        <p:cTn id="7" dur="2000"/>
                                        <p:tgtEl>
                                          <p:spTgt spid="167938"/>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nodeType="clickEffect">
                                  <p:stCondLst>
                                    <p:cond delay="0"/>
                                  </p:stCondLst>
                                  <p:childTnLst>
                                    <p:set>
                                      <p:cBhvr>
                                        <p:cTn id="11" dur="1" fill="hold">
                                          <p:stCondLst>
                                            <p:cond delay="0"/>
                                          </p:stCondLst>
                                        </p:cTn>
                                        <p:tgtEl>
                                          <p:spTgt spid="167967"/>
                                        </p:tgtEl>
                                        <p:attrNameLst>
                                          <p:attrName>style.visibility</p:attrName>
                                        </p:attrNameLst>
                                      </p:cBhvr>
                                      <p:to>
                                        <p:strVal val="visible"/>
                                      </p:to>
                                    </p:set>
                                    <p:animEffect transition="in" filter="strips(downRight)">
                                      <p:cBhvr>
                                        <p:cTn id="12" dur="2000"/>
                                        <p:tgtEl>
                                          <p:spTgt spid="16796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67968"/>
                                        </p:tgtEl>
                                        <p:attrNameLst>
                                          <p:attrName>style.visibility</p:attrName>
                                        </p:attrNameLst>
                                      </p:cBhvr>
                                      <p:to>
                                        <p:strVal val="visible"/>
                                      </p:to>
                                    </p:set>
                                    <p:animEffect transition="in" filter="wipe(left)">
                                      <p:cBhvr>
                                        <p:cTn id="17" dur="2000"/>
                                        <p:tgtEl>
                                          <p:spTgt spid="167968"/>
                                        </p:tgtEl>
                                      </p:cBhvr>
                                    </p:animEffect>
                                  </p:childTnLst>
                                </p:cTn>
                              </p:par>
                            </p:childTnLst>
                          </p:cTn>
                        </p:par>
                      </p:childTnLst>
                    </p:cTn>
                  </p:par>
                  <p:par>
                    <p:cTn id="18" fill="hold">
                      <p:stCondLst>
                        <p:cond delay="indefinite"/>
                      </p:stCondLst>
                      <p:childTnLst>
                        <p:par>
                          <p:cTn id="19" fill="hold">
                            <p:stCondLst>
                              <p:cond delay="0"/>
                            </p:stCondLst>
                            <p:childTnLst>
                              <p:par>
                                <p:cTn id="20" presetID="15" presetClass="entr" presetSubtype="0" fill="hold" grpId="0" nodeType="clickEffect">
                                  <p:stCondLst>
                                    <p:cond delay="0"/>
                                  </p:stCondLst>
                                  <p:childTnLst>
                                    <p:set>
                                      <p:cBhvr>
                                        <p:cTn id="21" dur="1" fill="hold">
                                          <p:stCondLst>
                                            <p:cond delay="0"/>
                                          </p:stCondLst>
                                        </p:cTn>
                                        <p:tgtEl>
                                          <p:spTgt spid="167970"/>
                                        </p:tgtEl>
                                        <p:attrNameLst>
                                          <p:attrName>style.visibility</p:attrName>
                                        </p:attrNameLst>
                                      </p:cBhvr>
                                      <p:to>
                                        <p:strVal val="visible"/>
                                      </p:to>
                                    </p:set>
                                    <p:anim calcmode="lin" valueType="num">
                                      <p:cBhvr>
                                        <p:cTn id="22" dur="1000" fill="hold"/>
                                        <p:tgtEl>
                                          <p:spTgt spid="167970"/>
                                        </p:tgtEl>
                                        <p:attrNameLst>
                                          <p:attrName>ppt_w</p:attrName>
                                        </p:attrNameLst>
                                      </p:cBhvr>
                                      <p:tavLst>
                                        <p:tav tm="0">
                                          <p:val>
                                            <p:fltVal val="0"/>
                                          </p:val>
                                        </p:tav>
                                        <p:tav tm="100000">
                                          <p:val>
                                            <p:strVal val="#ppt_w"/>
                                          </p:val>
                                        </p:tav>
                                      </p:tavLst>
                                    </p:anim>
                                    <p:anim calcmode="lin" valueType="num">
                                      <p:cBhvr>
                                        <p:cTn id="23" dur="1000" fill="hold"/>
                                        <p:tgtEl>
                                          <p:spTgt spid="167970"/>
                                        </p:tgtEl>
                                        <p:attrNameLst>
                                          <p:attrName>ppt_h</p:attrName>
                                        </p:attrNameLst>
                                      </p:cBhvr>
                                      <p:tavLst>
                                        <p:tav tm="0">
                                          <p:val>
                                            <p:fltVal val="0"/>
                                          </p:val>
                                        </p:tav>
                                        <p:tav tm="100000">
                                          <p:val>
                                            <p:strVal val="#ppt_h"/>
                                          </p:val>
                                        </p:tav>
                                      </p:tavLst>
                                    </p:anim>
                                    <p:anim calcmode="lin" valueType="num">
                                      <p:cBhvr>
                                        <p:cTn id="24" dur="1000" fill="hold"/>
                                        <p:tgtEl>
                                          <p:spTgt spid="167970"/>
                                        </p:tgtEl>
                                        <p:attrNameLst>
                                          <p:attrName>ppt_x</p:attrName>
                                        </p:attrNameLst>
                                      </p:cBhvr>
                                      <p:tavLst>
                                        <p:tav tm="0" fmla="#ppt_x+(cos(-2*pi*(1-$))*-#ppt_x-sin(-2*pi*(1-$))*(1-#ppt_y))*(1-$)">
                                          <p:val>
                                            <p:fltVal val="0"/>
                                          </p:val>
                                        </p:tav>
                                        <p:tav tm="100000">
                                          <p:val>
                                            <p:fltVal val="1"/>
                                          </p:val>
                                        </p:tav>
                                      </p:tavLst>
                                    </p:anim>
                                    <p:anim calcmode="lin" valueType="num">
                                      <p:cBhvr>
                                        <p:cTn id="25" dur="1000" fill="hold"/>
                                        <p:tgtEl>
                                          <p:spTgt spid="167970"/>
                                        </p:tgtEl>
                                        <p:attrNameLst>
                                          <p:attrName>ppt_y</p:attrName>
                                        </p:attrNameLst>
                                      </p:cBhvr>
                                      <p:tavLst>
                                        <p:tav tm="0" fmla="#ppt_y+(sin(-2*pi*(1-$))*-#ppt_x+cos(-2*pi*(1-$))*(1-#ppt_y))*(1-$)">
                                          <p:val>
                                            <p:fltVal val="0"/>
                                          </p:val>
                                        </p:tav>
                                        <p:tav tm="100000">
                                          <p:val>
                                            <p:fltVal val="1"/>
                                          </p:val>
                                        </p:tav>
                                      </p:tavLst>
                                    </p:anim>
                                  </p:childTnLst>
                                </p:cTn>
                              </p:par>
                            </p:childTnLst>
                          </p:cTn>
                        </p:par>
                        <p:par>
                          <p:cTn id="26" fill="hold">
                            <p:stCondLst>
                              <p:cond delay="1000"/>
                            </p:stCondLst>
                            <p:childTnLst>
                              <p:par>
                                <p:cTn id="27" presetID="20" presetClass="entr" presetSubtype="0" fill="hold" nodeType="afterEffect">
                                  <p:stCondLst>
                                    <p:cond delay="0"/>
                                  </p:stCondLst>
                                  <p:childTnLst>
                                    <p:set>
                                      <p:cBhvr>
                                        <p:cTn id="28" dur="1" fill="hold">
                                          <p:stCondLst>
                                            <p:cond delay="0"/>
                                          </p:stCondLst>
                                        </p:cTn>
                                        <p:tgtEl>
                                          <p:spTgt spid="167990"/>
                                        </p:tgtEl>
                                        <p:attrNameLst>
                                          <p:attrName>style.visibility</p:attrName>
                                        </p:attrNameLst>
                                      </p:cBhvr>
                                      <p:to>
                                        <p:strVal val="visible"/>
                                      </p:to>
                                    </p:set>
                                    <p:animEffect transition="in" filter="wedge">
                                      <p:cBhvr>
                                        <p:cTn id="29" dur="2000"/>
                                        <p:tgtEl>
                                          <p:spTgt spid="167990"/>
                                        </p:tgtEl>
                                      </p:cBhvr>
                                    </p:animEffect>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grpId="0" nodeType="clickEffect">
                                  <p:stCondLst>
                                    <p:cond delay="0"/>
                                  </p:stCondLst>
                                  <p:childTnLst>
                                    <p:set>
                                      <p:cBhvr>
                                        <p:cTn id="33" dur="1" fill="hold">
                                          <p:stCondLst>
                                            <p:cond delay="0"/>
                                          </p:stCondLst>
                                        </p:cTn>
                                        <p:tgtEl>
                                          <p:spTgt spid="167969"/>
                                        </p:tgtEl>
                                        <p:attrNameLst>
                                          <p:attrName>style.visibility</p:attrName>
                                        </p:attrNameLst>
                                      </p:cBhvr>
                                      <p:to>
                                        <p:strVal val="visible"/>
                                      </p:to>
                                    </p:set>
                                    <p:anim calcmode="lin" valueType="num">
                                      <p:cBhvr additive="base">
                                        <p:cTn id="34" dur="500" fill="hold"/>
                                        <p:tgtEl>
                                          <p:spTgt spid="167969"/>
                                        </p:tgtEl>
                                        <p:attrNameLst>
                                          <p:attrName>ppt_x</p:attrName>
                                        </p:attrNameLst>
                                      </p:cBhvr>
                                      <p:tavLst>
                                        <p:tav tm="0">
                                          <p:val>
                                            <p:strVal val="#ppt_x"/>
                                          </p:val>
                                        </p:tav>
                                        <p:tav tm="100000">
                                          <p:val>
                                            <p:strVal val="#ppt_x"/>
                                          </p:val>
                                        </p:tav>
                                      </p:tavLst>
                                    </p:anim>
                                    <p:anim calcmode="lin" valueType="num">
                                      <p:cBhvr additive="base">
                                        <p:cTn id="35" dur="500" fill="hold"/>
                                        <p:tgtEl>
                                          <p:spTgt spid="167969"/>
                                        </p:tgtEl>
                                        <p:attrNameLst>
                                          <p:attrName>ppt_y</p:attrName>
                                        </p:attrNameLst>
                                      </p:cBhvr>
                                      <p:tavLst>
                                        <p:tav tm="0">
                                          <p:val>
                                            <p:strVal val="1+#ppt_h/2"/>
                                          </p:val>
                                        </p:tav>
                                        <p:tav tm="100000">
                                          <p:val>
                                            <p:strVal val="#ppt_y"/>
                                          </p:val>
                                        </p:tav>
                                      </p:tavLst>
                                    </p:anim>
                                  </p:childTnLst>
                                </p:cTn>
                              </p:par>
                            </p:childTnLst>
                          </p:cTn>
                        </p:par>
                        <p:par>
                          <p:cTn id="36" fill="hold">
                            <p:stCondLst>
                              <p:cond delay="500"/>
                            </p:stCondLst>
                            <p:childTnLst>
                              <p:par>
                                <p:cTn id="37" presetID="22" presetClass="entr" presetSubtype="4" fill="hold" nodeType="afterEffect">
                                  <p:stCondLst>
                                    <p:cond delay="0"/>
                                  </p:stCondLst>
                                  <p:childTnLst>
                                    <p:set>
                                      <p:cBhvr>
                                        <p:cTn id="38" dur="1" fill="hold">
                                          <p:stCondLst>
                                            <p:cond delay="0"/>
                                          </p:stCondLst>
                                        </p:cTn>
                                        <p:tgtEl>
                                          <p:spTgt spid="167972"/>
                                        </p:tgtEl>
                                        <p:attrNameLst>
                                          <p:attrName>style.visibility</p:attrName>
                                        </p:attrNameLst>
                                      </p:cBhvr>
                                      <p:to>
                                        <p:strVal val="visible"/>
                                      </p:to>
                                    </p:set>
                                    <p:animEffect transition="in" filter="wipe(down)">
                                      <p:cBhvr>
                                        <p:cTn id="39" dur="500"/>
                                        <p:tgtEl>
                                          <p:spTgt spid="167972"/>
                                        </p:tgtEl>
                                      </p:cBhvr>
                                    </p:animEffect>
                                  </p:childTnLst>
                                </p:cTn>
                              </p:par>
                            </p:childTnLst>
                          </p:cTn>
                        </p:par>
                        <p:par>
                          <p:cTn id="40" fill="hold">
                            <p:stCondLst>
                              <p:cond delay="1000"/>
                            </p:stCondLst>
                            <p:childTnLst>
                              <p:par>
                                <p:cTn id="41" presetID="22" presetClass="entr" presetSubtype="8" fill="hold" nodeType="afterEffect">
                                  <p:stCondLst>
                                    <p:cond delay="0"/>
                                  </p:stCondLst>
                                  <p:childTnLst>
                                    <p:set>
                                      <p:cBhvr>
                                        <p:cTn id="42" dur="1" fill="hold">
                                          <p:stCondLst>
                                            <p:cond delay="0"/>
                                          </p:stCondLst>
                                        </p:cTn>
                                        <p:tgtEl>
                                          <p:spTgt spid="167973"/>
                                        </p:tgtEl>
                                        <p:attrNameLst>
                                          <p:attrName>style.visibility</p:attrName>
                                        </p:attrNameLst>
                                      </p:cBhvr>
                                      <p:to>
                                        <p:strVal val="visible"/>
                                      </p:to>
                                    </p:set>
                                    <p:animEffect transition="in" filter="wipe(left)">
                                      <p:cBhvr>
                                        <p:cTn id="43" dur="2000"/>
                                        <p:tgtEl>
                                          <p:spTgt spid="167973"/>
                                        </p:tgtEl>
                                      </p:cBhvr>
                                    </p:animEffec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nodeType="clickEffect">
                                  <p:stCondLst>
                                    <p:cond delay="0"/>
                                  </p:stCondLst>
                                  <p:childTnLst>
                                    <p:set>
                                      <p:cBhvr>
                                        <p:cTn id="47" dur="1" fill="hold">
                                          <p:stCondLst>
                                            <p:cond delay="0"/>
                                          </p:stCondLst>
                                        </p:cTn>
                                        <p:tgtEl>
                                          <p:spTgt spid="167971"/>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2" presetClass="entr" presetSubtype="8" fill="hold" nodeType="clickEffect">
                                  <p:stCondLst>
                                    <p:cond delay="0"/>
                                  </p:stCondLst>
                                  <p:childTnLst>
                                    <p:set>
                                      <p:cBhvr>
                                        <p:cTn id="51" dur="1" fill="hold">
                                          <p:stCondLst>
                                            <p:cond delay="0"/>
                                          </p:stCondLst>
                                        </p:cTn>
                                        <p:tgtEl>
                                          <p:spTgt spid="167977"/>
                                        </p:tgtEl>
                                        <p:attrNameLst>
                                          <p:attrName>style.visibility</p:attrName>
                                        </p:attrNameLst>
                                      </p:cBhvr>
                                      <p:to>
                                        <p:strVal val="visible"/>
                                      </p:to>
                                    </p:set>
                                    <p:animEffect transition="in" filter="slide(fromLeft)">
                                      <p:cBhvr>
                                        <p:cTn id="52" dur="500"/>
                                        <p:tgtEl>
                                          <p:spTgt spid="167977"/>
                                        </p:tgtEl>
                                      </p:cBhvr>
                                    </p:animEffect>
                                  </p:childTnLst>
                                </p:cTn>
                              </p:par>
                            </p:childTnLst>
                          </p:cTn>
                        </p:par>
                        <p:par>
                          <p:cTn id="53" fill="hold">
                            <p:stCondLst>
                              <p:cond delay="500"/>
                            </p:stCondLst>
                            <p:childTnLst>
                              <p:par>
                                <p:cTn id="54" presetID="22" presetClass="entr" presetSubtype="8" fill="hold" nodeType="afterEffect">
                                  <p:stCondLst>
                                    <p:cond delay="0"/>
                                  </p:stCondLst>
                                  <p:childTnLst>
                                    <p:set>
                                      <p:cBhvr>
                                        <p:cTn id="55" dur="1" fill="hold">
                                          <p:stCondLst>
                                            <p:cond delay="0"/>
                                          </p:stCondLst>
                                        </p:cTn>
                                        <p:tgtEl>
                                          <p:spTgt spid="167978"/>
                                        </p:tgtEl>
                                        <p:attrNameLst>
                                          <p:attrName>style.visibility</p:attrName>
                                        </p:attrNameLst>
                                      </p:cBhvr>
                                      <p:to>
                                        <p:strVal val="visible"/>
                                      </p:to>
                                    </p:set>
                                    <p:animEffect transition="in" filter="wipe(left)">
                                      <p:cBhvr>
                                        <p:cTn id="56" dur="1000"/>
                                        <p:tgtEl>
                                          <p:spTgt spid="167978"/>
                                        </p:tgtEl>
                                      </p:cBhvr>
                                    </p:animEffect>
                                  </p:childTnLst>
                                </p:cTn>
                              </p:par>
                            </p:childTnLst>
                          </p:cTn>
                        </p:par>
                      </p:childTnLst>
                    </p:cTn>
                  </p:par>
                  <p:par>
                    <p:cTn id="57" fill="hold">
                      <p:stCondLst>
                        <p:cond delay="indefinite"/>
                      </p:stCondLst>
                      <p:childTnLst>
                        <p:par>
                          <p:cTn id="58" fill="hold">
                            <p:stCondLst>
                              <p:cond delay="0"/>
                            </p:stCondLst>
                            <p:childTnLst>
                              <p:par>
                                <p:cTn id="59" presetID="1" presetClass="exit" presetSubtype="0" fill="hold" nodeType="clickEffect">
                                  <p:stCondLst>
                                    <p:cond delay="0"/>
                                  </p:stCondLst>
                                  <p:childTnLst>
                                    <p:set>
                                      <p:cBhvr>
                                        <p:cTn id="60" dur="1" fill="hold">
                                          <p:stCondLst>
                                            <p:cond delay="0"/>
                                          </p:stCondLst>
                                        </p:cTn>
                                        <p:tgtEl>
                                          <p:spTgt spid="167971"/>
                                        </p:tgtEl>
                                        <p:attrNameLst>
                                          <p:attrName>style.visibility</p:attrName>
                                        </p:attrNameLst>
                                      </p:cBhvr>
                                      <p:to>
                                        <p:strVal val="hidden"/>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167983"/>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22" presetClass="entr" presetSubtype="8" fill="hold" grpId="0" nodeType="clickEffect">
                                  <p:stCondLst>
                                    <p:cond delay="0"/>
                                  </p:stCondLst>
                                  <p:childTnLst>
                                    <p:set>
                                      <p:cBhvr>
                                        <p:cTn id="68" dur="1" fill="hold">
                                          <p:stCondLst>
                                            <p:cond delay="0"/>
                                          </p:stCondLst>
                                        </p:cTn>
                                        <p:tgtEl>
                                          <p:spTgt spid="167982"/>
                                        </p:tgtEl>
                                        <p:attrNameLst>
                                          <p:attrName>style.visibility</p:attrName>
                                        </p:attrNameLst>
                                      </p:cBhvr>
                                      <p:to>
                                        <p:strVal val="visible"/>
                                      </p:to>
                                    </p:set>
                                    <p:animEffect transition="in" filter="wipe(left)">
                                      <p:cBhvr>
                                        <p:cTn id="69" dur="2000"/>
                                        <p:tgtEl>
                                          <p:spTgt spid="167982"/>
                                        </p:tgtEl>
                                      </p:cBhvr>
                                    </p:animEffect>
                                  </p:childTnLst>
                                </p:cTn>
                              </p:par>
                            </p:childTnLst>
                          </p:cTn>
                        </p:par>
                      </p:childTnLst>
                    </p:cTn>
                  </p:par>
                  <p:par>
                    <p:cTn id="70" fill="hold">
                      <p:stCondLst>
                        <p:cond delay="indefinite"/>
                      </p:stCondLst>
                      <p:childTnLst>
                        <p:par>
                          <p:cTn id="71" fill="hold">
                            <p:stCondLst>
                              <p:cond delay="0"/>
                            </p:stCondLst>
                            <p:childTnLst>
                              <p:par>
                                <p:cTn id="72" presetID="1" presetClass="exit" presetSubtype="0" fill="hold" nodeType="clickEffect">
                                  <p:stCondLst>
                                    <p:cond delay="0"/>
                                  </p:stCondLst>
                                  <p:childTnLst>
                                    <p:set>
                                      <p:cBhvr>
                                        <p:cTn id="73" dur="1" fill="hold">
                                          <p:stCondLst>
                                            <p:cond delay="0"/>
                                          </p:stCondLst>
                                        </p:cTn>
                                        <p:tgtEl>
                                          <p:spTgt spid="167983"/>
                                        </p:tgtEl>
                                        <p:attrNameLst>
                                          <p:attrName>style.visibility</p:attrName>
                                        </p:attrNameLst>
                                      </p:cBhvr>
                                      <p:to>
                                        <p:strVal val="hidden"/>
                                      </p:to>
                                    </p:set>
                                  </p:childTnLst>
                                </p:cTn>
                              </p:par>
                            </p:childTnLst>
                          </p:cTn>
                        </p:par>
                      </p:childTnLst>
                    </p:cTn>
                  </p:par>
                  <p:par>
                    <p:cTn id="74" fill="hold">
                      <p:stCondLst>
                        <p:cond delay="indefinite"/>
                      </p:stCondLst>
                      <p:childTnLst>
                        <p:par>
                          <p:cTn id="75" fill="hold">
                            <p:stCondLst>
                              <p:cond delay="0"/>
                            </p:stCondLst>
                            <p:childTnLst>
                              <p:par>
                                <p:cTn id="76" presetID="1" presetClass="entr" presetSubtype="0" fill="hold" nodeType="clickEffect">
                                  <p:stCondLst>
                                    <p:cond delay="0"/>
                                  </p:stCondLst>
                                  <p:childTnLst>
                                    <p:set>
                                      <p:cBhvr>
                                        <p:cTn id="77" dur="1" fill="hold">
                                          <p:stCondLst>
                                            <p:cond delay="0"/>
                                          </p:stCondLst>
                                        </p:cTn>
                                        <p:tgtEl>
                                          <p:spTgt spid="167984"/>
                                        </p:tgtEl>
                                        <p:attrNameLst>
                                          <p:attrName>style.visibility</p:attrName>
                                        </p:attrNameLst>
                                      </p:cBhvr>
                                      <p:to>
                                        <p:strVal val="visible"/>
                                      </p:to>
                                    </p:set>
                                  </p:childTnLst>
                                </p:cTn>
                              </p:par>
                            </p:childTnLst>
                          </p:cTn>
                        </p:par>
                      </p:childTnLst>
                    </p:cTn>
                  </p:par>
                  <p:par>
                    <p:cTn id="78" fill="hold">
                      <p:stCondLst>
                        <p:cond delay="indefinite"/>
                      </p:stCondLst>
                      <p:childTnLst>
                        <p:par>
                          <p:cTn id="79" fill="hold">
                            <p:stCondLst>
                              <p:cond delay="0"/>
                            </p:stCondLst>
                            <p:childTnLst>
                              <p:par>
                                <p:cTn id="80" presetID="15" presetClass="entr" presetSubtype="0" fill="hold" grpId="0" nodeType="clickEffect">
                                  <p:stCondLst>
                                    <p:cond delay="0"/>
                                  </p:stCondLst>
                                  <p:childTnLst>
                                    <p:set>
                                      <p:cBhvr>
                                        <p:cTn id="81" dur="1" fill="hold">
                                          <p:stCondLst>
                                            <p:cond delay="0"/>
                                          </p:stCondLst>
                                        </p:cTn>
                                        <p:tgtEl>
                                          <p:spTgt spid="167985"/>
                                        </p:tgtEl>
                                        <p:attrNameLst>
                                          <p:attrName>style.visibility</p:attrName>
                                        </p:attrNameLst>
                                      </p:cBhvr>
                                      <p:to>
                                        <p:strVal val="visible"/>
                                      </p:to>
                                    </p:set>
                                    <p:anim calcmode="lin" valueType="num">
                                      <p:cBhvr>
                                        <p:cTn id="82" dur="1000" fill="hold"/>
                                        <p:tgtEl>
                                          <p:spTgt spid="167985"/>
                                        </p:tgtEl>
                                        <p:attrNameLst>
                                          <p:attrName>ppt_w</p:attrName>
                                        </p:attrNameLst>
                                      </p:cBhvr>
                                      <p:tavLst>
                                        <p:tav tm="0">
                                          <p:val>
                                            <p:fltVal val="0"/>
                                          </p:val>
                                        </p:tav>
                                        <p:tav tm="100000">
                                          <p:val>
                                            <p:strVal val="#ppt_w"/>
                                          </p:val>
                                        </p:tav>
                                      </p:tavLst>
                                    </p:anim>
                                    <p:anim calcmode="lin" valueType="num">
                                      <p:cBhvr>
                                        <p:cTn id="83" dur="1000" fill="hold"/>
                                        <p:tgtEl>
                                          <p:spTgt spid="167985"/>
                                        </p:tgtEl>
                                        <p:attrNameLst>
                                          <p:attrName>ppt_h</p:attrName>
                                        </p:attrNameLst>
                                      </p:cBhvr>
                                      <p:tavLst>
                                        <p:tav tm="0">
                                          <p:val>
                                            <p:fltVal val="0"/>
                                          </p:val>
                                        </p:tav>
                                        <p:tav tm="100000">
                                          <p:val>
                                            <p:strVal val="#ppt_h"/>
                                          </p:val>
                                        </p:tav>
                                      </p:tavLst>
                                    </p:anim>
                                    <p:anim calcmode="lin" valueType="num">
                                      <p:cBhvr>
                                        <p:cTn id="84" dur="1000" fill="hold"/>
                                        <p:tgtEl>
                                          <p:spTgt spid="167985"/>
                                        </p:tgtEl>
                                        <p:attrNameLst>
                                          <p:attrName>ppt_x</p:attrName>
                                        </p:attrNameLst>
                                      </p:cBhvr>
                                      <p:tavLst>
                                        <p:tav tm="0" fmla="#ppt_x+(cos(-2*pi*(1-$))*-#ppt_x-sin(-2*pi*(1-$))*(1-#ppt_y))*(1-$)">
                                          <p:val>
                                            <p:fltVal val="0"/>
                                          </p:val>
                                        </p:tav>
                                        <p:tav tm="100000">
                                          <p:val>
                                            <p:fltVal val="1"/>
                                          </p:val>
                                        </p:tav>
                                      </p:tavLst>
                                    </p:anim>
                                    <p:anim calcmode="lin" valueType="num">
                                      <p:cBhvr>
                                        <p:cTn id="85" dur="1000" fill="hold"/>
                                        <p:tgtEl>
                                          <p:spTgt spid="167985"/>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86" fill="hold">
                      <p:stCondLst>
                        <p:cond delay="indefinite"/>
                      </p:stCondLst>
                      <p:childTnLst>
                        <p:par>
                          <p:cTn id="87" fill="hold">
                            <p:stCondLst>
                              <p:cond delay="0"/>
                            </p:stCondLst>
                            <p:childTnLst>
                              <p:par>
                                <p:cTn id="88" presetID="22" presetClass="entr" presetSubtype="8" fill="hold" nodeType="clickEffect">
                                  <p:stCondLst>
                                    <p:cond delay="0"/>
                                  </p:stCondLst>
                                  <p:childTnLst>
                                    <p:set>
                                      <p:cBhvr>
                                        <p:cTn id="89" dur="1" fill="hold">
                                          <p:stCondLst>
                                            <p:cond delay="0"/>
                                          </p:stCondLst>
                                        </p:cTn>
                                        <p:tgtEl>
                                          <p:spTgt spid="167986"/>
                                        </p:tgtEl>
                                        <p:attrNameLst>
                                          <p:attrName>style.visibility</p:attrName>
                                        </p:attrNameLst>
                                      </p:cBhvr>
                                      <p:to>
                                        <p:strVal val="visible"/>
                                      </p:to>
                                    </p:set>
                                    <p:animEffect transition="in" filter="wipe(left)">
                                      <p:cBhvr>
                                        <p:cTn id="90" dur="2000"/>
                                        <p:tgtEl>
                                          <p:spTgt spid="167986"/>
                                        </p:tgtEl>
                                      </p:cBhvr>
                                    </p:animEffect>
                                  </p:childTnLst>
                                </p:cTn>
                              </p:par>
                            </p:childTnLst>
                          </p:cTn>
                        </p:par>
                      </p:childTnLst>
                    </p:cTn>
                  </p:par>
                  <p:par>
                    <p:cTn id="91" fill="hold">
                      <p:stCondLst>
                        <p:cond delay="indefinite"/>
                      </p:stCondLst>
                      <p:childTnLst>
                        <p:par>
                          <p:cTn id="92" fill="hold">
                            <p:stCondLst>
                              <p:cond delay="0"/>
                            </p:stCondLst>
                            <p:childTnLst>
                              <p:par>
                                <p:cTn id="93" presetID="12" presetClass="entr" presetSubtype="8" fill="hold" nodeType="clickEffect">
                                  <p:stCondLst>
                                    <p:cond delay="0"/>
                                  </p:stCondLst>
                                  <p:childTnLst>
                                    <p:set>
                                      <p:cBhvr>
                                        <p:cTn id="94" dur="1" fill="hold">
                                          <p:stCondLst>
                                            <p:cond delay="0"/>
                                          </p:stCondLst>
                                        </p:cTn>
                                        <p:tgtEl>
                                          <p:spTgt spid="167988"/>
                                        </p:tgtEl>
                                        <p:attrNameLst>
                                          <p:attrName>style.visibility</p:attrName>
                                        </p:attrNameLst>
                                      </p:cBhvr>
                                      <p:to>
                                        <p:strVal val="visible"/>
                                      </p:to>
                                    </p:set>
                                    <p:animEffect transition="in" filter="slide(fromLeft)">
                                      <p:cBhvr>
                                        <p:cTn id="95" dur="500"/>
                                        <p:tgtEl>
                                          <p:spTgt spid="167988"/>
                                        </p:tgtEl>
                                      </p:cBhvr>
                                    </p:animEffect>
                                  </p:childTnLst>
                                </p:cTn>
                              </p:par>
                            </p:childTnLst>
                          </p:cTn>
                        </p:par>
                        <p:par>
                          <p:cTn id="96" fill="hold">
                            <p:stCondLst>
                              <p:cond delay="500"/>
                            </p:stCondLst>
                            <p:childTnLst>
                              <p:par>
                                <p:cTn id="97" presetID="22" presetClass="entr" presetSubtype="8" fill="hold" nodeType="afterEffect">
                                  <p:stCondLst>
                                    <p:cond delay="0"/>
                                  </p:stCondLst>
                                  <p:childTnLst>
                                    <p:set>
                                      <p:cBhvr>
                                        <p:cTn id="98" dur="1" fill="hold">
                                          <p:stCondLst>
                                            <p:cond delay="0"/>
                                          </p:stCondLst>
                                        </p:cTn>
                                        <p:tgtEl>
                                          <p:spTgt spid="167987"/>
                                        </p:tgtEl>
                                        <p:attrNameLst>
                                          <p:attrName>style.visibility</p:attrName>
                                        </p:attrNameLst>
                                      </p:cBhvr>
                                      <p:to>
                                        <p:strVal val="visible"/>
                                      </p:to>
                                    </p:set>
                                    <p:animEffect transition="in" filter="wipe(left)">
                                      <p:cBhvr>
                                        <p:cTn id="99" dur="2000"/>
                                        <p:tgtEl>
                                          <p:spTgt spid="167987"/>
                                        </p:tgtEl>
                                      </p:cBhvr>
                                    </p:animEffect>
                                  </p:childTnLst>
                                </p:cTn>
                              </p:par>
                            </p:childTnLst>
                          </p:cTn>
                        </p:par>
                      </p:childTnLst>
                    </p:cTn>
                  </p:par>
                  <p:par>
                    <p:cTn id="100" fill="hold">
                      <p:stCondLst>
                        <p:cond delay="indefinite"/>
                      </p:stCondLst>
                      <p:childTnLst>
                        <p:par>
                          <p:cTn id="101" fill="hold">
                            <p:stCondLst>
                              <p:cond delay="0"/>
                            </p:stCondLst>
                            <p:childTnLst>
                              <p:par>
                                <p:cTn id="102" presetID="22" presetClass="entr" presetSubtype="1" fill="hold" nodeType="clickEffect">
                                  <p:stCondLst>
                                    <p:cond delay="0"/>
                                  </p:stCondLst>
                                  <p:childTnLst>
                                    <p:set>
                                      <p:cBhvr>
                                        <p:cTn id="103" dur="1" fill="hold">
                                          <p:stCondLst>
                                            <p:cond delay="0"/>
                                          </p:stCondLst>
                                        </p:cTn>
                                        <p:tgtEl>
                                          <p:spTgt spid="168014"/>
                                        </p:tgtEl>
                                        <p:attrNameLst>
                                          <p:attrName>style.visibility</p:attrName>
                                        </p:attrNameLst>
                                      </p:cBhvr>
                                      <p:to>
                                        <p:strVal val="visible"/>
                                      </p:to>
                                    </p:set>
                                    <p:animEffect transition="in" filter="wipe(up)">
                                      <p:cBhvr>
                                        <p:cTn id="104" dur="500"/>
                                        <p:tgtEl>
                                          <p:spTgt spid="168014"/>
                                        </p:tgtEl>
                                      </p:cBhvr>
                                    </p:animEffect>
                                  </p:childTnLst>
                                </p:cTn>
                              </p:par>
                            </p:childTnLst>
                          </p:cTn>
                        </p:par>
                      </p:childTnLst>
                    </p:cTn>
                  </p:par>
                  <p:par>
                    <p:cTn id="105" fill="hold">
                      <p:stCondLst>
                        <p:cond delay="indefinite"/>
                      </p:stCondLst>
                      <p:childTnLst>
                        <p:par>
                          <p:cTn id="106" fill="hold">
                            <p:stCondLst>
                              <p:cond delay="0"/>
                            </p:stCondLst>
                            <p:childTnLst>
                              <p:par>
                                <p:cTn id="107" presetID="22" presetClass="entr" presetSubtype="8" fill="hold" nodeType="clickEffect">
                                  <p:stCondLst>
                                    <p:cond delay="0"/>
                                  </p:stCondLst>
                                  <p:childTnLst>
                                    <p:set>
                                      <p:cBhvr>
                                        <p:cTn id="108" dur="1" fill="hold">
                                          <p:stCondLst>
                                            <p:cond delay="0"/>
                                          </p:stCondLst>
                                        </p:cTn>
                                        <p:tgtEl>
                                          <p:spTgt spid="167989"/>
                                        </p:tgtEl>
                                        <p:attrNameLst>
                                          <p:attrName>style.visibility</p:attrName>
                                        </p:attrNameLst>
                                      </p:cBhvr>
                                      <p:to>
                                        <p:strVal val="visible"/>
                                      </p:to>
                                    </p:set>
                                    <p:animEffect transition="in" filter="wipe(left)">
                                      <p:cBhvr>
                                        <p:cTn id="109" dur="2000"/>
                                        <p:tgtEl>
                                          <p:spTgt spid="1679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7969" grpId="0"/>
      <p:bldP spid="167970" grpId="0" bldLvl="0" animBg="1"/>
      <p:bldP spid="167982" grpId="0"/>
      <p:bldP spid="167985" grpId="0" bldLvl="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6" name="Rectangle 4"/>
          <p:cNvSpPr>
            <a:spLocks noChangeArrowheads="1"/>
          </p:cNvSpPr>
          <p:nvPr/>
        </p:nvSpPr>
        <p:spPr bwMode="auto">
          <a:xfrm>
            <a:off x="2135188" y="998538"/>
            <a:ext cx="7740650"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2800" b="1" i="0" u="none" strike="noStrike" kern="1200" cap="none" spc="0" normalizeH="0" baseline="0" noProof="0">
              <a:ln>
                <a:noFill/>
              </a:ln>
              <a:solidFill>
                <a:srgbClr val="000000"/>
              </a:solidFill>
              <a:effectLst/>
              <a:uLnTx/>
              <a:uFillTx/>
              <a:latin typeface="Times New Roman" panose="02020503050405090304" pitchFamily="18" charset="0"/>
              <a:ea typeface="黑体" pitchFamily="49" charset="-122"/>
              <a:cs typeface="+mn-cs"/>
            </a:endParaRPr>
          </a:p>
        </p:txBody>
      </p:sp>
      <p:sp>
        <p:nvSpPr>
          <p:cNvPr id="23560" name="Rectangle 8"/>
          <p:cNvSpPr>
            <a:spLocks noChangeArrowheads="1"/>
          </p:cNvSpPr>
          <p:nvPr/>
        </p:nvSpPr>
        <p:spPr bwMode="auto">
          <a:xfrm>
            <a:off x="2046288" y="1763713"/>
            <a:ext cx="8145462" cy="1383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800" b="1" i="0" u="none" strike="noStrike" kern="1200" cap="none" spc="0" normalizeH="0" baseline="0" noProof="0">
                <a:ln>
                  <a:noFill/>
                </a:ln>
                <a:solidFill>
                  <a:srgbClr val="000000"/>
                </a:solidFill>
                <a:effectLst/>
                <a:uLnTx/>
                <a:uFillTx/>
                <a:latin typeface="Verdana" panose="020B0804030504040204" pitchFamily="34" charset="0"/>
                <a:ea typeface="幼圆" panose="02010509060101010101" pitchFamily="49" charset="-122"/>
                <a:cs typeface="+mn-cs"/>
              </a:rPr>
              <a:t>在任何电路中，形成任何一个回路的所有支路沿同一循行方向电压的代数和在任何时刻都等于零。</a:t>
            </a:r>
            <a:endParaRPr kumimoji="0" lang="zh-CN" altLang="en-US" sz="2800" b="1" i="0" u="none" strike="noStrike" kern="1200" cap="none" spc="0" normalizeH="0" baseline="0" noProof="0">
              <a:ln>
                <a:noFill/>
              </a:ln>
              <a:solidFill>
                <a:srgbClr val="000000"/>
              </a:solidFill>
              <a:effectLst/>
              <a:uLnTx/>
              <a:uFillTx/>
              <a:latin typeface="Verdana" panose="020B0804030504040204" pitchFamily="34" charset="0"/>
              <a:ea typeface="幼圆" panose="02010509060101010101" pitchFamily="49"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800" b="1" i="0" u="none" strike="noStrike" kern="1200" cap="none" spc="0" normalizeH="0" baseline="0" noProof="0">
                <a:ln>
                  <a:noFill/>
                </a:ln>
                <a:solidFill>
                  <a:srgbClr val="000000"/>
                </a:solidFill>
                <a:effectLst/>
                <a:uLnTx/>
                <a:uFillTx/>
                <a:latin typeface="Verdana" panose="020B0804030504040204" pitchFamily="34" charset="0"/>
                <a:ea typeface="幼圆" panose="02010509060101010101" pitchFamily="49" charset="-122"/>
                <a:cs typeface="+mn-cs"/>
              </a:rPr>
              <a:t>其数学表达式为</a:t>
            </a:r>
            <a:endParaRPr kumimoji="0" lang="zh-CN" altLang="en-US" sz="2800" b="1" i="0" u="none" strike="noStrike" kern="1200" cap="none" spc="0" normalizeH="0" baseline="0" noProof="0">
              <a:ln>
                <a:noFill/>
              </a:ln>
              <a:solidFill>
                <a:srgbClr val="000000"/>
              </a:solidFill>
              <a:effectLst/>
              <a:uLnTx/>
              <a:uFillTx/>
              <a:latin typeface="Verdana" panose="020B0804030504040204" pitchFamily="34" charset="0"/>
              <a:ea typeface="幼圆" panose="02010509060101010101" pitchFamily="49" charset="-122"/>
              <a:cs typeface="+mn-cs"/>
            </a:endParaRPr>
          </a:p>
        </p:txBody>
      </p:sp>
      <p:graphicFrame>
        <p:nvGraphicFramePr>
          <p:cNvPr id="23561" name="Object 9"/>
          <p:cNvGraphicFramePr>
            <a:graphicFrameLocks noChangeAspect="1"/>
          </p:cNvGraphicFramePr>
          <p:nvPr/>
        </p:nvGraphicFramePr>
        <p:xfrm>
          <a:off x="2900363" y="3294063"/>
          <a:ext cx="1193800" cy="520700"/>
        </p:xfrm>
        <a:graphic>
          <a:graphicData uri="http://schemas.openxmlformats.org/presentationml/2006/ole">
            <mc:AlternateContent xmlns:mc="http://schemas.openxmlformats.org/markup-compatibility/2006">
              <mc:Choice xmlns:v="urn:schemas-microsoft-com:vml" Requires="v">
                <p:oleObj spid="_x0000_s92" name="Equation" r:id="rId1" imgW="1193800" imgH="520700" progId="Equation.DSMT4">
                  <p:embed/>
                </p:oleObj>
              </mc:Choice>
              <mc:Fallback>
                <p:oleObj name="Equation" r:id="rId1" imgW="1193800" imgH="520700" progId="Equation.DSMT4">
                  <p:embed/>
                  <p:pic>
                    <p:nvPicPr>
                      <p:cNvPr id="0" name="Object 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00363" y="3294063"/>
                        <a:ext cx="1193800" cy="520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2" name="Group 112"/>
          <p:cNvGrpSpPr/>
          <p:nvPr/>
        </p:nvGrpSpPr>
        <p:grpSpPr bwMode="auto">
          <a:xfrm>
            <a:off x="6321425" y="2889250"/>
            <a:ext cx="4130675" cy="3278188"/>
            <a:chOff x="3022" y="1820"/>
            <a:chExt cx="2602" cy="2065"/>
          </a:xfrm>
        </p:grpSpPr>
        <p:sp>
          <p:nvSpPr>
            <p:cNvPr id="23563" name="Oval 11"/>
            <p:cNvSpPr>
              <a:spLocks noChangeAspect="1" noChangeArrowheads="1"/>
            </p:cNvSpPr>
            <p:nvPr/>
          </p:nvSpPr>
          <p:spPr bwMode="auto">
            <a:xfrm>
              <a:off x="4427" y="2183"/>
              <a:ext cx="272" cy="272"/>
            </a:xfrm>
            <a:prstGeom prst="ellipse">
              <a:avLst/>
            </a:prstGeom>
            <a:gradFill rotWithShape="1">
              <a:gsLst>
                <a:gs pos="0">
                  <a:schemeClr val="bg1">
                    <a:gamma/>
                    <a:shade val="46275"/>
                    <a:invGamma/>
                  </a:schemeClr>
                </a:gs>
                <a:gs pos="50000">
                  <a:schemeClr val="bg1"/>
                </a:gs>
                <a:gs pos="100000">
                  <a:schemeClr val="bg1">
                    <a:gamma/>
                    <a:shade val="46275"/>
                    <a:invGamma/>
                  </a:schemeClr>
                </a:gs>
              </a:gsLst>
              <a:lin ang="2700000" scaled="1"/>
            </a:gradFill>
            <a:ln w="25400">
              <a:solidFill>
                <a:schemeClr val="tx1"/>
              </a:solidFill>
              <a:round/>
            </a:ln>
            <a:effectLst/>
          </p:spPr>
          <p:txBody>
            <a:bodyPr wrap="none" anchor="ct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zh-CN" altLang="en-US" sz="2800" b="1" i="0" u="none" strike="noStrike" kern="1200" cap="none" spc="0" normalizeH="0" baseline="0" noProof="0">
                <a:ln>
                  <a:noFill/>
                </a:ln>
                <a:solidFill>
                  <a:srgbClr val="000000"/>
                </a:solidFill>
                <a:effectLst/>
                <a:uLnTx/>
                <a:uFillTx/>
                <a:latin typeface="Verdana" panose="020B0804030504040204" pitchFamily="34" charset="0"/>
                <a:ea typeface="幼圆" panose="02010509060101010101" pitchFamily="49" charset="-122"/>
                <a:cs typeface="+mn-cs"/>
              </a:endParaRPr>
            </a:p>
          </p:txBody>
        </p:sp>
        <p:sp>
          <p:nvSpPr>
            <p:cNvPr id="3085" name="Line 12"/>
            <p:cNvSpPr>
              <a:spLocks noChangeAspect="1" noChangeShapeType="1"/>
            </p:cNvSpPr>
            <p:nvPr/>
          </p:nvSpPr>
          <p:spPr bwMode="auto">
            <a:xfrm flipV="1">
              <a:off x="3246" y="2319"/>
              <a:ext cx="2065" cy="1"/>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zh-CN" altLang="en-US" sz="2800" b="1" i="0" u="none" strike="noStrike" kern="1200" cap="none" spc="0" normalizeH="0" baseline="0" noProof="0">
                <a:ln>
                  <a:noFill/>
                </a:ln>
                <a:solidFill>
                  <a:srgbClr val="000000"/>
                </a:solidFill>
                <a:effectLst/>
                <a:uLnTx/>
                <a:uFillTx/>
                <a:latin typeface="Verdana" panose="020B0804030504040204" pitchFamily="34" charset="0"/>
                <a:ea typeface="幼圆" panose="02010509060101010101" pitchFamily="49" charset="-122"/>
                <a:cs typeface="+mn-cs"/>
              </a:endParaRPr>
            </a:p>
          </p:txBody>
        </p:sp>
        <p:sp>
          <p:nvSpPr>
            <p:cNvPr id="23565" name="Rectangle 13"/>
            <p:cNvSpPr>
              <a:spLocks noChangeAspect="1" noChangeArrowheads="1"/>
            </p:cNvSpPr>
            <p:nvPr/>
          </p:nvSpPr>
          <p:spPr bwMode="auto">
            <a:xfrm>
              <a:off x="3918" y="2264"/>
              <a:ext cx="327" cy="109"/>
            </a:xfrm>
            <a:prstGeom prst="rect">
              <a:avLst/>
            </a:prstGeom>
            <a:gradFill rotWithShape="1">
              <a:gsLst>
                <a:gs pos="0">
                  <a:schemeClr val="accent1">
                    <a:gamma/>
                    <a:shade val="46275"/>
                    <a:invGamma/>
                  </a:schemeClr>
                </a:gs>
                <a:gs pos="50000">
                  <a:schemeClr val="accent1"/>
                </a:gs>
                <a:gs pos="100000">
                  <a:schemeClr val="accent1">
                    <a:gamma/>
                    <a:shade val="46275"/>
                    <a:invGamma/>
                  </a:schemeClr>
                </a:gs>
              </a:gsLst>
              <a:lin ang="5400000" scaled="1"/>
            </a:gradFill>
            <a:ln w="25400">
              <a:solidFill>
                <a:schemeClr val="tx1"/>
              </a:solidFill>
              <a:miter lim="800000"/>
            </a:ln>
            <a:effectLst/>
          </p:spPr>
          <p:txBody>
            <a:bodyPr wrap="none" anchor="ct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zh-CN" altLang="en-US" sz="2800" b="1" i="0" u="none" strike="noStrike" kern="1200" cap="none" spc="0" normalizeH="0" baseline="0" noProof="0">
                <a:ln>
                  <a:noFill/>
                </a:ln>
                <a:solidFill>
                  <a:srgbClr val="000000"/>
                </a:solidFill>
                <a:effectLst/>
                <a:uLnTx/>
                <a:uFillTx/>
                <a:latin typeface="Verdana" panose="020B0804030504040204" pitchFamily="34" charset="0"/>
                <a:ea typeface="幼圆" panose="02010509060101010101" pitchFamily="49" charset="-122"/>
                <a:cs typeface="+mn-cs"/>
              </a:endParaRPr>
            </a:p>
          </p:txBody>
        </p:sp>
        <p:grpSp>
          <p:nvGrpSpPr>
            <p:cNvPr id="3087" name="Group 14"/>
            <p:cNvGrpSpPr>
              <a:grpSpLocks noChangeAspect="1"/>
            </p:cNvGrpSpPr>
            <p:nvPr/>
          </p:nvGrpSpPr>
          <p:grpSpPr bwMode="auto">
            <a:xfrm>
              <a:off x="5248" y="2320"/>
              <a:ext cx="109" cy="1360"/>
              <a:chOff x="5324" y="1877"/>
              <a:chExt cx="136" cy="1700"/>
            </a:xfrm>
          </p:grpSpPr>
          <p:sp>
            <p:nvSpPr>
              <p:cNvPr id="3154" name="Line 15"/>
              <p:cNvSpPr>
                <a:spLocks noChangeAspect="1" noChangeShapeType="1"/>
              </p:cNvSpPr>
              <p:nvPr/>
            </p:nvSpPr>
            <p:spPr bwMode="auto">
              <a:xfrm>
                <a:off x="5392" y="1877"/>
                <a:ext cx="0" cy="170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zh-CN" altLang="en-US" sz="2800" b="1" i="0" u="none" strike="noStrike" kern="1200" cap="none" spc="0" normalizeH="0" baseline="0" noProof="0">
                  <a:ln>
                    <a:noFill/>
                  </a:ln>
                  <a:solidFill>
                    <a:srgbClr val="000000"/>
                  </a:solidFill>
                  <a:effectLst/>
                  <a:uLnTx/>
                  <a:uFillTx/>
                  <a:latin typeface="Verdana" panose="020B0804030504040204" pitchFamily="34" charset="0"/>
                  <a:ea typeface="幼圆" panose="02010509060101010101" pitchFamily="49" charset="-122"/>
                  <a:cs typeface="+mn-cs"/>
                </a:endParaRPr>
              </a:p>
            </p:txBody>
          </p:sp>
          <p:sp>
            <p:nvSpPr>
              <p:cNvPr id="23568" name="Rectangle 16"/>
              <p:cNvSpPr>
                <a:spLocks noChangeAspect="1" noChangeArrowheads="1"/>
              </p:cNvSpPr>
              <p:nvPr/>
            </p:nvSpPr>
            <p:spPr bwMode="auto">
              <a:xfrm rot="-5400000">
                <a:off x="5188" y="2653"/>
                <a:ext cx="408" cy="136"/>
              </a:xfrm>
              <a:prstGeom prst="rect">
                <a:avLst/>
              </a:prstGeom>
              <a:gradFill rotWithShape="1">
                <a:gsLst>
                  <a:gs pos="0">
                    <a:schemeClr val="accent1">
                      <a:gamma/>
                      <a:shade val="46275"/>
                      <a:invGamma/>
                    </a:schemeClr>
                  </a:gs>
                  <a:gs pos="50000">
                    <a:schemeClr val="accent1"/>
                  </a:gs>
                  <a:gs pos="100000">
                    <a:schemeClr val="accent1">
                      <a:gamma/>
                      <a:shade val="46275"/>
                      <a:invGamma/>
                    </a:schemeClr>
                  </a:gs>
                </a:gsLst>
                <a:lin ang="5400000" scaled="1"/>
              </a:gradFill>
              <a:ln w="25400">
                <a:solidFill>
                  <a:schemeClr val="tx1"/>
                </a:solidFill>
                <a:miter lim="800000"/>
              </a:ln>
              <a:effectLst/>
            </p:spPr>
            <p:txBody>
              <a:bodyPr wrap="none" anchor="ct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zh-CN" altLang="en-US" sz="2800" b="1" i="0" u="none" strike="noStrike" kern="1200" cap="none" spc="0" normalizeH="0" baseline="0" noProof="0">
                  <a:ln>
                    <a:noFill/>
                  </a:ln>
                  <a:solidFill>
                    <a:srgbClr val="000000"/>
                  </a:solidFill>
                  <a:effectLst/>
                  <a:uLnTx/>
                  <a:uFillTx/>
                  <a:latin typeface="Verdana" panose="020B0804030504040204" pitchFamily="34" charset="0"/>
                  <a:ea typeface="幼圆" panose="02010509060101010101" pitchFamily="49" charset="-122"/>
                  <a:cs typeface="+mn-cs"/>
                </a:endParaRPr>
              </a:p>
            </p:txBody>
          </p:sp>
        </p:grpSp>
        <p:grpSp>
          <p:nvGrpSpPr>
            <p:cNvPr id="3088" name="Group 17"/>
            <p:cNvGrpSpPr>
              <a:grpSpLocks noChangeAspect="1"/>
            </p:cNvGrpSpPr>
            <p:nvPr/>
          </p:nvGrpSpPr>
          <p:grpSpPr bwMode="auto">
            <a:xfrm>
              <a:off x="4653" y="2320"/>
              <a:ext cx="272" cy="1360"/>
              <a:chOff x="4581" y="1877"/>
              <a:chExt cx="340" cy="1700"/>
            </a:xfrm>
          </p:grpSpPr>
          <p:sp>
            <p:nvSpPr>
              <p:cNvPr id="23570" name="Oval 18"/>
              <p:cNvSpPr>
                <a:spLocks noChangeAspect="1" noChangeArrowheads="1"/>
              </p:cNvSpPr>
              <p:nvPr/>
            </p:nvSpPr>
            <p:spPr bwMode="auto">
              <a:xfrm>
                <a:off x="4581" y="2217"/>
                <a:ext cx="340" cy="340"/>
              </a:xfrm>
              <a:prstGeom prst="ellipse">
                <a:avLst/>
              </a:prstGeom>
              <a:gradFill rotWithShape="1">
                <a:gsLst>
                  <a:gs pos="0">
                    <a:schemeClr val="bg1">
                      <a:gamma/>
                      <a:shade val="46275"/>
                      <a:invGamma/>
                    </a:schemeClr>
                  </a:gs>
                  <a:gs pos="50000">
                    <a:schemeClr val="bg1"/>
                  </a:gs>
                  <a:gs pos="100000">
                    <a:schemeClr val="bg1">
                      <a:gamma/>
                      <a:shade val="46275"/>
                      <a:invGamma/>
                    </a:schemeClr>
                  </a:gs>
                </a:gsLst>
                <a:lin ang="2700000" scaled="1"/>
              </a:gradFill>
              <a:ln w="25400">
                <a:solidFill>
                  <a:schemeClr val="tx1"/>
                </a:solidFill>
                <a:round/>
              </a:ln>
              <a:effectLst/>
            </p:spPr>
            <p:txBody>
              <a:bodyPr wrap="none" anchor="ct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zh-CN" altLang="en-US" sz="2800" b="1" i="0" u="none" strike="noStrike" kern="1200" cap="none" spc="0" normalizeH="0" baseline="0" noProof="0">
                  <a:ln>
                    <a:noFill/>
                  </a:ln>
                  <a:solidFill>
                    <a:srgbClr val="000000"/>
                  </a:solidFill>
                  <a:effectLst/>
                  <a:uLnTx/>
                  <a:uFillTx/>
                  <a:latin typeface="Verdana" panose="020B0804030504040204" pitchFamily="34" charset="0"/>
                  <a:ea typeface="幼圆" panose="02010509060101010101" pitchFamily="49" charset="-122"/>
                  <a:cs typeface="+mn-cs"/>
                </a:endParaRPr>
              </a:p>
            </p:txBody>
          </p:sp>
          <p:sp>
            <p:nvSpPr>
              <p:cNvPr id="3152" name="Line 19"/>
              <p:cNvSpPr>
                <a:spLocks noChangeAspect="1" noChangeShapeType="1"/>
              </p:cNvSpPr>
              <p:nvPr/>
            </p:nvSpPr>
            <p:spPr bwMode="auto">
              <a:xfrm>
                <a:off x="4751" y="1877"/>
                <a:ext cx="0" cy="170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zh-CN" altLang="en-US" sz="2800" b="1" i="0" u="none" strike="noStrike" kern="1200" cap="none" spc="0" normalizeH="0" baseline="0" noProof="0">
                  <a:ln>
                    <a:noFill/>
                  </a:ln>
                  <a:solidFill>
                    <a:srgbClr val="000000"/>
                  </a:solidFill>
                  <a:effectLst/>
                  <a:uLnTx/>
                  <a:uFillTx/>
                  <a:latin typeface="Verdana" panose="020B0804030504040204" pitchFamily="34" charset="0"/>
                  <a:ea typeface="幼圆" panose="02010509060101010101" pitchFamily="49" charset="-122"/>
                  <a:cs typeface="+mn-cs"/>
                </a:endParaRPr>
              </a:p>
            </p:txBody>
          </p:sp>
          <p:sp>
            <p:nvSpPr>
              <p:cNvPr id="23572" name="Rectangle 20"/>
              <p:cNvSpPr>
                <a:spLocks noChangeAspect="1" noChangeArrowheads="1"/>
              </p:cNvSpPr>
              <p:nvPr/>
            </p:nvSpPr>
            <p:spPr bwMode="auto">
              <a:xfrm rot="-5400000">
                <a:off x="4547" y="3118"/>
                <a:ext cx="408" cy="135"/>
              </a:xfrm>
              <a:prstGeom prst="rect">
                <a:avLst/>
              </a:prstGeom>
              <a:gradFill rotWithShape="1">
                <a:gsLst>
                  <a:gs pos="0">
                    <a:schemeClr val="accent1">
                      <a:gamma/>
                      <a:shade val="46275"/>
                      <a:invGamma/>
                    </a:schemeClr>
                  </a:gs>
                  <a:gs pos="50000">
                    <a:schemeClr val="accent1"/>
                  </a:gs>
                  <a:gs pos="100000">
                    <a:schemeClr val="accent1">
                      <a:gamma/>
                      <a:shade val="46275"/>
                      <a:invGamma/>
                    </a:schemeClr>
                  </a:gs>
                </a:gsLst>
                <a:lin ang="5400000" scaled="1"/>
              </a:gradFill>
              <a:ln w="25400">
                <a:solidFill>
                  <a:schemeClr val="tx1"/>
                </a:solidFill>
                <a:miter lim="800000"/>
              </a:ln>
              <a:effectLst/>
            </p:spPr>
            <p:txBody>
              <a:bodyPr wrap="none" anchor="ct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zh-CN" altLang="en-US" sz="2800" b="1" i="0" u="none" strike="noStrike" kern="1200" cap="none" spc="0" normalizeH="0" baseline="0" noProof="0">
                  <a:ln>
                    <a:noFill/>
                  </a:ln>
                  <a:solidFill>
                    <a:srgbClr val="000000"/>
                  </a:solidFill>
                  <a:effectLst/>
                  <a:uLnTx/>
                  <a:uFillTx/>
                  <a:latin typeface="Verdana" panose="020B0804030504040204" pitchFamily="34" charset="0"/>
                  <a:ea typeface="幼圆" panose="02010509060101010101" pitchFamily="49" charset="-122"/>
                  <a:cs typeface="+mn-cs"/>
                </a:endParaRPr>
              </a:p>
            </p:txBody>
          </p:sp>
        </p:grpSp>
        <p:grpSp>
          <p:nvGrpSpPr>
            <p:cNvPr id="3089" name="Group 21"/>
            <p:cNvGrpSpPr>
              <a:grpSpLocks noChangeAspect="1"/>
            </p:cNvGrpSpPr>
            <p:nvPr/>
          </p:nvGrpSpPr>
          <p:grpSpPr bwMode="auto">
            <a:xfrm>
              <a:off x="3110" y="2320"/>
              <a:ext cx="272" cy="1360"/>
              <a:chOff x="2398" y="1877"/>
              <a:chExt cx="340" cy="1700"/>
            </a:xfrm>
          </p:grpSpPr>
          <p:sp>
            <p:nvSpPr>
              <p:cNvPr id="3148" name="Line 22"/>
              <p:cNvSpPr>
                <a:spLocks noChangeAspect="1" noChangeShapeType="1"/>
              </p:cNvSpPr>
              <p:nvPr/>
            </p:nvSpPr>
            <p:spPr bwMode="auto">
              <a:xfrm>
                <a:off x="2568" y="1877"/>
                <a:ext cx="0" cy="170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zh-CN" altLang="en-US" sz="2800" b="1" i="0" u="none" strike="noStrike" kern="1200" cap="none" spc="0" normalizeH="0" baseline="0" noProof="0">
                  <a:ln>
                    <a:noFill/>
                  </a:ln>
                  <a:solidFill>
                    <a:srgbClr val="000000"/>
                  </a:solidFill>
                  <a:effectLst/>
                  <a:uLnTx/>
                  <a:uFillTx/>
                  <a:latin typeface="Verdana" panose="020B0804030504040204" pitchFamily="34" charset="0"/>
                  <a:ea typeface="幼圆" panose="02010509060101010101" pitchFamily="49" charset="-122"/>
                  <a:cs typeface="+mn-cs"/>
                </a:endParaRPr>
              </a:p>
            </p:txBody>
          </p:sp>
          <p:sp>
            <p:nvSpPr>
              <p:cNvPr id="23575" name="Oval 23"/>
              <p:cNvSpPr>
                <a:spLocks noChangeAspect="1" noChangeArrowheads="1"/>
              </p:cNvSpPr>
              <p:nvPr/>
            </p:nvSpPr>
            <p:spPr bwMode="auto">
              <a:xfrm>
                <a:off x="2398" y="2615"/>
                <a:ext cx="340" cy="340"/>
              </a:xfrm>
              <a:prstGeom prst="ellipse">
                <a:avLst/>
              </a:prstGeom>
              <a:gradFill rotWithShape="1">
                <a:gsLst>
                  <a:gs pos="0">
                    <a:schemeClr val="bg1">
                      <a:gamma/>
                      <a:shade val="46275"/>
                      <a:invGamma/>
                    </a:schemeClr>
                  </a:gs>
                  <a:gs pos="50000">
                    <a:schemeClr val="bg1"/>
                  </a:gs>
                  <a:gs pos="100000">
                    <a:schemeClr val="bg1">
                      <a:gamma/>
                      <a:shade val="46275"/>
                      <a:invGamma/>
                    </a:schemeClr>
                  </a:gs>
                </a:gsLst>
                <a:lin ang="2700000" scaled="1"/>
              </a:gradFill>
              <a:ln w="25400">
                <a:solidFill>
                  <a:schemeClr val="tx1"/>
                </a:solidFill>
                <a:round/>
              </a:ln>
              <a:effectLst/>
            </p:spPr>
            <p:txBody>
              <a:bodyPr wrap="none" anchor="ct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zh-CN" altLang="en-US" sz="2800" b="1" i="0" u="none" strike="noStrike" kern="1200" cap="none" spc="0" normalizeH="0" baseline="0" noProof="0">
                  <a:ln>
                    <a:noFill/>
                  </a:ln>
                  <a:solidFill>
                    <a:srgbClr val="000000"/>
                  </a:solidFill>
                  <a:effectLst/>
                  <a:uLnTx/>
                  <a:uFillTx/>
                  <a:latin typeface="Verdana" panose="020B0804030504040204" pitchFamily="34" charset="0"/>
                  <a:ea typeface="幼圆" panose="02010509060101010101" pitchFamily="49" charset="-122"/>
                  <a:cs typeface="+mn-cs"/>
                </a:endParaRPr>
              </a:p>
            </p:txBody>
          </p:sp>
          <p:sp>
            <p:nvSpPr>
              <p:cNvPr id="3150" name="Line 24"/>
              <p:cNvSpPr>
                <a:spLocks noChangeAspect="1" noChangeShapeType="1"/>
              </p:cNvSpPr>
              <p:nvPr/>
            </p:nvSpPr>
            <p:spPr bwMode="auto">
              <a:xfrm>
                <a:off x="2398" y="2784"/>
                <a:ext cx="340"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zh-CN" altLang="en-US" sz="2800" b="1" i="0" u="none" strike="noStrike" kern="1200" cap="none" spc="0" normalizeH="0" baseline="0" noProof="0">
                  <a:ln>
                    <a:noFill/>
                  </a:ln>
                  <a:solidFill>
                    <a:srgbClr val="000000"/>
                  </a:solidFill>
                  <a:effectLst/>
                  <a:uLnTx/>
                  <a:uFillTx/>
                  <a:latin typeface="Verdana" panose="020B0804030504040204" pitchFamily="34" charset="0"/>
                  <a:ea typeface="幼圆" panose="02010509060101010101" pitchFamily="49" charset="-122"/>
                  <a:cs typeface="+mn-cs"/>
                </a:endParaRPr>
              </a:p>
            </p:txBody>
          </p:sp>
        </p:grpSp>
        <p:sp>
          <p:nvSpPr>
            <p:cNvPr id="3090" name="Line 25"/>
            <p:cNvSpPr>
              <a:spLocks noChangeAspect="1" noChangeShapeType="1"/>
            </p:cNvSpPr>
            <p:nvPr/>
          </p:nvSpPr>
          <p:spPr bwMode="auto">
            <a:xfrm>
              <a:off x="3246" y="3680"/>
              <a:ext cx="2065"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zh-CN" altLang="en-US" sz="2800" b="1" i="0" u="none" strike="noStrike" kern="1200" cap="none" spc="0" normalizeH="0" baseline="0" noProof="0">
                <a:ln>
                  <a:noFill/>
                </a:ln>
                <a:solidFill>
                  <a:srgbClr val="000000"/>
                </a:solidFill>
                <a:effectLst/>
                <a:uLnTx/>
                <a:uFillTx/>
                <a:latin typeface="Verdana" panose="020B0804030504040204" pitchFamily="34" charset="0"/>
                <a:ea typeface="幼圆" panose="02010509060101010101" pitchFamily="49" charset="-122"/>
                <a:cs typeface="+mn-cs"/>
              </a:endParaRPr>
            </a:p>
          </p:txBody>
        </p:sp>
        <p:sp>
          <p:nvSpPr>
            <p:cNvPr id="3091" name="Text Box 26"/>
            <p:cNvSpPr txBox="1">
              <a:spLocks noChangeAspect="1" noChangeArrowheads="1"/>
            </p:cNvSpPr>
            <p:nvPr/>
          </p:nvSpPr>
          <p:spPr bwMode="auto">
            <a:xfrm>
              <a:off x="3749" y="2840"/>
              <a:ext cx="274"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b="1">
                  <a:solidFill>
                    <a:schemeClr val="tx1"/>
                  </a:solidFill>
                  <a:latin typeface="Verdana" panose="020B0804030504040204" pitchFamily="34" charset="0"/>
                  <a:ea typeface="幼圆" panose="02010509060101010101" pitchFamily="49" charset="-122"/>
                </a:defRPr>
              </a:lvl1pPr>
              <a:lvl2pPr marL="742950" indent="-285750" eaLnBrk="0" hangingPunct="0">
                <a:defRPr sz="2800" b="1">
                  <a:solidFill>
                    <a:schemeClr val="tx1"/>
                  </a:solidFill>
                  <a:latin typeface="Verdana" panose="020B0804030504040204" pitchFamily="34" charset="0"/>
                  <a:ea typeface="幼圆" panose="02010509060101010101" pitchFamily="49" charset="-122"/>
                </a:defRPr>
              </a:lvl2pPr>
              <a:lvl3pPr marL="1143000" indent="-228600" eaLnBrk="0" hangingPunct="0">
                <a:defRPr sz="2800" b="1">
                  <a:solidFill>
                    <a:schemeClr val="tx1"/>
                  </a:solidFill>
                  <a:latin typeface="Verdana" panose="020B0804030504040204" pitchFamily="34" charset="0"/>
                  <a:ea typeface="幼圆" panose="02010509060101010101" pitchFamily="49" charset="-122"/>
                </a:defRPr>
              </a:lvl3pPr>
              <a:lvl4pPr marL="1600200" indent="-228600" eaLnBrk="0" hangingPunct="0">
                <a:defRPr sz="2800" b="1">
                  <a:solidFill>
                    <a:schemeClr val="tx1"/>
                  </a:solidFill>
                  <a:latin typeface="Verdana" panose="020B0804030504040204" pitchFamily="34" charset="0"/>
                  <a:ea typeface="幼圆" panose="02010509060101010101" pitchFamily="49" charset="-122"/>
                </a:defRPr>
              </a:lvl4pPr>
              <a:lvl5pPr marL="2057400" indent="-228600" eaLnBrk="0" hangingPunct="0">
                <a:defRPr sz="2800" b="1">
                  <a:solidFill>
                    <a:schemeClr val="tx1"/>
                  </a:solidFill>
                  <a:latin typeface="Verdana" panose="020B0804030504040204" pitchFamily="34" charset="0"/>
                  <a:ea typeface="幼圆" panose="02010509060101010101" pitchFamily="49" charset="-122"/>
                </a:defRPr>
              </a:lvl5pPr>
              <a:lvl6pPr marL="25146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6pPr>
              <a:lvl7pPr marL="29718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7pPr>
              <a:lvl8pPr marL="34290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8pPr>
              <a:lvl9pPr marL="38862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000" b="1" i="1" u="none" strike="noStrike" kern="1200" cap="none" spc="0" normalizeH="0" baseline="0" noProof="0">
                  <a:ln>
                    <a:noFill/>
                  </a:ln>
                  <a:solidFill>
                    <a:srgbClr val="000000"/>
                  </a:solidFill>
                  <a:effectLst/>
                  <a:uLnTx/>
                  <a:uFillTx/>
                  <a:latin typeface="Times New Roman" panose="02020503050405090304" pitchFamily="18" charset="0"/>
                  <a:ea typeface="华文楷体" panose="02010600040101010101" pitchFamily="2" charset="-122"/>
                  <a:cs typeface="+mn-cs"/>
                </a:rPr>
                <a:t>R</a:t>
              </a:r>
              <a:r>
                <a:rPr kumimoji="0" lang="en-US" altLang="zh-CN" sz="2000" b="1" i="0" u="none" strike="noStrike" kern="1200" cap="none" spc="0" normalizeH="0" baseline="-25000" noProof="0">
                  <a:ln>
                    <a:noFill/>
                  </a:ln>
                  <a:solidFill>
                    <a:srgbClr val="000000"/>
                  </a:solidFill>
                  <a:effectLst/>
                  <a:uLnTx/>
                  <a:uFillTx/>
                  <a:latin typeface="Times New Roman" panose="02020503050405090304" pitchFamily="18" charset="0"/>
                  <a:ea typeface="华文楷体" panose="02010600040101010101" pitchFamily="2" charset="-122"/>
                  <a:cs typeface="+mn-cs"/>
                </a:rPr>
                <a:t>1</a:t>
              </a:r>
              <a:endParaRPr kumimoji="0" lang="en-US" altLang="zh-CN" sz="2000" b="1" i="0" u="none" strike="noStrike" kern="1200" cap="none" spc="0" normalizeH="0" baseline="-25000" noProof="0">
                <a:ln>
                  <a:noFill/>
                </a:ln>
                <a:solidFill>
                  <a:srgbClr val="000000"/>
                </a:solidFill>
                <a:effectLst/>
                <a:uLnTx/>
                <a:uFillTx/>
                <a:latin typeface="Times New Roman" panose="02020503050405090304" pitchFamily="18" charset="0"/>
                <a:ea typeface="华文楷体" panose="02010600040101010101" pitchFamily="2" charset="-122"/>
                <a:cs typeface="+mn-cs"/>
              </a:endParaRPr>
            </a:p>
          </p:txBody>
        </p:sp>
        <p:sp>
          <p:nvSpPr>
            <p:cNvPr id="3092" name="Text Box 27"/>
            <p:cNvSpPr txBox="1">
              <a:spLocks noChangeAspect="1" noChangeArrowheads="1"/>
            </p:cNvSpPr>
            <p:nvPr/>
          </p:nvSpPr>
          <p:spPr bwMode="auto">
            <a:xfrm>
              <a:off x="3950" y="2018"/>
              <a:ext cx="274"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b="1">
                  <a:solidFill>
                    <a:schemeClr val="tx1"/>
                  </a:solidFill>
                  <a:latin typeface="Verdana" panose="020B0804030504040204" pitchFamily="34" charset="0"/>
                  <a:ea typeface="幼圆" panose="02010509060101010101" pitchFamily="49" charset="-122"/>
                </a:defRPr>
              </a:lvl1pPr>
              <a:lvl2pPr marL="742950" indent="-285750" eaLnBrk="0" hangingPunct="0">
                <a:defRPr sz="2800" b="1">
                  <a:solidFill>
                    <a:schemeClr val="tx1"/>
                  </a:solidFill>
                  <a:latin typeface="Verdana" panose="020B0804030504040204" pitchFamily="34" charset="0"/>
                  <a:ea typeface="幼圆" panose="02010509060101010101" pitchFamily="49" charset="-122"/>
                </a:defRPr>
              </a:lvl2pPr>
              <a:lvl3pPr marL="1143000" indent="-228600" eaLnBrk="0" hangingPunct="0">
                <a:defRPr sz="2800" b="1">
                  <a:solidFill>
                    <a:schemeClr val="tx1"/>
                  </a:solidFill>
                  <a:latin typeface="Verdana" panose="020B0804030504040204" pitchFamily="34" charset="0"/>
                  <a:ea typeface="幼圆" panose="02010509060101010101" pitchFamily="49" charset="-122"/>
                </a:defRPr>
              </a:lvl3pPr>
              <a:lvl4pPr marL="1600200" indent="-228600" eaLnBrk="0" hangingPunct="0">
                <a:defRPr sz="2800" b="1">
                  <a:solidFill>
                    <a:schemeClr val="tx1"/>
                  </a:solidFill>
                  <a:latin typeface="Verdana" panose="020B0804030504040204" pitchFamily="34" charset="0"/>
                  <a:ea typeface="幼圆" panose="02010509060101010101" pitchFamily="49" charset="-122"/>
                </a:defRPr>
              </a:lvl4pPr>
              <a:lvl5pPr marL="2057400" indent="-228600" eaLnBrk="0" hangingPunct="0">
                <a:defRPr sz="2800" b="1">
                  <a:solidFill>
                    <a:schemeClr val="tx1"/>
                  </a:solidFill>
                  <a:latin typeface="Verdana" panose="020B0804030504040204" pitchFamily="34" charset="0"/>
                  <a:ea typeface="幼圆" panose="02010509060101010101" pitchFamily="49" charset="-122"/>
                </a:defRPr>
              </a:lvl5pPr>
              <a:lvl6pPr marL="25146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6pPr>
              <a:lvl7pPr marL="29718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7pPr>
              <a:lvl8pPr marL="34290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8pPr>
              <a:lvl9pPr marL="38862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000" b="1" i="1" u="none" strike="noStrike" kern="1200" cap="none" spc="0" normalizeH="0" baseline="0" noProof="0">
                  <a:ln>
                    <a:noFill/>
                  </a:ln>
                  <a:solidFill>
                    <a:srgbClr val="000000"/>
                  </a:solidFill>
                  <a:effectLst/>
                  <a:uLnTx/>
                  <a:uFillTx/>
                  <a:latin typeface="Times New Roman" panose="02020503050405090304" pitchFamily="18" charset="0"/>
                  <a:ea typeface="华文楷体" panose="02010600040101010101" pitchFamily="2" charset="-122"/>
                  <a:cs typeface="+mn-cs"/>
                </a:rPr>
                <a:t>R</a:t>
              </a:r>
              <a:r>
                <a:rPr kumimoji="0" lang="en-US" altLang="zh-CN" sz="2000" b="1" i="0" u="none" strike="noStrike" kern="1200" cap="none" spc="0" normalizeH="0" baseline="-25000" noProof="0">
                  <a:ln>
                    <a:noFill/>
                  </a:ln>
                  <a:solidFill>
                    <a:srgbClr val="000000"/>
                  </a:solidFill>
                  <a:effectLst/>
                  <a:uLnTx/>
                  <a:uFillTx/>
                  <a:latin typeface="Times New Roman" panose="02020503050405090304" pitchFamily="18" charset="0"/>
                  <a:ea typeface="华文楷体" panose="02010600040101010101" pitchFamily="2" charset="-122"/>
                  <a:cs typeface="+mn-cs"/>
                </a:rPr>
                <a:t>2</a:t>
              </a:r>
              <a:endParaRPr kumimoji="0" lang="en-US" altLang="zh-CN" sz="2000" b="1" i="0" u="none" strike="noStrike" kern="1200" cap="none" spc="0" normalizeH="0" baseline="-25000" noProof="0">
                <a:ln>
                  <a:noFill/>
                </a:ln>
                <a:solidFill>
                  <a:srgbClr val="000000"/>
                </a:solidFill>
                <a:effectLst/>
                <a:uLnTx/>
                <a:uFillTx/>
                <a:latin typeface="Times New Roman" panose="02020503050405090304" pitchFamily="18" charset="0"/>
                <a:ea typeface="华文楷体" panose="02010600040101010101" pitchFamily="2" charset="-122"/>
                <a:cs typeface="+mn-cs"/>
              </a:endParaRPr>
            </a:p>
          </p:txBody>
        </p:sp>
        <p:sp>
          <p:nvSpPr>
            <p:cNvPr id="3093" name="Text Box 28"/>
            <p:cNvSpPr txBox="1">
              <a:spLocks noChangeAspect="1" noChangeArrowheads="1"/>
            </p:cNvSpPr>
            <p:nvPr/>
          </p:nvSpPr>
          <p:spPr bwMode="auto">
            <a:xfrm>
              <a:off x="4497" y="3237"/>
              <a:ext cx="274"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b="1">
                  <a:solidFill>
                    <a:schemeClr val="tx1"/>
                  </a:solidFill>
                  <a:latin typeface="Verdana" panose="020B0804030504040204" pitchFamily="34" charset="0"/>
                  <a:ea typeface="幼圆" panose="02010509060101010101" pitchFamily="49" charset="-122"/>
                </a:defRPr>
              </a:lvl1pPr>
              <a:lvl2pPr marL="742950" indent="-285750" eaLnBrk="0" hangingPunct="0">
                <a:defRPr sz="2800" b="1">
                  <a:solidFill>
                    <a:schemeClr val="tx1"/>
                  </a:solidFill>
                  <a:latin typeface="Verdana" panose="020B0804030504040204" pitchFamily="34" charset="0"/>
                  <a:ea typeface="幼圆" panose="02010509060101010101" pitchFamily="49" charset="-122"/>
                </a:defRPr>
              </a:lvl2pPr>
              <a:lvl3pPr marL="1143000" indent="-228600" eaLnBrk="0" hangingPunct="0">
                <a:defRPr sz="2800" b="1">
                  <a:solidFill>
                    <a:schemeClr val="tx1"/>
                  </a:solidFill>
                  <a:latin typeface="Verdana" panose="020B0804030504040204" pitchFamily="34" charset="0"/>
                  <a:ea typeface="幼圆" panose="02010509060101010101" pitchFamily="49" charset="-122"/>
                </a:defRPr>
              </a:lvl3pPr>
              <a:lvl4pPr marL="1600200" indent="-228600" eaLnBrk="0" hangingPunct="0">
                <a:defRPr sz="2800" b="1">
                  <a:solidFill>
                    <a:schemeClr val="tx1"/>
                  </a:solidFill>
                  <a:latin typeface="Verdana" panose="020B0804030504040204" pitchFamily="34" charset="0"/>
                  <a:ea typeface="幼圆" panose="02010509060101010101" pitchFamily="49" charset="-122"/>
                </a:defRPr>
              </a:lvl4pPr>
              <a:lvl5pPr marL="2057400" indent="-228600" eaLnBrk="0" hangingPunct="0">
                <a:defRPr sz="2800" b="1">
                  <a:solidFill>
                    <a:schemeClr val="tx1"/>
                  </a:solidFill>
                  <a:latin typeface="Verdana" panose="020B0804030504040204" pitchFamily="34" charset="0"/>
                  <a:ea typeface="幼圆" panose="02010509060101010101" pitchFamily="49" charset="-122"/>
                </a:defRPr>
              </a:lvl5pPr>
              <a:lvl6pPr marL="25146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6pPr>
              <a:lvl7pPr marL="29718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7pPr>
              <a:lvl8pPr marL="34290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8pPr>
              <a:lvl9pPr marL="38862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000" b="1" i="1" u="none" strike="noStrike" kern="1200" cap="none" spc="0" normalizeH="0" baseline="0" noProof="0">
                  <a:ln>
                    <a:noFill/>
                  </a:ln>
                  <a:solidFill>
                    <a:srgbClr val="000000"/>
                  </a:solidFill>
                  <a:effectLst/>
                  <a:uLnTx/>
                  <a:uFillTx/>
                  <a:latin typeface="Times New Roman" panose="02020503050405090304" pitchFamily="18" charset="0"/>
                  <a:ea typeface="华文楷体" panose="02010600040101010101" pitchFamily="2" charset="-122"/>
                  <a:cs typeface="+mn-cs"/>
                </a:rPr>
                <a:t>R</a:t>
              </a:r>
              <a:r>
                <a:rPr kumimoji="0" lang="en-US" altLang="zh-CN" sz="2000" b="1" i="0" u="none" strike="noStrike" kern="1200" cap="none" spc="0" normalizeH="0" baseline="-25000" noProof="0">
                  <a:ln>
                    <a:noFill/>
                  </a:ln>
                  <a:solidFill>
                    <a:srgbClr val="000000"/>
                  </a:solidFill>
                  <a:effectLst/>
                  <a:uLnTx/>
                  <a:uFillTx/>
                  <a:latin typeface="Times New Roman" panose="02020503050405090304" pitchFamily="18" charset="0"/>
                  <a:ea typeface="华文楷体" panose="02010600040101010101" pitchFamily="2" charset="-122"/>
                  <a:cs typeface="+mn-cs"/>
                </a:rPr>
                <a:t>3</a:t>
              </a:r>
              <a:endParaRPr kumimoji="0" lang="en-US" altLang="zh-CN" sz="2000" b="1" i="0" u="none" strike="noStrike" kern="1200" cap="none" spc="0" normalizeH="0" baseline="-25000" noProof="0">
                <a:ln>
                  <a:noFill/>
                </a:ln>
                <a:solidFill>
                  <a:srgbClr val="000000"/>
                </a:solidFill>
                <a:effectLst/>
                <a:uLnTx/>
                <a:uFillTx/>
                <a:latin typeface="Times New Roman" panose="02020503050405090304" pitchFamily="18" charset="0"/>
                <a:ea typeface="华文楷体" panose="02010600040101010101" pitchFamily="2" charset="-122"/>
                <a:cs typeface="+mn-cs"/>
              </a:endParaRPr>
            </a:p>
          </p:txBody>
        </p:sp>
        <p:sp>
          <p:nvSpPr>
            <p:cNvPr id="3094" name="Text Box 29"/>
            <p:cNvSpPr txBox="1">
              <a:spLocks noChangeAspect="1" noChangeArrowheads="1"/>
            </p:cNvSpPr>
            <p:nvPr/>
          </p:nvSpPr>
          <p:spPr bwMode="auto">
            <a:xfrm>
              <a:off x="5350" y="2895"/>
              <a:ext cx="274"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b="1">
                  <a:solidFill>
                    <a:schemeClr val="tx1"/>
                  </a:solidFill>
                  <a:latin typeface="Verdana" panose="020B0804030504040204" pitchFamily="34" charset="0"/>
                  <a:ea typeface="幼圆" panose="02010509060101010101" pitchFamily="49" charset="-122"/>
                </a:defRPr>
              </a:lvl1pPr>
              <a:lvl2pPr marL="742950" indent="-285750" eaLnBrk="0" hangingPunct="0">
                <a:defRPr sz="2800" b="1">
                  <a:solidFill>
                    <a:schemeClr val="tx1"/>
                  </a:solidFill>
                  <a:latin typeface="Verdana" panose="020B0804030504040204" pitchFamily="34" charset="0"/>
                  <a:ea typeface="幼圆" panose="02010509060101010101" pitchFamily="49" charset="-122"/>
                </a:defRPr>
              </a:lvl2pPr>
              <a:lvl3pPr marL="1143000" indent="-228600" eaLnBrk="0" hangingPunct="0">
                <a:defRPr sz="2800" b="1">
                  <a:solidFill>
                    <a:schemeClr val="tx1"/>
                  </a:solidFill>
                  <a:latin typeface="Verdana" panose="020B0804030504040204" pitchFamily="34" charset="0"/>
                  <a:ea typeface="幼圆" panose="02010509060101010101" pitchFamily="49" charset="-122"/>
                </a:defRPr>
              </a:lvl3pPr>
              <a:lvl4pPr marL="1600200" indent="-228600" eaLnBrk="0" hangingPunct="0">
                <a:defRPr sz="2800" b="1">
                  <a:solidFill>
                    <a:schemeClr val="tx1"/>
                  </a:solidFill>
                  <a:latin typeface="Verdana" panose="020B0804030504040204" pitchFamily="34" charset="0"/>
                  <a:ea typeface="幼圆" panose="02010509060101010101" pitchFamily="49" charset="-122"/>
                </a:defRPr>
              </a:lvl4pPr>
              <a:lvl5pPr marL="2057400" indent="-228600" eaLnBrk="0" hangingPunct="0">
                <a:defRPr sz="2800" b="1">
                  <a:solidFill>
                    <a:schemeClr val="tx1"/>
                  </a:solidFill>
                  <a:latin typeface="Verdana" panose="020B0804030504040204" pitchFamily="34" charset="0"/>
                  <a:ea typeface="幼圆" panose="02010509060101010101" pitchFamily="49" charset="-122"/>
                </a:defRPr>
              </a:lvl5pPr>
              <a:lvl6pPr marL="25146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6pPr>
              <a:lvl7pPr marL="29718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7pPr>
              <a:lvl8pPr marL="34290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8pPr>
              <a:lvl9pPr marL="38862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000" b="1" i="1" u="none" strike="noStrike" kern="1200" cap="none" spc="0" normalizeH="0" baseline="0" noProof="0">
                  <a:ln>
                    <a:noFill/>
                  </a:ln>
                  <a:solidFill>
                    <a:srgbClr val="000000"/>
                  </a:solidFill>
                  <a:effectLst/>
                  <a:uLnTx/>
                  <a:uFillTx/>
                  <a:latin typeface="Times New Roman" panose="02020503050405090304" pitchFamily="18" charset="0"/>
                  <a:ea typeface="华文楷体" panose="02010600040101010101" pitchFamily="2" charset="-122"/>
                  <a:cs typeface="+mn-cs"/>
                </a:rPr>
                <a:t>R</a:t>
              </a:r>
              <a:r>
                <a:rPr kumimoji="0" lang="en-US" altLang="zh-CN" sz="2000" b="1" i="0" u="none" strike="noStrike" kern="1200" cap="none" spc="0" normalizeH="0" baseline="-25000" noProof="0">
                  <a:ln>
                    <a:noFill/>
                  </a:ln>
                  <a:solidFill>
                    <a:srgbClr val="000000"/>
                  </a:solidFill>
                  <a:effectLst/>
                  <a:uLnTx/>
                  <a:uFillTx/>
                  <a:latin typeface="Times New Roman" panose="02020503050405090304" pitchFamily="18" charset="0"/>
                  <a:ea typeface="华文楷体" panose="02010600040101010101" pitchFamily="2" charset="-122"/>
                  <a:cs typeface="+mn-cs"/>
                </a:rPr>
                <a:t>4</a:t>
              </a:r>
              <a:endParaRPr kumimoji="0" lang="en-US" altLang="zh-CN" sz="2000" b="1" i="0" u="none" strike="noStrike" kern="1200" cap="none" spc="0" normalizeH="0" baseline="-25000" noProof="0">
                <a:ln>
                  <a:noFill/>
                </a:ln>
                <a:solidFill>
                  <a:srgbClr val="000000"/>
                </a:solidFill>
                <a:effectLst/>
                <a:uLnTx/>
                <a:uFillTx/>
                <a:latin typeface="Times New Roman" panose="02020503050405090304" pitchFamily="18" charset="0"/>
                <a:ea typeface="华文楷体" panose="02010600040101010101" pitchFamily="2" charset="-122"/>
                <a:cs typeface="+mn-cs"/>
              </a:endParaRPr>
            </a:p>
          </p:txBody>
        </p:sp>
        <p:sp>
          <p:nvSpPr>
            <p:cNvPr id="3095" name="Text Box 30"/>
            <p:cNvSpPr txBox="1">
              <a:spLocks noChangeAspect="1" noChangeArrowheads="1"/>
            </p:cNvSpPr>
            <p:nvPr/>
          </p:nvSpPr>
          <p:spPr bwMode="auto">
            <a:xfrm>
              <a:off x="4228" y="2113"/>
              <a:ext cx="276"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b="1">
                  <a:solidFill>
                    <a:schemeClr val="tx1"/>
                  </a:solidFill>
                  <a:latin typeface="Verdana" panose="020B0804030504040204" pitchFamily="34" charset="0"/>
                  <a:ea typeface="幼圆" panose="02010509060101010101" pitchFamily="49" charset="-122"/>
                </a:defRPr>
              </a:lvl1pPr>
              <a:lvl2pPr marL="742950" indent="-285750" eaLnBrk="0" hangingPunct="0">
                <a:defRPr sz="2800" b="1">
                  <a:solidFill>
                    <a:schemeClr val="tx1"/>
                  </a:solidFill>
                  <a:latin typeface="Verdana" panose="020B0804030504040204" pitchFamily="34" charset="0"/>
                  <a:ea typeface="幼圆" panose="02010509060101010101" pitchFamily="49" charset="-122"/>
                </a:defRPr>
              </a:lvl2pPr>
              <a:lvl3pPr marL="1143000" indent="-228600" eaLnBrk="0" hangingPunct="0">
                <a:defRPr sz="2800" b="1">
                  <a:solidFill>
                    <a:schemeClr val="tx1"/>
                  </a:solidFill>
                  <a:latin typeface="Verdana" panose="020B0804030504040204" pitchFamily="34" charset="0"/>
                  <a:ea typeface="幼圆" panose="02010509060101010101" pitchFamily="49" charset="-122"/>
                </a:defRPr>
              </a:lvl3pPr>
              <a:lvl4pPr marL="1600200" indent="-228600" eaLnBrk="0" hangingPunct="0">
                <a:defRPr sz="2800" b="1">
                  <a:solidFill>
                    <a:schemeClr val="tx1"/>
                  </a:solidFill>
                  <a:latin typeface="Verdana" panose="020B0804030504040204" pitchFamily="34" charset="0"/>
                  <a:ea typeface="幼圆" panose="02010509060101010101" pitchFamily="49" charset="-122"/>
                </a:defRPr>
              </a:lvl4pPr>
              <a:lvl5pPr marL="2057400" indent="-228600" eaLnBrk="0" hangingPunct="0">
                <a:defRPr sz="2800" b="1">
                  <a:solidFill>
                    <a:schemeClr val="tx1"/>
                  </a:solidFill>
                  <a:latin typeface="Verdana" panose="020B0804030504040204" pitchFamily="34" charset="0"/>
                  <a:ea typeface="幼圆" panose="02010509060101010101" pitchFamily="49" charset="-122"/>
                </a:defRPr>
              </a:lvl5pPr>
              <a:lvl6pPr marL="25146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6pPr>
              <a:lvl7pPr marL="29718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7pPr>
              <a:lvl8pPr marL="34290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8pPr>
              <a:lvl9pPr marL="38862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000" b="1" i="0" u="none" strike="noStrike" kern="1200" cap="none" spc="0" normalizeH="0" baseline="0" noProof="0">
                  <a:ln>
                    <a:noFill/>
                  </a:ln>
                  <a:solidFill>
                    <a:srgbClr val="000000"/>
                  </a:solidFill>
                  <a:effectLst/>
                  <a:uLnTx/>
                  <a:uFillTx/>
                  <a:latin typeface="Verdana" panose="020B0804030504040204" pitchFamily="34" charset="0"/>
                  <a:ea typeface="华文楷体" panose="02010600040101010101" pitchFamily="2" charset="-122"/>
                  <a:cs typeface="+mn-cs"/>
                </a:rPr>
                <a:t>－</a:t>
              </a:r>
              <a:endParaRPr kumimoji="0" lang="zh-CN" altLang="en-US" sz="2000" b="1" i="0" u="none" strike="noStrike" kern="1200" cap="none" spc="0" normalizeH="0" baseline="0" noProof="0">
                <a:ln>
                  <a:noFill/>
                </a:ln>
                <a:solidFill>
                  <a:srgbClr val="000000"/>
                </a:solidFill>
                <a:effectLst/>
                <a:uLnTx/>
                <a:uFillTx/>
                <a:latin typeface="Verdana" panose="020B0804030504040204" pitchFamily="34" charset="0"/>
                <a:ea typeface="华文楷体" panose="02010600040101010101" pitchFamily="2" charset="-122"/>
                <a:cs typeface="+mn-cs"/>
              </a:endParaRPr>
            </a:p>
          </p:txBody>
        </p:sp>
        <p:sp>
          <p:nvSpPr>
            <p:cNvPr id="3096" name="Text Box 31"/>
            <p:cNvSpPr txBox="1">
              <a:spLocks noChangeAspect="1" noChangeArrowheads="1"/>
            </p:cNvSpPr>
            <p:nvPr/>
          </p:nvSpPr>
          <p:spPr bwMode="auto">
            <a:xfrm>
              <a:off x="4614" y="2113"/>
              <a:ext cx="276"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b="1">
                  <a:solidFill>
                    <a:schemeClr val="tx1"/>
                  </a:solidFill>
                  <a:latin typeface="Verdana" panose="020B0804030504040204" pitchFamily="34" charset="0"/>
                  <a:ea typeface="幼圆" panose="02010509060101010101" pitchFamily="49" charset="-122"/>
                </a:defRPr>
              </a:lvl1pPr>
              <a:lvl2pPr marL="742950" indent="-285750" eaLnBrk="0" hangingPunct="0">
                <a:defRPr sz="2800" b="1">
                  <a:solidFill>
                    <a:schemeClr val="tx1"/>
                  </a:solidFill>
                  <a:latin typeface="Verdana" panose="020B0804030504040204" pitchFamily="34" charset="0"/>
                  <a:ea typeface="幼圆" panose="02010509060101010101" pitchFamily="49" charset="-122"/>
                </a:defRPr>
              </a:lvl2pPr>
              <a:lvl3pPr marL="1143000" indent="-228600" eaLnBrk="0" hangingPunct="0">
                <a:defRPr sz="2800" b="1">
                  <a:solidFill>
                    <a:schemeClr val="tx1"/>
                  </a:solidFill>
                  <a:latin typeface="Verdana" panose="020B0804030504040204" pitchFamily="34" charset="0"/>
                  <a:ea typeface="幼圆" panose="02010509060101010101" pitchFamily="49" charset="-122"/>
                </a:defRPr>
              </a:lvl3pPr>
              <a:lvl4pPr marL="1600200" indent="-228600" eaLnBrk="0" hangingPunct="0">
                <a:defRPr sz="2800" b="1">
                  <a:solidFill>
                    <a:schemeClr val="tx1"/>
                  </a:solidFill>
                  <a:latin typeface="Verdana" panose="020B0804030504040204" pitchFamily="34" charset="0"/>
                  <a:ea typeface="幼圆" panose="02010509060101010101" pitchFamily="49" charset="-122"/>
                </a:defRPr>
              </a:lvl4pPr>
              <a:lvl5pPr marL="2057400" indent="-228600" eaLnBrk="0" hangingPunct="0">
                <a:defRPr sz="2800" b="1">
                  <a:solidFill>
                    <a:schemeClr val="tx1"/>
                  </a:solidFill>
                  <a:latin typeface="Verdana" panose="020B0804030504040204" pitchFamily="34" charset="0"/>
                  <a:ea typeface="幼圆" panose="02010509060101010101" pitchFamily="49" charset="-122"/>
                </a:defRPr>
              </a:lvl5pPr>
              <a:lvl6pPr marL="25146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6pPr>
              <a:lvl7pPr marL="29718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7pPr>
              <a:lvl8pPr marL="34290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8pPr>
              <a:lvl9pPr marL="38862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000" b="1" i="0" u="none" strike="noStrike" kern="1200" cap="none" spc="0" normalizeH="0" baseline="0" noProof="0">
                  <a:ln>
                    <a:noFill/>
                  </a:ln>
                  <a:solidFill>
                    <a:srgbClr val="000000"/>
                  </a:solidFill>
                  <a:effectLst/>
                  <a:uLnTx/>
                  <a:uFillTx/>
                  <a:latin typeface="Verdana" panose="020B0804030504040204" pitchFamily="34" charset="0"/>
                  <a:ea typeface="华文楷体" panose="02010600040101010101" pitchFamily="2" charset="-122"/>
                  <a:cs typeface="+mn-cs"/>
                </a:rPr>
                <a:t>＋</a:t>
              </a:r>
              <a:endParaRPr kumimoji="0" lang="zh-CN" altLang="en-US" sz="2000" b="1" i="0" u="none" strike="noStrike" kern="1200" cap="none" spc="0" normalizeH="0" baseline="0" noProof="0">
                <a:ln>
                  <a:noFill/>
                </a:ln>
                <a:solidFill>
                  <a:srgbClr val="000000"/>
                </a:solidFill>
                <a:effectLst/>
                <a:uLnTx/>
                <a:uFillTx/>
                <a:latin typeface="Verdana" panose="020B0804030504040204" pitchFamily="34" charset="0"/>
                <a:ea typeface="华文楷体" panose="02010600040101010101" pitchFamily="2" charset="-122"/>
                <a:cs typeface="+mn-cs"/>
              </a:endParaRPr>
            </a:p>
          </p:txBody>
        </p:sp>
        <p:sp>
          <p:nvSpPr>
            <p:cNvPr id="3097" name="Text Box 32"/>
            <p:cNvSpPr txBox="1">
              <a:spLocks noChangeAspect="1" noChangeArrowheads="1"/>
            </p:cNvSpPr>
            <p:nvPr/>
          </p:nvSpPr>
          <p:spPr bwMode="auto">
            <a:xfrm>
              <a:off x="4336" y="1933"/>
              <a:ext cx="341"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b="1">
                  <a:solidFill>
                    <a:schemeClr val="tx1"/>
                  </a:solidFill>
                  <a:latin typeface="Verdana" panose="020B0804030504040204" pitchFamily="34" charset="0"/>
                  <a:ea typeface="幼圆" panose="02010509060101010101" pitchFamily="49" charset="-122"/>
                </a:defRPr>
              </a:lvl1pPr>
              <a:lvl2pPr marL="742950" indent="-285750" eaLnBrk="0" hangingPunct="0">
                <a:defRPr sz="2800" b="1">
                  <a:solidFill>
                    <a:schemeClr val="tx1"/>
                  </a:solidFill>
                  <a:latin typeface="Verdana" panose="020B0804030504040204" pitchFamily="34" charset="0"/>
                  <a:ea typeface="幼圆" panose="02010509060101010101" pitchFamily="49" charset="-122"/>
                </a:defRPr>
              </a:lvl2pPr>
              <a:lvl3pPr marL="1143000" indent="-228600" eaLnBrk="0" hangingPunct="0">
                <a:defRPr sz="2800" b="1">
                  <a:solidFill>
                    <a:schemeClr val="tx1"/>
                  </a:solidFill>
                  <a:latin typeface="Verdana" panose="020B0804030504040204" pitchFamily="34" charset="0"/>
                  <a:ea typeface="幼圆" panose="02010509060101010101" pitchFamily="49" charset="-122"/>
                </a:defRPr>
              </a:lvl3pPr>
              <a:lvl4pPr marL="1600200" indent="-228600" eaLnBrk="0" hangingPunct="0">
                <a:defRPr sz="2800" b="1">
                  <a:solidFill>
                    <a:schemeClr val="tx1"/>
                  </a:solidFill>
                  <a:latin typeface="Verdana" panose="020B0804030504040204" pitchFamily="34" charset="0"/>
                  <a:ea typeface="幼圆" panose="02010509060101010101" pitchFamily="49" charset="-122"/>
                </a:defRPr>
              </a:lvl4pPr>
              <a:lvl5pPr marL="2057400" indent="-228600" eaLnBrk="0" hangingPunct="0">
                <a:defRPr sz="2800" b="1">
                  <a:solidFill>
                    <a:schemeClr val="tx1"/>
                  </a:solidFill>
                  <a:latin typeface="Verdana" panose="020B0804030504040204" pitchFamily="34" charset="0"/>
                  <a:ea typeface="幼圆" panose="02010509060101010101" pitchFamily="49" charset="-122"/>
                </a:defRPr>
              </a:lvl5pPr>
              <a:lvl6pPr marL="25146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6pPr>
              <a:lvl7pPr marL="29718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7pPr>
              <a:lvl8pPr marL="34290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8pPr>
              <a:lvl9pPr marL="38862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000" b="1" i="1" u="none" strike="noStrike" kern="1200" cap="none" spc="0" normalizeH="0" baseline="0" noProof="0">
                  <a:ln>
                    <a:noFill/>
                  </a:ln>
                  <a:solidFill>
                    <a:srgbClr val="000000"/>
                  </a:solidFill>
                  <a:effectLst/>
                  <a:uLnTx/>
                  <a:uFillTx/>
                  <a:latin typeface="Times New Roman" panose="02020503050405090304" pitchFamily="18" charset="0"/>
                  <a:ea typeface="华文楷体" panose="02010600040101010101" pitchFamily="2" charset="-122"/>
                  <a:cs typeface="+mn-cs"/>
                </a:rPr>
                <a:t>U</a:t>
              </a:r>
              <a:r>
                <a:rPr kumimoji="0" lang="en-US" altLang="zh-CN" sz="2000" b="1" i="0" u="none" strike="noStrike" kern="1200" cap="none" spc="0" normalizeH="0" baseline="-25000" noProof="0">
                  <a:ln>
                    <a:noFill/>
                  </a:ln>
                  <a:solidFill>
                    <a:srgbClr val="000000"/>
                  </a:solidFill>
                  <a:effectLst/>
                  <a:uLnTx/>
                  <a:uFillTx/>
                  <a:latin typeface="Times New Roman" panose="02020503050405090304" pitchFamily="18" charset="0"/>
                  <a:ea typeface="华文楷体" panose="02010600040101010101" pitchFamily="2" charset="-122"/>
                  <a:cs typeface="+mn-cs"/>
                </a:rPr>
                <a:t>S1</a:t>
              </a:r>
              <a:endParaRPr kumimoji="0" lang="en-US" altLang="zh-CN" sz="2000" b="1" i="0" u="none" strike="noStrike" kern="1200" cap="none" spc="0" normalizeH="0" baseline="-25000" noProof="0">
                <a:ln>
                  <a:noFill/>
                </a:ln>
                <a:solidFill>
                  <a:srgbClr val="000000"/>
                </a:solidFill>
                <a:effectLst/>
                <a:uLnTx/>
                <a:uFillTx/>
                <a:latin typeface="Times New Roman" panose="02020503050405090304" pitchFamily="18" charset="0"/>
                <a:ea typeface="华文楷体" panose="02010600040101010101" pitchFamily="2" charset="-122"/>
                <a:cs typeface="+mn-cs"/>
              </a:endParaRPr>
            </a:p>
          </p:txBody>
        </p:sp>
        <p:sp>
          <p:nvSpPr>
            <p:cNvPr id="3098" name="Line 33"/>
            <p:cNvSpPr>
              <a:spLocks noChangeAspect="1" noChangeShapeType="1"/>
            </p:cNvSpPr>
            <p:nvPr/>
          </p:nvSpPr>
          <p:spPr bwMode="auto">
            <a:xfrm flipV="1">
              <a:off x="3246" y="2728"/>
              <a:ext cx="0" cy="158"/>
            </a:xfrm>
            <a:prstGeom prst="line">
              <a:avLst/>
            </a:prstGeom>
            <a:noFill/>
            <a:ln w="9525">
              <a:solidFill>
                <a:schemeClr val="tx1"/>
              </a:solidFill>
              <a:round/>
              <a:tailEnd type="stealth" w="lg" len="lg"/>
            </a:ln>
            <a:extLst>
              <a:ext uri="{909E8E84-426E-40DD-AFC4-6F175D3DCCD1}">
                <a14:hiddenFill xmlns:a14="http://schemas.microsoft.com/office/drawing/2010/main">
                  <a:noFill/>
                </a14:hiddenFill>
              </a:ext>
            </a:extLst>
          </p:spPr>
          <p:txBody>
            <a:body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zh-CN" altLang="en-US" sz="2800" b="1" i="0" u="none" strike="noStrike" kern="1200" cap="none" spc="0" normalizeH="0" baseline="0" noProof="0">
                <a:ln>
                  <a:noFill/>
                </a:ln>
                <a:solidFill>
                  <a:srgbClr val="000000"/>
                </a:solidFill>
                <a:effectLst/>
                <a:uLnTx/>
                <a:uFillTx/>
                <a:latin typeface="Verdana" panose="020B0804030504040204" pitchFamily="34" charset="0"/>
                <a:ea typeface="幼圆" panose="02010509060101010101" pitchFamily="49" charset="-122"/>
                <a:cs typeface="+mn-cs"/>
              </a:endParaRPr>
            </a:p>
          </p:txBody>
        </p:sp>
        <p:sp>
          <p:nvSpPr>
            <p:cNvPr id="3099" name="Text Box 34"/>
            <p:cNvSpPr txBox="1">
              <a:spLocks noChangeAspect="1" noChangeArrowheads="1"/>
            </p:cNvSpPr>
            <p:nvPr/>
          </p:nvSpPr>
          <p:spPr bwMode="auto">
            <a:xfrm>
              <a:off x="3022" y="2647"/>
              <a:ext cx="236"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b="1">
                  <a:solidFill>
                    <a:schemeClr val="tx1"/>
                  </a:solidFill>
                  <a:latin typeface="Verdana" panose="020B0804030504040204" pitchFamily="34" charset="0"/>
                  <a:ea typeface="幼圆" panose="02010509060101010101" pitchFamily="49" charset="-122"/>
                </a:defRPr>
              </a:lvl1pPr>
              <a:lvl2pPr marL="742950" indent="-285750" eaLnBrk="0" hangingPunct="0">
                <a:defRPr sz="2800" b="1">
                  <a:solidFill>
                    <a:schemeClr val="tx1"/>
                  </a:solidFill>
                  <a:latin typeface="Verdana" panose="020B0804030504040204" pitchFamily="34" charset="0"/>
                  <a:ea typeface="幼圆" panose="02010509060101010101" pitchFamily="49" charset="-122"/>
                </a:defRPr>
              </a:lvl2pPr>
              <a:lvl3pPr marL="1143000" indent="-228600" eaLnBrk="0" hangingPunct="0">
                <a:defRPr sz="2800" b="1">
                  <a:solidFill>
                    <a:schemeClr val="tx1"/>
                  </a:solidFill>
                  <a:latin typeface="Verdana" panose="020B0804030504040204" pitchFamily="34" charset="0"/>
                  <a:ea typeface="幼圆" panose="02010509060101010101" pitchFamily="49" charset="-122"/>
                </a:defRPr>
              </a:lvl3pPr>
              <a:lvl4pPr marL="1600200" indent="-228600" eaLnBrk="0" hangingPunct="0">
                <a:defRPr sz="2800" b="1">
                  <a:solidFill>
                    <a:schemeClr val="tx1"/>
                  </a:solidFill>
                  <a:latin typeface="Verdana" panose="020B0804030504040204" pitchFamily="34" charset="0"/>
                  <a:ea typeface="幼圆" panose="02010509060101010101" pitchFamily="49" charset="-122"/>
                </a:defRPr>
              </a:lvl4pPr>
              <a:lvl5pPr marL="2057400" indent="-228600" eaLnBrk="0" hangingPunct="0">
                <a:defRPr sz="2800" b="1">
                  <a:solidFill>
                    <a:schemeClr val="tx1"/>
                  </a:solidFill>
                  <a:latin typeface="Verdana" panose="020B0804030504040204" pitchFamily="34" charset="0"/>
                  <a:ea typeface="幼圆" panose="02010509060101010101" pitchFamily="49" charset="-122"/>
                </a:defRPr>
              </a:lvl5pPr>
              <a:lvl6pPr marL="25146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6pPr>
              <a:lvl7pPr marL="29718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7pPr>
              <a:lvl8pPr marL="34290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8pPr>
              <a:lvl9pPr marL="38862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000" b="1" i="1" u="none" strike="noStrike" kern="1200" cap="none" spc="0" normalizeH="0" baseline="0" noProof="0">
                  <a:ln>
                    <a:noFill/>
                  </a:ln>
                  <a:solidFill>
                    <a:srgbClr val="000000"/>
                  </a:solidFill>
                  <a:effectLst/>
                  <a:uLnTx/>
                  <a:uFillTx/>
                  <a:latin typeface="Times New Roman" panose="02020503050405090304" pitchFamily="18" charset="0"/>
                  <a:ea typeface="华文楷体" panose="02010600040101010101" pitchFamily="2" charset="-122"/>
                  <a:cs typeface="+mn-cs"/>
                </a:rPr>
                <a:t>I</a:t>
              </a:r>
              <a:r>
                <a:rPr kumimoji="0" lang="en-US" altLang="zh-CN" sz="2000" b="1" i="0" u="none" strike="noStrike" kern="1200" cap="none" spc="0" normalizeH="0" baseline="-25000" noProof="0">
                  <a:ln>
                    <a:noFill/>
                  </a:ln>
                  <a:solidFill>
                    <a:srgbClr val="000000"/>
                  </a:solidFill>
                  <a:effectLst/>
                  <a:uLnTx/>
                  <a:uFillTx/>
                  <a:latin typeface="Times New Roman" panose="02020503050405090304" pitchFamily="18" charset="0"/>
                  <a:ea typeface="华文楷体" panose="02010600040101010101" pitchFamily="2" charset="-122"/>
                  <a:cs typeface="+mn-cs"/>
                </a:rPr>
                <a:t>S</a:t>
              </a:r>
              <a:endParaRPr kumimoji="0" lang="en-US" altLang="zh-CN" sz="2000" b="1" i="0" u="none" strike="noStrike" kern="1200" cap="none" spc="0" normalizeH="0" baseline="-25000" noProof="0">
                <a:ln>
                  <a:noFill/>
                </a:ln>
                <a:solidFill>
                  <a:srgbClr val="000000"/>
                </a:solidFill>
                <a:effectLst/>
                <a:uLnTx/>
                <a:uFillTx/>
                <a:latin typeface="Times New Roman" panose="02020503050405090304" pitchFamily="18" charset="0"/>
                <a:ea typeface="华文楷体" panose="02010600040101010101" pitchFamily="2" charset="-122"/>
                <a:cs typeface="+mn-cs"/>
              </a:endParaRPr>
            </a:p>
          </p:txBody>
        </p:sp>
        <p:sp>
          <p:nvSpPr>
            <p:cNvPr id="3100" name="Text Box 35"/>
            <p:cNvSpPr txBox="1">
              <a:spLocks noChangeAspect="1" noChangeArrowheads="1"/>
            </p:cNvSpPr>
            <p:nvPr/>
          </p:nvSpPr>
          <p:spPr bwMode="auto">
            <a:xfrm>
              <a:off x="4546" y="2841"/>
              <a:ext cx="276"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b="1">
                  <a:solidFill>
                    <a:schemeClr val="tx1"/>
                  </a:solidFill>
                  <a:latin typeface="Verdana" panose="020B0804030504040204" pitchFamily="34" charset="0"/>
                  <a:ea typeface="幼圆" panose="02010509060101010101" pitchFamily="49" charset="-122"/>
                </a:defRPr>
              </a:lvl1pPr>
              <a:lvl2pPr marL="742950" indent="-285750" eaLnBrk="0" hangingPunct="0">
                <a:defRPr sz="2800" b="1">
                  <a:solidFill>
                    <a:schemeClr val="tx1"/>
                  </a:solidFill>
                  <a:latin typeface="Verdana" panose="020B0804030504040204" pitchFamily="34" charset="0"/>
                  <a:ea typeface="幼圆" panose="02010509060101010101" pitchFamily="49" charset="-122"/>
                </a:defRPr>
              </a:lvl2pPr>
              <a:lvl3pPr marL="1143000" indent="-228600" eaLnBrk="0" hangingPunct="0">
                <a:defRPr sz="2800" b="1">
                  <a:solidFill>
                    <a:schemeClr val="tx1"/>
                  </a:solidFill>
                  <a:latin typeface="Verdana" panose="020B0804030504040204" pitchFamily="34" charset="0"/>
                  <a:ea typeface="幼圆" panose="02010509060101010101" pitchFamily="49" charset="-122"/>
                </a:defRPr>
              </a:lvl3pPr>
              <a:lvl4pPr marL="1600200" indent="-228600" eaLnBrk="0" hangingPunct="0">
                <a:defRPr sz="2800" b="1">
                  <a:solidFill>
                    <a:schemeClr val="tx1"/>
                  </a:solidFill>
                  <a:latin typeface="Verdana" panose="020B0804030504040204" pitchFamily="34" charset="0"/>
                  <a:ea typeface="幼圆" panose="02010509060101010101" pitchFamily="49" charset="-122"/>
                </a:defRPr>
              </a:lvl4pPr>
              <a:lvl5pPr marL="2057400" indent="-228600" eaLnBrk="0" hangingPunct="0">
                <a:defRPr sz="2800" b="1">
                  <a:solidFill>
                    <a:schemeClr val="tx1"/>
                  </a:solidFill>
                  <a:latin typeface="Verdana" panose="020B0804030504040204" pitchFamily="34" charset="0"/>
                  <a:ea typeface="幼圆" panose="02010509060101010101" pitchFamily="49" charset="-122"/>
                </a:defRPr>
              </a:lvl5pPr>
              <a:lvl6pPr marL="25146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6pPr>
              <a:lvl7pPr marL="29718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7pPr>
              <a:lvl8pPr marL="34290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8pPr>
              <a:lvl9pPr marL="38862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000" b="1" i="0" u="none" strike="noStrike" kern="1200" cap="none" spc="0" normalizeH="0" baseline="0" noProof="0">
                  <a:ln>
                    <a:noFill/>
                  </a:ln>
                  <a:solidFill>
                    <a:srgbClr val="000000"/>
                  </a:solidFill>
                  <a:effectLst/>
                  <a:uLnTx/>
                  <a:uFillTx/>
                  <a:latin typeface="Verdana" panose="020B0804030504040204" pitchFamily="34" charset="0"/>
                  <a:ea typeface="华文楷体" panose="02010600040101010101" pitchFamily="2" charset="-122"/>
                  <a:cs typeface="+mn-cs"/>
                </a:rPr>
                <a:t>－</a:t>
              </a:r>
              <a:endParaRPr kumimoji="0" lang="zh-CN" altLang="en-US" sz="2000" b="1" i="0" u="none" strike="noStrike" kern="1200" cap="none" spc="0" normalizeH="0" baseline="0" noProof="0">
                <a:ln>
                  <a:noFill/>
                </a:ln>
                <a:solidFill>
                  <a:srgbClr val="000000"/>
                </a:solidFill>
                <a:effectLst/>
                <a:uLnTx/>
                <a:uFillTx/>
                <a:latin typeface="Verdana" panose="020B0804030504040204" pitchFamily="34" charset="0"/>
                <a:ea typeface="华文楷体" panose="02010600040101010101" pitchFamily="2" charset="-122"/>
                <a:cs typeface="+mn-cs"/>
              </a:endParaRPr>
            </a:p>
          </p:txBody>
        </p:sp>
        <p:sp>
          <p:nvSpPr>
            <p:cNvPr id="3101" name="Text Box 36"/>
            <p:cNvSpPr txBox="1">
              <a:spLocks noChangeAspect="1" noChangeArrowheads="1"/>
            </p:cNvSpPr>
            <p:nvPr/>
          </p:nvSpPr>
          <p:spPr bwMode="auto">
            <a:xfrm>
              <a:off x="4540" y="2410"/>
              <a:ext cx="276"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b="1">
                  <a:solidFill>
                    <a:schemeClr val="tx1"/>
                  </a:solidFill>
                  <a:latin typeface="Verdana" panose="020B0804030504040204" pitchFamily="34" charset="0"/>
                  <a:ea typeface="幼圆" panose="02010509060101010101" pitchFamily="49" charset="-122"/>
                </a:defRPr>
              </a:lvl1pPr>
              <a:lvl2pPr marL="742950" indent="-285750" eaLnBrk="0" hangingPunct="0">
                <a:defRPr sz="2800" b="1">
                  <a:solidFill>
                    <a:schemeClr val="tx1"/>
                  </a:solidFill>
                  <a:latin typeface="Verdana" panose="020B0804030504040204" pitchFamily="34" charset="0"/>
                  <a:ea typeface="幼圆" panose="02010509060101010101" pitchFamily="49" charset="-122"/>
                </a:defRPr>
              </a:lvl2pPr>
              <a:lvl3pPr marL="1143000" indent="-228600" eaLnBrk="0" hangingPunct="0">
                <a:defRPr sz="2800" b="1">
                  <a:solidFill>
                    <a:schemeClr val="tx1"/>
                  </a:solidFill>
                  <a:latin typeface="Verdana" panose="020B0804030504040204" pitchFamily="34" charset="0"/>
                  <a:ea typeface="幼圆" panose="02010509060101010101" pitchFamily="49" charset="-122"/>
                </a:defRPr>
              </a:lvl3pPr>
              <a:lvl4pPr marL="1600200" indent="-228600" eaLnBrk="0" hangingPunct="0">
                <a:defRPr sz="2800" b="1">
                  <a:solidFill>
                    <a:schemeClr val="tx1"/>
                  </a:solidFill>
                  <a:latin typeface="Verdana" panose="020B0804030504040204" pitchFamily="34" charset="0"/>
                  <a:ea typeface="幼圆" panose="02010509060101010101" pitchFamily="49" charset="-122"/>
                </a:defRPr>
              </a:lvl4pPr>
              <a:lvl5pPr marL="2057400" indent="-228600" eaLnBrk="0" hangingPunct="0">
                <a:defRPr sz="2800" b="1">
                  <a:solidFill>
                    <a:schemeClr val="tx1"/>
                  </a:solidFill>
                  <a:latin typeface="Verdana" panose="020B0804030504040204" pitchFamily="34" charset="0"/>
                  <a:ea typeface="幼圆" panose="02010509060101010101" pitchFamily="49" charset="-122"/>
                </a:defRPr>
              </a:lvl5pPr>
              <a:lvl6pPr marL="25146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6pPr>
              <a:lvl7pPr marL="29718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7pPr>
              <a:lvl8pPr marL="34290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8pPr>
              <a:lvl9pPr marL="38862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000" b="1" i="0" u="none" strike="noStrike" kern="1200" cap="none" spc="0" normalizeH="0" baseline="0" noProof="0">
                  <a:ln>
                    <a:noFill/>
                  </a:ln>
                  <a:solidFill>
                    <a:srgbClr val="000000"/>
                  </a:solidFill>
                  <a:effectLst/>
                  <a:uLnTx/>
                  <a:uFillTx/>
                  <a:latin typeface="Verdana" panose="020B0804030504040204" pitchFamily="34" charset="0"/>
                  <a:ea typeface="华文楷体" panose="02010600040101010101" pitchFamily="2" charset="-122"/>
                  <a:cs typeface="+mn-cs"/>
                </a:rPr>
                <a:t>＋</a:t>
              </a:r>
              <a:endParaRPr kumimoji="0" lang="zh-CN" altLang="en-US" sz="2000" b="1" i="0" u="none" strike="noStrike" kern="1200" cap="none" spc="0" normalizeH="0" baseline="0" noProof="0">
                <a:ln>
                  <a:noFill/>
                </a:ln>
                <a:solidFill>
                  <a:srgbClr val="000000"/>
                </a:solidFill>
                <a:effectLst/>
                <a:uLnTx/>
                <a:uFillTx/>
                <a:latin typeface="Verdana" panose="020B0804030504040204" pitchFamily="34" charset="0"/>
                <a:ea typeface="华文楷体" panose="02010600040101010101" pitchFamily="2" charset="-122"/>
                <a:cs typeface="+mn-cs"/>
              </a:endParaRPr>
            </a:p>
          </p:txBody>
        </p:sp>
        <p:sp>
          <p:nvSpPr>
            <p:cNvPr id="3102" name="Text Box 37"/>
            <p:cNvSpPr txBox="1">
              <a:spLocks noChangeAspect="1" noChangeArrowheads="1"/>
            </p:cNvSpPr>
            <p:nvPr/>
          </p:nvSpPr>
          <p:spPr bwMode="auto">
            <a:xfrm>
              <a:off x="4381" y="2623"/>
              <a:ext cx="341"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b="1">
                  <a:solidFill>
                    <a:schemeClr val="tx1"/>
                  </a:solidFill>
                  <a:latin typeface="Verdana" panose="020B0804030504040204" pitchFamily="34" charset="0"/>
                  <a:ea typeface="幼圆" panose="02010509060101010101" pitchFamily="49" charset="-122"/>
                </a:defRPr>
              </a:lvl1pPr>
              <a:lvl2pPr marL="742950" indent="-285750" eaLnBrk="0" hangingPunct="0">
                <a:defRPr sz="2800" b="1">
                  <a:solidFill>
                    <a:schemeClr val="tx1"/>
                  </a:solidFill>
                  <a:latin typeface="Verdana" panose="020B0804030504040204" pitchFamily="34" charset="0"/>
                  <a:ea typeface="幼圆" panose="02010509060101010101" pitchFamily="49" charset="-122"/>
                </a:defRPr>
              </a:lvl2pPr>
              <a:lvl3pPr marL="1143000" indent="-228600" eaLnBrk="0" hangingPunct="0">
                <a:defRPr sz="2800" b="1">
                  <a:solidFill>
                    <a:schemeClr val="tx1"/>
                  </a:solidFill>
                  <a:latin typeface="Verdana" panose="020B0804030504040204" pitchFamily="34" charset="0"/>
                  <a:ea typeface="幼圆" panose="02010509060101010101" pitchFamily="49" charset="-122"/>
                </a:defRPr>
              </a:lvl3pPr>
              <a:lvl4pPr marL="1600200" indent="-228600" eaLnBrk="0" hangingPunct="0">
                <a:defRPr sz="2800" b="1">
                  <a:solidFill>
                    <a:schemeClr val="tx1"/>
                  </a:solidFill>
                  <a:latin typeface="Verdana" panose="020B0804030504040204" pitchFamily="34" charset="0"/>
                  <a:ea typeface="幼圆" panose="02010509060101010101" pitchFamily="49" charset="-122"/>
                </a:defRPr>
              </a:lvl4pPr>
              <a:lvl5pPr marL="2057400" indent="-228600" eaLnBrk="0" hangingPunct="0">
                <a:defRPr sz="2800" b="1">
                  <a:solidFill>
                    <a:schemeClr val="tx1"/>
                  </a:solidFill>
                  <a:latin typeface="Verdana" panose="020B0804030504040204" pitchFamily="34" charset="0"/>
                  <a:ea typeface="幼圆" panose="02010509060101010101" pitchFamily="49" charset="-122"/>
                </a:defRPr>
              </a:lvl5pPr>
              <a:lvl6pPr marL="25146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6pPr>
              <a:lvl7pPr marL="29718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7pPr>
              <a:lvl8pPr marL="34290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8pPr>
              <a:lvl9pPr marL="38862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000" b="1" i="1" u="none" strike="noStrike" kern="1200" cap="none" spc="0" normalizeH="0" baseline="0" noProof="0">
                  <a:ln>
                    <a:noFill/>
                  </a:ln>
                  <a:solidFill>
                    <a:srgbClr val="000000"/>
                  </a:solidFill>
                  <a:effectLst/>
                  <a:uLnTx/>
                  <a:uFillTx/>
                  <a:latin typeface="Times New Roman" panose="02020503050405090304" pitchFamily="18" charset="0"/>
                  <a:ea typeface="华文楷体" panose="02010600040101010101" pitchFamily="2" charset="-122"/>
                  <a:cs typeface="+mn-cs"/>
                </a:rPr>
                <a:t>U</a:t>
              </a:r>
              <a:r>
                <a:rPr kumimoji="0" lang="en-US" altLang="zh-CN" sz="2000" b="1" i="0" u="none" strike="noStrike" kern="1200" cap="none" spc="0" normalizeH="0" baseline="-25000" noProof="0">
                  <a:ln>
                    <a:noFill/>
                  </a:ln>
                  <a:solidFill>
                    <a:srgbClr val="000000"/>
                  </a:solidFill>
                  <a:effectLst/>
                  <a:uLnTx/>
                  <a:uFillTx/>
                  <a:latin typeface="Times New Roman" panose="02020503050405090304" pitchFamily="18" charset="0"/>
                  <a:ea typeface="华文楷体" panose="02010600040101010101" pitchFamily="2" charset="-122"/>
                  <a:cs typeface="+mn-cs"/>
                </a:rPr>
                <a:t>S2</a:t>
              </a:r>
              <a:endParaRPr kumimoji="0" lang="en-US" altLang="zh-CN" sz="2000" b="1" i="0" u="none" strike="noStrike" kern="1200" cap="none" spc="0" normalizeH="0" baseline="-25000" noProof="0">
                <a:ln>
                  <a:noFill/>
                </a:ln>
                <a:solidFill>
                  <a:srgbClr val="000000"/>
                </a:solidFill>
                <a:effectLst/>
                <a:uLnTx/>
                <a:uFillTx/>
                <a:latin typeface="Times New Roman" panose="02020503050405090304" pitchFamily="18" charset="0"/>
                <a:ea typeface="华文楷体" panose="02010600040101010101" pitchFamily="2" charset="-122"/>
                <a:cs typeface="+mn-cs"/>
              </a:endParaRPr>
            </a:p>
          </p:txBody>
        </p:sp>
        <p:grpSp>
          <p:nvGrpSpPr>
            <p:cNvPr id="3103" name="Group 38"/>
            <p:cNvGrpSpPr>
              <a:grpSpLocks noChangeAspect="1"/>
            </p:cNvGrpSpPr>
            <p:nvPr/>
          </p:nvGrpSpPr>
          <p:grpSpPr bwMode="auto">
            <a:xfrm>
              <a:off x="3663" y="2320"/>
              <a:ext cx="109" cy="1360"/>
              <a:chOff x="3107" y="1877"/>
              <a:chExt cx="136" cy="1700"/>
            </a:xfrm>
          </p:grpSpPr>
          <p:sp>
            <p:nvSpPr>
              <p:cNvPr id="3146" name="Line 39"/>
              <p:cNvSpPr>
                <a:spLocks noChangeAspect="1" noChangeShapeType="1"/>
              </p:cNvSpPr>
              <p:nvPr/>
            </p:nvSpPr>
            <p:spPr bwMode="auto">
              <a:xfrm>
                <a:off x="3175" y="1877"/>
                <a:ext cx="0" cy="170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zh-CN" altLang="en-US" sz="2800" b="1" i="0" u="none" strike="noStrike" kern="1200" cap="none" spc="0" normalizeH="0" baseline="0" noProof="0">
                  <a:ln>
                    <a:noFill/>
                  </a:ln>
                  <a:solidFill>
                    <a:srgbClr val="000000"/>
                  </a:solidFill>
                  <a:effectLst/>
                  <a:uLnTx/>
                  <a:uFillTx/>
                  <a:latin typeface="Verdana" panose="020B0804030504040204" pitchFamily="34" charset="0"/>
                  <a:ea typeface="幼圆" panose="02010509060101010101" pitchFamily="49" charset="-122"/>
                  <a:cs typeface="+mn-cs"/>
                </a:endParaRPr>
              </a:p>
            </p:txBody>
          </p:sp>
          <p:sp>
            <p:nvSpPr>
              <p:cNvPr id="23592" name="Rectangle 40"/>
              <p:cNvSpPr>
                <a:spLocks noChangeAspect="1" noChangeArrowheads="1"/>
              </p:cNvSpPr>
              <p:nvPr/>
            </p:nvSpPr>
            <p:spPr bwMode="auto">
              <a:xfrm rot="-5400000">
                <a:off x="2971" y="2608"/>
                <a:ext cx="408" cy="136"/>
              </a:xfrm>
              <a:prstGeom prst="rect">
                <a:avLst/>
              </a:prstGeom>
              <a:gradFill rotWithShape="1">
                <a:gsLst>
                  <a:gs pos="0">
                    <a:schemeClr val="accent1">
                      <a:gamma/>
                      <a:shade val="46275"/>
                      <a:invGamma/>
                    </a:schemeClr>
                  </a:gs>
                  <a:gs pos="50000">
                    <a:schemeClr val="accent1"/>
                  </a:gs>
                  <a:gs pos="100000">
                    <a:schemeClr val="accent1">
                      <a:gamma/>
                      <a:shade val="46275"/>
                      <a:invGamma/>
                    </a:schemeClr>
                  </a:gs>
                </a:gsLst>
                <a:lin ang="5400000" scaled="1"/>
              </a:gradFill>
              <a:ln w="25400">
                <a:solidFill>
                  <a:schemeClr val="tx1"/>
                </a:solidFill>
                <a:miter lim="800000"/>
              </a:ln>
              <a:effectLst/>
            </p:spPr>
            <p:txBody>
              <a:bodyPr wrap="none" anchor="ct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zh-CN" altLang="en-US" sz="2800" b="1" i="0" u="none" strike="noStrike" kern="1200" cap="none" spc="0" normalizeH="0" baseline="0" noProof="0">
                  <a:ln>
                    <a:noFill/>
                  </a:ln>
                  <a:solidFill>
                    <a:srgbClr val="000000"/>
                  </a:solidFill>
                  <a:effectLst/>
                  <a:uLnTx/>
                  <a:uFillTx/>
                  <a:latin typeface="Verdana" panose="020B0804030504040204" pitchFamily="34" charset="0"/>
                  <a:ea typeface="幼圆" panose="02010509060101010101" pitchFamily="49" charset="-122"/>
                  <a:cs typeface="+mn-cs"/>
                </a:endParaRPr>
              </a:p>
            </p:txBody>
          </p:sp>
        </p:grpSp>
        <p:sp>
          <p:nvSpPr>
            <p:cNvPr id="3104" name="Oval 42"/>
            <p:cNvSpPr>
              <a:spLocks noChangeAspect="1" noChangeArrowheads="1"/>
            </p:cNvSpPr>
            <p:nvPr/>
          </p:nvSpPr>
          <p:spPr bwMode="auto">
            <a:xfrm>
              <a:off x="3700" y="2296"/>
              <a:ext cx="36" cy="36"/>
            </a:xfrm>
            <a:prstGeom prst="ellipse">
              <a:avLst/>
            </a:prstGeom>
            <a:solidFill>
              <a:schemeClr val="tx1"/>
            </a:solidFill>
            <a:ln w="9525">
              <a:solidFill>
                <a:schemeClr val="tx1"/>
              </a:solidFill>
              <a:round/>
            </a:ln>
          </p:spPr>
          <p:txBody>
            <a:bodyPr wrap="none" anchor="ct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zh-CN" altLang="en-US" sz="2800" b="1" i="0" u="none" strike="noStrike" kern="1200" cap="none" spc="0" normalizeH="0" baseline="0" noProof="0">
                <a:ln>
                  <a:noFill/>
                </a:ln>
                <a:solidFill>
                  <a:srgbClr val="000000"/>
                </a:solidFill>
                <a:effectLst/>
                <a:uLnTx/>
                <a:uFillTx/>
                <a:latin typeface="Verdana" panose="020B0804030504040204" pitchFamily="34" charset="0"/>
                <a:ea typeface="幼圆" panose="02010509060101010101" pitchFamily="49" charset="-122"/>
                <a:cs typeface="+mn-cs"/>
              </a:endParaRPr>
            </a:p>
          </p:txBody>
        </p:sp>
        <p:sp>
          <p:nvSpPr>
            <p:cNvPr id="3105" name="Oval 43"/>
            <p:cNvSpPr>
              <a:spLocks noChangeAspect="1" noChangeArrowheads="1"/>
            </p:cNvSpPr>
            <p:nvPr/>
          </p:nvSpPr>
          <p:spPr bwMode="auto">
            <a:xfrm>
              <a:off x="4767" y="2296"/>
              <a:ext cx="36" cy="36"/>
            </a:xfrm>
            <a:prstGeom prst="ellipse">
              <a:avLst/>
            </a:prstGeom>
            <a:solidFill>
              <a:schemeClr val="tx1"/>
            </a:solidFill>
            <a:ln w="9525">
              <a:solidFill>
                <a:schemeClr val="tx1"/>
              </a:solidFill>
              <a:round/>
            </a:ln>
          </p:spPr>
          <p:txBody>
            <a:bodyPr wrap="none" anchor="ct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zh-CN" altLang="en-US" sz="2800" b="1" i="0" u="none" strike="noStrike" kern="1200" cap="none" spc="0" normalizeH="0" baseline="0" noProof="0">
                <a:ln>
                  <a:noFill/>
                </a:ln>
                <a:solidFill>
                  <a:srgbClr val="000000"/>
                </a:solidFill>
                <a:effectLst/>
                <a:uLnTx/>
                <a:uFillTx/>
                <a:latin typeface="Verdana" panose="020B0804030504040204" pitchFamily="34" charset="0"/>
                <a:ea typeface="幼圆" panose="02010509060101010101" pitchFamily="49" charset="-122"/>
                <a:cs typeface="+mn-cs"/>
              </a:endParaRPr>
            </a:p>
          </p:txBody>
        </p:sp>
        <p:grpSp>
          <p:nvGrpSpPr>
            <p:cNvPr id="3106" name="Group 54"/>
            <p:cNvGrpSpPr>
              <a:grpSpLocks noChangeAspect="1"/>
            </p:cNvGrpSpPr>
            <p:nvPr/>
          </p:nvGrpSpPr>
          <p:grpSpPr bwMode="auto">
            <a:xfrm>
              <a:off x="3462" y="2750"/>
              <a:ext cx="159" cy="636"/>
              <a:chOff x="2795" y="2415"/>
              <a:chExt cx="227" cy="794"/>
            </a:xfrm>
          </p:grpSpPr>
          <p:sp>
            <p:nvSpPr>
              <p:cNvPr id="3143" name="AutoShape 55"/>
              <p:cNvSpPr>
                <a:spLocks noChangeAspect="1" noChangeArrowheads="1"/>
              </p:cNvSpPr>
              <p:nvPr/>
            </p:nvSpPr>
            <p:spPr bwMode="auto">
              <a:xfrm>
                <a:off x="2795" y="2415"/>
                <a:ext cx="227" cy="794"/>
              </a:xfrm>
              <a:prstGeom prst="roundRect">
                <a:avLst>
                  <a:gd name="adj" fmla="val 16667"/>
                </a:avLst>
              </a:prstGeom>
              <a:noFill/>
              <a:ln w="12700">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zh-CN" altLang="en-US" sz="2800" b="1" i="0" u="none" strike="noStrike" kern="1200" cap="none" spc="0" normalizeH="0" baseline="0" noProof="0">
                  <a:ln>
                    <a:noFill/>
                  </a:ln>
                  <a:solidFill>
                    <a:srgbClr val="000000"/>
                  </a:solidFill>
                  <a:effectLst/>
                  <a:uLnTx/>
                  <a:uFillTx/>
                  <a:latin typeface="Verdana" panose="020B0804030504040204" pitchFamily="34" charset="0"/>
                  <a:ea typeface="幼圆" panose="02010509060101010101" pitchFamily="49" charset="-122"/>
                  <a:cs typeface="+mn-cs"/>
                </a:endParaRPr>
              </a:p>
            </p:txBody>
          </p:sp>
          <p:sp>
            <p:nvSpPr>
              <p:cNvPr id="3144" name="Line 56"/>
              <p:cNvSpPr>
                <a:spLocks noChangeAspect="1" noChangeShapeType="1"/>
              </p:cNvSpPr>
              <p:nvPr/>
            </p:nvSpPr>
            <p:spPr bwMode="auto">
              <a:xfrm flipV="1">
                <a:off x="2795" y="2698"/>
                <a:ext cx="0" cy="312"/>
              </a:xfrm>
              <a:prstGeom prst="line">
                <a:avLst/>
              </a:prstGeom>
              <a:noFill/>
              <a:ln w="9525">
                <a:solidFill>
                  <a:schemeClr val="tx1"/>
                </a:solidFill>
                <a:round/>
                <a:tailEnd type="stealth" w="med" len="lg"/>
              </a:ln>
              <a:extLst>
                <a:ext uri="{909E8E84-426E-40DD-AFC4-6F175D3DCCD1}">
                  <a14:hiddenFill xmlns:a14="http://schemas.microsoft.com/office/drawing/2010/main">
                    <a:noFill/>
                  </a14:hiddenFill>
                </a:ext>
              </a:extLst>
            </p:spPr>
            <p:txBody>
              <a:body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zh-CN" altLang="en-US" sz="2800" b="1" i="0" u="none" strike="noStrike" kern="1200" cap="none" spc="0" normalizeH="0" baseline="0" noProof="0">
                  <a:ln>
                    <a:noFill/>
                  </a:ln>
                  <a:solidFill>
                    <a:srgbClr val="000000"/>
                  </a:solidFill>
                  <a:effectLst/>
                  <a:uLnTx/>
                  <a:uFillTx/>
                  <a:latin typeface="Verdana" panose="020B0804030504040204" pitchFamily="34" charset="0"/>
                  <a:ea typeface="幼圆" panose="02010509060101010101" pitchFamily="49" charset="-122"/>
                  <a:cs typeface="+mn-cs"/>
                </a:endParaRPr>
              </a:p>
            </p:txBody>
          </p:sp>
          <p:sp>
            <p:nvSpPr>
              <p:cNvPr id="3145" name="Line 57"/>
              <p:cNvSpPr>
                <a:spLocks noChangeAspect="1" noChangeShapeType="1"/>
              </p:cNvSpPr>
              <p:nvPr/>
            </p:nvSpPr>
            <p:spPr bwMode="auto">
              <a:xfrm>
                <a:off x="3022" y="2500"/>
                <a:ext cx="0" cy="312"/>
              </a:xfrm>
              <a:prstGeom prst="line">
                <a:avLst/>
              </a:prstGeom>
              <a:noFill/>
              <a:ln w="9525">
                <a:solidFill>
                  <a:schemeClr val="tx1"/>
                </a:solidFill>
                <a:round/>
                <a:tailEnd type="stealth" w="med" len="lg"/>
              </a:ln>
              <a:extLst>
                <a:ext uri="{909E8E84-426E-40DD-AFC4-6F175D3DCCD1}">
                  <a14:hiddenFill xmlns:a14="http://schemas.microsoft.com/office/drawing/2010/main">
                    <a:noFill/>
                  </a14:hiddenFill>
                </a:ext>
              </a:extLst>
            </p:spPr>
            <p:txBody>
              <a:body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zh-CN" altLang="en-US" sz="2800" b="1" i="0" u="none" strike="noStrike" kern="1200" cap="none" spc="0" normalizeH="0" baseline="0" noProof="0">
                  <a:ln>
                    <a:noFill/>
                  </a:ln>
                  <a:solidFill>
                    <a:srgbClr val="000000"/>
                  </a:solidFill>
                  <a:effectLst/>
                  <a:uLnTx/>
                  <a:uFillTx/>
                  <a:latin typeface="Verdana" panose="020B0804030504040204" pitchFamily="34" charset="0"/>
                  <a:ea typeface="幼圆" panose="02010509060101010101" pitchFamily="49" charset="-122"/>
                  <a:cs typeface="+mn-cs"/>
                </a:endParaRPr>
              </a:p>
            </p:txBody>
          </p:sp>
        </p:grpSp>
        <p:sp>
          <p:nvSpPr>
            <p:cNvPr id="3107" name="Text Box 58"/>
            <p:cNvSpPr txBox="1">
              <a:spLocks noChangeAspect="1" noChangeArrowheads="1"/>
            </p:cNvSpPr>
            <p:nvPr/>
          </p:nvSpPr>
          <p:spPr bwMode="auto">
            <a:xfrm>
              <a:off x="3462" y="2940"/>
              <a:ext cx="195"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b="1">
                  <a:solidFill>
                    <a:schemeClr val="tx1"/>
                  </a:solidFill>
                  <a:latin typeface="Verdana" panose="020B0804030504040204" pitchFamily="34" charset="0"/>
                  <a:ea typeface="幼圆" panose="02010509060101010101" pitchFamily="49" charset="-122"/>
                </a:defRPr>
              </a:lvl1pPr>
              <a:lvl2pPr marL="742950" indent="-285750" eaLnBrk="0" hangingPunct="0">
                <a:defRPr sz="2800" b="1">
                  <a:solidFill>
                    <a:schemeClr val="tx1"/>
                  </a:solidFill>
                  <a:latin typeface="Verdana" panose="020B0804030504040204" pitchFamily="34" charset="0"/>
                  <a:ea typeface="幼圆" panose="02010509060101010101" pitchFamily="49" charset="-122"/>
                </a:defRPr>
              </a:lvl2pPr>
              <a:lvl3pPr marL="1143000" indent="-228600" eaLnBrk="0" hangingPunct="0">
                <a:defRPr sz="2800" b="1">
                  <a:solidFill>
                    <a:schemeClr val="tx1"/>
                  </a:solidFill>
                  <a:latin typeface="Verdana" panose="020B0804030504040204" pitchFamily="34" charset="0"/>
                  <a:ea typeface="幼圆" panose="02010509060101010101" pitchFamily="49" charset="-122"/>
                </a:defRPr>
              </a:lvl3pPr>
              <a:lvl4pPr marL="1600200" indent="-228600" eaLnBrk="0" hangingPunct="0">
                <a:defRPr sz="2800" b="1">
                  <a:solidFill>
                    <a:schemeClr val="tx1"/>
                  </a:solidFill>
                  <a:latin typeface="Verdana" panose="020B0804030504040204" pitchFamily="34" charset="0"/>
                  <a:ea typeface="幼圆" panose="02010509060101010101" pitchFamily="49" charset="-122"/>
                </a:defRPr>
              </a:lvl4pPr>
              <a:lvl5pPr marL="2057400" indent="-228600" eaLnBrk="0" hangingPunct="0">
                <a:defRPr sz="2800" b="1">
                  <a:solidFill>
                    <a:schemeClr val="tx1"/>
                  </a:solidFill>
                  <a:latin typeface="Verdana" panose="020B0804030504040204" pitchFamily="34" charset="0"/>
                  <a:ea typeface="幼圆" panose="02010509060101010101" pitchFamily="49" charset="-122"/>
                </a:defRPr>
              </a:lvl5pPr>
              <a:lvl6pPr marL="25146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6pPr>
              <a:lvl7pPr marL="29718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7pPr>
              <a:lvl8pPr marL="34290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8pPr>
              <a:lvl9pPr marL="38862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000" b="1" i="0" u="none" strike="noStrike" kern="1200" cap="none" spc="0" normalizeH="0" baseline="0" noProof="0">
                  <a:ln>
                    <a:noFill/>
                  </a:ln>
                  <a:solidFill>
                    <a:srgbClr val="000000"/>
                  </a:solidFill>
                  <a:effectLst/>
                  <a:uLnTx/>
                  <a:uFillTx/>
                  <a:latin typeface="Times New Roman" panose="02020503050405090304" pitchFamily="18" charset="0"/>
                  <a:ea typeface="华文楷体" panose="02010600040101010101" pitchFamily="2" charset="-122"/>
                  <a:cs typeface="+mn-cs"/>
                </a:rPr>
                <a:t>1</a:t>
              </a:r>
              <a:endParaRPr kumimoji="0" lang="en-US" altLang="zh-CN" sz="2000" b="1" i="0" u="none" strike="noStrike" kern="1200" cap="none" spc="0" normalizeH="0" baseline="-25000" noProof="0">
                <a:ln>
                  <a:noFill/>
                </a:ln>
                <a:solidFill>
                  <a:srgbClr val="000000"/>
                </a:solidFill>
                <a:effectLst/>
                <a:uLnTx/>
                <a:uFillTx/>
                <a:latin typeface="Times New Roman" panose="02020503050405090304" pitchFamily="18" charset="0"/>
                <a:ea typeface="华文楷体" panose="02010600040101010101" pitchFamily="2" charset="-122"/>
                <a:cs typeface="+mn-cs"/>
              </a:endParaRPr>
            </a:p>
          </p:txBody>
        </p:sp>
        <p:grpSp>
          <p:nvGrpSpPr>
            <p:cNvPr id="3108" name="Group 60"/>
            <p:cNvGrpSpPr>
              <a:grpSpLocks noChangeAspect="1"/>
            </p:cNvGrpSpPr>
            <p:nvPr/>
          </p:nvGrpSpPr>
          <p:grpSpPr bwMode="auto">
            <a:xfrm>
              <a:off x="3995" y="2750"/>
              <a:ext cx="272" cy="636"/>
              <a:chOff x="3589" y="2415"/>
              <a:chExt cx="397" cy="794"/>
            </a:xfrm>
          </p:grpSpPr>
          <p:sp>
            <p:nvSpPr>
              <p:cNvPr id="3140" name="AutoShape 61"/>
              <p:cNvSpPr>
                <a:spLocks noChangeAspect="1" noChangeArrowheads="1"/>
              </p:cNvSpPr>
              <p:nvPr/>
            </p:nvSpPr>
            <p:spPr bwMode="auto">
              <a:xfrm>
                <a:off x="3589" y="2415"/>
                <a:ext cx="397" cy="794"/>
              </a:xfrm>
              <a:prstGeom prst="roundRect">
                <a:avLst>
                  <a:gd name="adj" fmla="val 16667"/>
                </a:avLst>
              </a:prstGeom>
              <a:noFill/>
              <a:ln w="12700">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zh-CN" altLang="en-US" sz="2800" b="1" i="0" u="none" strike="noStrike" kern="1200" cap="none" spc="0" normalizeH="0" baseline="0" noProof="0">
                  <a:ln>
                    <a:noFill/>
                  </a:ln>
                  <a:solidFill>
                    <a:srgbClr val="000000"/>
                  </a:solidFill>
                  <a:effectLst/>
                  <a:uLnTx/>
                  <a:uFillTx/>
                  <a:latin typeface="Verdana" panose="020B0804030504040204" pitchFamily="34" charset="0"/>
                  <a:ea typeface="幼圆" panose="02010509060101010101" pitchFamily="49" charset="-122"/>
                  <a:cs typeface="+mn-cs"/>
                </a:endParaRPr>
              </a:p>
            </p:txBody>
          </p:sp>
          <p:sp>
            <p:nvSpPr>
              <p:cNvPr id="3141" name="Line 62"/>
              <p:cNvSpPr>
                <a:spLocks noChangeAspect="1" noChangeShapeType="1"/>
              </p:cNvSpPr>
              <p:nvPr/>
            </p:nvSpPr>
            <p:spPr bwMode="auto">
              <a:xfrm flipV="1">
                <a:off x="3589" y="2756"/>
                <a:ext cx="0" cy="283"/>
              </a:xfrm>
              <a:prstGeom prst="line">
                <a:avLst/>
              </a:prstGeom>
              <a:noFill/>
              <a:ln w="9525">
                <a:solidFill>
                  <a:schemeClr val="tx1"/>
                </a:solidFill>
                <a:round/>
                <a:tailEnd type="stealth" w="med" len="lg"/>
              </a:ln>
              <a:extLst>
                <a:ext uri="{909E8E84-426E-40DD-AFC4-6F175D3DCCD1}">
                  <a14:hiddenFill xmlns:a14="http://schemas.microsoft.com/office/drawing/2010/main">
                    <a:noFill/>
                  </a14:hiddenFill>
                </a:ext>
              </a:extLst>
            </p:spPr>
            <p:txBody>
              <a:body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zh-CN" altLang="en-US" sz="2800" b="1" i="0" u="none" strike="noStrike" kern="1200" cap="none" spc="0" normalizeH="0" baseline="0" noProof="0">
                  <a:ln>
                    <a:noFill/>
                  </a:ln>
                  <a:solidFill>
                    <a:srgbClr val="000000"/>
                  </a:solidFill>
                  <a:effectLst/>
                  <a:uLnTx/>
                  <a:uFillTx/>
                  <a:latin typeface="Verdana" panose="020B0804030504040204" pitchFamily="34" charset="0"/>
                  <a:ea typeface="幼圆" panose="02010509060101010101" pitchFamily="49" charset="-122"/>
                  <a:cs typeface="+mn-cs"/>
                </a:endParaRPr>
              </a:p>
            </p:txBody>
          </p:sp>
          <p:sp>
            <p:nvSpPr>
              <p:cNvPr id="3142" name="Line 63"/>
              <p:cNvSpPr>
                <a:spLocks noChangeAspect="1" noChangeShapeType="1"/>
              </p:cNvSpPr>
              <p:nvPr/>
            </p:nvSpPr>
            <p:spPr bwMode="auto">
              <a:xfrm>
                <a:off x="3986" y="2557"/>
                <a:ext cx="0" cy="283"/>
              </a:xfrm>
              <a:prstGeom prst="line">
                <a:avLst/>
              </a:prstGeom>
              <a:noFill/>
              <a:ln w="9525">
                <a:solidFill>
                  <a:schemeClr val="tx1"/>
                </a:solidFill>
                <a:round/>
                <a:tailEnd type="stealth" w="med" len="lg"/>
              </a:ln>
              <a:extLst>
                <a:ext uri="{909E8E84-426E-40DD-AFC4-6F175D3DCCD1}">
                  <a14:hiddenFill xmlns:a14="http://schemas.microsoft.com/office/drawing/2010/main">
                    <a:noFill/>
                  </a14:hiddenFill>
                </a:ext>
              </a:extLst>
            </p:spPr>
            <p:txBody>
              <a:body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zh-CN" altLang="en-US" sz="2800" b="1" i="0" u="none" strike="noStrike" kern="1200" cap="none" spc="0" normalizeH="0" baseline="0" noProof="0">
                  <a:ln>
                    <a:noFill/>
                  </a:ln>
                  <a:solidFill>
                    <a:srgbClr val="000000"/>
                  </a:solidFill>
                  <a:effectLst/>
                  <a:uLnTx/>
                  <a:uFillTx/>
                  <a:latin typeface="Verdana" panose="020B0804030504040204" pitchFamily="34" charset="0"/>
                  <a:ea typeface="幼圆" panose="02010509060101010101" pitchFamily="49" charset="-122"/>
                  <a:cs typeface="+mn-cs"/>
                </a:endParaRPr>
              </a:p>
            </p:txBody>
          </p:sp>
        </p:grpSp>
        <p:sp>
          <p:nvSpPr>
            <p:cNvPr id="3109" name="Text Box 64"/>
            <p:cNvSpPr txBox="1">
              <a:spLocks noChangeAspect="1" noChangeArrowheads="1"/>
            </p:cNvSpPr>
            <p:nvPr/>
          </p:nvSpPr>
          <p:spPr bwMode="auto">
            <a:xfrm>
              <a:off x="4030" y="2940"/>
              <a:ext cx="195"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b="1">
                  <a:solidFill>
                    <a:schemeClr val="tx1"/>
                  </a:solidFill>
                  <a:latin typeface="Verdana" panose="020B0804030504040204" pitchFamily="34" charset="0"/>
                  <a:ea typeface="幼圆" panose="02010509060101010101" pitchFamily="49" charset="-122"/>
                </a:defRPr>
              </a:lvl1pPr>
              <a:lvl2pPr marL="742950" indent="-285750" eaLnBrk="0" hangingPunct="0">
                <a:defRPr sz="2800" b="1">
                  <a:solidFill>
                    <a:schemeClr val="tx1"/>
                  </a:solidFill>
                  <a:latin typeface="Verdana" panose="020B0804030504040204" pitchFamily="34" charset="0"/>
                  <a:ea typeface="幼圆" panose="02010509060101010101" pitchFamily="49" charset="-122"/>
                </a:defRPr>
              </a:lvl2pPr>
              <a:lvl3pPr marL="1143000" indent="-228600" eaLnBrk="0" hangingPunct="0">
                <a:defRPr sz="2800" b="1">
                  <a:solidFill>
                    <a:schemeClr val="tx1"/>
                  </a:solidFill>
                  <a:latin typeface="Verdana" panose="020B0804030504040204" pitchFamily="34" charset="0"/>
                  <a:ea typeface="幼圆" panose="02010509060101010101" pitchFamily="49" charset="-122"/>
                </a:defRPr>
              </a:lvl3pPr>
              <a:lvl4pPr marL="1600200" indent="-228600" eaLnBrk="0" hangingPunct="0">
                <a:defRPr sz="2800" b="1">
                  <a:solidFill>
                    <a:schemeClr val="tx1"/>
                  </a:solidFill>
                  <a:latin typeface="Verdana" panose="020B0804030504040204" pitchFamily="34" charset="0"/>
                  <a:ea typeface="幼圆" panose="02010509060101010101" pitchFamily="49" charset="-122"/>
                </a:defRPr>
              </a:lvl4pPr>
              <a:lvl5pPr marL="2057400" indent="-228600" eaLnBrk="0" hangingPunct="0">
                <a:defRPr sz="2800" b="1">
                  <a:solidFill>
                    <a:schemeClr val="tx1"/>
                  </a:solidFill>
                  <a:latin typeface="Verdana" panose="020B0804030504040204" pitchFamily="34" charset="0"/>
                  <a:ea typeface="幼圆" panose="02010509060101010101" pitchFamily="49" charset="-122"/>
                </a:defRPr>
              </a:lvl5pPr>
              <a:lvl6pPr marL="25146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6pPr>
              <a:lvl7pPr marL="29718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7pPr>
              <a:lvl8pPr marL="34290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8pPr>
              <a:lvl9pPr marL="38862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000" b="1" i="0" u="none" strike="noStrike" kern="1200" cap="none" spc="0" normalizeH="0" baseline="0" noProof="0">
                  <a:ln>
                    <a:noFill/>
                  </a:ln>
                  <a:solidFill>
                    <a:srgbClr val="000000"/>
                  </a:solidFill>
                  <a:effectLst/>
                  <a:uLnTx/>
                  <a:uFillTx/>
                  <a:latin typeface="Times New Roman" panose="02020503050405090304" pitchFamily="18" charset="0"/>
                  <a:ea typeface="华文楷体" panose="02010600040101010101" pitchFamily="2" charset="-122"/>
                  <a:cs typeface="+mn-cs"/>
                </a:rPr>
                <a:t>2</a:t>
              </a:r>
              <a:endParaRPr kumimoji="0" lang="en-US" altLang="zh-CN" sz="2000" b="1" i="0" u="none" strike="noStrike" kern="1200" cap="none" spc="0" normalizeH="0" baseline="-25000" noProof="0">
                <a:ln>
                  <a:noFill/>
                </a:ln>
                <a:solidFill>
                  <a:srgbClr val="000000"/>
                </a:solidFill>
                <a:effectLst/>
                <a:uLnTx/>
                <a:uFillTx/>
                <a:latin typeface="Times New Roman" panose="02020503050405090304" pitchFamily="18" charset="0"/>
                <a:ea typeface="华文楷体" panose="02010600040101010101" pitchFamily="2" charset="-122"/>
                <a:cs typeface="+mn-cs"/>
              </a:endParaRPr>
            </a:p>
          </p:txBody>
        </p:sp>
        <p:grpSp>
          <p:nvGrpSpPr>
            <p:cNvPr id="3110" name="Group 66"/>
            <p:cNvGrpSpPr>
              <a:grpSpLocks noChangeAspect="1"/>
            </p:cNvGrpSpPr>
            <p:nvPr/>
          </p:nvGrpSpPr>
          <p:grpSpPr bwMode="auto">
            <a:xfrm>
              <a:off x="5039" y="2750"/>
              <a:ext cx="159" cy="636"/>
              <a:chOff x="5034" y="2415"/>
              <a:chExt cx="227" cy="794"/>
            </a:xfrm>
          </p:grpSpPr>
          <p:sp>
            <p:nvSpPr>
              <p:cNvPr id="3137" name="AutoShape 67"/>
              <p:cNvSpPr>
                <a:spLocks noChangeAspect="1" noChangeArrowheads="1"/>
              </p:cNvSpPr>
              <p:nvPr/>
            </p:nvSpPr>
            <p:spPr bwMode="auto">
              <a:xfrm>
                <a:off x="5034" y="2415"/>
                <a:ext cx="227" cy="794"/>
              </a:xfrm>
              <a:prstGeom prst="roundRect">
                <a:avLst>
                  <a:gd name="adj" fmla="val 16667"/>
                </a:avLst>
              </a:prstGeom>
              <a:noFill/>
              <a:ln w="12700">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zh-CN" altLang="en-US" sz="2800" b="1" i="0" u="none" strike="noStrike" kern="1200" cap="none" spc="0" normalizeH="0" baseline="0" noProof="0">
                  <a:ln>
                    <a:noFill/>
                  </a:ln>
                  <a:solidFill>
                    <a:srgbClr val="000000"/>
                  </a:solidFill>
                  <a:effectLst/>
                  <a:uLnTx/>
                  <a:uFillTx/>
                  <a:latin typeface="Verdana" panose="020B0804030504040204" pitchFamily="34" charset="0"/>
                  <a:ea typeface="幼圆" panose="02010509060101010101" pitchFamily="49" charset="-122"/>
                  <a:cs typeface="+mn-cs"/>
                </a:endParaRPr>
              </a:p>
            </p:txBody>
          </p:sp>
          <p:sp>
            <p:nvSpPr>
              <p:cNvPr id="3138" name="Line 68"/>
              <p:cNvSpPr>
                <a:spLocks noChangeAspect="1" noChangeShapeType="1"/>
              </p:cNvSpPr>
              <p:nvPr/>
            </p:nvSpPr>
            <p:spPr bwMode="auto">
              <a:xfrm flipV="1">
                <a:off x="5035" y="2784"/>
                <a:ext cx="0" cy="283"/>
              </a:xfrm>
              <a:prstGeom prst="line">
                <a:avLst/>
              </a:prstGeom>
              <a:noFill/>
              <a:ln w="9525">
                <a:solidFill>
                  <a:schemeClr val="tx1"/>
                </a:solidFill>
                <a:round/>
                <a:tailEnd type="stealth" w="med" len="lg"/>
              </a:ln>
              <a:extLst>
                <a:ext uri="{909E8E84-426E-40DD-AFC4-6F175D3DCCD1}">
                  <a14:hiddenFill xmlns:a14="http://schemas.microsoft.com/office/drawing/2010/main">
                    <a:noFill/>
                  </a14:hiddenFill>
                </a:ext>
              </a:extLst>
            </p:spPr>
            <p:txBody>
              <a:body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zh-CN" altLang="en-US" sz="2800" b="1" i="0" u="none" strike="noStrike" kern="1200" cap="none" spc="0" normalizeH="0" baseline="0" noProof="0">
                  <a:ln>
                    <a:noFill/>
                  </a:ln>
                  <a:solidFill>
                    <a:srgbClr val="000000"/>
                  </a:solidFill>
                  <a:effectLst/>
                  <a:uLnTx/>
                  <a:uFillTx/>
                  <a:latin typeface="Verdana" panose="020B0804030504040204" pitchFamily="34" charset="0"/>
                  <a:ea typeface="幼圆" panose="02010509060101010101" pitchFamily="49" charset="-122"/>
                  <a:cs typeface="+mn-cs"/>
                </a:endParaRPr>
              </a:p>
            </p:txBody>
          </p:sp>
          <p:sp>
            <p:nvSpPr>
              <p:cNvPr id="3139" name="Line 69"/>
              <p:cNvSpPr>
                <a:spLocks noChangeAspect="1" noChangeShapeType="1"/>
              </p:cNvSpPr>
              <p:nvPr/>
            </p:nvSpPr>
            <p:spPr bwMode="auto">
              <a:xfrm>
                <a:off x="5261" y="2585"/>
                <a:ext cx="0" cy="283"/>
              </a:xfrm>
              <a:prstGeom prst="line">
                <a:avLst/>
              </a:prstGeom>
              <a:noFill/>
              <a:ln w="9525">
                <a:solidFill>
                  <a:schemeClr val="tx1"/>
                </a:solidFill>
                <a:round/>
                <a:tailEnd type="stealth" w="med" len="lg"/>
              </a:ln>
              <a:extLst>
                <a:ext uri="{909E8E84-426E-40DD-AFC4-6F175D3DCCD1}">
                  <a14:hiddenFill xmlns:a14="http://schemas.microsoft.com/office/drawing/2010/main">
                    <a:noFill/>
                  </a14:hiddenFill>
                </a:ext>
              </a:extLst>
            </p:spPr>
            <p:txBody>
              <a:body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zh-CN" altLang="en-US" sz="2800" b="1" i="0" u="none" strike="noStrike" kern="1200" cap="none" spc="0" normalizeH="0" baseline="0" noProof="0">
                  <a:ln>
                    <a:noFill/>
                  </a:ln>
                  <a:solidFill>
                    <a:srgbClr val="000000"/>
                  </a:solidFill>
                  <a:effectLst/>
                  <a:uLnTx/>
                  <a:uFillTx/>
                  <a:latin typeface="Verdana" panose="020B0804030504040204" pitchFamily="34" charset="0"/>
                  <a:ea typeface="幼圆" panose="02010509060101010101" pitchFamily="49" charset="-122"/>
                  <a:cs typeface="+mn-cs"/>
                </a:endParaRPr>
              </a:p>
            </p:txBody>
          </p:sp>
        </p:grpSp>
        <p:sp>
          <p:nvSpPr>
            <p:cNvPr id="3111" name="Text Box 70"/>
            <p:cNvSpPr txBox="1">
              <a:spLocks noChangeAspect="1" noChangeArrowheads="1"/>
            </p:cNvSpPr>
            <p:nvPr/>
          </p:nvSpPr>
          <p:spPr bwMode="auto">
            <a:xfrm>
              <a:off x="5039" y="2940"/>
              <a:ext cx="195"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b="1">
                  <a:solidFill>
                    <a:schemeClr val="tx1"/>
                  </a:solidFill>
                  <a:latin typeface="Verdana" panose="020B0804030504040204" pitchFamily="34" charset="0"/>
                  <a:ea typeface="幼圆" panose="02010509060101010101" pitchFamily="49" charset="-122"/>
                </a:defRPr>
              </a:lvl1pPr>
              <a:lvl2pPr marL="742950" indent="-285750" eaLnBrk="0" hangingPunct="0">
                <a:defRPr sz="2800" b="1">
                  <a:solidFill>
                    <a:schemeClr val="tx1"/>
                  </a:solidFill>
                  <a:latin typeface="Verdana" panose="020B0804030504040204" pitchFamily="34" charset="0"/>
                  <a:ea typeface="幼圆" panose="02010509060101010101" pitchFamily="49" charset="-122"/>
                </a:defRPr>
              </a:lvl2pPr>
              <a:lvl3pPr marL="1143000" indent="-228600" eaLnBrk="0" hangingPunct="0">
                <a:defRPr sz="2800" b="1">
                  <a:solidFill>
                    <a:schemeClr val="tx1"/>
                  </a:solidFill>
                  <a:latin typeface="Verdana" panose="020B0804030504040204" pitchFamily="34" charset="0"/>
                  <a:ea typeface="幼圆" panose="02010509060101010101" pitchFamily="49" charset="-122"/>
                </a:defRPr>
              </a:lvl3pPr>
              <a:lvl4pPr marL="1600200" indent="-228600" eaLnBrk="0" hangingPunct="0">
                <a:defRPr sz="2800" b="1">
                  <a:solidFill>
                    <a:schemeClr val="tx1"/>
                  </a:solidFill>
                  <a:latin typeface="Verdana" panose="020B0804030504040204" pitchFamily="34" charset="0"/>
                  <a:ea typeface="幼圆" panose="02010509060101010101" pitchFamily="49" charset="-122"/>
                </a:defRPr>
              </a:lvl4pPr>
              <a:lvl5pPr marL="2057400" indent="-228600" eaLnBrk="0" hangingPunct="0">
                <a:defRPr sz="2800" b="1">
                  <a:solidFill>
                    <a:schemeClr val="tx1"/>
                  </a:solidFill>
                  <a:latin typeface="Verdana" panose="020B0804030504040204" pitchFamily="34" charset="0"/>
                  <a:ea typeface="幼圆" panose="02010509060101010101" pitchFamily="49" charset="-122"/>
                </a:defRPr>
              </a:lvl5pPr>
              <a:lvl6pPr marL="25146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6pPr>
              <a:lvl7pPr marL="29718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7pPr>
              <a:lvl8pPr marL="34290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8pPr>
              <a:lvl9pPr marL="38862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000" b="1" i="0" u="none" strike="noStrike" kern="1200" cap="none" spc="0" normalizeH="0" baseline="0" noProof="0">
                  <a:ln>
                    <a:noFill/>
                  </a:ln>
                  <a:solidFill>
                    <a:srgbClr val="000000"/>
                  </a:solidFill>
                  <a:effectLst/>
                  <a:uLnTx/>
                  <a:uFillTx/>
                  <a:latin typeface="Times New Roman" panose="02020503050405090304" pitchFamily="18" charset="0"/>
                  <a:ea typeface="华文楷体" panose="02010600040101010101" pitchFamily="2" charset="-122"/>
                  <a:cs typeface="+mn-cs"/>
                </a:rPr>
                <a:t>3</a:t>
              </a:r>
              <a:endParaRPr kumimoji="0" lang="en-US" altLang="zh-CN" sz="2000" b="1" i="0" u="none" strike="noStrike" kern="1200" cap="none" spc="0" normalizeH="0" baseline="-25000" noProof="0">
                <a:ln>
                  <a:noFill/>
                </a:ln>
                <a:solidFill>
                  <a:srgbClr val="000000"/>
                </a:solidFill>
                <a:effectLst/>
                <a:uLnTx/>
                <a:uFillTx/>
                <a:latin typeface="Times New Roman" panose="02020503050405090304" pitchFamily="18" charset="0"/>
                <a:ea typeface="华文楷体" panose="02010600040101010101" pitchFamily="2" charset="-122"/>
                <a:cs typeface="+mn-cs"/>
              </a:endParaRPr>
            </a:p>
          </p:txBody>
        </p:sp>
        <p:grpSp>
          <p:nvGrpSpPr>
            <p:cNvPr id="3112" name="Group 106"/>
            <p:cNvGrpSpPr/>
            <p:nvPr/>
          </p:nvGrpSpPr>
          <p:grpSpPr bwMode="auto">
            <a:xfrm>
              <a:off x="3269" y="2075"/>
              <a:ext cx="350" cy="251"/>
              <a:chOff x="3269" y="2075"/>
              <a:chExt cx="350" cy="251"/>
            </a:xfrm>
          </p:grpSpPr>
          <p:sp>
            <p:nvSpPr>
              <p:cNvPr id="3135" name="Line 79"/>
              <p:cNvSpPr>
                <a:spLocks noChangeAspect="1" noChangeShapeType="1"/>
              </p:cNvSpPr>
              <p:nvPr/>
            </p:nvSpPr>
            <p:spPr bwMode="auto">
              <a:xfrm>
                <a:off x="3269" y="2320"/>
                <a:ext cx="204" cy="0"/>
              </a:xfrm>
              <a:prstGeom prst="line">
                <a:avLst/>
              </a:prstGeom>
              <a:noFill/>
              <a:ln w="9525">
                <a:solidFill>
                  <a:schemeClr val="tx1"/>
                </a:solidFill>
                <a:round/>
                <a:tailEnd type="stealth" w="lg" len="lg"/>
              </a:ln>
              <a:extLst>
                <a:ext uri="{909E8E84-426E-40DD-AFC4-6F175D3DCCD1}">
                  <a14:hiddenFill xmlns:a14="http://schemas.microsoft.com/office/drawing/2010/main">
                    <a:noFill/>
                  </a14:hiddenFill>
                </a:ext>
              </a:extLst>
            </p:spPr>
            <p:txBody>
              <a:body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zh-CN" altLang="en-US" sz="2800" b="1" i="0" u="none" strike="noStrike" kern="1200" cap="none" spc="0" normalizeH="0" baseline="0" noProof="0">
                  <a:ln>
                    <a:noFill/>
                  </a:ln>
                  <a:solidFill>
                    <a:srgbClr val="000000"/>
                  </a:solidFill>
                  <a:effectLst/>
                  <a:uLnTx/>
                  <a:uFillTx/>
                  <a:latin typeface="Verdana" panose="020B0804030504040204" pitchFamily="34" charset="0"/>
                  <a:ea typeface="幼圆" panose="02010509060101010101" pitchFamily="49" charset="-122"/>
                  <a:cs typeface="+mn-cs"/>
                </a:endParaRPr>
              </a:p>
            </p:txBody>
          </p:sp>
          <p:sp>
            <p:nvSpPr>
              <p:cNvPr id="3136" name="Text Box 80"/>
              <p:cNvSpPr txBox="1">
                <a:spLocks noChangeAspect="1" noChangeArrowheads="1"/>
              </p:cNvSpPr>
              <p:nvPr/>
            </p:nvSpPr>
            <p:spPr bwMode="auto">
              <a:xfrm>
                <a:off x="3383" y="2075"/>
                <a:ext cx="236"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b="1">
                    <a:solidFill>
                      <a:schemeClr val="tx1"/>
                    </a:solidFill>
                    <a:latin typeface="Verdana" panose="020B0804030504040204" pitchFamily="34" charset="0"/>
                    <a:ea typeface="幼圆" panose="02010509060101010101" pitchFamily="49" charset="-122"/>
                  </a:defRPr>
                </a:lvl1pPr>
                <a:lvl2pPr marL="742950" indent="-285750" eaLnBrk="0" hangingPunct="0">
                  <a:defRPr sz="2800" b="1">
                    <a:solidFill>
                      <a:schemeClr val="tx1"/>
                    </a:solidFill>
                    <a:latin typeface="Verdana" panose="020B0804030504040204" pitchFamily="34" charset="0"/>
                    <a:ea typeface="幼圆" panose="02010509060101010101" pitchFamily="49" charset="-122"/>
                  </a:defRPr>
                </a:lvl2pPr>
                <a:lvl3pPr marL="1143000" indent="-228600" eaLnBrk="0" hangingPunct="0">
                  <a:defRPr sz="2800" b="1">
                    <a:solidFill>
                      <a:schemeClr val="tx1"/>
                    </a:solidFill>
                    <a:latin typeface="Verdana" panose="020B0804030504040204" pitchFamily="34" charset="0"/>
                    <a:ea typeface="幼圆" panose="02010509060101010101" pitchFamily="49" charset="-122"/>
                  </a:defRPr>
                </a:lvl3pPr>
                <a:lvl4pPr marL="1600200" indent="-228600" eaLnBrk="0" hangingPunct="0">
                  <a:defRPr sz="2800" b="1">
                    <a:solidFill>
                      <a:schemeClr val="tx1"/>
                    </a:solidFill>
                    <a:latin typeface="Verdana" panose="020B0804030504040204" pitchFamily="34" charset="0"/>
                    <a:ea typeface="幼圆" panose="02010509060101010101" pitchFamily="49" charset="-122"/>
                  </a:defRPr>
                </a:lvl4pPr>
                <a:lvl5pPr marL="2057400" indent="-228600" eaLnBrk="0" hangingPunct="0">
                  <a:defRPr sz="2800" b="1">
                    <a:solidFill>
                      <a:schemeClr val="tx1"/>
                    </a:solidFill>
                    <a:latin typeface="Verdana" panose="020B0804030504040204" pitchFamily="34" charset="0"/>
                    <a:ea typeface="幼圆" panose="02010509060101010101" pitchFamily="49" charset="-122"/>
                  </a:defRPr>
                </a:lvl5pPr>
                <a:lvl6pPr marL="25146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6pPr>
                <a:lvl7pPr marL="29718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7pPr>
                <a:lvl8pPr marL="34290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8pPr>
                <a:lvl9pPr marL="38862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000" b="1" i="1" u="none" strike="noStrike" kern="1200" cap="none" spc="0" normalizeH="0" baseline="0" noProof="0">
                    <a:ln>
                      <a:noFill/>
                    </a:ln>
                    <a:solidFill>
                      <a:srgbClr val="000000"/>
                    </a:solidFill>
                    <a:effectLst/>
                    <a:uLnTx/>
                    <a:uFillTx/>
                    <a:latin typeface="Times New Roman" panose="02020503050405090304" pitchFamily="18" charset="0"/>
                    <a:ea typeface="华文楷体" panose="02010600040101010101" pitchFamily="2" charset="-122"/>
                    <a:cs typeface="+mn-cs"/>
                  </a:rPr>
                  <a:t>I</a:t>
                </a:r>
                <a:r>
                  <a:rPr kumimoji="0" lang="en-US" altLang="zh-CN" sz="2000" b="1" i="0" u="none" strike="noStrike" kern="1200" cap="none" spc="0" normalizeH="0" baseline="-25000" noProof="0">
                    <a:ln>
                      <a:noFill/>
                    </a:ln>
                    <a:solidFill>
                      <a:srgbClr val="000000"/>
                    </a:solidFill>
                    <a:effectLst/>
                    <a:uLnTx/>
                    <a:uFillTx/>
                    <a:latin typeface="Times New Roman" panose="02020503050405090304" pitchFamily="18" charset="0"/>
                    <a:ea typeface="华文楷体" panose="02010600040101010101" pitchFamily="2" charset="-122"/>
                    <a:cs typeface="+mn-cs"/>
                  </a:rPr>
                  <a:t>S</a:t>
                </a:r>
                <a:endParaRPr kumimoji="0" lang="en-US" altLang="zh-CN" sz="2000" b="1" i="0" u="none" strike="noStrike" kern="1200" cap="none" spc="0" normalizeH="0" baseline="-25000" noProof="0">
                  <a:ln>
                    <a:noFill/>
                  </a:ln>
                  <a:solidFill>
                    <a:srgbClr val="000000"/>
                  </a:solidFill>
                  <a:effectLst/>
                  <a:uLnTx/>
                  <a:uFillTx/>
                  <a:latin typeface="Times New Roman" panose="02020503050405090304" pitchFamily="18" charset="0"/>
                  <a:ea typeface="华文楷体" panose="02010600040101010101" pitchFamily="2" charset="-122"/>
                  <a:cs typeface="+mn-cs"/>
                </a:endParaRPr>
              </a:p>
            </p:txBody>
          </p:sp>
        </p:grpSp>
        <p:sp>
          <p:nvSpPr>
            <p:cNvPr id="3113" name="Line 85"/>
            <p:cNvSpPr>
              <a:spLocks noChangeAspect="1" noChangeShapeType="1"/>
            </p:cNvSpPr>
            <p:nvPr/>
          </p:nvSpPr>
          <p:spPr bwMode="auto">
            <a:xfrm>
              <a:off x="4790" y="2320"/>
              <a:ext cx="295" cy="0"/>
            </a:xfrm>
            <a:prstGeom prst="line">
              <a:avLst/>
            </a:prstGeom>
            <a:noFill/>
            <a:ln w="9525">
              <a:solidFill>
                <a:schemeClr val="tx1"/>
              </a:solidFill>
              <a:round/>
              <a:tailEnd type="stealth" w="lg" len="lg"/>
            </a:ln>
            <a:extLst>
              <a:ext uri="{909E8E84-426E-40DD-AFC4-6F175D3DCCD1}">
                <a14:hiddenFill xmlns:a14="http://schemas.microsoft.com/office/drawing/2010/main">
                  <a:noFill/>
                </a14:hiddenFill>
              </a:ext>
            </a:extLst>
          </p:spPr>
          <p:txBody>
            <a:body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zh-CN" altLang="en-US" sz="2800" b="1" i="0" u="none" strike="noStrike" kern="1200" cap="none" spc="0" normalizeH="0" baseline="0" noProof="0">
                <a:ln>
                  <a:noFill/>
                </a:ln>
                <a:solidFill>
                  <a:srgbClr val="000000"/>
                </a:solidFill>
                <a:effectLst/>
                <a:uLnTx/>
                <a:uFillTx/>
                <a:latin typeface="Verdana" panose="020B0804030504040204" pitchFamily="34" charset="0"/>
                <a:ea typeface="幼圆" panose="02010509060101010101" pitchFamily="49" charset="-122"/>
                <a:cs typeface="+mn-cs"/>
              </a:endParaRPr>
            </a:p>
          </p:txBody>
        </p:sp>
        <p:sp>
          <p:nvSpPr>
            <p:cNvPr id="3114" name="Text Box 86"/>
            <p:cNvSpPr txBox="1">
              <a:spLocks noChangeAspect="1" noChangeArrowheads="1"/>
            </p:cNvSpPr>
            <p:nvPr/>
          </p:nvSpPr>
          <p:spPr bwMode="auto">
            <a:xfrm>
              <a:off x="4921" y="2047"/>
              <a:ext cx="230"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b="1">
                  <a:solidFill>
                    <a:schemeClr val="tx1"/>
                  </a:solidFill>
                  <a:latin typeface="Verdana" panose="020B0804030504040204" pitchFamily="34" charset="0"/>
                  <a:ea typeface="幼圆" panose="02010509060101010101" pitchFamily="49" charset="-122"/>
                </a:defRPr>
              </a:lvl1pPr>
              <a:lvl2pPr marL="742950" indent="-285750" eaLnBrk="0" hangingPunct="0">
                <a:defRPr sz="2800" b="1">
                  <a:solidFill>
                    <a:schemeClr val="tx1"/>
                  </a:solidFill>
                  <a:latin typeface="Verdana" panose="020B0804030504040204" pitchFamily="34" charset="0"/>
                  <a:ea typeface="幼圆" panose="02010509060101010101" pitchFamily="49" charset="-122"/>
                </a:defRPr>
              </a:lvl2pPr>
              <a:lvl3pPr marL="1143000" indent="-228600" eaLnBrk="0" hangingPunct="0">
                <a:defRPr sz="2800" b="1">
                  <a:solidFill>
                    <a:schemeClr val="tx1"/>
                  </a:solidFill>
                  <a:latin typeface="Verdana" panose="020B0804030504040204" pitchFamily="34" charset="0"/>
                  <a:ea typeface="幼圆" panose="02010509060101010101" pitchFamily="49" charset="-122"/>
                </a:defRPr>
              </a:lvl3pPr>
              <a:lvl4pPr marL="1600200" indent="-228600" eaLnBrk="0" hangingPunct="0">
                <a:defRPr sz="2800" b="1">
                  <a:solidFill>
                    <a:schemeClr val="tx1"/>
                  </a:solidFill>
                  <a:latin typeface="Verdana" panose="020B0804030504040204" pitchFamily="34" charset="0"/>
                  <a:ea typeface="幼圆" panose="02010509060101010101" pitchFamily="49" charset="-122"/>
                </a:defRPr>
              </a:lvl4pPr>
              <a:lvl5pPr marL="2057400" indent="-228600" eaLnBrk="0" hangingPunct="0">
                <a:defRPr sz="2800" b="1">
                  <a:solidFill>
                    <a:schemeClr val="tx1"/>
                  </a:solidFill>
                  <a:latin typeface="Verdana" panose="020B0804030504040204" pitchFamily="34" charset="0"/>
                  <a:ea typeface="幼圆" panose="02010509060101010101" pitchFamily="49" charset="-122"/>
                </a:defRPr>
              </a:lvl5pPr>
              <a:lvl6pPr marL="25146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6pPr>
              <a:lvl7pPr marL="29718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7pPr>
              <a:lvl8pPr marL="34290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8pPr>
              <a:lvl9pPr marL="38862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000" b="1" i="1" u="none" strike="noStrike" kern="1200" cap="none" spc="0" normalizeH="0" baseline="0" noProof="0">
                  <a:ln>
                    <a:noFill/>
                  </a:ln>
                  <a:solidFill>
                    <a:srgbClr val="000000"/>
                  </a:solidFill>
                  <a:effectLst/>
                  <a:uLnTx/>
                  <a:uFillTx/>
                  <a:latin typeface="Times New Roman" panose="02020503050405090304" pitchFamily="18" charset="0"/>
                  <a:ea typeface="华文楷体" panose="02010600040101010101" pitchFamily="2" charset="-122"/>
                  <a:cs typeface="+mn-cs"/>
                </a:rPr>
                <a:t>I</a:t>
              </a:r>
              <a:r>
                <a:rPr kumimoji="0" lang="en-US" altLang="zh-CN" sz="2000" b="1" i="0" u="none" strike="noStrike" kern="1200" cap="none" spc="0" normalizeH="0" baseline="-25000" noProof="0">
                  <a:ln>
                    <a:noFill/>
                  </a:ln>
                  <a:solidFill>
                    <a:srgbClr val="000000"/>
                  </a:solidFill>
                  <a:effectLst/>
                  <a:uLnTx/>
                  <a:uFillTx/>
                  <a:latin typeface="Times New Roman" panose="02020503050405090304" pitchFamily="18" charset="0"/>
                  <a:ea typeface="华文楷体" panose="02010600040101010101" pitchFamily="2" charset="-122"/>
                  <a:cs typeface="+mn-cs"/>
                </a:rPr>
                <a:t>4</a:t>
              </a:r>
              <a:endParaRPr kumimoji="0" lang="en-US" altLang="zh-CN" sz="2000" b="1" i="0" u="none" strike="noStrike" kern="1200" cap="none" spc="0" normalizeH="0" baseline="-25000" noProof="0">
                <a:ln>
                  <a:noFill/>
                </a:ln>
                <a:solidFill>
                  <a:srgbClr val="000000"/>
                </a:solidFill>
                <a:effectLst/>
                <a:uLnTx/>
                <a:uFillTx/>
                <a:latin typeface="Times New Roman" panose="02020503050405090304" pitchFamily="18" charset="0"/>
                <a:ea typeface="华文楷体" panose="02010600040101010101" pitchFamily="2" charset="-122"/>
                <a:cs typeface="+mn-cs"/>
              </a:endParaRPr>
            </a:p>
          </p:txBody>
        </p:sp>
        <p:grpSp>
          <p:nvGrpSpPr>
            <p:cNvPr id="3115" name="Group 87"/>
            <p:cNvGrpSpPr>
              <a:grpSpLocks noChangeAspect="1"/>
            </p:cNvGrpSpPr>
            <p:nvPr/>
          </p:nvGrpSpPr>
          <p:grpSpPr bwMode="auto">
            <a:xfrm>
              <a:off x="3701" y="2364"/>
              <a:ext cx="229" cy="305"/>
              <a:chOff x="3391" y="1933"/>
              <a:chExt cx="287" cy="380"/>
            </a:xfrm>
          </p:grpSpPr>
          <p:sp>
            <p:nvSpPr>
              <p:cNvPr id="3133" name="Text Box 88"/>
              <p:cNvSpPr txBox="1">
                <a:spLocks noChangeAspect="1" noChangeArrowheads="1"/>
              </p:cNvSpPr>
              <p:nvPr/>
            </p:nvSpPr>
            <p:spPr bwMode="auto">
              <a:xfrm>
                <a:off x="3391" y="2000"/>
                <a:ext cx="287" cy="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b="1">
                    <a:solidFill>
                      <a:schemeClr val="tx1"/>
                    </a:solidFill>
                    <a:latin typeface="Verdana" panose="020B0804030504040204" pitchFamily="34" charset="0"/>
                    <a:ea typeface="幼圆" panose="02010509060101010101" pitchFamily="49" charset="-122"/>
                  </a:defRPr>
                </a:lvl1pPr>
                <a:lvl2pPr marL="742950" indent="-285750" eaLnBrk="0" hangingPunct="0">
                  <a:defRPr sz="2800" b="1">
                    <a:solidFill>
                      <a:schemeClr val="tx1"/>
                    </a:solidFill>
                    <a:latin typeface="Verdana" panose="020B0804030504040204" pitchFamily="34" charset="0"/>
                    <a:ea typeface="幼圆" panose="02010509060101010101" pitchFamily="49" charset="-122"/>
                  </a:defRPr>
                </a:lvl2pPr>
                <a:lvl3pPr marL="1143000" indent="-228600" eaLnBrk="0" hangingPunct="0">
                  <a:defRPr sz="2800" b="1">
                    <a:solidFill>
                      <a:schemeClr val="tx1"/>
                    </a:solidFill>
                    <a:latin typeface="Verdana" panose="020B0804030504040204" pitchFamily="34" charset="0"/>
                    <a:ea typeface="幼圆" panose="02010509060101010101" pitchFamily="49" charset="-122"/>
                  </a:defRPr>
                </a:lvl3pPr>
                <a:lvl4pPr marL="1600200" indent="-228600" eaLnBrk="0" hangingPunct="0">
                  <a:defRPr sz="2800" b="1">
                    <a:solidFill>
                      <a:schemeClr val="tx1"/>
                    </a:solidFill>
                    <a:latin typeface="Verdana" panose="020B0804030504040204" pitchFamily="34" charset="0"/>
                    <a:ea typeface="幼圆" panose="02010509060101010101" pitchFamily="49" charset="-122"/>
                  </a:defRPr>
                </a:lvl4pPr>
                <a:lvl5pPr marL="2057400" indent="-228600" eaLnBrk="0" hangingPunct="0">
                  <a:defRPr sz="2800" b="1">
                    <a:solidFill>
                      <a:schemeClr val="tx1"/>
                    </a:solidFill>
                    <a:latin typeface="Verdana" panose="020B0804030504040204" pitchFamily="34" charset="0"/>
                    <a:ea typeface="幼圆" panose="02010509060101010101" pitchFamily="49" charset="-122"/>
                  </a:defRPr>
                </a:lvl5pPr>
                <a:lvl6pPr marL="25146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6pPr>
                <a:lvl7pPr marL="29718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7pPr>
                <a:lvl8pPr marL="34290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8pPr>
                <a:lvl9pPr marL="38862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000" b="1" i="1" u="none" strike="noStrike" kern="1200" cap="none" spc="0" normalizeH="0" baseline="0" noProof="0">
                    <a:ln>
                      <a:noFill/>
                    </a:ln>
                    <a:solidFill>
                      <a:srgbClr val="000000"/>
                    </a:solidFill>
                    <a:effectLst/>
                    <a:uLnTx/>
                    <a:uFillTx/>
                    <a:latin typeface="Times New Roman" panose="02020503050405090304" pitchFamily="18" charset="0"/>
                    <a:ea typeface="华文楷体" panose="02010600040101010101" pitchFamily="2" charset="-122"/>
                    <a:cs typeface="+mn-cs"/>
                  </a:rPr>
                  <a:t>I</a:t>
                </a:r>
                <a:r>
                  <a:rPr kumimoji="0" lang="en-US" altLang="zh-CN" sz="2000" b="1" i="0" u="none" strike="noStrike" kern="1200" cap="none" spc="0" normalizeH="0" baseline="-25000" noProof="0">
                    <a:ln>
                      <a:noFill/>
                    </a:ln>
                    <a:solidFill>
                      <a:srgbClr val="000000"/>
                    </a:solidFill>
                    <a:effectLst/>
                    <a:uLnTx/>
                    <a:uFillTx/>
                    <a:latin typeface="Times New Roman" panose="02020503050405090304" pitchFamily="18" charset="0"/>
                    <a:ea typeface="华文楷体" panose="02010600040101010101" pitchFamily="2" charset="-122"/>
                    <a:cs typeface="+mn-cs"/>
                  </a:rPr>
                  <a:t>3</a:t>
                </a:r>
                <a:endParaRPr kumimoji="0" lang="en-US" altLang="zh-CN" sz="2000" b="1" i="0" u="none" strike="noStrike" kern="1200" cap="none" spc="0" normalizeH="0" baseline="-25000" noProof="0">
                  <a:ln>
                    <a:noFill/>
                  </a:ln>
                  <a:solidFill>
                    <a:srgbClr val="000000"/>
                  </a:solidFill>
                  <a:effectLst/>
                  <a:uLnTx/>
                  <a:uFillTx/>
                  <a:latin typeface="Times New Roman" panose="02020503050405090304" pitchFamily="18" charset="0"/>
                  <a:ea typeface="华文楷体" panose="02010600040101010101" pitchFamily="2" charset="-122"/>
                  <a:cs typeface="+mn-cs"/>
                </a:endParaRPr>
              </a:p>
            </p:txBody>
          </p:sp>
          <p:sp>
            <p:nvSpPr>
              <p:cNvPr id="3134" name="Line 89"/>
              <p:cNvSpPr>
                <a:spLocks noChangeAspect="1" noChangeShapeType="1"/>
              </p:cNvSpPr>
              <p:nvPr/>
            </p:nvSpPr>
            <p:spPr bwMode="auto">
              <a:xfrm rot="5400000">
                <a:off x="3313" y="2032"/>
                <a:ext cx="198" cy="0"/>
              </a:xfrm>
              <a:prstGeom prst="line">
                <a:avLst/>
              </a:prstGeom>
              <a:noFill/>
              <a:ln w="9525">
                <a:solidFill>
                  <a:schemeClr val="tx1"/>
                </a:solidFill>
                <a:round/>
                <a:tailEnd type="stealth" w="lg" len="lg"/>
              </a:ln>
              <a:extLst>
                <a:ext uri="{909E8E84-426E-40DD-AFC4-6F175D3DCCD1}">
                  <a14:hiddenFill xmlns:a14="http://schemas.microsoft.com/office/drawing/2010/main">
                    <a:noFill/>
                  </a14:hiddenFill>
                </a:ext>
              </a:extLst>
            </p:spPr>
            <p:txBody>
              <a:body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zh-CN" altLang="en-US" sz="2800" b="1" i="0" u="none" strike="noStrike" kern="1200" cap="none" spc="0" normalizeH="0" baseline="0" noProof="0">
                  <a:ln>
                    <a:noFill/>
                  </a:ln>
                  <a:solidFill>
                    <a:srgbClr val="000000"/>
                  </a:solidFill>
                  <a:effectLst/>
                  <a:uLnTx/>
                  <a:uFillTx/>
                  <a:latin typeface="Verdana" panose="020B0804030504040204" pitchFamily="34" charset="0"/>
                  <a:ea typeface="幼圆" panose="02010509060101010101" pitchFamily="49" charset="-122"/>
                  <a:cs typeface="+mn-cs"/>
                </a:endParaRPr>
              </a:p>
            </p:txBody>
          </p:sp>
        </p:grpSp>
        <p:grpSp>
          <p:nvGrpSpPr>
            <p:cNvPr id="3116" name="Group 90"/>
            <p:cNvGrpSpPr>
              <a:grpSpLocks noChangeAspect="1"/>
            </p:cNvGrpSpPr>
            <p:nvPr/>
          </p:nvGrpSpPr>
          <p:grpSpPr bwMode="auto">
            <a:xfrm>
              <a:off x="4789" y="2387"/>
              <a:ext cx="230" cy="251"/>
              <a:chOff x="4751" y="2001"/>
              <a:chExt cx="287" cy="313"/>
            </a:xfrm>
          </p:grpSpPr>
          <p:sp>
            <p:nvSpPr>
              <p:cNvPr id="3131" name="Text Box 91"/>
              <p:cNvSpPr txBox="1">
                <a:spLocks noChangeAspect="1" noChangeArrowheads="1"/>
              </p:cNvSpPr>
              <p:nvPr/>
            </p:nvSpPr>
            <p:spPr bwMode="auto">
              <a:xfrm>
                <a:off x="4751" y="2001"/>
                <a:ext cx="287" cy="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b="1">
                    <a:solidFill>
                      <a:schemeClr val="tx1"/>
                    </a:solidFill>
                    <a:latin typeface="Verdana" panose="020B0804030504040204" pitchFamily="34" charset="0"/>
                    <a:ea typeface="幼圆" panose="02010509060101010101" pitchFamily="49" charset="-122"/>
                  </a:defRPr>
                </a:lvl1pPr>
                <a:lvl2pPr marL="742950" indent="-285750" eaLnBrk="0" hangingPunct="0">
                  <a:defRPr sz="2800" b="1">
                    <a:solidFill>
                      <a:schemeClr val="tx1"/>
                    </a:solidFill>
                    <a:latin typeface="Verdana" panose="020B0804030504040204" pitchFamily="34" charset="0"/>
                    <a:ea typeface="幼圆" panose="02010509060101010101" pitchFamily="49" charset="-122"/>
                  </a:defRPr>
                </a:lvl2pPr>
                <a:lvl3pPr marL="1143000" indent="-228600" eaLnBrk="0" hangingPunct="0">
                  <a:defRPr sz="2800" b="1">
                    <a:solidFill>
                      <a:schemeClr val="tx1"/>
                    </a:solidFill>
                    <a:latin typeface="Verdana" panose="020B0804030504040204" pitchFamily="34" charset="0"/>
                    <a:ea typeface="幼圆" panose="02010509060101010101" pitchFamily="49" charset="-122"/>
                  </a:defRPr>
                </a:lvl3pPr>
                <a:lvl4pPr marL="1600200" indent="-228600" eaLnBrk="0" hangingPunct="0">
                  <a:defRPr sz="2800" b="1">
                    <a:solidFill>
                      <a:schemeClr val="tx1"/>
                    </a:solidFill>
                    <a:latin typeface="Verdana" panose="020B0804030504040204" pitchFamily="34" charset="0"/>
                    <a:ea typeface="幼圆" panose="02010509060101010101" pitchFamily="49" charset="-122"/>
                  </a:defRPr>
                </a:lvl4pPr>
                <a:lvl5pPr marL="2057400" indent="-228600" eaLnBrk="0" hangingPunct="0">
                  <a:defRPr sz="2800" b="1">
                    <a:solidFill>
                      <a:schemeClr val="tx1"/>
                    </a:solidFill>
                    <a:latin typeface="Verdana" panose="020B0804030504040204" pitchFamily="34" charset="0"/>
                    <a:ea typeface="幼圆" panose="02010509060101010101" pitchFamily="49" charset="-122"/>
                  </a:defRPr>
                </a:lvl5pPr>
                <a:lvl6pPr marL="25146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6pPr>
                <a:lvl7pPr marL="29718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7pPr>
                <a:lvl8pPr marL="34290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8pPr>
                <a:lvl9pPr marL="38862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000" b="1" i="1" u="none" strike="noStrike" kern="1200" cap="none" spc="0" normalizeH="0" baseline="0" noProof="0">
                    <a:ln>
                      <a:noFill/>
                    </a:ln>
                    <a:solidFill>
                      <a:srgbClr val="000000"/>
                    </a:solidFill>
                    <a:effectLst/>
                    <a:uLnTx/>
                    <a:uFillTx/>
                    <a:latin typeface="Times New Roman" panose="02020503050405090304" pitchFamily="18" charset="0"/>
                    <a:ea typeface="华文楷体" panose="02010600040101010101" pitchFamily="2" charset="-122"/>
                    <a:cs typeface="+mn-cs"/>
                  </a:rPr>
                  <a:t>I</a:t>
                </a:r>
                <a:r>
                  <a:rPr kumimoji="0" lang="en-US" altLang="zh-CN" sz="2000" b="1" i="0" u="none" strike="noStrike" kern="1200" cap="none" spc="0" normalizeH="0" baseline="-25000" noProof="0">
                    <a:ln>
                      <a:noFill/>
                    </a:ln>
                    <a:solidFill>
                      <a:srgbClr val="000000"/>
                    </a:solidFill>
                    <a:effectLst/>
                    <a:uLnTx/>
                    <a:uFillTx/>
                    <a:latin typeface="Times New Roman" panose="02020503050405090304" pitchFamily="18" charset="0"/>
                    <a:ea typeface="华文楷体" panose="02010600040101010101" pitchFamily="2" charset="-122"/>
                    <a:cs typeface="+mn-cs"/>
                  </a:rPr>
                  <a:t>2</a:t>
                </a:r>
                <a:endParaRPr kumimoji="0" lang="en-US" altLang="zh-CN" sz="2000" b="1" i="0" u="none" strike="noStrike" kern="1200" cap="none" spc="0" normalizeH="0" baseline="-25000" noProof="0">
                  <a:ln>
                    <a:noFill/>
                  </a:ln>
                  <a:solidFill>
                    <a:srgbClr val="000000"/>
                  </a:solidFill>
                  <a:effectLst/>
                  <a:uLnTx/>
                  <a:uFillTx/>
                  <a:latin typeface="Times New Roman" panose="02020503050405090304" pitchFamily="18" charset="0"/>
                  <a:ea typeface="华文楷体" panose="02010600040101010101" pitchFamily="2" charset="-122"/>
                  <a:cs typeface="+mn-cs"/>
                </a:endParaRPr>
              </a:p>
            </p:txBody>
          </p:sp>
          <p:sp>
            <p:nvSpPr>
              <p:cNvPr id="3132" name="Line 92"/>
              <p:cNvSpPr>
                <a:spLocks noChangeAspect="1" noChangeShapeType="1"/>
              </p:cNvSpPr>
              <p:nvPr/>
            </p:nvSpPr>
            <p:spPr bwMode="auto">
              <a:xfrm flipV="1">
                <a:off x="4751" y="2047"/>
                <a:ext cx="0" cy="227"/>
              </a:xfrm>
              <a:prstGeom prst="line">
                <a:avLst/>
              </a:prstGeom>
              <a:noFill/>
              <a:ln w="9525">
                <a:solidFill>
                  <a:schemeClr val="tx1"/>
                </a:solidFill>
                <a:round/>
                <a:tailEnd type="stealth" w="lg" len="lg"/>
              </a:ln>
              <a:extLst>
                <a:ext uri="{909E8E84-426E-40DD-AFC4-6F175D3DCCD1}">
                  <a14:hiddenFill xmlns:a14="http://schemas.microsoft.com/office/drawing/2010/main">
                    <a:noFill/>
                  </a14:hiddenFill>
                </a:ext>
              </a:extLst>
            </p:spPr>
            <p:txBody>
              <a:body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zh-CN" altLang="en-US" sz="2800" b="1" i="0" u="none" strike="noStrike" kern="1200" cap="none" spc="0" normalizeH="0" baseline="0" noProof="0">
                  <a:ln>
                    <a:noFill/>
                  </a:ln>
                  <a:solidFill>
                    <a:srgbClr val="000000"/>
                  </a:solidFill>
                  <a:effectLst/>
                  <a:uLnTx/>
                  <a:uFillTx/>
                  <a:latin typeface="Verdana" panose="020B0804030504040204" pitchFamily="34" charset="0"/>
                  <a:ea typeface="幼圆" panose="02010509060101010101" pitchFamily="49" charset="-122"/>
                  <a:cs typeface="+mn-cs"/>
                </a:endParaRPr>
              </a:p>
            </p:txBody>
          </p:sp>
        </p:grpSp>
        <p:sp>
          <p:nvSpPr>
            <p:cNvPr id="3117" name="Text Box 94"/>
            <p:cNvSpPr txBox="1">
              <a:spLocks noChangeAspect="1" noChangeArrowheads="1"/>
            </p:cNvSpPr>
            <p:nvPr/>
          </p:nvSpPr>
          <p:spPr bwMode="auto">
            <a:xfrm>
              <a:off x="4699" y="1820"/>
              <a:ext cx="276"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b="1">
                  <a:solidFill>
                    <a:schemeClr val="tx1"/>
                  </a:solidFill>
                  <a:latin typeface="Verdana" panose="020B0804030504040204" pitchFamily="34" charset="0"/>
                  <a:ea typeface="幼圆" panose="02010509060101010101" pitchFamily="49" charset="-122"/>
                </a:defRPr>
              </a:lvl1pPr>
              <a:lvl2pPr marL="742950" indent="-285750" eaLnBrk="0" hangingPunct="0">
                <a:defRPr sz="2800" b="1">
                  <a:solidFill>
                    <a:schemeClr val="tx1"/>
                  </a:solidFill>
                  <a:latin typeface="Verdana" panose="020B0804030504040204" pitchFamily="34" charset="0"/>
                  <a:ea typeface="幼圆" panose="02010509060101010101" pitchFamily="49" charset="-122"/>
                </a:defRPr>
              </a:lvl2pPr>
              <a:lvl3pPr marL="1143000" indent="-228600" eaLnBrk="0" hangingPunct="0">
                <a:defRPr sz="2800" b="1">
                  <a:solidFill>
                    <a:schemeClr val="tx1"/>
                  </a:solidFill>
                  <a:latin typeface="Verdana" panose="020B0804030504040204" pitchFamily="34" charset="0"/>
                  <a:ea typeface="幼圆" panose="02010509060101010101" pitchFamily="49" charset="-122"/>
                </a:defRPr>
              </a:lvl3pPr>
              <a:lvl4pPr marL="1600200" indent="-228600" eaLnBrk="0" hangingPunct="0">
                <a:defRPr sz="2800" b="1">
                  <a:solidFill>
                    <a:schemeClr val="tx1"/>
                  </a:solidFill>
                  <a:latin typeface="Verdana" panose="020B0804030504040204" pitchFamily="34" charset="0"/>
                  <a:ea typeface="幼圆" panose="02010509060101010101" pitchFamily="49" charset="-122"/>
                </a:defRPr>
              </a:lvl4pPr>
              <a:lvl5pPr marL="2057400" indent="-228600" eaLnBrk="0" hangingPunct="0">
                <a:defRPr sz="2800" b="1">
                  <a:solidFill>
                    <a:schemeClr val="tx1"/>
                  </a:solidFill>
                  <a:latin typeface="Verdana" panose="020B0804030504040204" pitchFamily="34" charset="0"/>
                  <a:ea typeface="幼圆" panose="02010509060101010101" pitchFamily="49" charset="-122"/>
                </a:defRPr>
              </a:lvl5pPr>
              <a:lvl6pPr marL="25146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6pPr>
              <a:lvl7pPr marL="29718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7pPr>
              <a:lvl8pPr marL="34290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8pPr>
              <a:lvl9pPr marL="38862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000" b="1" i="0" u="none" strike="noStrike" kern="1200" cap="none" spc="0" normalizeH="0" baseline="0" noProof="0">
                  <a:ln>
                    <a:noFill/>
                  </a:ln>
                  <a:solidFill>
                    <a:srgbClr val="000000"/>
                  </a:solidFill>
                  <a:effectLst/>
                  <a:uLnTx/>
                  <a:uFillTx/>
                  <a:latin typeface="Verdana" panose="020B0804030504040204" pitchFamily="34" charset="0"/>
                  <a:ea typeface="华文楷体" panose="02010600040101010101" pitchFamily="2" charset="-122"/>
                  <a:cs typeface="+mn-cs"/>
                </a:rPr>
                <a:t>－</a:t>
              </a:r>
              <a:endParaRPr kumimoji="0" lang="zh-CN" altLang="en-US" sz="2000" b="1" i="0" u="none" strike="noStrike" kern="1200" cap="none" spc="0" normalizeH="0" baseline="0" noProof="0">
                <a:ln>
                  <a:noFill/>
                </a:ln>
                <a:solidFill>
                  <a:srgbClr val="000000"/>
                </a:solidFill>
                <a:effectLst/>
                <a:uLnTx/>
                <a:uFillTx/>
                <a:latin typeface="Verdana" panose="020B0804030504040204" pitchFamily="34" charset="0"/>
                <a:ea typeface="华文楷体" panose="02010600040101010101" pitchFamily="2" charset="-122"/>
                <a:cs typeface="+mn-cs"/>
              </a:endParaRPr>
            </a:p>
          </p:txBody>
        </p:sp>
        <p:sp>
          <p:nvSpPr>
            <p:cNvPr id="3118" name="Text Box 95"/>
            <p:cNvSpPr txBox="1">
              <a:spLocks noChangeAspect="1" noChangeArrowheads="1"/>
            </p:cNvSpPr>
            <p:nvPr/>
          </p:nvSpPr>
          <p:spPr bwMode="auto">
            <a:xfrm>
              <a:off x="3593" y="1842"/>
              <a:ext cx="276"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b="1">
                  <a:solidFill>
                    <a:schemeClr val="tx1"/>
                  </a:solidFill>
                  <a:latin typeface="Verdana" panose="020B0804030504040204" pitchFamily="34" charset="0"/>
                  <a:ea typeface="幼圆" panose="02010509060101010101" pitchFamily="49" charset="-122"/>
                </a:defRPr>
              </a:lvl1pPr>
              <a:lvl2pPr marL="742950" indent="-285750" eaLnBrk="0" hangingPunct="0">
                <a:defRPr sz="2800" b="1">
                  <a:solidFill>
                    <a:schemeClr val="tx1"/>
                  </a:solidFill>
                  <a:latin typeface="Verdana" panose="020B0804030504040204" pitchFamily="34" charset="0"/>
                  <a:ea typeface="幼圆" panose="02010509060101010101" pitchFamily="49" charset="-122"/>
                </a:defRPr>
              </a:lvl2pPr>
              <a:lvl3pPr marL="1143000" indent="-228600" eaLnBrk="0" hangingPunct="0">
                <a:defRPr sz="2800" b="1">
                  <a:solidFill>
                    <a:schemeClr val="tx1"/>
                  </a:solidFill>
                  <a:latin typeface="Verdana" panose="020B0804030504040204" pitchFamily="34" charset="0"/>
                  <a:ea typeface="幼圆" panose="02010509060101010101" pitchFamily="49" charset="-122"/>
                </a:defRPr>
              </a:lvl3pPr>
              <a:lvl4pPr marL="1600200" indent="-228600" eaLnBrk="0" hangingPunct="0">
                <a:defRPr sz="2800" b="1">
                  <a:solidFill>
                    <a:schemeClr val="tx1"/>
                  </a:solidFill>
                  <a:latin typeface="Verdana" panose="020B0804030504040204" pitchFamily="34" charset="0"/>
                  <a:ea typeface="幼圆" panose="02010509060101010101" pitchFamily="49" charset="-122"/>
                </a:defRPr>
              </a:lvl4pPr>
              <a:lvl5pPr marL="2057400" indent="-228600" eaLnBrk="0" hangingPunct="0">
                <a:defRPr sz="2800" b="1">
                  <a:solidFill>
                    <a:schemeClr val="tx1"/>
                  </a:solidFill>
                  <a:latin typeface="Verdana" panose="020B0804030504040204" pitchFamily="34" charset="0"/>
                  <a:ea typeface="幼圆" panose="02010509060101010101" pitchFamily="49" charset="-122"/>
                </a:defRPr>
              </a:lvl5pPr>
              <a:lvl6pPr marL="25146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6pPr>
              <a:lvl7pPr marL="29718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7pPr>
              <a:lvl8pPr marL="34290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8pPr>
              <a:lvl9pPr marL="38862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000" b="1" i="0" u="none" strike="noStrike" kern="1200" cap="none" spc="0" normalizeH="0" baseline="0" noProof="0">
                  <a:ln>
                    <a:noFill/>
                  </a:ln>
                  <a:solidFill>
                    <a:srgbClr val="000000"/>
                  </a:solidFill>
                  <a:effectLst/>
                  <a:uLnTx/>
                  <a:uFillTx/>
                  <a:latin typeface="Verdana" panose="020B0804030504040204" pitchFamily="34" charset="0"/>
                  <a:ea typeface="华文楷体" panose="02010600040101010101" pitchFamily="2" charset="-122"/>
                  <a:cs typeface="+mn-cs"/>
                </a:rPr>
                <a:t>＋</a:t>
              </a:r>
              <a:endParaRPr kumimoji="0" lang="zh-CN" altLang="en-US" sz="2000" b="1" i="0" u="none" strike="noStrike" kern="1200" cap="none" spc="0" normalizeH="0" baseline="0" noProof="0">
                <a:ln>
                  <a:noFill/>
                </a:ln>
                <a:solidFill>
                  <a:srgbClr val="000000"/>
                </a:solidFill>
                <a:effectLst/>
                <a:uLnTx/>
                <a:uFillTx/>
                <a:latin typeface="Verdana" panose="020B0804030504040204" pitchFamily="34" charset="0"/>
                <a:ea typeface="华文楷体" panose="02010600040101010101" pitchFamily="2" charset="-122"/>
                <a:cs typeface="+mn-cs"/>
              </a:endParaRPr>
            </a:p>
          </p:txBody>
        </p:sp>
        <p:sp>
          <p:nvSpPr>
            <p:cNvPr id="3119" name="Text Box 96"/>
            <p:cNvSpPr txBox="1">
              <a:spLocks noChangeAspect="1" noChangeArrowheads="1"/>
            </p:cNvSpPr>
            <p:nvPr/>
          </p:nvSpPr>
          <p:spPr bwMode="auto">
            <a:xfrm>
              <a:off x="4063" y="1847"/>
              <a:ext cx="341"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b="1">
                  <a:solidFill>
                    <a:schemeClr val="tx1"/>
                  </a:solidFill>
                  <a:latin typeface="Verdana" panose="020B0804030504040204" pitchFamily="34" charset="0"/>
                  <a:ea typeface="幼圆" panose="02010509060101010101" pitchFamily="49" charset="-122"/>
                </a:defRPr>
              </a:lvl1pPr>
              <a:lvl2pPr marL="742950" indent="-285750" eaLnBrk="0" hangingPunct="0">
                <a:defRPr sz="2800" b="1">
                  <a:solidFill>
                    <a:schemeClr val="tx1"/>
                  </a:solidFill>
                  <a:latin typeface="Verdana" panose="020B0804030504040204" pitchFamily="34" charset="0"/>
                  <a:ea typeface="幼圆" panose="02010509060101010101" pitchFamily="49" charset="-122"/>
                </a:defRPr>
              </a:lvl2pPr>
              <a:lvl3pPr marL="1143000" indent="-228600" eaLnBrk="0" hangingPunct="0">
                <a:defRPr sz="2800" b="1">
                  <a:solidFill>
                    <a:schemeClr val="tx1"/>
                  </a:solidFill>
                  <a:latin typeface="Verdana" panose="020B0804030504040204" pitchFamily="34" charset="0"/>
                  <a:ea typeface="幼圆" panose="02010509060101010101" pitchFamily="49" charset="-122"/>
                </a:defRPr>
              </a:lvl3pPr>
              <a:lvl4pPr marL="1600200" indent="-228600" eaLnBrk="0" hangingPunct="0">
                <a:defRPr sz="2800" b="1">
                  <a:solidFill>
                    <a:schemeClr val="tx1"/>
                  </a:solidFill>
                  <a:latin typeface="Verdana" panose="020B0804030504040204" pitchFamily="34" charset="0"/>
                  <a:ea typeface="幼圆" panose="02010509060101010101" pitchFamily="49" charset="-122"/>
                </a:defRPr>
              </a:lvl4pPr>
              <a:lvl5pPr marL="2057400" indent="-228600" eaLnBrk="0" hangingPunct="0">
                <a:defRPr sz="2800" b="1">
                  <a:solidFill>
                    <a:schemeClr val="tx1"/>
                  </a:solidFill>
                  <a:latin typeface="Verdana" panose="020B0804030504040204" pitchFamily="34" charset="0"/>
                  <a:ea typeface="幼圆" panose="02010509060101010101" pitchFamily="49" charset="-122"/>
                </a:defRPr>
              </a:lvl5pPr>
              <a:lvl6pPr marL="25146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6pPr>
              <a:lvl7pPr marL="29718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7pPr>
              <a:lvl8pPr marL="34290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8pPr>
              <a:lvl9pPr marL="38862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000" b="1" i="1" u="none" strike="noStrike" kern="1200" cap="none" spc="0" normalizeH="0" baseline="0" noProof="0">
                  <a:ln>
                    <a:noFill/>
                  </a:ln>
                  <a:solidFill>
                    <a:srgbClr val="000000"/>
                  </a:solidFill>
                  <a:effectLst/>
                  <a:uLnTx/>
                  <a:uFillTx/>
                  <a:latin typeface="Times New Roman" panose="02020503050405090304" pitchFamily="18" charset="0"/>
                  <a:ea typeface="华文楷体" panose="02010600040101010101" pitchFamily="2" charset="-122"/>
                  <a:cs typeface="+mn-cs"/>
                </a:rPr>
                <a:t>U</a:t>
              </a:r>
              <a:r>
                <a:rPr kumimoji="0" lang="en-US" altLang="zh-CN" sz="2000" b="1" i="0" u="none" strike="noStrike" kern="1200" cap="none" spc="0" normalizeH="0" baseline="-25000" noProof="0">
                  <a:ln>
                    <a:noFill/>
                  </a:ln>
                  <a:solidFill>
                    <a:srgbClr val="000000"/>
                  </a:solidFill>
                  <a:effectLst/>
                  <a:uLnTx/>
                  <a:uFillTx/>
                  <a:latin typeface="Times New Roman" panose="02020503050405090304" pitchFamily="18" charset="0"/>
                  <a:ea typeface="华文楷体" panose="02010600040101010101" pitchFamily="2" charset="-122"/>
                  <a:cs typeface="+mn-cs"/>
                </a:rPr>
                <a:t>ab</a:t>
              </a:r>
              <a:endParaRPr kumimoji="0" lang="en-US" altLang="zh-CN" sz="2000" b="1" i="0" u="none" strike="noStrike" kern="1200" cap="none" spc="0" normalizeH="0" baseline="-25000" noProof="0">
                <a:ln>
                  <a:noFill/>
                </a:ln>
                <a:solidFill>
                  <a:srgbClr val="000000"/>
                </a:solidFill>
                <a:effectLst/>
                <a:uLnTx/>
                <a:uFillTx/>
                <a:latin typeface="Times New Roman" panose="02020503050405090304" pitchFamily="18" charset="0"/>
                <a:ea typeface="华文楷体" panose="02010600040101010101" pitchFamily="2" charset="-122"/>
                <a:cs typeface="+mn-cs"/>
              </a:endParaRPr>
            </a:p>
          </p:txBody>
        </p:sp>
        <p:sp>
          <p:nvSpPr>
            <p:cNvPr id="3120" name="Text Box 98"/>
            <p:cNvSpPr txBox="1">
              <a:spLocks noChangeAspect="1" noChangeArrowheads="1"/>
            </p:cNvSpPr>
            <p:nvPr/>
          </p:nvSpPr>
          <p:spPr bwMode="auto">
            <a:xfrm>
              <a:off x="4818" y="3480"/>
              <a:ext cx="276"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b="1">
                  <a:solidFill>
                    <a:schemeClr val="tx1"/>
                  </a:solidFill>
                  <a:latin typeface="Verdana" panose="020B0804030504040204" pitchFamily="34" charset="0"/>
                  <a:ea typeface="幼圆" panose="02010509060101010101" pitchFamily="49" charset="-122"/>
                </a:defRPr>
              </a:lvl1pPr>
              <a:lvl2pPr marL="742950" indent="-285750" eaLnBrk="0" hangingPunct="0">
                <a:defRPr sz="2800" b="1">
                  <a:solidFill>
                    <a:schemeClr val="tx1"/>
                  </a:solidFill>
                  <a:latin typeface="Verdana" panose="020B0804030504040204" pitchFamily="34" charset="0"/>
                  <a:ea typeface="幼圆" panose="02010509060101010101" pitchFamily="49" charset="-122"/>
                </a:defRPr>
              </a:lvl2pPr>
              <a:lvl3pPr marL="1143000" indent="-228600" eaLnBrk="0" hangingPunct="0">
                <a:defRPr sz="2800" b="1">
                  <a:solidFill>
                    <a:schemeClr val="tx1"/>
                  </a:solidFill>
                  <a:latin typeface="Verdana" panose="020B0804030504040204" pitchFamily="34" charset="0"/>
                  <a:ea typeface="幼圆" panose="02010509060101010101" pitchFamily="49" charset="-122"/>
                </a:defRPr>
              </a:lvl3pPr>
              <a:lvl4pPr marL="1600200" indent="-228600" eaLnBrk="0" hangingPunct="0">
                <a:defRPr sz="2800" b="1">
                  <a:solidFill>
                    <a:schemeClr val="tx1"/>
                  </a:solidFill>
                  <a:latin typeface="Verdana" panose="020B0804030504040204" pitchFamily="34" charset="0"/>
                  <a:ea typeface="幼圆" panose="02010509060101010101" pitchFamily="49" charset="-122"/>
                </a:defRPr>
              </a:lvl4pPr>
              <a:lvl5pPr marL="2057400" indent="-228600" eaLnBrk="0" hangingPunct="0">
                <a:defRPr sz="2800" b="1">
                  <a:solidFill>
                    <a:schemeClr val="tx1"/>
                  </a:solidFill>
                  <a:latin typeface="Verdana" panose="020B0804030504040204" pitchFamily="34" charset="0"/>
                  <a:ea typeface="幼圆" panose="02010509060101010101" pitchFamily="49" charset="-122"/>
                </a:defRPr>
              </a:lvl5pPr>
              <a:lvl6pPr marL="25146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6pPr>
              <a:lvl7pPr marL="29718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7pPr>
              <a:lvl8pPr marL="34290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8pPr>
              <a:lvl9pPr marL="38862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000" b="1" i="0" u="none" strike="noStrike" kern="1200" cap="none" spc="0" normalizeH="0" baseline="0" noProof="0">
                  <a:ln>
                    <a:noFill/>
                  </a:ln>
                  <a:solidFill>
                    <a:srgbClr val="000000"/>
                  </a:solidFill>
                  <a:effectLst/>
                  <a:uLnTx/>
                  <a:uFillTx/>
                  <a:latin typeface="Verdana" panose="020B0804030504040204" pitchFamily="34" charset="0"/>
                  <a:ea typeface="华文楷体" panose="02010600040101010101" pitchFamily="2" charset="-122"/>
                  <a:cs typeface="+mn-cs"/>
                </a:rPr>
                <a:t>－</a:t>
              </a:r>
              <a:endParaRPr kumimoji="0" lang="zh-CN" altLang="en-US" sz="2000" b="1" i="0" u="none" strike="noStrike" kern="1200" cap="none" spc="0" normalizeH="0" baseline="0" noProof="0">
                <a:ln>
                  <a:noFill/>
                </a:ln>
                <a:solidFill>
                  <a:srgbClr val="000000"/>
                </a:solidFill>
                <a:effectLst/>
                <a:uLnTx/>
                <a:uFillTx/>
                <a:latin typeface="Verdana" panose="020B0804030504040204" pitchFamily="34" charset="0"/>
                <a:ea typeface="华文楷体" panose="02010600040101010101" pitchFamily="2" charset="-122"/>
                <a:cs typeface="+mn-cs"/>
              </a:endParaRPr>
            </a:p>
          </p:txBody>
        </p:sp>
        <p:sp>
          <p:nvSpPr>
            <p:cNvPr id="3121" name="Text Box 99"/>
            <p:cNvSpPr txBox="1">
              <a:spLocks noChangeAspect="1" noChangeArrowheads="1"/>
            </p:cNvSpPr>
            <p:nvPr/>
          </p:nvSpPr>
          <p:spPr bwMode="auto">
            <a:xfrm>
              <a:off x="4812" y="2296"/>
              <a:ext cx="276"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b="1">
                  <a:solidFill>
                    <a:schemeClr val="tx1"/>
                  </a:solidFill>
                  <a:latin typeface="Verdana" panose="020B0804030504040204" pitchFamily="34" charset="0"/>
                  <a:ea typeface="幼圆" panose="02010509060101010101" pitchFamily="49" charset="-122"/>
                </a:defRPr>
              </a:lvl1pPr>
              <a:lvl2pPr marL="742950" indent="-285750" eaLnBrk="0" hangingPunct="0">
                <a:defRPr sz="2800" b="1">
                  <a:solidFill>
                    <a:schemeClr val="tx1"/>
                  </a:solidFill>
                  <a:latin typeface="Verdana" panose="020B0804030504040204" pitchFamily="34" charset="0"/>
                  <a:ea typeface="幼圆" panose="02010509060101010101" pitchFamily="49" charset="-122"/>
                </a:defRPr>
              </a:lvl2pPr>
              <a:lvl3pPr marL="1143000" indent="-228600" eaLnBrk="0" hangingPunct="0">
                <a:defRPr sz="2800" b="1">
                  <a:solidFill>
                    <a:schemeClr val="tx1"/>
                  </a:solidFill>
                  <a:latin typeface="Verdana" panose="020B0804030504040204" pitchFamily="34" charset="0"/>
                  <a:ea typeface="幼圆" panose="02010509060101010101" pitchFamily="49" charset="-122"/>
                </a:defRPr>
              </a:lvl3pPr>
              <a:lvl4pPr marL="1600200" indent="-228600" eaLnBrk="0" hangingPunct="0">
                <a:defRPr sz="2800" b="1">
                  <a:solidFill>
                    <a:schemeClr val="tx1"/>
                  </a:solidFill>
                  <a:latin typeface="Verdana" panose="020B0804030504040204" pitchFamily="34" charset="0"/>
                  <a:ea typeface="幼圆" panose="02010509060101010101" pitchFamily="49" charset="-122"/>
                </a:defRPr>
              </a:lvl4pPr>
              <a:lvl5pPr marL="2057400" indent="-228600" eaLnBrk="0" hangingPunct="0">
                <a:defRPr sz="2800" b="1">
                  <a:solidFill>
                    <a:schemeClr val="tx1"/>
                  </a:solidFill>
                  <a:latin typeface="Verdana" panose="020B0804030504040204" pitchFamily="34" charset="0"/>
                  <a:ea typeface="幼圆" panose="02010509060101010101" pitchFamily="49" charset="-122"/>
                </a:defRPr>
              </a:lvl5pPr>
              <a:lvl6pPr marL="25146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6pPr>
              <a:lvl7pPr marL="29718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7pPr>
              <a:lvl8pPr marL="34290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8pPr>
              <a:lvl9pPr marL="38862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000" b="1" i="0" u="none" strike="noStrike" kern="1200" cap="none" spc="0" normalizeH="0" baseline="0" noProof="0">
                  <a:ln>
                    <a:noFill/>
                  </a:ln>
                  <a:solidFill>
                    <a:srgbClr val="000000"/>
                  </a:solidFill>
                  <a:effectLst/>
                  <a:uLnTx/>
                  <a:uFillTx/>
                  <a:latin typeface="Verdana" panose="020B0804030504040204" pitchFamily="34" charset="0"/>
                  <a:ea typeface="华文楷体" panose="02010600040101010101" pitchFamily="2" charset="-122"/>
                  <a:cs typeface="+mn-cs"/>
                </a:rPr>
                <a:t>＋</a:t>
              </a:r>
              <a:endParaRPr kumimoji="0" lang="zh-CN" altLang="en-US" sz="2000" b="1" i="0" u="none" strike="noStrike" kern="1200" cap="none" spc="0" normalizeH="0" baseline="0" noProof="0">
                <a:ln>
                  <a:noFill/>
                </a:ln>
                <a:solidFill>
                  <a:srgbClr val="000000"/>
                </a:solidFill>
                <a:effectLst/>
                <a:uLnTx/>
                <a:uFillTx/>
                <a:latin typeface="Verdana" panose="020B0804030504040204" pitchFamily="34" charset="0"/>
                <a:ea typeface="华文楷体" panose="02010600040101010101" pitchFamily="2" charset="-122"/>
                <a:cs typeface="+mn-cs"/>
              </a:endParaRPr>
            </a:p>
          </p:txBody>
        </p:sp>
        <p:sp>
          <p:nvSpPr>
            <p:cNvPr id="3122" name="Text Box 100"/>
            <p:cNvSpPr txBox="1">
              <a:spLocks noChangeAspect="1" noChangeArrowheads="1"/>
            </p:cNvSpPr>
            <p:nvPr/>
          </p:nvSpPr>
          <p:spPr bwMode="auto">
            <a:xfrm>
              <a:off x="4767" y="2985"/>
              <a:ext cx="335"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b="1">
                  <a:solidFill>
                    <a:schemeClr val="tx1"/>
                  </a:solidFill>
                  <a:latin typeface="Verdana" panose="020B0804030504040204" pitchFamily="34" charset="0"/>
                  <a:ea typeface="幼圆" panose="02010509060101010101" pitchFamily="49" charset="-122"/>
                </a:defRPr>
              </a:lvl1pPr>
              <a:lvl2pPr marL="742950" indent="-285750" eaLnBrk="0" hangingPunct="0">
                <a:defRPr sz="2800" b="1">
                  <a:solidFill>
                    <a:schemeClr val="tx1"/>
                  </a:solidFill>
                  <a:latin typeface="Verdana" panose="020B0804030504040204" pitchFamily="34" charset="0"/>
                  <a:ea typeface="幼圆" panose="02010509060101010101" pitchFamily="49" charset="-122"/>
                </a:defRPr>
              </a:lvl2pPr>
              <a:lvl3pPr marL="1143000" indent="-228600" eaLnBrk="0" hangingPunct="0">
                <a:defRPr sz="2800" b="1">
                  <a:solidFill>
                    <a:schemeClr val="tx1"/>
                  </a:solidFill>
                  <a:latin typeface="Verdana" panose="020B0804030504040204" pitchFamily="34" charset="0"/>
                  <a:ea typeface="幼圆" panose="02010509060101010101" pitchFamily="49" charset="-122"/>
                </a:defRPr>
              </a:lvl3pPr>
              <a:lvl4pPr marL="1600200" indent="-228600" eaLnBrk="0" hangingPunct="0">
                <a:defRPr sz="2800" b="1">
                  <a:solidFill>
                    <a:schemeClr val="tx1"/>
                  </a:solidFill>
                  <a:latin typeface="Verdana" panose="020B0804030504040204" pitchFamily="34" charset="0"/>
                  <a:ea typeface="幼圆" panose="02010509060101010101" pitchFamily="49" charset="-122"/>
                </a:defRPr>
              </a:lvl4pPr>
              <a:lvl5pPr marL="2057400" indent="-228600" eaLnBrk="0" hangingPunct="0">
                <a:defRPr sz="2800" b="1">
                  <a:solidFill>
                    <a:schemeClr val="tx1"/>
                  </a:solidFill>
                  <a:latin typeface="Verdana" panose="020B0804030504040204" pitchFamily="34" charset="0"/>
                  <a:ea typeface="幼圆" panose="02010509060101010101" pitchFamily="49" charset="-122"/>
                </a:defRPr>
              </a:lvl5pPr>
              <a:lvl6pPr marL="25146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6pPr>
              <a:lvl7pPr marL="29718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7pPr>
              <a:lvl8pPr marL="34290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8pPr>
              <a:lvl9pPr marL="38862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000" b="1" i="1" u="none" strike="noStrike" kern="1200" cap="none" spc="0" normalizeH="0" baseline="0" noProof="0">
                  <a:ln>
                    <a:noFill/>
                  </a:ln>
                  <a:solidFill>
                    <a:srgbClr val="000000"/>
                  </a:solidFill>
                  <a:effectLst/>
                  <a:uLnTx/>
                  <a:uFillTx/>
                  <a:latin typeface="Times New Roman" panose="02020503050405090304" pitchFamily="18" charset="0"/>
                  <a:ea typeface="华文楷体" panose="02010600040101010101" pitchFamily="2" charset="-122"/>
                  <a:cs typeface="+mn-cs"/>
                </a:rPr>
                <a:t>U</a:t>
              </a:r>
              <a:r>
                <a:rPr kumimoji="0" lang="en-US" altLang="zh-CN" sz="2000" b="1" i="0" u="none" strike="noStrike" kern="1200" cap="none" spc="0" normalizeH="0" baseline="-25000" noProof="0">
                  <a:ln>
                    <a:noFill/>
                  </a:ln>
                  <a:solidFill>
                    <a:srgbClr val="000000"/>
                  </a:solidFill>
                  <a:effectLst/>
                  <a:uLnTx/>
                  <a:uFillTx/>
                  <a:latin typeface="Times New Roman" panose="02020503050405090304" pitchFamily="18" charset="0"/>
                  <a:ea typeface="华文楷体" panose="02010600040101010101" pitchFamily="2" charset="-122"/>
                  <a:cs typeface="+mn-cs"/>
                </a:rPr>
                <a:t>bc</a:t>
              </a:r>
              <a:endParaRPr kumimoji="0" lang="en-US" altLang="zh-CN" sz="2000" b="1" i="0" u="none" strike="noStrike" kern="1200" cap="none" spc="0" normalizeH="0" baseline="-25000" noProof="0">
                <a:ln>
                  <a:noFill/>
                </a:ln>
                <a:solidFill>
                  <a:srgbClr val="000000"/>
                </a:solidFill>
                <a:effectLst/>
                <a:uLnTx/>
                <a:uFillTx/>
                <a:latin typeface="Times New Roman" panose="02020503050405090304" pitchFamily="18" charset="0"/>
                <a:ea typeface="华文楷体" panose="02010600040101010101" pitchFamily="2" charset="-122"/>
                <a:cs typeface="+mn-cs"/>
              </a:endParaRPr>
            </a:p>
          </p:txBody>
        </p:sp>
        <p:sp>
          <p:nvSpPr>
            <p:cNvPr id="3123" name="Text Box 102"/>
            <p:cNvSpPr txBox="1">
              <a:spLocks noChangeAspect="1" noChangeArrowheads="1"/>
            </p:cNvSpPr>
            <p:nvPr/>
          </p:nvSpPr>
          <p:spPr bwMode="auto">
            <a:xfrm>
              <a:off x="3450" y="3455"/>
              <a:ext cx="276"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b="1">
                  <a:solidFill>
                    <a:schemeClr val="tx1"/>
                  </a:solidFill>
                  <a:latin typeface="Verdana" panose="020B0804030504040204" pitchFamily="34" charset="0"/>
                  <a:ea typeface="幼圆" panose="02010509060101010101" pitchFamily="49" charset="-122"/>
                </a:defRPr>
              </a:lvl1pPr>
              <a:lvl2pPr marL="742950" indent="-285750" eaLnBrk="0" hangingPunct="0">
                <a:defRPr sz="2800" b="1">
                  <a:solidFill>
                    <a:schemeClr val="tx1"/>
                  </a:solidFill>
                  <a:latin typeface="Verdana" panose="020B0804030504040204" pitchFamily="34" charset="0"/>
                  <a:ea typeface="幼圆" panose="02010509060101010101" pitchFamily="49" charset="-122"/>
                </a:defRPr>
              </a:lvl2pPr>
              <a:lvl3pPr marL="1143000" indent="-228600" eaLnBrk="0" hangingPunct="0">
                <a:defRPr sz="2800" b="1">
                  <a:solidFill>
                    <a:schemeClr val="tx1"/>
                  </a:solidFill>
                  <a:latin typeface="Verdana" panose="020B0804030504040204" pitchFamily="34" charset="0"/>
                  <a:ea typeface="幼圆" panose="02010509060101010101" pitchFamily="49" charset="-122"/>
                </a:defRPr>
              </a:lvl3pPr>
              <a:lvl4pPr marL="1600200" indent="-228600" eaLnBrk="0" hangingPunct="0">
                <a:defRPr sz="2800" b="1">
                  <a:solidFill>
                    <a:schemeClr val="tx1"/>
                  </a:solidFill>
                  <a:latin typeface="Verdana" panose="020B0804030504040204" pitchFamily="34" charset="0"/>
                  <a:ea typeface="幼圆" panose="02010509060101010101" pitchFamily="49" charset="-122"/>
                </a:defRPr>
              </a:lvl4pPr>
              <a:lvl5pPr marL="2057400" indent="-228600" eaLnBrk="0" hangingPunct="0">
                <a:defRPr sz="2800" b="1">
                  <a:solidFill>
                    <a:schemeClr val="tx1"/>
                  </a:solidFill>
                  <a:latin typeface="Verdana" panose="020B0804030504040204" pitchFamily="34" charset="0"/>
                  <a:ea typeface="幼圆" panose="02010509060101010101" pitchFamily="49" charset="-122"/>
                </a:defRPr>
              </a:lvl5pPr>
              <a:lvl6pPr marL="25146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6pPr>
              <a:lvl7pPr marL="29718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7pPr>
              <a:lvl8pPr marL="34290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8pPr>
              <a:lvl9pPr marL="38862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000" b="1" i="0" u="none" strike="noStrike" kern="1200" cap="none" spc="0" normalizeH="0" baseline="0" noProof="0">
                  <a:ln>
                    <a:noFill/>
                  </a:ln>
                  <a:solidFill>
                    <a:srgbClr val="000000"/>
                  </a:solidFill>
                  <a:effectLst/>
                  <a:uLnTx/>
                  <a:uFillTx/>
                  <a:latin typeface="Verdana" panose="020B0804030504040204" pitchFamily="34" charset="0"/>
                  <a:ea typeface="华文楷体" panose="02010600040101010101" pitchFamily="2" charset="-122"/>
                  <a:cs typeface="+mn-cs"/>
                </a:rPr>
                <a:t>－</a:t>
              </a:r>
              <a:endParaRPr kumimoji="0" lang="zh-CN" altLang="en-US" sz="2000" b="1" i="0" u="none" strike="noStrike" kern="1200" cap="none" spc="0" normalizeH="0" baseline="0" noProof="0">
                <a:ln>
                  <a:noFill/>
                </a:ln>
                <a:solidFill>
                  <a:srgbClr val="000000"/>
                </a:solidFill>
                <a:effectLst/>
                <a:uLnTx/>
                <a:uFillTx/>
                <a:latin typeface="Verdana" panose="020B0804030504040204" pitchFamily="34" charset="0"/>
                <a:ea typeface="华文楷体" panose="02010600040101010101" pitchFamily="2" charset="-122"/>
                <a:cs typeface="+mn-cs"/>
              </a:endParaRPr>
            </a:p>
          </p:txBody>
        </p:sp>
        <p:sp>
          <p:nvSpPr>
            <p:cNvPr id="3124" name="Text Box 103"/>
            <p:cNvSpPr txBox="1">
              <a:spLocks noChangeAspect="1" noChangeArrowheads="1"/>
            </p:cNvSpPr>
            <p:nvPr/>
          </p:nvSpPr>
          <p:spPr bwMode="auto">
            <a:xfrm>
              <a:off x="3428" y="2278"/>
              <a:ext cx="276"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b="1">
                  <a:solidFill>
                    <a:schemeClr val="tx1"/>
                  </a:solidFill>
                  <a:latin typeface="Verdana" panose="020B0804030504040204" pitchFamily="34" charset="0"/>
                  <a:ea typeface="幼圆" panose="02010509060101010101" pitchFamily="49" charset="-122"/>
                </a:defRPr>
              </a:lvl1pPr>
              <a:lvl2pPr marL="742950" indent="-285750" eaLnBrk="0" hangingPunct="0">
                <a:defRPr sz="2800" b="1">
                  <a:solidFill>
                    <a:schemeClr val="tx1"/>
                  </a:solidFill>
                  <a:latin typeface="Verdana" panose="020B0804030504040204" pitchFamily="34" charset="0"/>
                  <a:ea typeface="幼圆" panose="02010509060101010101" pitchFamily="49" charset="-122"/>
                </a:defRPr>
              </a:lvl2pPr>
              <a:lvl3pPr marL="1143000" indent="-228600" eaLnBrk="0" hangingPunct="0">
                <a:defRPr sz="2800" b="1">
                  <a:solidFill>
                    <a:schemeClr val="tx1"/>
                  </a:solidFill>
                  <a:latin typeface="Verdana" panose="020B0804030504040204" pitchFamily="34" charset="0"/>
                  <a:ea typeface="幼圆" panose="02010509060101010101" pitchFamily="49" charset="-122"/>
                </a:defRPr>
              </a:lvl3pPr>
              <a:lvl4pPr marL="1600200" indent="-228600" eaLnBrk="0" hangingPunct="0">
                <a:defRPr sz="2800" b="1">
                  <a:solidFill>
                    <a:schemeClr val="tx1"/>
                  </a:solidFill>
                  <a:latin typeface="Verdana" panose="020B0804030504040204" pitchFamily="34" charset="0"/>
                  <a:ea typeface="幼圆" panose="02010509060101010101" pitchFamily="49" charset="-122"/>
                </a:defRPr>
              </a:lvl4pPr>
              <a:lvl5pPr marL="2057400" indent="-228600" eaLnBrk="0" hangingPunct="0">
                <a:defRPr sz="2800" b="1">
                  <a:solidFill>
                    <a:schemeClr val="tx1"/>
                  </a:solidFill>
                  <a:latin typeface="Verdana" panose="020B0804030504040204" pitchFamily="34" charset="0"/>
                  <a:ea typeface="幼圆" panose="02010509060101010101" pitchFamily="49" charset="-122"/>
                </a:defRPr>
              </a:lvl5pPr>
              <a:lvl6pPr marL="25146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6pPr>
              <a:lvl7pPr marL="29718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7pPr>
              <a:lvl8pPr marL="34290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8pPr>
              <a:lvl9pPr marL="38862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000" b="1" i="0" u="none" strike="noStrike" kern="1200" cap="none" spc="0" normalizeH="0" baseline="0" noProof="0">
                  <a:ln>
                    <a:noFill/>
                  </a:ln>
                  <a:solidFill>
                    <a:srgbClr val="000000"/>
                  </a:solidFill>
                  <a:effectLst/>
                  <a:uLnTx/>
                  <a:uFillTx/>
                  <a:latin typeface="Verdana" panose="020B0804030504040204" pitchFamily="34" charset="0"/>
                  <a:ea typeface="华文楷体" panose="02010600040101010101" pitchFamily="2" charset="-122"/>
                  <a:cs typeface="+mn-cs"/>
                </a:rPr>
                <a:t>＋</a:t>
              </a:r>
              <a:endParaRPr kumimoji="0" lang="zh-CN" altLang="en-US" sz="2000" b="1" i="0" u="none" strike="noStrike" kern="1200" cap="none" spc="0" normalizeH="0" baseline="0" noProof="0">
                <a:ln>
                  <a:noFill/>
                </a:ln>
                <a:solidFill>
                  <a:srgbClr val="000000"/>
                </a:solidFill>
                <a:effectLst/>
                <a:uLnTx/>
                <a:uFillTx/>
                <a:latin typeface="Verdana" panose="020B0804030504040204" pitchFamily="34" charset="0"/>
                <a:ea typeface="华文楷体" panose="02010600040101010101" pitchFamily="2" charset="-122"/>
                <a:cs typeface="+mn-cs"/>
              </a:endParaRPr>
            </a:p>
          </p:txBody>
        </p:sp>
        <p:sp>
          <p:nvSpPr>
            <p:cNvPr id="3125" name="Text Box 104"/>
            <p:cNvSpPr txBox="1">
              <a:spLocks noChangeAspect="1" noChangeArrowheads="1"/>
            </p:cNvSpPr>
            <p:nvPr/>
          </p:nvSpPr>
          <p:spPr bwMode="auto">
            <a:xfrm>
              <a:off x="3438" y="2463"/>
              <a:ext cx="329"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b="1">
                  <a:solidFill>
                    <a:schemeClr val="tx1"/>
                  </a:solidFill>
                  <a:latin typeface="Verdana" panose="020B0804030504040204" pitchFamily="34" charset="0"/>
                  <a:ea typeface="幼圆" panose="02010509060101010101" pitchFamily="49" charset="-122"/>
                </a:defRPr>
              </a:lvl1pPr>
              <a:lvl2pPr marL="742950" indent="-285750" eaLnBrk="0" hangingPunct="0">
                <a:defRPr sz="2800" b="1">
                  <a:solidFill>
                    <a:schemeClr val="tx1"/>
                  </a:solidFill>
                  <a:latin typeface="Verdana" panose="020B0804030504040204" pitchFamily="34" charset="0"/>
                  <a:ea typeface="幼圆" panose="02010509060101010101" pitchFamily="49" charset="-122"/>
                </a:defRPr>
              </a:lvl2pPr>
              <a:lvl3pPr marL="1143000" indent="-228600" eaLnBrk="0" hangingPunct="0">
                <a:defRPr sz="2800" b="1">
                  <a:solidFill>
                    <a:schemeClr val="tx1"/>
                  </a:solidFill>
                  <a:latin typeface="Verdana" panose="020B0804030504040204" pitchFamily="34" charset="0"/>
                  <a:ea typeface="幼圆" panose="02010509060101010101" pitchFamily="49" charset="-122"/>
                </a:defRPr>
              </a:lvl3pPr>
              <a:lvl4pPr marL="1600200" indent="-228600" eaLnBrk="0" hangingPunct="0">
                <a:defRPr sz="2800" b="1">
                  <a:solidFill>
                    <a:schemeClr val="tx1"/>
                  </a:solidFill>
                  <a:latin typeface="Verdana" panose="020B0804030504040204" pitchFamily="34" charset="0"/>
                  <a:ea typeface="幼圆" panose="02010509060101010101" pitchFamily="49" charset="-122"/>
                </a:defRPr>
              </a:lvl4pPr>
              <a:lvl5pPr marL="2057400" indent="-228600" eaLnBrk="0" hangingPunct="0">
                <a:defRPr sz="2800" b="1">
                  <a:solidFill>
                    <a:schemeClr val="tx1"/>
                  </a:solidFill>
                  <a:latin typeface="Verdana" panose="020B0804030504040204" pitchFamily="34" charset="0"/>
                  <a:ea typeface="幼圆" panose="02010509060101010101" pitchFamily="49" charset="-122"/>
                </a:defRPr>
              </a:lvl5pPr>
              <a:lvl6pPr marL="25146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6pPr>
              <a:lvl7pPr marL="29718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7pPr>
              <a:lvl8pPr marL="34290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8pPr>
              <a:lvl9pPr marL="38862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000" b="1" i="1" u="none" strike="noStrike" kern="1200" cap="none" spc="0" normalizeH="0" baseline="0" noProof="0">
                  <a:ln>
                    <a:noFill/>
                  </a:ln>
                  <a:solidFill>
                    <a:srgbClr val="000000"/>
                  </a:solidFill>
                  <a:effectLst/>
                  <a:uLnTx/>
                  <a:uFillTx/>
                  <a:latin typeface="Times New Roman" panose="02020503050405090304" pitchFamily="18" charset="0"/>
                  <a:ea typeface="华文楷体" panose="02010600040101010101" pitchFamily="2" charset="-122"/>
                  <a:cs typeface="+mn-cs"/>
                </a:rPr>
                <a:t>U</a:t>
              </a:r>
              <a:r>
                <a:rPr kumimoji="0" lang="en-US" altLang="zh-CN" sz="2000" b="1" i="0" u="none" strike="noStrike" kern="1200" cap="none" spc="0" normalizeH="0" baseline="-25000" noProof="0">
                  <a:ln>
                    <a:noFill/>
                  </a:ln>
                  <a:solidFill>
                    <a:srgbClr val="000000"/>
                  </a:solidFill>
                  <a:effectLst/>
                  <a:uLnTx/>
                  <a:uFillTx/>
                  <a:latin typeface="Times New Roman" panose="02020503050405090304" pitchFamily="18" charset="0"/>
                  <a:ea typeface="华文楷体" panose="02010600040101010101" pitchFamily="2" charset="-122"/>
                  <a:cs typeface="+mn-cs"/>
                </a:rPr>
                <a:t>ac</a:t>
              </a:r>
              <a:endParaRPr kumimoji="0" lang="en-US" altLang="zh-CN" sz="2000" b="1" i="0" u="none" strike="noStrike" kern="1200" cap="none" spc="0" normalizeH="0" baseline="-25000" noProof="0">
                <a:ln>
                  <a:noFill/>
                </a:ln>
                <a:solidFill>
                  <a:srgbClr val="000000"/>
                </a:solidFill>
                <a:effectLst/>
                <a:uLnTx/>
                <a:uFillTx/>
                <a:latin typeface="Times New Roman" panose="02020503050405090304" pitchFamily="18" charset="0"/>
                <a:ea typeface="华文楷体" panose="02010600040101010101" pitchFamily="2" charset="-122"/>
                <a:cs typeface="+mn-cs"/>
              </a:endParaRPr>
            </a:p>
          </p:txBody>
        </p:sp>
        <p:sp>
          <p:nvSpPr>
            <p:cNvPr id="3126" name="Rectangle 109"/>
            <p:cNvSpPr>
              <a:spLocks noChangeArrowheads="1"/>
            </p:cNvSpPr>
            <p:nvPr/>
          </p:nvSpPr>
          <p:spPr bwMode="auto">
            <a:xfrm>
              <a:off x="3589" y="2075"/>
              <a:ext cx="195"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000" b="1" i="0" u="none" strike="noStrike" kern="1200" cap="none" spc="0" normalizeH="0" baseline="0" noProof="0">
                  <a:ln>
                    <a:noFill/>
                  </a:ln>
                  <a:solidFill>
                    <a:srgbClr val="000000"/>
                  </a:solidFill>
                  <a:effectLst/>
                  <a:uLnTx/>
                  <a:uFillTx/>
                  <a:latin typeface="Times New Roman" panose="02020503050405090304" pitchFamily="18" charset="0"/>
                  <a:ea typeface="华文楷体" panose="02010600040101010101" pitchFamily="2" charset="-122"/>
                  <a:cs typeface="+mn-cs"/>
                </a:rPr>
                <a:t>a</a:t>
              </a:r>
              <a:endParaRPr kumimoji="0" lang="en-US" altLang="zh-CN" sz="2000" b="1" i="0" u="none" strike="noStrike" kern="1200" cap="none" spc="0" normalizeH="0" baseline="0" noProof="0">
                <a:ln>
                  <a:noFill/>
                </a:ln>
                <a:solidFill>
                  <a:srgbClr val="000000"/>
                </a:solidFill>
                <a:effectLst/>
                <a:uLnTx/>
                <a:uFillTx/>
                <a:latin typeface="Times New Roman" panose="02020503050405090304" pitchFamily="18" charset="0"/>
                <a:ea typeface="华文楷体" panose="02010600040101010101" pitchFamily="2" charset="-122"/>
                <a:cs typeface="+mn-cs"/>
              </a:endParaRPr>
            </a:p>
          </p:txBody>
        </p:sp>
        <p:sp>
          <p:nvSpPr>
            <p:cNvPr id="3127" name="Line 82"/>
            <p:cNvSpPr>
              <a:spLocks noChangeAspect="1" noChangeShapeType="1"/>
            </p:cNvSpPr>
            <p:nvPr/>
          </p:nvSpPr>
          <p:spPr bwMode="auto">
            <a:xfrm>
              <a:off x="3782" y="2330"/>
              <a:ext cx="90" cy="0"/>
            </a:xfrm>
            <a:prstGeom prst="line">
              <a:avLst/>
            </a:prstGeom>
            <a:noFill/>
            <a:ln w="9525">
              <a:solidFill>
                <a:schemeClr val="tx1"/>
              </a:solidFill>
              <a:round/>
              <a:tailEnd type="stealth" w="lg" len="lg"/>
            </a:ln>
            <a:extLst>
              <a:ext uri="{909E8E84-426E-40DD-AFC4-6F175D3DCCD1}">
                <a14:hiddenFill xmlns:a14="http://schemas.microsoft.com/office/drawing/2010/main">
                  <a:noFill/>
                </a14:hiddenFill>
              </a:ext>
            </a:extLst>
          </p:spPr>
          <p:txBody>
            <a:body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zh-CN" altLang="en-US" sz="2800" b="1" i="0" u="none" strike="noStrike" kern="1200" cap="none" spc="0" normalizeH="0" baseline="0" noProof="0">
                <a:ln>
                  <a:noFill/>
                </a:ln>
                <a:solidFill>
                  <a:srgbClr val="000000"/>
                </a:solidFill>
                <a:effectLst/>
                <a:uLnTx/>
                <a:uFillTx/>
                <a:latin typeface="Verdana" panose="020B0804030504040204" pitchFamily="34" charset="0"/>
                <a:ea typeface="幼圆" panose="02010509060101010101" pitchFamily="49" charset="-122"/>
                <a:cs typeface="+mn-cs"/>
              </a:endParaRPr>
            </a:p>
          </p:txBody>
        </p:sp>
        <p:sp>
          <p:nvSpPr>
            <p:cNvPr id="3128" name="Text Box 83"/>
            <p:cNvSpPr txBox="1">
              <a:spLocks noChangeAspect="1" noChangeArrowheads="1"/>
            </p:cNvSpPr>
            <p:nvPr/>
          </p:nvSpPr>
          <p:spPr bwMode="auto">
            <a:xfrm>
              <a:off x="3702" y="2047"/>
              <a:ext cx="230"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b="1">
                  <a:solidFill>
                    <a:schemeClr val="tx1"/>
                  </a:solidFill>
                  <a:latin typeface="Verdana" panose="020B0804030504040204" pitchFamily="34" charset="0"/>
                  <a:ea typeface="幼圆" panose="02010509060101010101" pitchFamily="49" charset="-122"/>
                </a:defRPr>
              </a:lvl1pPr>
              <a:lvl2pPr marL="742950" indent="-285750" eaLnBrk="0" hangingPunct="0">
                <a:defRPr sz="2800" b="1">
                  <a:solidFill>
                    <a:schemeClr val="tx1"/>
                  </a:solidFill>
                  <a:latin typeface="Verdana" panose="020B0804030504040204" pitchFamily="34" charset="0"/>
                  <a:ea typeface="幼圆" panose="02010509060101010101" pitchFamily="49" charset="-122"/>
                </a:defRPr>
              </a:lvl2pPr>
              <a:lvl3pPr marL="1143000" indent="-228600" eaLnBrk="0" hangingPunct="0">
                <a:defRPr sz="2800" b="1">
                  <a:solidFill>
                    <a:schemeClr val="tx1"/>
                  </a:solidFill>
                  <a:latin typeface="Verdana" panose="020B0804030504040204" pitchFamily="34" charset="0"/>
                  <a:ea typeface="幼圆" panose="02010509060101010101" pitchFamily="49" charset="-122"/>
                </a:defRPr>
              </a:lvl3pPr>
              <a:lvl4pPr marL="1600200" indent="-228600" eaLnBrk="0" hangingPunct="0">
                <a:defRPr sz="2800" b="1">
                  <a:solidFill>
                    <a:schemeClr val="tx1"/>
                  </a:solidFill>
                  <a:latin typeface="Verdana" panose="020B0804030504040204" pitchFamily="34" charset="0"/>
                  <a:ea typeface="幼圆" panose="02010509060101010101" pitchFamily="49" charset="-122"/>
                </a:defRPr>
              </a:lvl4pPr>
              <a:lvl5pPr marL="2057400" indent="-228600" eaLnBrk="0" hangingPunct="0">
                <a:defRPr sz="2800" b="1">
                  <a:solidFill>
                    <a:schemeClr val="tx1"/>
                  </a:solidFill>
                  <a:latin typeface="Verdana" panose="020B0804030504040204" pitchFamily="34" charset="0"/>
                  <a:ea typeface="幼圆" panose="02010509060101010101" pitchFamily="49" charset="-122"/>
                </a:defRPr>
              </a:lvl5pPr>
              <a:lvl6pPr marL="25146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6pPr>
              <a:lvl7pPr marL="29718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7pPr>
              <a:lvl8pPr marL="34290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8pPr>
              <a:lvl9pPr marL="38862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000" b="1" i="1" u="none" strike="noStrike" kern="1200" cap="none" spc="0" normalizeH="0" baseline="0" noProof="0">
                  <a:ln>
                    <a:noFill/>
                  </a:ln>
                  <a:solidFill>
                    <a:srgbClr val="000000"/>
                  </a:solidFill>
                  <a:effectLst/>
                  <a:uLnTx/>
                  <a:uFillTx/>
                  <a:latin typeface="Times New Roman" panose="02020503050405090304" pitchFamily="18" charset="0"/>
                  <a:ea typeface="华文楷体" panose="02010600040101010101" pitchFamily="2" charset="-122"/>
                  <a:cs typeface="+mn-cs"/>
                </a:rPr>
                <a:t>I</a:t>
              </a:r>
              <a:r>
                <a:rPr kumimoji="0" lang="en-US" altLang="zh-CN" sz="2000" b="1" i="0" u="none" strike="noStrike" kern="1200" cap="none" spc="0" normalizeH="0" baseline="-25000" noProof="0">
                  <a:ln>
                    <a:noFill/>
                  </a:ln>
                  <a:solidFill>
                    <a:srgbClr val="000000"/>
                  </a:solidFill>
                  <a:effectLst/>
                  <a:uLnTx/>
                  <a:uFillTx/>
                  <a:latin typeface="Times New Roman" panose="02020503050405090304" pitchFamily="18" charset="0"/>
                  <a:ea typeface="华文楷体" panose="02010600040101010101" pitchFamily="2" charset="-122"/>
                  <a:cs typeface="+mn-cs"/>
                </a:rPr>
                <a:t>1</a:t>
              </a:r>
              <a:endParaRPr kumimoji="0" lang="en-US" altLang="zh-CN" sz="2000" b="1" i="0" u="none" strike="noStrike" kern="1200" cap="none" spc="0" normalizeH="0" baseline="-25000" noProof="0">
                <a:ln>
                  <a:noFill/>
                </a:ln>
                <a:solidFill>
                  <a:srgbClr val="000000"/>
                </a:solidFill>
                <a:effectLst/>
                <a:uLnTx/>
                <a:uFillTx/>
                <a:latin typeface="Times New Roman" panose="02020503050405090304" pitchFamily="18" charset="0"/>
                <a:ea typeface="华文楷体" panose="02010600040101010101" pitchFamily="2" charset="-122"/>
                <a:cs typeface="+mn-cs"/>
              </a:endParaRPr>
            </a:p>
          </p:txBody>
        </p:sp>
        <p:sp>
          <p:nvSpPr>
            <p:cNvPr id="3129" name="Rectangle 110"/>
            <p:cNvSpPr>
              <a:spLocks noChangeArrowheads="1"/>
            </p:cNvSpPr>
            <p:nvPr/>
          </p:nvSpPr>
          <p:spPr bwMode="auto">
            <a:xfrm>
              <a:off x="4779" y="2047"/>
              <a:ext cx="204"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000" b="1" i="0" u="none" strike="noStrike" kern="1200" cap="none" spc="0" normalizeH="0" baseline="0" noProof="0">
                  <a:ln>
                    <a:noFill/>
                  </a:ln>
                  <a:solidFill>
                    <a:srgbClr val="000000"/>
                  </a:solidFill>
                  <a:effectLst/>
                  <a:uLnTx/>
                  <a:uFillTx/>
                  <a:latin typeface="Times New Roman" panose="02020503050405090304" pitchFamily="18" charset="0"/>
                  <a:ea typeface="华文楷体" panose="02010600040101010101" pitchFamily="2" charset="-122"/>
                  <a:cs typeface="+mn-cs"/>
                </a:rPr>
                <a:t>b</a:t>
              </a:r>
              <a:endParaRPr kumimoji="0" lang="en-US" altLang="zh-CN" sz="2000" b="1" i="0" u="none" strike="noStrike" kern="1200" cap="none" spc="0" normalizeH="0" baseline="0" noProof="0">
                <a:ln>
                  <a:noFill/>
                </a:ln>
                <a:solidFill>
                  <a:srgbClr val="000000"/>
                </a:solidFill>
                <a:effectLst/>
                <a:uLnTx/>
                <a:uFillTx/>
                <a:latin typeface="Times New Roman" panose="02020503050405090304" pitchFamily="18" charset="0"/>
                <a:ea typeface="华文楷体" panose="02010600040101010101" pitchFamily="2" charset="-122"/>
                <a:cs typeface="+mn-cs"/>
              </a:endParaRPr>
            </a:p>
          </p:txBody>
        </p:sp>
        <p:sp>
          <p:nvSpPr>
            <p:cNvPr id="3130" name="Rectangle 111"/>
            <p:cNvSpPr>
              <a:spLocks noChangeArrowheads="1"/>
            </p:cNvSpPr>
            <p:nvPr/>
          </p:nvSpPr>
          <p:spPr bwMode="auto">
            <a:xfrm>
              <a:off x="4071" y="3634"/>
              <a:ext cx="186"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000" b="1" i="0" u="none" strike="noStrike" kern="1200" cap="none" spc="0" normalizeH="0" baseline="0" noProof="0">
                  <a:ln>
                    <a:noFill/>
                  </a:ln>
                  <a:solidFill>
                    <a:srgbClr val="000000"/>
                  </a:solidFill>
                  <a:effectLst/>
                  <a:uLnTx/>
                  <a:uFillTx/>
                  <a:latin typeface="Times New Roman" panose="02020503050405090304" pitchFamily="18" charset="0"/>
                  <a:ea typeface="华文楷体" panose="02010600040101010101" pitchFamily="2" charset="-122"/>
                  <a:cs typeface="+mn-cs"/>
                </a:rPr>
                <a:t>c</a:t>
              </a:r>
              <a:endParaRPr kumimoji="0" lang="en-US" altLang="zh-CN" sz="2000" b="1" i="0" u="none" strike="noStrike" kern="1200" cap="none" spc="0" normalizeH="0" baseline="0" noProof="0">
                <a:ln>
                  <a:noFill/>
                </a:ln>
                <a:solidFill>
                  <a:srgbClr val="000000"/>
                </a:solidFill>
                <a:effectLst/>
                <a:uLnTx/>
                <a:uFillTx/>
                <a:latin typeface="Times New Roman" panose="02020503050405090304" pitchFamily="18" charset="0"/>
                <a:ea typeface="华文楷体" panose="02010600040101010101" pitchFamily="2" charset="-122"/>
                <a:cs typeface="+mn-cs"/>
              </a:endParaRPr>
            </a:p>
          </p:txBody>
        </p:sp>
      </p:grpSp>
      <p:sp>
        <p:nvSpPr>
          <p:cNvPr id="23665" name="Rectangle 113"/>
          <p:cNvSpPr>
            <a:spLocks noChangeArrowheads="1"/>
          </p:cNvSpPr>
          <p:nvPr/>
        </p:nvSpPr>
        <p:spPr bwMode="auto">
          <a:xfrm>
            <a:off x="2046288" y="3874771"/>
            <a:ext cx="3419475" cy="953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800" b="1" i="0" u="none" strike="noStrike" kern="1200" cap="none" spc="0" normalizeH="0" baseline="0" noProof="0">
                <a:ln>
                  <a:noFill/>
                </a:ln>
                <a:solidFill>
                  <a:srgbClr val="000000"/>
                </a:solidFill>
                <a:effectLst/>
                <a:uLnTx/>
                <a:uFillTx/>
                <a:latin typeface="Times New Roman" panose="02020503050405090304" pitchFamily="18" charset="0"/>
                <a:ea typeface="幼圆" panose="02010509060101010101" pitchFamily="49" charset="-122"/>
                <a:cs typeface="Times New Roman" panose="02020503050405090304" pitchFamily="18" charset="0"/>
              </a:rPr>
              <a:t>对右图的回路</a:t>
            </a:r>
            <a:r>
              <a:rPr kumimoji="0" lang="en-US" altLang="zh-CN" sz="2800" b="1" i="0" u="none" strike="noStrike" kern="1200" cap="none" spc="0" normalizeH="0" baseline="0" noProof="0">
                <a:ln>
                  <a:noFill/>
                </a:ln>
                <a:solidFill>
                  <a:srgbClr val="000000"/>
                </a:solidFill>
                <a:effectLst/>
                <a:uLnTx/>
                <a:uFillTx/>
                <a:latin typeface="Times New Roman" panose="02020503050405090304" pitchFamily="18" charset="0"/>
                <a:ea typeface="幼圆" panose="02010509060101010101" pitchFamily="49" charset="-122"/>
                <a:cs typeface="Times New Roman" panose="02020503050405090304" pitchFamily="18" charset="0"/>
              </a:rPr>
              <a:t>2 </a:t>
            </a:r>
            <a:r>
              <a:rPr kumimoji="0" lang="zh-CN" altLang="en-US" sz="2800" b="1" i="0" u="none" strike="noStrike" kern="1200" cap="none" spc="0" normalizeH="0" baseline="0" noProof="0">
                <a:ln>
                  <a:noFill/>
                </a:ln>
                <a:solidFill>
                  <a:srgbClr val="000000"/>
                </a:solidFill>
                <a:effectLst/>
                <a:uLnTx/>
                <a:uFillTx/>
                <a:latin typeface="Times New Roman" panose="02020503050405090304" pitchFamily="18" charset="0"/>
                <a:ea typeface="幼圆" panose="02010509060101010101" pitchFamily="49" charset="-122"/>
                <a:cs typeface="Times New Roman" panose="02020503050405090304" pitchFamily="18" charset="0"/>
              </a:rPr>
              <a:t>应用 </a:t>
            </a:r>
            <a:r>
              <a:rPr kumimoji="0" lang="en-US" altLang="zh-CN" sz="2800" b="1" i="0" u="none" strike="noStrike" kern="1200" cap="none" spc="0" normalizeH="0" baseline="0" noProof="0">
                <a:ln>
                  <a:noFill/>
                </a:ln>
                <a:solidFill>
                  <a:srgbClr val="000000"/>
                </a:solidFill>
                <a:effectLst/>
                <a:uLnTx/>
                <a:uFillTx/>
                <a:latin typeface="Times New Roman" panose="02020503050405090304" pitchFamily="18" charset="0"/>
                <a:ea typeface="幼圆" panose="02010509060101010101" pitchFamily="49" charset="-122"/>
                <a:cs typeface="Times New Roman" panose="02020503050405090304" pitchFamily="18" charset="0"/>
              </a:rPr>
              <a:t>KVL </a:t>
            </a:r>
            <a:r>
              <a:rPr kumimoji="0" lang="zh-CN" altLang="en-US" sz="2800" b="1" i="0" u="none" strike="noStrike" kern="1200" cap="none" spc="0" normalizeH="0" baseline="0" noProof="0">
                <a:ln>
                  <a:noFill/>
                </a:ln>
                <a:solidFill>
                  <a:srgbClr val="000000"/>
                </a:solidFill>
                <a:effectLst/>
                <a:uLnTx/>
                <a:uFillTx/>
                <a:latin typeface="Times New Roman" panose="02020503050405090304" pitchFamily="18" charset="0"/>
                <a:ea typeface="幼圆" panose="02010509060101010101" pitchFamily="49" charset="-122"/>
                <a:cs typeface="Times New Roman" panose="02020503050405090304" pitchFamily="18" charset="0"/>
              </a:rPr>
              <a:t>可得到 </a:t>
            </a:r>
            <a:endParaRPr kumimoji="0" lang="zh-CN" altLang="en-US" sz="2800" b="1" i="0" u="none" strike="noStrike" kern="1200" cap="none" spc="0" normalizeH="0" baseline="0" noProof="0">
              <a:ln>
                <a:noFill/>
              </a:ln>
              <a:solidFill>
                <a:srgbClr val="000000"/>
              </a:solidFill>
              <a:effectLst/>
              <a:uLnTx/>
              <a:uFillTx/>
              <a:latin typeface="Times New Roman" panose="02020503050405090304" pitchFamily="18" charset="0"/>
              <a:ea typeface="幼圆" panose="02010509060101010101" pitchFamily="49" charset="-122"/>
              <a:cs typeface="Times New Roman" panose="02020503050405090304" pitchFamily="18" charset="0"/>
            </a:endParaRPr>
          </a:p>
        </p:txBody>
      </p:sp>
      <p:graphicFrame>
        <p:nvGraphicFramePr>
          <p:cNvPr id="23667" name="Object 115"/>
          <p:cNvGraphicFramePr>
            <a:graphicFrameLocks noChangeAspect="1"/>
          </p:cNvGraphicFramePr>
          <p:nvPr/>
        </p:nvGraphicFramePr>
        <p:xfrm>
          <a:off x="2900363" y="5054600"/>
          <a:ext cx="2717800" cy="431800"/>
        </p:xfrm>
        <a:graphic>
          <a:graphicData uri="http://schemas.openxmlformats.org/presentationml/2006/ole">
            <mc:AlternateContent xmlns:mc="http://schemas.openxmlformats.org/markup-compatibility/2006">
              <mc:Choice xmlns:v="urn:schemas-microsoft-com:vml" Requires="v">
                <p:oleObj spid="_x0000_s3" name="Equation" r:id="rId3" imgW="2717800" imgH="431800" progId="Equation.DSMT4">
                  <p:embed/>
                </p:oleObj>
              </mc:Choice>
              <mc:Fallback>
                <p:oleObj name="Equation" r:id="rId3" imgW="2717800" imgH="431800" progId="Equation.DSMT4">
                  <p:embed/>
                  <p:pic>
                    <p:nvPicPr>
                      <p:cNvPr id="0" name="Object 11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00363" y="5054600"/>
                        <a:ext cx="2717800"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 name="灯片编号占位符 4"/>
          <p:cNvSpPr>
            <a:spLocks noGrp="1"/>
          </p:cNvSpPr>
          <p:nvPr>
            <p:ph type="sldNum" sz="quarter" idx="12"/>
            <p:custDataLst>
              <p:tags r:id="rId5"/>
            </p:custDataLst>
          </p:nvPr>
        </p:nvSpPr>
        <p:spPr/>
        <p:txBody>
          <a:bodyPr/>
          <a:lstStyle/>
          <a:p>
            <a:fld id="{6D22F896-40B5-4ADD-8801-0D06FADFA095}" type="slidenum">
              <a:rPr lang="en-US" dirty="0"/>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nodePh="1">
                                  <p:stCondLst>
                                    <p:cond delay="0"/>
                                  </p:stCondLst>
                                  <p:endCondLst>
                                    <p:cond evt="begin" delay="0">
                                      <p:tn val="5"/>
                                    </p:cond>
                                  </p:endCondLst>
                                  <p:childTnLst>
                                    <p:set>
                                      <p:cBhvr>
                                        <p:cTn id="6" dur="1" fill="hold">
                                          <p:stCondLst>
                                            <p:cond delay="0"/>
                                          </p:stCondLst>
                                        </p:cTn>
                                        <p:tgtEl>
                                          <p:spTgt spid="23556"/>
                                        </p:tgtEl>
                                        <p:attrNameLst>
                                          <p:attrName>style.visibility</p:attrName>
                                        </p:attrNameLst>
                                      </p:cBhvr>
                                      <p:to>
                                        <p:strVal val="visible"/>
                                      </p:to>
                                    </p:set>
                                    <p:animEffect transition="in" filter="wipe(left)">
                                      <p:cBhvr>
                                        <p:cTn id="7" dur="500"/>
                                        <p:tgtEl>
                                          <p:spTgt spid="2355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23560"/>
                                        </p:tgtEl>
                                        <p:attrNameLst>
                                          <p:attrName>style.visibility</p:attrName>
                                        </p:attrNameLst>
                                      </p:cBhvr>
                                      <p:to>
                                        <p:strVal val="visible"/>
                                      </p:to>
                                    </p:set>
                                    <p:animEffect transition="in" filter="wipe(up)">
                                      <p:cBhvr>
                                        <p:cTn id="12" dur="500"/>
                                        <p:tgtEl>
                                          <p:spTgt spid="23560"/>
                                        </p:tgtEl>
                                      </p:cBhvr>
                                    </p:animEffect>
                                  </p:childTnLst>
                                </p:cTn>
                              </p:par>
                            </p:childTnLst>
                          </p:cTn>
                        </p:par>
                        <p:par>
                          <p:cTn id="13" fill="hold">
                            <p:stCondLst>
                              <p:cond delay="500"/>
                            </p:stCondLst>
                            <p:childTnLst>
                              <p:par>
                                <p:cTn id="14" presetID="9" presetClass="entr" presetSubtype="0" fill="hold" nodeType="afterEffect">
                                  <p:stCondLst>
                                    <p:cond delay="0"/>
                                  </p:stCondLst>
                                  <p:childTnLst>
                                    <p:set>
                                      <p:cBhvr>
                                        <p:cTn id="15" dur="1" fill="hold">
                                          <p:stCondLst>
                                            <p:cond delay="0"/>
                                          </p:stCondLst>
                                        </p:cTn>
                                        <p:tgtEl>
                                          <p:spTgt spid="23561"/>
                                        </p:tgtEl>
                                        <p:attrNameLst>
                                          <p:attrName>style.visibility</p:attrName>
                                        </p:attrNameLst>
                                      </p:cBhvr>
                                      <p:to>
                                        <p:strVal val="visible"/>
                                      </p:to>
                                    </p:set>
                                    <p:animEffect transition="in" filter="dissolve">
                                      <p:cBhvr>
                                        <p:cTn id="16" dur="500"/>
                                        <p:tgtEl>
                                          <p:spTgt spid="23561"/>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dissolve">
                                      <p:cBhvr>
                                        <p:cTn id="21" dur="500"/>
                                        <p:tgtEl>
                                          <p:spTgt spid="2"/>
                                        </p:tgtEl>
                                      </p:cBhvr>
                                    </p:animEffect>
                                  </p:childTnLst>
                                </p:cTn>
                              </p:par>
                            </p:childTnLst>
                          </p:cTn>
                        </p:par>
                        <p:par>
                          <p:cTn id="22" fill="hold">
                            <p:stCondLst>
                              <p:cond delay="500"/>
                            </p:stCondLst>
                            <p:childTnLst>
                              <p:par>
                                <p:cTn id="23" presetID="22" presetClass="entr" presetSubtype="1" fill="hold" grpId="0" nodeType="afterEffect">
                                  <p:stCondLst>
                                    <p:cond delay="0"/>
                                  </p:stCondLst>
                                  <p:childTnLst>
                                    <p:set>
                                      <p:cBhvr>
                                        <p:cTn id="24" dur="1" fill="hold">
                                          <p:stCondLst>
                                            <p:cond delay="0"/>
                                          </p:stCondLst>
                                        </p:cTn>
                                        <p:tgtEl>
                                          <p:spTgt spid="23665"/>
                                        </p:tgtEl>
                                        <p:attrNameLst>
                                          <p:attrName>style.visibility</p:attrName>
                                        </p:attrNameLst>
                                      </p:cBhvr>
                                      <p:to>
                                        <p:strVal val="visible"/>
                                      </p:to>
                                    </p:set>
                                    <p:animEffect transition="in" filter="wipe(up)">
                                      <p:cBhvr>
                                        <p:cTn id="25" dur="500"/>
                                        <p:tgtEl>
                                          <p:spTgt spid="23665"/>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23667"/>
                                        </p:tgtEl>
                                        <p:attrNameLst>
                                          <p:attrName>style.visibility</p:attrName>
                                        </p:attrNameLst>
                                      </p:cBhvr>
                                      <p:to>
                                        <p:strVal val="visible"/>
                                      </p:to>
                                    </p:set>
                                    <p:animEffect transition="in" filter="wipe(left)">
                                      <p:cBhvr>
                                        <p:cTn id="30" dur="500"/>
                                        <p:tgtEl>
                                          <p:spTgt spid="236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56" grpId="0"/>
      <p:bldP spid="23560" grpId="0"/>
      <p:bldP spid="23665" grpId="0"/>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Text Box 2"/>
          <p:cNvSpPr txBox="1"/>
          <p:nvPr/>
        </p:nvSpPr>
        <p:spPr>
          <a:xfrm>
            <a:off x="2133600" y="520700"/>
            <a:ext cx="7924800" cy="46037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zh-CN" altLang="en-US" sz="2400" b="1" dirty="0">
                <a:ea typeface="楷体_GB2312" pitchFamily="1" charset="-122"/>
              </a:rPr>
              <a:t>例</a:t>
            </a:r>
            <a:r>
              <a:rPr lang="en-US" altLang="zh-CN" sz="2400" b="1" dirty="0">
                <a:ea typeface="楷体_GB2312" pitchFamily="1" charset="-122"/>
              </a:rPr>
              <a:t>7  </a:t>
            </a:r>
            <a:r>
              <a:rPr lang="zh-CN" altLang="en-US" sz="2400" b="1" dirty="0">
                <a:ea typeface="楷体_GB2312" pitchFamily="1" charset="-122"/>
              </a:rPr>
              <a:t>求图</a:t>
            </a:r>
            <a:r>
              <a:rPr lang="en-US" altLang="zh-CN" sz="2400" b="1" dirty="0">
                <a:ea typeface="楷体_GB2312" pitchFamily="1" charset="-122"/>
              </a:rPr>
              <a:t>4-10(a)</a:t>
            </a:r>
            <a:r>
              <a:rPr lang="zh-CN" altLang="en-US" sz="2400" b="1" dirty="0">
                <a:ea typeface="楷体_GB2312" pitchFamily="1" charset="-122"/>
              </a:rPr>
              <a:t>单口网络的戴维宁等效电路。 </a:t>
            </a:r>
            <a:endParaRPr lang="zh-CN" altLang="en-US" sz="2400" b="1" dirty="0">
              <a:ea typeface="楷体_GB2312" pitchFamily="1" charset="-122"/>
            </a:endParaRPr>
          </a:p>
        </p:txBody>
      </p:sp>
      <p:grpSp>
        <p:nvGrpSpPr>
          <p:cNvPr id="97283" name="Group 3"/>
          <p:cNvGrpSpPr/>
          <p:nvPr/>
        </p:nvGrpSpPr>
        <p:grpSpPr>
          <a:xfrm>
            <a:off x="3200400" y="977900"/>
            <a:ext cx="5867400" cy="3887788"/>
            <a:chOff x="240" y="384"/>
            <a:chExt cx="3696" cy="2449"/>
          </a:xfrm>
        </p:grpSpPr>
        <p:graphicFrame>
          <p:nvGraphicFramePr>
            <p:cNvPr id="115718" name="Object 4"/>
            <p:cNvGraphicFramePr>
              <a:graphicFrameLocks noChangeAspect="1"/>
            </p:cNvGraphicFramePr>
            <p:nvPr/>
          </p:nvGraphicFramePr>
          <p:xfrm>
            <a:off x="240" y="384"/>
            <a:ext cx="3696" cy="2200"/>
          </p:xfrm>
          <a:graphic>
            <a:graphicData uri="http://schemas.openxmlformats.org/presentationml/2006/ole">
              <mc:AlternateContent xmlns:mc="http://schemas.openxmlformats.org/markup-compatibility/2006">
                <mc:Choice xmlns:v="urn:schemas-microsoft-com:vml" Requires="v">
                  <p:oleObj spid="_x0000_s92" name="" r:id="rId1" imgW="19367500" imgH="11531600" progId="Photoshop.Image.5">
                    <p:embed/>
                  </p:oleObj>
                </mc:Choice>
                <mc:Fallback>
                  <p:oleObj name="" r:id="rId1" imgW="19367500" imgH="11531600" progId="Photoshop.Image.5">
                    <p:embed/>
                    <p:pic>
                      <p:nvPicPr>
                        <p:cNvPr id="0" name="图片 3317"/>
                        <p:cNvPicPr/>
                        <p:nvPr/>
                      </p:nvPicPr>
                      <p:blipFill>
                        <a:blip r:embed="rId2"/>
                        <a:stretch>
                          <a:fillRect/>
                        </a:stretch>
                      </p:blipFill>
                      <p:spPr>
                        <a:xfrm>
                          <a:off x="240" y="384"/>
                          <a:ext cx="3696" cy="2200"/>
                        </a:xfrm>
                        <a:prstGeom prst="rect">
                          <a:avLst/>
                        </a:prstGeom>
                        <a:noFill/>
                        <a:ln w="38100">
                          <a:noFill/>
                          <a:miter/>
                        </a:ln>
                      </p:spPr>
                    </p:pic>
                  </p:oleObj>
                </mc:Fallback>
              </mc:AlternateContent>
            </a:graphicData>
          </a:graphic>
        </p:graphicFrame>
        <p:sp>
          <p:nvSpPr>
            <p:cNvPr id="115719" name="Rectangle 5"/>
            <p:cNvSpPr/>
            <p:nvPr/>
          </p:nvSpPr>
          <p:spPr>
            <a:xfrm>
              <a:off x="1868" y="2582"/>
              <a:ext cx="702" cy="25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zh-CN" altLang="en-US" sz="2000" b="1" dirty="0">
                  <a:ea typeface="楷体_GB2312" pitchFamily="1" charset="-122"/>
                </a:rPr>
                <a:t>图</a:t>
              </a:r>
              <a:r>
                <a:rPr lang="en-US" altLang="zh-CN" sz="2000" b="1" dirty="0">
                  <a:ea typeface="楷体_GB2312" pitchFamily="1" charset="-122"/>
                </a:rPr>
                <a:t>4</a:t>
              </a:r>
              <a:r>
                <a:rPr lang="zh-CN" altLang="en-US" sz="2000" b="1" dirty="0">
                  <a:ea typeface="楷体_GB2312" pitchFamily="1" charset="-122"/>
                </a:rPr>
                <a:t>－</a:t>
              </a:r>
              <a:r>
                <a:rPr lang="en-US" altLang="zh-CN" sz="2000" b="1" dirty="0">
                  <a:ea typeface="楷体_GB2312" pitchFamily="1" charset="-122"/>
                </a:rPr>
                <a:t>10</a:t>
              </a:r>
              <a:endParaRPr lang="en-US" altLang="zh-CN" sz="2000" b="1" dirty="0">
                <a:ea typeface="楷体_GB2312" pitchFamily="1" charset="-122"/>
              </a:endParaRPr>
            </a:p>
          </p:txBody>
        </p:sp>
      </p:grpSp>
      <p:sp>
        <p:nvSpPr>
          <p:cNvPr id="97286" name="Text Box 6"/>
          <p:cNvSpPr txBox="1"/>
          <p:nvPr/>
        </p:nvSpPr>
        <p:spPr>
          <a:xfrm>
            <a:off x="2133600" y="4667250"/>
            <a:ext cx="8001000" cy="119888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lnSpc>
                <a:spcPct val="150000"/>
              </a:lnSpc>
              <a:spcBef>
                <a:spcPct val="50000"/>
              </a:spcBef>
              <a:buNone/>
            </a:pPr>
            <a:r>
              <a:rPr lang="en-US" altLang="zh-CN" sz="2400" b="1" dirty="0">
                <a:ea typeface="楷体_GB2312" pitchFamily="1" charset="-122"/>
              </a:rPr>
              <a:t> </a:t>
            </a:r>
            <a:r>
              <a:rPr lang="zh-CN" altLang="en-US" sz="2400" b="1" dirty="0">
                <a:ea typeface="楷体_GB2312" pitchFamily="1" charset="-122"/>
              </a:rPr>
              <a:t>解：</a:t>
            </a:r>
            <a:r>
              <a:rPr lang="en-US" altLang="zh-CN" sz="2400" b="1" i="1" dirty="0">
                <a:ea typeface="楷体_GB2312" pitchFamily="1" charset="-122"/>
              </a:rPr>
              <a:t>u</a:t>
            </a:r>
            <a:r>
              <a:rPr lang="en-US" altLang="zh-CN" sz="2400" b="1" baseline="-30000" dirty="0">
                <a:ea typeface="楷体_GB2312" pitchFamily="1" charset="-122"/>
              </a:rPr>
              <a:t>oc</a:t>
            </a:r>
            <a:r>
              <a:rPr lang="zh-CN" altLang="en-US" sz="2400" b="1" dirty="0">
                <a:ea typeface="楷体_GB2312" pitchFamily="1" charset="-122"/>
              </a:rPr>
              <a:t>的参考方向如图</a:t>
            </a:r>
            <a:r>
              <a:rPr lang="en-US" altLang="zh-CN" sz="2400" b="1" dirty="0">
                <a:ea typeface="楷体_GB2312" pitchFamily="1" charset="-122"/>
              </a:rPr>
              <a:t>(b)</a:t>
            </a:r>
            <a:r>
              <a:rPr lang="zh-CN" altLang="en-US" sz="2400" b="1" dirty="0">
                <a:ea typeface="楷体_GB2312" pitchFamily="1" charset="-122"/>
              </a:rPr>
              <a:t>所示。由于</a:t>
            </a:r>
            <a:r>
              <a:rPr lang="en-US" altLang="zh-CN" sz="2400" b="1" i="1" dirty="0">
                <a:ea typeface="楷体_GB2312" pitchFamily="1" charset="-122"/>
              </a:rPr>
              <a:t>i</a:t>
            </a:r>
            <a:r>
              <a:rPr lang="en-US" altLang="zh-CN" sz="2400" b="1" dirty="0">
                <a:ea typeface="楷体_GB2312" pitchFamily="1" charset="-122"/>
              </a:rPr>
              <a:t>=0</a:t>
            </a:r>
            <a:r>
              <a:rPr lang="zh-CN" altLang="en-US" sz="2400" b="1" dirty="0">
                <a:ea typeface="楷体_GB2312" pitchFamily="1" charset="-122"/>
              </a:rPr>
              <a:t>，使得受控电流</a:t>
            </a:r>
            <a:br>
              <a:rPr lang="zh-CN" altLang="en-US" sz="2400" b="1" dirty="0">
                <a:ea typeface="楷体_GB2312" pitchFamily="1" charset="-122"/>
              </a:rPr>
            </a:br>
            <a:r>
              <a:rPr lang="zh-CN" altLang="en-US" sz="2400" b="1" dirty="0">
                <a:ea typeface="楷体_GB2312" pitchFamily="1" charset="-122"/>
              </a:rPr>
              <a:t>         源的电流</a:t>
            </a:r>
            <a:r>
              <a:rPr lang="en-US" altLang="zh-CN" sz="2400" b="1" dirty="0">
                <a:ea typeface="楷体_GB2312" pitchFamily="1" charset="-122"/>
              </a:rPr>
              <a:t>3</a:t>
            </a:r>
            <a:r>
              <a:rPr lang="en-US" altLang="zh-CN" sz="2400" b="1" i="1" dirty="0">
                <a:ea typeface="楷体_GB2312" pitchFamily="1" charset="-122"/>
              </a:rPr>
              <a:t>i</a:t>
            </a:r>
            <a:r>
              <a:rPr lang="en-US" altLang="zh-CN" sz="2400" b="1" dirty="0">
                <a:ea typeface="楷体_GB2312" pitchFamily="1" charset="-122"/>
              </a:rPr>
              <a:t>=0</a:t>
            </a:r>
            <a:r>
              <a:rPr lang="zh-CN" altLang="en-US" sz="2400" b="1" dirty="0">
                <a:ea typeface="楷体_GB2312" pitchFamily="1" charset="-122"/>
              </a:rPr>
              <a:t>，相当于开路，用分压公式可求得</a:t>
            </a:r>
            <a:r>
              <a:rPr lang="en-US" altLang="zh-CN" sz="2400" b="1" i="1" dirty="0">
                <a:ea typeface="楷体_GB2312" pitchFamily="1" charset="-122"/>
              </a:rPr>
              <a:t>u</a:t>
            </a:r>
            <a:r>
              <a:rPr lang="en-US" altLang="zh-CN" sz="2400" b="1" baseline="-30000" dirty="0">
                <a:ea typeface="楷体_GB2312" pitchFamily="1" charset="-122"/>
              </a:rPr>
              <a:t>oc</a:t>
            </a:r>
            <a:r>
              <a:rPr lang="zh-CN" altLang="en-US" sz="2400" b="1" dirty="0">
                <a:ea typeface="楷体_GB2312" pitchFamily="1" charset="-122"/>
              </a:rPr>
              <a:t>为 </a:t>
            </a:r>
            <a:endParaRPr lang="zh-CN" altLang="en-US" sz="2400" b="1" dirty="0">
              <a:ea typeface="楷体_GB2312" pitchFamily="1" charset="-122"/>
            </a:endParaRPr>
          </a:p>
        </p:txBody>
      </p:sp>
      <p:graphicFrame>
        <p:nvGraphicFramePr>
          <p:cNvPr id="97287" name="Object 7"/>
          <p:cNvGraphicFramePr>
            <a:graphicFrameLocks noChangeAspect="1"/>
          </p:cNvGraphicFramePr>
          <p:nvPr/>
        </p:nvGraphicFramePr>
        <p:xfrm>
          <a:off x="4054475" y="5908675"/>
          <a:ext cx="3489325" cy="936625"/>
        </p:xfrm>
        <a:graphic>
          <a:graphicData uri="http://schemas.openxmlformats.org/presentationml/2006/ole">
            <mc:AlternateContent xmlns:mc="http://schemas.openxmlformats.org/markup-compatibility/2006">
              <mc:Choice xmlns:v="urn:schemas-microsoft-com:vml" Requires="v">
                <p:oleObj spid="_x0000_s2" name="" r:id="rId3" imgW="1511300" imgH="393700" progId="Equation.3">
                  <p:embed/>
                </p:oleObj>
              </mc:Choice>
              <mc:Fallback>
                <p:oleObj name="" r:id="rId3" imgW="1511300" imgH="393700" progId="Equation.3">
                  <p:embed/>
                  <p:pic>
                    <p:nvPicPr>
                      <p:cNvPr id="0" name="图片 3318"/>
                      <p:cNvPicPr/>
                      <p:nvPr/>
                    </p:nvPicPr>
                    <p:blipFill>
                      <a:blip r:embed="rId4"/>
                      <a:stretch>
                        <a:fillRect/>
                      </a:stretch>
                    </p:blipFill>
                    <p:spPr>
                      <a:xfrm>
                        <a:off x="4054475" y="5908675"/>
                        <a:ext cx="3489325" cy="936625"/>
                      </a:xfrm>
                      <a:prstGeom prst="rect">
                        <a:avLst/>
                      </a:prstGeom>
                      <a:solidFill>
                        <a:srgbClr val="00FFCC"/>
                      </a:solidFill>
                      <a:ln w="38100">
                        <a:noFill/>
                        <a:miter/>
                      </a:ln>
                    </p:spPr>
                  </p:pic>
                </p:oleObj>
              </mc:Fallback>
            </mc:AlternateContent>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97282">
                                            <p:txEl>
                                              <p:pRg st="0" end="0"/>
                                            </p:txEl>
                                          </p:spTgt>
                                        </p:tgtEl>
                                        <p:attrNameLst>
                                          <p:attrName>style.visibility</p:attrName>
                                        </p:attrNameLst>
                                      </p:cBhvr>
                                      <p:to>
                                        <p:strVal val="visible"/>
                                      </p:to>
                                    </p:set>
                                    <p:animEffect transition="in" filter="dissolve">
                                      <p:cBhvr>
                                        <p:cTn id="7" dur="500"/>
                                        <p:tgtEl>
                                          <p:spTgt spid="9728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97283"/>
                                        </p:tgtEl>
                                        <p:attrNameLst>
                                          <p:attrName>style.visibility</p:attrName>
                                        </p:attrNameLst>
                                      </p:cBhvr>
                                      <p:to>
                                        <p:strVal val="visible"/>
                                      </p:to>
                                    </p:set>
                                    <p:animEffect transition="in" filter="dissolve">
                                      <p:cBhvr>
                                        <p:cTn id="12" dur="500"/>
                                        <p:tgtEl>
                                          <p:spTgt spid="97283"/>
                                        </p:tgtEl>
                                      </p:cBhvr>
                                    </p:animEffect>
                                  </p:childTnLst>
                                </p:cTn>
                              </p:par>
                            </p:childTnLst>
                          </p:cTn>
                        </p:par>
                        <p:par>
                          <p:cTn id="13" fill="hold">
                            <p:stCondLst>
                              <p:cond delay="500"/>
                            </p:stCondLst>
                            <p:childTnLst>
                              <p:par>
                                <p:cTn id="14" presetID="9" presetClass="entr" presetSubtype="0" fill="hold" grpId="0" nodeType="afterEffect">
                                  <p:stCondLst>
                                    <p:cond delay="0"/>
                                  </p:stCondLst>
                                  <p:childTnLst>
                                    <p:set>
                                      <p:cBhvr>
                                        <p:cTn id="15" dur="1" fill="hold">
                                          <p:stCondLst>
                                            <p:cond delay="0"/>
                                          </p:stCondLst>
                                        </p:cTn>
                                        <p:tgtEl>
                                          <p:spTgt spid="97286"/>
                                        </p:tgtEl>
                                        <p:attrNameLst>
                                          <p:attrName>style.visibility</p:attrName>
                                        </p:attrNameLst>
                                      </p:cBhvr>
                                      <p:to>
                                        <p:strVal val="visible"/>
                                      </p:to>
                                    </p:set>
                                    <p:animEffect transition="in" filter="dissolve">
                                      <p:cBhvr>
                                        <p:cTn id="16" dur="500"/>
                                        <p:tgtEl>
                                          <p:spTgt spid="97286"/>
                                        </p:tgtEl>
                                      </p:cBhvr>
                                    </p:animEffect>
                                  </p:childTnLst>
                                </p:cTn>
                              </p:par>
                            </p:childTnLst>
                          </p:cTn>
                        </p:par>
                        <p:par>
                          <p:cTn id="17" fill="hold">
                            <p:stCondLst>
                              <p:cond delay="1000"/>
                            </p:stCondLst>
                            <p:childTnLst>
                              <p:par>
                                <p:cTn id="18" presetID="9" presetClass="entr" presetSubtype="0" fill="hold" nodeType="afterEffect">
                                  <p:stCondLst>
                                    <p:cond delay="2000"/>
                                  </p:stCondLst>
                                  <p:childTnLst>
                                    <p:set>
                                      <p:cBhvr>
                                        <p:cTn id="19" dur="1" fill="hold">
                                          <p:stCondLst>
                                            <p:cond delay="0"/>
                                          </p:stCondLst>
                                        </p:cTn>
                                        <p:tgtEl>
                                          <p:spTgt spid="97287"/>
                                        </p:tgtEl>
                                        <p:attrNameLst>
                                          <p:attrName>style.visibility</p:attrName>
                                        </p:attrNameLst>
                                      </p:cBhvr>
                                      <p:to>
                                        <p:strVal val="visible"/>
                                      </p:to>
                                    </p:set>
                                    <p:animEffect transition="in" filter="dissolve">
                                      <p:cBhvr>
                                        <p:cTn id="20" dur="500"/>
                                        <p:tgtEl>
                                          <p:spTgt spid="972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282" grpId="0" advAuto="1000" build="p"/>
      <p:bldP spid="97286" grpId="0"/>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Text Box 2"/>
          <p:cNvSpPr txBox="1"/>
          <p:nvPr/>
        </p:nvSpPr>
        <p:spPr>
          <a:xfrm>
            <a:off x="1226820" y="4573905"/>
            <a:ext cx="10273665" cy="1198880"/>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lnSpc>
                <a:spcPct val="150000"/>
              </a:lnSpc>
              <a:spcBef>
                <a:spcPct val="50000"/>
              </a:spcBef>
              <a:buNone/>
            </a:pPr>
            <a:r>
              <a:rPr lang="en-US" altLang="zh-CN" sz="2400" b="1" dirty="0">
                <a:ea typeface="楷体_GB2312" pitchFamily="1" charset="-122"/>
              </a:rPr>
              <a:t>        </a:t>
            </a:r>
            <a:r>
              <a:rPr lang="zh-CN" altLang="en-US" sz="2400" b="1" dirty="0">
                <a:ea typeface="楷体_GB2312" pitchFamily="1" charset="-122"/>
              </a:rPr>
              <a:t>为求</a:t>
            </a:r>
            <a:r>
              <a:rPr lang="en-US" altLang="zh-CN" sz="2400" b="1" i="1" dirty="0">
                <a:ea typeface="楷体_GB2312" pitchFamily="1" charset="-122"/>
              </a:rPr>
              <a:t>R</a:t>
            </a:r>
            <a:r>
              <a:rPr lang="en-US" altLang="zh-CN" sz="2400" b="1" baseline="-20000" dirty="0">
                <a:ea typeface="楷体_GB2312" pitchFamily="1" charset="-122"/>
              </a:rPr>
              <a:t>o</a:t>
            </a:r>
            <a:r>
              <a:rPr lang="zh-CN" altLang="en-US" sz="2400" b="1" dirty="0">
                <a:ea typeface="楷体_GB2312" pitchFamily="1" charset="-122"/>
              </a:rPr>
              <a:t>，将</a:t>
            </a:r>
            <a:r>
              <a:rPr lang="en-US" altLang="zh-CN" sz="2400" b="1" dirty="0">
                <a:ea typeface="楷体_GB2312" pitchFamily="1" charset="-122"/>
              </a:rPr>
              <a:t>18V</a:t>
            </a:r>
            <a:r>
              <a:rPr lang="zh-CN" altLang="en-US" sz="2400" b="1" dirty="0">
                <a:ea typeface="楷体_GB2312" pitchFamily="1" charset="-122"/>
              </a:rPr>
              <a:t>独立电压源用短路代替，保留受控源，在 </a:t>
            </a:r>
            <a:r>
              <a:rPr lang="en-US" altLang="zh-CN" sz="2400" b="1" dirty="0">
                <a:ea typeface="楷体_GB2312" pitchFamily="1" charset="-122"/>
              </a:rPr>
              <a:t>a</a:t>
            </a:r>
            <a:r>
              <a:rPr lang="zh-CN" altLang="en-US" sz="2400" b="1" dirty="0">
                <a:ea typeface="楷体_GB2312" pitchFamily="1" charset="-122"/>
              </a:rPr>
              <a:t>、</a:t>
            </a:r>
            <a:r>
              <a:rPr lang="en-US" altLang="zh-CN" sz="2400" b="1" dirty="0">
                <a:ea typeface="楷体_GB2312" pitchFamily="1" charset="-122"/>
              </a:rPr>
              <a:t>b</a:t>
            </a:r>
            <a:r>
              <a:rPr lang="zh-CN" altLang="en-US" sz="2400" b="1" dirty="0">
                <a:ea typeface="楷体_GB2312" pitchFamily="1" charset="-122"/>
              </a:rPr>
              <a:t>端口外加电流源</a:t>
            </a:r>
            <a:r>
              <a:rPr lang="en-US" altLang="zh-CN" sz="2400" b="1" i="1" dirty="0">
                <a:ea typeface="楷体_GB2312" pitchFamily="1" charset="-122"/>
              </a:rPr>
              <a:t>i</a:t>
            </a:r>
            <a:r>
              <a:rPr lang="zh-CN" altLang="en-US" sz="2400" b="1" dirty="0">
                <a:ea typeface="楷体_GB2312" pitchFamily="1" charset="-122"/>
              </a:rPr>
              <a:t>，得到图</a:t>
            </a:r>
            <a:r>
              <a:rPr lang="en-US" altLang="zh-CN" sz="2400" b="1" dirty="0">
                <a:ea typeface="楷体_GB2312" pitchFamily="1" charset="-122"/>
              </a:rPr>
              <a:t>(c)</a:t>
            </a:r>
            <a:r>
              <a:rPr lang="zh-CN" altLang="en-US" sz="2400" b="1" dirty="0">
                <a:ea typeface="楷体_GB2312" pitchFamily="1" charset="-122"/>
              </a:rPr>
              <a:t>电路。通过计算端口电压</a:t>
            </a:r>
            <a:r>
              <a:rPr lang="en-US" altLang="zh-CN" sz="2400" b="1" i="1" dirty="0">
                <a:ea typeface="楷体_GB2312" pitchFamily="1" charset="-122"/>
              </a:rPr>
              <a:t>u</a:t>
            </a:r>
            <a:r>
              <a:rPr lang="zh-CN" altLang="en-US" sz="2400" b="1" dirty="0">
                <a:ea typeface="楷体_GB2312" pitchFamily="1" charset="-122"/>
              </a:rPr>
              <a:t>的表达式可求得电阻</a:t>
            </a:r>
            <a:r>
              <a:rPr lang="en-US" altLang="zh-CN" sz="2400" b="1" i="1" dirty="0">
                <a:ea typeface="楷体_GB2312" pitchFamily="1" charset="-122"/>
              </a:rPr>
              <a:t>R</a:t>
            </a:r>
            <a:r>
              <a:rPr lang="en-US" altLang="zh-CN" sz="2400" b="1" baseline="-20000" dirty="0">
                <a:ea typeface="楷体_GB2312" pitchFamily="1" charset="-122"/>
              </a:rPr>
              <a:t>o</a:t>
            </a:r>
            <a:r>
              <a:rPr lang="en-US" altLang="zh-CN" sz="2400" b="1" dirty="0">
                <a:ea typeface="楷体_GB2312" pitchFamily="1" charset="-122"/>
              </a:rPr>
              <a:t> </a:t>
            </a:r>
            <a:endParaRPr lang="en-US" altLang="zh-CN" sz="2400" b="1" dirty="0">
              <a:ea typeface="楷体_GB2312" pitchFamily="1" charset="-122"/>
            </a:endParaRPr>
          </a:p>
        </p:txBody>
      </p:sp>
      <p:graphicFrame>
        <p:nvGraphicFramePr>
          <p:cNvPr id="98307" name="Object 3"/>
          <p:cNvGraphicFramePr>
            <a:graphicFrameLocks noChangeAspect="1"/>
          </p:cNvGraphicFramePr>
          <p:nvPr/>
        </p:nvGraphicFramePr>
        <p:xfrm>
          <a:off x="2895600" y="5957888"/>
          <a:ext cx="6705600" cy="887412"/>
        </p:xfrm>
        <a:graphic>
          <a:graphicData uri="http://schemas.openxmlformats.org/presentationml/2006/ole">
            <mc:AlternateContent xmlns:mc="http://schemas.openxmlformats.org/markup-compatibility/2006">
              <mc:Choice xmlns:v="urn:schemas-microsoft-com:vml" Requires="v">
                <p:oleObj spid="_x0000_s92" name="" r:id="rId1" imgW="2971800" imgH="393700" progId="Equation.3">
                  <p:embed/>
                </p:oleObj>
              </mc:Choice>
              <mc:Fallback>
                <p:oleObj name="" r:id="rId1" imgW="2971800" imgH="393700" progId="Equation.3">
                  <p:embed/>
                  <p:pic>
                    <p:nvPicPr>
                      <p:cNvPr id="0" name="图片 3319"/>
                      <p:cNvPicPr/>
                      <p:nvPr/>
                    </p:nvPicPr>
                    <p:blipFill>
                      <a:blip r:embed="rId2"/>
                      <a:stretch>
                        <a:fillRect/>
                      </a:stretch>
                    </p:blipFill>
                    <p:spPr>
                      <a:xfrm>
                        <a:off x="2895600" y="5957888"/>
                        <a:ext cx="6705600" cy="887412"/>
                      </a:xfrm>
                      <a:prstGeom prst="rect">
                        <a:avLst/>
                      </a:prstGeom>
                      <a:solidFill>
                        <a:srgbClr val="00FFCC"/>
                      </a:solidFill>
                      <a:ln w="38100">
                        <a:noFill/>
                        <a:miter/>
                      </a:ln>
                    </p:spPr>
                  </p:pic>
                </p:oleObj>
              </mc:Fallback>
            </mc:AlternateContent>
          </a:graphicData>
        </a:graphic>
      </p:graphicFrame>
      <p:grpSp>
        <p:nvGrpSpPr>
          <p:cNvPr id="116740" name="Group 4"/>
          <p:cNvGrpSpPr/>
          <p:nvPr/>
        </p:nvGrpSpPr>
        <p:grpSpPr>
          <a:xfrm>
            <a:off x="2782888" y="722313"/>
            <a:ext cx="6626225" cy="3889375"/>
            <a:chOff x="240" y="384"/>
            <a:chExt cx="3696" cy="2449"/>
          </a:xfrm>
        </p:grpSpPr>
        <p:graphicFrame>
          <p:nvGraphicFramePr>
            <p:cNvPr id="116741" name="Object 5"/>
            <p:cNvGraphicFramePr>
              <a:graphicFrameLocks noChangeAspect="1"/>
            </p:cNvGraphicFramePr>
            <p:nvPr/>
          </p:nvGraphicFramePr>
          <p:xfrm>
            <a:off x="240" y="384"/>
            <a:ext cx="3696" cy="2200"/>
          </p:xfrm>
          <a:graphic>
            <a:graphicData uri="http://schemas.openxmlformats.org/presentationml/2006/ole">
              <mc:AlternateContent xmlns:mc="http://schemas.openxmlformats.org/markup-compatibility/2006">
                <mc:Choice xmlns:v="urn:schemas-microsoft-com:vml" Requires="v">
                  <p:oleObj spid="_x0000_s2" name="" r:id="rId3" imgW="19367500" imgH="11531600" progId="Photoshop.Image.5">
                    <p:embed/>
                  </p:oleObj>
                </mc:Choice>
                <mc:Fallback>
                  <p:oleObj name="" r:id="rId3" imgW="19367500" imgH="11531600" progId="Photoshop.Image.5">
                    <p:embed/>
                    <p:pic>
                      <p:nvPicPr>
                        <p:cNvPr id="0" name="图片 3286"/>
                        <p:cNvPicPr/>
                        <p:nvPr/>
                      </p:nvPicPr>
                      <p:blipFill>
                        <a:blip r:embed="rId4"/>
                        <a:stretch>
                          <a:fillRect/>
                        </a:stretch>
                      </p:blipFill>
                      <p:spPr>
                        <a:xfrm>
                          <a:off x="240" y="384"/>
                          <a:ext cx="3696" cy="2200"/>
                        </a:xfrm>
                        <a:prstGeom prst="rect">
                          <a:avLst/>
                        </a:prstGeom>
                        <a:noFill/>
                        <a:ln w="38100">
                          <a:noFill/>
                          <a:miter/>
                        </a:ln>
                      </p:spPr>
                    </p:pic>
                  </p:oleObj>
                </mc:Fallback>
              </mc:AlternateContent>
            </a:graphicData>
          </a:graphic>
        </p:graphicFrame>
        <p:sp>
          <p:nvSpPr>
            <p:cNvPr id="116742" name="Rectangle 6"/>
            <p:cNvSpPr/>
            <p:nvPr/>
          </p:nvSpPr>
          <p:spPr>
            <a:xfrm>
              <a:off x="1868" y="2582"/>
              <a:ext cx="622" cy="25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zh-CN" altLang="en-US" sz="2000" b="1" dirty="0">
                  <a:ea typeface="楷体_GB2312" pitchFamily="1" charset="-122"/>
                </a:rPr>
                <a:t>图</a:t>
              </a:r>
              <a:r>
                <a:rPr lang="en-US" altLang="zh-CN" sz="2000" b="1" dirty="0">
                  <a:ea typeface="楷体_GB2312" pitchFamily="1" charset="-122"/>
                </a:rPr>
                <a:t>4</a:t>
              </a:r>
              <a:r>
                <a:rPr lang="zh-CN" altLang="en-US" sz="2000" b="1" dirty="0">
                  <a:ea typeface="楷体_GB2312" pitchFamily="1" charset="-122"/>
                </a:rPr>
                <a:t>－</a:t>
              </a:r>
              <a:r>
                <a:rPr lang="en-US" altLang="zh-CN" sz="2000" b="1" dirty="0">
                  <a:ea typeface="楷体_GB2312" pitchFamily="1" charset="-122"/>
                </a:rPr>
                <a:t>10</a:t>
              </a:r>
              <a:endParaRPr lang="en-US" altLang="zh-CN" sz="2000" b="1" dirty="0">
                <a:ea typeface="楷体_GB2312" pitchFamily="1" charset="-122"/>
              </a:endParaRP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98306"/>
                                        </p:tgtEl>
                                        <p:attrNameLst>
                                          <p:attrName>style.visibility</p:attrName>
                                        </p:attrNameLst>
                                      </p:cBhvr>
                                      <p:to>
                                        <p:strVal val="visible"/>
                                      </p:to>
                                    </p:set>
                                    <p:animEffect transition="in" filter="dissolve">
                                      <p:cBhvr>
                                        <p:cTn id="7" dur="500"/>
                                        <p:tgtEl>
                                          <p:spTgt spid="98306"/>
                                        </p:tgtEl>
                                      </p:cBhvr>
                                    </p:animEffect>
                                  </p:childTnLst>
                                </p:cTn>
                              </p:par>
                            </p:childTnLst>
                          </p:cTn>
                        </p:par>
                        <p:par>
                          <p:cTn id="8" fill="hold">
                            <p:stCondLst>
                              <p:cond delay="500"/>
                            </p:stCondLst>
                            <p:childTnLst>
                              <p:par>
                                <p:cTn id="9" presetID="9" presetClass="entr" presetSubtype="0" fill="hold" nodeType="afterEffect">
                                  <p:stCondLst>
                                    <p:cond delay="2000"/>
                                  </p:stCondLst>
                                  <p:childTnLst>
                                    <p:set>
                                      <p:cBhvr>
                                        <p:cTn id="10" dur="1" fill="hold">
                                          <p:stCondLst>
                                            <p:cond delay="0"/>
                                          </p:stCondLst>
                                        </p:cTn>
                                        <p:tgtEl>
                                          <p:spTgt spid="98307"/>
                                        </p:tgtEl>
                                        <p:attrNameLst>
                                          <p:attrName>style.visibility</p:attrName>
                                        </p:attrNameLst>
                                      </p:cBhvr>
                                      <p:to>
                                        <p:strVal val="visible"/>
                                      </p:to>
                                    </p:set>
                                    <p:animEffect transition="in" filter="dissolve">
                                      <p:cBhvr>
                                        <p:cTn id="11" dur="500"/>
                                        <p:tgtEl>
                                          <p:spTgt spid="983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306" grpId="0"/>
    </p:bld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Text Box 2"/>
          <p:cNvSpPr txBox="1"/>
          <p:nvPr/>
        </p:nvSpPr>
        <p:spPr>
          <a:xfrm>
            <a:off x="2133600" y="545148"/>
            <a:ext cx="8001000" cy="64516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lnSpc>
                <a:spcPct val="150000"/>
              </a:lnSpc>
              <a:spcBef>
                <a:spcPct val="50000"/>
              </a:spcBef>
              <a:buNone/>
            </a:pPr>
            <a:r>
              <a:rPr lang="zh-CN" altLang="en-US" sz="2400" b="1" dirty="0">
                <a:ea typeface="楷体_GB2312" pitchFamily="1" charset="-122"/>
              </a:rPr>
              <a:t>例</a:t>
            </a:r>
            <a:r>
              <a:rPr lang="en-US" altLang="zh-CN" sz="2400" b="1" dirty="0">
                <a:ea typeface="楷体_GB2312" pitchFamily="1" charset="-122"/>
              </a:rPr>
              <a:t>8 </a:t>
            </a:r>
            <a:r>
              <a:rPr lang="zh-CN" altLang="en-US" sz="2400" b="1" dirty="0">
                <a:ea typeface="楷体_GB2312" pitchFamily="1" charset="-122"/>
              </a:rPr>
              <a:t>已知</a:t>
            </a:r>
            <a:r>
              <a:rPr lang="en-US" altLang="zh-CN" sz="2400" b="1" i="1" dirty="0">
                <a:ea typeface="楷体_GB2312" pitchFamily="1" charset="-122"/>
              </a:rPr>
              <a:t>r </a:t>
            </a:r>
            <a:r>
              <a:rPr lang="en-US" altLang="zh-CN" sz="2400" b="1" dirty="0">
                <a:ea typeface="楷体_GB2312" pitchFamily="1" charset="-122"/>
              </a:rPr>
              <a:t>=2</a:t>
            </a:r>
            <a:r>
              <a:rPr lang="en-US" altLang="zh-CN" sz="2400" b="1" dirty="0">
                <a:ea typeface="楷体_GB2312" pitchFamily="1" charset="-122"/>
                <a:sym typeface="Symbol" panose="05050102010706020507" pitchFamily="18" charset="2"/>
              </a:rPr>
              <a:t></a:t>
            </a:r>
            <a:r>
              <a:rPr lang="zh-CN" altLang="en-US" sz="2400" b="1" dirty="0">
                <a:ea typeface="楷体_GB2312" pitchFamily="1" charset="-122"/>
              </a:rPr>
              <a:t>，试求该单口的戴维宁等效电路。 </a:t>
            </a:r>
            <a:endParaRPr lang="zh-CN" altLang="en-US" sz="2400" b="1" dirty="0">
              <a:ea typeface="楷体_GB2312" pitchFamily="1" charset="-122"/>
            </a:endParaRPr>
          </a:p>
        </p:txBody>
      </p:sp>
      <p:sp>
        <p:nvSpPr>
          <p:cNvPr id="99331" name="Text Box 3"/>
          <p:cNvSpPr txBox="1"/>
          <p:nvPr/>
        </p:nvSpPr>
        <p:spPr>
          <a:xfrm>
            <a:off x="2133600" y="3612198"/>
            <a:ext cx="8001000" cy="64516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lnSpc>
                <a:spcPct val="150000"/>
              </a:lnSpc>
              <a:spcBef>
                <a:spcPct val="50000"/>
              </a:spcBef>
              <a:buNone/>
            </a:pPr>
            <a:r>
              <a:rPr lang="zh-CN" altLang="en-US" sz="2400" b="1" dirty="0">
                <a:ea typeface="楷体_GB2312" pitchFamily="1" charset="-122"/>
              </a:rPr>
              <a:t>解：在图上标出</a:t>
            </a:r>
            <a:r>
              <a:rPr lang="en-US" altLang="zh-CN" sz="2400" b="1" i="1" dirty="0">
                <a:ea typeface="楷体_GB2312" pitchFamily="1" charset="-122"/>
              </a:rPr>
              <a:t>u</a:t>
            </a:r>
            <a:r>
              <a:rPr lang="en-US" altLang="zh-CN" sz="2400" b="1" baseline="-30000" dirty="0">
                <a:ea typeface="楷体_GB2312" pitchFamily="1" charset="-122"/>
              </a:rPr>
              <a:t>oc</a:t>
            </a:r>
            <a:r>
              <a:rPr lang="zh-CN" altLang="en-US" sz="2400" b="1" dirty="0">
                <a:ea typeface="楷体_GB2312" pitchFamily="1" charset="-122"/>
              </a:rPr>
              <a:t>的参考方向。先求受控源控制变量</a:t>
            </a:r>
            <a:r>
              <a:rPr lang="en-US" altLang="zh-CN" sz="2400" b="1" i="1" dirty="0">
                <a:ea typeface="楷体_GB2312" pitchFamily="1" charset="-122"/>
              </a:rPr>
              <a:t>i</a:t>
            </a:r>
            <a:r>
              <a:rPr lang="en-US" altLang="zh-CN" sz="2400" b="1" baseline="-30000" dirty="0">
                <a:ea typeface="楷体_GB2312" pitchFamily="1" charset="-122"/>
              </a:rPr>
              <a:t>1</a:t>
            </a:r>
            <a:endParaRPr lang="en-US" altLang="zh-CN" sz="2400" b="1" dirty="0">
              <a:ea typeface="楷体_GB2312" pitchFamily="1" charset="-122"/>
            </a:endParaRPr>
          </a:p>
        </p:txBody>
      </p:sp>
      <p:graphicFrame>
        <p:nvGraphicFramePr>
          <p:cNvPr id="99332" name="Object 4"/>
          <p:cNvGraphicFramePr>
            <a:graphicFrameLocks noChangeAspect="1"/>
          </p:cNvGraphicFramePr>
          <p:nvPr/>
        </p:nvGraphicFramePr>
        <p:xfrm>
          <a:off x="5638800" y="4251960"/>
          <a:ext cx="2362200" cy="1077913"/>
        </p:xfrm>
        <a:graphic>
          <a:graphicData uri="http://schemas.openxmlformats.org/presentationml/2006/ole">
            <mc:AlternateContent xmlns:mc="http://schemas.openxmlformats.org/markup-compatibility/2006">
              <mc:Choice xmlns:v="urn:schemas-microsoft-com:vml" Requires="v">
                <p:oleObj spid="_x0000_s92" name="" r:id="rId1" imgW="799465" imgH="355600" progId="Equation.3">
                  <p:embed/>
                </p:oleObj>
              </mc:Choice>
              <mc:Fallback>
                <p:oleObj name="" r:id="rId1" imgW="799465" imgH="355600" progId="Equation.3">
                  <p:embed/>
                  <p:pic>
                    <p:nvPicPr>
                      <p:cNvPr id="0" name="图片 3330"/>
                      <p:cNvPicPr/>
                      <p:nvPr/>
                    </p:nvPicPr>
                    <p:blipFill>
                      <a:blip r:embed="rId2"/>
                      <a:stretch>
                        <a:fillRect/>
                      </a:stretch>
                    </p:blipFill>
                    <p:spPr>
                      <a:xfrm>
                        <a:off x="5638800" y="4251960"/>
                        <a:ext cx="2362200" cy="1077913"/>
                      </a:xfrm>
                      <a:prstGeom prst="rect">
                        <a:avLst/>
                      </a:prstGeom>
                      <a:solidFill>
                        <a:srgbClr val="00FFCC"/>
                      </a:solidFill>
                      <a:ln w="38100">
                        <a:noFill/>
                        <a:miter/>
                      </a:ln>
                    </p:spPr>
                  </p:pic>
                </p:oleObj>
              </mc:Fallback>
            </mc:AlternateContent>
          </a:graphicData>
        </a:graphic>
      </p:graphicFrame>
      <p:sp>
        <p:nvSpPr>
          <p:cNvPr id="99333" name="Text Box 5"/>
          <p:cNvSpPr txBox="1"/>
          <p:nvPr/>
        </p:nvSpPr>
        <p:spPr>
          <a:xfrm>
            <a:off x="2133600" y="5242560"/>
            <a:ext cx="5029200" cy="64516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lnSpc>
                <a:spcPct val="150000"/>
              </a:lnSpc>
              <a:spcBef>
                <a:spcPct val="50000"/>
              </a:spcBef>
              <a:buNone/>
            </a:pPr>
            <a:r>
              <a:rPr lang="en-US" altLang="zh-CN" sz="2400" b="1" dirty="0">
                <a:ea typeface="楷体_GB2312" pitchFamily="1" charset="-122"/>
              </a:rPr>
              <a:t>        </a:t>
            </a:r>
            <a:r>
              <a:rPr lang="zh-CN" altLang="en-US" sz="2400" b="1" dirty="0">
                <a:ea typeface="楷体_GB2312" pitchFamily="1" charset="-122"/>
              </a:rPr>
              <a:t>求得开路电压 </a:t>
            </a:r>
            <a:endParaRPr lang="zh-CN" altLang="en-US" sz="2400" b="1" dirty="0">
              <a:ea typeface="楷体_GB2312" pitchFamily="1" charset="-122"/>
            </a:endParaRPr>
          </a:p>
        </p:txBody>
      </p:sp>
      <p:graphicFrame>
        <p:nvGraphicFramePr>
          <p:cNvPr id="99334" name="Object 6"/>
          <p:cNvGraphicFramePr>
            <a:graphicFrameLocks noChangeAspect="1"/>
          </p:cNvGraphicFramePr>
          <p:nvPr/>
        </p:nvGraphicFramePr>
        <p:xfrm>
          <a:off x="4572000" y="5928360"/>
          <a:ext cx="4191000" cy="590550"/>
        </p:xfrm>
        <a:graphic>
          <a:graphicData uri="http://schemas.openxmlformats.org/presentationml/2006/ole">
            <mc:AlternateContent xmlns:mc="http://schemas.openxmlformats.org/markup-compatibility/2006">
              <mc:Choice xmlns:v="urn:schemas-microsoft-com:vml" Requires="v">
                <p:oleObj spid="_x0000_s2" name="" r:id="rId3" imgW="1346200" imgH="190500" progId="Equation.3">
                  <p:embed/>
                </p:oleObj>
              </mc:Choice>
              <mc:Fallback>
                <p:oleObj name="" r:id="rId3" imgW="1346200" imgH="190500" progId="Equation.3">
                  <p:embed/>
                  <p:pic>
                    <p:nvPicPr>
                      <p:cNvPr id="0" name="图片 3331"/>
                      <p:cNvPicPr/>
                      <p:nvPr/>
                    </p:nvPicPr>
                    <p:blipFill>
                      <a:blip r:embed="rId4"/>
                      <a:stretch>
                        <a:fillRect/>
                      </a:stretch>
                    </p:blipFill>
                    <p:spPr>
                      <a:xfrm>
                        <a:off x="4572000" y="5928360"/>
                        <a:ext cx="4191000" cy="590550"/>
                      </a:xfrm>
                      <a:prstGeom prst="rect">
                        <a:avLst/>
                      </a:prstGeom>
                      <a:solidFill>
                        <a:srgbClr val="00FFCC"/>
                      </a:solidFill>
                      <a:ln w="38100">
                        <a:noFill/>
                        <a:miter/>
                      </a:ln>
                    </p:spPr>
                  </p:pic>
                </p:oleObj>
              </mc:Fallback>
            </mc:AlternateContent>
          </a:graphicData>
        </a:graphic>
      </p:graphicFrame>
      <p:grpSp>
        <p:nvGrpSpPr>
          <p:cNvPr id="99335" name="Group 7"/>
          <p:cNvGrpSpPr/>
          <p:nvPr/>
        </p:nvGrpSpPr>
        <p:grpSpPr>
          <a:xfrm>
            <a:off x="2057400" y="1348423"/>
            <a:ext cx="8229600" cy="2276474"/>
            <a:chOff x="240" y="336"/>
            <a:chExt cx="5184" cy="1434"/>
          </a:xfrm>
        </p:grpSpPr>
        <p:graphicFrame>
          <p:nvGraphicFramePr>
            <p:cNvPr id="117768" name="Object 8"/>
            <p:cNvGraphicFramePr>
              <a:graphicFrameLocks noChangeAspect="1"/>
            </p:cNvGraphicFramePr>
            <p:nvPr/>
          </p:nvGraphicFramePr>
          <p:xfrm>
            <a:off x="240" y="336"/>
            <a:ext cx="5184" cy="1211"/>
          </p:xfrm>
          <a:graphic>
            <a:graphicData uri="http://schemas.openxmlformats.org/presentationml/2006/ole">
              <mc:AlternateContent xmlns:mc="http://schemas.openxmlformats.org/markup-compatibility/2006">
                <mc:Choice xmlns:v="urn:schemas-microsoft-com:vml" Requires="v">
                  <p:oleObj spid="_x0000_s3" name="" r:id="rId5" imgW="22720300" imgH="5308600" progId="Photoshop.Image.5">
                    <p:embed/>
                  </p:oleObj>
                </mc:Choice>
                <mc:Fallback>
                  <p:oleObj name="" r:id="rId5" imgW="22720300" imgH="5308600" progId="Photoshop.Image.5">
                    <p:embed/>
                    <p:pic>
                      <p:nvPicPr>
                        <p:cNvPr id="0" name="图片 3332"/>
                        <p:cNvPicPr/>
                        <p:nvPr/>
                      </p:nvPicPr>
                      <p:blipFill>
                        <a:blip r:embed="rId6"/>
                        <a:stretch>
                          <a:fillRect/>
                        </a:stretch>
                      </p:blipFill>
                      <p:spPr>
                        <a:xfrm>
                          <a:off x="240" y="336"/>
                          <a:ext cx="5184" cy="1211"/>
                        </a:xfrm>
                        <a:prstGeom prst="rect">
                          <a:avLst/>
                        </a:prstGeom>
                        <a:noFill/>
                        <a:ln w="38100">
                          <a:noFill/>
                          <a:miter/>
                        </a:ln>
                      </p:spPr>
                    </p:pic>
                  </p:oleObj>
                </mc:Fallback>
              </mc:AlternateContent>
            </a:graphicData>
          </a:graphic>
        </p:graphicFrame>
        <p:sp>
          <p:nvSpPr>
            <p:cNvPr id="117769" name="Rectangle 9"/>
            <p:cNvSpPr/>
            <p:nvPr/>
          </p:nvSpPr>
          <p:spPr>
            <a:xfrm>
              <a:off x="2592" y="1519"/>
              <a:ext cx="702" cy="25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zh-CN" altLang="en-US" sz="2000" b="1" dirty="0">
                  <a:ea typeface="楷体_GB2312" pitchFamily="1" charset="-122"/>
                </a:rPr>
                <a:t>图</a:t>
              </a:r>
              <a:r>
                <a:rPr lang="en-US" altLang="zh-CN" sz="2000" b="1" dirty="0">
                  <a:ea typeface="楷体_GB2312" pitchFamily="1" charset="-122"/>
                </a:rPr>
                <a:t>4</a:t>
              </a:r>
              <a:r>
                <a:rPr lang="zh-CN" altLang="en-US" sz="2000" b="1" dirty="0">
                  <a:ea typeface="楷体_GB2312" pitchFamily="1" charset="-122"/>
                </a:rPr>
                <a:t>－</a:t>
              </a:r>
              <a:r>
                <a:rPr lang="en-US" altLang="zh-CN" sz="2000" b="1" dirty="0">
                  <a:ea typeface="楷体_GB2312" pitchFamily="1" charset="-122"/>
                </a:rPr>
                <a:t>11</a:t>
              </a:r>
              <a:endParaRPr lang="en-US" altLang="zh-CN" sz="2000" b="1" dirty="0">
                <a:ea typeface="楷体_GB2312" pitchFamily="1" charset="-122"/>
              </a:endParaRP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99330">
                                            <p:txEl>
                                              <p:pRg st="0" end="0"/>
                                            </p:txEl>
                                          </p:spTgt>
                                        </p:tgtEl>
                                        <p:attrNameLst>
                                          <p:attrName>style.visibility</p:attrName>
                                        </p:attrNameLst>
                                      </p:cBhvr>
                                      <p:to>
                                        <p:strVal val="visible"/>
                                      </p:to>
                                    </p:set>
                                    <p:animEffect transition="in" filter="dissolve">
                                      <p:cBhvr>
                                        <p:cTn id="7" dur="500"/>
                                        <p:tgtEl>
                                          <p:spTgt spid="99330">
                                            <p:txEl>
                                              <p:pRg st="0" end="0"/>
                                            </p:txEl>
                                          </p:spTgt>
                                        </p:tgtEl>
                                      </p:cBhvr>
                                    </p:animEffect>
                                  </p:childTnLst>
                                </p:cTn>
                              </p:par>
                            </p:childTnLst>
                          </p:cTn>
                        </p:par>
                        <p:par>
                          <p:cTn id="8" fill="hold">
                            <p:stCondLst>
                              <p:cond delay="500"/>
                            </p:stCondLst>
                            <p:childTnLst>
                              <p:par>
                                <p:cTn id="9" presetID="9" presetClass="entr" presetSubtype="0" fill="hold" nodeType="afterEffect">
                                  <p:stCondLst>
                                    <p:cond delay="1000"/>
                                  </p:stCondLst>
                                  <p:childTnLst>
                                    <p:set>
                                      <p:cBhvr>
                                        <p:cTn id="10" dur="1" fill="hold">
                                          <p:stCondLst>
                                            <p:cond delay="0"/>
                                          </p:stCondLst>
                                        </p:cTn>
                                        <p:tgtEl>
                                          <p:spTgt spid="99335"/>
                                        </p:tgtEl>
                                        <p:attrNameLst>
                                          <p:attrName>style.visibility</p:attrName>
                                        </p:attrNameLst>
                                      </p:cBhvr>
                                      <p:to>
                                        <p:strVal val="visible"/>
                                      </p:to>
                                    </p:set>
                                    <p:animEffect transition="in" filter="dissolve">
                                      <p:cBhvr>
                                        <p:cTn id="11" dur="500"/>
                                        <p:tgtEl>
                                          <p:spTgt spid="99335"/>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grpId="0" nodeType="clickEffect">
                                  <p:stCondLst>
                                    <p:cond delay="0"/>
                                  </p:stCondLst>
                                  <p:childTnLst>
                                    <p:set>
                                      <p:cBhvr>
                                        <p:cTn id="15" dur="1" fill="hold">
                                          <p:stCondLst>
                                            <p:cond delay="0"/>
                                          </p:stCondLst>
                                        </p:cTn>
                                        <p:tgtEl>
                                          <p:spTgt spid="99331">
                                            <p:txEl>
                                              <p:pRg st="0" end="0"/>
                                            </p:txEl>
                                          </p:spTgt>
                                        </p:tgtEl>
                                        <p:attrNameLst>
                                          <p:attrName>style.visibility</p:attrName>
                                        </p:attrNameLst>
                                      </p:cBhvr>
                                      <p:to>
                                        <p:strVal val="visible"/>
                                      </p:to>
                                    </p:set>
                                    <p:animEffect transition="in" filter="dissolve">
                                      <p:cBhvr>
                                        <p:cTn id="16" dur="500"/>
                                        <p:tgtEl>
                                          <p:spTgt spid="99331">
                                            <p:txEl>
                                              <p:pRg st="0" end="0"/>
                                            </p:txEl>
                                          </p:spTgt>
                                        </p:tgtEl>
                                      </p:cBhvr>
                                    </p:animEffect>
                                  </p:childTnLst>
                                </p:cTn>
                              </p:par>
                            </p:childTnLst>
                          </p:cTn>
                        </p:par>
                        <p:par>
                          <p:cTn id="17" fill="hold">
                            <p:stCondLst>
                              <p:cond delay="500"/>
                            </p:stCondLst>
                            <p:childTnLst>
                              <p:par>
                                <p:cTn id="18" presetID="9" presetClass="entr" presetSubtype="0" fill="hold" nodeType="afterEffect">
                                  <p:stCondLst>
                                    <p:cond delay="2000"/>
                                  </p:stCondLst>
                                  <p:childTnLst>
                                    <p:set>
                                      <p:cBhvr>
                                        <p:cTn id="19" dur="1" fill="hold">
                                          <p:stCondLst>
                                            <p:cond delay="0"/>
                                          </p:stCondLst>
                                        </p:cTn>
                                        <p:tgtEl>
                                          <p:spTgt spid="99332"/>
                                        </p:tgtEl>
                                        <p:attrNameLst>
                                          <p:attrName>style.visibility</p:attrName>
                                        </p:attrNameLst>
                                      </p:cBhvr>
                                      <p:to>
                                        <p:strVal val="visible"/>
                                      </p:to>
                                    </p:set>
                                    <p:animEffect transition="in" filter="dissolve">
                                      <p:cBhvr>
                                        <p:cTn id="20" dur="500"/>
                                        <p:tgtEl>
                                          <p:spTgt spid="99332"/>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99333">
                                            <p:txEl>
                                              <p:pRg st="0" end="0"/>
                                            </p:txEl>
                                          </p:spTgt>
                                        </p:tgtEl>
                                        <p:attrNameLst>
                                          <p:attrName>style.visibility</p:attrName>
                                        </p:attrNameLst>
                                      </p:cBhvr>
                                      <p:to>
                                        <p:strVal val="visible"/>
                                      </p:to>
                                    </p:set>
                                    <p:animEffect transition="in" filter="dissolve">
                                      <p:cBhvr>
                                        <p:cTn id="25" dur="500"/>
                                        <p:tgtEl>
                                          <p:spTgt spid="99333">
                                            <p:txEl>
                                              <p:pRg st="0" end="0"/>
                                            </p:txEl>
                                          </p:spTgt>
                                        </p:tgtEl>
                                      </p:cBhvr>
                                    </p:animEffect>
                                  </p:childTnLst>
                                </p:cTn>
                              </p:par>
                            </p:childTnLst>
                          </p:cTn>
                        </p:par>
                        <p:par>
                          <p:cTn id="26" fill="hold">
                            <p:stCondLst>
                              <p:cond delay="500"/>
                            </p:stCondLst>
                            <p:childTnLst>
                              <p:par>
                                <p:cTn id="27" presetID="9" presetClass="entr" presetSubtype="0" fill="hold" nodeType="afterEffect">
                                  <p:stCondLst>
                                    <p:cond delay="2000"/>
                                  </p:stCondLst>
                                  <p:childTnLst>
                                    <p:set>
                                      <p:cBhvr>
                                        <p:cTn id="28" dur="1" fill="hold">
                                          <p:stCondLst>
                                            <p:cond delay="0"/>
                                          </p:stCondLst>
                                        </p:cTn>
                                        <p:tgtEl>
                                          <p:spTgt spid="99334"/>
                                        </p:tgtEl>
                                        <p:attrNameLst>
                                          <p:attrName>style.visibility</p:attrName>
                                        </p:attrNameLst>
                                      </p:cBhvr>
                                      <p:to>
                                        <p:strVal val="visible"/>
                                      </p:to>
                                    </p:set>
                                    <p:animEffect transition="in" filter="dissolve">
                                      <p:cBhvr>
                                        <p:cTn id="29" dur="500"/>
                                        <p:tgtEl>
                                          <p:spTgt spid="993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330" grpId="0" advAuto="1000" build="p"/>
      <p:bldP spid="99331" grpId="0" build="p"/>
      <p:bldP spid="99333" grpId="0" build="p"/>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Text Box 2"/>
          <p:cNvSpPr txBox="1"/>
          <p:nvPr/>
        </p:nvSpPr>
        <p:spPr>
          <a:xfrm>
            <a:off x="2133600" y="2873375"/>
            <a:ext cx="8001000" cy="175323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just" eaLnBrk="1" hangingPunct="1">
              <a:lnSpc>
                <a:spcPct val="150000"/>
              </a:lnSpc>
              <a:spcBef>
                <a:spcPct val="50000"/>
              </a:spcBef>
              <a:buNone/>
            </a:pPr>
            <a:r>
              <a:rPr lang="en-US" altLang="zh-CN" sz="2400" b="1" dirty="0">
                <a:ea typeface="楷体_GB2312" pitchFamily="1" charset="-122"/>
              </a:rPr>
              <a:t>        </a:t>
            </a:r>
            <a:r>
              <a:rPr lang="zh-CN" altLang="en-US" sz="2400" b="1" dirty="0">
                <a:ea typeface="楷体_GB2312" pitchFamily="1" charset="-122"/>
              </a:rPr>
              <a:t>将</a:t>
            </a:r>
            <a:r>
              <a:rPr lang="en-US" altLang="zh-CN" sz="2400" b="1" dirty="0">
                <a:ea typeface="楷体_GB2312" pitchFamily="1" charset="-122"/>
              </a:rPr>
              <a:t>10V</a:t>
            </a:r>
            <a:r>
              <a:rPr lang="zh-CN" altLang="en-US" sz="2400" b="1" dirty="0">
                <a:ea typeface="楷体_GB2312" pitchFamily="1" charset="-122"/>
              </a:rPr>
              <a:t>电压源用短路代替，保留受控源，得到图</a:t>
            </a:r>
            <a:r>
              <a:rPr lang="en-US" altLang="zh-CN" sz="2400" b="1" dirty="0">
                <a:ea typeface="楷体_GB2312" pitchFamily="1" charset="-122"/>
              </a:rPr>
              <a:t>(b)</a:t>
            </a:r>
            <a:r>
              <a:rPr lang="zh-CN" altLang="en-US" sz="2400" b="1" dirty="0">
                <a:ea typeface="楷体_GB2312" pitchFamily="1" charset="-122"/>
              </a:rPr>
              <a:t>电路。由于</a:t>
            </a:r>
            <a:r>
              <a:rPr lang="en-US" altLang="zh-CN" sz="2400" b="1" dirty="0">
                <a:ea typeface="楷体_GB2312" pitchFamily="1" charset="-122"/>
              </a:rPr>
              <a:t>5</a:t>
            </a:r>
            <a:r>
              <a:rPr lang="en-US" altLang="zh-CN" sz="2400" b="1" dirty="0">
                <a:ea typeface="楷体_GB2312" pitchFamily="1" charset="-122"/>
                <a:sym typeface="Symbol" panose="05050102010706020507" pitchFamily="18" charset="2"/>
              </a:rPr>
              <a:t></a:t>
            </a:r>
            <a:r>
              <a:rPr lang="zh-CN" altLang="en-US" sz="2400" b="1" dirty="0">
                <a:ea typeface="楷体_GB2312" pitchFamily="1" charset="-122"/>
              </a:rPr>
              <a:t>电阻被短路，其电流</a:t>
            </a:r>
            <a:r>
              <a:rPr lang="en-US" altLang="zh-CN" sz="2400" b="1" i="1" dirty="0">
                <a:ea typeface="楷体_GB2312" pitchFamily="1" charset="-122"/>
              </a:rPr>
              <a:t>i</a:t>
            </a:r>
            <a:r>
              <a:rPr lang="en-US" altLang="zh-CN" sz="2400" b="1" baseline="-30000" dirty="0">
                <a:ea typeface="楷体_GB2312" pitchFamily="1" charset="-122"/>
              </a:rPr>
              <a:t>1</a:t>
            </a:r>
            <a:r>
              <a:rPr lang="en-US" altLang="zh-CN" sz="2400" b="1" dirty="0">
                <a:ea typeface="楷体_GB2312" pitchFamily="1" charset="-122"/>
              </a:rPr>
              <a:t>=0</a:t>
            </a:r>
            <a:r>
              <a:rPr lang="zh-CN" altLang="en-US" sz="2400" b="1" dirty="0">
                <a:ea typeface="楷体_GB2312" pitchFamily="1" charset="-122"/>
              </a:rPr>
              <a:t>，致使端口电压</a:t>
            </a:r>
            <a:r>
              <a:rPr lang="en-US" altLang="zh-CN" sz="2400" b="1" i="1" dirty="0">
                <a:ea typeface="楷体_GB2312" pitchFamily="1" charset="-122"/>
              </a:rPr>
              <a:t>u</a:t>
            </a:r>
            <a:r>
              <a:rPr lang="en-US" altLang="zh-CN" sz="2400" b="1" dirty="0">
                <a:ea typeface="楷体_GB2312" pitchFamily="1" charset="-122"/>
              </a:rPr>
              <a:t>=(2</a:t>
            </a:r>
            <a:r>
              <a:rPr lang="en-US" altLang="zh-CN" sz="2400" b="1" dirty="0">
                <a:ea typeface="楷体_GB2312" pitchFamily="1" charset="-122"/>
                <a:sym typeface="Symbol" panose="05050102010706020507" pitchFamily="18" charset="2"/>
              </a:rPr>
              <a:t></a:t>
            </a:r>
            <a:r>
              <a:rPr lang="en-US" altLang="zh-CN" sz="2400" b="1" dirty="0">
                <a:ea typeface="楷体_GB2312" pitchFamily="1" charset="-122"/>
              </a:rPr>
              <a:t>)</a:t>
            </a:r>
            <a:r>
              <a:rPr lang="en-US" altLang="zh-CN" sz="2400" b="1" i="1" dirty="0">
                <a:ea typeface="楷体_GB2312" pitchFamily="1" charset="-122"/>
              </a:rPr>
              <a:t>i</a:t>
            </a:r>
            <a:r>
              <a:rPr lang="en-US" altLang="zh-CN" sz="2400" b="1" baseline="-30000" dirty="0">
                <a:ea typeface="楷体_GB2312" pitchFamily="1" charset="-122"/>
              </a:rPr>
              <a:t>1</a:t>
            </a:r>
            <a:r>
              <a:rPr lang="en-US" altLang="zh-CN" sz="2400" b="1" dirty="0">
                <a:ea typeface="楷体_GB2312" pitchFamily="1" charset="-122"/>
              </a:rPr>
              <a:t>=0</a:t>
            </a:r>
            <a:r>
              <a:rPr lang="zh-CN" altLang="en-US" sz="2400" b="1" dirty="0">
                <a:ea typeface="楷体_GB2312" pitchFamily="1" charset="-122"/>
              </a:rPr>
              <a:t>，与</a:t>
            </a:r>
            <a:r>
              <a:rPr lang="en-US" altLang="zh-CN" sz="2400" b="1" i="1" dirty="0">
                <a:ea typeface="楷体_GB2312" pitchFamily="1" charset="-122"/>
              </a:rPr>
              <a:t>i</a:t>
            </a:r>
            <a:r>
              <a:rPr lang="zh-CN" altLang="en-US" sz="2400" b="1" dirty="0">
                <a:ea typeface="楷体_GB2312" pitchFamily="1" charset="-122"/>
              </a:rPr>
              <a:t>为何值无关。由此求得</a:t>
            </a:r>
            <a:endParaRPr lang="zh-CN" altLang="en-US" sz="2400" b="1" dirty="0">
              <a:ea typeface="楷体_GB2312" pitchFamily="1" charset="-122"/>
            </a:endParaRPr>
          </a:p>
        </p:txBody>
      </p:sp>
      <p:graphicFrame>
        <p:nvGraphicFramePr>
          <p:cNvPr id="100355" name="Object 3"/>
          <p:cNvGraphicFramePr>
            <a:graphicFrameLocks noChangeAspect="1"/>
          </p:cNvGraphicFramePr>
          <p:nvPr/>
        </p:nvGraphicFramePr>
        <p:xfrm>
          <a:off x="5029200" y="4884738"/>
          <a:ext cx="2286000" cy="996950"/>
        </p:xfrm>
        <a:graphic>
          <a:graphicData uri="http://schemas.openxmlformats.org/presentationml/2006/ole">
            <mc:AlternateContent xmlns:mc="http://schemas.openxmlformats.org/markup-compatibility/2006">
              <mc:Choice xmlns:v="urn:schemas-microsoft-com:vml" Requires="v">
                <p:oleObj spid="_x0000_s92" name="" r:id="rId1" imgW="837565" imgH="355600" progId="Equation.3">
                  <p:embed/>
                </p:oleObj>
              </mc:Choice>
              <mc:Fallback>
                <p:oleObj name="" r:id="rId1" imgW="837565" imgH="355600" progId="Equation.3">
                  <p:embed/>
                  <p:pic>
                    <p:nvPicPr>
                      <p:cNvPr id="0" name="图片 3333"/>
                      <p:cNvPicPr/>
                      <p:nvPr/>
                    </p:nvPicPr>
                    <p:blipFill>
                      <a:blip r:embed="rId2"/>
                      <a:stretch>
                        <a:fillRect/>
                      </a:stretch>
                    </p:blipFill>
                    <p:spPr>
                      <a:xfrm>
                        <a:off x="5029200" y="4884738"/>
                        <a:ext cx="2286000" cy="996950"/>
                      </a:xfrm>
                      <a:prstGeom prst="rect">
                        <a:avLst/>
                      </a:prstGeom>
                      <a:solidFill>
                        <a:srgbClr val="00FFCC"/>
                      </a:solidFill>
                      <a:ln w="38100">
                        <a:noFill/>
                        <a:miter/>
                      </a:ln>
                    </p:spPr>
                  </p:pic>
                </p:oleObj>
              </mc:Fallback>
            </mc:AlternateContent>
          </a:graphicData>
        </a:graphic>
      </p:graphicFrame>
      <p:sp>
        <p:nvSpPr>
          <p:cNvPr id="100356" name="Text Box 4"/>
          <p:cNvSpPr txBox="1"/>
          <p:nvPr/>
        </p:nvSpPr>
        <p:spPr>
          <a:xfrm>
            <a:off x="2209800" y="6103938"/>
            <a:ext cx="8001000" cy="64516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lnSpc>
                <a:spcPct val="150000"/>
              </a:lnSpc>
              <a:spcBef>
                <a:spcPct val="50000"/>
              </a:spcBef>
              <a:buNone/>
            </a:pPr>
            <a:r>
              <a:rPr lang="en-US" altLang="zh-CN" sz="2400" b="1" dirty="0">
                <a:ea typeface="楷体_GB2312" pitchFamily="1" charset="-122"/>
              </a:rPr>
              <a:t>        </a:t>
            </a:r>
            <a:r>
              <a:rPr lang="zh-CN" altLang="en-US" sz="2400" b="1" dirty="0">
                <a:ea typeface="楷体_GB2312" pitchFamily="1" charset="-122"/>
              </a:rPr>
              <a:t>这表明该单口等效为一个</a:t>
            </a:r>
            <a:r>
              <a:rPr lang="en-US" altLang="zh-CN" sz="2400" b="1" dirty="0">
                <a:ea typeface="楷体_GB2312" pitchFamily="1" charset="-122"/>
              </a:rPr>
              <a:t>4V</a:t>
            </a:r>
            <a:r>
              <a:rPr lang="zh-CN" altLang="en-US" sz="2400" b="1" dirty="0">
                <a:ea typeface="楷体_GB2312" pitchFamily="1" charset="-122"/>
              </a:rPr>
              <a:t>电压源，如图</a:t>
            </a:r>
            <a:r>
              <a:rPr lang="en-US" altLang="zh-CN" sz="2400" b="1" dirty="0">
                <a:ea typeface="楷体_GB2312" pitchFamily="1" charset="-122"/>
              </a:rPr>
              <a:t>(c)</a:t>
            </a:r>
            <a:r>
              <a:rPr lang="zh-CN" altLang="en-US" sz="2400" b="1" dirty="0">
                <a:ea typeface="楷体_GB2312" pitchFamily="1" charset="-122"/>
              </a:rPr>
              <a:t>所示。 </a:t>
            </a:r>
            <a:endParaRPr lang="zh-CN" altLang="en-US" sz="2400" b="1" dirty="0">
              <a:ea typeface="楷体_GB2312" pitchFamily="1" charset="-122"/>
            </a:endParaRPr>
          </a:p>
        </p:txBody>
      </p:sp>
      <p:grpSp>
        <p:nvGrpSpPr>
          <p:cNvPr id="118789" name="Group 5"/>
          <p:cNvGrpSpPr/>
          <p:nvPr/>
        </p:nvGrpSpPr>
        <p:grpSpPr>
          <a:xfrm>
            <a:off x="1981200" y="693738"/>
            <a:ext cx="8229600" cy="2276474"/>
            <a:chOff x="240" y="336"/>
            <a:chExt cx="5184" cy="1434"/>
          </a:xfrm>
        </p:grpSpPr>
        <p:graphicFrame>
          <p:nvGraphicFramePr>
            <p:cNvPr id="118790" name="Object 6"/>
            <p:cNvGraphicFramePr>
              <a:graphicFrameLocks noChangeAspect="1"/>
            </p:cNvGraphicFramePr>
            <p:nvPr/>
          </p:nvGraphicFramePr>
          <p:xfrm>
            <a:off x="240" y="336"/>
            <a:ext cx="5184" cy="1211"/>
          </p:xfrm>
          <a:graphic>
            <a:graphicData uri="http://schemas.openxmlformats.org/presentationml/2006/ole">
              <mc:AlternateContent xmlns:mc="http://schemas.openxmlformats.org/markup-compatibility/2006">
                <mc:Choice xmlns:v="urn:schemas-microsoft-com:vml" Requires="v">
                  <p:oleObj spid="_x0000_s2" name="" r:id="rId3" imgW="22720300" imgH="5308600" progId="Photoshop.Image.5">
                    <p:embed/>
                  </p:oleObj>
                </mc:Choice>
                <mc:Fallback>
                  <p:oleObj name="" r:id="rId3" imgW="22720300" imgH="5308600" progId="Photoshop.Image.5">
                    <p:embed/>
                    <p:pic>
                      <p:nvPicPr>
                        <p:cNvPr id="0" name="图片 3315"/>
                        <p:cNvPicPr/>
                        <p:nvPr/>
                      </p:nvPicPr>
                      <p:blipFill>
                        <a:blip r:embed="rId4"/>
                        <a:stretch>
                          <a:fillRect/>
                        </a:stretch>
                      </p:blipFill>
                      <p:spPr>
                        <a:xfrm>
                          <a:off x="240" y="336"/>
                          <a:ext cx="5184" cy="1211"/>
                        </a:xfrm>
                        <a:prstGeom prst="rect">
                          <a:avLst/>
                        </a:prstGeom>
                        <a:noFill/>
                        <a:ln w="38100">
                          <a:noFill/>
                          <a:miter/>
                        </a:ln>
                      </p:spPr>
                    </p:pic>
                  </p:oleObj>
                </mc:Fallback>
              </mc:AlternateContent>
            </a:graphicData>
          </a:graphic>
        </p:graphicFrame>
        <p:sp>
          <p:nvSpPr>
            <p:cNvPr id="118791" name="Rectangle 7"/>
            <p:cNvSpPr/>
            <p:nvPr/>
          </p:nvSpPr>
          <p:spPr>
            <a:xfrm>
              <a:off x="2592" y="1519"/>
              <a:ext cx="702" cy="25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zh-CN" altLang="en-US" sz="2000" b="1" dirty="0">
                  <a:ea typeface="楷体_GB2312" pitchFamily="1" charset="-122"/>
                </a:rPr>
                <a:t>图</a:t>
              </a:r>
              <a:r>
                <a:rPr lang="en-US" altLang="zh-CN" sz="2000" b="1" dirty="0">
                  <a:ea typeface="楷体_GB2312" pitchFamily="1" charset="-122"/>
                </a:rPr>
                <a:t>4</a:t>
              </a:r>
              <a:r>
                <a:rPr lang="zh-CN" altLang="en-US" sz="2000" b="1" dirty="0">
                  <a:ea typeface="楷体_GB2312" pitchFamily="1" charset="-122"/>
                </a:rPr>
                <a:t>－</a:t>
              </a:r>
              <a:r>
                <a:rPr lang="en-US" altLang="zh-CN" sz="2000" b="1" dirty="0">
                  <a:ea typeface="楷体_GB2312" pitchFamily="1" charset="-122"/>
                </a:rPr>
                <a:t>11</a:t>
              </a:r>
              <a:endParaRPr lang="en-US" altLang="zh-CN" sz="2000" b="1" dirty="0">
                <a:ea typeface="楷体_GB2312" pitchFamily="1" charset="-122"/>
              </a:endParaRP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100354"/>
                                        </p:tgtEl>
                                        <p:attrNameLst>
                                          <p:attrName>style.visibility</p:attrName>
                                        </p:attrNameLst>
                                      </p:cBhvr>
                                      <p:to>
                                        <p:strVal val="visible"/>
                                      </p:to>
                                    </p:set>
                                    <p:animEffect transition="in" filter="dissolve">
                                      <p:cBhvr>
                                        <p:cTn id="7" dur="500"/>
                                        <p:tgtEl>
                                          <p:spTgt spid="100354"/>
                                        </p:tgtEl>
                                      </p:cBhvr>
                                    </p:animEffect>
                                  </p:childTnLst>
                                </p:cTn>
                              </p:par>
                            </p:childTnLst>
                          </p:cTn>
                        </p:par>
                        <p:par>
                          <p:cTn id="8" fill="hold">
                            <p:stCondLst>
                              <p:cond delay="500"/>
                            </p:stCondLst>
                            <p:childTnLst>
                              <p:par>
                                <p:cTn id="9" presetID="9" presetClass="entr" presetSubtype="0" fill="hold" nodeType="afterEffect">
                                  <p:stCondLst>
                                    <p:cond delay="2000"/>
                                  </p:stCondLst>
                                  <p:childTnLst>
                                    <p:set>
                                      <p:cBhvr>
                                        <p:cTn id="10" dur="1" fill="hold">
                                          <p:stCondLst>
                                            <p:cond delay="0"/>
                                          </p:stCondLst>
                                        </p:cTn>
                                        <p:tgtEl>
                                          <p:spTgt spid="100355"/>
                                        </p:tgtEl>
                                        <p:attrNameLst>
                                          <p:attrName>style.visibility</p:attrName>
                                        </p:attrNameLst>
                                      </p:cBhvr>
                                      <p:to>
                                        <p:strVal val="visible"/>
                                      </p:to>
                                    </p:set>
                                    <p:animEffect transition="in" filter="dissolve">
                                      <p:cBhvr>
                                        <p:cTn id="11" dur="500"/>
                                        <p:tgtEl>
                                          <p:spTgt spid="100355"/>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grpId="0" nodeType="clickEffect">
                                  <p:stCondLst>
                                    <p:cond delay="0"/>
                                  </p:stCondLst>
                                  <p:childTnLst>
                                    <p:set>
                                      <p:cBhvr>
                                        <p:cTn id="15" dur="1" fill="hold">
                                          <p:stCondLst>
                                            <p:cond delay="0"/>
                                          </p:stCondLst>
                                        </p:cTn>
                                        <p:tgtEl>
                                          <p:spTgt spid="100356"/>
                                        </p:tgtEl>
                                        <p:attrNameLst>
                                          <p:attrName>style.visibility</p:attrName>
                                        </p:attrNameLst>
                                      </p:cBhvr>
                                      <p:to>
                                        <p:strVal val="visible"/>
                                      </p:to>
                                    </p:set>
                                    <p:animEffect transition="in" filter="dissolve">
                                      <p:cBhvr>
                                        <p:cTn id="16" dur="500"/>
                                        <p:tgtEl>
                                          <p:spTgt spid="1003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354" grpId="0"/>
      <p:bldP spid="100356" grpId="0"/>
    </p:bld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Text Box 2"/>
          <p:cNvSpPr txBox="1"/>
          <p:nvPr/>
        </p:nvSpPr>
        <p:spPr>
          <a:xfrm>
            <a:off x="1437640" y="762000"/>
            <a:ext cx="9589770" cy="2489200"/>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lnSpc>
                <a:spcPct val="130000"/>
              </a:lnSpc>
              <a:spcBef>
                <a:spcPct val="50000"/>
              </a:spcBef>
              <a:buNone/>
            </a:pPr>
            <a:r>
              <a:rPr lang="en-US" altLang="zh-CN" sz="2400" b="1" dirty="0">
                <a:ea typeface="楷体_GB2312" pitchFamily="1" charset="-122"/>
              </a:rPr>
              <a:t>        </a:t>
            </a:r>
            <a:r>
              <a:rPr lang="zh-CN" altLang="en-US" sz="2400" b="1" dirty="0">
                <a:ea typeface="楷体_GB2312" pitchFamily="1" charset="-122"/>
              </a:rPr>
              <a:t>戴维宁定理在电路分析中得到广泛应用。当只对电路中某一条支路或几条支路</a:t>
            </a:r>
            <a:r>
              <a:rPr lang="en-US" altLang="zh-CN" sz="2400" b="1" dirty="0">
                <a:ea typeface="楷体_GB2312" pitchFamily="1" charset="-122"/>
              </a:rPr>
              <a:t>(</a:t>
            </a:r>
            <a:r>
              <a:rPr lang="zh-CN" altLang="en-US" sz="2400" b="1" dirty="0">
                <a:ea typeface="楷体_GB2312" pitchFamily="1" charset="-122"/>
              </a:rPr>
              <a:t>记为</a:t>
            </a:r>
            <a:r>
              <a:rPr lang="en-US" altLang="zh-CN" sz="2400" b="1" dirty="0">
                <a:ea typeface="楷体_GB2312" pitchFamily="1" charset="-122"/>
              </a:rPr>
              <a:t>N</a:t>
            </a:r>
            <a:r>
              <a:rPr lang="en-US" altLang="zh-CN" sz="2400" b="1" baseline="-20000" dirty="0">
                <a:ea typeface="楷体_GB2312" pitchFamily="1" charset="-122"/>
              </a:rPr>
              <a:t>L</a:t>
            </a:r>
            <a:r>
              <a:rPr lang="en-US" altLang="zh-CN" sz="2400" b="1" dirty="0">
                <a:ea typeface="楷体_GB2312" pitchFamily="1" charset="-122"/>
              </a:rPr>
              <a:t>)</a:t>
            </a:r>
            <a:r>
              <a:rPr lang="zh-CN" altLang="en-US" sz="2400" b="1" dirty="0">
                <a:ea typeface="楷体_GB2312" pitchFamily="1" charset="-122"/>
              </a:rPr>
              <a:t>的电压电流感兴趣时，可以将电路分解为两个单口网络</a:t>
            </a:r>
            <a:r>
              <a:rPr lang="en-US" altLang="zh-CN" sz="2400" b="1" dirty="0">
                <a:ea typeface="楷体_GB2312" pitchFamily="1" charset="-122"/>
              </a:rPr>
              <a:t>N</a:t>
            </a:r>
            <a:r>
              <a:rPr lang="en-US" altLang="zh-CN" sz="2400" b="1" baseline="-20000" dirty="0">
                <a:ea typeface="楷体_GB2312" pitchFamily="1" charset="-122"/>
              </a:rPr>
              <a:t>L</a:t>
            </a:r>
            <a:r>
              <a:rPr lang="zh-CN" altLang="en-US" sz="2400" b="1" dirty="0">
                <a:ea typeface="楷体_GB2312" pitchFamily="1" charset="-122"/>
              </a:rPr>
              <a:t>与</a:t>
            </a:r>
            <a:r>
              <a:rPr lang="en-US" altLang="zh-CN" sz="2400" b="1" dirty="0">
                <a:ea typeface="楷体_GB2312" pitchFamily="1" charset="-122"/>
              </a:rPr>
              <a:t>N</a:t>
            </a:r>
            <a:r>
              <a:rPr lang="en-US" altLang="zh-CN" sz="2400" b="1" baseline="-20000" dirty="0">
                <a:ea typeface="楷体_GB2312" pitchFamily="1" charset="-122"/>
              </a:rPr>
              <a:t>1</a:t>
            </a:r>
            <a:r>
              <a:rPr lang="zh-CN" altLang="en-US" sz="2400" b="1" dirty="0">
                <a:ea typeface="楷体_GB2312" pitchFamily="1" charset="-122"/>
              </a:rPr>
              <a:t>的连接，如图</a:t>
            </a:r>
            <a:r>
              <a:rPr lang="en-US" altLang="zh-CN" sz="2400" b="1" dirty="0">
                <a:ea typeface="楷体_GB2312" pitchFamily="1" charset="-122"/>
              </a:rPr>
              <a:t>(a)</a:t>
            </a:r>
            <a:r>
              <a:rPr lang="zh-CN" altLang="en-US" sz="2400" b="1" dirty="0">
                <a:ea typeface="楷体_GB2312" pitchFamily="1" charset="-122"/>
              </a:rPr>
              <a:t>所示。用戴维宁等效电路代替更复杂的含源单口</a:t>
            </a:r>
            <a:r>
              <a:rPr lang="en-US" altLang="zh-CN" sz="2400" b="1" dirty="0">
                <a:ea typeface="楷体_GB2312" pitchFamily="1" charset="-122"/>
              </a:rPr>
              <a:t>N</a:t>
            </a:r>
            <a:r>
              <a:rPr lang="en-US" altLang="zh-CN" sz="2400" b="1" baseline="-20000" dirty="0">
                <a:ea typeface="楷体_GB2312" pitchFamily="1" charset="-122"/>
              </a:rPr>
              <a:t>1</a:t>
            </a:r>
            <a:r>
              <a:rPr lang="zh-CN" altLang="en-US" sz="2400" b="1" dirty="0">
                <a:ea typeface="楷体_GB2312" pitchFamily="1" charset="-122"/>
              </a:rPr>
              <a:t>，不会影响单口</a:t>
            </a:r>
            <a:r>
              <a:rPr lang="en-US" altLang="zh-CN" sz="2400" b="1" dirty="0">
                <a:ea typeface="楷体_GB2312" pitchFamily="1" charset="-122"/>
              </a:rPr>
              <a:t>N</a:t>
            </a:r>
            <a:r>
              <a:rPr lang="en-US" altLang="zh-CN" sz="2400" b="1" baseline="-20000" dirty="0">
                <a:ea typeface="楷体_GB2312" pitchFamily="1" charset="-122"/>
              </a:rPr>
              <a:t>L</a:t>
            </a:r>
            <a:r>
              <a:rPr lang="en-US" altLang="zh-CN" sz="2400" b="1" dirty="0">
                <a:ea typeface="楷体_GB2312" pitchFamily="1" charset="-122"/>
              </a:rPr>
              <a:t>(</a:t>
            </a:r>
            <a:r>
              <a:rPr lang="zh-CN" altLang="en-US" sz="2400" b="1" dirty="0">
                <a:ea typeface="楷体_GB2312" pitchFamily="1" charset="-122"/>
              </a:rPr>
              <a:t>不必是线性的或电阻性的</a:t>
            </a:r>
            <a:r>
              <a:rPr lang="en-US" altLang="zh-CN" sz="2400" b="1" dirty="0">
                <a:ea typeface="楷体_GB2312" pitchFamily="1" charset="-122"/>
              </a:rPr>
              <a:t>)</a:t>
            </a:r>
            <a:r>
              <a:rPr lang="zh-CN" altLang="en-US" sz="2400" b="1" dirty="0">
                <a:ea typeface="楷体_GB2312" pitchFamily="1" charset="-122"/>
              </a:rPr>
              <a:t>中的电压和电流。代替后的电路</a:t>
            </a:r>
            <a:r>
              <a:rPr lang="en-US" altLang="zh-CN" sz="2400" b="1" dirty="0">
                <a:ea typeface="楷体_GB2312" pitchFamily="1" charset="-122"/>
              </a:rPr>
              <a:t>[</a:t>
            </a:r>
            <a:r>
              <a:rPr lang="zh-CN" altLang="en-US" sz="2400" b="1" dirty="0">
                <a:ea typeface="楷体_GB2312" pitchFamily="1" charset="-122"/>
              </a:rPr>
              <a:t>图</a:t>
            </a:r>
            <a:r>
              <a:rPr lang="en-US" altLang="zh-CN" sz="2400" b="1" dirty="0">
                <a:ea typeface="楷体_GB2312" pitchFamily="1" charset="-122"/>
              </a:rPr>
              <a:t>(b)]</a:t>
            </a:r>
            <a:r>
              <a:rPr lang="zh-CN" altLang="en-US" sz="2400" b="1" dirty="0">
                <a:ea typeface="楷体_GB2312" pitchFamily="1" charset="-122"/>
              </a:rPr>
              <a:t>规模减小，使电路的分析和计算变得更加简单。 </a:t>
            </a:r>
            <a:endParaRPr lang="zh-CN" altLang="en-US" sz="2400" b="1" dirty="0">
              <a:ea typeface="楷体_GB2312" pitchFamily="1" charset="-122"/>
            </a:endParaRPr>
          </a:p>
        </p:txBody>
      </p:sp>
      <p:sp>
        <p:nvSpPr>
          <p:cNvPr id="101379" name="Text Box 3"/>
          <p:cNvSpPr txBox="1"/>
          <p:nvPr/>
        </p:nvSpPr>
        <p:spPr>
          <a:xfrm>
            <a:off x="2133600" y="5819775"/>
            <a:ext cx="8001000" cy="105029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lnSpc>
                <a:spcPct val="130000"/>
              </a:lnSpc>
              <a:spcBef>
                <a:spcPct val="50000"/>
              </a:spcBef>
              <a:buNone/>
            </a:pPr>
            <a:r>
              <a:rPr lang="zh-CN" altLang="en-US" sz="2400" b="1" dirty="0">
                <a:ea typeface="楷体_GB2312" pitchFamily="1" charset="-122"/>
              </a:rPr>
              <a:t>注：网络内含有受控源等双口耦合元件时，应将两条支路</a:t>
            </a:r>
            <a:br>
              <a:rPr lang="zh-CN" altLang="en-US" sz="2400" b="1" dirty="0">
                <a:ea typeface="楷体_GB2312" pitchFamily="1" charset="-122"/>
              </a:rPr>
            </a:br>
            <a:r>
              <a:rPr lang="zh-CN" altLang="en-US" sz="2400" b="1" dirty="0">
                <a:ea typeface="楷体_GB2312" pitchFamily="1" charset="-122"/>
              </a:rPr>
              <a:t>         放在同一单口网络内。</a:t>
            </a:r>
            <a:endParaRPr lang="zh-CN" altLang="en-US" sz="2400" b="1" dirty="0">
              <a:ea typeface="楷体_GB2312" pitchFamily="1" charset="-122"/>
            </a:endParaRPr>
          </a:p>
        </p:txBody>
      </p:sp>
      <p:graphicFrame>
        <p:nvGraphicFramePr>
          <p:cNvPr id="101380" name="Object 4"/>
          <p:cNvGraphicFramePr>
            <a:graphicFrameLocks noChangeAspect="1"/>
          </p:cNvGraphicFramePr>
          <p:nvPr/>
        </p:nvGraphicFramePr>
        <p:xfrm>
          <a:off x="1943100" y="3441700"/>
          <a:ext cx="8305800" cy="2265363"/>
        </p:xfrm>
        <a:graphic>
          <a:graphicData uri="http://schemas.openxmlformats.org/presentationml/2006/ole">
            <mc:AlternateContent xmlns:mc="http://schemas.openxmlformats.org/markup-compatibility/2006">
              <mc:Choice xmlns:v="urn:schemas-microsoft-com:vml" Requires="v">
                <p:oleObj spid="_x0000_s92" name="" r:id="rId1" imgW="17119600" imgH="4673600" progId="Photoshop.Image.5">
                  <p:embed/>
                </p:oleObj>
              </mc:Choice>
              <mc:Fallback>
                <p:oleObj name="" r:id="rId1" imgW="17119600" imgH="4673600" progId="Photoshop.Image.5">
                  <p:embed/>
                  <p:pic>
                    <p:nvPicPr>
                      <p:cNvPr id="0" name="图片 3316"/>
                      <p:cNvPicPr/>
                      <p:nvPr/>
                    </p:nvPicPr>
                    <p:blipFill>
                      <a:blip r:embed="rId2"/>
                      <a:stretch>
                        <a:fillRect/>
                      </a:stretch>
                    </p:blipFill>
                    <p:spPr>
                      <a:xfrm>
                        <a:off x="1943100" y="3441700"/>
                        <a:ext cx="8305800" cy="2265363"/>
                      </a:xfrm>
                      <a:prstGeom prst="rect">
                        <a:avLst/>
                      </a:prstGeom>
                      <a:noFill/>
                      <a:ln w="38100">
                        <a:noFill/>
                        <a:miter/>
                      </a:ln>
                    </p:spPr>
                  </p:pic>
                </p:oleObj>
              </mc:Fallback>
            </mc:AlternateContent>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101378">
                                            <p:txEl>
                                              <p:pRg st="0" end="0"/>
                                            </p:txEl>
                                          </p:spTgt>
                                        </p:tgtEl>
                                        <p:attrNameLst>
                                          <p:attrName>style.visibility</p:attrName>
                                        </p:attrNameLst>
                                      </p:cBhvr>
                                      <p:to>
                                        <p:strVal val="visible"/>
                                      </p:to>
                                    </p:set>
                                    <p:animEffect transition="in" filter="dissolve">
                                      <p:cBhvr>
                                        <p:cTn id="7" dur="500"/>
                                        <p:tgtEl>
                                          <p:spTgt spid="101378">
                                            <p:txEl>
                                              <p:pRg st="0" end="0"/>
                                            </p:txEl>
                                          </p:spTgt>
                                        </p:tgtEl>
                                      </p:cBhvr>
                                    </p:animEffect>
                                  </p:childTnLst>
                                </p:cTn>
                              </p:par>
                            </p:childTnLst>
                          </p:cTn>
                        </p:par>
                        <p:par>
                          <p:cTn id="8" fill="hold">
                            <p:stCondLst>
                              <p:cond delay="500"/>
                            </p:stCondLst>
                            <p:childTnLst>
                              <p:par>
                                <p:cTn id="9" presetID="9" presetClass="entr" presetSubtype="0" fill="hold" nodeType="afterEffect">
                                  <p:stCondLst>
                                    <p:cond delay="2000"/>
                                  </p:stCondLst>
                                  <p:childTnLst>
                                    <p:set>
                                      <p:cBhvr>
                                        <p:cTn id="10" dur="1" fill="hold">
                                          <p:stCondLst>
                                            <p:cond delay="0"/>
                                          </p:stCondLst>
                                        </p:cTn>
                                        <p:tgtEl>
                                          <p:spTgt spid="101380"/>
                                        </p:tgtEl>
                                        <p:attrNameLst>
                                          <p:attrName>style.visibility</p:attrName>
                                        </p:attrNameLst>
                                      </p:cBhvr>
                                      <p:to>
                                        <p:strVal val="visible"/>
                                      </p:to>
                                    </p:set>
                                    <p:animEffect transition="in" filter="dissolve">
                                      <p:cBhvr>
                                        <p:cTn id="11" dur="500"/>
                                        <p:tgtEl>
                                          <p:spTgt spid="101380"/>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grpId="0" nodeType="clickEffect">
                                  <p:stCondLst>
                                    <p:cond delay="0"/>
                                  </p:stCondLst>
                                  <p:childTnLst>
                                    <p:set>
                                      <p:cBhvr>
                                        <p:cTn id="15" dur="1" fill="hold">
                                          <p:stCondLst>
                                            <p:cond delay="0"/>
                                          </p:stCondLst>
                                        </p:cTn>
                                        <p:tgtEl>
                                          <p:spTgt spid="101379">
                                            <p:txEl>
                                              <p:pRg st="0" end="0"/>
                                            </p:txEl>
                                          </p:spTgt>
                                        </p:tgtEl>
                                        <p:attrNameLst>
                                          <p:attrName>style.visibility</p:attrName>
                                        </p:attrNameLst>
                                      </p:cBhvr>
                                      <p:to>
                                        <p:strVal val="visible"/>
                                      </p:to>
                                    </p:set>
                                    <p:animEffect transition="in" filter="dissolve">
                                      <p:cBhvr>
                                        <p:cTn id="16" dur="500"/>
                                        <p:tgtEl>
                                          <p:spTgt spid="10137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378" grpId="0" advAuto="1000" build="p"/>
      <p:bldP spid="101379" grpId="0" build="p"/>
    </p:bld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Text Box 2"/>
          <p:cNvSpPr txBox="1"/>
          <p:nvPr/>
        </p:nvSpPr>
        <p:spPr>
          <a:xfrm>
            <a:off x="2133600" y="655638"/>
            <a:ext cx="8001000" cy="64516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lnSpc>
                <a:spcPct val="150000"/>
              </a:lnSpc>
              <a:spcBef>
                <a:spcPct val="50000"/>
              </a:spcBef>
              <a:buNone/>
            </a:pPr>
            <a:r>
              <a:rPr lang="zh-CN" altLang="en-US" sz="2400" b="1" dirty="0">
                <a:ea typeface="楷体_GB2312" pitchFamily="1" charset="-122"/>
              </a:rPr>
              <a:t>例</a:t>
            </a:r>
            <a:r>
              <a:rPr lang="en-US" altLang="zh-CN" sz="2400" b="1" dirty="0">
                <a:ea typeface="楷体_GB2312" pitchFamily="1" charset="-122"/>
              </a:rPr>
              <a:t>9 </a:t>
            </a:r>
            <a:r>
              <a:rPr lang="zh-CN" altLang="en-US" sz="2400" b="1" dirty="0">
                <a:ea typeface="楷体_GB2312" pitchFamily="1" charset="-122"/>
              </a:rPr>
              <a:t>求图</a:t>
            </a:r>
            <a:r>
              <a:rPr lang="en-US" altLang="zh-CN" sz="2400" b="1" dirty="0">
                <a:ea typeface="楷体_GB2312" pitchFamily="1" charset="-122"/>
              </a:rPr>
              <a:t>4-13(a)</a:t>
            </a:r>
            <a:r>
              <a:rPr lang="zh-CN" altLang="en-US" sz="2400" b="1" dirty="0">
                <a:ea typeface="楷体_GB2312" pitchFamily="1" charset="-122"/>
              </a:rPr>
              <a:t>所示电桥电路中电阻</a:t>
            </a:r>
            <a:r>
              <a:rPr lang="en-US" altLang="zh-CN" sz="2400" b="1" i="1" dirty="0">
                <a:ea typeface="楷体_GB2312" pitchFamily="1" charset="-122"/>
              </a:rPr>
              <a:t>R</a:t>
            </a:r>
            <a:r>
              <a:rPr lang="en-US" altLang="zh-CN" sz="2400" b="1" baseline="-30000" dirty="0">
                <a:ea typeface="楷体_GB2312" pitchFamily="1" charset="-122"/>
              </a:rPr>
              <a:t>L</a:t>
            </a:r>
            <a:r>
              <a:rPr lang="zh-CN" altLang="en-US" sz="2400" b="1" dirty="0">
                <a:ea typeface="楷体_GB2312" pitchFamily="1" charset="-122"/>
              </a:rPr>
              <a:t>的电流</a:t>
            </a:r>
            <a:r>
              <a:rPr lang="en-US" altLang="zh-CN" sz="2400" b="1" i="1" dirty="0">
                <a:ea typeface="楷体_GB2312" pitchFamily="1" charset="-122"/>
              </a:rPr>
              <a:t>i</a:t>
            </a:r>
            <a:r>
              <a:rPr lang="en-US" altLang="zh-CN" sz="2400" b="1" dirty="0">
                <a:ea typeface="楷体_GB2312" pitchFamily="1" charset="-122"/>
              </a:rPr>
              <a:t> </a:t>
            </a:r>
            <a:r>
              <a:rPr lang="zh-CN" altLang="en-US" sz="2400" b="1" dirty="0">
                <a:ea typeface="楷体_GB2312" pitchFamily="1" charset="-122"/>
              </a:rPr>
              <a:t>。 </a:t>
            </a:r>
            <a:endParaRPr lang="zh-CN" altLang="en-US" sz="2400" b="1" dirty="0">
              <a:ea typeface="楷体_GB2312" pitchFamily="1" charset="-122"/>
            </a:endParaRPr>
          </a:p>
        </p:txBody>
      </p:sp>
      <p:sp>
        <p:nvSpPr>
          <p:cNvPr id="102403" name="Text Box 3"/>
          <p:cNvSpPr txBox="1"/>
          <p:nvPr/>
        </p:nvSpPr>
        <p:spPr>
          <a:xfrm>
            <a:off x="2133600" y="3886200"/>
            <a:ext cx="8001000" cy="64516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lnSpc>
                <a:spcPct val="150000"/>
              </a:lnSpc>
              <a:spcBef>
                <a:spcPct val="50000"/>
              </a:spcBef>
              <a:buNone/>
            </a:pPr>
            <a:r>
              <a:rPr lang="zh-CN" altLang="en-US" sz="2400" b="1" dirty="0">
                <a:ea typeface="楷体_GB2312" pitchFamily="1" charset="-122"/>
              </a:rPr>
              <a:t>解：断开负载电阻</a:t>
            </a:r>
            <a:r>
              <a:rPr lang="en-US" altLang="zh-CN" sz="2400" b="1" i="1" dirty="0">
                <a:ea typeface="楷体_GB2312" pitchFamily="1" charset="-122"/>
              </a:rPr>
              <a:t>R</a:t>
            </a:r>
            <a:r>
              <a:rPr lang="en-US" altLang="zh-CN" sz="2400" b="1" baseline="-30000" dirty="0">
                <a:ea typeface="楷体_GB2312" pitchFamily="1" charset="-122"/>
              </a:rPr>
              <a:t>L</a:t>
            </a:r>
            <a:r>
              <a:rPr lang="zh-CN" altLang="en-US" sz="2400" b="1" dirty="0">
                <a:ea typeface="楷体_GB2312" pitchFamily="1" charset="-122"/>
              </a:rPr>
              <a:t>，得到图</a:t>
            </a:r>
            <a:r>
              <a:rPr lang="en-US" altLang="zh-CN" sz="2400" b="1" dirty="0">
                <a:ea typeface="楷体_GB2312" pitchFamily="1" charset="-122"/>
              </a:rPr>
              <a:t>(b)</a:t>
            </a:r>
            <a:r>
              <a:rPr lang="zh-CN" altLang="en-US" sz="2400" b="1" dirty="0">
                <a:ea typeface="楷体_GB2312" pitchFamily="1" charset="-122"/>
              </a:rPr>
              <a:t>电路，用分压公式求得 </a:t>
            </a:r>
            <a:endParaRPr lang="zh-CN" altLang="en-US" sz="2400" b="1" dirty="0">
              <a:ea typeface="楷体_GB2312" pitchFamily="1" charset="-122"/>
            </a:endParaRPr>
          </a:p>
        </p:txBody>
      </p:sp>
      <p:graphicFrame>
        <p:nvGraphicFramePr>
          <p:cNvPr id="102404" name="Object 4"/>
          <p:cNvGraphicFramePr>
            <a:graphicFrameLocks noChangeAspect="1"/>
          </p:cNvGraphicFramePr>
          <p:nvPr/>
        </p:nvGraphicFramePr>
        <p:xfrm>
          <a:off x="3352800" y="4648200"/>
          <a:ext cx="5867400" cy="1041400"/>
        </p:xfrm>
        <a:graphic>
          <a:graphicData uri="http://schemas.openxmlformats.org/presentationml/2006/ole">
            <mc:AlternateContent xmlns:mc="http://schemas.openxmlformats.org/markup-compatibility/2006">
              <mc:Choice xmlns:v="urn:schemas-microsoft-com:vml" Requires="v">
                <p:oleObj spid="_x0000_s92" name="" r:id="rId1" imgW="2362200" imgH="419100" progId="Equation.3">
                  <p:embed/>
                </p:oleObj>
              </mc:Choice>
              <mc:Fallback>
                <p:oleObj name="" r:id="rId1" imgW="2362200" imgH="419100" progId="Equation.3">
                  <p:embed/>
                  <p:pic>
                    <p:nvPicPr>
                      <p:cNvPr id="0" name="图片 3320"/>
                      <p:cNvPicPr/>
                      <p:nvPr/>
                    </p:nvPicPr>
                    <p:blipFill>
                      <a:blip r:embed="rId2"/>
                      <a:stretch>
                        <a:fillRect/>
                      </a:stretch>
                    </p:blipFill>
                    <p:spPr>
                      <a:xfrm>
                        <a:off x="3352800" y="4648200"/>
                        <a:ext cx="5867400" cy="1041400"/>
                      </a:xfrm>
                      <a:prstGeom prst="rect">
                        <a:avLst/>
                      </a:prstGeom>
                      <a:solidFill>
                        <a:srgbClr val="00FFCC"/>
                      </a:solidFill>
                      <a:ln w="38100">
                        <a:noFill/>
                        <a:miter/>
                      </a:ln>
                    </p:spPr>
                  </p:pic>
                </p:oleObj>
              </mc:Fallback>
            </mc:AlternateContent>
          </a:graphicData>
        </a:graphic>
      </p:graphicFrame>
      <p:grpSp>
        <p:nvGrpSpPr>
          <p:cNvPr id="11" name="组合 10"/>
          <p:cNvGrpSpPr/>
          <p:nvPr/>
        </p:nvGrpSpPr>
        <p:grpSpPr>
          <a:xfrm>
            <a:off x="1828800" y="1476375"/>
            <a:ext cx="8839200" cy="2106613"/>
            <a:chOff x="2880" y="2325"/>
            <a:chExt cx="13920" cy="3318"/>
          </a:xfrm>
        </p:grpSpPr>
        <p:grpSp>
          <p:nvGrpSpPr>
            <p:cNvPr id="102405" name="Group 5"/>
            <p:cNvGrpSpPr/>
            <p:nvPr/>
          </p:nvGrpSpPr>
          <p:grpSpPr>
            <a:xfrm>
              <a:off x="2880" y="2325"/>
              <a:ext cx="13920" cy="3318"/>
              <a:chOff x="144" y="412"/>
              <a:chExt cx="5424" cy="1327"/>
            </a:xfrm>
          </p:grpSpPr>
          <p:graphicFrame>
            <p:nvGraphicFramePr>
              <p:cNvPr id="120838" name="Object 6"/>
              <p:cNvGraphicFramePr>
                <a:graphicFrameLocks noChangeAspect="1"/>
              </p:cNvGraphicFramePr>
              <p:nvPr/>
            </p:nvGraphicFramePr>
            <p:xfrm>
              <a:off x="144" y="412"/>
              <a:ext cx="5424" cy="1127"/>
            </p:xfrm>
            <a:graphic>
              <a:graphicData uri="http://schemas.openxmlformats.org/presentationml/2006/ole">
                <mc:AlternateContent xmlns:mc="http://schemas.openxmlformats.org/markup-compatibility/2006">
                  <mc:Choice xmlns:v="urn:schemas-microsoft-com:vml" Requires="v">
                    <p:oleObj spid="_x0000_s2" name="" r:id="rId3" imgW="31737300" imgH="6591300" progId="Photoshop.Image.5">
                      <p:embed/>
                    </p:oleObj>
                  </mc:Choice>
                  <mc:Fallback>
                    <p:oleObj name="" r:id="rId3" imgW="31737300" imgH="6591300" progId="Photoshop.Image.5">
                      <p:embed/>
                      <p:pic>
                        <p:nvPicPr>
                          <p:cNvPr id="0" name="图片 3321"/>
                          <p:cNvPicPr/>
                          <p:nvPr/>
                        </p:nvPicPr>
                        <p:blipFill>
                          <a:blip r:embed="rId4"/>
                          <a:stretch>
                            <a:fillRect/>
                          </a:stretch>
                        </p:blipFill>
                        <p:spPr>
                          <a:xfrm>
                            <a:off x="144" y="412"/>
                            <a:ext cx="5424" cy="1127"/>
                          </a:xfrm>
                          <a:prstGeom prst="rect">
                            <a:avLst/>
                          </a:prstGeom>
                          <a:noFill/>
                          <a:ln w="38100">
                            <a:noFill/>
                            <a:miter/>
                          </a:ln>
                        </p:spPr>
                      </p:pic>
                    </p:oleObj>
                  </mc:Fallback>
                </mc:AlternateContent>
              </a:graphicData>
            </a:graphic>
          </p:graphicFrame>
          <p:sp>
            <p:nvSpPr>
              <p:cNvPr id="120839" name="Rectangle 7"/>
              <p:cNvSpPr/>
              <p:nvPr/>
            </p:nvSpPr>
            <p:spPr>
              <a:xfrm>
                <a:off x="2640" y="1488"/>
                <a:ext cx="684" cy="25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zh-CN" altLang="en-US" sz="2000" b="1" dirty="0">
                    <a:ea typeface="楷体_GB2312" pitchFamily="1" charset="-122"/>
                  </a:rPr>
                  <a:t>图</a:t>
                </a:r>
                <a:r>
                  <a:rPr lang="en-US" altLang="zh-CN" sz="2000" b="1" dirty="0">
                    <a:ea typeface="楷体_GB2312" pitchFamily="1" charset="-122"/>
                  </a:rPr>
                  <a:t>4</a:t>
                </a:r>
                <a:r>
                  <a:rPr lang="zh-CN" altLang="en-US" sz="2000" b="1" dirty="0">
                    <a:ea typeface="楷体_GB2312" pitchFamily="1" charset="-122"/>
                  </a:rPr>
                  <a:t>－</a:t>
                </a:r>
                <a:r>
                  <a:rPr lang="en-US" altLang="zh-CN" sz="2000" b="1" dirty="0">
                    <a:ea typeface="楷体_GB2312" pitchFamily="1" charset="-122"/>
                  </a:rPr>
                  <a:t>13</a:t>
                </a:r>
                <a:endParaRPr lang="en-US" altLang="zh-CN" sz="2000" b="1" dirty="0">
                  <a:ea typeface="楷体_GB2312" pitchFamily="1" charset="-122"/>
                </a:endParaRPr>
              </a:p>
            </p:txBody>
          </p:sp>
        </p:grpSp>
        <p:pic>
          <p:nvPicPr>
            <p:cNvPr id="5" name="图片 4"/>
            <p:cNvPicPr>
              <a:picLocks noChangeAspect="1"/>
            </p:cNvPicPr>
            <p:nvPr>
              <p:custDataLst>
                <p:tags r:id="rId5"/>
              </p:custDataLst>
            </p:nvPr>
          </p:nvPicPr>
          <p:blipFill>
            <a:blip r:embed="rId6"/>
            <a:stretch>
              <a:fillRect/>
            </a:stretch>
          </p:blipFill>
          <p:spPr>
            <a:xfrm>
              <a:off x="4345" y="4053"/>
              <a:ext cx="416" cy="300"/>
            </a:xfrm>
            <a:prstGeom prst="rect">
              <a:avLst/>
            </a:prstGeom>
          </p:spPr>
        </p:pic>
        <p:pic>
          <p:nvPicPr>
            <p:cNvPr id="6" name="图片 5"/>
            <p:cNvPicPr>
              <a:picLocks noChangeAspect="1"/>
            </p:cNvPicPr>
            <p:nvPr>
              <p:custDataLst>
                <p:tags r:id="rId7"/>
              </p:custDataLst>
            </p:nvPr>
          </p:nvPicPr>
          <p:blipFill>
            <a:blip r:embed="rId8"/>
            <a:stretch>
              <a:fillRect/>
            </a:stretch>
          </p:blipFill>
          <p:spPr>
            <a:xfrm>
              <a:off x="6096" y="2655"/>
              <a:ext cx="358" cy="316"/>
            </a:xfrm>
            <a:prstGeom prst="rect">
              <a:avLst/>
            </a:prstGeom>
          </p:spPr>
        </p:pic>
        <p:pic>
          <p:nvPicPr>
            <p:cNvPr id="7" name="图片 6"/>
            <p:cNvPicPr>
              <a:picLocks noChangeAspect="1"/>
            </p:cNvPicPr>
            <p:nvPr>
              <p:custDataLst>
                <p:tags r:id="rId9"/>
              </p:custDataLst>
            </p:nvPr>
          </p:nvPicPr>
          <p:blipFill>
            <a:blip r:embed="rId6"/>
            <a:stretch>
              <a:fillRect/>
            </a:stretch>
          </p:blipFill>
          <p:spPr>
            <a:xfrm>
              <a:off x="8376" y="4094"/>
              <a:ext cx="359" cy="259"/>
            </a:xfrm>
            <a:prstGeom prst="rect">
              <a:avLst/>
            </a:prstGeom>
          </p:spPr>
        </p:pic>
        <p:pic>
          <p:nvPicPr>
            <p:cNvPr id="8" name="图片 7"/>
            <p:cNvPicPr>
              <a:picLocks noChangeAspect="1"/>
            </p:cNvPicPr>
            <p:nvPr>
              <p:custDataLst>
                <p:tags r:id="rId10"/>
              </p:custDataLst>
            </p:nvPr>
          </p:nvPicPr>
          <p:blipFill>
            <a:blip r:embed="rId6"/>
            <a:stretch>
              <a:fillRect/>
            </a:stretch>
          </p:blipFill>
          <p:spPr>
            <a:xfrm>
              <a:off x="11895" y="4094"/>
              <a:ext cx="359" cy="259"/>
            </a:xfrm>
            <a:prstGeom prst="rect">
              <a:avLst/>
            </a:prstGeom>
          </p:spPr>
        </p:pic>
        <p:pic>
          <p:nvPicPr>
            <p:cNvPr id="9" name="图片 8"/>
            <p:cNvPicPr>
              <a:picLocks noChangeAspect="1"/>
            </p:cNvPicPr>
            <p:nvPr>
              <p:custDataLst>
                <p:tags r:id="rId11"/>
              </p:custDataLst>
            </p:nvPr>
          </p:nvPicPr>
          <p:blipFill>
            <a:blip r:embed="rId8"/>
            <a:stretch>
              <a:fillRect/>
            </a:stretch>
          </p:blipFill>
          <p:spPr>
            <a:xfrm>
              <a:off x="10069" y="2617"/>
              <a:ext cx="358" cy="316"/>
            </a:xfrm>
            <a:prstGeom prst="rect">
              <a:avLst/>
            </a:prstGeom>
          </p:spPr>
        </p:pic>
        <p:pic>
          <p:nvPicPr>
            <p:cNvPr id="10" name="图片 9"/>
            <p:cNvPicPr>
              <a:picLocks noChangeAspect="1"/>
            </p:cNvPicPr>
            <p:nvPr>
              <p:custDataLst>
                <p:tags r:id="rId12"/>
              </p:custDataLst>
            </p:nvPr>
          </p:nvPicPr>
          <p:blipFill>
            <a:blip r:embed="rId8"/>
            <a:stretch>
              <a:fillRect/>
            </a:stretch>
          </p:blipFill>
          <p:spPr>
            <a:xfrm>
              <a:off x="13589" y="2617"/>
              <a:ext cx="358" cy="316"/>
            </a:xfrm>
            <a:prstGeom prst="rect">
              <a:avLst/>
            </a:prstGeom>
          </p:spPr>
        </p:pic>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102402"/>
                                        </p:tgtEl>
                                        <p:attrNameLst>
                                          <p:attrName>style.visibility</p:attrName>
                                        </p:attrNameLst>
                                      </p:cBhvr>
                                      <p:to>
                                        <p:strVal val="visible"/>
                                      </p:to>
                                    </p:set>
                                    <p:animEffect transition="in" filter="dissolve">
                                      <p:cBhvr>
                                        <p:cTn id="7" dur="500"/>
                                        <p:tgtEl>
                                          <p:spTgt spid="10240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02403"/>
                                        </p:tgtEl>
                                        <p:attrNameLst>
                                          <p:attrName>style.visibility</p:attrName>
                                        </p:attrNameLst>
                                      </p:cBhvr>
                                      <p:to>
                                        <p:strVal val="visible"/>
                                      </p:to>
                                    </p:set>
                                    <p:animEffect transition="in" filter="dissolve">
                                      <p:cBhvr>
                                        <p:cTn id="12" dur="500"/>
                                        <p:tgtEl>
                                          <p:spTgt spid="102403"/>
                                        </p:tgtEl>
                                      </p:cBhvr>
                                    </p:animEffect>
                                  </p:childTnLst>
                                </p:cTn>
                              </p:par>
                            </p:childTnLst>
                          </p:cTn>
                        </p:par>
                        <p:par>
                          <p:cTn id="13" fill="hold">
                            <p:stCondLst>
                              <p:cond delay="500"/>
                            </p:stCondLst>
                            <p:childTnLst>
                              <p:par>
                                <p:cTn id="14" presetID="9" presetClass="entr" presetSubtype="0" fill="hold" nodeType="afterEffect">
                                  <p:stCondLst>
                                    <p:cond delay="2000"/>
                                  </p:stCondLst>
                                  <p:childTnLst>
                                    <p:set>
                                      <p:cBhvr>
                                        <p:cTn id="15" dur="1" fill="hold">
                                          <p:stCondLst>
                                            <p:cond delay="0"/>
                                          </p:stCondLst>
                                        </p:cTn>
                                        <p:tgtEl>
                                          <p:spTgt spid="102404"/>
                                        </p:tgtEl>
                                        <p:attrNameLst>
                                          <p:attrName>style.visibility</p:attrName>
                                        </p:attrNameLst>
                                      </p:cBhvr>
                                      <p:to>
                                        <p:strVal val="visible"/>
                                      </p:to>
                                    </p:set>
                                    <p:animEffect transition="in" filter="dissolve">
                                      <p:cBhvr>
                                        <p:cTn id="16" dur="500"/>
                                        <p:tgtEl>
                                          <p:spTgt spid="1024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02" grpId="0"/>
      <p:bldP spid="102403" grpId="0"/>
    </p:bld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Text Box 2"/>
          <p:cNvSpPr txBox="1"/>
          <p:nvPr/>
        </p:nvSpPr>
        <p:spPr>
          <a:xfrm>
            <a:off x="2133600" y="2736850"/>
            <a:ext cx="8001000" cy="64516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lnSpc>
                <a:spcPct val="150000"/>
              </a:lnSpc>
              <a:spcBef>
                <a:spcPct val="50000"/>
              </a:spcBef>
              <a:buNone/>
            </a:pPr>
            <a:r>
              <a:rPr lang="en-US" altLang="zh-CN" sz="2400" b="1" dirty="0">
                <a:ea typeface="楷体_GB2312" pitchFamily="1" charset="-122"/>
              </a:rPr>
              <a:t>        </a:t>
            </a:r>
            <a:r>
              <a:rPr lang="zh-CN" altLang="en-US" sz="2400" b="1" dirty="0">
                <a:ea typeface="楷体_GB2312" pitchFamily="1" charset="-122"/>
              </a:rPr>
              <a:t>将独立电压源用短路代替，得到图</a:t>
            </a:r>
            <a:r>
              <a:rPr lang="en-US" altLang="zh-CN" sz="2400" b="1" dirty="0">
                <a:ea typeface="楷体_GB2312" pitchFamily="1" charset="-122"/>
              </a:rPr>
              <a:t>(c)</a:t>
            </a:r>
            <a:r>
              <a:rPr lang="zh-CN" altLang="en-US" sz="2400" b="1" dirty="0">
                <a:ea typeface="楷体_GB2312" pitchFamily="1" charset="-122"/>
              </a:rPr>
              <a:t>电路，由此求得 </a:t>
            </a:r>
            <a:endParaRPr lang="zh-CN" altLang="en-US" sz="2400" b="1" dirty="0">
              <a:ea typeface="楷体_GB2312" pitchFamily="1" charset="-122"/>
            </a:endParaRPr>
          </a:p>
        </p:txBody>
      </p:sp>
      <p:graphicFrame>
        <p:nvGraphicFramePr>
          <p:cNvPr id="103427" name="Object 3"/>
          <p:cNvGraphicFramePr>
            <a:graphicFrameLocks noChangeAspect="1"/>
          </p:cNvGraphicFramePr>
          <p:nvPr/>
        </p:nvGraphicFramePr>
        <p:xfrm>
          <a:off x="3733800" y="3575050"/>
          <a:ext cx="5268913" cy="1027113"/>
        </p:xfrm>
        <a:graphic>
          <a:graphicData uri="http://schemas.openxmlformats.org/presentationml/2006/ole">
            <mc:AlternateContent xmlns:mc="http://schemas.openxmlformats.org/markup-compatibility/2006">
              <mc:Choice xmlns:v="urn:schemas-microsoft-com:vml" Requires="v">
                <p:oleObj spid="_x0000_s92" name="" r:id="rId1" imgW="2476500" imgH="482600" progId="Equation.3">
                  <p:embed/>
                </p:oleObj>
              </mc:Choice>
              <mc:Fallback>
                <p:oleObj name="" r:id="rId1" imgW="2476500" imgH="482600" progId="Equation.3">
                  <p:embed/>
                  <p:pic>
                    <p:nvPicPr>
                      <p:cNvPr id="0" name="图片 3322"/>
                      <p:cNvPicPr/>
                      <p:nvPr/>
                    </p:nvPicPr>
                    <p:blipFill>
                      <a:blip r:embed="rId2"/>
                      <a:stretch>
                        <a:fillRect/>
                      </a:stretch>
                    </p:blipFill>
                    <p:spPr>
                      <a:xfrm>
                        <a:off x="3733800" y="3575050"/>
                        <a:ext cx="5268913" cy="1027113"/>
                      </a:xfrm>
                      <a:prstGeom prst="rect">
                        <a:avLst/>
                      </a:prstGeom>
                      <a:solidFill>
                        <a:srgbClr val="00FFCC"/>
                      </a:solidFill>
                      <a:ln w="38100">
                        <a:noFill/>
                        <a:miter/>
                      </a:ln>
                    </p:spPr>
                  </p:pic>
                </p:oleObj>
              </mc:Fallback>
            </mc:AlternateContent>
          </a:graphicData>
        </a:graphic>
      </p:graphicFrame>
      <p:sp>
        <p:nvSpPr>
          <p:cNvPr id="103428" name="Text Box 4"/>
          <p:cNvSpPr txBox="1"/>
          <p:nvPr/>
        </p:nvSpPr>
        <p:spPr>
          <a:xfrm>
            <a:off x="2133600" y="4702175"/>
            <a:ext cx="8001000" cy="119888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lnSpc>
                <a:spcPct val="150000"/>
              </a:lnSpc>
              <a:spcBef>
                <a:spcPct val="50000"/>
              </a:spcBef>
              <a:buNone/>
            </a:pPr>
            <a:r>
              <a:rPr lang="en-US" altLang="zh-CN" sz="2400" b="1" dirty="0">
                <a:ea typeface="楷体_GB2312" pitchFamily="1" charset="-122"/>
              </a:rPr>
              <a:t>        </a:t>
            </a:r>
            <a:r>
              <a:rPr lang="zh-CN" altLang="en-US" sz="2400" b="1" dirty="0">
                <a:ea typeface="楷体_GB2312" pitchFamily="1" charset="-122"/>
              </a:rPr>
              <a:t>用戴维宁等效电路代替单口网络，得到图</a:t>
            </a:r>
            <a:r>
              <a:rPr lang="en-US" altLang="zh-CN" sz="2400" b="1" dirty="0">
                <a:ea typeface="楷体_GB2312" pitchFamily="1" charset="-122"/>
              </a:rPr>
              <a:t>(d)</a:t>
            </a:r>
            <a:r>
              <a:rPr lang="zh-CN" altLang="en-US" sz="2400" b="1" dirty="0">
                <a:ea typeface="楷体_GB2312" pitchFamily="1" charset="-122"/>
              </a:rPr>
              <a:t>电路，由此求得 </a:t>
            </a:r>
            <a:endParaRPr lang="zh-CN" altLang="en-US" sz="2400" b="1" dirty="0">
              <a:ea typeface="楷体_GB2312" pitchFamily="1" charset="-122"/>
            </a:endParaRPr>
          </a:p>
        </p:txBody>
      </p:sp>
      <p:graphicFrame>
        <p:nvGraphicFramePr>
          <p:cNvPr id="103429" name="Object 5"/>
          <p:cNvGraphicFramePr>
            <a:graphicFrameLocks noChangeAspect="1"/>
          </p:cNvGraphicFramePr>
          <p:nvPr/>
        </p:nvGraphicFramePr>
        <p:xfrm>
          <a:off x="4114800" y="5845175"/>
          <a:ext cx="3832225" cy="974725"/>
        </p:xfrm>
        <a:graphic>
          <a:graphicData uri="http://schemas.openxmlformats.org/presentationml/2006/ole">
            <mc:AlternateContent xmlns:mc="http://schemas.openxmlformats.org/markup-compatibility/2006">
              <mc:Choice xmlns:v="urn:schemas-microsoft-com:vml" Requires="v">
                <p:oleObj spid="_x0000_s2" name="" r:id="rId3" imgW="1701800" imgH="431800" progId="Equation.3">
                  <p:embed/>
                </p:oleObj>
              </mc:Choice>
              <mc:Fallback>
                <p:oleObj name="" r:id="rId3" imgW="1701800" imgH="431800" progId="Equation.3">
                  <p:embed/>
                  <p:pic>
                    <p:nvPicPr>
                      <p:cNvPr id="0" name="图片 3323"/>
                      <p:cNvPicPr/>
                      <p:nvPr/>
                    </p:nvPicPr>
                    <p:blipFill>
                      <a:blip r:embed="rId4"/>
                      <a:stretch>
                        <a:fillRect/>
                      </a:stretch>
                    </p:blipFill>
                    <p:spPr>
                      <a:xfrm>
                        <a:off x="4114800" y="5845175"/>
                        <a:ext cx="3832225" cy="974725"/>
                      </a:xfrm>
                      <a:prstGeom prst="rect">
                        <a:avLst/>
                      </a:prstGeom>
                      <a:solidFill>
                        <a:srgbClr val="00FFCC"/>
                      </a:solidFill>
                      <a:ln w="38100">
                        <a:noFill/>
                        <a:miter/>
                      </a:ln>
                    </p:spPr>
                  </p:pic>
                </p:oleObj>
              </mc:Fallback>
            </mc:AlternateContent>
          </a:graphicData>
        </a:graphic>
      </p:graphicFrame>
      <p:sp>
        <p:nvSpPr>
          <p:cNvPr id="120839" name="Rectangle 7"/>
          <p:cNvSpPr/>
          <p:nvPr>
            <p:custDataLst>
              <p:tags r:id="rId5"/>
            </p:custDataLst>
          </p:nvPr>
        </p:nvSpPr>
        <p:spPr>
          <a:xfrm>
            <a:off x="5811306" y="2461895"/>
            <a:ext cx="1114678" cy="39846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zh-CN" altLang="en-US" sz="2000" b="1" dirty="0">
                <a:ea typeface="楷体_GB2312" pitchFamily="1" charset="-122"/>
              </a:rPr>
              <a:t>图</a:t>
            </a:r>
            <a:r>
              <a:rPr lang="en-US" altLang="zh-CN" sz="2000" b="1" dirty="0">
                <a:ea typeface="楷体_GB2312" pitchFamily="1" charset="-122"/>
              </a:rPr>
              <a:t>4</a:t>
            </a:r>
            <a:r>
              <a:rPr lang="zh-CN" altLang="en-US" sz="2000" b="1" dirty="0">
                <a:ea typeface="楷体_GB2312" pitchFamily="1" charset="-122"/>
              </a:rPr>
              <a:t>－</a:t>
            </a:r>
            <a:r>
              <a:rPr lang="en-US" altLang="zh-CN" sz="2000" b="1" dirty="0">
                <a:ea typeface="楷体_GB2312" pitchFamily="1" charset="-122"/>
              </a:rPr>
              <a:t>13</a:t>
            </a:r>
            <a:endParaRPr lang="en-US" altLang="zh-CN" sz="2000" b="1" dirty="0">
              <a:ea typeface="楷体_GB2312" pitchFamily="1" charset="-122"/>
            </a:endParaRPr>
          </a:p>
        </p:txBody>
      </p:sp>
      <p:grpSp>
        <p:nvGrpSpPr>
          <p:cNvPr id="11" name="组合 10"/>
          <p:cNvGrpSpPr/>
          <p:nvPr/>
        </p:nvGrpSpPr>
        <p:grpSpPr>
          <a:xfrm>
            <a:off x="1828800" y="753745"/>
            <a:ext cx="8839200" cy="1789161"/>
            <a:chOff x="2880" y="2325"/>
            <a:chExt cx="13920" cy="2818"/>
          </a:xfrm>
        </p:grpSpPr>
        <p:graphicFrame>
          <p:nvGraphicFramePr>
            <p:cNvPr id="5" name="Object 6"/>
            <p:cNvGraphicFramePr>
              <a:graphicFrameLocks noChangeAspect="1"/>
            </p:cNvGraphicFramePr>
            <p:nvPr>
              <p:custDataLst>
                <p:tags r:id="rId6"/>
              </p:custDataLst>
            </p:nvPr>
          </p:nvGraphicFramePr>
          <p:xfrm>
            <a:off x="2880" y="2325"/>
            <a:ext cx="13920" cy="2818"/>
          </p:xfrm>
          <a:graphic>
            <a:graphicData uri="http://schemas.openxmlformats.org/presentationml/2006/ole">
              <mc:AlternateContent xmlns:mc="http://schemas.openxmlformats.org/markup-compatibility/2006">
                <mc:Choice xmlns:v="urn:schemas-microsoft-com:vml" Requires="v">
                  <p:oleObj spid="_x0000_s6" name="" r:id="rId7" imgW="31737300" imgH="6591300" progId="Photoshop.Image.5">
                    <p:embed/>
                  </p:oleObj>
                </mc:Choice>
                <mc:Fallback>
                  <p:oleObj name="" r:id="rId7" imgW="31737300" imgH="6591300" progId="Photoshop.Image.5">
                    <p:embed/>
                    <p:pic>
                      <p:nvPicPr>
                        <p:cNvPr id="0" name="图片 3321"/>
                        <p:cNvPicPr/>
                        <p:nvPr/>
                      </p:nvPicPr>
                      <p:blipFill>
                        <a:blip r:embed="rId8"/>
                        <a:stretch>
                          <a:fillRect/>
                        </a:stretch>
                      </p:blipFill>
                      <p:spPr>
                        <a:xfrm>
                          <a:off x="2880" y="2325"/>
                          <a:ext cx="13920" cy="2818"/>
                        </a:xfrm>
                        <a:prstGeom prst="rect">
                          <a:avLst/>
                        </a:prstGeom>
                        <a:noFill/>
                        <a:ln w="38100">
                          <a:noFill/>
                          <a:miter/>
                        </a:ln>
                      </p:spPr>
                    </p:pic>
                  </p:oleObj>
                </mc:Fallback>
              </mc:AlternateContent>
            </a:graphicData>
          </a:graphic>
        </p:graphicFrame>
        <p:pic>
          <p:nvPicPr>
            <p:cNvPr id="8" name="图片 7"/>
            <p:cNvPicPr>
              <a:picLocks noChangeAspect="1"/>
            </p:cNvPicPr>
            <p:nvPr>
              <p:custDataLst>
                <p:tags r:id="rId9"/>
              </p:custDataLst>
            </p:nvPr>
          </p:nvPicPr>
          <p:blipFill>
            <a:blip r:embed="rId10"/>
            <a:stretch>
              <a:fillRect/>
            </a:stretch>
          </p:blipFill>
          <p:spPr>
            <a:xfrm>
              <a:off x="4345" y="4053"/>
              <a:ext cx="416" cy="300"/>
            </a:xfrm>
            <a:prstGeom prst="rect">
              <a:avLst/>
            </a:prstGeom>
          </p:spPr>
        </p:pic>
        <p:pic>
          <p:nvPicPr>
            <p:cNvPr id="9" name="图片 8"/>
            <p:cNvPicPr>
              <a:picLocks noChangeAspect="1"/>
            </p:cNvPicPr>
            <p:nvPr>
              <p:custDataLst>
                <p:tags r:id="rId11"/>
              </p:custDataLst>
            </p:nvPr>
          </p:nvPicPr>
          <p:blipFill>
            <a:blip r:embed="rId12"/>
            <a:stretch>
              <a:fillRect/>
            </a:stretch>
          </p:blipFill>
          <p:spPr>
            <a:xfrm>
              <a:off x="6096" y="2655"/>
              <a:ext cx="358" cy="316"/>
            </a:xfrm>
            <a:prstGeom prst="rect">
              <a:avLst/>
            </a:prstGeom>
          </p:spPr>
        </p:pic>
        <p:pic>
          <p:nvPicPr>
            <p:cNvPr id="10" name="图片 9"/>
            <p:cNvPicPr>
              <a:picLocks noChangeAspect="1"/>
            </p:cNvPicPr>
            <p:nvPr>
              <p:custDataLst>
                <p:tags r:id="rId13"/>
              </p:custDataLst>
            </p:nvPr>
          </p:nvPicPr>
          <p:blipFill>
            <a:blip r:embed="rId10"/>
            <a:stretch>
              <a:fillRect/>
            </a:stretch>
          </p:blipFill>
          <p:spPr>
            <a:xfrm>
              <a:off x="8376" y="4094"/>
              <a:ext cx="359" cy="259"/>
            </a:xfrm>
            <a:prstGeom prst="rect">
              <a:avLst/>
            </a:prstGeom>
          </p:spPr>
        </p:pic>
        <p:pic>
          <p:nvPicPr>
            <p:cNvPr id="12" name="图片 11"/>
            <p:cNvPicPr>
              <a:picLocks noChangeAspect="1"/>
            </p:cNvPicPr>
            <p:nvPr>
              <p:custDataLst>
                <p:tags r:id="rId14"/>
              </p:custDataLst>
            </p:nvPr>
          </p:nvPicPr>
          <p:blipFill>
            <a:blip r:embed="rId10"/>
            <a:stretch>
              <a:fillRect/>
            </a:stretch>
          </p:blipFill>
          <p:spPr>
            <a:xfrm>
              <a:off x="11895" y="4094"/>
              <a:ext cx="359" cy="259"/>
            </a:xfrm>
            <a:prstGeom prst="rect">
              <a:avLst/>
            </a:prstGeom>
          </p:spPr>
        </p:pic>
        <p:pic>
          <p:nvPicPr>
            <p:cNvPr id="13" name="图片 12"/>
            <p:cNvPicPr>
              <a:picLocks noChangeAspect="1"/>
            </p:cNvPicPr>
            <p:nvPr>
              <p:custDataLst>
                <p:tags r:id="rId15"/>
              </p:custDataLst>
            </p:nvPr>
          </p:nvPicPr>
          <p:blipFill>
            <a:blip r:embed="rId12"/>
            <a:stretch>
              <a:fillRect/>
            </a:stretch>
          </p:blipFill>
          <p:spPr>
            <a:xfrm>
              <a:off x="10069" y="2617"/>
              <a:ext cx="358" cy="316"/>
            </a:xfrm>
            <a:prstGeom prst="rect">
              <a:avLst/>
            </a:prstGeom>
          </p:spPr>
        </p:pic>
        <p:pic>
          <p:nvPicPr>
            <p:cNvPr id="14" name="图片 13"/>
            <p:cNvPicPr>
              <a:picLocks noChangeAspect="1"/>
            </p:cNvPicPr>
            <p:nvPr>
              <p:custDataLst>
                <p:tags r:id="rId16"/>
              </p:custDataLst>
            </p:nvPr>
          </p:nvPicPr>
          <p:blipFill>
            <a:blip r:embed="rId12"/>
            <a:stretch>
              <a:fillRect/>
            </a:stretch>
          </p:blipFill>
          <p:spPr>
            <a:xfrm>
              <a:off x="13589" y="2617"/>
              <a:ext cx="358" cy="316"/>
            </a:xfrm>
            <a:prstGeom prst="rect">
              <a:avLst/>
            </a:prstGeom>
          </p:spPr>
        </p:pic>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103426"/>
                                        </p:tgtEl>
                                        <p:attrNameLst>
                                          <p:attrName>style.visibility</p:attrName>
                                        </p:attrNameLst>
                                      </p:cBhvr>
                                      <p:to>
                                        <p:strVal val="visible"/>
                                      </p:to>
                                    </p:set>
                                    <p:animEffect transition="in" filter="dissolve">
                                      <p:cBhvr>
                                        <p:cTn id="7" dur="500"/>
                                        <p:tgtEl>
                                          <p:spTgt spid="103426"/>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103427"/>
                                        </p:tgtEl>
                                        <p:attrNameLst>
                                          <p:attrName>style.visibility</p:attrName>
                                        </p:attrNameLst>
                                      </p:cBhvr>
                                      <p:to>
                                        <p:strVal val="visible"/>
                                      </p:to>
                                    </p:set>
                                    <p:animEffect transition="in" filter="dissolve">
                                      <p:cBhvr>
                                        <p:cTn id="11" dur="500"/>
                                        <p:tgtEl>
                                          <p:spTgt spid="103427"/>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grpId="0" nodeType="clickEffect">
                                  <p:stCondLst>
                                    <p:cond delay="0"/>
                                  </p:stCondLst>
                                  <p:childTnLst>
                                    <p:set>
                                      <p:cBhvr>
                                        <p:cTn id="15" dur="1" fill="hold">
                                          <p:stCondLst>
                                            <p:cond delay="0"/>
                                          </p:stCondLst>
                                        </p:cTn>
                                        <p:tgtEl>
                                          <p:spTgt spid="103428"/>
                                        </p:tgtEl>
                                        <p:attrNameLst>
                                          <p:attrName>style.visibility</p:attrName>
                                        </p:attrNameLst>
                                      </p:cBhvr>
                                      <p:to>
                                        <p:strVal val="visible"/>
                                      </p:to>
                                    </p:set>
                                    <p:animEffect transition="in" filter="dissolve">
                                      <p:cBhvr>
                                        <p:cTn id="16" dur="500"/>
                                        <p:tgtEl>
                                          <p:spTgt spid="103428"/>
                                        </p:tgtEl>
                                      </p:cBhvr>
                                    </p:animEffect>
                                  </p:childTnLst>
                                </p:cTn>
                              </p:par>
                            </p:childTnLst>
                          </p:cTn>
                        </p:par>
                        <p:par>
                          <p:cTn id="17" fill="hold">
                            <p:stCondLst>
                              <p:cond delay="500"/>
                            </p:stCondLst>
                            <p:childTnLst>
                              <p:par>
                                <p:cTn id="18" presetID="9" presetClass="entr" presetSubtype="0" fill="hold" nodeType="afterEffect">
                                  <p:stCondLst>
                                    <p:cond delay="0"/>
                                  </p:stCondLst>
                                  <p:childTnLst>
                                    <p:set>
                                      <p:cBhvr>
                                        <p:cTn id="19" dur="1" fill="hold">
                                          <p:stCondLst>
                                            <p:cond delay="0"/>
                                          </p:stCondLst>
                                        </p:cTn>
                                        <p:tgtEl>
                                          <p:spTgt spid="103429"/>
                                        </p:tgtEl>
                                        <p:attrNameLst>
                                          <p:attrName>style.visibility</p:attrName>
                                        </p:attrNameLst>
                                      </p:cBhvr>
                                      <p:to>
                                        <p:strVal val="visible"/>
                                      </p:to>
                                    </p:set>
                                    <p:animEffect transition="in" filter="dissolve">
                                      <p:cBhvr>
                                        <p:cTn id="20" dur="500"/>
                                        <p:tgtEl>
                                          <p:spTgt spid="1034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426" grpId="0"/>
      <p:bldP spid="103428" grpId="0"/>
    </p:bld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Text Box 2"/>
          <p:cNvSpPr txBox="1"/>
          <p:nvPr/>
        </p:nvSpPr>
        <p:spPr>
          <a:xfrm>
            <a:off x="1529715" y="512445"/>
            <a:ext cx="9865995" cy="2306955"/>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just" eaLnBrk="1" hangingPunct="1">
              <a:lnSpc>
                <a:spcPct val="150000"/>
              </a:lnSpc>
              <a:spcBef>
                <a:spcPct val="50000"/>
              </a:spcBef>
              <a:buNone/>
            </a:pPr>
            <a:r>
              <a:rPr lang="en-US" altLang="zh-CN" sz="2400" b="1" dirty="0">
                <a:ea typeface="楷体_GB2312" pitchFamily="1" charset="-122"/>
              </a:rPr>
              <a:t>        </a:t>
            </a:r>
            <a:r>
              <a:rPr lang="zh-CN" altLang="en-US" sz="2400" b="1" dirty="0">
                <a:ea typeface="楷体_GB2312" pitchFamily="1" charset="-122"/>
              </a:rPr>
              <a:t>从用戴维宁定理方法求解得到的图</a:t>
            </a:r>
            <a:r>
              <a:rPr lang="en-US" altLang="zh-CN" sz="2400" b="1" dirty="0">
                <a:ea typeface="楷体_GB2312" pitchFamily="1" charset="-122"/>
              </a:rPr>
              <a:t>(d)</a:t>
            </a:r>
            <a:r>
              <a:rPr lang="zh-CN" altLang="en-US" sz="2400" b="1" dirty="0">
                <a:ea typeface="楷体_GB2312" pitchFamily="1" charset="-122"/>
              </a:rPr>
              <a:t>电路和式</a:t>
            </a:r>
            <a:r>
              <a:rPr lang="en-US" altLang="zh-CN" sz="2400" b="1" dirty="0">
                <a:ea typeface="楷体_GB2312" pitchFamily="1" charset="-122"/>
              </a:rPr>
              <a:t>(4</a:t>
            </a:r>
            <a:r>
              <a:rPr lang="zh-CN" altLang="en-US" sz="2400" b="1" dirty="0">
                <a:ea typeface="楷体_GB2312" pitchFamily="1" charset="-122"/>
              </a:rPr>
              <a:t>－</a:t>
            </a:r>
            <a:r>
              <a:rPr lang="en-US" altLang="zh-CN" sz="2400" b="1" dirty="0">
                <a:ea typeface="楷体_GB2312" pitchFamily="1" charset="-122"/>
              </a:rPr>
              <a:t>7)</a:t>
            </a:r>
            <a:r>
              <a:rPr lang="zh-CN" altLang="en-US" sz="2400" b="1" dirty="0">
                <a:ea typeface="楷体_GB2312" pitchFamily="1" charset="-122"/>
              </a:rPr>
              <a:t>中，还可以得出一些用其它网络分析方法难以得出的有用结论。例如要分析电桥电路的几个电阻参数在满足什么条件下，可使电阻</a:t>
            </a:r>
            <a:r>
              <a:rPr lang="en-US" altLang="zh-CN" sz="2400" b="1" i="1" dirty="0">
                <a:ea typeface="楷体_GB2312" pitchFamily="1" charset="-122"/>
              </a:rPr>
              <a:t>R</a:t>
            </a:r>
            <a:r>
              <a:rPr lang="en-US" altLang="zh-CN" sz="2400" b="1" baseline="-30000" dirty="0">
                <a:ea typeface="楷体_GB2312" pitchFamily="1" charset="-122"/>
              </a:rPr>
              <a:t>L</a:t>
            </a:r>
            <a:r>
              <a:rPr lang="zh-CN" altLang="en-US" sz="2400" b="1" dirty="0">
                <a:ea typeface="楷体_GB2312" pitchFamily="1" charset="-122"/>
              </a:rPr>
              <a:t>中电流</a:t>
            </a:r>
            <a:r>
              <a:rPr lang="en-US" altLang="zh-CN" sz="2400" b="1" i="1" dirty="0">
                <a:ea typeface="楷体_GB2312" pitchFamily="1" charset="-122"/>
              </a:rPr>
              <a:t>i</a:t>
            </a:r>
            <a:r>
              <a:rPr lang="zh-CN" altLang="en-US" sz="2400" b="1" dirty="0">
                <a:ea typeface="楷体_GB2312" pitchFamily="1" charset="-122"/>
              </a:rPr>
              <a:t>为零的问题，只需令式</a:t>
            </a:r>
            <a:r>
              <a:rPr lang="en-US" altLang="zh-CN" sz="2400" b="1" dirty="0">
                <a:ea typeface="楷体_GB2312" pitchFamily="1" charset="-122"/>
              </a:rPr>
              <a:t>(4</a:t>
            </a:r>
            <a:r>
              <a:rPr lang="zh-CN" altLang="en-US" sz="2400" b="1" dirty="0">
                <a:ea typeface="楷体_GB2312" pitchFamily="1" charset="-122"/>
              </a:rPr>
              <a:t>－</a:t>
            </a:r>
            <a:r>
              <a:rPr lang="en-US" altLang="zh-CN" sz="2400" b="1" dirty="0">
                <a:ea typeface="楷体_GB2312" pitchFamily="1" charset="-122"/>
              </a:rPr>
              <a:t>7)</a:t>
            </a:r>
            <a:r>
              <a:rPr lang="zh-CN" altLang="en-US" sz="2400" b="1" dirty="0">
                <a:ea typeface="楷体_GB2312" pitchFamily="1" charset="-122"/>
              </a:rPr>
              <a:t>分子为零，即</a:t>
            </a:r>
            <a:endParaRPr lang="zh-CN" altLang="en-US" sz="2400" b="1" dirty="0">
              <a:ea typeface="楷体_GB2312" pitchFamily="1" charset="-122"/>
            </a:endParaRPr>
          </a:p>
        </p:txBody>
      </p:sp>
      <p:graphicFrame>
        <p:nvGraphicFramePr>
          <p:cNvPr id="104451" name="Object 3"/>
          <p:cNvGraphicFramePr>
            <a:graphicFrameLocks noChangeAspect="1"/>
          </p:cNvGraphicFramePr>
          <p:nvPr/>
        </p:nvGraphicFramePr>
        <p:xfrm>
          <a:off x="4114800" y="2819400"/>
          <a:ext cx="4648200" cy="1162050"/>
        </p:xfrm>
        <a:graphic>
          <a:graphicData uri="http://schemas.openxmlformats.org/presentationml/2006/ole">
            <mc:AlternateContent xmlns:mc="http://schemas.openxmlformats.org/markup-compatibility/2006">
              <mc:Choice xmlns:v="urn:schemas-microsoft-com:vml" Requires="v">
                <p:oleObj spid="_x0000_s92" name="" r:id="rId1" imgW="1524000" imgH="381000" progId="Equation.3">
                  <p:embed/>
                </p:oleObj>
              </mc:Choice>
              <mc:Fallback>
                <p:oleObj name="" r:id="rId1" imgW="1524000" imgH="381000" progId="Equation.3">
                  <p:embed/>
                  <p:pic>
                    <p:nvPicPr>
                      <p:cNvPr id="0" name="图片 3325"/>
                      <p:cNvPicPr/>
                      <p:nvPr/>
                    </p:nvPicPr>
                    <p:blipFill>
                      <a:blip r:embed="rId2"/>
                      <a:stretch>
                        <a:fillRect/>
                      </a:stretch>
                    </p:blipFill>
                    <p:spPr>
                      <a:xfrm>
                        <a:off x="4114800" y="2819400"/>
                        <a:ext cx="4648200" cy="1162050"/>
                      </a:xfrm>
                      <a:prstGeom prst="rect">
                        <a:avLst/>
                      </a:prstGeom>
                      <a:solidFill>
                        <a:srgbClr val="00FFCC"/>
                      </a:solidFill>
                      <a:ln w="38100">
                        <a:noFill/>
                        <a:miter/>
                      </a:ln>
                    </p:spPr>
                  </p:pic>
                </p:oleObj>
              </mc:Fallback>
            </mc:AlternateContent>
          </a:graphicData>
        </a:graphic>
      </p:graphicFrame>
      <p:sp>
        <p:nvSpPr>
          <p:cNvPr id="104452" name="Text Box 4"/>
          <p:cNvSpPr txBox="1"/>
          <p:nvPr/>
        </p:nvSpPr>
        <p:spPr>
          <a:xfrm>
            <a:off x="2133600" y="3962400"/>
            <a:ext cx="2590800" cy="64516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lnSpc>
                <a:spcPct val="150000"/>
              </a:lnSpc>
              <a:spcBef>
                <a:spcPct val="50000"/>
              </a:spcBef>
              <a:buNone/>
            </a:pPr>
            <a:r>
              <a:rPr lang="en-US" altLang="zh-CN" sz="2400" b="1" dirty="0">
                <a:ea typeface="楷体_GB2312" pitchFamily="1" charset="-122"/>
              </a:rPr>
              <a:t>        </a:t>
            </a:r>
            <a:r>
              <a:rPr lang="zh-CN" altLang="en-US" sz="2400" b="1" dirty="0">
                <a:ea typeface="楷体_GB2312" pitchFamily="1" charset="-122"/>
              </a:rPr>
              <a:t>由此求得 </a:t>
            </a:r>
            <a:endParaRPr lang="zh-CN" altLang="en-US" sz="2400" b="1" dirty="0">
              <a:ea typeface="楷体_GB2312" pitchFamily="1" charset="-122"/>
            </a:endParaRPr>
          </a:p>
        </p:txBody>
      </p:sp>
      <p:graphicFrame>
        <p:nvGraphicFramePr>
          <p:cNvPr id="104453" name="Object 5"/>
          <p:cNvGraphicFramePr>
            <a:graphicFrameLocks noChangeAspect="1"/>
          </p:cNvGraphicFramePr>
          <p:nvPr/>
        </p:nvGraphicFramePr>
        <p:xfrm>
          <a:off x="3429000" y="4618038"/>
          <a:ext cx="5486400" cy="715962"/>
        </p:xfrm>
        <a:graphic>
          <a:graphicData uri="http://schemas.openxmlformats.org/presentationml/2006/ole">
            <mc:AlternateContent xmlns:mc="http://schemas.openxmlformats.org/markup-compatibility/2006">
              <mc:Choice xmlns:v="urn:schemas-microsoft-com:vml" Requires="v">
                <p:oleObj spid="_x0000_s2" name="" r:id="rId3" imgW="1752600" imgH="228600" progId="Equation.3">
                  <p:embed/>
                </p:oleObj>
              </mc:Choice>
              <mc:Fallback>
                <p:oleObj name="" r:id="rId3" imgW="1752600" imgH="228600" progId="Equation.3">
                  <p:embed/>
                  <p:pic>
                    <p:nvPicPr>
                      <p:cNvPr id="0" name="图片 3326"/>
                      <p:cNvPicPr/>
                      <p:nvPr/>
                    </p:nvPicPr>
                    <p:blipFill>
                      <a:blip r:embed="rId4"/>
                      <a:stretch>
                        <a:fillRect/>
                      </a:stretch>
                    </p:blipFill>
                    <p:spPr>
                      <a:xfrm>
                        <a:off x="3429000" y="4618038"/>
                        <a:ext cx="5486400" cy="715962"/>
                      </a:xfrm>
                      <a:prstGeom prst="rect">
                        <a:avLst/>
                      </a:prstGeom>
                      <a:solidFill>
                        <a:srgbClr val="00FFCC"/>
                      </a:solidFill>
                      <a:ln w="38100">
                        <a:noFill/>
                        <a:miter/>
                      </a:ln>
                    </p:spPr>
                  </p:pic>
                </p:oleObj>
              </mc:Fallback>
            </mc:AlternateContent>
          </a:graphicData>
        </a:graphic>
      </p:graphicFrame>
      <p:sp>
        <p:nvSpPr>
          <p:cNvPr id="104454" name="Text Box 6"/>
          <p:cNvSpPr txBox="1"/>
          <p:nvPr/>
        </p:nvSpPr>
        <p:spPr>
          <a:xfrm>
            <a:off x="2133600" y="5334000"/>
            <a:ext cx="8001000" cy="119888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lnSpc>
                <a:spcPct val="150000"/>
              </a:lnSpc>
              <a:spcBef>
                <a:spcPct val="50000"/>
              </a:spcBef>
              <a:buNone/>
            </a:pPr>
            <a:r>
              <a:rPr lang="en-US" altLang="zh-CN" sz="2400" b="1" dirty="0">
                <a:ea typeface="楷体_GB2312" pitchFamily="1" charset="-122"/>
              </a:rPr>
              <a:t>        </a:t>
            </a:r>
            <a:r>
              <a:rPr lang="zh-CN" altLang="en-US" sz="2400" b="1" dirty="0">
                <a:ea typeface="楷体_GB2312" pitchFamily="1" charset="-122"/>
              </a:rPr>
              <a:t>这就是常用的电桥平衡</a:t>
            </a:r>
            <a:r>
              <a:rPr lang="en-US" altLang="zh-CN" sz="2400" b="1" dirty="0">
                <a:ea typeface="楷体_GB2312" pitchFamily="1" charset="-122"/>
              </a:rPr>
              <a:t>(</a:t>
            </a:r>
            <a:r>
              <a:rPr lang="en-US" altLang="zh-CN" sz="2400" b="1" i="1" dirty="0">
                <a:ea typeface="楷体_GB2312" pitchFamily="1" charset="-122"/>
              </a:rPr>
              <a:t>i</a:t>
            </a:r>
            <a:r>
              <a:rPr lang="en-US" altLang="zh-CN" sz="2400" b="1" dirty="0">
                <a:ea typeface="楷体_GB2312" pitchFamily="1" charset="-122"/>
              </a:rPr>
              <a:t>=0)</a:t>
            </a:r>
            <a:r>
              <a:rPr lang="zh-CN" altLang="en-US" sz="2400" b="1" dirty="0">
                <a:ea typeface="楷体_GB2312" pitchFamily="1" charset="-122"/>
              </a:rPr>
              <a:t>的公式。根据此式可从已知三个电阻值的条件下求得第四个未知电阻之值。</a:t>
            </a:r>
            <a:endParaRPr lang="zh-CN" altLang="en-US" sz="2400" b="1" dirty="0">
              <a:ea typeface="楷体_GB2312" pitchFamily="1"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104450">
                                            <p:txEl>
                                              <p:pRg st="0" end="0"/>
                                            </p:txEl>
                                          </p:spTgt>
                                        </p:tgtEl>
                                        <p:attrNameLst>
                                          <p:attrName>style.visibility</p:attrName>
                                        </p:attrNameLst>
                                      </p:cBhvr>
                                      <p:to>
                                        <p:strVal val="visible"/>
                                      </p:to>
                                    </p:set>
                                    <p:animEffect transition="in" filter="dissolve">
                                      <p:cBhvr>
                                        <p:cTn id="7" dur="500"/>
                                        <p:tgtEl>
                                          <p:spTgt spid="10445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04451"/>
                                        </p:tgtEl>
                                        <p:attrNameLst>
                                          <p:attrName>style.visibility</p:attrName>
                                        </p:attrNameLst>
                                      </p:cBhvr>
                                      <p:to>
                                        <p:strVal val="visible"/>
                                      </p:to>
                                    </p:set>
                                    <p:animEffect transition="in" filter="dissolve">
                                      <p:cBhvr>
                                        <p:cTn id="12" dur="500"/>
                                        <p:tgtEl>
                                          <p:spTgt spid="104451"/>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04452">
                                            <p:txEl>
                                              <p:pRg st="0" end="0"/>
                                            </p:txEl>
                                          </p:spTgt>
                                        </p:tgtEl>
                                        <p:attrNameLst>
                                          <p:attrName>style.visibility</p:attrName>
                                        </p:attrNameLst>
                                      </p:cBhvr>
                                      <p:to>
                                        <p:strVal val="visible"/>
                                      </p:to>
                                    </p:set>
                                    <p:animEffect transition="in" filter="dissolve">
                                      <p:cBhvr>
                                        <p:cTn id="17" dur="500"/>
                                        <p:tgtEl>
                                          <p:spTgt spid="104452">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04453"/>
                                        </p:tgtEl>
                                        <p:attrNameLst>
                                          <p:attrName>style.visibility</p:attrName>
                                        </p:attrNameLst>
                                      </p:cBhvr>
                                      <p:to>
                                        <p:strVal val="visible"/>
                                      </p:to>
                                    </p:set>
                                    <p:animEffect transition="in" filter="dissolve">
                                      <p:cBhvr>
                                        <p:cTn id="22" dur="500"/>
                                        <p:tgtEl>
                                          <p:spTgt spid="104453"/>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104454">
                                            <p:txEl>
                                              <p:pRg st="0" end="0"/>
                                            </p:txEl>
                                          </p:spTgt>
                                        </p:tgtEl>
                                        <p:attrNameLst>
                                          <p:attrName>style.visibility</p:attrName>
                                        </p:attrNameLst>
                                      </p:cBhvr>
                                      <p:to>
                                        <p:strVal val="visible"/>
                                      </p:to>
                                    </p:set>
                                    <p:animEffect transition="in" filter="dissolve">
                                      <p:cBhvr>
                                        <p:cTn id="27" dur="500"/>
                                        <p:tgtEl>
                                          <p:spTgt spid="10445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450" grpId="0" advAuto="1000" build="p"/>
      <p:bldP spid="104452" grpId="0" build="p"/>
      <p:bldP spid="104454" grpId="0" build="p"/>
    </p:bld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Text Box 2"/>
          <p:cNvSpPr txBox="1"/>
          <p:nvPr/>
        </p:nvSpPr>
        <p:spPr>
          <a:xfrm>
            <a:off x="2133600" y="412750"/>
            <a:ext cx="8534400" cy="119888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lnSpc>
                <a:spcPct val="150000"/>
              </a:lnSpc>
              <a:spcBef>
                <a:spcPct val="50000"/>
              </a:spcBef>
              <a:buNone/>
            </a:pPr>
            <a:r>
              <a:rPr lang="zh-CN" altLang="en-US" sz="2400" b="1" dirty="0">
                <a:ea typeface="楷体_GB2312" pitchFamily="1" charset="-122"/>
              </a:rPr>
              <a:t>例</a:t>
            </a:r>
            <a:r>
              <a:rPr lang="en-US" altLang="zh-CN" sz="2400" b="1" dirty="0">
                <a:ea typeface="楷体_GB2312" pitchFamily="1" charset="-122"/>
              </a:rPr>
              <a:t>10  </a:t>
            </a:r>
            <a:r>
              <a:rPr lang="zh-CN" altLang="en-US" sz="2400" b="1" dirty="0">
                <a:ea typeface="楷体_GB2312" pitchFamily="1" charset="-122"/>
              </a:rPr>
              <a:t>图</a:t>
            </a:r>
            <a:r>
              <a:rPr lang="en-US" altLang="zh-CN" sz="2400" b="1" dirty="0">
                <a:ea typeface="楷体_GB2312" pitchFamily="1" charset="-122"/>
              </a:rPr>
              <a:t>4-14(a)</a:t>
            </a:r>
            <a:r>
              <a:rPr lang="zh-CN" altLang="en-US" sz="2400" b="1" dirty="0">
                <a:ea typeface="楷体_GB2312" pitchFamily="1" charset="-122"/>
              </a:rPr>
              <a:t>是</a:t>
            </a:r>
            <a:r>
              <a:rPr lang="en-US" altLang="zh-CN" sz="2400" b="1" dirty="0">
                <a:ea typeface="楷体_GB2312" pitchFamily="1" charset="-122"/>
              </a:rPr>
              <a:t>MF—30</a:t>
            </a:r>
            <a:r>
              <a:rPr lang="zh-CN" altLang="en-US" sz="2400" b="1" dirty="0">
                <a:ea typeface="楷体_GB2312" pitchFamily="1" charset="-122"/>
              </a:rPr>
              <a:t>型万用电表测量电阻的电原</a:t>
            </a:r>
            <a:br>
              <a:rPr lang="zh-CN" altLang="en-US" sz="2400" b="1" dirty="0">
                <a:ea typeface="楷体_GB2312" pitchFamily="1" charset="-122"/>
              </a:rPr>
            </a:br>
            <a:r>
              <a:rPr lang="zh-CN" altLang="en-US" sz="2400" b="1" dirty="0">
                <a:ea typeface="楷体_GB2312" pitchFamily="1" charset="-122"/>
              </a:rPr>
              <a:t>                理图。试用戴维宁定理求电表测量电阻时的电流</a:t>
            </a:r>
            <a:r>
              <a:rPr lang="en-US" altLang="zh-CN" sz="2400" b="1" i="1" dirty="0">
                <a:ea typeface="楷体_GB2312" pitchFamily="1" charset="-122"/>
              </a:rPr>
              <a:t>I</a:t>
            </a:r>
            <a:r>
              <a:rPr lang="zh-CN" altLang="en-US" sz="2400" b="1" dirty="0">
                <a:ea typeface="楷体_GB2312" pitchFamily="1" charset="-122"/>
              </a:rPr>
              <a:t>。 </a:t>
            </a:r>
            <a:endParaRPr lang="zh-CN" altLang="en-US" sz="2400" b="1" dirty="0">
              <a:ea typeface="楷体_GB2312" pitchFamily="1" charset="-122"/>
            </a:endParaRPr>
          </a:p>
        </p:txBody>
      </p:sp>
      <p:grpSp>
        <p:nvGrpSpPr>
          <p:cNvPr id="105475" name="Group 3"/>
          <p:cNvGrpSpPr/>
          <p:nvPr/>
        </p:nvGrpSpPr>
        <p:grpSpPr>
          <a:xfrm>
            <a:off x="1828800" y="1839913"/>
            <a:ext cx="8839200" cy="4333874"/>
            <a:chOff x="192" y="672"/>
            <a:chExt cx="5376" cy="2730"/>
          </a:xfrm>
        </p:grpSpPr>
        <p:graphicFrame>
          <p:nvGraphicFramePr>
            <p:cNvPr id="123908" name="Object 4"/>
            <p:cNvGraphicFramePr>
              <a:graphicFrameLocks noChangeAspect="1"/>
            </p:cNvGraphicFramePr>
            <p:nvPr/>
          </p:nvGraphicFramePr>
          <p:xfrm>
            <a:off x="192" y="672"/>
            <a:ext cx="5376" cy="2514"/>
          </p:xfrm>
          <a:graphic>
            <a:graphicData uri="http://schemas.openxmlformats.org/presentationml/2006/ole">
              <mc:AlternateContent xmlns:mc="http://schemas.openxmlformats.org/markup-compatibility/2006">
                <mc:Choice xmlns:v="urn:schemas-microsoft-com:vml" Requires="v">
                  <p:oleObj spid="_x0000_s92" name="" r:id="rId1" imgW="21564600" imgH="10083800" progId="Photoshop.Image.5">
                    <p:embed/>
                  </p:oleObj>
                </mc:Choice>
                <mc:Fallback>
                  <p:oleObj name="" r:id="rId1" imgW="21564600" imgH="10083800" progId="Photoshop.Image.5">
                    <p:embed/>
                    <p:pic>
                      <p:nvPicPr>
                        <p:cNvPr id="0" name="图片 3358"/>
                        <p:cNvPicPr/>
                        <p:nvPr/>
                      </p:nvPicPr>
                      <p:blipFill>
                        <a:blip r:embed="rId2"/>
                        <a:stretch>
                          <a:fillRect/>
                        </a:stretch>
                      </p:blipFill>
                      <p:spPr>
                        <a:xfrm>
                          <a:off x="192" y="672"/>
                          <a:ext cx="5376" cy="2514"/>
                        </a:xfrm>
                        <a:prstGeom prst="rect">
                          <a:avLst/>
                        </a:prstGeom>
                        <a:noFill/>
                        <a:ln w="38100">
                          <a:noFill/>
                          <a:miter/>
                        </a:ln>
                      </p:spPr>
                    </p:pic>
                  </p:oleObj>
                </mc:Fallback>
              </mc:AlternateContent>
            </a:graphicData>
          </a:graphic>
        </p:graphicFrame>
        <p:sp>
          <p:nvSpPr>
            <p:cNvPr id="123909" name="Rectangle 5"/>
            <p:cNvSpPr/>
            <p:nvPr/>
          </p:nvSpPr>
          <p:spPr>
            <a:xfrm>
              <a:off x="2428" y="3151"/>
              <a:ext cx="678" cy="25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zh-CN" altLang="en-US" sz="2000" b="1" dirty="0">
                  <a:ea typeface="楷体_GB2312" pitchFamily="1" charset="-122"/>
                </a:rPr>
                <a:t>图</a:t>
              </a:r>
              <a:r>
                <a:rPr lang="en-US" altLang="zh-CN" sz="2000" b="1" dirty="0">
                  <a:ea typeface="楷体_GB2312" pitchFamily="1" charset="-122"/>
                </a:rPr>
                <a:t>4</a:t>
              </a:r>
              <a:r>
                <a:rPr lang="zh-CN" altLang="en-US" sz="2000" b="1" dirty="0">
                  <a:ea typeface="楷体_GB2312" pitchFamily="1" charset="-122"/>
                </a:rPr>
                <a:t>－</a:t>
              </a:r>
              <a:r>
                <a:rPr lang="en-US" altLang="zh-CN" sz="2000" b="1" dirty="0">
                  <a:ea typeface="楷体_GB2312" pitchFamily="1" charset="-122"/>
                </a:rPr>
                <a:t>14</a:t>
              </a:r>
              <a:endParaRPr lang="en-US" altLang="zh-CN" sz="2000" b="1" dirty="0">
                <a:ea typeface="楷体_GB2312" pitchFamily="1" charset="-122"/>
              </a:endParaRP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105474"/>
                                        </p:tgtEl>
                                        <p:attrNameLst>
                                          <p:attrName>style.visibility</p:attrName>
                                        </p:attrNameLst>
                                      </p:cBhvr>
                                      <p:to>
                                        <p:strVal val="visible"/>
                                      </p:to>
                                    </p:set>
                                    <p:animEffect transition="in" filter="dissolve">
                                      <p:cBhvr>
                                        <p:cTn id="7" dur="500"/>
                                        <p:tgtEl>
                                          <p:spTgt spid="10547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05475"/>
                                        </p:tgtEl>
                                        <p:attrNameLst>
                                          <p:attrName>style.visibility</p:attrName>
                                        </p:attrNameLst>
                                      </p:cBhvr>
                                      <p:to>
                                        <p:strVal val="visible"/>
                                      </p:to>
                                    </p:set>
                                    <p:animEffect transition="in" filter="dissolve">
                                      <p:cBhvr>
                                        <p:cTn id="12" dur="500"/>
                                        <p:tgtEl>
                                          <p:spTgt spid="1054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474" grpId="0"/>
    </p:bld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Text Box 2"/>
          <p:cNvSpPr txBox="1"/>
          <p:nvPr/>
        </p:nvSpPr>
        <p:spPr>
          <a:xfrm>
            <a:off x="2133600" y="768350"/>
            <a:ext cx="8001000" cy="415417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lnSpc>
                <a:spcPct val="150000"/>
              </a:lnSpc>
              <a:spcBef>
                <a:spcPct val="50000"/>
              </a:spcBef>
              <a:buNone/>
            </a:pPr>
            <a:r>
              <a:rPr lang="zh-CN" altLang="en-US" sz="2400" b="1" dirty="0">
                <a:ea typeface="楷体_GB2312" pitchFamily="1" charset="-122"/>
              </a:rPr>
              <a:t>解：万用电表可用来测量二端器件的直流电阻值。将被测</a:t>
            </a:r>
            <a:br>
              <a:rPr lang="zh-CN" altLang="en-US" sz="2400" b="1" dirty="0">
                <a:ea typeface="楷体_GB2312" pitchFamily="1" charset="-122"/>
              </a:rPr>
            </a:br>
            <a:r>
              <a:rPr lang="zh-CN" altLang="en-US" sz="2400" b="1" dirty="0">
                <a:ea typeface="楷体_GB2312" pitchFamily="1" charset="-122"/>
              </a:rPr>
              <a:t>        电阻接于电表两端，其电阻值可根据电表指针偏转的</a:t>
            </a:r>
            <a:br>
              <a:rPr lang="zh-CN" altLang="en-US" sz="2400" b="1" dirty="0">
                <a:ea typeface="楷体_GB2312" pitchFamily="1" charset="-122"/>
              </a:rPr>
            </a:br>
            <a:r>
              <a:rPr lang="zh-CN" altLang="en-US" sz="2400" b="1" dirty="0">
                <a:ea typeface="楷体_GB2312" pitchFamily="1" charset="-122"/>
              </a:rPr>
              <a:t>        角度，从电表的电阻刻度上直接读出。为了便于测量</a:t>
            </a:r>
            <a:br>
              <a:rPr lang="zh-CN" altLang="en-US" sz="2400" b="1" dirty="0">
                <a:ea typeface="楷体_GB2312" pitchFamily="1" charset="-122"/>
              </a:rPr>
            </a:br>
            <a:r>
              <a:rPr lang="zh-CN" altLang="en-US" sz="2400" b="1" dirty="0">
                <a:ea typeface="楷体_GB2312" pitchFamily="1" charset="-122"/>
              </a:rPr>
              <a:t>        不同的电阻，其量程常分为</a:t>
            </a:r>
            <a:r>
              <a:rPr lang="en-US" altLang="zh-CN" sz="2400" b="1" i="1" dirty="0">
                <a:ea typeface="楷体_GB2312" pitchFamily="1" charset="-122"/>
              </a:rPr>
              <a:t>R</a:t>
            </a:r>
            <a:r>
              <a:rPr lang="en-US" altLang="zh-CN" sz="2400" b="1" dirty="0">
                <a:ea typeface="楷体_GB2312" pitchFamily="1" charset="-122"/>
                <a:sym typeface="Symbol" panose="05050102010706020507" pitchFamily="18" charset="2"/>
              </a:rPr>
              <a:t></a:t>
            </a:r>
            <a:r>
              <a:rPr lang="en-US" altLang="zh-CN" sz="2400" b="1" dirty="0">
                <a:ea typeface="楷体_GB2312" pitchFamily="1" charset="-122"/>
              </a:rPr>
              <a:t>1, </a:t>
            </a:r>
            <a:r>
              <a:rPr lang="en-US" altLang="zh-CN" sz="2400" b="1" i="1" dirty="0">
                <a:ea typeface="楷体_GB2312" pitchFamily="1" charset="-122"/>
              </a:rPr>
              <a:t>R</a:t>
            </a:r>
            <a:r>
              <a:rPr lang="en-US" altLang="zh-CN" sz="2400" b="1" dirty="0">
                <a:ea typeface="楷体_GB2312" pitchFamily="1" charset="-122"/>
                <a:sym typeface="Symbol" panose="05050102010706020507" pitchFamily="18" charset="2"/>
              </a:rPr>
              <a:t></a:t>
            </a:r>
            <a:r>
              <a:rPr lang="en-US" altLang="zh-CN" sz="2400" b="1" dirty="0">
                <a:ea typeface="楷体_GB2312" pitchFamily="1" charset="-122"/>
              </a:rPr>
              <a:t>10, </a:t>
            </a:r>
            <a:r>
              <a:rPr lang="en-US" altLang="zh-CN" sz="2400" b="1" i="1" dirty="0">
                <a:ea typeface="楷体_GB2312" pitchFamily="1" charset="-122"/>
              </a:rPr>
              <a:t>R</a:t>
            </a:r>
            <a:r>
              <a:rPr lang="en-US" altLang="zh-CN" sz="2400" b="1" dirty="0">
                <a:ea typeface="楷体_GB2312" pitchFamily="1" charset="-122"/>
                <a:sym typeface="Symbol" panose="05050102010706020507" pitchFamily="18" charset="2"/>
              </a:rPr>
              <a:t></a:t>
            </a:r>
            <a:r>
              <a:rPr lang="en-US" altLang="zh-CN" sz="2400" b="1" dirty="0">
                <a:ea typeface="楷体_GB2312" pitchFamily="1" charset="-122"/>
              </a:rPr>
              <a:t>100, </a:t>
            </a:r>
            <a:r>
              <a:rPr lang="en-US" altLang="zh-CN" sz="2400" b="1" i="1" dirty="0">
                <a:ea typeface="楷体_GB2312" pitchFamily="1" charset="-122"/>
              </a:rPr>
              <a:t>R</a:t>
            </a:r>
            <a:r>
              <a:rPr lang="en-US" altLang="zh-CN" sz="2400" b="1" dirty="0">
                <a:ea typeface="楷体_GB2312" pitchFamily="1" charset="-122"/>
                <a:sym typeface="Symbol" panose="05050102010706020507" pitchFamily="18" charset="2"/>
              </a:rPr>
              <a:t></a:t>
            </a:r>
            <a:r>
              <a:rPr lang="en-US" altLang="zh-CN" sz="2400" b="1" dirty="0">
                <a:ea typeface="楷体_GB2312" pitchFamily="1" charset="-122"/>
              </a:rPr>
              <a:t>1k</a:t>
            </a:r>
            <a:r>
              <a:rPr lang="zh-CN" altLang="en-US" sz="2400" b="1" dirty="0">
                <a:ea typeface="楷体_GB2312" pitchFamily="1" charset="-122"/>
              </a:rPr>
              <a:t>等</a:t>
            </a:r>
            <a:br>
              <a:rPr lang="zh-CN" altLang="en-US" sz="2400" b="1" dirty="0">
                <a:ea typeface="楷体_GB2312" pitchFamily="1" charset="-122"/>
              </a:rPr>
            </a:br>
            <a:r>
              <a:rPr lang="zh-CN" altLang="en-US" sz="2400" b="1" dirty="0">
                <a:ea typeface="楷体_GB2312" pitchFamily="1" charset="-122"/>
              </a:rPr>
              <a:t>        档，用开关进行转换。</a:t>
            </a:r>
            <a:endParaRPr lang="zh-CN" altLang="en-US" sz="2400" b="1" dirty="0">
              <a:ea typeface="楷体_GB2312" pitchFamily="1" charset="-122"/>
            </a:endParaRPr>
          </a:p>
          <a:p>
            <a:pPr marL="0" lvl="0" indent="0" eaLnBrk="1" hangingPunct="1">
              <a:lnSpc>
                <a:spcPct val="150000"/>
              </a:lnSpc>
              <a:spcBef>
                <a:spcPct val="50000"/>
              </a:spcBef>
              <a:buNone/>
            </a:pPr>
            <a:r>
              <a:rPr lang="zh-CN" altLang="en-US" sz="2400" b="1" dirty="0">
                <a:ea typeface="楷体_GB2312" pitchFamily="1" charset="-122"/>
              </a:rPr>
              <a:t>        图</a:t>
            </a:r>
            <a:r>
              <a:rPr lang="en-US" altLang="zh-CN" sz="2400" b="1" dirty="0">
                <a:ea typeface="楷体_GB2312" pitchFamily="1" charset="-122"/>
              </a:rPr>
              <a:t>(a)</a:t>
            </a:r>
            <a:r>
              <a:rPr lang="zh-CN" altLang="en-US" sz="2400" b="1" dirty="0">
                <a:ea typeface="楷体_GB2312" pitchFamily="1" charset="-122"/>
              </a:rPr>
              <a:t>是一个含源线性电阻单口网络，可用戴维宁定理来简化电路分析。</a:t>
            </a:r>
            <a:endParaRPr lang="zh-CN" altLang="en-US" sz="2400" b="1" dirty="0">
              <a:ea typeface="楷体_GB2312" pitchFamily="1"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2000"/>
                                  </p:stCondLst>
                                  <p:childTnLst>
                                    <p:set>
                                      <p:cBhvr>
                                        <p:cTn id="6" dur="1" fill="hold">
                                          <p:stCondLst>
                                            <p:cond delay="0"/>
                                          </p:stCondLst>
                                        </p:cTn>
                                        <p:tgtEl>
                                          <p:spTgt spid="106498">
                                            <p:txEl>
                                              <p:pRg st="0" end="0"/>
                                            </p:txEl>
                                          </p:spTgt>
                                        </p:tgtEl>
                                        <p:attrNameLst>
                                          <p:attrName>style.visibility</p:attrName>
                                        </p:attrNameLst>
                                      </p:cBhvr>
                                      <p:to>
                                        <p:strVal val="visible"/>
                                      </p:to>
                                    </p:set>
                                    <p:animEffect transition="in" filter="dissolve">
                                      <p:cBhvr>
                                        <p:cTn id="7" dur="500"/>
                                        <p:tgtEl>
                                          <p:spTgt spid="106498">
                                            <p:txEl>
                                              <p:pRg st="0" end="0"/>
                                            </p:txEl>
                                          </p:spTgt>
                                        </p:tgtEl>
                                      </p:cBhvr>
                                    </p:animEffect>
                                  </p:childTnLst>
                                </p:cTn>
                              </p:par>
                            </p:childTnLst>
                          </p:cTn>
                        </p:par>
                        <p:par>
                          <p:cTn id="8" fill="hold">
                            <p:stCondLst>
                              <p:cond delay="2500"/>
                            </p:stCondLst>
                            <p:childTnLst>
                              <p:par>
                                <p:cTn id="9" presetID="9" presetClass="entr" presetSubtype="0" fill="hold" grpId="0" nodeType="afterEffect">
                                  <p:stCondLst>
                                    <p:cond delay="2000"/>
                                  </p:stCondLst>
                                  <p:childTnLst>
                                    <p:set>
                                      <p:cBhvr>
                                        <p:cTn id="10" dur="1" fill="hold">
                                          <p:stCondLst>
                                            <p:cond delay="0"/>
                                          </p:stCondLst>
                                        </p:cTn>
                                        <p:tgtEl>
                                          <p:spTgt spid="106498">
                                            <p:txEl>
                                              <p:pRg st="1" end="1"/>
                                            </p:txEl>
                                          </p:spTgt>
                                        </p:tgtEl>
                                        <p:attrNameLst>
                                          <p:attrName>style.visibility</p:attrName>
                                        </p:attrNameLst>
                                      </p:cBhvr>
                                      <p:to>
                                        <p:strVal val="visible"/>
                                      </p:to>
                                    </p:set>
                                    <p:animEffect transition="in" filter="dissolve">
                                      <p:cBhvr>
                                        <p:cTn id="11" dur="500"/>
                                        <p:tgtEl>
                                          <p:spTgt spid="10649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498" grpId="0" advAuto="100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0" name="Rectangle 5"/>
          <p:cNvSpPr>
            <a:spLocks noChangeArrowheads="1"/>
          </p:cNvSpPr>
          <p:nvPr/>
        </p:nvSpPr>
        <p:spPr bwMode="auto">
          <a:xfrm>
            <a:off x="2046288" y="772660"/>
            <a:ext cx="8010525" cy="953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800" b="1" i="0" u="none" strike="noStrike" kern="1200" cap="none" spc="0" normalizeH="0" baseline="0" noProof="0" dirty="0">
                <a:ln>
                  <a:noFill/>
                </a:ln>
                <a:solidFill>
                  <a:srgbClr val="000000"/>
                </a:solidFill>
                <a:effectLst/>
                <a:uLnTx/>
                <a:uFillTx/>
                <a:latin typeface="Times New Roman" panose="02020503050405090304" pitchFamily="18" charset="0"/>
                <a:ea typeface="幼圆" panose="02010509060101010101" pitchFamily="49" charset="-122"/>
                <a:cs typeface="Times New Roman" panose="02020503050405090304" pitchFamily="18" charset="0"/>
              </a:rPr>
              <a:t>如果各支路是由电阻和电压源构成，运用欧姆定律可以把</a:t>
            </a:r>
            <a:r>
              <a:rPr kumimoji="0" lang="en-US" altLang="zh-CN" sz="2800" b="1" i="0" u="none" strike="noStrike" kern="1200" cap="none" spc="0" normalizeH="0" baseline="0" noProof="0" dirty="0">
                <a:ln>
                  <a:noFill/>
                </a:ln>
                <a:solidFill>
                  <a:srgbClr val="000000"/>
                </a:solidFill>
                <a:effectLst/>
                <a:uLnTx/>
                <a:uFillTx/>
                <a:latin typeface="Times New Roman" panose="02020503050405090304" pitchFamily="18" charset="0"/>
                <a:ea typeface="幼圆" panose="02010509060101010101" pitchFamily="49" charset="-122"/>
                <a:cs typeface="Times New Roman" panose="02020503050405090304" pitchFamily="18" charset="0"/>
              </a:rPr>
              <a:t>KVL</a:t>
            </a:r>
            <a:r>
              <a:rPr kumimoji="0" lang="zh-CN" altLang="en-US" sz="2800" b="1" i="0" u="none" strike="noStrike" kern="1200" cap="none" spc="0" normalizeH="0" baseline="0" noProof="0" dirty="0">
                <a:ln>
                  <a:noFill/>
                </a:ln>
                <a:solidFill>
                  <a:srgbClr val="000000"/>
                </a:solidFill>
                <a:effectLst/>
                <a:uLnTx/>
                <a:uFillTx/>
                <a:latin typeface="Times New Roman" panose="02020503050405090304" pitchFamily="18" charset="0"/>
                <a:ea typeface="幼圆" panose="02010509060101010101" pitchFamily="49" charset="-122"/>
                <a:cs typeface="Times New Roman" panose="02020503050405090304" pitchFamily="18" charset="0"/>
              </a:rPr>
              <a:t>的形式加以改写</a:t>
            </a:r>
            <a:endParaRPr kumimoji="0" lang="zh-CN" altLang="en-US" sz="2800" b="1" i="0" u="none" strike="noStrike" kern="1200" cap="none" spc="0" normalizeH="0" baseline="0" noProof="0" dirty="0">
              <a:ln>
                <a:noFill/>
              </a:ln>
              <a:solidFill>
                <a:srgbClr val="000000"/>
              </a:solidFill>
              <a:effectLst/>
              <a:uLnTx/>
              <a:uFillTx/>
              <a:latin typeface="Times New Roman" panose="02020503050405090304" pitchFamily="18" charset="0"/>
              <a:ea typeface="幼圆" panose="02010509060101010101" pitchFamily="49" charset="-122"/>
              <a:cs typeface="Times New Roman" panose="02020503050405090304" pitchFamily="18" charset="0"/>
            </a:endParaRPr>
          </a:p>
        </p:txBody>
      </p:sp>
      <p:grpSp>
        <p:nvGrpSpPr>
          <p:cNvPr id="2" name="Group 6"/>
          <p:cNvGrpSpPr/>
          <p:nvPr/>
        </p:nvGrpSpPr>
        <p:grpSpPr bwMode="auto">
          <a:xfrm>
            <a:off x="4160838" y="3032125"/>
            <a:ext cx="4130675" cy="3278188"/>
            <a:chOff x="3022" y="1820"/>
            <a:chExt cx="2602" cy="2065"/>
          </a:xfrm>
        </p:grpSpPr>
        <p:sp>
          <p:nvSpPr>
            <p:cNvPr id="24583" name="Oval 7"/>
            <p:cNvSpPr>
              <a:spLocks noChangeAspect="1" noChangeArrowheads="1"/>
            </p:cNvSpPr>
            <p:nvPr/>
          </p:nvSpPr>
          <p:spPr bwMode="auto">
            <a:xfrm>
              <a:off x="4427" y="2183"/>
              <a:ext cx="272" cy="272"/>
            </a:xfrm>
            <a:prstGeom prst="ellipse">
              <a:avLst/>
            </a:prstGeom>
            <a:gradFill rotWithShape="1">
              <a:gsLst>
                <a:gs pos="0">
                  <a:schemeClr val="bg1">
                    <a:gamma/>
                    <a:shade val="46275"/>
                    <a:invGamma/>
                  </a:schemeClr>
                </a:gs>
                <a:gs pos="50000">
                  <a:schemeClr val="bg1"/>
                </a:gs>
                <a:gs pos="100000">
                  <a:schemeClr val="bg1">
                    <a:gamma/>
                    <a:shade val="46275"/>
                    <a:invGamma/>
                  </a:schemeClr>
                </a:gs>
              </a:gsLst>
              <a:lin ang="2700000" scaled="1"/>
            </a:gradFill>
            <a:ln w="25400">
              <a:solidFill>
                <a:schemeClr val="tx1"/>
              </a:solidFill>
              <a:round/>
            </a:ln>
            <a:effectLst/>
          </p:spPr>
          <p:txBody>
            <a:bodyPr wrap="none" anchor="ct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zh-CN" altLang="en-US" sz="2800" b="1" i="0" u="none" strike="noStrike" kern="1200" cap="none" spc="0" normalizeH="0" baseline="0" noProof="0">
                <a:ln>
                  <a:noFill/>
                </a:ln>
                <a:solidFill>
                  <a:srgbClr val="000000"/>
                </a:solidFill>
                <a:effectLst/>
                <a:uLnTx/>
                <a:uFillTx/>
                <a:latin typeface="Verdana" panose="020B0804030504040204" pitchFamily="34" charset="0"/>
                <a:ea typeface="幼圆" panose="02010509060101010101" pitchFamily="49" charset="-122"/>
                <a:cs typeface="+mn-cs"/>
              </a:endParaRPr>
            </a:p>
          </p:txBody>
        </p:sp>
        <p:sp>
          <p:nvSpPr>
            <p:cNvPr id="4108" name="Line 8"/>
            <p:cNvSpPr>
              <a:spLocks noChangeAspect="1" noChangeShapeType="1"/>
            </p:cNvSpPr>
            <p:nvPr/>
          </p:nvSpPr>
          <p:spPr bwMode="auto">
            <a:xfrm flipV="1">
              <a:off x="3246" y="2319"/>
              <a:ext cx="2065" cy="1"/>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zh-CN" altLang="en-US" sz="2800" b="1" i="0" u="none" strike="noStrike" kern="1200" cap="none" spc="0" normalizeH="0" baseline="0" noProof="0">
                <a:ln>
                  <a:noFill/>
                </a:ln>
                <a:solidFill>
                  <a:srgbClr val="000000"/>
                </a:solidFill>
                <a:effectLst/>
                <a:uLnTx/>
                <a:uFillTx/>
                <a:latin typeface="Verdana" panose="020B0804030504040204" pitchFamily="34" charset="0"/>
                <a:ea typeface="幼圆" panose="02010509060101010101" pitchFamily="49" charset="-122"/>
                <a:cs typeface="+mn-cs"/>
              </a:endParaRPr>
            </a:p>
          </p:txBody>
        </p:sp>
        <p:sp>
          <p:nvSpPr>
            <p:cNvPr id="24585" name="Rectangle 9"/>
            <p:cNvSpPr>
              <a:spLocks noChangeAspect="1" noChangeArrowheads="1"/>
            </p:cNvSpPr>
            <p:nvPr/>
          </p:nvSpPr>
          <p:spPr bwMode="auto">
            <a:xfrm>
              <a:off x="3918" y="2264"/>
              <a:ext cx="327" cy="109"/>
            </a:xfrm>
            <a:prstGeom prst="rect">
              <a:avLst/>
            </a:prstGeom>
            <a:gradFill rotWithShape="1">
              <a:gsLst>
                <a:gs pos="0">
                  <a:schemeClr val="accent1">
                    <a:gamma/>
                    <a:shade val="46275"/>
                    <a:invGamma/>
                  </a:schemeClr>
                </a:gs>
                <a:gs pos="50000">
                  <a:schemeClr val="accent1"/>
                </a:gs>
                <a:gs pos="100000">
                  <a:schemeClr val="accent1">
                    <a:gamma/>
                    <a:shade val="46275"/>
                    <a:invGamma/>
                  </a:schemeClr>
                </a:gs>
              </a:gsLst>
              <a:lin ang="5400000" scaled="1"/>
            </a:gradFill>
            <a:ln w="25400">
              <a:solidFill>
                <a:schemeClr val="tx1"/>
              </a:solidFill>
              <a:miter lim="800000"/>
            </a:ln>
            <a:effectLst/>
          </p:spPr>
          <p:txBody>
            <a:bodyPr wrap="none" anchor="ct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zh-CN" altLang="en-US" sz="2800" b="1" i="0" u="none" strike="noStrike" kern="1200" cap="none" spc="0" normalizeH="0" baseline="0" noProof="0">
                <a:ln>
                  <a:noFill/>
                </a:ln>
                <a:solidFill>
                  <a:srgbClr val="000000"/>
                </a:solidFill>
                <a:effectLst/>
                <a:uLnTx/>
                <a:uFillTx/>
                <a:latin typeface="Verdana" panose="020B0804030504040204" pitchFamily="34" charset="0"/>
                <a:ea typeface="幼圆" panose="02010509060101010101" pitchFamily="49" charset="-122"/>
                <a:cs typeface="+mn-cs"/>
              </a:endParaRPr>
            </a:p>
          </p:txBody>
        </p:sp>
        <p:grpSp>
          <p:nvGrpSpPr>
            <p:cNvPr id="4110" name="Group 10"/>
            <p:cNvGrpSpPr>
              <a:grpSpLocks noChangeAspect="1"/>
            </p:cNvGrpSpPr>
            <p:nvPr/>
          </p:nvGrpSpPr>
          <p:grpSpPr bwMode="auto">
            <a:xfrm>
              <a:off x="5248" y="2320"/>
              <a:ext cx="109" cy="1360"/>
              <a:chOff x="5324" y="1877"/>
              <a:chExt cx="136" cy="1700"/>
            </a:xfrm>
          </p:grpSpPr>
          <p:sp>
            <p:nvSpPr>
              <p:cNvPr id="4177" name="Line 11"/>
              <p:cNvSpPr>
                <a:spLocks noChangeAspect="1" noChangeShapeType="1"/>
              </p:cNvSpPr>
              <p:nvPr/>
            </p:nvSpPr>
            <p:spPr bwMode="auto">
              <a:xfrm>
                <a:off x="5392" y="1877"/>
                <a:ext cx="0" cy="170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zh-CN" altLang="en-US" sz="2800" b="1" i="0" u="none" strike="noStrike" kern="1200" cap="none" spc="0" normalizeH="0" baseline="0" noProof="0">
                  <a:ln>
                    <a:noFill/>
                  </a:ln>
                  <a:solidFill>
                    <a:srgbClr val="000000"/>
                  </a:solidFill>
                  <a:effectLst/>
                  <a:uLnTx/>
                  <a:uFillTx/>
                  <a:latin typeface="Verdana" panose="020B0804030504040204" pitchFamily="34" charset="0"/>
                  <a:ea typeface="幼圆" panose="02010509060101010101" pitchFamily="49" charset="-122"/>
                  <a:cs typeface="+mn-cs"/>
                </a:endParaRPr>
              </a:p>
            </p:txBody>
          </p:sp>
          <p:sp>
            <p:nvSpPr>
              <p:cNvPr id="24588" name="Rectangle 12"/>
              <p:cNvSpPr>
                <a:spLocks noChangeAspect="1" noChangeArrowheads="1"/>
              </p:cNvSpPr>
              <p:nvPr/>
            </p:nvSpPr>
            <p:spPr bwMode="auto">
              <a:xfrm rot="-5400000">
                <a:off x="5188" y="2653"/>
                <a:ext cx="408" cy="136"/>
              </a:xfrm>
              <a:prstGeom prst="rect">
                <a:avLst/>
              </a:prstGeom>
              <a:gradFill rotWithShape="1">
                <a:gsLst>
                  <a:gs pos="0">
                    <a:schemeClr val="accent1">
                      <a:gamma/>
                      <a:shade val="46275"/>
                      <a:invGamma/>
                    </a:schemeClr>
                  </a:gs>
                  <a:gs pos="50000">
                    <a:schemeClr val="accent1"/>
                  </a:gs>
                  <a:gs pos="100000">
                    <a:schemeClr val="accent1">
                      <a:gamma/>
                      <a:shade val="46275"/>
                      <a:invGamma/>
                    </a:schemeClr>
                  </a:gs>
                </a:gsLst>
                <a:lin ang="5400000" scaled="1"/>
              </a:gradFill>
              <a:ln w="25400">
                <a:solidFill>
                  <a:schemeClr val="tx1"/>
                </a:solidFill>
                <a:miter lim="800000"/>
              </a:ln>
              <a:effectLst/>
            </p:spPr>
            <p:txBody>
              <a:bodyPr wrap="none" anchor="ct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zh-CN" altLang="en-US" sz="2800" b="1" i="0" u="none" strike="noStrike" kern="1200" cap="none" spc="0" normalizeH="0" baseline="0" noProof="0">
                  <a:ln>
                    <a:noFill/>
                  </a:ln>
                  <a:solidFill>
                    <a:srgbClr val="000000"/>
                  </a:solidFill>
                  <a:effectLst/>
                  <a:uLnTx/>
                  <a:uFillTx/>
                  <a:latin typeface="Verdana" panose="020B0804030504040204" pitchFamily="34" charset="0"/>
                  <a:ea typeface="幼圆" panose="02010509060101010101" pitchFamily="49" charset="-122"/>
                  <a:cs typeface="+mn-cs"/>
                </a:endParaRPr>
              </a:p>
            </p:txBody>
          </p:sp>
        </p:grpSp>
        <p:grpSp>
          <p:nvGrpSpPr>
            <p:cNvPr id="4111" name="Group 13"/>
            <p:cNvGrpSpPr>
              <a:grpSpLocks noChangeAspect="1"/>
            </p:cNvGrpSpPr>
            <p:nvPr/>
          </p:nvGrpSpPr>
          <p:grpSpPr bwMode="auto">
            <a:xfrm>
              <a:off x="4653" y="2320"/>
              <a:ext cx="272" cy="1360"/>
              <a:chOff x="4581" y="1877"/>
              <a:chExt cx="340" cy="1700"/>
            </a:xfrm>
          </p:grpSpPr>
          <p:sp>
            <p:nvSpPr>
              <p:cNvPr id="24590" name="Oval 14"/>
              <p:cNvSpPr>
                <a:spLocks noChangeAspect="1" noChangeArrowheads="1"/>
              </p:cNvSpPr>
              <p:nvPr/>
            </p:nvSpPr>
            <p:spPr bwMode="auto">
              <a:xfrm>
                <a:off x="4581" y="2217"/>
                <a:ext cx="340" cy="340"/>
              </a:xfrm>
              <a:prstGeom prst="ellipse">
                <a:avLst/>
              </a:prstGeom>
              <a:gradFill rotWithShape="1">
                <a:gsLst>
                  <a:gs pos="0">
                    <a:schemeClr val="bg1">
                      <a:gamma/>
                      <a:shade val="46275"/>
                      <a:invGamma/>
                    </a:schemeClr>
                  </a:gs>
                  <a:gs pos="50000">
                    <a:schemeClr val="bg1"/>
                  </a:gs>
                  <a:gs pos="100000">
                    <a:schemeClr val="bg1">
                      <a:gamma/>
                      <a:shade val="46275"/>
                      <a:invGamma/>
                    </a:schemeClr>
                  </a:gs>
                </a:gsLst>
                <a:lin ang="2700000" scaled="1"/>
              </a:gradFill>
              <a:ln w="25400">
                <a:solidFill>
                  <a:schemeClr val="tx1"/>
                </a:solidFill>
                <a:round/>
              </a:ln>
              <a:effectLst/>
            </p:spPr>
            <p:txBody>
              <a:bodyPr wrap="none" anchor="ct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zh-CN" altLang="en-US" sz="2800" b="1" i="0" u="none" strike="noStrike" kern="1200" cap="none" spc="0" normalizeH="0" baseline="0" noProof="0">
                  <a:ln>
                    <a:noFill/>
                  </a:ln>
                  <a:solidFill>
                    <a:srgbClr val="000000"/>
                  </a:solidFill>
                  <a:effectLst/>
                  <a:uLnTx/>
                  <a:uFillTx/>
                  <a:latin typeface="Verdana" panose="020B0804030504040204" pitchFamily="34" charset="0"/>
                  <a:ea typeface="幼圆" panose="02010509060101010101" pitchFamily="49" charset="-122"/>
                  <a:cs typeface="+mn-cs"/>
                </a:endParaRPr>
              </a:p>
            </p:txBody>
          </p:sp>
          <p:sp>
            <p:nvSpPr>
              <p:cNvPr id="4175" name="Line 15"/>
              <p:cNvSpPr>
                <a:spLocks noChangeAspect="1" noChangeShapeType="1"/>
              </p:cNvSpPr>
              <p:nvPr/>
            </p:nvSpPr>
            <p:spPr bwMode="auto">
              <a:xfrm>
                <a:off x="4751" y="1877"/>
                <a:ext cx="0" cy="170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zh-CN" altLang="en-US" sz="2800" b="1" i="0" u="none" strike="noStrike" kern="1200" cap="none" spc="0" normalizeH="0" baseline="0" noProof="0">
                  <a:ln>
                    <a:noFill/>
                  </a:ln>
                  <a:solidFill>
                    <a:srgbClr val="000000"/>
                  </a:solidFill>
                  <a:effectLst/>
                  <a:uLnTx/>
                  <a:uFillTx/>
                  <a:latin typeface="Verdana" panose="020B0804030504040204" pitchFamily="34" charset="0"/>
                  <a:ea typeface="幼圆" panose="02010509060101010101" pitchFamily="49" charset="-122"/>
                  <a:cs typeface="+mn-cs"/>
                </a:endParaRPr>
              </a:p>
            </p:txBody>
          </p:sp>
          <p:sp>
            <p:nvSpPr>
              <p:cNvPr id="24592" name="Rectangle 16"/>
              <p:cNvSpPr>
                <a:spLocks noChangeAspect="1" noChangeArrowheads="1"/>
              </p:cNvSpPr>
              <p:nvPr/>
            </p:nvSpPr>
            <p:spPr bwMode="auto">
              <a:xfrm rot="-5400000">
                <a:off x="4547" y="3118"/>
                <a:ext cx="408" cy="135"/>
              </a:xfrm>
              <a:prstGeom prst="rect">
                <a:avLst/>
              </a:prstGeom>
              <a:gradFill rotWithShape="1">
                <a:gsLst>
                  <a:gs pos="0">
                    <a:schemeClr val="accent1">
                      <a:gamma/>
                      <a:shade val="46275"/>
                      <a:invGamma/>
                    </a:schemeClr>
                  </a:gs>
                  <a:gs pos="50000">
                    <a:schemeClr val="accent1"/>
                  </a:gs>
                  <a:gs pos="100000">
                    <a:schemeClr val="accent1">
                      <a:gamma/>
                      <a:shade val="46275"/>
                      <a:invGamma/>
                    </a:schemeClr>
                  </a:gs>
                </a:gsLst>
                <a:lin ang="5400000" scaled="1"/>
              </a:gradFill>
              <a:ln w="25400">
                <a:solidFill>
                  <a:schemeClr val="tx1"/>
                </a:solidFill>
                <a:miter lim="800000"/>
              </a:ln>
              <a:effectLst/>
            </p:spPr>
            <p:txBody>
              <a:bodyPr wrap="none" anchor="ct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zh-CN" altLang="en-US" sz="2800" b="1" i="0" u="none" strike="noStrike" kern="1200" cap="none" spc="0" normalizeH="0" baseline="0" noProof="0">
                  <a:ln>
                    <a:noFill/>
                  </a:ln>
                  <a:solidFill>
                    <a:srgbClr val="000000"/>
                  </a:solidFill>
                  <a:effectLst/>
                  <a:uLnTx/>
                  <a:uFillTx/>
                  <a:latin typeface="Verdana" panose="020B0804030504040204" pitchFamily="34" charset="0"/>
                  <a:ea typeface="幼圆" panose="02010509060101010101" pitchFamily="49" charset="-122"/>
                  <a:cs typeface="+mn-cs"/>
                </a:endParaRPr>
              </a:p>
            </p:txBody>
          </p:sp>
        </p:grpSp>
        <p:grpSp>
          <p:nvGrpSpPr>
            <p:cNvPr id="4112" name="Group 17"/>
            <p:cNvGrpSpPr>
              <a:grpSpLocks noChangeAspect="1"/>
            </p:cNvGrpSpPr>
            <p:nvPr/>
          </p:nvGrpSpPr>
          <p:grpSpPr bwMode="auto">
            <a:xfrm>
              <a:off x="3110" y="2320"/>
              <a:ext cx="272" cy="1360"/>
              <a:chOff x="2398" y="1877"/>
              <a:chExt cx="340" cy="1700"/>
            </a:xfrm>
          </p:grpSpPr>
          <p:sp>
            <p:nvSpPr>
              <p:cNvPr id="4171" name="Line 18"/>
              <p:cNvSpPr>
                <a:spLocks noChangeAspect="1" noChangeShapeType="1"/>
              </p:cNvSpPr>
              <p:nvPr/>
            </p:nvSpPr>
            <p:spPr bwMode="auto">
              <a:xfrm>
                <a:off x="2568" y="1877"/>
                <a:ext cx="0" cy="170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zh-CN" altLang="en-US" sz="2800" b="1" i="0" u="none" strike="noStrike" kern="1200" cap="none" spc="0" normalizeH="0" baseline="0" noProof="0">
                  <a:ln>
                    <a:noFill/>
                  </a:ln>
                  <a:solidFill>
                    <a:srgbClr val="000000"/>
                  </a:solidFill>
                  <a:effectLst/>
                  <a:uLnTx/>
                  <a:uFillTx/>
                  <a:latin typeface="Verdana" panose="020B0804030504040204" pitchFamily="34" charset="0"/>
                  <a:ea typeface="幼圆" panose="02010509060101010101" pitchFamily="49" charset="-122"/>
                  <a:cs typeface="+mn-cs"/>
                </a:endParaRPr>
              </a:p>
            </p:txBody>
          </p:sp>
          <p:sp>
            <p:nvSpPr>
              <p:cNvPr id="24595" name="Oval 19"/>
              <p:cNvSpPr>
                <a:spLocks noChangeAspect="1" noChangeArrowheads="1"/>
              </p:cNvSpPr>
              <p:nvPr/>
            </p:nvSpPr>
            <p:spPr bwMode="auto">
              <a:xfrm>
                <a:off x="2398" y="2615"/>
                <a:ext cx="340" cy="340"/>
              </a:xfrm>
              <a:prstGeom prst="ellipse">
                <a:avLst/>
              </a:prstGeom>
              <a:gradFill rotWithShape="1">
                <a:gsLst>
                  <a:gs pos="0">
                    <a:schemeClr val="bg1">
                      <a:gamma/>
                      <a:shade val="46275"/>
                      <a:invGamma/>
                    </a:schemeClr>
                  </a:gs>
                  <a:gs pos="50000">
                    <a:schemeClr val="bg1"/>
                  </a:gs>
                  <a:gs pos="100000">
                    <a:schemeClr val="bg1">
                      <a:gamma/>
                      <a:shade val="46275"/>
                      <a:invGamma/>
                    </a:schemeClr>
                  </a:gs>
                </a:gsLst>
                <a:lin ang="2700000" scaled="1"/>
              </a:gradFill>
              <a:ln w="25400">
                <a:solidFill>
                  <a:schemeClr val="tx1"/>
                </a:solidFill>
                <a:round/>
              </a:ln>
              <a:effectLst/>
            </p:spPr>
            <p:txBody>
              <a:bodyPr wrap="none" anchor="ct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zh-CN" altLang="en-US" sz="2800" b="1" i="0" u="none" strike="noStrike" kern="1200" cap="none" spc="0" normalizeH="0" baseline="0" noProof="0">
                  <a:ln>
                    <a:noFill/>
                  </a:ln>
                  <a:solidFill>
                    <a:srgbClr val="000000"/>
                  </a:solidFill>
                  <a:effectLst/>
                  <a:uLnTx/>
                  <a:uFillTx/>
                  <a:latin typeface="Verdana" panose="020B0804030504040204" pitchFamily="34" charset="0"/>
                  <a:ea typeface="幼圆" panose="02010509060101010101" pitchFamily="49" charset="-122"/>
                  <a:cs typeface="+mn-cs"/>
                </a:endParaRPr>
              </a:p>
            </p:txBody>
          </p:sp>
          <p:sp>
            <p:nvSpPr>
              <p:cNvPr id="4173" name="Line 20"/>
              <p:cNvSpPr>
                <a:spLocks noChangeAspect="1" noChangeShapeType="1"/>
              </p:cNvSpPr>
              <p:nvPr/>
            </p:nvSpPr>
            <p:spPr bwMode="auto">
              <a:xfrm>
                <a:off x="2398" y="2784"/>
                <a:ext cx="340"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zh-CN" altLang="en-US" sz="2800" b="1" i="0" u="none" strike="noStrike" kern="1200" cap="none" spc="0" normalizeH="0" baseline="0" noProof="0">
                  <a:ln>
                    <a:noFill/>
                  </a:ln>
                  <a:solidFill>
                    <a:srgbClr val="000000"/>
                  </a:solidFill>
                  <a:effectLst/>
                  <a:uLnTx/>
                  <a:uFillTx/>
                  <a:latin typeface="Verdana" panose="020B0804030504040204" pitchFamily="34" charset="0"/>
                  <a:ea typeface="幼圆" panose="02010509060101010101" pitchFamily="49" charset="-122"/>
                  <a:cs typeface="+mn-cs"/>
                </a:endParaRPr>
              </a:p>
            </p:txBody>
          </p:sp>
        </p:grpSp>
        <p:sp>
          <p:nvSpPr>
            <p:cNvPr id="4113" name="Line 21"/>
            <p:cNvSpPr>
              <a:spLocks noChangeAspect="1" noChangeShapeType="1"/>
            </p:cNvSpPr>
            <p:nvPr/>
          </p:nvSpPr>
          <p:spPr bwMode="auto">
            <a:xfrm>
              <a:off x="3246" y="3680"/>
              <a:ext cx="2065"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zh-CN" altLang="en-US" sz="2800" b="1" i="0" u="none" strike="noStrike" kern="1200" cap="none" spc="0" normalizeH="0" baseline="0" noProof="0">
                <a:ln>
                  <a:noFill/>
                </a:ln>
                <a:solidFill>
                  <a:srgbClr val="000000"/>
                </a:solidFill>
                <a:effectLst/>
                <a:uLnTx/>
                <a:uFillTx/>
                <a:latin typeface="Verdana" panose="020B0804030504040204" pitchFamily="34" charset="0"/>
                <a:ea typeface="幼圆" panose="02010509060101010101" pitchFamily="49" charset="-122"/>
                <a:cs typeface="+mn-cs"/>
              </a:endParaRPr>
            </a:p>
          </p:txBody>
        </p:sp>
        <p:sp>
          <p:nvSpPr>
            <p:cNvPr id="4114" name="Text Box 22"/>
            <p:cNvSpPr txBox="1">
              <a:spLocks noChangeAspect="1" noChangeArrowheads="1"/>
            </p:cNvSpPr>
            <p:nvPr/>
          </p:nvSpPr>
          <p:spPr bwMode="auto">
            <a:xfrm>
              <a:off x="3749" y="2840"/>
              <a:ext cx="274"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b="1">
                  <a:solidFill>
                    <a:schemeClr val="tx1"/>
                  </a:solidFill>
                  <a:latin typeface="Verdana" panose="020B0804030504040204" pitchFamily="34" charset="0"/>
                  <a:ea typeface="幼圆" panose="02010509060101010101" pitchFamily="49" charset="-122"/>
                </a:defRPr>
              </a:lvl1pPr>
              <a:lvl2pPr marL="742950" indent="-285750" eaLnBrk="0" hangingPunct="0">
                <a:defRPr sz="2800" b="1">
                  <a:solidFill>
                    <a:schemeClr val="tx1"/>
                  </a:solidFill>
                  <a:latin typeface="Verdana" panose="020B0804030504040204" pitchFamily="34" charset="0"/>
                  <a:ea typeface="幼圆" panose="02010509060101010101" pitchFamily="49" charset="-122"/>
                </a:defRPr>
              </a:lvl2pPr>
              <a:lvl3pPr marL="1143000" indent="-228600" eaLnBrk="0" hangingPunct="0">
                <a:defRPr sz="2800" b="1">
                  <a:solidFill>
                    <a:schemeClr val="tx1"/>
                  </a:solidFill>
                  <a:latin typeface="Verdana" panose="020B0804030504040204" pitchFamily="34" charset="0"/>
                  <a:ea typeface="幼圆" panose="02010509060101010101" pitchFamily="49" charset="-122"/>
                </a:defRPr>
              </a:lvl3pPr>
              <a:lvl4pPr marL="1600200" indent="-228600" eaLnBrk="0" hangingPunct="0">
                <a:defRPr sz="2800" b="1">
                  <a:solidFill>
                    <a:schemeClr val="tx1"/>
                  </a:solidFill>
                  <a:latin typeface="Verdana" panose="020B0804030504040204" pitchFamily="34" charset="0"/>
                  <a:ea typeface="幼圆" panose="02010509060101010101" pitchFamily="49" charset="-122"/>
                </a:defRPr>
              </a:lvl4pPr>
              <a:lvl5pPr marL="2057400" indent="-228600" eaLnBrk="0" hangingPunct="0">
                <a:defRPr sz="2800" b="1">
                  <a:solidFill>
                    <a:schemeClr val="tx1"/>
                  </a:solidFill>
                  <a:latin typeface="Verdana" panose="020B0804030504040204" pitchFamily="34" charset="0"/>
                  <a:ea typeface="幼圆" panose="02010509060101010101" pitchFamily="49" charset="-122"/>
                </a:defRPr>
              </a:lvl5pPr>
              <a:lvl6pPr marL="25146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6pPr>
              <a:lvl7pPr marL="29718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7pPr>
              <a:lvl8pPr marL="34290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8pPr>
              <a:lvl9pPr marL="38862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000" b="1" i="1" u="none" strike="noStrike" kern="1200" cap="none" spc="0" normalizeH="0" baseline="0" noProof="0">
                  <a:ln>
                    <a:noFill/>
                  </a:ln>
                  <a:solidFill>
                    <a:srgbClr val="000000"/>
                  </a:solidFill>
                  <a:effectLst/>
                  <a:uLnTx/>
                  <a:uFillTx/>
                  <a:latin typeface="Times New Roman" panose="02020503050405090304" pitchFamily="18" charset="0"/>
                  <a:ea typeface="华文楷体" panose="02010600040101010101" pitchFamily="2" charset="-122"/>
                  <a:cs typeface="+mn-cs"/>
                </a:rPr>
                <a:t>R</a:t>
              </a:r>
              <a:r>
                <a:rPr kumimoji="0" lang="en-US" altLang="zh-CN" sz="2000" b="1" i="0" u="none" strike="noStrike" kern="1200" cap="none" spc="0" normalizeH="0" baseline="-25000" noProof="0">
                  <a:ln>
                    <a:noFill/>
                  </a:ln>
                  <a:solidFill>
                    <a:srgbClr val="000000"/>
                  </a:solidFill>
                  <a:effectLst/>
                  <a:uLnTx/>
                  <a:uFillTx/>
                  <a:latin typeface="Times New Roman" panose="02020503050405090304" pitchFamily="18" charset="0"/>
                  <a:ea typeface="华文楷体" panose="02010600040101010101" pitchFamily="2" charset="-122"/>
                  <a:cs typeface="+mn-cs"/>
                </a:rPr>
                <a:t>1</a:t>
              </a:r>
              <a:endParaRPr kumimoji="0" lang="en-US" altLang="zh-CN" sz="2000" b="1" i="0" u="none" strike="noStrike" kern="1200" cap="none" spc="0" normalizeH="0" baseline="-25000" noProof="0">
                <a:ln>
                  <a:noFill/>
                </a:ln>
                <a:solidFill>
                  <a:srgbClr val="000000"/>
                </a:solidFill>
                <a:effectLst/>
                <a:uLnTx/>
                <a:uFillTx/>
                <a:latin typeface="Times New Roman" panose="02020503050405090304" pitchFamily="18" charset="0"/>
                <a:ea typeface="华文楷体" panose="02010600040101010101" pitchFamily="2" charset="-122"/>
                <a:cs typeface="+mn-cs"/>
              </a:endParaRPr>
            </a:p>
          </p:txBody>
        </p:sp>
        <p:sp>
          <p:nvSpPr>
            <p:cNvPr id="4115" name="Text Box 23"/>
            <p:cNvSpPr txBox="1">
              <a:spLocks noChangeAspect="1" noChangeArrowheads="1"/>
            </p:cNvSpPr>
            <p:nvPr/>
          </p:nvSpPr>
          <p:spPr bwMode="auto">
            <a:xfrm>
              <a:off x="3950" y="2018"/>
              <a:ext cx="274"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b="1">
                  <a:solidFill>
                    <a:schemeClr val="tx1"/>
                  </a:solidFill>
                  <a:latin typeface="Verdana" panose="020B0804030504040204" pitchFamily="34" charset="0"/>
                  <a:ea typeface="幼圆" panose="02010509060101010101" pitchFamily="49" charset="-122"/>
                </a:defRPr>
              </a:lvl1pPr>
              <a:lvl2pPr marL="742950" indent="-285750" eaLnBrk="0" hangingPunct="0">
                <a:defRPr sz="2800" b="1">
                  <a:solidFill>
                    <a:schemeClr val="tx1"/>
                  </a:solidFill>
                  <a:latin typeface="Verdana" panose="020B0804030504040204" pitchFamily="34" charset="0"/>
                  <a:ea typeface="幼圆" panose="02010509060101010101" pitchFamily="49" charset="-122"/>
                </a:defRPr>
              </a:lvl2pPr>
              <a:lvl3pPr marL="1143000" indent="-228600" eaLnBrk="0" hangingPunct="0">
                <a:defRPr sz="2800" b="1">
                  <a:solidFill>
                    <a:schemeClr val="tx1"/>
                  </a:solidFill>
                  <a:latin typeface="Verdana" panose="020B0804030504040204" pitchFamily="34" charset="0"/>
                  <a:ea typeface="幼圆" panose="02010509060101010101" pitchFamily="49" charset="-122"/>
                </a:defRPr>
              </a:lvl3pPr>
              <a:lvl4pPr marL="1600200" indent="-228600" eaLnBrk="0" hangingPunct="0">
                <a:defRPr sz="2800" b="1">
                  <a:solidFill>
                    <a:schemeClr val="tx1"/>
                  </a:solidFill>
                  <a:latin typeface="Verdana" panose="020B0804030504040204" pitchFamily="34" charset="0"/>
                  <a:ea typeface="幼圆" panose="02010509060101010101" pitchFamily="49" charset="-122"/>
                </a:defRPr>
              </a:lvl4pPr>
              <a:lvl5pPr marL="2057400" indent="-228600" eaLnBrk="0" hangingPunct="0">
                <a:defRPr sz="2800" b="1">
                  <a:solidFill>
                    <a:schemeClr val="tx1"/>
                  </a:solidFill>
                  <a:latin typeface="Verdana" panose="020B0804030504040204" pitchFamily="34" charset="0"/>
                  <a:ea typeface="幼圆" panose="02010509060101010101" pitchFamily="49" charset="-122"/>
                </a:defRPr>
              </a:lvl5pPr>
              <a:lvl6pPr marL="25146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6pPr>
              <a:lvl7pPr marL="29718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7pPr>
              <a:lvl8pPr marL="34290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8pPr>
              <a:lvl9pPr marL="38862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000" b="1" i="1" u="none" strike="noStrike" kern="1200" cap="none" spc="0" normalizeH="0" baseline="0" noProof="0">
                  <a:ln>
                    <a:noFill/>
                  </a:ln>
                  <a:solidFill>
                    <a:srgbClr val="000000"/>
                  </a:solidFill>
                  <a:effectLst/>
                  <a:uLnTx/>
                  <a:uFillTx/>
                  <a:latin typeface="Times New Roman" panose="02020503050405090304" pitchFamily="18" charset="0"/>
                  <a:ea typeface="华文楷体" panose="02010600040101010101" pitchFamily="2" charset="-122"/>
                  <a:cs typeface="+mn-cs"/>
                </a:rPr>
                <a:t>R</a:t>
              </a:r>
              <a:r>
                <a:rPr kumimoji="0" lang="en-US" altLang="zh-CN" sz="2000" b="1" i="0" u="none" strike="noStrike" kern="1200" cap="none" spc="0" normalizeH="0" baseline="-25000" noProof="0">
                  <a:ln>
                    <a:noFill/>
                  </a:ln>
                  <a:solidFill>
                    <a:srgbClr val="000000"/>
                  </a:solidFill>
                  <a:effectLst/>
                  <a:uLnTx/>
                  <a:uFillTx/>
                  <a:latin typeface="Times New Roman" panose="02020503050405090304" pitchFamily="18" charset="0"/>
                  <a:ea typeface="华文楷体" panose="02010600040101010101" pitchFamily="2" charset="-122"/>
                  <a:cs typeface="+mn-cs"/>
                </a:rPr>
                <a:t>2</a:t>
              </a:r>
              <a:endParaRPr kumimoji="0" lang="en-US" altLang="zh-CN" sz="2000" b="1" i="0" u="none" strike="noStrike" kern="1200" cap="none" spc="0" normalizeH="0" baseline="-25000" noProof="0">
                <a:ln>
                  <a:noFill/>
                </a:ln>
                <a:solidFill>
                  <a:srgbClr val="000000"/>
                </a:solidFill>
                <a:effectLst/>
                <a:uLnTx/>
                <a:uFillTx/>
                <a:latin typeface="Times New Roman" panose="02020503050405090304" pitchFamily="18" charset="0"/>
                <a:ea typeface="华文楷体" panose="02010600040101010101" pitchFamily="2" charset="-122"/>
                <a:cs typeface="+mn-cs"/>
              </a:endParaRPr>
            </a:p>
          </p:txBody>
        </p:sp>
        <p:sp>
          <p:nvSpPr>
            <p:cNvPr id="4116" name="Text Box 24"/>
            <p:cNvSpPr txBox="1">
              <a:spLocks noChangeAspect="1" noChangeArrowheads="1"/>
            </p:cNvSpPr>
            <p:nvPr/>
          </p:nvSpPr>
          <p:spPr bwMode="auto">
            <a:xfrm>
              <a:off x="4497" y="3237"/>
              <a:ext cx="274"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b="1">
                  <a:solidFill>
                    <a:schemeClr val="tx1"/>
                  </a:solidFill>
                  <a:latin typeface="Verdana" panose="020B0804030504040204" pitchFamily="34" charset="0"/>
                  <a:ea typeface="幼圆" panose="02010509060101010101" pitchFamily="49" charset="-122"/>
                </a:defRPr>
              </a:lvl1pPr>
              <a:lvl2pPr marL="742950" indent="-285750" eaLnBrk="0" hangingPunct="0">
                <a:defRPr sz="2800" b="1">
                  <a:solidFill>
                    <a:schemeClr val="tx1"/>
                  </a:solidFill>
                  <a:latin typeface="Verdana" panose="020B0804030504040204" pitchFamily="34" charset="0"/>
                  <a:ea typeface="幼圆" panose="02010509060101010101" pitchFamily="49" charset="-122"/>
                </a:defRPr>
              </a:lvl2pPr>
              <a:lvl3pPr marL="1143000" indent="-228600" eaLnBrk="0" hangingPunct="0">
                <a:defRPr sz="2800" b="1">
                  <a:solidFill>
                    <a:schemeClr val="tx1"/>
                  </a:solidFill>
                  <a:latin typeface="Verdana" panose="020B0804030504040204" pitchFamily="34" charset="0"/>
                  <a:ea typeface="幼圆" panose="02010509060101010101" pitchFamily="49" charset="-122"/>
                </a:defRPr>
              </a:lvl3pPr>
              <a:lvl4pPr marL="1600200" indent="-228600" eaLnBrk="0" hangingPunct="0">
                <a:defRPr sz="2800" b="1">
                  <a:solidFill>
                    <a:schemeClr val="tx1"/>
                  </a:solidFill>
                  <a:latin typeface="Verdana" panose="020B0804030504040204" pitchFamily="34" charset="0"/>
                  <a:ea typeface="幼圆" panose="02010509060101010101" pitchFamily="49" charset="-122"/>
                </a:defRPr>
              </a:lvl4pPr>
              <a:lvl5pPr marL="2057400" indent="-228600" eaLnBrk="0" hangingPunct="0">
                <a:defRPr sz="2800" b="1">
                  <a:solidFill>
                    <a:schemeClr val="tx1"/>
                  </a:solidFill>
                  <a:latin typeface="Verdana" panose="020B0804030504040204" pitchFamily="34" charset="0"/>
                  <a:ea typeface="幼圆" panose="02010509060101010101" pitchFamily="49" charset="-122"/>
                </a:defRPr>
              </a:lvl5pPr>
              <a:lvl6pPr marL="25146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6pPr>
              <a:lvl7pPr marL="29718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7pPr>
              <a:lvl8pPr marL="34290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8pPr>
              <a:lvl9pPr marL="38862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000" b="1" i="1" u="none" strike="noStrike" kern="1200" cap="none" spc="0" normalizeH="0" baseline="0" noProof="0">
                  <a:ln>
                    <a:noFill/>
                  </a:ln>
                  <a:solidFill>
                    <a:srgbClr val="000000"/>
                  </a:solidFill>
                  <a:effectLst/>
                  <a:uLnTx/>
                  <a:uFillTx/>
                  <a:latin typeface="Times New Roman" panose="02020503050405090304" pitchFamily="18" charset="0"/>
                  <a:ea typeface="华文楷体" panose="02010600040101010101" pitchFamily="2" charset="-122"/>
                  <a:cs typeface="+mn-cs"/>
                </a:rPr>
                <a:t>R</a:t>
              </a:r>
              <a:r>
                <a:rPr kumimoji="0" lang="en-US" altLang="zh-CN" sz="2000" b="1" i="0" u="none" strike="noStrike" kern="1200" cap="none" spc="0" normalizeH="0" baseline="-25000" noProof="0">
                  <a:ln>
                    <a:noFill/>
                  </a:ln>
                  <a:solidFill>
                    <a:srgbClr val="000000"/>
                  </a:solidFill>
                  <a:effectLst/>
                  <a:uLnTx/>
                  <a:uFillTx/>
                  <a:latin typeface="Times New Roman" panose="02020503050405090304" pitchFamily="18" charset="0"/>
                  <a:ea typeface="华文楷体" panose="02010600040101010101" pitchFamily="2" charset="-122"/>
                  <a:cs typeface="+mn-cs"/>
                </a:rPr>
                <a:t>3</a:t>
              </a:r>
              <a:endParaRPr kumimoji="0" lang="en-US" altLang="zh-CN" sz="2000" b="1" i="0" u="none" strike="noStrike" kern="1200" cap="none" spc="0" normalizeH="0" baseline="-25000" noProof="0">
                <a:ln>
                  <a:noFill/>
                </a:ln>
                <a:solidFill>
                  <a:srgbClr val="000000"/>
                </a:solidFill>
                <a:effectLst/>
                <a:uLnTx/>
                <a:uFillTx/>
                <a:latin typeface="Times New Roman" panose="02020503050405090304" pitchFamily="18" charset="0"/>
                <a:ea typeface="华文楷体" panose="02010600040101010101" pitchFamily="2" charset="-122"/>
                <a:cs typeface="+mn-cs"/>
              </a:endParaRPr>
            </a:p>
          </p:txBody>
        </p:sp>
        <p:sp>
          <p:nvSpPr>
            <p:cNvPr id="4117" name="Text Box 25"/>
            <p:cNvSpPr txBox="1">
              <a:spLocks noChangeAspect="1" noChangeArrowheads="1"/>
            </p:cNvSpPr>
            <p:nvPr/>
          </p:nvSpPr>
          <p:spPr bwMode="auto">
            <a:xfrm>
              <a:off x="5350" y="2895"/>
              <a:ext cx="274"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b="1">
                  <a:solidFill>
                    <a:schemeClr val="tx1"/>
                  </a:solidFill>
                  <a:latin typeface="Verdana" panose="020B0804030504040204" pitchFamily="34" charset="0"/>
                  <a:ea typeface="幼圆" panose="02010509060101010101" pitchFamily="49" charset="-122"/>
                </a:defRPr>
              </a:lvl1pPr>
              <a:lvl2pPr marL="742950" indent="-285750" eaLnBrk="0" hangingPunct="0">
                <a:defRPr sz="2800" b="1">
                  <a:solidFill>
                    <a:schemeClr val="tx1"/>
                  </a:solidFill>
                  <a:latin typeface="Verdana" panose="020B0804030504040204" pitchFamily="34" charset="0"/>
                  <a:ea typeface="幼圆" panose="02010509060101010101" pitchFamily="49" charset="-122"/>
                </a:defRPr>
              </a:lvl2pPr>
              <a:lvl3pPr marL="1143000" indent="-228600" eaLnBrk="0" hangingPunct="0">
                <a:defRPr sz="2800" b="1">
                  <a:solidFill>
                    <a:schemeClr val="tx1"/>
                  </a:solidFill>
                  <a:latin typeface="Verdana" panose="020B0804030504040204" pitchFamily="34" charset="0"/>
                  <a:ea typeface="幼圆" panose="02010509060101010101" pitchFamily="49" charset="-122"/>
                </a:defRPr>
              </a:lvl3pPr>
              <a:lvl4pPr marL="1600200" indent="-228600" eaLnBrk="0" hangingPunct="0">
                <a:defRPr sz="2800" b="1">
                  <a:solidFill>
                    <a:schemeClr val="tx1"/>
                  </a:solidFill>
                  <a:latin typeface="Verdana" panose="020B0804030504040204" pitchFamily="34" charset="0"/>
                  <a:ea typeface="幼圆" panose="02010509060101010101" pitchFamily="49" charset="-122"/>
                </a:defRPr>
              </a:lvl4pPr>
              <a:lvl5pPr marL="2057400" indent="-228600" eaLnBrk="0" hangingPunct="0">
                <a:defRPr sz="2800" b="1">
                  <a:solidFill>
                    <a:schemeClr val="tx1"/>
                  </a:solidFill>
                  <a:latin typeface="Verdana" panose="020B0804030504040204" pitchFamily="34" charset="0"/>
                  <a:ea typeface="幼圆" panose="02010509060101010101" pitchFamily="49" charset="-122"/>
                </a:defRPr>
              </a:lvl5pPr>
              <a:lvl6pPr marL="25146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6pPr>
              <a:lvl7pPr marL="29718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7pPr>
              <a:lvl8pPr marL="34290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8pPr>
              <a:lvl9pPr marL="38862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000" b="1" i="1" u="none" strike="noStrike" kern="1200" cap="none" spc="0" normalizeH="0" baseline="0" noProof="0">
                  <a:ln>
                    <a:noFill/>
                  </a:ln>
                  <a:solidFill>
                    <a:srgbClr val="000000"/>
                  </a:solidFill>
                  <a:effectLst/>
                  <a:uLnTx/>
                  <a:uFillTx/>
                  <a:latin typeface="Times New Roman" panose="02020503050405090304" pitchFamily="18" charset="0"/>
                  <a:ea typeface="华文楷体" panose="02010600040101010101" pitchFamily="2" charset="-122"/>
                  <a:cs typeface="+mn-cs"/>
                </a:rPr>
                <a:t>R</a:t>
              </a:r>
              <a:r>
                <a:rPr kumimoji="0" lang="en-US" altLang="zh-CN" sz="2000" b="1" i="0" u="none" strike="noStrike" kern="1200" cap="none" spc="0" normalizeH="0" baseline="-25000" noProof="0">
                  <a:ln>
                    <a:noFill/>
                  </a:ln>
                  <a:solidFill>
                    <a:srgbClr val="000000"/>
                  </a:solidFill>
                  <a:effectLst/>
                  <a:uLnTx/>
                  <a:uFillTx/>
                  <a:latin typeface="Times New Roman" panose="02020503050405090304" pitchFamily="18" charset="0"/>
                  <a:ea typeface="华文楷体" panose="02010600040101010101" pitchFamily="2" charset="-122"/>
                  <a:cs typeface="+mn-cs"/>
                </a:rPr>
                <a:t>4</a:t>
              </a:r>
              <a:endParaRPr kumimoji="0" lang="en-US" altLang="zh-CN" sz="2000" b="1" i="0" u="none" strike="noStrike" kern="1200" cap="none" spc="0" normalizeH="0" baseline="-25000" noProof="0">
                <a:ln>
                  <a:noFill/>
                </a:ln>
                <a:solidFill>
                  <a:srgbClr val="000000"/>
                </a:solidFill>
                <a:effectLst/>
                <a:uLnTx/>
                <a:uFillTx/>
                <a:latin typeface="Times New Roman" panose="02020503050405090304" pitchFamily="18" charset="0"/>
                <a:ea typeface="华文楷体" panose="02010600040101010101" pitchFamily="2" charset="-122"/>
                <a:cs typeface="+mn-cs"/>
              </a:endParaRPr>
            </a:p>
          </p:txBody>
        </p:sp>
        <p:sp>
          <p:nvSpPr>
            <p:cNvPr id="4118" name="Text Box 26"/>
            <p:cNvSpPr txBox="1">
              <a:spLocks noChangeAspect="1" noChangeArrowheads="1"/>
            </p:cNvSpPr>
            <p:nvPr/>
          </p:nvSpPr>
          <p:spPr bwMode="auto">
            <a:xfrm>
              <a:off x="4228" y="2113"/>
              <a:ext cx="276"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b="1">
                  <a:solidFill>
                    <a:schemeClr val="tx1"/>
                  </a:solidFill>
                  <a:latin typeface="Verdana" panose="020B0804030504040204" pitchFamily="34" charset="0"/>
                  <a:ea typeface="幼圆" panose="02010509060101010101" pitchFamily="49" charset="-122"/>
                </a:defRPr>
              </a:lvl1pPr>
              <a:lvl2pPr marL="742950" indent="-285750" eaLnBrk="0" hangingPunct="0">
                <a:defRPr sz="2800" b="1">
                  <a:solidFill>
                    <a:schemeClr val="tx1"/>
                  </a:solidFill>
                  <a:latin typeface="Verdana" panose="020B0804030504040204" pitchFamily="34" charset="0"/>
                  <a:ea typeface="幼圆" panose="02010509060101010101" pitchFamily="49" charset="-122"/>
                </a:defRPr>
              </a:lvl2pPr>
              <a:lvl3pPr marL="1143000" indent="-228600" eaLnBrk="0" hangingPunct="0">
                <a:defRPr sz="2800" b="1">
                  <a:solidFill>
                    <a:schemeClr val="tx1"/>
                  </a:solidFill>
                  <a:latin typeface="Verdana" panose="020B0804030504040204" pitchFamily="34" charset="0"/>
                  <a:ea typeface="幼圆" panose="02010509060101010101" pitchFamily="49" charset="-122"/>
                </a:defRPr>
              </a:lvl3pPr>
              <a:lvl4pPr marL="1600200" indent="-228600" eaLnBrk="0" hangingPunct="0">
                <a:defRPr sz="2800" b="1">
                  <a:solidFill>
                    <a:schemeClr val="tx1"/>
                  </a:solidFill>
                  <a:latin typeface="Verdana" panose="020B0804030504040204" pitchFamily="34" charset="0"/>
                  <a:ea typeface="幼圆" panose="02010509060101010101" pitchFamily="49" charset="-122"/>
                </a:defRPr>
              </a:lvl4pPr>
              <a:lvl5pPr marL="2057400" indent="-228600" eaLnBrk="0" hangingPunct="0">
                <a:defRPr sz="2800" b="1">
                  <a:solidFill>
                    <a:schemeClr val="tx1"/>
                  </a:solidFill>
                  <a:latin typeface="Verdana" panose="020B0804030504040204" pitchFamily="34" charset="0"/>
                  <a:ea typeface="幼圆" panose="02010509060101010101" pitchFamily="49" charset="-122"/>
                </a:defRPr>
              </a:lvl5pPr>
              <a:lvl6pPr marL="25146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6pPr>
              <a:lvl7pPr marL="29718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7pPr>
              <a:lvl8pPr marL="34290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8pPr>
              <a:lvl9pPr marL="38862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000" b="1" i="0" u="none" strike="noStrike" kern="1200" cap="none" spc="0" normalizeH="0" baseline="0" noProof="0">
                  <a:ln>
                    <a:noFill/>
                  </a:ln>
                  <a:solidFill>
                    <a:srgbClr val="000000"/>
                  </a:solidFill>
                  <a:effectLst/>
                  <a:uLnTx/>
                  <a:uFillTx/>
                  <a:latin typeface="Verdana" panose="020B0804030504040204" pitchFamily="34" charset="0"/>
                  <a:ea typeface="华文楷体" panose="02010600040101010101" pitchFamily="2" charset="-122"/>
                  <a:cs typeface="+mn-cs"/>
                </a:rPr>
                <a:t>－</a:t>
              </a:r>
              <a:endParaRPr kumimoji="0" lang="zh-CN" altLang="en-US" sz="2000" b="1" i="0" u="none" strike="noStrike" kern="1200" cap="none" spc="0" normalizeH="0" baseline="0" noProof="0">
                <a:ln>
                  <a:noFill/>
                </a:ln>
                <a:solidFill>
                  <a:srgbClr val="000000"/>
                </a:solidFill>
                <a:effectLst/>
                <a:uLnTx/>
                <a:uFillTx/>
                <a:latin typeface="Verdana" panose="020B0804030504040204" pitchFamily="34" charset="0"/>
                <a:ea typeface="华文楷体" panose="02010600040101010101" pitchFamily="2" charset="-122"/>
                <a:cs typeface="+mn-cs"/>
              </a:endParaRPr>
            </a:p>
          </p:txBody>
        </p:sp>
        <p:sp>
          <p:nvSpPr>
            <p:cNvPr id="4119" name="Text Box 27"/>
            <p:cNvSpPr txBox="1">
              <a:spLocks noChangeAspect="1" noChangeArrowheads="1"/>
            </p:cNvSpPr>
            <p:nvPr/>
          </p:nvSpPr>
          <p:spPr bwMode="auto">
            <a:xfrm>
              <a:off x="4614" y="2113"/>
              <a:ext cx="276"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b="1">
                  <a:solidFill>
                    <a:schemeClr val="tx1"/>
                  </a:solidFill>
                  <a:latin typeface="Verdana" panose="020B0804030504040204" pitchFamily="34" charset="0"/>
                  <a:ea typeface="幼圆" panose="02010509060101010101" pitchFamily="49" charset="-122"/>
                </a:defRPr>
              </a:lvl1pPr>
              <a:lvl2pPr marL="742950" indent="-285750" eaLnBrk="0" hangingPunct="0">
                <a:defRPr sz="2800" b="1">
                  <a:solidFill>
                    <a:schemeClr val="tx1"/>
                  </a:solidFill>
                  <a:latin typeface="Verdana" panose="020B0804030504040204" pitchFamily="34" charset="0"/>
                  <a:ea typeface="幼圆" panose="02010509060101010101" pitchFamily="49" charset="-122"/>
                </a:defRPr>
              </a:lvl2pPr>
              <a:lvl3pPr marL="1143000" indent="-228600" eaLnBrk="0" hangingPunct="0">
                <a:defRPr sz="2800" b="1">
                  <a:solidFill>
                    <a:schemeClr val="tx1"/>
                  </a:solidFill>
                  <a:latin typeface="Verdana" panose="020B0804030504040204" pitchFamily="34" charset="0"/>
                  <a:ea typeface="幼圆" panose="02010509060101010101" pitchFamily="49" charset="-122"/>
                </a:defRPr>
              </a:lvl3pPr>
              <a:lvl4pPr marL="1600200" indent="-228600" eaLnBrk="0" hangingPunct="0">
                <a:defRPr sz="2800" b="1">
                  <a:solidFill>
                    <a:schemeClr val="tx1"/>
                  </a:solidFill>
                  <a:latin typeface="Verdana" panose="020B0804030504040204" pitchFamily="34" charset="0"/>
                  <a:ea typeface="幼圆" panose="02010509060101010101" pitchFamily="49" charset="-122"/>
                </a:defRPr>
              </a:lvl4pPr>
              <a:lvl5pPr marL="2057400" indent="-228600" eaLnBrk="0" hangingPunct="0">
                <a:defRPr sz="2800" b="1">
                  <a:solidFill>
                    <a:schemeClr val="tx1"/>
                  </a:solidFill>
                  <a:latin typeface="Verdana" panose="020B0804030504040204" pitchFamily="34" charset="0"/>
                  <a:ea typeface="幼圆" panose="02010509060101010101" pitchFamily="49" charset="-122"/>
                </a:defRPr>
              </a:lvl5pPr>
              <a:lvl6pPr marL="25146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6pPr>
              <a:lvl7pPr marL="29718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7pPr>
              <a:lvl8pPr marL="34290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8pPr>
              <a:lvl9pPr marL="38862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000" b="1" i="0" u="none" strike="noStrike" kern="1200" cap="none" spc="0" normalizeH="0" baseline="0" noProof="0">
                  <a:ln>
                    <a:noFill/>
                  </a:ln>
                  <a:solidFill>
                    <a:srgbClr val="000000"/>
                  </a:solidFill>
                  <a:effectLst/>
                  <a:uLnTx/>
                  <a:uFillTx/>
                  <a:latin typeface="Verdana" panose="020B0804030504040204" pitchFamily="34" charset="0"/>
                  <a:ea typeface="华文楷体" panose="02010600040101010101" pitchFamily="2" charset="-122"/>
                  <a:cs typeface="+mn-cs"/>
                </a:rPr>
                <a:t>＋</a:t>
              </a:r>
              <a:endParaRPr kumimoji="0" lang="zh-CN" altLang="en-US" sz="2000" b="1" i="0" u="none" strike="noStrike" kern="1200" cap="none" spc="0" normalizeH="0" baseline="0" noProof="0">
                <a:ln>
                  <a:noFill/>
                </a:ln>
                <a:solidFill>
                  <a:srgbClr val="000000"/>
                </a:solidFill>
                <a:effectLst/>
                <a:uLnTx/>
                <a:uFillTx/>
                <a:latin typeface="Verdana" panose="020B0804030504040204" pitchFamily="34" charset="0"/>
                <a:ea typeface="华文楷体" panose="02010600040101010101" pitchFamily="2" charset="-122"/>
                <a:cs typeface="+mn-cs"/>
              </a:endParaRPr>
            </a:p>
          </p:txBody>
        </p:sp>
        <p:sp>
          <p:nvSpPr>
            <p:cNvPr id="4120" name="Text Box 28"/>
            <p:cNvSpPr txBox="1">
              <a:spLocks noChangeAspect="1" noChangeArrowheads="1"/>
            </p:cNvSpPr>
            <p:nvPr/>
          </p:nvSpPr>
          <p:spPr bwMode="auto">
            <a:xfrm>
              <a:off x="4336" y="1933"/>
              <a:ext cx="341"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b="1">
                  <a:solidFill>
                    <a:schemeClr val="tx1"/>
                  </a:solidFill>
                  <a:latin typeface="Verdana" panose="020B0804030504040204" pitchFamily="34" charset="0"/>
                  <a:ea typeface="幼圆" panose="02010509060101010101" pitchFamily="49" charset="-122"/>
                </a:defRPr>
              </a:lvl1pPr>
              <a:lvl2pPr marL="742950" indent="-285750" eaLnBrk="0" hangingPunct="0">
                <a:defRPr sz="2800" b="1">
                  <a:solidFill>
                    <a:schemeClr val="tx1"/>
                  </a:solidFill>
                  <a:latin typeface="Verdana" panose="020B0804030504040204" pitchFamily="34" charset="0"/>
                  <a:ea typeface="幼圆" panose="02010509060101010101" pitchFamily="49" charset="-122"/>
                </a:defRPr>
              </a:lvl2pPr>
              <a:lvl3pPr marL="1143000" indent="-228600" eaLnBrk="0" hangingPunct="0">
                <a:defRPr sz="2800" b="1">
                  <a:solidFill>
                    <a:schemeClr val="tx1"/>
                  </a:solidFill>
                  <a:latin typeface="Verdana" panose="020B0804030504040204" pitchFamily="34" charset="0"/>
                  <a:ea typeface="幼圆" panose="02010509060101010101" pitchFamily="49" charset="-122"/>
                </a:defRPr>
              </a:lvl3pPr>
              <a:lvl4pPr marL="1600200" indent="-228600" eaLnBrk="0" hangingPunct="0">
                <a:defRPr sz="2800" b="1">
                  <a:solidFill>
                    <a:schemeClr val="tx1"/>
                  </a:solidFill>
                  <a:latin typeface="Verdana" panose="020B0804030504040204" pitchFamily="34" charset="0"/>
                  <a:ea typeface="幼圆" panose="02010509060101010101" pitchFamily="49" charset="-122"/>
                </a:defRPr>
              </a:lvl4pPr>
              <a:lvl5pPr marL="2057400" indent="-228600" eaLnBrk="0" hangingPunct="0">
                <a:defRPr sz="2800" b="1">
                  <a:solidFill>
                    <a:schemeClr val="tx1"/>
                  </a:solidFill>
                  <a:latin typeface="Verdana" panose="020B0804030504040204" pitchFamily="34" charset="0"/>
                  <a:ea typeface="幼圆" panose="02010509060101010101" pitchFamily="49" charset="-122"/>
                </a:defRPr>
              </a:lvl5pPr>
              <a:lvl6pPr marL="25146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6pPr>
              <a:lvl7pPr marL="29718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7pPr>
              <a:lvl8pPr marL="34290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8pPr>
              <a:lvl9pPr marL="38862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000" b="1" i="1" u="none" strike="noStrike" kern="1200" cap="none" spc="0" normalizeH="0" baseline="0" noProof="0">
                  <a:ln>
                    <a:noFill/>
                  </a:ln>
                  <a:solidFill>
                    <a:srgbClr val="000000"/>
                  </a:solidFill>
                  <a:effectLst/>
                  <a:uLnTx/>
                  <a:uFillTx/>
                  <a:latin typeface="Times New Roman" panose="02020503050405090304" pitchFamily="18" charset="0"/>
                  <a:ea typeface="华文楷体" panose="02010600040101010101" pitchFamily="2" charset="-122"/>
                  <a:cs typeface="+mn-cs"/>
                </a:rPr>
                <a:t>U</a:t>
              </a:r>
              <a:r>
                <a:rPr kumimoji="0" lang="en-US" altLang="zh-CN" sz="2000" b="1" i="0" u="none" strike="noStrike" kern="1200" cap="none" spc="0" normalizeH="0" baseline="-25000" noProof="0">
                  <a:ln>
                    <a:noFill/>
                  </a:ln>
                  <a:solidFill>
                    <a:srgbClr val="000000"/>
                  </a:solidFill>
                  <a:effectLst/>
                  <a:uLnTx/>
                  <a:uFillTx/>
                  <a:latin typeface="Times New Roman" panose="02020503050405090304" pitchFamily="18" charset="0"/>
                  <a:ea typeface="华文楷体" panose="02010600040101010101" pitchFamily="2" charset="-122"/>
                  <a:cs typeface="+mn-cs"/>
                </a:rPr>
                <a:t>S1</a:t>
              </a:r>
              <a:endParaRPr kumimoji="0" lang="en-US" altLang="zh-CN" sz="2000" b="1" i="0" u="none" strike="noStrike" kern="1200" cap="none" spc="0" normalizeH="0" baseline="-25000" noProof="0">
                <a:ln>
                  <a:noFill/>
                </a:ln>
                <a:solidFill>
                  <a:srgbClr val="000000"/>
                </a:solidFill>
                <a:effectLst/>
                <a:uLnTx/>
                <a:uFillTx/>
                <a:latin typeface="Times New Roman" panose="02020503050405090304" pitchFamily="18" charset="0"/>
                <a:ea typeface="华文楷体" panose="02010600040101010101" pitchFamily="2" charset="-122"/>
                <a:cs typeface="+mn-cs"/>
              </a:endParaRPr>
            </a:p>
          </p:txBody>
        </p:sp>
        <p:sp>
          <p:nvSpPr>
            <p:cNvPr id="4121" name="Line 29"/>
            <p:cNvSpPr>
              <a:spLocks noChangeAspect="1" noChangeShapeType="1"/>
            </p:cNvSpPr>
            <p:nvPr/>
          </p:nvSpPr>
          <p:spPr bwMode="auto">
            <a:xfrm flipV="1">
              <a:off x="3246" y="2728"/>
              <a:ext cx="0" cy="158"/>
            </a:xfrm>
            <a:prstGeom prst="line">
              <a:avLst/>
            </a:prstGeom>
            <a:noFill/>
            <a:ln w="9525">
              <a:solidFill>
                <a:schemeClr val="tx1"/>
              </a:solidFill>
              <a:round/>
              <a:tailEnd type="stealth" w="lg" len="lg"/>
            </a:ln>
            <a:extLst>
              <a:ext uri="{909E8E84-426E-40DD-AFC4-6F175D3DCCD1}">
                <a14:hiddenFill xmlns:a14="http://schemas.microsoft.com/office/drawing/2010/main">
                  <a:noFill/>
                </a14:hiddenFill>
              </a:ext>
            </a:extLst>
          </p:spPr>
          <p:txBody>
            <a:body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zh-CN" altLang="en-US" sz="2800" b="1" i="0" u="none" strike="noStrike" kern="1200" cap="none" spc="0" normalizeH="0" baseline="0" noProof="0">
                <a:ln>
                  <a:noFill/>
                </a:ln>
                <a:solidFill>
                  <a:srgbClr val="000000"/>
                </a:solidFill>
                <a:effectLst/>
                <a:uLnTx/>
                <a:uFillTx/>
                <a:latin typeface="Verdana" panose="020B0804030504040204" pitchFamily="34" charset="0"/>
                <a:ea typeface="幼圆" panose="02010509060101010101" pitchFamily="49" charset="-122"/>
                <a:cs typeface="+mn-cs"/>
              </a:endParaRPr>
            </a:p>
          </p:txBody>
        </p:sp>
        <p:sp>
          <p:nvSpPr>
            <p:cNvPr id="4122" name="Text Box 30"/>
            <p:cNvSpPr txBox="1">
              <a:spLocks noChangeAspect="1" noChangeArrowheads="1"/>
            </p:cNvSpPr>
            <p:nvPr/>
          </p:nvSpPr>
          <p:spPr bwMode="auto">
            <a:xfrm>
              <a:off x="3022" y="2647"/>
              <a:ext cx="236"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b="1">
                  <a:solidFill>
                    <a:schemeClr val="tx1"/>
                  </a:solidFill>
                  <a:latin typeface="Verdana" panose="020B0804030504040204" pitchFamily="34" charset="0"/>
                  <a:ea typeface="幼圆" panose="02010509060101010101" pitchFamily="49" charset="-122"/>
                </a:defRPr>
              </a:lvl1pPr>
              <a:lvl2pPr marL="742950" indent="-285750" eaLnBrk="0" hangingPunct="0">
                <a:defRPr sz="2800" b="1">
                  <a:solidFill>
                    <a:schemeClr val="tx1"/>
                  </a:solidFill>
                  <a:latin typeface="Verdana" panose="020B0804030504040204" pitchFamily="34" charset="0"/>
                  <a:ea typeface="幼圆" panose="02010509060101010101" pitchFamily="49" charset="-122"/>
                </a:defRPr>
              </a:lvl2pPr>
              <a:lvl3pPr marL="1143000" indent="-228600" eaLnBrk="0" hangingPunct="0">
                <a:defRPr sz="2800" b="1">
                  <a:solidFill>
                    <a:schemeClr val="tx1"/>
                  </a:solidFill>
                  <a:latin typeface="Verdana" panose="020B0804030504040204" pitchFamily="34" charset="0"/>
                  <a:ea typeface="幼圆" panose="02010509060101010101" pitchFamily="49" charset="-122"/>
                </a:defRPr>
              </a:lvl3pPr>
              <a:lvl4pPr marL="1600200" indent="-228600" eaLnBrk="0" hangingPunct="0">
                <a:defRPr sz="2800" b="1">
                  <a:solidFill>
                    <a:schemeClr val="tx1"/>
                  </a:solidFill>
                  <a:latin typeface="Verdana" panose="020B0804030504040204" pitchFamily="34" charset="0"/>
                  <a:ea typeface="幼圆" panose="02010509060101010101" pitchFamily="49" charset="-122"/>
                </a:defRPr>
              </a:lvl4pPr>
              <a:lvl5pPr marL="2057400" indent="-228600" eaLnBrk="0" hangingPunct="0">
                <a:defRPr sz="2800" b="1">
                  <a:solidFill>
                    <a:schemeClr val="tx1"/>
                  </a:solidFill>
                  <a:latin typeface="Verdana" panose="020B0804030504040204" pitchFamily="34" charset="0"/>
                  <a:ea typeface="幼圆" panose="02010509060101010101" pitchFamily="49" charset="-122"/>
                </a:defRPr>
              </a:lvl5pPr>
              <a:lvl6pPr marL="25146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6pPr>
              <a:lvl7pPr marL="29718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7pPr>
              <a:lvl8pPr marL="34290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8pPr>
              <a:lvl9pPr marL="38862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000" b="1" i="1" u="none" strike="noStrike" kern="1200" cap="none" spc="0" normalizeH="0" baseline="0" noProof="0">
                  <a:ln>
                    <a:noFill/>
                  </a:ln>
                  <a:solidFill>
                    <a:srgbClr val="000000"/>
                  </a:solidFill>
                  <a:effectLst/>
                  <a:uLnTx/>
                  <a:uFillTx/>
                  <a:latin typeface="Times New Roman" panose="02020503050405090304" pitchFamily="18" charset="0"/>
                  <a:ea typeface="华文楷体" panose="02010600040101010101" pitchFamily="2" charset="-122"/>
                  <a:cs typeface="+mn-cs"/>
                </a:rPr>
                <a:t>I</a:t>
              </a:r>
              <a:r>
                <a:rPr kumimoji="0" lang="en-US" altLang="zh-CN" sz="2000" b="1" i="0" u="none" strike="noStrike" kern="1200" cap="none" spc="0" normalizeH="0" baseline="-25000" noProof="0">
                  <a:ln>
                    <a:noFill/>
                  </a:ln>
                  <a:solidFill>
                    <a:srgbClr val="000000"/>
                  </a:solidFill>
                  <a:effectLst/>
                  <a:uLnTx/>
                  <a:uFillTx/>
                  <a:latin typeface="Times New Roman" panose="02020503050405090304" pitchFamily="18" charset="0"/>
                  <a:ea typeface="华文楷体" panose="02010600040101010101" pitchFamily="2" charset="-122"/>
                  <a:cs typeface="+mn-cs"/>
                </a:rPr>
                <a:t>S</a:t>
              </a:r>
              <a:endParaRPr kumimoji="0" lang="en-US" altLang="zh-CN" sz="2000" b="1" i="0" u="none" strike="noStrike" kern="1200" cap="none" spc="0" normalizeH="0" baseline="-25000" noProof="0">
                <a:ln>
                  <a:noFill/>
                </a:ln>
                <a:solidFill>
                  <a:srgbClr val="000000"/>
                </a:solidFill>
                <a:effectLst/>
                <a:uLnTx/>
                <a:uFillTx/>
                <a:latin typeface="Times New Roman" panose="02020503050405090304" pitchFamily="18" charset="0"/>
                <a:ea typeface="华文楷体" panose="02010600040101010101" pitchFamily="2" charset="-122"/>
                <a:cs typeface="+mn-cs"/>
              </a:endParaRPr>
            </a:p>
          </p:txBody>
        </p:sp>
        <p:sp>
          <p:nvSpPr>
            <p:cNvPr id="4123" name="Text Box 31"/>
            <p:cNvSpPr txBox="1">
              <a:spLocks noChangeAspect="1" noChangeArrowheads="1"/>
            </p:cNvSpPr>
            <p:nvPr/>
          </p:nvSpPr>
          <p:spPr bwMode="auto">
            <a:xfrm>
              <a:off x="4546" y="2841"/>
              <a:ext cx="276"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b="1">
                  <a:solidFill>
                    <a:schemeClr val="tx1"/>
                  </a:solidFill>
                  <a:latin typeface="Verdana" panose="020B0804030504040204" pitchFamily="34" charset="0"/>
                  <a:ea typeface="幼圆" panose="02010509060101010101" pitchFamily="49" charset="-122"/>
                </a:defRPr>
              </a:lvl1pPr>
              <a:lvl2pPr marL="742950" indent="-285750" eaLnBrk="0" hangingPunct="0">
                <a:defRPr sz="2800" b="1">
                  <a:solidFill>
                    <a:schemeClr val="tx1"/>
                  </a:solidFill>
                  <a:latin typeface="Verdana" panose="020B0804030504040204" pitchFamily="34" charset="0"/>
                  <a:ea typeface="幼圆" panose="02010509060101010101" pitchFamily="49" charset="-122"/>
                </a:defRPr>
              </a:lvl2pPr>
              <a:lvl3pPr marL="1143000" indent="-228600" eaLnBrk="0" hangingPunct="0">
                <a:defRPr sz="2800" b="1">
                  <a:solidFill>
                    <a:schemeClr val="tx1"/>
                  </a:solidFill>
                  <a:latin typeface="Verdana" panose="020B0804030504040204" pitchFamily="34" charset="0"/>
                  <a:ea typeface="幼圆" panose="02010509060101010101" pitchFamily="49" charset="-122"/>
                </a:defRPr>
              </a:lvl3pPr>
              <a:lvl4pPr marL="1600200" indent="-228600" eaLnBrk="0" hangingPunct="0">
                <a:defRPr sz="2800" b="1">
                  <a:solidFill>
                    <a:schemeClr val="tx1"/>
                  </a:solidFill>
                  <a:latin typeface="Verdana" panose="020B0804030504040204" pitchFamily="34" charset="0"/>
                  <a:ea typeface="幼圆" panose="02010509060101010101" pitchFamily="49" charset="-122"/>
                </a:defRPr>
              </a:lvl4pPr>
              <a:lvl5pPr marL="2057400" indent="-228600" eaLnBrk="0" hangingPunct="0">
                <a:defRPr sz="2800" b="1">
                  <a:solidFill>
                    <a:schemeClr val="tx1"/>
                  </a:solidFill>
                  <a:latin typeface="Verdana" panose="020B0804030504040204" pitchFamily="34" charset="0"/>
                  <a:ea typeface="幼圆" panose="02010509060101010101" pitchFamily="49" charset="-122"/>
                </a:defRPr>
              </a:lvl5pPr>
              <a:lvl6pPr marL="25146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6pPr>
              <a:lvl7pPr marL="29718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7pPr>
              <a:lvl8pPr marL="34290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8pPr>
              <a:lvl9pPr marL="38862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000" b="1" i="0" u="none" strike="noStrike" kern="1200" cap="none" spc="0" normalizeH="0" baseline="0" noProof="0">
                  <a:ln>
                    <a:noFill/>
                  </a:ln>
                  <a:solidFill>
                    <a:srgbClr val="000000"/>
                  </a:solidFill>
                  <a:effectLst/>
                  <a:uLnTx/>
                  <a:uFillTx/>
                  <a:latin typeface="Verdana" panose="020B0804030504040204" pitchFamily="34" charset="0"/>
                  <a:ea typeface="华文楷体" panose="02010600040101010101" pitchFamily="2" charset="-122"/>
                  <a:cs typeface="+mn-cs"/>
                </a:rPr>
                <a:t>－</a:t>
              </a:r>
              <a:endParaRPr kumimoji="0" lang="zh-CN" altLang="en-US" sz="2000" b="1" i="0" u="none" strike="noStrike" kern="1200" cap="none" spc="0" normalizeH="0" baseline="0" noProof="0">
                <a:ln>
                  <a:noFill/>
                </a:ln>
                <a:solidFill>
                  <a:srgbClr val="000000"/>
                </a:solidFill>
                <a:effectLst/>
                <a:uLnTx/>
                <a:uFillTx/>
                <a:latin typeface="Verdana" panose="020B0804030504040204" pitchFamily="34" charset="0"/>
                <a:ea typeface="华文楷体" panose="02010600040101010101" pitchFamily="2" charset="-122"/>
                <a:cs typeface="+mn-cs"/>
              </a:endParaRPr>
            </a:p>
          </p:txBody>
        </p:sp>
        <p:sp>
          <p:nvSpPr>
            <p:cNvPr id="4124" name="Text Box 32"/>
            <p:cNvSpPr txBox="1">
              <a:spLocks noChangeAspect="1" noChangeArrowheads="1"/>
            </p:cNvSpPr>
            <p:nvPr/>
          </p:nvSpPr>
          <p:spPr bwMode="auto">
            <a:xfrm>
              <a:off x="4540" y="2410"/>
              <a:ext cx="276"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b="1">
                  <a:solidFill>
                    <a:schemeClr val="tx1"/>
                  </a:solidFill>
                  <a:latin typeface="Verdana" panose="020B0804030504040204" pitchFamily="34" charset="0"/>
                  <a:ea typeface="幼圆" panose="02010509060101010101" pitchFamily="49" charset="-122"/>
                </a:defRPr>
              </a:lvl1pPr>
              <a:lvl2pPr marL="742950" indent="-285750" eaLnBrk="0" hangingPunct="0">
                <a:defRPr sz="2800" b="1">
                  <a:solidFill>
                    <a:schemeClr val="tx1"/>
                  </a:solidFill>
                  <a:latin typeface="Verdana" panose="020B0804030504040204" pitchFamily="34" charset="0"/>
                  <a:ea typeface="幼圆" panose="02010509060101010101" pitchFamily="49" charset="-122"/>
                </a:defRPr>
              </a:lvl2pPr>
              <a:lvl3pPr marL="1143000" indent="-228600" eaLnBrk="0" hangingPunct="0">
                <a:defRPr sz="2800" b="1">
                  <a:solidFill>
                    <a:schemeClr val="tx1"/>
                  </a:solidFill>
                  <a:latin typeface="Verdana" panose="020B0804030504040204" pitchFamily="34" charset="0"/>
                  <a:ea typeface="幼圆" panose="02010509060101010101" pitchFamily="49" charset="-122"/>
                </a:defRPr>
              </a:lvl3pPr>
              <a:lvl4pPr marL="1600200" indent="-228600" eaLnBrk="0" hangingPunct="0">
                <a:defRPr sz="2800" b="1">
                  <a:solidFill>
                    <a:schemeClr val="tx1"/>
                  </a:solidFill>
                  <a:latin typeface="Verdana" panose="020B0804030504040204" pitchFamily="34" charset="0"/>
                  <a:ea typeface="幼圆" panose="02010509060101010101" pitchFamily="49" charset="-122"/>
                </a:defRPr>
              </a:lvl4pPr>
              <a:lvl5pPr marL="2057400" indent="-228600" eaLnBrk="0" hangingPunct="0">
                <a:defRPr sz="2800" b="1">
                  <a:solidFill>
                    <a:schemeClr val="tx1"/>
                  </a:solidFill>
                  <a:latin typeface="Verdana" panose="020B0804030504040204" pitchFamily="34" charset="0"/>
                  <a:ea typeface="幼圆" panose="02010509060101010101" pitchFamily="49" charset="-122"/>
                </a:defRPr>
              </a:lvl5pPr>
              <a:lvl6pPr marL="25146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6pPr>
              <a:lvl7pPr marL="29718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7pPr>
              <a:lvl8pPr marL="34290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8pPr>
              <a:lvl9pPr marL="38862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000" b="1" i="0" u="none" strike="noStrike" kern="1200" cap="none" spc="0" normalizeH="0" baseline="0" noProof="0">
                  <a:ln>
                    <a:noFill/>
                  </a:ln>
                  <a:solidFill>
                    <a:srgbClr val="000000"/>
                  </a:solidFill>
                  <a:effectLst/>
                  <a:uLnTx/>
                  <a:uFillTx/>
                  <a:latin typeface="Verdana" panose="020B0804030504040204" pitchFamily="34" charset="0"/>
                  <a:ea typeface="华文楷体" panose="02010600040101010101" pitchFamily="2" charset="-122"/>
                  <a:cs typeface="+mn-cs"/>
                </a:rPr>
                <a:t>＋</a:t>
              </a:r>
              <a:endParaRPr kumimoji="0" lang="zh-CN" altLang="en-US" sz="2000" b="1" i="0" u="none" strike="noStrike" kern="1200" cap="none" spc="0" normalizeH="0" baseline="0" noProof="0">
                <a:ln>
                  <a:noFill/>
                </a:ln>
                <a:solidFill>
                  <a:srgbClr val="000000"/>
                </a:solidFill>
                <a:effectLst/>
                <a:uLnTx/>
                <a:uFillTx/>
                <a:latin typeface="Verdana" panose="020B0804030504040204" pitchFamily="34" charset="0"/>
                <a:ea typeface="华文楷体" panose="02010600040101010101" pitchFamily="2" charset="-122"/>
                <a:cs typeface="+mn-cs"/>
              </a:endParaRPr>
            </a:p>
          </p:txBody>
        </p:sp>
        <p:sp>
          <p:nvSpPr>
            <p:cNvPr id="4125" name="Text Box 33"/>
            <p:cNvSpPr txBox="1">
              <a:spLocks noChangeAspect="1" noChangeArrowheads="1"/>
            </p:cNvSpPr>
            <p:nvPr/>
          </p:nvSpPr>
          <p:spPr bwMode="auto">
            <a:xfrm>
              <a:off x="4381" y="2623"/>
              <a:ext cx="341"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b="1">
                  <a:solidFill>
                    <a:schemeClr val="tx1"/>
                  </a:solidFill>
                  <a:latin typeface="Verdana" panose="020B0804030504040204" pitchFamily="34" charset="0"/>
                  <a:ea typeface="幼圆" panose="02010509060101010101" pitchFamily="49" charset="-122"/>
                </a:defRPr>
              </a:lvl1pPr>
              <a:lvl2pPr marL="742950" indent="-285750" eaLnBrk="0" hangingPunct="0">
                <a:defRPr sz="2800" b="1">
                  <a:solidFill>
                    <a:schemeClr val="tx1"/>
                  </a:solidFill>
                  <a:latin typeface="Verdana" panose="020B0804030504040204" pitchFamily="34" charset="0"/>
                  <a:ea typeface="幼圆" panose="02010509060101010101" pitchFamily="49" charset="-122"/>
                </a:defRPr>
              </a:lvl2pPr>
              <a:lvl3pPr marL="1143000" indent="-228600" eaLnBrk="0" hangingPunct="0">
                <a:defRPr sz="2800" b="1">
                  <a:solidFill>
                    <a:schemeClr val="tx1"/>
                  </a:solidFill>
                  <a:latin typeface="Verdana" panose="020B0804030504040204" pitchFamily="34" charset="0"/>
                  <a:ea typeface="幼圆" panose="02010509060101010101" pitchFamily="49" charset="-122"/>
                </a:defRPr>
              </a:lvl3pPr>
              <a:lvl4pPr marL="1600200" indent="-228600" eaLnBrk="0" hangingPunct="0">
                <a:defRPr sz="2800" b="1">
                  <a:solidFill>
                    <a:schemeClr val="tx1"/>
                  </a:solidFill>
                  <a:latin typeface="Verdana" panose="020B0804030504040204" pitchFamily="34" charset="0"/>
                  <a:ea typeface="幼圆" panose="02010509060101010101" pitchFamily="49" charset="-122"/>
                </a:defRPr>
              </a:lvl4pPr>
              <a:lvl5pPr marL="2057400" indent="-228600" eaLnBrk="0" hangingPunct="0">
                <a:defRPr sz="2800" b="1">
                  <a:solidFill>
                    <a:schemeClr val="tx1"/>
                  </a:solidFill>
                  <a:latin typeface="Verdana" panose="020B0804030504040204" pitchFamily="34" charset="0"/>
                  <a:ea typeface="幼圆" panose="02010509060101010101" pitchFamily="49" charset="-122"/>
                </a:defRPr>
              </a:lvl5pPr>
              <a:lvl6pPr marL="25146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6pPr>
              <a:lvl7pPr marL="29718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7pPr>
              <a:lvl8pPr marL="34290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8pPr>
              <a:lvl9pPr marL="38862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000" b="1" i="1" u="none" strike="noStrike" kern="1200" cap="none" spc="0" normalizeH="0" baseline="0" noProof="0">
                  <a:ln>
                    <a:noFill/>
                  </a:ln>
                  <a:solidFill>
                    <a:srgbClr val="000000"/>
                  </a:solidFill>
                  <a:effectLst/>
                  <a:uLnTx/>
                  <a:uFillTx/>
                  <a:latin typeface="Times New Roman" panose="02020503050405090304" pitchFamily="18" charset="0"/>
                  <a:ea typeface="华文楷体" panose="02010600040101010101" pitchFamily="2" charset="-122"/>
                  <a:cs typeface="+mn-cs"/>
                </a:rPr>
                <a:t>U</a:t>
              </a:r>
              <a:r>
                <a:rPr kumimoji="0" lang="en-US" altLang="zh-CN" sz="2000" b="1" i="0" u="none" strike="noStrike" kern="1200" cap="none" spc="0" normalizeH="0" baseline="-25000" noProof="0">
                  <a:ln>
                    <a:noFill/>
                  </a:ln>
                  <a:solidFill>
                    <a:srgbClr val="000000"/>
                  </a:solidFill>
                  <a:effectLst/>
                  <a:uLnTx/>
                  <a:uFillTx/>
                  <a:latin typeface="Times New Roman" panose="02020503050405090304" pitchFamily="18" charset="0"/>
                  <a:ea typeface="华文楷体" panose="02010600040101010101" pitchFamily="2" charset="-122"/>
                  <a:cs typeface="+mn-cs"/>
                </a:rPr>
                <a:t>S2</a:t>
              </a:r>
              <a:endParaRPr kumimoji="0" lang="en-US" altLang="zh-CN" sz="2000" b="1" i="0" u="none" strike="noStrike" kern="1200" cap="none" spc="0" normalizeH="0" baseline="-25000" noProof="0">
                <a:ln>
                  <a:noFill/>
                </a:ln>
                <a:solidFill>
                  <a:srgbClr val="000000"/>
                </a:solidFill>
                <a:effectLst/>
                <a:uLnTx/>
                <a:uFillTx/>
                <a:latin typeface="Times New Roman" panose="02020503050405090304" pitchFamily="18" charset="0"/>
                <a:ea typeface="华文楷体" panose="02010600040101010101" pitchFamily="2" charset="-122"/>
                <a:cs typeface="+mn-cs"/>
              </a:endParaRPr>
            </a:p>
          </p:txBody>
        </p:sp>
        <p:grpSp>
          <p:nvGrpSpPr>
            <p:cNvPr id="4126" name="Group 34"/>
            <p:cNvGrpSpPr>
              <a:grpSpLocks noChangeAspect="1"/>
            </p:cNvGrpSpPr>
            <p:nvPr/>
          </p:nvGrpSpPr>
          <p:grpSpPr bwMode="auto">
            <a:xfrm>
              <a:off x="3663" y="2320"/>
              <a:ext cx="109" cy="1360"/>
              <a:chOff x="3107" y="1877"/>
              <a:chExt cx="136" cy="1700"/>
            </a:xfrm>
          </p:grpSpPr>
          <p:sp>
            <p:nvSpPr>
              <p:cNvPr id="4169" name="Line 35"/>
              <p:cNvSpPr>
                <a:spLocks noChangeAspect="1" noChangeShapeType="1"/>
              </p:cNvSpPr>
              <p:nvPr/>
            </p:nvSpPr>
            <p:spPr bwMode="auto">
              <a:xfrm>
                <a:off x="3175" y="1877"/>
                <a:ext cx="0" cy="170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zh-CN" altLang="en-US" sz="2800" b="1" i="0" u="none" strike="noStrike" kern="1200" cap="none" spc="0" normalizeH="0" baseline="0" noProof="0">
                  <a:ln>
                    <a:noFill/>
                  </a:ln>
                  <a:solidFill>
                    <a:srgbClr val="000000"/>
                  </a:solidFill>
                  <a:effectLst/>
                  <a:uLnTx/>
                  <a:uFillTx/>
                  <a:latin typeface="Verdana" panose="020B0804030504040204" pitchFamily="34" charset="0"/>
                  <a:ea typeface="幼圆" panose="02010509060101010101" pitchFamily="49" charset="-122"/>
                  <a:cs typeface="+mn-cs"/>
                </a:endParaRPr>
              </a:p>
            </p:txBody>
          </p:sp>
          <p:sp>
            <p:nvSpPr>
              <p:cNvPr id="24612" name="Rectangle 36"/>
              <p:cNvSpPr>
                <a:spLocks noChangeAspect="1" noChangeArrowheads="1"/>
              </p:cNvSpPr>
              <p:nvPr/>
            </p:nvSpPr>
            <p:spPr bwMode="auto">
              <a:xfrm rot="-5400000">
                <a:off x="2971" y="2608"/>
                <a:ext cx="408" cy="136"/>
              </a:xfrm>
              <a:prstGeom prst="rect">
                <a:avLst/>
              </a:prstGeom>
              <a:gradFill rotWithShape="1">
                <a:gsLst>
                  <a:gs pos="0">
                    <a:schemeClr val="accent1">
                      <a:gamma/>
                      <a:shade val="46275"/>
                      <a:invGamma/>
                    </a:schemeClr>
                  </a:gs>
                  <a:gs pos="50000">
                    <a:schemeClr val="accent1"/>
                  </a:gs>
                  <a:gs pos="100000">
                    <a:schemeClr val="accent1">
                      <a:gamma/>
                      <a:shade val="46275"/>
                      <a:invGamma/>
                    </a:schemeClr>
                  </a:gs>
                </a:gsLst>
                <a:lin ang="5400000" scaled="1"/>
              </a:gradFill>
              <a:ln w="25400">
                <a:solidFill>
                  <a:schemeClr val="tx1"/>
                </a:solidFill>
                <a:miter lim="800000"/>
              </a:ln>
              <a:effectLst/>
            </p:spPr>
            <p:txBody>
              <a:bodyPr wrap="none" anchor="ct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zh-CN" altLang="en-US" sz="2800" b="1" i="0" u="none" strike="noStrike" kern="1200" cap="none" spc="0" normalizeH="0" baseline="0" noProof="0">
                  <a:ln>
                    <a:noFill/>
                  </a:ln>
                  <a:solidFill>
                    <a:srgbClr val="000000"/>
                  </a:solidFill>
                  <a:effectLst/>
                  <a:uLnTx/>
                  <a:uFillTx/>
                  <a:latin typeface="Verdana" panose="020B0804030504040204" pitchFamily="34" charset="0"/>
                  <a:ea typeface="幼圆" panose="02010509060101010101" pitchFamily="49" charset="-122"/>
                  <a:cs typeface="+mn-cs"/>
                </a:endParaRPr>
              </a:p>
            </p:txBody>
          </p:sp>
        </p:grpSp>
        <p:sp>
          <p:nvSpPr>
            <p:cNvPr id="4127" name="Oval 37"/>
            <p:cNvSpPr>
              <a:spLocks noChangeAspect="1" noChangeArrowheads="1"/>
            </p:cNvSpPr>
            <p:nvPr/>
          </p:nvSpPr>
          <p:spPr bwMode="auto">
            <a:xfrm>
              <a:off x="3700" y="2296"/>
              <a:ext cx="36" cy="36"/>
            </a:xfrm>
            <a:prstGeom prst="ellipse">
              <a:avLst/>
            </a:prstGeom>
            <a:solidFill>
              <a:schemeClr val="tx1"/>
            </a:solidFill>
            <a:ln w="9525">
              <a:solidFill>
                <a:schemeClr val="tx1"/>
              </a:solidFill>
              <a:round/>
            </a:ln>
          </p:spPr>
          <p:txBody>
            <a:bodyPr wrap="none" anchor="ct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zh-CN" altLang="en-US" sz="2800" b="1" i="0" u="none" strike="noStrike" kern="1200" cap="none" spc="0" normalizeH="0" baseline="0" noProof="0">
                <a:ln>
                  <a:noFill/>
                </a:ln>
                <a:solidFill>
                  <a:srgbClr val="000000"/>
                </a:solidFill>
                <a:effectLst/>
                <a:uLnTx/>
                <a:uFillTx/>
                <a:latin typeface="Verdana" panose="020B0804030504040204" pitchFamily="34" charset="0"/>
                <a:ea typeface="幼圆" panose="02010509060101010101" pitchFamily="49" charset="-122"/>
                <a:cs typeface="+mn-cs"/>
              </a:endParaRPr>
            </a:p>
          </p:txBody>
        </p:sp>
        <p:sp>
          <p:nvSpPr>
            <p:cNvPr id="4128" name="Oval 38"/>
            <p:cNvSpPr>
              <a:spLocks noChangeAspect="1" noChangeArrowheads="1"/>
            </p:cNvSpPr>
            <p:nvPr/>
          </p:nvSpPr>
          <p:spPr bwMode="auto">
            <a:xfrm>
              <a:off x="4767" y="2296"/>
              <a:ext cx="36" cy="36"/>
            </a:xfrm>
            <a:prstGeom prst="ellipse">
              <a:avLst/>
            </a:prstGeom>
            <a:solidFill>
              <a:schemeClr val="tx1"/>
            </a:solidFill>
            <a:ln w="9525">
              <a:solidFill>
                <a:schemeClr val="tx1"/>
              </a:solidFill>
              <a:round/>
            </a:ln>
          </p:spPr>
          <p:txBody>
            <a:bodyPr wrap="none" anchor="ct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zh-CN" altLang="en-US" sz="2800" b="1" i="0" u="none" strike="noStrike" kern="1200" cap="none" spc="0" normalizeH="0" baseline="0" noProof="0">
                <a:ln>
                  <a:noFill/>
                </a:ln>
                <a:solidFill>
                  <a:srgbClr val="000000"/>
                </a:solidFill>
                <a:effectLst/>
                <a:uLnTx/>
                <a:uFillTx/>
                <a:latin typeface="Verdana" panose="020B0804030504040204" pitchFamily="34" charset="0"/>
                <a:ea typeface="幼圆" panose="02010509060101010101" pitchFamily="49" charset="-122"/>
                <a:cs typeface="+mn-cs"/>
              </a:endParaRPr>
            </a:p>
          </p:txBody>
        </p:sp>
        <p:grpSp>
          <p:nvGrpSpPr>
            <p:cNvPr id="4129" name="Group 39"/>
            <p:cNvGrpSpPr>
              <a:grpSpLocks noChangeAspect="1"/>
            </p:cNvGrpSpPr>
            <p:nvPr/>
          </p:nvGrpSpPr>
          <p:grpSpPr bwMode="auto">
            <a:xfrm>
              <a:off x="3462" y="2750"/>
              <a:ext cx="159" cy="636"/>
              <a:chOff x="2795" y="2415"/>
              <a:chExt cx="227" cy="794"/>
            </a:xfrm>
          </p:grpSpPr>
          <p:sp>
            <p:nvSpPr>
              <p:cNvPr id="4166" name="AutoShape 40"/>
              <p:cNvSpPr>
                <a:spLocks noChangeAspect="1" noChangeArrowheads="1"/>
              </p:cNvSpPr>
              <p:nvPr/>
            </p:nvSpPr>
            <p:spPr bwMode="auto">
              <a:xfrm>
                <a:off x="2795" y="2415"/>
                <a:ext cx="227" cy="794"/>
              </a:xfrm>
              <a:prstGeom prst="roundRect">
                <a:avLst>
                  <a:gd name="adj" fmla="val 16667"/>
                </a:avLst>
              </a:prstGeom>
              <a:noFill/>
              <a:ln w="12700">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zh-CN" altLang="en-US" sz="2800" b="1" i="0" u="none" strike="noStrike" kern="1200" cap="none" spc="0" normalizeH="0" baseline="0" noProof="0">
                  <a:ln>
                    <a:noFill/>
                  </a:ln>
                  <a:solidFill>
                    <a:srgbClr val="000000"/>
                  </a:solidFill>
                  <a:effectLst/>
                  <a:uLnTx/>
                  <a:uFillTx/>
                  <a:latin typeface="Verdana" panose="020B0804030504040204" pitchFamily="34" charset="0"/>
                  <a:ea typeface="幼圆" panose="02010509060101010101" pitchFamily="49" charset="-122"/>
                  <a:cs typeface="+mn-cs"/>
                </a:endParaRPr>
              </a:p>
            </p:txBody>
          </p:sp>
          <p:sp>
            <p:nvSpPr>
              <p:cNvPr id="4167" name="Line 41"/>
              <p:cNvSpPr>
                <a:spLocks noChangeAspect="1" noChangeShapeType="1"/>
              </p:cNvSpPr>
              <p:nvPr/>
            </p:nvSpPr>
            <p:spPr bwMode="auto">
              <a:xfrm flipV="1">
                <a:off x="2795" y="2698"/>
                <a:ext cx="0" cy="312"/>
              </a:xfrm>
              <a:prstGeom prst="line">
                <a:avLst/>
              </a:prstGeom>
              <a:noFill/>
              <a:ln w="9525">
                <a:solidFill>
                  <a:schemeClr val="tx1"/>
                </a:solidFill>
                <a:round/>
                <a:tailEnd type="stealth" w="med" len="lg"/>
              </a:ln>
              <a:extLst>
                <a:ext uri="{909E8E84-426E-40DD-AFC4-6F175D3DCCD1}">
                  <a14:hiddenFill xmlns:a14="http://schemas.microsoft.com/office/drawing/2010/main">
                    <a:noFill/>
                  </a14:hiddenFill>
                </a:ext>
              </a:extLst>
            </p:spPr>
            <p:txBody>
              <a:body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zh-CN" altLang="en-US" sz="2800" b="1" i="0" u="none" strike="noStrike" kern="1200" cap="none" spc="0" normalizeH="0" baseline="0" noProof="0">
                  <a:ln>
                    <a:noFill/>
                  </a:ln>
                  <a:solidFill>
                    <a:srgbClr val="000000"/>
                  </a:solidFill>
                  <a:effectLst/>
                  <a:uLnTx/>
                  <a:uFillTx/>
                  <a:latin typeface="Verdana" panose="020B0804030504040204" pitchFamily="34" charset="0"/>
                  <a:ea typeface="幼圆" panose="02010509060101010101" pitchFamily="49" charset="-122"/>
                  <a:cs typeface="+mn-cs"/>
                </a:endParaRPr>
              </a:p>
            </p:txBody>
          </p:sp>
          <p:sp>
            <p:nvSpPr>
              <p:cNvPr id="4168" name="Line 42"/>
              <p:cNvSpPr>
                <a:spLocks noChangeAspect="1" noChangeShapeType="1"/>
              </p:cNvSpPr>
              <p:nvPr/>
            </p:nvSpPr>
            <p:spPr bwMode="auto">
              <a:xfrm>
                <a:off x="3022" y="2500"/>
                <a:ext cx="0" cy="312"/>
              </a:xfrm>
              <a:prstGeom prst="line">
                <a:avLst/>
              </a:prstGeom>
              <a:noFill/>
              <a:ln w="9525">
                <a:solidFill>
                  <a:schemeClr val="tx1"/>
                </a:solidFill>
                <a:round/>
                <a:tailEnd type="stealth" w="med" len="lg"/>
              </a:ln>
              <a:extLst>
                <a:ext uri="{909E8E84-426E-40DD-AFC4-6F175D3DCCD1}">
                  <a14:hiddenFill xmlns:a14="http://schemas.microsoft.com/office/drawing/2010/main">
                    <a:noFill/>
                  </a14:hiddenFill>
                </a:ext>
              </a:extLst>
            </p:spPr>
            <p:txBody>
              <a:body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zh-CN" altLang="en-US" sz="2800" b="1" i="0" u="none" strike="noStrike" kern="1200" cap="none" spc="0" normalizeH="0" baseline="0" noProof="0">
                  <a:ln>
                    <a:noFill/>
                  </a:ln>
                  <a:solidFill>
                    <a:srgbClr val="000000"/>
                  </a:solidFill>
                  <a:effectLst/>
                  <a:uLnTx/>
                  <a:uFillTx/>
                  <a:latin typeface="Verdana" panose="020B0804030504040204" pitchFamily="34" charset="0"/>
                  <a:ea typeface="幼圆" panose="02010509060101010101" pitchFamily="49" charset="-122"/>
                  <a:cs typeface="+mn-cs"/>
                </a:endParaRPr>
              </a:p>
            </p:txBody>
          </p:sp>
        </p:grpSp>
        <p:sp>
          <p:nvSpPr>
            <p:cNvPr id="4130" name="Text Box 43"/>
            <p:cNvSpPr txBox="1">
              <a:spLocks noChangeAspect="1" noChangeArrowheads="1"/>
            </p:cNvSpPr>
            <p:nvPr/>
          </p:nvSpPr>
          <p:spPr bwMode="auto">
            <a:xfrm>
              <a:off x="3462" y="2940"/>
              <a:ext cx="195"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b="1">
                  <a:solidFill>
                    <a:schemeClr val="tx1"/>
                  </a:solidFill>
                  <a:latin typeface="Verdana" panose="020B0804030504040204" pitchFamily="34" charset="0"/>
                  <a:ea typeface="幼圆" panose="02010509060101010101" pitchFamily="49" charset="-122"/>
                </a:defRPr>
              </a:lvl1pPr>
              <a:lvl2pPr marL="742950" indent="-285750" eaLnBrk="0" hangingPunct="0">
                <a:defRPr sz="2800" b="1">
                  <a:solidFill>
                    <a:schemeClr val="tx1"/>
                  </a:solidFill>
                  <a:latin typeface="Verdana" panose="020B0804030504040204" pitchFamily="34" charset="0"/>
                  <a:ea typeface="幼圆" panose="02010509060101010101" pitchFamily="49" charset="-122"/>
                </a:defRPr>
              </a:lvl2pPr>
              <a:lvl3pPr marL="1143000" indent="-228600" eaLnBrk="0" hangingPunct="0">
                <a:defRPr sz="2800" b="1">
                  <a:solidFill>
                    <a:schemeClr val="tx1"/>
                  </a:solidFill>
                  <a:latin typeface="Verdana" panose="020B0804030504040204" pitchFamily="34" charset="0"/>
                  <a:ea typeface="幼圆" panose="02010509060101010101" pitchFamily="49" charset="-122"/>
                </a:defRPr>
              </a:lvl3pPr>
              <a:lvl4pPr marL="1600200" indent="-228600" eaLnBrk="0" hangingPunct="0">
                <a:defRPr sz="2800" b="1">
                  <a:solidFill>
                    <a:schemeClr val="tx1"/>
                  </a:solidFill>
                  <a:latin typeface="Verdana" panose="020B0804030504040204" pitchFamily="34" charset="0"/>
                  <a:ea typeface="幼圆" panose="02010509060101010101" pitchFamily="49" charset="-122"/>
                </a:defRPr>
              </a:lvl4pPr>
              <a:lvl5pPr marL="2057400" indent="-228600" eaLnBrk="0" hangingPunct="0">
                <a:defRPr sz="2800" b="1">
                  <a:solidFill>
                    <a:schemeClr val="tx1"/>
                  </a:solidFill>
                  <a:latin typeface="Verdana" panose="020B0804030504040204" pitchFamily="34" charset="0"/>
                  <a:ea typeface="幼圆" panose="02010509060101010101" pitchFamily="49" charset="-122"/>
                </a:defRPr>
              </a:lvl5pPr>
              <a:lvl6pPr marL="25146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6pPr>
              <a:lvl7pPr marL="29718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7pPr>
              <a:lvl8pPr marL="34290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8pPr>
              <a:lvl9pPr marL="38862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000" b="1" i="0" u="none" strike="noStrike" kern="1200" cap="none" spc="0" normalizeH="0" baseline="0" noProof="0">
                  <a:ln>
                    <a:noFill/>
                  </a:ln>
                  <a:solidFill>
                    <a:srgbClr val="000000"/>
                  </a:solidFill>
                  <a:effectLst/>
                  <a:uLnTx/>
                  <a:uFillTx/>
                  <a:latin typeface="Times New Roman" panose="02020503050405090304" pitchFamily="18" charset="0"/>
                  <a:ea typeface="华文楷体" panose="02010600040101010101" pitchFamily="2" charset="-122"/>
                  <a:cs typeface="+mn-cs"/>
                </a:rPr>
                <a:t>1</a:t>
              </a:r>
              <a:endParaRPr kumimoji="0" lang="en-US" altLang="zh-CN" sz="2000" b="1" i="0" u="none" strike="noStrike" kern="1200" cap="none" spc="0" normalizeH="0" baseline="-25000" noProof="0">
                <a:ln>
                  <a:noFill/>
                </a:ln>
                <a:solidFill>
                  <a:srgbClr val="000000"/>
                </a:solidFill>
                <a:effectLst/>
                <a:uLnTx/>
                <a:uFillTx/>
                <a:latin typeface="Times New Roman" panose="02020503050405090304" pitchFamily="18" charset="0"/>
                <a:ea typeface="华文楷体" panose="02010600040101010101" pitchFamily="2" charset="-122"/>
                <a:cs typeface="+mn-cs"/>
              </a:endParaRPr>
            </a:p>
          </p:txBody>
        </p:sp>
        <p:grpSp>
          <p:nvGrpSpPr>
            <p:cNvPr id="4131" name="Group 44"/>
            <p:cNvGrpSpPr>
              <a:grpSpLocks noChangeAspect="1"/>
            </p:cNvGrpSpPr>
            <p:nvPr/>
          </p:nvGrpSpPr>
          <p:grpSpPr bwMode="auto">
            <a:xfrm>
              <a:off x="3995" y="2750"/>
              <a:ext cx="272" cy="636"/>
              <a:chOff x="3589" y="2415"/>
              <a:chExt cx="397" cy="794"/>
            </a:xfrm>
          </p:grpSpPr>
          <p:sp>
            <p:nvSpPr>
              <p:cNvPr id="4163" name="AutoShape 45"/>
              <p:cNvSpPr>
                <a:spLocks noChangeAspect="1" noChangeArrowheads="1"/>
              </p:cNvSpPr>
              <p:nvPr/>
            </p:nvSpPr>
            <p:spPr bwMode="auto">
              <a:xfrm>
                <a:off x="3589" y="2415"/>
                <a:ext cx="397" cy="794"/>
              </a:xfrm>
              <a:prstGeom prst="roundRect">
                <a:avLst>
                  <a:gd name="adj" fmla="val 16667"/>
                </a:avLst>
              </a:prstGeom>
              <a:noFill/>
              <a:ln w="12700">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zh-CN" altLang="en-US" sz="2800" b="1" i="0" u="none" strike="noStrike" kern="1200" cap="none" spc="0" normalizeH="0" baseline="0" noProof="0">
                  <a:ln>
                    <a:noFill/>
                  </a:ln>
                  <a:solidFill>
                    <a:srgbClr val="000000"/>
                  </a:solidFill>
                  <a:effectLst/>
                  <a:uLnTx/>
                  <a:uFillTx/>
                  <a:latin typeface="Verdana" panose="020B0804030504040204" pitchFamily="34" charset="0"/>
                  <a:ea typeface="幼圆" panose="02010509060101010101" pitchFamily="49" charset="-122"/>
                  <a:cs typeface="+mn-cs"/>
                </a:endParaRPr>
              </a:p>
            </p:txBody>
          </p:sp>
          <p:sp>
            <p:nvSpPr>
              <p:cNvPr id="4164" name="Line 46"/>
              <p:cNvSpPr>
                <a:spLocks noChangeAspect="1" noChangeShapeType="1"/>
              </p:cNvSpPr>
              <p:nvPr/>
            </p:nvSpPr>
            <p:spPr bwMode="auto">
              <a:xfrm flipV="1">
                <a:off x="3589" y="2756"/>
                <a:ext cx="0" cy="283"/>
              </a:xfrm>
              <a:prstGeom prst="line">
                <a:avLst/>
              </a:prstGeom>
              <a:noFill/>
              <a:ln w="9525">
                <a:solidFill>
                  <a:schemeClr val="tx1"/>
                </a:solidFill>
                <a:round/>
                <a:tailEnd type="stealth" w="med" len="lg"/>
              </a:ln>
              <a:extLst>
                <a:ext uri="{909E8E84-426E-40DD-AFC4-6F175D3DCCD1}">
                  <a14:hiddenFill xmlns:a14="http://schemas.microsoft.com/office/drawing/2010/main">
                    <a:noFill/>
                  </a14:hiddenFill>
                </a:ext>
              </a:extLst>
            </p:spPr>
            <p:txBody>
              <a:body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zh-CN" altLang="en-US" sz="2800" b="1" i="0" u="none" strike="noStrike" kern="1200" cap="none" spc="0" normalizeH="0" baseline="0" noProof="0">
                  <a:ln>
                    <a:noFill/>
                  </a:ln>
                  <a:solidFill>
                    <a:srgbClr val="000000"/>
                  </a:solidFill>
                  <a:effectLst/>
                  <a:uLnTx/>
                  <a:uFillTx/>
                  <a:latin typeface="Verdana" panose="020B0804030504040204" pitchFamily="34" charset="0"/>
                  <a:ea typeface="幼圆" panose="02010509060101010101" pitchFamily="49" charset="-122"/>
                  <a:cs typeface="+mn-cs"/>
                </a:endParaRPr>
              </a:p>
            </p:txBody>
          </p:sp>
          <p:sp>
            <p:nvSpPr>
              <p:cNvPr id="4165" name="Line 47"/>
              <p:cNvSpPr>
                <a:spLocks noChangeAspect="1" noChangeShapeType="1"/>
              </p:cNvSpPr>
              <p:nvPr/>
            </p:nvSpPr>
            <p:spPr bwMode="auto">
              <a:xfrm>
                <a:off x="3986" y="2557"/>
                <a:ext cx="0" cy="283"/>
              </a:xfrm>
              <a:prstGeom prst="line">
                <a:avLst/>
              </a:prstGeom>
              <a:noFill/>
              <a:ln w="9525">
                <a:solidFill>
                  <a:schemeClr val="tx1"/>
                </a:solidFill>
                <a:round/>
                <a:tailEnd type="stealth" w="med" len="lg"/>
              </a:ln>
              <a:extLst>
                <a:ext uri="{909E8E84-426E-40DD-AFC4-6F175D3DCCD1}">
                  <a14:hiddenFill xmlns:a14="http://schemas.microsoft.com/office/drawing/2010/main">
                    <a:noFill/>
                  </a14:hiddenFill>
                </a:ext>
              </a:extLst>
            </p:spPr>
            <p:txBody>
              <a:body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zh-CN" altLang="en-US" sz="2800" b="1" i="0" u="none" strike="noStrike" kern="1200" cap="none" spc="0" normalizeH="0" baseline="0" noProof="0">
                  <a:ln>
                    <a:noFill/>
                  </a:ln>
                  <a:solidFill>
                    <a:srgbClr val="000000"/>
                  </a:solidFill>
                  <a:effectLst/>
                  <a:uLnTx/>
                  <a:uFillTx/>
                  <a:latin typeface="Verdana" panose="020B0804030504040204" pitchFamily="34" charset="0"/>
                  <a:ea typeface="幼圆" panose="02010509060101010101" pitchFamily="49" charset="-122"/>
                  <a:cs typeface="+mn-cs"/>
                </a:endParaRPr>
              </a:p>
            </p:txBody>
          </p:sp>
        </p:grpSp>
        <p:sp>
          <p:nvSpPr>
            <p:cNvPr id="4132" name="Text Box 48"/>
            <p:cNvSpPr txBox="1">
              <a:spLocks noChangeAspect="1" noChangeArrowheads="1"/>
            </p:cNvSpPr>
            <p:nvPr/>
          </p:nvSpPr>
          <p:spPr bwMode="auto">
            <a:xfrm>
              <a:off x="4030" y="2940"/>
              <a:ext cx="195"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b="1">
                  <a:solidFill>
                    <a:schemeClr val="tx1"/>
                  </a:solidFill>
                  <a:latin typeface="Verdana" panose="020B0804030504040204" pitchFamily="34" charset="0"/>
                  <a:ea typeface="幼圆" panose="02010509060101010101" pitchFamily="49" charset="-122"/>
                </a:defRPr>
              </a:lvl1pPr>
              <a:lvl2pPr marL="742950" indent="-285750" eaLnBrk="0" hangingPunct="0">
                <a:defRPr sz="2800" b="1">
                  <a:solidFill>
                    <a:schemeClr val="tx1"/>
                  </a:solidFill>
                  <a:latin typeface="Verdana" panose="020B0804030504040204" pitchFamily="34" charset="0"/>
                  <a:ea typeface="幼圆" panose="02010509060101010101" pitchFamily="49" charset="-122"/>
                </a:defRPr>
              </a:lvl2pPr>
              <a:lvl3pPr marL="1143000" indent="-228600" eaLnBrk="0" hangingPunct="0">
                <a:defRPr sz="2800" b="1">
                  <a:solidFill>
                    <a:schemeClr val="tx1"/>
                  </a:solidFill>
                  <a:latin typeface="Verdana" panose="020B0804030504040204" pitchFamily="34" charset="0"/>
                  <a:ea typeface="幼圆" panose="02010509060101010101" pitchFamily="49" charset="-122"/>
                </a:defRPr>
              </a:lvl3pPr>
              <a:lvl4pPr marL="1600200" indent="-228600" eaLnBrk="0" hangingPunct="0">
                <a:defRPr sz="2800" b="1">
                  <a:solidFill>
                    <a:schemeClr val="tx1"/>
                  </a:solidFill>
                  <a:latin typeface="Verdana" panose="020B0804030504040204" pitchFamily="34" charset="0"/>
                  <a:ea typeface="幼圆" panose="02010509060101010101" pitchFamily="49" charset="-122"/>
                </a:defRPr>
              </a:lvl4pPr>
              <a:lvl5pPr marL="2057400" indent="-228600" eaLnBrk="0" hangingPunct="0">
                <a:defRPr sz="2800" b="1">
                  <a:solidFill>
                    <a:schemeClr val="tx1"/>
                  </a:solidFill>
                  <a:latin typeface="Verdana" panose="020B0804030504040204" pitchFamily="34" charset="0"/>
                  <a:ea typeface="幼圆" panose="02010509060101010101" pitchFamily="49" charset="-122"/>
                </a:defRPr>
              </a:lvl5pPr>
              <a:lvl6pPr marL="25146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6pPr>
              <a:lvl7pPr marL="29718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7pPr>
              <a:lvl8pPr marL="34290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8pPr>
              <a:lvl9pPr marL="38862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000" b="1" i="0" u="none" strike="noStrike" kern="1200" cap="none" spc="0" normalizeH="0" baseline="0" noProof="0">
                  <a:ln>
                    <a:noFill/>
                  </a:ln>
                  <a:solidFill>
                    <a:srgbClr val="000000"/>
                  </a:solidFill>
                  <a:effectLst/>
                  <a:uLnTx/>
                  <a:uFillTx/>
                  <a:latin typeface="Times New Roman" panose="02020503050405090304" pitchFamily="18" charset="0"/>
                  <a:ea typeface="华文楷体" panose="02010600040101010101" pitchFamily="2" charset="-122"/>
                  <a:cs typeface="+mn-cs"/>
                </a:rPr>
                <a:t>2</a:t>
              </a:r>
              <a:endParaRPr kumimoji="0" lang="en-US" altLang="zh-CN" sz="2000" b="1" i="0" u="none" strike="noStrike" kern="1200" cap="none" spc="0" normalizeH="0" baseline="-25000" noProof="0">
                <a:ln>
                  <a:noFill/>
                </a:ln>
                <a:solidFill>
                  <a:srgbClr val="000000"/>
                </a:solidFill>
                <a:effectLst/>
                <a:uLnTx/>
                <a:uFillTx/>
                <a:latin typeface="Times New Roman" panose="02020503050405090304" pitchFamily="18" charset="0"/>
                <a:ea typeface="华文楷体" panose="02010600040101010101" pitchFamily="2" charset="-122"/>
                <a:cs typeface="+mn-cs"/>
              </a:endParaRPr>
            </a:p>
          </p:txBody>
        </p:sp>
        <p:grpSp>
          <p:nvGrpSpPr>
            <p:cNvPr id="4133" name="Group 49"/>
            <p:cNvGrpSpPr>
              <a:grpSpLocks noChangeAspect="1"/>
            </p:cNvGrpSpPr>
            <p:nvPr/>
          </p:nvGrpSpPr>
          <p:grpSpPr bwMode="auto">
            <a:xfrm>
              <a:off x="5039" y="2750"/>
              <a:ext cx="159" cy="636"/>
              <a:chOff x="5034" y="2415"/>
              <a:chExt cx="227" cy="794"/>
            </a:xfrm>
          </p:grpSpPr>
          <p:sp>
            <p:nvSpPr>
              <p:cNvPr id="4160" name="AutoShape 50"/>
              <p:cNvSpPr>
                <a:spLocks noChangeAspect="1" noChangeArrowheads="1"/>
              </p:cNvSpPr>
              <p:nvPr/>
            </p:nvSpPr>
            <p:spPr bwMode="auto">
              <a:xfrm>
                <a:off x="5034" y="2415"/>
                <a:ext cx="227" cy="794"/>
              </a:xfrm>
              <a:prstGeom prst="roundRect">
                <a:avLst>
                  <a:gd name="adj" fmla="val 16667"/>
                </a:avLst>
              </a:prstGeom>
              <a:noFill/>
              <a:ln w="12700">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zh-CN" altLang="en-US" sz="2800" b="1" i="0" u="none" strike="noStrike" kern="1200" cap="none" spc="0" normalizeH="0" baseline="0" noProof="0">
                  <a:ln>
                    <a:noFill/>
                  </a:ln>
                  <a:solidFill>
                    <a:srgbClr val="000000"/>
                  </a:solidFill>
                  <a:effectLst/>
                  <a:uLnTx/>
                  <a:uFillTx/>
                  <a:latin typeface="Verdana" panose="020B0804030504040204" pitchFamily="34" charset="0"/>
                  <a:ea typeface="幼圆" panose="02010509060101010101" pitchFamily="49" charset="-122"/>
                  <a:cs typeface="+mn-cs"/>
                </a:endParaRPr>
              </a:p>
            </p:txBody>
          </p:sp>
          <p:sp>
            <p:nvSpPr>
              <p:cNvPr id="4161" name="Line 51"/>
              <p:cNvSpPr>
                <a:spLocks noChangeAspect="1" noChangeShapeType="1"/>
              </p:cNvSpPr>
              <p:nvPr/>
            </p:nvSpPr>
            <p:spPr bwMode="auto">
              <a:xfrm flipV="1">
                <a:off x="5035" y="2784"/>
                <a:ext cx="0" cy="283"/>
              </a:xfrm>
              <a:prstGeom prst="line">
                <a:avLst/>
              </a:prstGeom>
              <a:noFill/>
              <a:ln w="9525">
                <a:solidFill>
                  <a:schemeClr val="tx1"/>
                </a:solidFill>
                <a:round/>
                <a:tailEnd type="stealth" w="med" len="lg"/>
              </a:ln>
              <a:extLst>
                <a:ext uri="{909E8E84-426E-40DD-AFC4-6F175D3DCCD1}">
                  <a14:hiddenFill xmlns:a14="http://schemas.microsoft.com/office/drawing/2010/main">
                    <a:noFill/>
                  </a14:hiddenFill>
                </a:ext>
              </a:extLst>
            </p:spPr>
            <p:txBody>
              <a:body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zh-CN" altLang="en-US" sz="2800" b="1" i="0" u="none" strike="noStrike" kern="1200" cap="none" spc="0" normalizeH="0" baseline="0" noProof="0">
                  <a:ln>
                    <a:noFill/>
                  </a:ln>
                  <a:solidFill>
                    <a:srgbClr val="000000"/>
                  </a:solidFill>
                  <a:effectLst/>
                  <a:uLnTx/>
                  <a:uFillTx/>
                  <a:latin typeface="Verdana" panose="020B0804030504040204" pitchFamily="34" charset="0"/>
                  <a:ea typeface="幼圆" panose="02010509060101010101" pitchFamily="49" charset="-122"/>
                  <a:cs typeface="+mn-cs"/>
                </a:endParaRPr>
              </a:p>
            </p:txBody>
          </p:sp>
          <p:sp>
            <p:nvSpPr>
              <p:cNvPr id="4162" name="Line 52"/>
              <p:cNvSpPr>
                <a:spLocks noChangeAspect="1" noChangeShapeType="1"/>
              </p:cNvSpPr>
              <p:nvPr/>
            </p:nvSpPr>
            <p:spPr bwMode="auto">
              <a:xfrm>
                <a:off x="5261" y="2585"/>
                <a:ext cx="0" cy="283"/>
              </a:xfrm>
              <a:prstGeom prst="line">
                <a:avLst/>
              </a:prstGeom>
              <a:noFill/>
              <a:ln w="9525">
                <a:solidFill>
                  <a:schemeClr val="tx1"/>
                </a:solidFill>
                <a:round/>
                <a:tailEnd type="stealth" w="med" len="lg"/>
              </a:ln>
              <a:extLst>
                <a:ext uri="{909E8E84-426E-40DD-AFC4-6F175D3DCCD1}">
                  <a14:hiddenFill xmlns:a14="http://schemas.microsoft.com/office/drawing/2010/main">
                    <a:noFill/>
                  </a14:hiddenFill>
                </a:ext>
              </a:extLst>
            </p:spPr>
            <p:txBody>
              <a:body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zh-CN" altLang="en-US" sz="2800" b="1" i="0" u="none" strike="noStrike" kern="1200" cap="none" spc="0" normalizeH="0" baseline="0" noProof="0">
                  <a:ln>
                    <a:noFill/>
                  </a:ln>
                  <a:solidFill>
                    <a:srgbClr val="000000"/>
                  </a:solidFill>
                  <a:effectLst/>
                  <a:uLnTx/>
                  <a:uFillTx/>
                  <a:latin typeface="Verdana" panose="020B0804030504040204" pitchFamily="34" charset="0"/>
                  <a:ea typeface="幼圆" panose="02010509060101010101" pitchFamily="49" charset="-122"/>
                  <a:cs typeface="+mn-cs"/>
                </a:endParaRPr>
              </a:p>
            </p:txBody>
          </p:sp>
        </p:grpSp>
        <p:sp>
          <p:nvSpPr>
            <p:cNvPr id="4134" name="Text Box 53"/>
            <p:cNvSpPr txBox="1">
              <a:spLocks noChangeAspect="1" noChangeArrowheads="1"/>
            </p:cNvSpPr>
            <p:nvPr/>
          </p:nvSpPr>
          <p:spPr bwMode="auto">
            <a:xfrm>
              <a:off x="5039" y="2940"/>
              <a:ext cx="195"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b="1">
                  <a:solidFill>
                    <a:schemeClr val="tx1"/>
                  </a:solidFill>
                  <a:latin typeface="Verdana" panose="020B0804030504040204" pitchFamily="34" charset="0"/>
                  <a:ea typeface="幼圆" panose="02010509060101010101" pitchFamily="49" charset="-122"/>
                </a:defRPr>
              </a:lvl1pPr>
              <a:lvl2pPr marL="742950" indent="-285750" eaLnBrk="0" hangingPunct="0">
                <a:defRPr sz="2800" b="1">
                  <a:solidFill>
                    <a:schemeClr val="tx1"/>
                  </a:solidFill>
                  <a:latin typeface="Verdana" panose="020B0804030504040204" pitchFamily="34" charset="0"/>
                  <a:ea typeface="幼圆" panose="02010509060101010101" pitchFamily="49" charset="-122"/>
                </a:defRPr>
              </a:lvl2pPr>
              <a:lvl3pPr marL="1143000" indent="-228600" eaLnBrk="0" hangingPunct="0">
                <a:defRPr sz="2800" b="1">
                  <a:solidFill>
                    <a:schemeClr val="tx1"/>
                  </a:solidFill>
                  <a:latin typeface="Verdana" panose="020B0804030504040204" pitchFamily="34" charset="0"/>
                  <a:ea typeface="幼圆" panose="02010509060101010101" pitchFamily="49" charset="-122"/>
                </a:defRPr>
              </a:lvl3pPr>
              <a:lvl4pPr marL="1600200" indent="-228600" eaLnBrk="0" hangingPunct="0">
                <a:defRPr sz="2800" b="1">
                  <a:solidFill>
                    <a:schemeClr val="tx1"/>
                  </a:solidFill>
                  <a:latin typeface="Verdana" panose="020B0804030504040204" pitchFamily="34" charset="0"/>
                  <a:ea typeface="幼圆" panose="02010509060101010101" pitchFamily="49" charset="-122"/>
                </a:defRPr>
              </a:lvl4pPr>
              <a:lvl5pPr marL="2057400" indent="-228600" eaLnBrk="0" hangingPunct="0">
                <a:defRPr sz="2800" b="1">
                  <a:solidFill>
                    <a:schemeClr val="tx1"/>
                  </a:solidFill>
                  <a:latin typeface="Verdana" panose="020B0804030504040204" pitchFamily="34" charset="0"/>
                  <a:ea typeface="幼圆" panose="02010509060101010101" pitchFamily="49" charset="-122"/>
                </a:defRPr>
              </a:lvl5pPr>
              <a:lvl6pPr marL="25146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6pPr>
              <a:lvl7pPr marL="29718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7pPr>
              <a:lvl8pPr marL="34290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8pPr>
              <a:lvl9pPr marL="38862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000" b="1" i="0" u="none" strike="noStrike" kern="1200" cap="none" spc="0" normalizeH="0" baseline="0" noProof="0">
                  <a:ln>
                    <a:noFill/>
                  </a:ln>
                  <a:solidFill>
                    <a:srgbClr val="000000"/>
                  </a:solidFill>
                  <a:effectLst/>
                  <a:uLnTx/>
                  <a:uFillTx/>
                  <a:latin typeface="Times New Roman" panose="02020503050405090304" pitchFamily="18" charset="0"/>
                  <a:ea typeface="华文楷体" panose="02010600040101010101" pitchFamily="2" charset="-122"/>
                  <a:cs typeface="+mn-cs"/>
                </a:rPr>
                <a:t>3</a:t>
              </a:r>
              <a:endParaRPr kumimoji="0" lang="en-US" altLang="zh-CN" sz="2000" b="1" i="0" u="none" strike="noStrike" kern="1200" cap="none" spc="0" normalizeH="0" baseline="-25000" noProof="0">
                <a:ln>
                  <a:noFill/>
                </a:ln>
                <a:solidFill>
                  <a:srgbClr val="000000"/>
                </a:solidFill>
                <a:effectLst/>
                <a:uLnTx/>
                <a:uFillTx/>
                <a:latin typeface="Times New Roman" panose="02020503050405090304" pitchFamily="18" charset="0"/>
                <a:ea typeface="华文楷体" panose="02010600040101010101" pitchFamily="2" charset="-122"/>
                <a:cs typeface="+mn-cs"/>
              </a:endParaRPr>
            </a:p>
          </p:txBody>
        </p:sp>
        <p:grpSp>
          <p:nvGrpSpPr>
            <p:cNvPr id="4135" name="Group 54"/>
            <p:cNvGrpSpPr/>
            <p:nvPr/>
          </p:nvGrpSpPr>
          <p:grpSpPr bwMode="auto">
            <a:xfrm>
              <a:off x="3269" y="2075"/>
              <a:ext cx="350" cy="251"/>
              <a:chOff x="3269" y="2075"/>
              <a:chExt cx="350" cy="251"/>
            </a:xfrm>
          </p:grpSpPr>
          <p:sp>
            <p:nvSpPr>
              <p:cNvPr id="4158" name="Line 55"/>
              <p:cNvSpPr>
                <a:spLocks noChangeAspect="1" noChangeShapeType="1"/>
              </p:cNvSpPr>
              <p:nvPr/>
            </p:nvSpPr>
            <p:spPr bwMode="auto">
              <a:xfrm>
                <a:off x="3269" y="2320"/>
                <a:ext cx="204" cy="0"/>
              </a:xfrm>
              <a:prstGeom prst="line">
                <a:avLst/>
              </a:prstGeom>
              <a:noFill/>
              <a:ln w="9525">
                <a:solidFill>
                  <a:schemeClr val="tx1"/>
                </a:solidFill>
                <a:round/>
                <a:tailEnd type="stealth" w="lg" len="lg"/>
              </a:ln>
              <a:extLst>
                <a:ext uri="{909E8E84-426E-40DD-AFC4-6F175D3DCCD1}">
                  <a14:hiddenFill xmlns:a14="http://schemas.microsoft.com/office/drawing/2010/main">
                    <a:noFill/>
                  </a14:hiddenFill>
                </a:ext>
              </a:extLst>
            </p:spPr>
            <p:txBody>
              <a:body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zh-CN" altLang="en-US" sz="2800" b="1" i="0" u="none" strike="noStrike" kern="1200" cap="none" spc="0" normalizeH="0" baseline="0" noProof="0">
                  <a:ln>
                    <a:noFill/>
                  </a:ln>
                  <a:solidFill>
                    <a:srgbClr val="000000"/>
                  </a:solidFill>
                  <a:effectLst/>
                  <a:uLnTx/>
                  <a:uFillTx/>
                  <a:latin typeface="Verdana" panose="020B0804030504040204" pitchFamily="34" charset="0"/>
                  <a:ea typeface="幼圆" panose="02010509060101010101" pitchFamily="49" charset="-122"/>
                  <a:cs typeface="+mn-cs"/>
                </a:endParaRPr>
              </a:p>
            </p:txBody>
          </p:sp>
          <p:sp>
            <p:nvSpPr>
              <p:cNvPr id="4159" name="Text Box 56"/>
              <p:cNvSpPr txBox="1">
                <a:spLocks noChangeAspect="1" noChangeArrowheads="1"/>
              </p:cNvSpPr>
              <p:nvPr/>
            </p:nvSpPr>
            <p:spPr bwMode="auto">
              <a:xfrm>
                <a:off x="3383" y="2075"/>
                <a:ext cx="236"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b="1">
                    <a:solidFill>
                      <a:schemeClr val="tx1"/>
                    </a:solidFill>
                    <a:latin typeface="Verdana" panose="020B0804030504040204" pitchFamily="34" charset="0"/>
                    <a:ea typeface="幼圆" panose="02010509060101010101" pitchFamily="49" charset="-122"/>
                  </a:defRPr>
                </a:lvl1pPr>
                <a:lvl2pPr marL="742950" indent="-285750" eaLnBrk="0" hangingPunct="0">
                  <a:defRPr sz="2800" b="1">
                    <a:solidFill>
                      <a:schemeClr val="tx1"/>
                    </a:solidFill>
                    <a:latin typeface="Verdana" panose="020B0804030504040204" pitchFamily="34" charset="0"/>
                    <a:ea typeface="幼圆" panose="02010509060101010101" pitchFamily="49" charset="-122"/>
                  </a:defRPr>
                </a:lvl2pPr>
                <a:lvl3pPr marL="1143000" indent="-228600" eaLnBrk="0" hangingPunct="0">
                  <a:defRPr sz="2800" b="1">
                    <a:solidFill>
                      <a:schemeClr val="tx1"/>
                    </a:solidFill>
                    <a:latin typeface="Verdana" panose="020B0804030504040204" pitchFamily="34" charset="0"/>
                    <a:ea typeface="幼圆" panose="02010509060101010101" pitchFamily="49" charset="-122"/>
                  </a:defRPr>
                </a:lvl3pPr>
                <a:lvl4pPr marL="1600200" indent="-228600" eaLnBrk="0" hangingPunct="0">
                  <a:defRPr sz="2800" b="1">
                    <a:solidFill>
                      <a:schemeClr val="tx1"/>
                    </a:solidFill>
                    <a:latin typeface="Verdana" panose="020B0804030504040204" pitchFamily="34" charset="0"/>
                    <a:ea typeface="幼圆" panose="02010509060101010101" pitchFamily="49" charset="-122"/>
                  </a:defRPr>
                </a:lvl4pPr>
                <a:lvl5pPr marL="2057400" indent="-228600" eaLnBrk="0" hangingPunct="0">
                  <a:defRPr sz="2800" b="1">
                    <a:solidFill>
                      <a:schemeClr val="tx1"/>
                    </a:solidFill>
                    <a:latin typeface="Verdana" panose="020B0804030504040204" pitchFamily="34" charset="0"/>
                    <a:ea typeface="幼圆" panose="02010509060101010101" pitchFamily="49" charset="-122"/>
                  </a:defRPr>
                </a:lvl5pPr>
                <a:lvl6pPr marL="25146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6pPr>
                <a:lvl7pPr marL="29718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7pPr>
                <a:lvl8pPr marL="34290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8pPr>
                <a:lvl9pPr marL="38862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000" b="1" i="1" u="none" strike="noStrike" kern="1200" cap="none" spc="0" normalizeH="0" baseline="0" noProof="0">
                    <a:ln>
                      <a:noFill/>
                    </a:ln>
                    <a:solidFill>
                      <a:srgbClr val="000000"/>
                    </a:solidFill>
                    <a:effectLst/>
                    <a:uLnTx/>
                    <a:uFillTx/>
                    <a:latin typeface="Times New Roman" panose="02020503050405090304" pitchFamily="18" charset="0"/>
                    <a:ea typeface="华文楷体" panose="02010600040101010101" pitchFamily="2" charset="-122"/>
                    <a:cs typeface="+mn-cs"/>
                  </a:rPr>
                  <a:t>I</a:t>
                </a:r>
                <a:r>
                  <a:rPr kumimoji="0" lang="en-US" altLang="zh-CN" sz="2000" b="1" i="0" u="none" strike="noStrike" kern="1200" cap="none" spc="0" normalizeH="0" baseline="-25000" noProof="0">
                    <a:ln>
                      <a:noFill/>
                    </a:ln>
                    <a:solidFill>
                      <a:srgbClr val="000000"/>
                    </a:solidFill>
                    <a:effectLst/>
                    <a:uLnTx/>
                    <a:uFillTx/>
                    <a:latin typeface="Times New Roman" panose="02020503050405090304" pitchFamily="18" charset="0"/>
                    <a:ea typeface="华文楷体" panose="02010600040101010101" pitchFamily="2" charset="-122"/>
                    <a:cs typeface="+mn-cs"/>
                  </a:rPr>
                  <a:t>S</a:t>
                </a:r>
                <a:endParaRPr kumimoji="0" lang="en-US" altLang="zh-CN" sz="2000" b="1" i="0" u="none" strike="noStrike" kern="1200" cap="none" spc="0" normalizeH="0" baseline="-25000" noProof="0">
                  <a:ln>
                    <a:noFill/>
                  </a:ln>
                  <a:solidFill>
                    <a:srgbClr val="000000"/>
                  </a:solidFill>
                  <a:effectLst/>
                  <a:uLnTx/>
                  <a:uFillTx/>
                  <a:latin typeface="Times New Roman" panose="02020503050405090304" pitchFamily="18" charset="0"/>
                  <a:ea typeface="华文楷体" panose="02010600040101010101" pitchFamily="2" charset="-122"/>
                  <a:cs typeface="+mn-cs"/>
                </a:endParaRPr>
              </a:p>
            </p:txBody>
          </p:sp>
        </p:grpSp>
        <p:sp>
          <p:nvSpPr>
            <p:cNvPr id="4136" name="Line 57"/>
            <p:cNvSpPr>
              <a:spLocks noChangeAspect="1" noChangeShapeType="1"/>
            </p:cNvSpPr>
            <p:nvPr/>
          </p:nvSpPr>
          <p:spPr bwMode="auto">
            <a:xfrm>
              <a:off x="4790" y="2320"/>
              <a:ext cx="295" cy="0"/>
            </a:xfrm>
            <a:prstGeom prst="line">
              <a:avLst/>
            </a:prstGeom>
            <a:noFill/>
            <a:ln w="9525">
              <a:solidFill>
                <a:schemeClr val="tx1"/>
              </a:solidFill>
              <a:round/>
              <a:tailEnd type="stealth" w="lg" len="lg"/>
            </a:ln>
            <a:extLst>
              <a:ext uri="{909E8E84-426E-40DD-AFC4-6F175D3DCCD1}">
                <a14:hiddenFill xmlns:a14="http://schemas.microsoft.com/office/drawing/2010/main">
                  <a:noFill/>
                </a14:hiddenFill>
              </a:ext>
            </a:extLst>
          </p:spPr>
          <p:txBody>
            <a:body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zh-CN" altLang="en-US" sz="2800" b="1" i="0" u="none" strike="noStrike" kern="1200" cap="none" spc="0" normalizeH="0" baseline="0" noProof="0">
                <a:ln>
                  <a:noFill/>
                </a:ln>
                <a:solidFill>
                  <a:srgbClr val="000000"/>
                </a:solidFill>
                <a:effectLst/>
                <a:uLnTx/>
                <a:uFillTx/>
                <a:latin typeface="Verdana" panose="020B0804030504040204" pitchFamily="34" charset="0"/>
                <a:ea typeface="幼圆" panose="02010509060101010101" pitchFamily="49" charset="-122"/>
                <a:cs typeface="+mn-cs"/>
              </a:endParaRPr>
            </a:p>
          </p:txBody>
        </p:sp>
        <p:sp>
          <p:nvSpPr>
            <p:cNvPr id="4137" name="Text Box 58"/>
            <p:cNvSpPr txBox="1">
              <a:spLocks noChangeAspect="1" noChangeArrowheads="1"/>
            </p:cNvSpPr>
            <p:nvPr/>
          </p:nvSpPr>
          <p:spPr bwMode="auto">
            <a:xfrm>
              <a:off x="4921" y="2047"/>
              <a:ext cx="230"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b="1">
                  <a:solidFill>
                    <a:schemeClr val="tx1"/>
                  </a:solidFill>
                  <a:latin typeface="Verdana" panose="020B0804030504040204" pitchFamily="34" charset="0"/>
                  <a:ea typeface="幼圆" panose="02010509060101010101" pitchFamily="49" charset="-122"/>
                </a:defRPr>
              </a:lvl1pPr>
              <a:lvl2pPr marL="742950" indent="-285750" eaLnBrk="0" hangingPunct="0">
                <a:defRPr sz="2800" b="1">
                  <a:solidFill>
                    <a:schemeClr val="tx1"/>
                  </a:solidFill>
                  <a:latin typeface="Verdana" panose="020B0804030504040204" pitchFamily="34" charset="0"/>
                  <a:ea typeface="幼圆" panose="02010509060101010101" pitchFamily="49" charset="-122"/>
                </a:defRPr>
              </a:lvl2pPr>
              <a:lvl3pPr marL="1143000" indent="-228600" eaLnBrk="0" hangingPunct="0">
                <a:defRPr sz="2800" b="1">
                  <a:solidFill>
                    <a:schemeClr val="tx1"/>
                  </a:solidFill>
                  <a:latin typeface="Verdana" panose="020B0804030504040204" pitchFamily="34" charset="0"/>
                  <a:ea typeface="幼圆" panose="02010509060101010101" pitchFamily="49" charset="-122"/>
                </a:defRPr>
              </a:lvl3pPr>
              <a:lvl4pPr marL="1600200" indent="-228600" eaLnBrk="0" hangingPunct="0">
                <a:defRPr sz="2800" b="1">
                  <a:solidFill>
                    <a:schemeClr val="tx1"/>
                  </a:solidFill>
                  <a:latin typeface="Verdana" panose="020B0804030504040204" pitchFamily="34" charset="0"/>
                  <a:ea typeface="幼圆" panose="02010509060101010101" pitchFamily="49" charset="-122"/>
                </a:defRPr>
              </a:lvl4pPr>
              <a:lvl5pPr marL="2057400" indent="-228600" eaLnBrk="0" hangingPunct="0">
                <a:defRPr sz="2800" b="1">
                  <a:solidFill>
                    <a:schemeClr val="tx1"/>
                  </a:solidFill>
                  <a:latin typeface="Verdana" panose="020B0804030504040204" pitchFamily="34" charset="0"/>
                  <a:ea typeface="幼圆" panose="02010509060101010101" pitchFamily="49" charset="-122"/>
                </a:defRPr>
              </a:lvl5pPr>
              <a:lvl6pPr marL="25146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6pPr>
              <a:lvl7pPr marL="29718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7pPr>
              <a:lvl8pPr marL="34290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8pPr>
              <a:lvl9pPr marL="38862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000" b="1" i="1" u="none" strike="noStrike" kern="1200" cap="none" spc="0" normalizeH="0" baseline="0" noProof="0">
                  <a:ln>
                    <a:noFill/>
                  </a:ln>
                  <a:solidFill>
                    <a:srgbClr val="000000"/>
                  </a:solidFill>
                  <a:effectLst/>
                  <a:uLnTx/>
                  <a:uFillTx/>
                  <a:latin typeface="Times New Roman" panose="02020503050405090304" pitchFamily="18" charset="0"/>
                  <a:ea typeface="华文楷体" panose="02010600040101010101" pitchFamily="2" charset="-122"/>
                  <a:cs typeface="+mn-cs"/>
                </a:rPr>
                <a:t>I</a:t>
              </a:r>
              <a:r>
                <a:rPr kumimoji="0" lang="en-US" altLang="zh-CN" sz="2000" b="1" i="0" u="none" strike="noStrike" kern="1200" cap="none" spc="0" normalizeH="0" baseline="-25000" noProof="0">
                  <a:ln>
                    <a:noFill/>
                  </a:ln>
                  <a:solidFill>
                    <a:srgbClr val="000000"/>
                  </a:solidFill>
                  <a:effectLst/>
                  <a:uLnTx/>
                  <a:uFillTx/>
                  <a:latin typeface="Times New Roman" panose="02020503050405090304" pitchFamily="18" charset="0"/>
                  <a:ea typeface="华文楷体" panose="02010600040101010101" pitchFamily="2" charset="-122"/>
                  <a:cs typeface="+mn-cs"/>
                </a:rPr>
                <a:t>4</a:t>
              </a:r>
              <a:endParaRPr kumimoji="0" lang="en-US" altLang="zh-CN" sz="2000" b="1" i="0" u="none" strike="noStrike" kern="1200" cap="none" spc="0" normalizeH="0" baseline="-25000" noProof="0">
                <a:ln>
                  <a:noFill/>
                </a:ln>
                <a:solidFill>
                  <a:srgbClr val="000000"/>
                </a:solidFill>
                <a:effectLst/>
                <a:uLnTx/>
                <a:uFillTx/>
                <a:latin typeface="Times New Roman" panose="02020503050405090304" pitchFamily="18" charset="0"/>
                <a:ea typeface="华文楷体" panose="02010600040101010101" pitchFamily="2" charset="-122"/>
                <a:cs typeface="+mn-cs"/>
              </a:endParaRPr>
            </a:p>
          </p:txBody>
        </p:sp>
        <p:grpSp>
          <p:nvGrpSpPr>
            <p:cNvPr id="4138" name="Group 59"/>
            <p:cNvGrpSpPr>
              <a:grpSpLocks noChangeAspect="1"/>
            </p:cNvGrpSpPr>
            <p:nvPr/>
          </p:nvGrpSpPr>
          <p:grpSpPr bwMode="auto">
            <a:xfrm>
              <a:off x="3701" y="2364"/>
              <a:ext cx="229" cy="305"/>
              <a:chOff x="3391" y="1933"/>
              <a:chExt cx="287" cy="380"/>
            </a:xfrm>
          </p:grpSpPr>
          <p:sp>
            <p:nvSpPr>
              <p:cNvPr id="4156" name="Text Box 60"/>
              <p:cNvSpPr txBox="1">
                <a:spLocks noChangeAspect="1" noChangeArrowheads="1"/>
              </p:cNvSpPr>
              <p:nvPr/>
            </p:nvSpPr>
            <p:spPr bwMode="auto">
              <a:xfrm>
                <a:off x="3391" y="2000"/>
                <a:ext cx="287" cy="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b="1">
                    <a:solidFill>
                      <a:schemeClr val="tx1"/>
                    </a:solidFill>
                    <a:latin typeface="Verdana" panose="020B0804030504040204" pitchFamily="34" charset="0"/>
                    <a:ea typeface="幼圆" panose="02010509060101010101" pitchFamily="49" charset="-122"/>
                  </a:defRPr>
                </a:lvl1pPr>
                <a:lvl2pPr marL="742950" indent="-285750" eaLnBrk="0" hangingPunct="0">
                  <a:defRPr sz="2800" b="1">
                    <a:solidFill>
                      <a:schemeClr val="tx1"/>
                    </a:solidFill>
                    <a:latin typeface="Verdana" panose="020B0804030504040204" pitchFamily="34" charset="0"/>
                    <a:ea typeface="幼圆" panose="02010509060101010101" pitchFamily="49" charset="-122"/>
                  </a:defRPr>
                </a:lvl2pPr>
                <a:lvl3pPr marL="1143000" indent="-228600" eaLnBrk="0" hangingPunct="0">
                  <a:defRPr sz="2800" b="1">
                    <a:solidFill>
                      <a:schemeClr val="tx1"/>
                    </a:solidFill>
                    <a:latin typeface="Verdana" panose="020B0804030504040204" pitchFamily="34" charset="0"/>
                    <a:ea typeface="幼圆" panose="02010509060101010101" pitchFamily="49" charset="-122"/>
                  </a:defRPr>
                </a:lvl3pPr>
                <a:lvl4pPr marL="1600200" indent="-228600" eaLnBrk="0" hangingPunct="0">
                  <a:defRPr sz="2800" b="1">
                    <a:solidFill>
                      <a:schemeClr val="tx1"/>
                    </a:solidFill>
                    <a:latin typeface="Verdana" panose="020B0804030504040204" pitchFamily="34" charset="0"/>
                    <a:ea typeface="幼圆" panose="02010509060101010101" pitchFamily="49" charset="-122"/>
                  </a:defRPr>
                </a:lvl4pPr>
                <a:lvl5pPr marL="2057400" indent="-228600" eaLnBrk="0" hangingPunct="0">
                  <a:defRPr sz="2800" b="1">
                    <a:solidFill>
                      <a:schemeClr val="tx1"/>
                    </a:solidFill>
                    <a:latin typeface="Verdana" panose="020B0804030504040204" pitchFamily="34" charset="0"/>
                    <a:ea typeface="幼圆" panose="02010509060101010101" pitchFamily="49" charset="-122"/>
                  </a:defRPr>
                </a:lvl5pPr>
                <a:lvl6pPr marL="25146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6pPr>
                <a:lvl7pPr marL="29718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7pPr>
                <a:lvl8pPr marL="34290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8pPr>
                <a:lvl9pPr marL="38862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000" b="1" i="1" u="none" strike="noStrike" kern="1200" cap="none" spc="0" normalizeH="0" baseline="0" noProof="0">
                    <a:ln>
                      <a:noFill/>
                    </a:ln>
                    <a:solidFill>
                      <a:srgbClr val="000000"/>
                    </a:solidFill>
                    <a:effectLst/>
                    <a:uLnTx/>
                    <a:uFillTx/>
                    <a:latin typeface="Times New Roman" panose="02020503050405090304" pitchFamily="18" charset="0"/>
                    <a:ea typeface="华文楷体" panose="02010600040101010101" pitchFamily="2" charset="-122"/>
                    <a:cs typeface="+mn-cs"/>
                  </a:rPr>
                  <a:t>I</a:t>
                </a:r>
                <a:r>
                  <a:rPr kumimoji="0" lang="en-US" altLang="zh-CN" sz="2000" b="1" i="0" u="none" strike="noStrike" kern="1200" cap="none" spc="0" normalizeH="0" baseline="-25000" noProof="0">
                    <a:ln>
                      <a:noFill/>
                    </a:ln>
                    <a:solidFill>
                      <a:srgbClr val="000000"/>
                    </a:solidFill>
                    <a:effectLst/>
                    <a:uLnTx/>
                    <a:uFillTx/>
                    <a:latin typeface="Times New Roman" panose="02020503050405090304" pitchFamily="18" charset="0"/>
                    <a:ea typeface="华文楷体" panose="02010600040101010101" pitchFamily="2" charset="-122"/>
                    <a:cs typeface="+mn-cs"/>
                  </a:rPr>
                  <a:t>3</a:t>
                </a:r>
                <a:endParaRPr kumimoji="0" lang="en-US" altLang="zh-CN" sz="2000" b="1" i="0" u="none" strike="noStrike" kern="1200" cap="none" spc="0" normalizeH="0" baseline="-25000" noProof="0">
                  <a:ln>
                    <a:noFill/>
                  </a:ln>
                  <a:solidFill>
                    <a:srgbClr val="000000"/>
                  </a:solidFill>
                  <a:effectLst/>
                  <a:uLnTx/>
                  <a:uFillTx/>
                  <a:latin typeface="Times New Roman" panose="02020503050405090304" pitchFamily="18" charset="0"/>
                  <a:ea typeface="华文楷体" panose="02010600040101010101" pitchFamily="2" charset="-122"/>
                  <a:cs typeface="+mn-cs"/>
                </a:endParaRPr>
              </a:p>
            </p:txBody>
          </p:sp>
          <p:sp>
            <p:nvSpPr>
              <p:cNvPr id="4157" name="Line 61"/>
              <p:cNvSpPr>
                <a:spLocks noChangeAspect="1" noChangeShapeType="1"/>
              </p:cNvSpPr>
              <p:nvPr/>
            </p:nvSpPr>
            <p:spPr bwMode="auto">
              <a:xfrm rot="5400000">
                <a:off x="3313" y="2032"/>
                <a:ext cx="198" cy="0"/>
              </a:xfrm>
              <a:prstGeom prst="line">
                <a:avLst/>
              </a:prstGeom>
              <a:noFill/>
              <a:ln w="9525">
                <a:solidFill>
                  <a:schemeClr val="tx1"/>
                </a:solidFill>
                <a:round/>
                <a:tailEnd type="stealth" w="lg" len="lg"/>
              </a:ln>
              <a:extLst>
                <a:ext uri="{909E8E84-426E-40DD-AFC4-6F175D3DCCD1}">
                  <a14:hiddenFill xmlns:a14="http://schemas.microsoft.com/office/drawing/2010/main">
                    <a:noFill/>
                  </a14:hiddenFill>
                </a:ext>
              </a:extLst>
            </p:spPr>
            <p:txBody>
              <a:body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zh-CN" altLang="en-US" sz="2800" b="1" i="0" u="none" strike="noStrike" kern="1200" cap="none" spc="0" normalizeH="0" baseline="0" noProof="0">
                  <a:ln>
                    <a:noFill/>
                  </a:ln>
                  <a:solidFill>
                    <a:srgbClr val="000000"/>
                  </a:solidFill>
                  <a:effectLst/>
                  <a:uLnTx/>
                  <a:uFillTx/>
                  <a:latin typeface="Verdana" panose="020B0804030504040204" pitchFamily="34" charset="0"/>
                  <a:ea typeface="幼圆" panose="02010509060101010101" pitchFamily="49" charset="-122"/>
                  <a:cs typeface="+mn-cs"/>
                </a:endParaRPr>
              </a:p>
            </p:txBody>
          </p:sp>
        </p:grpSp>
        <p:grpSp>
          <p:nvGrpSpPr>
            <p:cNvPr id="4139" name="Group 62"/>
            <p:cNvGrpSpPr>
              <a:grpSpLocks noChangeAspect="1"/>
            </p:cNvGrpSpPr>
            <p:nvPr/>
          </p:nvGrpSpPr>
          <p:grpSpPr bwMode="auto">
            <a:xfrm>
              <a:off x="4789" y="2387"/>
              <a:ext cx="230" cy="251"/>
              <a:chOff x="4751" y="2001"/>
              <a:chExt cx="287" cy="313"/>
            </a:xfrm>
          </p:grpSpPr>
          <p:sp>
            <p:nvSpPr>
              <p:cNvPr id="4154" name="Text Box 63"/>
              <p:cNvSpPr txBox="1">
                <a:spLocks noChangeAspect="1" noChangeArrowheads="1"/>
              </p:cNvSpPr>
              <p:nvPr/>
            </p:nvSpPr>
            <p:spPr bwMode="auto">
              <a:xfrm>
                <a:off x="4751" y="2001"/>
                <a:ext cx="287" cy="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b="1">
                    <a:solidFill>
                      <a:schemeClr val="tx1"/>
                    </a:solidFill>
                    <a:latin typeface="Verdana" panose="020B0804030504040204" pitchFamily="34" charset="0"/>
                    <a:ea typeface="幼圆" panose="02010509060101010101" pitchFamily="49" charset="-122"/>
                  </a:defRPr>
                </a:lvl1pPr>
                <a:lvl2pPr marL="742950" indent="-285750" eaLnBrk="0" hangingPunct="0">
                  <a:defRPr sz="2800" b="1">
                    <a:solidFill>
                      <a:schemeClr val="tx1"/>
                    </a:solidFill>
                    <a:latin typeface="Verdana" panose="020B0804030504040204" pitchFamily="34" charset="0"/>
                    <a:ea typeface="幼圆" panose="02010509060101010101" pitchFamily="49" charset="-122"/>
                  </a:defRPr>
                </a:lvl2pPr>
                <a:lvl3pPr marL="1143000" indent="-228600" eaLnBrk="0" hangingPunct="0">
                  <a:defRPr sz="2800" b="1">
                    <a:solidFill>
                      <a:schemeClr val="tx1"/>
                    </a:solidFill>
                    <a:latin typeface="Verdana" panose="020B0804030504040204" pitchFamily="34" charset="0"/>
                    <a:ea typeface="幼圆" panose="02010509060101010101" pitchFamily="49" charset="-122"/>
                  </a:defRPr>
                </a:lvl3pPr>
                <a:lvl4pPr marL="1600200" indent="-228600" eaLnBrk="0" hangingPunct="0">
                  <a:defRPr sz="2800" b="1">
                    <a:solidFill>
                      <a:schemeClr val="tx1"/>
                    </a:solidFill>
                    <a:latin typeface="Verdana" panose="020B0804030504040204" pitchFamily="34" charset="0"/>
                    <a:ea typeface="幼圆" panose="02010509060101010101" pitchFamily="49" charset="-122"/>
                  </a:defRPr>
                </a:lvl4pPr>
                <a:lvl5pPr marL="2057400" indent="-228600" eaLnBrk="0" hangingPunct="0">
                  <a:defRPr sz="2800" b="1">
                    <a:solidFill>
                      <a:schemeClr val="tx1"/>
                    </a:solidFill>
                    <a:latin typeface="Verdana" panose="020B0804030504040204" pitchFamily="34" charset="0"/>
                    <a:ea typeface="幼圆" panose="02010509060101010101" pitchFamily="49" charset="-122"/>
                  </a:defRPr>
                </a:lvl5pPr>
                <a:lvl6pPr marL="25146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6pPr>
                <a:lvl7pPr marL="29718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7pPr>
                <a:lvl8pPr marL="34290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8pPr>
                <a:lvl9pPr marL="38862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000" b="1" i="1" u="none" strike="noStrike" kern="1200" cap="none" spc="0" normalizeH="0" baseline="0" noProof="0">
                    <a:ln>
                      <a:noFill/>
                    </a:ln>
                    <a:solidFill>
                      <a:srgbClr val="000000"/>
                    </a:solidFill>
                    <a:effectLst/>
                    <a:uLnTx/>
                    <a:uFillTx/>
                    <a:latin typeface="Times New Roman" panose="02020503050405090304" pitchFamily="18" charset="0"/>
                    <a:ea typeface="华文楷体" panose="02010600040101010101" pitchFamily="2" charset="-122"/>
                    <a:cs typeface="+mn-cs"/>
                  </a:rPr>
                  <a:t>I</a:t>
                </a:r>
                <a:r>
                  <a:rPr kumimoji="0" lang="en-US" altLang="zh-CN" sz="2000" b="1" i="0" u="none" strike="noStrike" kern="1200" cap="none" spc="0" normalizeH="0" baseline="-25000" noProof="0">
                    <a:ln>
                      <a:noFill/>
                    </a:ln>
                    <a:solidFill>
                      <a:srgbClr val="000000"/>
                    </a:solidFill>
                    <a:effectLst/>
                    <a:uLnTx/>
                    <a:uFillTx/>
                    <a:latin typeface="Times New Roman" panose="02020503050405090304" pitchFamily="18" charset="0"/>
                    <a:ea typeface="华文楷体" panose="02010600040101010101" pitchFamily="2" charset="-122"/>
                    <a:cs typeface="+mn-cs"/>
                  </a:rPr>
                  <a:t>2</a:t>
                </a:r>
                <a:endParaRPr kumimoji="0" lang="en-US" altLang="zh-CN" sz="2000" b="1" i="0" u="none" strike="noStrike" kern="1200" cap="none" spc="0" normalizeH="0" baseline="-25000" noProof="0">
                  <a:ln>
                    <a:noFill/>
                  </a:ln>
                  <a:solidFill>
                    <a:srgbClr val="000000"/>
                  </a:solidFill>
                  <a:effectLst/>
                  <a:uLnTx/>
                  <a:uFillTx/>
                  <a:latin typeface="Times New Roman" panose="02020503050405090304" pitchFamily="18" charset="0"/>
                  <a:ea typeface="华文楷体" panose="02010600040101010101" pitchFamily="2" charset="-122"/>
                  <a:cs typeface="+mn-cs"/>
                </a:endParaRPr>
              </a:p>
            </p:txBody>
          </p:sp>
          <p:sp>
            <p:nvSpPr>
              <p:cNvPr id="4155" name="Line 64"/>
              <p:cNvSpPr>
                <a:spLocks noChangeAspect="1" noChangeShapeType="1"/>
              </p:cNvSpPr>
              <p:nvPr/>
            </p:nvSpPr>
            <p:spPr bwMode="auto">
              <a:xfrm flipV="1">
                <a:off x="4751" y="2047"/>
                <a:ext cx="0" cy="227"/>
              </a:xfrm>
              <a:prstGeom prst="line">
                <a:avLst/>
              </a:prstGeom>
              <a:noFill/>
              <a:ln w="9525">
                <a:solidFill>
                  <a:schemeClr val="tx1"/>
                </a:solidFill>
                <a:round/>
                <a:tailEnd type="stealth" w="lg" len="lg"/>
              </a:ln>
              <a:extLst>
                <a:ext uri="{909E8E84-426E-40DD-AFC4-6F175D3DCCD1}">
                  <a14:hiddenFill xmlns:a14="http://schemas.microsoft.com/office/drawing/2010/main">
                    <a:noFill/>
                  </a14:hiddenFill>
                </a:ext>
              </a:extLst>
            </p:spPr>
            <p:txBody>
              <a:body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zh-CN" altLang="en-US" sz="2800" b="1" i="0" u="none" strike="noStrike" kern="1200" cap="none" spc="0" normalizeH="0" baseline="0" noProof="0">
                  <a:ln>
                    <a:noFill/>
                  </a:ln>
                  <a:solidFill>
                    <a:srgbClr val="000000"/>
                  </a:solidFill>
                  <a:effectLst/>
                  <a:uLnTx/>
                  <a:uFillTx/>
                  <a:latin typeface="Verdana" panose="020B0804030504040204" pitchFamily="34" charset="0"/>
                  <a:ea typeface="幼圆" panose="02010509060101010101" pitchFamily="49" charset="-122"/>
                  <a:cs typeface="+mn-cs"/>
                </a:endParaRPr>
              </a:p>
            </p:txBody>
          </p:sp>
        </p:grpSp>
        <p:sp>
          <p:nvSpPr>
            <p:cNvPr id="4140" name="Text Box 65"/>
            <p:cNvSpPr txBox="1">
              <a:spLocks noChangeAspect="1" noChangeArrowheads="1"/>
            </p:cNvSpPr>
            <p:nvPr/>
          </p:nvSpPr>
          <p:spPr bwMode="auto">
            <a:xfrm>
              <a:off x="4699" y="1820"/>
              <a:ext cx="276"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b="1">
                  <a:solidFill>
                    <a:schemeClr val="tx1"/>
                  </a:solidFill>
                  <a:latin typeface="Verdana" panose="020B0804030504040204" pitchFamily="34" charset="0"/>
                  <a:ea typeface="幼圆" panose="02010509060101010101" pitchFamily="49" charset="-122"/>
                </a:defRPr>
              </a:lvl1pPr>
              <a:lvl2pPr marL="742950" indent="-285750" eaLnBrk="0" hangingPunct="0">
                <a:defRPr sz="2800" b="1">
                  <a:solidFill>
                    <a:schemeClr val="tx1"/>
                  </a:solidFill>
                  <a:latin typeface="Verdana" panose="020B0804030504040204" pitchFamily="34" charset="0"/>
                  <a:ea typeface="幼圆" panose="02010509060101010101" pitchFamily="49" charset="-122"/>
                </a:defRPr>
              </a:lvl2pPr>
              <a:lvl3pPr marL="1143000" indent="-228600" eaLnBrk="0" hangingPunct="0">
                <a:defRPr sz="2800" b="1">
                  <a:solidFill>
                    <a:schemeClr val="tx1"/>
                  </a:solidFill>
                  <a:latin typeface="Verdana" panose="020B0804030504040204" pitchFamily="34" charset="0"/>
                  <a:ea typeface="幼圆" panose="02010509060101010101" pitchFamily="49" charset="-122"/>
                </a:defRPr>
              </a:lvl3pPr>
              <a:lvl4pPr marL="1600200" indent="-228600" eaLnBrk="0" hangingPunct="0">
                <a:defRPr sz="2800" b="1">
                  <a:solidFill>
                    <a:schemeClr val="tx1"/>
                  </a:solidFill>
                  <a:latin typeface="Verdana" panose="020B0804030504040204" pitchFamily="34" charset="0"/>
                  <a:ea typeface="幼圆" panose="02010509060101010101" pitchFamily="49" charset="-122"/>
                </a:defRPr>
              </a:lvl4pPr>
              <a:lvl5pPr marL="2057400" indent="-228600" eaLnBrk="0" hangingPunct="0">
                <a:defRPr sz="2800" b="1">
                  <a:solidFill>
                    <a:schemeClr val="tx1"/>
                  </a:solidFill>
                  <a:latin typeface="Verdana" panose="020B0804030504040204" pitchFamily="34" charset="0"/>
                  <a:ea typeface="幼圆" panose="02010509060101010101" pitchFamily="49" charset="-122"/>
                </a:defRPr>
              </a:lvl5pPr>
              <a:lvl6pPr marL="25146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6pPr>
              <a:lvl7pPr marL="29718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7pPr>
              <a:lvl8pPr marL="34290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8pPr>
              <a:lvl9pPr marL="38862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000" b="1" i="0" u="none" strike="noStrike" kern="1200" cap="none" spc="0" normalizeH="0" baseline="0" noProof="0">
                  <a:ln>
                    <a:noFill/>
                  </a:ln>
                  <a:solidFill>
                    <a:srgbClr val="000000"/>
                  </a:solidFill>
                  <a:effectLst/>
                  <a:uLnTx/>
                  <a:uFillTx/>
                  <a:latin typeface="Verdana" panose="020B0804030504040204" pitchFamily="34" charset="0"/>
                  <a:ea typeface="华文楷体" panose="02010600040101010101" pitchFamily="2" charset="-122"/>
                  <a:cs typeface="+mn-cs"/>
                </a:rPr>
                <a:t>－</a:t>
              </a:r>
              <a:endParaRPr kumimoji="0" lang="zh-CN" altLang="en-US" sz="2000" b="1" i="0" u="none" strike="noStrike" kern="1200" cap="none" spc="0" normalizeH="0" baseline="0" noProof="0">
                <a:ln>
                  <a:noFill/>
                </a:ln>
                <a:solidFill>
                  <a:srgbClr val="000000"/>
                </a:solidFill>
                <a:effectLst/>
                <a:uLnTx/>
                <a:uFillTx/>
                <a:latin typeface="Verdana" panose="020B0804030504040204" pitchFamily="34" charset="0"/>
                <a:ea typeface="华文楷体" panose="02010600040101010101" pitchFamily="2" charset="-122"/>
                <a:cs typeface="+mn-cs"/>
              </a:endParaRPr>
            </a:p>
          </p:txBody>
        </p:sp>
        <p:sp>
          <p:nvSpPr>
            <p:cNvPr id="4141" name="Text Box 66"/>
            <p:cNvSpPr txBox="1">
              <a:spLocks noChangeAspect="1" noChangeArrowheads="1"/>
            </p:cNvSpPr>
            <p:nvPr/>
          </p:nvSpPr>
          <p:spPr bwMode="auto">
            <a:xfrm>
              <a:off x="3593" y="1842"/>
              <a:ext cx="276"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b="1">
                  <a:solidFill>
                    <a:schemeClr val="tx1"/>
                  </a:solidFill>
                  <a:latin typeface="Verdana" panose="020B0804030504040204" pitchFamily="34" charset="0"/>
                  <a:ea typeface="幼圆" panose="02010509060101010101" pitchFamily="49" charset="-122"/>
                </a:defRPr>
              </a:lvl1pPr>
              <a:lvl2pPr marL="742950" indent="-285750" eaLnBrk="0" hangingPunct="0">
                <a:defRPr sz="2800" b="1">
                  <a:solidFill>
                    <a:schemeClr val="tx1"/>
                  </a:solidFill>
                  <a:latin typeface="Verdana" panose="020B0804030504040204" pitchFamily="34" charset="0"/>
                  <a:ea typeface="幼圆" panose="02010509060101010101" pitchFamily="49" charset="-122"/>
                </a:defRPr>
              </a:lvl2pPr>
              <a:lvl3pPr marL="1143000" indent="-228600" eaLnBrk="0" hangingPunct="0">
                <a:defRPr sz="2800" b="1">
                  <a:solidFill>
                    <a:schemeClr val="tx1"/>
                  </a:solidFill>
                  <a:latin typeface="Verdana" panose="020B0804030504040204" pitchFamily="34" charset="0"/>
                  <a:ea typeface="幼圆" panose="02010509060101010101" pitchFamily="49" charset="-122"/>
                </a:defRPr>
              </a:lvl3pPr>
              <a:lvl4pPr marL="1600200" indent="-228600" eaLnBrk="0" hangingPunct="0">
                <a:defRPr sz="2800" b="1">
                  <a:solidFill>
                    <a:schemeClr val="tx1"/>
                  </a:solidFill>
                  <a:latin typeface="Verdana" panose="020B0804030504040204" pitchFamily="34" charset="0"/>
                  <a:ea typeface="幼圆" panose="02010509060101010101" pitchFamily="49" charset="-122"/>
                </a:defRPr>
              </a:lvl4pPr>
              <a:lvl5pPr marL="2057400" indent="-228600" eaLnBrk="0" hangingPunct="0">
                <a:defRPr sz="2800" b="1">
                  <a:solidFill>
                    <a:schemeClr val="tx1"/>
                  </a:solidFill>
                  <a:latin typeface="Verdana" panose="020B0804030504040204" pitchFamily="34" charset="0"/>
                  <a:ea typeface="幼圆" panose="02010509060101010101" pitchFamily="49" charset="-122"/>
                </a:defRPr>
              </a:lvl5pPr>
              <a:lvl6pPr marL="25146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6pPr>
              <a:lvl7pPr marL="29718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7pPr>
              <a:lvl8pPr marL="34290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8pPr>
              <a:lvl9pPr marL="38862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000" b="1" i="0" u="none" strike="noStrike" kern="1200" cap="none" spc="0" normalizeH="0" baseline="0" noProof="0">
                  <a:ln>
                    <a:noFill/>
                  </a:ln>
                  <a:solidFill>
                    <a:srgbClr val="000000"/>
                  </a:solidFill>
                  <a:effectLst/>
                  <a:uLnTx/>
                  <a:uFillTx/>
                  <a:latin typeface="Verdana" panose="020B0804030504040204" pitchFamily="34" charset="0"/>
                  <a:ea typeface="华文楷体" panose="02010600040101010101" pitchFamily="2" charset="-122"/>
                  <a:cs typeface="+mn-cs"/>
                </a:rPr>
                <a:t>＋</a:t>
              </a:r>
              <a:endParaRPr kumimoji="0" lang="zh-CN" altLang="en-US" sz="2000" b="1" i="0" u="none" strike="noStrike" kern="1200" cap="none" spc="0" normalizeH="0" baseline="0" noProof="0">
                <a:ln>
                  <a:noFill/>
                </a:ln>
                <a:solidFill>
                  <a:srgbClr val="000000"/>
                </a:solidFill>
                <a:effectLst/>
                <a:uLnTx/>
                <a:uFillTx/>
                <a:latin typeface="Verdana" panose="020B0804030504040204" pitchFamily="34" charset="0"/>
                <a:ea typeface="华文楷体" panose="02010600040101010101" pitchFamily="2" charset="-122"/>
                <a:cs typeface="+mn-cs"/>
              </a:endParaRPr>
            </a:p>
          </p:txBody>
        </p:sp>
        <p:sp>
          <p:nvSpPr>
            <p:cNvPr id="4142" name="Text Box 67"/>
            <p:cNvSpPr txBox="1">
              <a:spLocks noChangeAspect="1" noChangeArrowheads="1"/>
            </p:cNvSpPr>
            <p:nvPr/>
          </p:nvSpPr>
          <p:spPr bwMode="auto">
            <a:xfrm>
              <a:off x="4063" y="1847"/>
              <a:ext cx="341"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b="1">
                  <a:solidFill>
                    <a:schemeClr val="tx1"/>
                  </a:solidFill>
                  <a:latin typeface="Verdana" panose="020B0804030504040204" pitchFamily="34" charset="0"/>
                  <a:ea typeface="幼圆" panose="02010509060101010101" pitchFamily="49" charset="-122"/>
                </a:defRPr>
              </a:lvl1pPr>
              <a:lvl2pPr marL="742950" indent="-285750" eaLnBrk="0" hangingPunct="0">
                <a:defRPr sz="2800" b="1">
                  <a:solidFill>
                    <a:schemeClr val="tx1"/>
                  </a:solidFill>
                  <a:latin typeface="Verdana" panose="020B0804030504040204" pitchFamily="34" charset="0"/>
                  <a:ea typeface="幼圆" panose="02010509060101010101" pitchFamily="49" charset="-122"/>
                </a:defRPr>
              </a:lvl2pPr>
              <a:lvl3pPr marL="1143000" indent="-228600" eaLnBrk="0" hangingPunct="0">
                <a:defRPr sz="2800" b="1">
                  <a:solidFill>
                    <a:schemeClr val="tx1"/>
                  </a:solidFill>
                  <a:latin typeface="Verdana" panose="020B0804030504040204" pitchFamily="34" charset="0"/>
                  <a:ea typeface="幼圆" panose="02010509060101010101" pitchFamily="49" charset="-122"/>
                </a:defRPr>
              </a:lvl3pPr>
              <a:lvl4pPr marL="1600200" indent="-228600" eaLnBrk="0" hangingPunct="0">
                <a:defRPr sz="2800" b="1">
                  <a:solidFill>
                    <a:schemeClr val="tx1"/>
                  </a:solidFill>
                  <a:latin typeface="Verdana" panose="020B0804030504040204" pitchFamily="34" charset="0"/>
                  <a:ea typeface="幼圆" panose="02010509060101010101" pitchFamily="49" charset="-122"/>
                </a:defRPr>
              </a:lvl4pPr>
              <a:lvl5pPr marL="2057400" indent="-228600" eaLnBrk="0" hangingPunct="0">
                <a:defRPr sz="2800" b="1">
                  <a:solidFill>
                    <a:schemeClr val="tx1"/>
                  </a:solidFill>
                  <a:latin typeface="Verdana" panose="020B0804030504040204" pitchFamily="34" charset="0"/>
                  <a:ea typeface="幼圆" panose="02010509060101010101" pitchFamily="49" charset="-122"/>
                </a:defRPr>
              </a:lvl5pPr>
              <a:lvl6pPr marL="25146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6pPr>
              <a:lvl7pPr marL="29718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7pPr>
              <a:lvl8pPr marL="34290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8pPr>
              <a:lvl9pPr marL="38862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000" b="1" i="1" u="none" strike="noStrike" kern="1200" cap="none" spc="0" normalizeH="0" baseline="0" noProof="0">
                  <a:ln>
                    <a:noFill/>
                  </a:ln>
                  <a:solidFill>
                    <a:srgbClr val="000000"/>
                  </a:solidFill>
                  <a:effectLst/>
                  <a:uLnTx/>
                  <a:uFillTx/>
                  <a:latin typeface="Times New Roman" panose="02020503050405090304" pitchFamily="18" charset="0"/>
                  <a:ea typeface="华文楷体" panose="02010600040101010101" pitchFamily="2" charset="-122"/>
                  <a:cs typeface="+mn-cs"/>
                </a:rPr>
                <a:t>U</a:t>
              </a:r>
              <a:r>
                <a:rPr kumimoji="0" lang="en-US" altLang="zh-CN" sz="2000" b="1" i="0" u="none" strike="noStrike" kern="1200" cap="none" spc="0" normalizeH="0" baseline="-25000" noProof="0">
                  <a:ln>
                    <a:noFill/>
                  </a:ln>
                  <a:solidFill>
                    <a:srgbClr val="000000"/>
                  </a:solidFill>
                  <a:effectLst/>
                  <a:uLnTx/>
                  <a:uFillTx/>
                  <a:latin typeface="Times New Roman" panose="02020503050405090304" pitchFamily="18" charset="0"/>
                  <a:ea typeface="华文楷体" panose="02010600040101010101" pitchFamily="2" charset="-122"/>
                  <a:cs typeface="+mn-cs"/>
                </a:rPr>
                <a:t>ab</a:t>
              </a:r>
              <a:endParaRPr kumimoji="0" lang="en-US" altLang="zh-CN" sz="2000" b="1" i="0" u="none" strike="noStrike" kern="1200" cap="none" spc="0" normalizeH="0" baseline="-25000" noProof="0">
                <a:ln>
                  <a:noFill/>
                </a:ln>
                <a:solidFill>
                  <a:srgbClr val="000000"/>
                </a:solidFill>
                <a:effectLst/>
                <a:uLnTx/>
                <a:uFillTx/>
                <a:latin typeface="Times New Roman" panose="02020503050405090304" pitchFamily="18" charset="0"/>
                <a:ea typeface="华文楷体" panose="02010600040101010101" pitchFamily="2" charset="-122"/>
                <a:cs typeface="+mn-cs"/>
              </a:endParaRPr>
            </a:p>
          </p:txBody>
        </p:sp>
        <p:sp>
          <p:nvSpPr>
            <p:cNvPr id="4143" name="Text Box 68"/>
            <p:cNvSpPr txBox="1">
              <a:spLocks noChangeAspect="1" noChangeArrowheads="1"/>
            </p:cNvSpPr>
            <p:nvPr/>
          </p:nvSpPr>
          <p:spPr bwMode="auto">
            <a:xfrm>
              <a:off x="4818" y="3480"/>
              <a:ext cx="276"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b="1">
                  <a:solidFill>
                    <a:schemeClr val="tx1"/>
                  </a:solidFill>
                  <a:latin typeface="Verdana" panose="020B0804030504040204" pitchFamily="34" charset="0"/>
                  <a:ea typeface="幼圆" panose="02010509060101010101" pitchFamily="49" charset="-122"/>
                </a:defRPr>
              </a:lvl1pPr>
              <a:lvl2pPr marL="742950" indent="-285750" eaLnBrk="0" hangingPunct="0">
                <a:defRPr sz="2800" b="1">
                  <a:solidFill>
                    <a:schemeClr val="tx1"/>
                  </a:solidFill>
                  <a:latin typeface="Verdana" panose="020B0804030504040204" pitchFamily="34" charset="0"/>
                  <a:ea typeface="幼圆" panose="02010509060101010101" pitchFamily="49" charset="-122"/>
                </a:defRPr>
              </a:lvl2pPr>
              <a:lvl3pPr marL="1143000" indent="-228600" eaLnBrk="0" hangingPunct="0">
                <a:defRPr sz="2800" b="1">
                  <a:solidFill>
                    <a:schemeClr val="tx1"/>
                  </a:solidFill>
                  <a:latin typeface="Verdana" panose="020B0804030504040204" pitchFamily="34" charset="0"/>
                  <a:ea typeface="幼圆" panose="02010509060101010101" pitchFamily="49" charset="-122"/>
                </a:defRPr>
              </a:lvl3pPr>
              <a:lvl4pPr marL="1600200" indent="-228600" eaLnBrk="0" hangingPunct="0">
                <a:defRPr sz="2800" b="1">
                  <a:solidFill>
                    <a:schemeClr val="tx1"/>
                  </a:solidFill>
                  <a:latin typeface="Verdana" panose="020B0804030504040204" pitchFamily="34" charset="0"/>
                  <a:ea typeface="幼圆" panose="02010509060101010101" pitchFamily="49" charset="-122"/>
                </a:defRPr>
              </a:lvl4pPr>
              <a:lvl5pPr marL="2057400" indent="-228600" eaLnBrk="0" hangingPunct="0">
                <a:defRPr sz="2800" b="1">
                  <a:solidFill>
                    <a:schemeClr val="tx1"/>
                  </a:solidFill>
                  <a:latin typeface="Verdana" panose="020B0804030504040204" pitchFamily="34" charset="0"/>
                  <a:ea typeface="幼圆" panose="02010509060101010101" pitchFamily="49" charset="-122"/>
                </a:defRPr>
              </a:lvl5pPr>
              <a:lvl6pPr marL="25146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6pPr>
              <a:lvl7pPr marL="29718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7pPr>
              <a:lvl8pPr marL="34290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8pPr>
              <a:lvl9pPr marL="38862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000" b="1" i="0" u="none" strike="noStrike" kern="1200" cap="none" spc="0" normalizeH="0" baseline="0" noProof="0">
                  <a:ln>
                    <a:noFill/>
                  </a:ln>
                  <a:solidFill>
                    <a:srgbClr val="000000"/>
                  </a:solidFill>
                  <a:effectLst/>
                  <a:uLnTx/>
                  <a:uFillTx/>
                  <a:latin typeface="Verdana" panose="020B0804030504040204" pitchFamily="34" charset="0"/>
                  <a:ea typeface="华文楷体" panose="02010600040101010101" pitchFamily="2" charset="-122"/>
                  <a:cs typeface="+mn-cs"/>
                </a:rPr>
                <a:t>－</a:t>
              </a:r>
              <a:endParaRPr kumimoji="0" lang="zh-CN" altLang="en-US" sz="2000" b="1" i="0" u="none" strike="noStrike" kern="1200" cap="none" spc="0" normalizeH="0" baseline="0" noProof="0">
                <a:ln>
                  <a:noFill/>
                </a:ln>
                <a:solidFill>
                  <a:srgbClr val="000000"/>
                </a:solidFill>
                <a:effectLst/>
                <a:uLnTx/>
                <a:uFillTx/>
                <a:latin typeface="Verdana" panose="020B0804030504040204" pitchFamily="34" charset="0"/>
                <a:ea typeface="华文楷体" panose="02010600040101010101" pitchFamily="2" charset="-122"/>
                <a:cs typeface="+mn-cs"/>
              </a:endParaRPr>
            </a:p>
          </p:txBody>
        </p:sp>
        <p:sp>
          <p:nvSpPr>
            <p:cNvPr id="4144" name="Text Box 69"/>
            <p:cNvSpPr txBox="1">
              <a:spLocks noChangeAspect="1" noChangeArrowheads="1"/>
            </p:cNvSpPr>
            <p:nvPr/>
          </p:nvSpPr>
          <p:spPr bwMode="auto">
            <a:xfrm>
              <a:off x="4812" y="2296"/>
              <a:ext cx="276"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b="1">
                  <a:solidFill>
                    <a:schemeClr val="tx1"/>
                  </a:solidFill>
                  <a:latin typeface="Verdana" panose="020B0804030504040204" pitchFamily="34" charset="0"/>
                  <a:ea typeface="幼圆" panose="02010509060101010101" pitchFamily="49" charset="-122"/>
                </a:defRPr>
              </a:lvl1pPr>
              <a:lvl2pPr marL="742950" indent="-285750" eaLnBrk="0" hangingPunct="0">
                <a:defRPr sz="2800" b="1">
                  <a:solidFill>
                    <a:schemeClr val="tx1"/>
                  </a:solidFill>
                  <a:latin typeface="Verdana" panose="020B0804030504040204" pitchFamily="34" charset="0"/>
                  <a:ea typeface="幼圆" panose="02010509060101010101" pitchFamily="49" charset="-122"/>
                </a:defRPr>
              </a:lvl2pPr>
              <a:lvl3pPr marL="1143000" indent="-228600" eaLnBrk="0" hangingPunct="0">
                <a:defRPr sz="2800" b="1">
                  <a:solidFill>
                    <a:schemeClr val="tx1"/>
                  </a:solidFill>
                  <a:latin typeface="Verdana" panose="020B0804030504040204" pitchFamily="34" charset="0"/>
                  <a:ea typeface="幼圆" panose="02010509060101010101" pitchFamily="49" charset="-122"/>
                </a:defRPr>
              </a:lvl3pPr>
              <a:lvl4pPr marL="1600200" indent="-228600" eaLnBrk="0" hangingPunct="0">
                <a:defRPr sz="2800" b="1">
                  <a:solidFill>
                    <a:schemeClr val="tx1"/>
                  </a:solidFill>
                  <a:latin typeface="Verdana" panose="020B0804030504040204" pitchFamily="34" charset="0"/>
                  <a:ea typeface="幼圆" panose="02010509060101010101" pitchFamily="49" charset="-122"/>
                </a:defRPr>
              </a:lvl4pPr>
              <a:lvl5pPr marL="2057400" indent="-228600" eaLnBrk="0" hangingPunct="0">
                <a:defRPr sz="2800" b="1">
                  <a:solidFill>
                    <a:schemeClr val="tx1"/>
                  </a:solidFill>
                  <a:latin typeface="Verdana" panose="020B0804030504040204" pitchFamily="34" charset="0"/>
                  <a:ea typeface="幼圆" panose="02010509060101010101" pitchFamily="49" charset="-122"/>
                </a:defRPr>
              </a:lvl5pPr>
              <a:lvl6pPr marL="25146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6pPr>
              <a:lvl7pPr marL="29718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7pPr>
              <a:lvl8pPr marL="34290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8pPr>
              <a:lvl9pPr marL="38862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000" b="1" i="0" u="none" strike="noStrike" kern="1200" cap="none" spc="0" normalizeH="0" baseline="0" noProof="0">
                  <a:ln>
                    <a:noFill/>
                  </a:ln>
                  <a:solidFill>
                    <a:srgbClr val="000000"/>
                  </a:solidFill>
                  <a:effectLst/>
                  <a:uLnTx/>
                  <a:uFillTx/>
                  <a:latin typeface="Verdana" panose="020B0804030504040204" pitchFamily="34" charset="0"/>
                  <a:ea typeface="华文楷体" panose="02010600040101010101" pitchFamily="2" charset="-122"/>
                  <a:cs typeface="+mn-cs"/>
                </a:rPr>
                <a:t>＋</a:t>
              </a:r>
              <a:endParaRPr kumimoji="0" lang="zh-CN" altLang="en-US" sz="2000" b="1" i="0" u="none" strike="noStrike" kern="1200" cap="none" spc="0" normalizeH="0" baseline="0" noProof="0">
                <a:ln>
                  <a:noFill/>
                </a:ln>
                <a:solidFill>
                  <a:srgbClr val="000000"/>
                </a:solidFill>
                <a:effectLst/>
                <a:uLnTx/>
                <a:uFillTx/>
                <a:latin typeface="Verdana" panose="020B0804030504040204" pitchFamily="34" charset="0"/>
                <a:ea typeface="华文楷体" panose="02010600040101010101" pitchFamily="2" charset="-122"/>
                <a:cs typeface="+mn-cs"/>
              </a:endParaRPr>
            </a:p>
          </p:txBody>
        </p:sp>
        <p:sp>
          <p:nvSpPr>
            <p:cNvPr id="4145" name="Text Box 70"/>
            <p:cNvSpPr txBox="1">
              <a:spLocks noChangeAspect="1" noChangeArrowheads="1"/>
            </p:cNvSpPr>
            <p:nvPr/>
          </p:nvSpPr>
          <p:spPr bwMode="auto">
            <a:xfrm>
              <a:off x="4767" y="2985"/>
              <a:ext cx="335"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b="1">
                  <a:solidFill>
                    <a:schemeClr val="tx1"/>
                  </a:solidFill>
                  <a:latin typeface="Verdana" panose="020B0804030504040204" pitchFamily="34" charset="0"/>
                  <a:ea typeface="幼圆" panose="02010509060101010101" pitchFamily="49" charset="-122"/>
                </a:defRPr>
              </a:lvl1pPr>
              <a:lvl2pPr marL="742950" indent="-285750" eaLnBrk="0" hangingPunct="0">
                <a:defRPr sz="2800" b="1">
                  <a:solidFill>
                    <a:schemeClr val="tx1"/>
                  </a:solidFill>
                  <a:latin typeface="Verdana" panose="020B0804030504040204" pitchFamily="34" charset="0"/>
                  <a:ea typeface="幼圆" panose="02010509060101010101" pitchFamily="49" charset="-122"/>
                </a:defRPr>
              </a:lvl2pPr>
              <a:lvl3pPr marL="1143000" indent="-228600" eaLnBrk="0" hangingPunct="0">
                <a:defRPr sz="2800" b="1">
                  <a:solidFill>
                    <a:schemeClr val="tx1"/>
                  </a:solidFill>
                  <a:latin typeface="Verdana" panose="020B0804030504040204" pitchFamily="34" charset="0"/>
                  <a:ea typeface="幼圆" panose="02010509060101010101" pitchFamily="49" charset="-122"/>
                </a:defRPr>
              </a:lvl3pPr>
              <a:lvl4pPr marL="1600200" indent="-228600" eaLnBrk="0" hangingPunct="0">
                <a:defRPr sz="2800" b="1">
                  <a:solidFill>
                    <a:schemeClr val="tx1"/>
                  </a:solidFill>
                  <a:latin typeface="Verdana" panose="020B0804030504040204" pitchFamily="34" charset="0"/>
                  <a:ea typeface="幼圆" panose="02010509060101010101" pitchFamily="49" charset="-122"/>
                </a:defRPr>
              </a:lvl4pPr>
              <a:lvl5pPr marL="2057400" indent="-228600" eaLnBrk="0" hangingPunct="0">
                <a:defRPr sz="2800" b="1">
                  <a:solidFill>
                    <a:schemeClr val="tx1"/>
                  </a:solidFill>
                  <a:latin typeface="Verdana" panose="020B0804030504040204" pitchFamily="34" charset="0"/>
                  <a:ea typeface="幼圆" panose="02010509060101010101" pitchFamily="49" charset="-122"/>
                </a:defRPr>
              </a:lvl5pPr>
              <a:lvl6pPr marL="25146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6pPr>
              <a:lvl7pPr marL="29718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7pPr>
              <a:lvl8pPr marL="34290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8pPr>
              <a:lvl9pPr marL="38862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000" b="1" i="1" u="none" strike="noStrike" kern="1200" cap="none" spc="0" normalizeH="0" baseline="0" noProof="0">
                  <a:ln>
                    <a:noFill/>
                  </a:ln>
                  <a:solidFill>
                    <a:srgbClr val="000000"/>
                  </a:solidFill>
                  <a:effectLst/>
                  <a:uLnTx/>
                  <a:uFillTx/>
                  <a:latin typeface="Times New Roman" panose="02020503050405090304" pitchFamily="18" charset="0"/>
                  <a:ea typeface="华文楷体" panose="02010600040101010101" pitchFamily="2" charset="-122"/>
                  <a:cs typeface="+mn-cs"/>
                </a:rPr>
                <a:t>U</a:t>
              </a:r>
              <a:r>
                <a:rPr kumimoji="0" lang="en-US" altLang="zh-CN" sz="2000" b="1" i="0" u="none" strike="noStrike" kern="1200" cap="none" spc="0" normalizeH="0" baseline="-25000" noProof="0">
                  <a:ln>
                    <a:noFill/>
                  </a:ln>
                  <a:solidFill>
                    <a:srgbClr val="000000"/>
                  </a:solidFill>
                  <a:effectLst/>
                  <a:uLnTx/>
                  <a:uFillTx/>
                  <a:latin typeface="Times New Roman" panose="02020503050405090304" pitchFamily="18" charset="0"/>
                  <a:ea typeface="华文楷体" panose="02010600040101010101" pitchFamily="2" charset="-122"/>
                  <a:cs typeface="+mn-cs"/>
                </a:rPr>
                <a:t>bc</a:t>
              </a:r>
              <a:endParaRPr kumimoji="0" lang="en-US" altLang="zh-CN" sz="2000" b="1" i="0" u="none" strike="noStrike" kern="1200" cap="none" spc="0" normalizeH="0" baseline="-25000" noProof="0">
                <a:ln>
                  <a:noFill/>
                </a:ln>
                <a:solidFill>
                  <a:srgbClr val="000000"/>
                </a:solidFill>
                <a:effectLst/>
                <a:uLnTx/>
                <a:uFillTx/>
                <a:latin typeface="Times New Roman" panose="02020503050405090304" pitchFamily="18" charset="0"/>
                <a:ea typeface="华文楷体" panose="02010600040101010101" pitchFamily="2" charset="-122"/>
                <a:cs typeface="+mn-cs"/>
              </a:endParaRPr>
            </a:p>
          </p:txBody>
        </p:sp>
        <p:sp>
          <p:nvSpPr>
            <p:cNvPr id="4146" name="Text Box 71"/>
            <p:cNvSpPr txBox="1">
              <a:spLocks noChangeAspect="1" noChangeArrowheads="1"/>
            </p:cNvSpPr>
            <p:nvPr/>
          </p:nvSpPr>
          <p:spPr bwMode="auto">
            <a:xfrm>
              <a:off x="3450" y="3455"/>
              <a:ext cx="276"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b="1">
                  <a:solidFill>
                    <a:schemeClr val="tx1"/>
                  </a:solidFill>
                  <a:latin typeface="Verdana" panose="020B0804030504040204" pitchFamily="34" charset="0"/>
                  <a:ea typeface="幼圆" panose="02010509060101010101" pitchFamily="49" charset="-122"/>
                </a:defRPr>
              </a:lvl1pPr>
              <a:lvl2pPr marL="742950" indent="-285750" eaLnBrk="0" hangingPunct="0">
                <a:defRPr sz="2800" b="1">
                  <a:solidFill>
                    <a:schemeClr val="tx1"/>
                  </a:solidFill>
                  <a:latin typeface="Verdana" panose="020B0804030504040204" pitchFamily="34" charset="0"/>
                  <a:ea typeface="幼圆" panose="02010509060101010101" pitchFamily="49" charset="-122"/>
                </a:defRPr>
              </a:lvl2pPr>
              <a:lvl3pPr marL="1143000" indent="-228600" eaLnBrk="0" hangingPunct="0">
                <a:defRPr sz="2800" b="1">
                  <a:solidFill>
                    <a:schemeClr val="tx1"/>
                  </a:solidFill>
                  <a:latin typeface="Verdana" panose="020B0804030504040204" pitchFamily="34" charset="0"/>
                  <a:ea typeface="幼圆" panose="02010509060101010101" pitchFamily="49" charset="-122"/>
                </a:defRPr>
              </a:lvl3pPr>
              <a:lvl4pPr marL="1600200" indent="-228600" eaLnBrk="0" hangingPunct="0">
                <a:defRPr sz="2800" b="1">
                  <a:solidFill>
                    <a:schemeClr val="tx1"/>
                  </a:solidFill>
                  <a:latin typeface="Verdana" panose="020B0804030504040204" pitchFamily="34" charset="0"/>
                  <a:ea typeface="幼圆" panose="02010509060101010101" pitchFamily="49" charset="-122"/>
                </a:defRPr>
              </a:lvl4pPr>
              <a:lvl5pPr marL="2057400" indent="-228600" eaLnBrk="0" hangingPunct="0">
                <a:defRPr sz="2800" b="1">
                  <a:solidFill>
                    <a:schemeClr val="tx1"/>
                  </a:solidFill>
                  <a:latin typeface="Verdana" panose="020B0804030504040204" pitchFamily="34" charset="0"/>
                  <a:ea typeface="幼圆" panose="02010509060101010101" pitchFamily="49" charset="-122"/>
                </a:defRPr>
              </a:lvl5pPr>
              <a:lvl6pPr marL="25146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6pPr>
              <a:lvl7pPr marL="29718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7pPr>
              <a:lvl8pPr marL="34290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8pPr>
              <a:lvl9pPr marL="38862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000" b="1" i="0" u="none" strike="noStrike" kern="1200" cap="none" spc="0" normalizeH="0" baseline="0" noProof="0">
                  <a:ln>
                    <a:noFill/>
                  </a:ln>
                  <a:solidFill>
                    <a:srgbClr val="000000"/>
                  </a:solidFill>
                  <a:effectLst/>
                  <a:uLnTx/>
                  <a:uFillTx/>
                  <a:latin typeface="Verdana" panose="020B0804030504040204" pitchFamily="34" charset="0"/>
                  <a:ea typeface="华文楷体" panose="02010600040101010101" pitchFamily="2" charset="-122"/>
                  <a:cs typeface="+mn-cs"/>
                </a:rPr>
                <a:t>－</a:t>
              </a:r>
              <a:endParaRPr kumimoji="0" lang="zh-CN" altLang="en-US" sz="2000" b="1" i="0" u="none" strike="noStrike" kern="1200" cap="none" spc="0" normalizeH="0" baseline="0" noProof="0">
                <a:ln>
                  <a:noFill/>
                </a:ln>
                <a:solidFill>
                  <a:srgbClr val="000000"/>
                </a:solidFill>
                <a:effectLst/>
                <a:uLnTx/>
                <a:uFillTx/>
                <a:latin typeface="Verdana" panose="020B0804030504040204" pitchFamily="34" charset="0"/>
                <a:ea typeface="华文楷体" panose="02010600040101010101" pitchFamily="2" charset="-122"/>
                <a:cs typeface="+mn-cs"/>
              </a:endParaRPr>
            </a:p>
          </p:txBody>
        </p:sp>
        <p:sp>
          <p:nvSpPr>
            <p:cNvPr id="4147" name="Text Box 72"/>
            <p:cNvSpPr txBox="1">
              <a:spLocks noChangeAspect="1" noChangeArrowheads="1"/>
            </p:cNvSpPr>
            <p:nvPr/>
          </p:nvSpPr>
          <p:spPr bwMode="auto">
            <a:xfrm>
              <a:off x="3428" y="2278"/>
              <a:ext cx="276"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b="1">
                  <a:solidFill>
                    <a:schemeClr val="tx1"/>
                  </a:solidFill>
                  <a:latin typeface="Verdana" panose="020B0804030504040204" pitchFamily="34" charset="0"/>
                  <a:ea typeface="幼圆" panose="02010509060101010101" pitchFamily="49" charset="-122"/>
                </a:defRPr>
              </a:lvl1pPr>
              <a:lvl2pPr marL="742950" indent="-285750" eaLnBrk="0" hangingPunct="0">
                <a:defRPr sz="2800" b="1">
                  <a:solidFill>
                    <a:schemeClr val="tx1"/>
                  </a:solidFill>
                  <a:latin typeface="Verdana" panose="020B0804030504040204" pitchFamily="34" charset="0"/>
                  <a:ea typeface="幼圆" panose="02010509060101010101" pitchFamily="49" charset="-122"/>
                </a:defRPr>
              </a:lvl2pPr>
              <a:lvl3pPr marL="1143000" indent="-228600" eaLnBrk="0" hangingPunct="0">
                <a:defRPr sz="2800" b="1">
                  <a:solidFill>
                    <a:schemeClr val="tx1"/>
                  </a:solidFill>
                  <a:latin typeface="Verdana" panose="020B0804030504040204" pitchFamily="34" charset="0"/>
                  <a:ea typeface="幼圆" panose="02010509060101010101" pitchFamily="49" charset="-122"/>
                </a:defRPr>
              </a:lvl3pPr>
              <a:lvl4pPr marL="1600200" indent="-228600" eaLnBrk="0" hangingPunct="0">
                <a:defRPr sz="2800" b="1">
                  <a:solidFill>
                    <a:schemeClr val="tx1"/>
                  </a:solidFill>
                  <a:latin typeface="Verdana" panose="020B0804030504040204" pitchFamily="34" charset="0"/>
                  <a:ea typeface="幼圆" panose="02010509060101010101" pitchFamily="49" charset="-122"/>
                </a:defRPr>
              </a:lvl4pPr>
              <a:lvl5pPr marL="2057400" indent="-228600" eaLnBrk="0" hangingPunct="0">
                <a:defRPr sz="2800" b="1">
                  <a:solidFill>
                    <a:schemeClr val="tx1"/>
                  </a:solidFill>
                  <a:latin typeface="Verdana" panose="020B0804030504040204" pitchFamily="34" charset="0"/>
                  <a:ea typeface="幼圆" panose="02010509060101010101" pitchFamily="49" charset="-122"/>
                </a:defRPr>
              </a:lvl5pPr>
              <a:lvl6pPr marL="25146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6pPr>
              <a:lvl7pPr marL="29718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7pPr>
              <a:lvl8pPr marL="34290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8pPr>
              <a:lvl9pPr marL="38862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000" b="1" i="0" u="none" strike="noStrike" kern="1200" cap="none" spc="0" normalizeH="0" baseline="0" noProof="0">
                  <a:ln>
                    <a:noFill/>
                  </a:ln>
                  <a:solidFill>
                    <a:srgbClr val="000000"/>
                  </a:solidFill>
                  <a:effectLst/>
                  <a:uLnTx/>
                  <a:uFillTx/>
                  <a:latin typeface="Verdana" panose="020B0804030504040204" pitchFamily="34" charset="0"/>
                  <a:ea typeface="华文楷体" panose="02010600040101010101" pitchFamily="2" charset="-122"/>
                  <a:cs typeface="+mn-cs"/>
                </a:rPr>
                <a:t>＋</a:t>
              </a:r>
              <a:endParaRPr kumimoji="0" lang="zh-CN" altLang="en-US" sz="2000" b="1" i="0" u="none" strike="noStrike" kern="1200" cap="none" spc="0" normalizeH="0" baseline="0" noProof="0">
                <a:ln>
                  <a:noFill/>
                </a:ln>
                <a:solidFill>
                  <a:srgbClr val="000000"/>
                </a:solidFill>
                <a:effectLst/>
                <a:uLnTx/>
                <a:uFillTx/>
                <a:latin typeface="Verdana" panose="020B0804030504040204" pitchFamily="34" charset="0"/>
                <a:ea typeface="华文楷体" panose="02010600040101010101" pitchFamily="2" charset="-122"/>
                <a:cs typeface="+mn-cs"/>
              </a:endParaRPr>
            </a:p>
          </p:txBody>
        </p:sp>
        <p:sp>
          <p:nvSpPr>
            <p:cNvPr id="4148" name="Text Box 73"/>
            <p:cNvSpPr txBox="1">
              <a:spLocks noChangeAspect="1" noChangeArrowheads="1"/>
            </p:cNvSpPr>
            <p:nvPr/>
          </p:nvSpPr>
          <p:spPr bwMode="auto">
            <a:xfrm>
              <a:off x="3438" y="2463"/>
              <a:ext cx="329"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b="1">
                  <a:solidFill>
                    <a:schemeClr val="tx1"/>
                  </a:solidFill>
                  <a:latin typeface="Verdana" panose="020B0804030504040204" pitchFamily="34" charset="0"/>
                  <a:ea typeface="幼圆" panose="02010509060101010101" pitchFamily="49" charset="-122"/>
                </a:defRPr>
              </a:lvl1pPr>
              <a:lvl2pPr marL="742950" indent="-285750" eaLnBrk="0" hangingPunct="0">
                <a:defRPr sz="2800" b="1">
                  <a:solidFill>
                    <a:schemeClr val="tx1"/>
                  </a:solidFill>
                  <a:latin typeface="Verdana" panose="020B0804030504040204" pitchFamily="34" charset="0"/>
                  <a:ea typeface="幼圆" panose="02010509060101010101" pitchFamily="49" charset="-122"/>
                </a:defRPr>
              </a:lvl2pPr>
              <a:lvl3pPr marL="1143000" indent="-228600" eaLnBrk="0" hangingPunct="0">
                <a:defRPr sz="2800" b="1">
                  <a:solidFill>
                    <a:schemeClr val="tx1"/>
                  </a:solidFill>
                  <a:latin typeface="Verdana" panose="020B0804030504040204" pitchFamily="34" charset="0"/>
                  <a:ea typeface="幼圆" panose="02010509060101010101" pitchFamily="49" charset="-122"/>
                </a:defRPr>
              </a:lvl3pPr>
              <a:lvl4pPr marL="1600200" indent="-228600" eaLnBrk="0" hangingPunct="0">
                <a:defRPr sz="2800" b="1">
                  <a:solidFill>
                    <a:schemeClr val="tx1"/>
                  </a:solidFill>
                  <a:latin typeface="Verdana" panose="020B0804030504040204" pitchFamily="34" charset="0"/>
                  <a:ea typeface="幼圆" panose="02010509060101010101" pitchFamily="49" charset="-122"/>
                </a:defRPr>
              </a:lvl4pPr>
              <a:lvl5pPr marL="2057400" indent="-228600" eaLnBrk="0" hangingPunct="0">
                <a:defRPr sz="2800" b="1">
                  <a:solidFill>
                    <a:schemeClr val="tx1"/>
                  </a:solidFill>
                  <a:latin typeface="Verdana" panose="020B0804030504040204" pitchFamily="34" charset="0"/>
                  <a:ea typeface="幼圆" panose="02010509060101010101" pitchFamily="49" charset="-122"/>
                </a:defRPr>
              </a:lvl5pPr>
              <a:lvl6pPr marL="25146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6pPr>
              <a:lvl7pPr marL="29718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7pPr>
              <a:lvl8pPr marL="34290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8pPr>
              <a:lvl9pPr marL="38862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000" b="1" i="1" u="none" strike="noStrike" kern="1200" cap="none" spc="0" normalizeH="0" baseline="0" noProof="0">
                  <a:ln>
                    <a:noFill/>
                  </a:ln>
                  <a:solidFill>
                    <a:srgbClr val="000000"/>
                  </a:solidFill>
                  <a:effectLst/>
                  <a:uLnTx/>
                  <a:uFillTx/>
                  <a:latin typeface="Times New Roman" panose="02020503050405090304" pitchFamily="18" charset="0"/>
                  <a:ea typeface="华文楷体" panose="02010600040101010101" pitchFamily="2" charset="-122"/>
                  <a:cs typeface="+mn-cs"/>
                </a:rPr>
                <a:t>U</a:t>
              </a:r>
              <a:r>
                <a:rPr kumimoji="0" lang="en-US" altLang="zh-CN" sz="2000" b="1" i="0" u="none" strike="noStrike" kern="1200" cap="none" spc="0" normalizeH="0" baseline="-25000" noProof="0">
                  <a:ln>
                    <a:noFill/>
                  </a:ln>
                  <a:solidFill>
                    <a:srgbClr val="000000"/>
                  </a:solidFill>
                  <a:effectLst/>
                  <a:uLnTx/>
                  <a:uFillTx/>
                  <a:latin typeface="Times New Roman" panose="02020503050405090304" pitchFamily="18" charset="0"/>
                  <a:ea typeface="华文楷体" panose="02010600040101010101" pitchFamily="2" charset="-122"/>
                  <a:cs typeface="+mn-cs"/>
                </a:rPr>
                <a:t>ac</a:t>
              </a:r>
              <a:endParaRPr kumimoji="0" lang="en-US" altLang="zh-CN" sz="2000" b="1" i="0" u="none" strike="noStrike" kern="1200" cap="none" spc="0" normalizeH="0" baseline="-25000" noProof="0">
                <a:ln>
                  <a:noFill/>
                </a:ln>
                <a:solidFill>
                  <a:srgbClr val="000000"/>
                </a:solidFill>
                <a:effectLst/>
                <a:uLnTx/>
                <a:uFillTx/>
                <a:latin typeface="Times New Roman" panose="02020503050405090304" pitchFamily="18" charset="0"/>
                <a:ea typeface="华文楷体" panose="02010600040101010101" pitchFamily="2" charset="-122"/>
                <a:cs typeface="+mn-cs"/>
              </a:endParaRPr>
            </a:p>
          </p:txBody>
        </p:sp>
        <p:sp>
          <p:nvSpPr>
            <p:cNvPr id="4149" name="Rectangle 74"/>
            <p:cNvSpPr>
              <a:spLocks noChangeArrowheads="1"/>
            </p:cNvSpPr>
            <p:nvPr/>
          </p:nvSpPr>
          <p:spPr bwMode="auto">
            <a:xfrm>
              <a:off x="3589" y="2075"/>
              <a:ext cx="195"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000" b="1" i="0" u="none" strike="noStrike" kern="1200" cap="none" spc="0" normalizeH="0" baseline="0" noProof="0">
                  <a:ln>
                    <a:noFill/>
                  </a:ln>
                  <a:solidFill>
                    <a:srgbClr val="000000"/>
                  </a:solidFill>
                  <a:effectLst/>
                  <a:uLnTx/>
                  <a:uFillTx/>
                  <a:latin typeface="Times New Roman" panose="02020503050405090304" pitchFamily="18" charset="0"/>
                  <a:ea typeface="华文楷体" panose="02010600040101010101" pitchFamily="2" charset="-122"/>
                  <a:cs typeface="+mn-cs"/>
                </a:rPr>
                <a:t>a</a:t>
              </a:r>
              <a:endParaRPr kumimoji="0" lang="en-US" altLang="zh-CN" sz="2000" b="1" i="0" u="none" strike="noStrike" kern="1200" cap="none" spc="0" normalizeH="0" baseline="0" noProof="0">
                <a:ln>
                  <a:noFill/>
                </a:ln>
                <a:solidFill>
                  <a:srgbClr val="000000"/>
                </a:solidFill>
                <a:effectLst/>
                <a:uLnTx/>
                <a:uFillTx/>
                <a:latin typeface="Times New Roman" panose="02020503050405090304" pitchFamily="18" charset="0"/>
                <a:ea typeface="华文楷体" panose="02010600040101010101" pitchFamily="2" charset="-122"/>
                <a:cs typeface="+mn-cs"/>
              </a:endParaRPr>
            </a:p>
          </p:txBody>
        </p:sp>
        <p:sp>
          <p:nvSpPr>
            <p:cNvPr id="4150" name="Line 75"/>
            <p:cNvSpPr>
              <a:spLocks noChangeAspect="1" noChangeShapeType="1"/>
            </p:cNvSpPr>
            <p:nvPr/>
          </p:nvSpPr>
          <p:spPr bwMode="auto">
            <a:xfrm>
              <a:off x="3782" y="2330"/>
              <a:ext cx="90" cy="0"/>
            </a:xfrm>
            <a:prstGeom prst="line">
              <a:avLst/>
            </a:prstGeom>
            <a:noFill/>
            <a:ln w="9525">
              <a:solidFill>
                <a:schemeClr val="tx1"/>
              </a:solidFill>
              <a:round/>
              <a:tailEnd type="stealth" w="lg" len="lg"/>
            </a:ln>
            <a:extLst>
              <a:ext uri="{909E8E84-426E-40DD-AFC4-6F175D3DCCD1}">
                <a14:hiddenFill xmlns:a14="http://schemas.microsoft.com/office/drawing/2010/main">
                  <a:noFill/>
                </a14:hiddenFill>
              </a:ext>
            </a:extLst>
          </p:spPr>
          <p:txBody>
            <a:body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zh-CN" altLang="en-US" sz="2800" b="1" i="0" u="none" strike="noStrike" kern="1200" cap="none" spc="0" normalizeH="0" baseline="0" noProof="0">
                <a:ln>
                  <a:noFill/>
                </a:ln>
                <a:solidFill>
                  <a:srgbClr val="000000"/>
                </a:solidFill>
                <a:effectLst/>
                <a:uLnTx/>
                <a:uFillTx/>
                <a:latin typeface="Verdana" panose="020B0804030504040204" pitchFamily="34" charset="0"/>
                <a:ea typeface="幼圆" panose="02010509060101010101" pitchFamily="49" charset="-122"/>
                <a:cs typeface="+mn-cs"/>
              </a:endParaRPr>
            </a:p>
          </p:txBody>
        </p:sp>
        <p:sp>
          <p:nvSpPr>
            <p:cNvPr id="4151" name="Text Box 76"/>
            <p:cNvSpPr txBox="1">
              <a:spLocks noChangeAspect="1" noChangeArrowheads="1"/>
            </p:cNvSpPr>
            <p:nvPr/>
          </p:nvSpPr>
          <p:spPr bwMode="auto">
            <a:xfrm>
              <a:off x="3702" y="2047"/>
              <a:ext cx="230"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b="1">
                  <a:solidFill>
                    <a:schemeClr val="tx1"/>
                  </a:solidFill>
                  <a:latin typeface="Verdana" panose="020B0804030504040204" pitchFamily="34" charset="0"/>
                  <a:ea typeface="幼圆" panose="02010509060101010101" pitchFamily="49" charset="-122"/>
                </a:defRPr>
              </a:lvl1pPr>
              <a:lvl2pPr marL="742950" indent="-285750" eaLnBrk="0" hangingPunct="0">
                <a:defRPr sz="2800" b="1">
                  <a:solidFill>
                    <a:schemeClr val="tx1"/>
                  </a:solidFill>
                  <a:latin typeface="Verdana" panose="020B0804030504040204" pitchFamily="34" charset="0"/>
                  <a:ea typeface="幼圆" panose="02010509060101010101" pitchFamily="49" charset="-122"/>
                </a:defRPr>
              </a:lvl2pPr>
              <a:lvl3pPr marL="1143000" indent="-228600" eaLnBrk="0" hangingPunct="0">
                <a:defRPr sz="2800" b="1">
                  <a:solidFill>
                    <a:schemeClr val="tx1"/>
                  </a:solidFill>
                  <a:latin typeface="Verdana" panose="020B0804030504040204" pitchFamily="34" charset="0"/>
                  <a:ea typeface="幼圆" panose="02010509060101010101" pitchFamily="49" charset="-122"/>
                </a:defRPr>
              </a:lvl3pPr>
              <a:lvl4pPr marL="1600200" indent="-228600" eaLnBrk="0" hangingPunct="0">
                <a:defRPr sz="2800" b="1">
                  <a:solidFill>
                    <a:schemeClr val="tx1"/>
                  </a:solidFill>
                  <a:latin typeface="Verdana" panose="020B0804030504040204" pitchFamily="34" charset="0"/>
                  <a:ea typeface="幼圆" panose="02010509060101010101" pitchFamily="49" charset="-122"/>
                </a:defRPr>
              </a:lvl4pPr>
              <a:lvl5pPr marL="2057400" indent="-228600" eaLnBrk="0" hangingPunct="0">
                <a:defRPr sz="2800" b="1">
                  <a:solidFill>
                    <a:schemeClr val="tx1"/>
                  </a:solidFill>
                  <a:latin typeface="Verdana" panose="020B0804030504040204" pitchFamily="34" charset="0"/>
                  <a:ea typeface="幼圆" panose="02010509060101010101" pitchFamily="49" charset="-122"/>
                </a:defRPr>
              </a:lvl5pPr>
              <a:lvl6pPr marL="25146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6pPr>
              <a:lvl7pPr marL="29718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7pPr>
              <a:lvl8pPr marL="34290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8pPr>
              <a:lvl9pPr marL="38862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000" b="1" i="1" u="none" strike="noStrike" kern="1200" cap="none" spc="0" normalizeH="0" baseline="0" noProof="0">
                  <a:ln>
                    <a:noFill/>
                  </a:ln>
                  <a:solidFill>
                    <a:srgbClr val="000000"/>
                  </a:solidFill>
                  <a:effectLst/>
                  <a:uLnTx/>
                  <a:uFillTx/>
                  <a:latin typeface="Times New Roman" panose="02020503050405090304" pitchFamily="18" charset="0"/>
                  <a:ea typeface="华文楷体" panose="02010600040101010101" pitchFamily="2" charset="-122"/>
                  <a:cs typeface="+mn-cs"/>
                </a:rPr>
                <a:t>I</a:t>
              </a:r>
              <a:r>
                <a:rPr kumimoji="0" lang="en-US" altLang="zh-CN" sz="2000" b="1" i="0" u="none" strike="noStrike" kern="1200" cap="none" spc="0" normalizeH="0" baseline="-25000" noProof="0">
                  <a:ln>
                    <a:noFill/>
                  </a:ln>
                  <a:solidFill>
                    <a:srgbClr val="000000"/>
                  </a:solidFill>
                  <a:effectLst/>
                  <a:uLnTx/>
                  <a:uFillTx/>
                  <a:latin typeface="Times New Roman" panose="02020503050405090304" pitchFamily="18" charset="0"/>
                  <a:ea typeface="华文楷体" panose="02010600040101010101" pitchFamily="2" charset="-122"/>
                  <a:cs typeface="+mn-cs"/>
                </a:rPr>
                <a:t>1</a:t>
              </a:r>
              <a:endParaRPr kumimoji="0" lang="en-US" altLang="zh-CN" sz="2000" b="1" i="0" u="none" strike="noStrike" kern="1200" cap="none" spc="0" normalizeH="0" baseline="-25000" noProof="0">
                <a:ln>
                  <a:noFill/>
                </a:ln>
                <a:solidFill>
                  <a:srgbClr val="000000"/>
                </a:solidFill>
                <a:effectLst/>
                <a:uLnTx/>
                <a:uFillTx/>
                <a:latin typeface="Times New Roman" panose="02020503050405090304" pitchFamily="18" charset="0"/>
                <a:ea typeface="华文楷体" panose="02010600040101010101" pitchFamily="2" charset="-122"/>
                <a:cs typeface="+mn-cs"/>
              </a:endParaRPr>
            </a:p>
          </p:txBody>
        </p:sp>
        <p:sp>
          <p:nvSpPr>
            <p:cNvPr id="4152" name="Rectangle 77"/>
            <p:cNvSpPr>
              <a:spLocks noChangeArrowheads="1"/>
            </p:cNvSpPr>
            <p:nvPr/>
          </p:nvSpPr>
          <p:spPr bwMode="auto">
            <a:xfrm>
              <a:off x="4779" y="2047"/>
              <a:ext cx="204"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000" b="1" i="0" u="none" strike="noStrike" kern="1200" cap="none" spc="0" normalizeH="0" baseline="0" noProof="0">
                  <a:ln>
                    <a:noFill/>
                  </a:ln>
                  <a:solidFill>
                    <a:srgbClr val="000000"/>
                  </a:solidFill>
                  <a:effectLst/>
                  <a:uLnTx/>
                  <a:uFillTx/>
                  <a:latin typeface="Times New Roman" panose="02020503050405090304" pitchFamily="18" charset="0"/>
                  <a:ea typeface="华文楷体" panose="02010600040101010101" pitchFamily="2" charset="-122"/>
                  <a:cs typeface="+mn-cs"/>
                </a:rPr>
                <a:t>b</a:t>
              </a:r>
              <a:endParaRPr kumimoji="0" lang="en-US" altLang="zh-CN" sz="2000" b="1" i="0" u="none" strike="noStrike" kern="1200" cap="none" spc="0" normalizeH="0" baseline="0" noProof="0">
                <a:ln>
                  <a:noFill/>
                </a:ln>
                <a:solidFill>
                  <a:srgbClr val="000000"/>
                </a:solidFill>
                <a:effectLst/>
                <a:uLnTx/>
                <a:uFillTx/>
                <a:latin typeface="Times New Roman" panose="02020503050405090304" pitchFamily="18" charset="0"/>
                <a:ea typeface="华文楷体" panose="02010600040101010101" pitchFamily="2" charset="-122"/>
                <a:cs typeface="+mn-cs"/>
              </a:endParaRPr>
            </a:p>
          </p:txBody>
        </p:sp>
        <p:sp>
          <p:nvSpPr>
            <p:cNvPr id="4153" name="Rectangle 78"/>
            <p:cNvSpPr>
              <a:spLocks noChangeArrowheads="1"/>
            </p:cNvSpPr>
            <p:nvPr/>
          </p:nvSpPr>
          <p:spPr bwMode="auto">
            <a:xfrm>
              <a:off x="4071" y="3634"/>
              <a:ext cx="186"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000" b="1" i="0" u="none" strike="noStrike" kern="1200" cap="none" spc="0" normalizeH="0" baseline="0" noProof="0">
                  <a:ln>
                    <a:noFill/>
                  </a:ln>
                  <a:solidFill>
                    <a:srgbClr val="000000"/>
                  </a:solidFill>
                  <a:effectLst/>
                  <a:uLnTx/>
                  <a:uFillTx/>
                  <a:latin typeface="Times New Roman" panose="02020503050405090304" pitchFamily="18" charset="0"/>
                  <a:ea typeface="华文楷体" panose="02010600040101010101" pitchFamily="2" charset="-122"/>
                  <a:cs typeface="+mn-cs"/>
                </a:rPr>
                <a:t>c</a:t>
              </a:r>
              <a:endParaRPr kumimoji="0" lang="en-US" altLang="zh-CN" sz="2000" b="1" i="0" u="none" strike="noStrike" kern="1200" cap="none" spc="0" normalizeH="0" baseline="0" noProof="0">
                <a:ln>
                  <a:noFill/>
                </a:ln>
                <a:solidFill>
                  <a:srgbClr val="000000"/>
                </a:solidFill>
                <a:effectLst/>
                <a:uLnTx/>
                <a:uFillTx/>
                <a:latin typeface="Times New Roman" panose="02020503050405090304" pitchFamily="18" charset="0"/>
                <a:ea typeface="华文楷体" panose="02010600040101010101" pitchFamily="2" charset="-122"/>
                <a:cs typeface="+mn-cs"/>
              </a:endParaRPr>
            </a:p>
          </p:txBody>
        </p:sp>
      </p:grpSp>
      <p:sp>
        <p:nvSpPr>
          <p:cNvPr id="24655" name="Text Box 79"/>
          <p:cNvSpPr txBox="1">
            <a:spLocks noChangeArrowheads="1"/>
          </p:cNvSpPr>
          <p:nvPr/>
        </p:nvSpPr>
        <p:spPr bwMode="auto">
          <a:xfrm>
            <a:off x="2046288" y="1854200"/>
            <a:ext cx="1073150"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b="1">
                <a:solidFill>
                  <a:schemeClr val="tx1"/>
                </a:solidFill>
                <a:latin typeface="Verdana" panose="020B0804030504040204" pitchFamily="34" charset="0"/>
                <a:ea typeface="幼圆" panose="02010509060101010101" pitchFamily="49" charset="-122"/>
              </a:defRPr>
            </a:lvl1pPr>
            <a:lvl2pPr marL="742950" indent="-285750" eaLnBrk="0" hangingPunct="0">
              <a:defRPr sz="2800" b="1">
                <a:solidFill>
                  <a:schemeClr val="tx1"/>
                </a:solidFill>
                <a:latin typeface="Verdana" panose="020B0804030504040204" pitchFamily="34" charset="0"/>
                <a:ea typeface="幼圆" panose="02010509060101010101" pitchFamily="49" charset="-122"/>
              </a:defRPr>
            </a:lvl2pPr>
            <a:lvl3pPr marL="1143000" indent="-228600" eaLnBrk="0" hangingPunct="0">
              <a:defRPr sz="2800" b="1">
                <a:solidFill>
                  <a:schemeClr val="tx1"/>
                </a:solidFill>
                <a:latin typeface="Verdana" panose="020B0804030504040204" pitchFamily="34" charset="0"/>
                <a:ea typeface="幼圆" panose="02010509060101010101" pitchFamily="49" charset="-122"/>
              </a:defRPr>
            </a:lvl3pPr>
            <a:lvl4pPr marL="1600200" indent="-228600" eaLnBrk="0" hangingPunct="0">
              <a:defRPr sz="2800" b="1">
                <a:solidFill>
                  <a:schemeClr val="tx1"/>
                </a:solidFill>
                <a:latin typeface="Verdana" panose="020B0804030504040204" pitchFamily="34" charset="0"/>
                <a:ea typeface="幼圆" panose="02010509060101010101" pitchFamily="49" charset="-122"/>
              </a:defRPr>
            </a:lvl4pPr>
            <a:lvl5pPr marL="2057400" indent="-228600" eaLnBrk="0" hangingPunct="0">
              <a:defRPr sz="2800" b="1">
                <a:solidFill>
                  <a:schemeClr val="tx1"/>
                </a:solidFill>
                <a:latin typeface="Verdana" panose="020B0804030504040204" pitchFamily="34" charset="0"/>
                <a:ea typeface="幼圆" panose="02010509060101010101" pitchFamily="49" charset="-122"/>
              </a:defRPr>
            </a:lvl5pPr>
            <a:lvl6pPr marL="25146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6pPr>
            <a:lvl7pPr marL="29718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7pPr>
            <a:lvl8pPr marL="34290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8pPr>
            <a:lvl9pPr marL="38862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800" b="1" i="0" u="none" strike="noStrike" kern="1200" cap="none" spc="0" normalizeH="0" baseline="0" noProof="0">
                <a:ln>
                  <a:noFill/>
                </a:ln>
                <a:solidFill>
                  <a:srgbClr val="000000"/>
                </a:solidFill>
                <a:effectLst/>
                <a:uLnTx/>
                <a:uFillTx/>
                <a:latin typeface="Times New Roman" panose="02020503050405090304" pitchFamily="18" charset="0"/>
                <a:ea typeface="幼圆" panose="02010509060101010101" pitchFamily="49" charset="-122"/>
                <a:cs typeface="Times New Roman" panose="02020503050405090304" pitchFamily="18" charset="0"/>
              </a:rPr>
              <a:t>回路</a:t>
            </a:r>
            <a:r>
              <a:rPr kumimoji="0" lang="en-US" altLang="zh-CN" sz="2800" b="1" i="0" u="none" strike="noStrike" kern="1200" cap="none" spc="0" normalizeH="0" baseline="0" noProof="0">
                <a:ln>
                  <a:noFill/>
                </a:ln>
                <a:solidFill>
                  <a:srgbClr val="000000"/>
                </a:solidFill>
                <a:effectLst/>
                <a:uLnTx/>
                <a:uFillTx/>
                <a:latin typeface="Times New Roman" panose="02020503050405090304" pitchFamily="18" charset="0"/>
                <a:ea typeface="幼圆" panose="02010509060101010101" pitchFamily="49" charset="-122"/>
                <a:cs typeface="Times New Roman" panose="02020503050405090304" pitchFamily="18" charset="0"/>
              </a:rPr>
              <a:t>2</a:t>
            </a:r>
            <a:endParaRPr kumimoji="0" lang="en-US" altLang="zh-CN" sz="2800" b="1" i="0" u="none" strike="noStrike" kern="1200" cap="none" spc="0" normalizeH="0" baseline="0" noProof="0">
              <a:ln>
                <a:noFill/>
              </a:ln>
              <a:solidFill>
                <a:srgbClr val="000000"/>
              </a:solidFill>
              <a:effectLst/>
              <a:uLnTx/>
              <a:uFillTx/>
              <a:latin typeface="Times New Roman" panose="02020503050405090304" pitchFamily="18" charset="0"/>
              <a:ea typeface="幼圆" panose="02010509060101010101" pitchFamily="49" charset="-122"/>
              <a:cs typeface="Times New Roman" panose="02020503050405090304" pitchFamily="18" charset="0"/>
            </a:endParaRPr>
          </a:p>
        </p:txBody>
      </p:sp>
      <p:graphicFrame>
        <p:nvGraphicFramePr>
          <p:cNvPr id="24656" name="Object 80"/>
          <p:cNvGraphicFramePr>
            <a:graphicFrameLocks noChangeAspect="1"/>
          </p:cNvGraphicFramePr>
          <p:nvPr/>
        </p:nvGraphicFramePr>
        <p:xfrm>
          <a:off x="4025900" y="1898650"/>
          <a:ext cx="4953000" cy="431800"/>
        </p:xfrm>
        <a:graphic>
          <a:graphicData uri="http://schemas.openxmlformats.org/presentationml/2006/ole">
            <mc:AlternateContent xmlns:mc="http://schemas.openxmlformats.org/markup-compatibility/2006">
              <mc:Choice xmlns:v="urn:schemas-microsoft-com:vml" Requires="v">
                <p:oleObj spid="_x0000_s92" name="Equation" r:id="rId1" imgW="4953000" imgH="431800" progId="Equation.DSMT4">
                  <p:embed/>
                </p:oleObj>
              </mc:Choice>
              <mc:Fallback>
                <p:oleObj name="Equation" r:id="rId1" imgW="4953000" imgH="431800" progId="Equation.DSMT4">
                  <p:embed/>
                  <p:pic>
                    <p:nvPicPr>
                      <p:cNvPr id="0" name="Object 8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25900" y="1898650"/>
                        <a:ext cx="4953000"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4657" name="Text Box 81"/>
          <p:cNvSpPr txBox="1">
            <a:spLocks noChangeArrowheads="1"/>
          </p:cNvSpPr>
          <p:nvPr/>
        </p:nvSpPr>
        <p:spPr bwMode="auto">
          <a:xfrm>
            <a:off x="2046288" y="2460625"/>
            <a:ext cx="1073150"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b="1">
                <a:solidFill>
                  <a:schemeClr val="tx1"/>
                </a:solidFill>
                <a:latin typeface="Verdana" panose="020B0804030504040204" pitchFamily="34" charset="0"/>
                <a:ea typeface="幼圆" panose="02010509060101010101" pitchFamily="49" charset="-122"/>
              </a:defRPr>
            </a:lvl1pPr>
            <a:lvl2pPr marL="742950" indent="-285750" eaLnBrk="0" hangingPunct="0">
              <a:defRPr sz="2800" b="1">
                <a:solidFill>
                  <a:schemeClr val="tx1"/>
                </a:solidFill>
                <a:latin typeface="Verdana" panose="020B0804030504040204" pitchFamily="34" charset="0"/>
                <a:ea typeface="幼圆" panose="02010509060101010101" pitchFamily="49" charset="-122"/>
              </a:defRPr>
            </a:lvl2pPr>
            <a:lvl3pPr marL="1143000" indent="-228600" eaLnBrk="0" hangingPunct="0">
              <a:defRPr sz="2800" b="1">
                <a:solidFill>
                  <a:schemeClr val="tx1"/>
                </a:solidFill>
                <a:latin typeface="Verdana" panose="020B0804030504040204" pitchFamily="34" charset="0"/>
                <a:ea typeface="幼圆" panose="02010509060101010101" pitchFamily="49" charset="-122"/>
              </a:defRPr>
            </a:lvl3pPr>
            <a:lvl4pPr marL="1600200" indent="-228600" eaLnBrk="0" hangingPunct="0">
              <a:defRPr sz="2800" b="1">
                <a:solidFill>
                  <a:schemeClr val="tx1"/>
                </a:solidFill>
                <a:latin typeface="Verdana" panose="020B0804030504040204" pitchFamily="34" charset="0"/>
                <a:ea typeface="幼圆" panose="02010509060101010101" pitchFamily="49" charset="-122"/>
              </a:defRPr>
            </a:lvl4pPr>
            <a:lvl5pPr marL="2057400" indent="-228600" eaLnBrk="0" hangingPunct="0">
              <a:defRPr sz="2800" b="1">
                <a:solidFill>
                  <a:schemeClr val="tx1"/>
                </a:solidFill>
                <a:latin typeface="Verdana" panose="020B0804030504040204" pitchFamily="34" charset="0"/>
                <a:ea typeface="幼圆" panose="02010509060101010101" pitchFamily="49" charset="-122"/>
              </a:defRPr>
            </a:lvl5pPr>
            <a:lvl6pPr marL="25146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6pPr>
            <a:lvl7pPr marL="29718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7pPr>
            <a:lvl8pPr marL="34290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8pPr>
            <a:lvl9pPr marL="38862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800" b="1" i="0" u="none" strike="noStrike" kern="1200" cap="none" spc="0" normalizeH="0" baseline="0" noProof="0">
                <a:ln>
                  <a:noFill/>
                </a:ln>
                <a:solidFill>
                  <a:srgbClr val="000000"/>
                </a:solidFill>
                <a:effectLst/>
                <a:uLnTx/>
                <a:uFillTx/>
                <a:latin typeface="Times New Roman" panose="02020503050405090304" pitchFamily="18" charset="0"/>
                <a:ea typeface="幼圆" panose="02010509060101010101" pitchFamily="49" charset="-122"/>
                <a:cs typeface="Times New Roman" panose="02020503050405090304" pitchFamily="18" charset="0"/>
              </a:rPr>
              <a:t>回路</a:t>
            </a:r>
            <a:r>
              <a:rPr kumimoji="0" lang="en-US" altLang="zh-CN" sz="2800" b="1" i="0" u="none" strike="noStrike" kern="1200" cap="none" spc="0" normalizeH="0" baseline="0" noProof="0">
                <a:ln>
                  <a:noFill/>
                </a:ln>
                <a:solidFill>
                  <a:srgbClr val="000000"/>
                </a:solidFill>
                <a:effectLst/>
                <a:uLnTx/>
                <a:uFillTx/>
                <a:latin typeface="Times New Roman" panose="02020503050405090304" pitchFamily="18" charset="0"/>
                <a:ea typeface="幼圆" panose="02010509060101010101" pitchFamily="49" charset="-122"/>
                <a:cs typeface="Times New Roman" panose="02020503050405090304" pitchFamily="18" charset="0"/>
              </a:rPr>
              <a:t>3</a:t>
            </a:r>
            <a:endParaRPr kumimoji="0" lang="en-US" altLang="zh-CN" sz="2800" b="1" i="0" u="none" strike="noStrike" kern="1200" cap="none" spc="0" normalizeH="0" baseline="0" noProof="0">
              <a:ln>
                <a:noFill/>
              </a:ln>
              <a:solidFill>
                <a:srgbClr val="000000"/>
              </a:solidFill>
              <a:effectLst/>
              <a:uLnTx/>
              <a:uFillTx/>
              <a:latin typeface="Times New Roman" panose="02020503050405090304" pitchFamily="18" charset="0"/>
              <a:ea typeface="幼圆" panose="02010509060101010101" pitchFamily="49" charset="-122"/>
              <a:cs typeface="Times New Roman" panose="02020503050405090304" pitchFamily="18" charset="0"/>
            </a:endParaRPr>
          </a:p>
        </p:txBody>
      </p:sp>
      <p:graphicFrame>
        <p:nvGraphicFramePr>
          <p:cNvPr id="24658" name="Object 82"/>
          <p:cNvGraphicFramePr>
            <a:graphicFrameLocks noChangeAspect="1"/>
          </p:cNvGraphicFramePr>
          <p:nvPr/>
        </p:nvGraphicFramePr>
        <p:xfrm>
          <a:off x="4051300" y="2505075"/>
          <a:ext cx="3124200" cy="431800"/>
        </p:xfrm>
        <a:graphic>
          <a:graphicData uri="http://schemas.openxmlformats.org/presentationml/2006/ole">
            <mc:AlternateContent xmlns:mc="http://schemas.openxmlformats.org/markup-compatibility/2006">
              <mc:Choice xmlns:v="urn:schemas-microsoft-com:vml" Requires="v">
                <p:oleObj spid="_x0000_s3" name="Equation" r:id="rId3" imgW="3124200" imgH="431800" progId="Equation.DSMT4">
                  <p:embed/>
                </p:oleObj>
              </mc:Choice>
              <mc:Fallback>
                <p:oleObj name="Equation" r:id="rId3" imgW="3124200" imgH="431800" progId="Equation.DSMT4">
                  <p:embed/>
                  <p:pic>
                    <p:nvPicPr>
                      <p:cNvPr id="0" name="Object 8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51300" y="2505075"/>
                        <a:ext cx="3124200"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 name="灯片编号占位符 4"/>
          <p:cNvSpPr>
            <a:spLocks noGrp="1"/>
          </p:cNvSpPr>
          <p:nvPr>
            <p:ph type="sldNum" sz="quarter" idx="12"/>
            <p:custDataLst>
              <p:tags r:id="rId5"/>
            </p:custDataLst>
          </p:nvPr>
        </p:nvSpPr>
        <p:spPr/>
        <p:txBody>
          <a:bodyPr/>
          <a:lstStyle/>
          <a:p>
            <a:fld id="{6D22F896-40B5-4ADD-8801-0D06FADFA095}" type="slidenum">
              <a:rPr lang="en-US" dirty="0"/>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4655"/>
                                        </p:tgtEl>
                                        <p:attrNameLst>
                                          <p:attrName>style.visibility</p:attrName>
                                        </p:attrNameLst>
                                      </p:cBhvr>
                                      <p:to>
                                        <p:strVal val="visible"/>
                                      </p:to>
                                    </p:set>
                                    <p:animEffect transition="in" filter="wipe(left)">
                                      <p:cBhvr>
                                        <p:cTn id="12" dur="500"/>
                                        <p:tgtEl>
                                          <p:spTgt spid="24655"/>
                                        </p:tgtEl>
                                      </p:cBhvr>
                                    </p:animEffect>
                                  </p:childTnLst>
                                </p:cTn>
                              </p:par>
                            </p:childTnLst>
                          </p:cTn>
                        </p:par>
                        <p:par>
                          <p:cTn id="13" fill="hold">
                            <p:stCondLst>
                              <p:cond delay="500"/>
                            </p:stCondLst>
                            <p:childTnLst>
                              <p:par>
                                <p:cTn id="14" presetID="22" presetClass="entr" presetSubtype="8" fill="hold" nodeType="afterEffect">
                                  <p:stCondLst>
                                    <p:cond delay="0"/>
                                  </p:stCondLst>
                                  <p:childTnLst>
                                    <p:set>
                                      <p:cBhvr>
                                        <p:cTn id="15" dur="1" fill="hold">
                                          <p:stCondLst>
                                            <p:cond delay="0"/>
                                          </p:stCondLst>
                                        </p:cTn>
                                        <p:tgtEl>
                                          <p:spTgt spid="24656"/>
                                        </p:tgtEl>
                                        <p:attrNameLst>
                                          <p:attrName>style.visibility</p:attrName>
                                        </p:attrNameLst>
                                      </p:cBhvr>
                                      <p:to>
                                        <p:strVal val="visible"/>
                                      </p:to>
                                    </p:set>
                                    <p:animEffect transition="in" filter="wipe(left)">
                                      <p:cBhvr>
                                        <p:cTn id="16" dur="500"/>
                                        <p:tgtEl>
                                          <p:spTgt spid="24656"/>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24657"/>
                                        </p:tgtEl>
                                        <p:attrNameLst>
                                          <p:attrName>style.visibility</p:attrName>
                                        </p:attrNameLst>
                                      </p:cBhvr>
                                      <p:to>
                                        <p:strVal val="visible"/>
                                      </p:to>
                                    </p:set>
                                    <p:animEffect transition="in" filter="wipe(left)">
                                      <p:cBhvr>
                                        <p:cTn id="21" dur="500"/>
                                        <p:tgtEl>
                                          <p:spTgt spid="24657"/>
                                        </p:tgtEl>
                                      </p:cBhvr>
                                    </p:animEffect>
                                  </p:childTnLst>
                                </p:cTn>
                              </p:par>
                            </p:childTnLst>
                          </p:cTn>
                        </p:par>
                        <p:par>
                          <p:cTn id="22" fill="hold">
                            <p:stCondLst>
                              <p:cond delay="500"/>
                            </p:stCondLst>
                            <p:childTnLst>
                              <p:par>
                                <p:cTn id="23" presetID="22" presetClass="entr" presetSubtype="8" fill="hold" nodeType="afterEffect">
                                  <p:stCondLst>
                                    <p:cond delay="0"/>
                                  </p:stCondLst>
                                  <p:childTnLst>
                                    <p:set>
                                      <p:cBhvr>
                                        <p:cTn id="24" dur="1" fill="hold">
                                          <p:stCondLst>
                                            <p:cond delay="0"/>
                                          </p:stCondLst>
                                        </p:cTn>
                                        <p:tgtEl>
                                          <p:spTgt spid="24658"/>
                                        </p:tgtEl>
                                        <p:attrNameLst>
                                          <p:attrName>style.visibility</p:attrName>
                                        </p:attrNameLst>
                                      </p:cBhvr>
                                      <p:to>
                                        <p:strVal val="visible"/>
                                      </p:to>
                                    </p:set>
                                    <p:animEffect transition="in" filter="wipe(left)">
                                      <p:cBhvr>
                                        <p:cTn id="25" dur="500"/>
                                        <p:tgtEl>
                                          <p:spTgt spid="246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655" grpId="0"/>
      <p:bldP spid="24657" grpId="0"/>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Text Box 2"/>
          <p:cNvSpPr txBox="1"/>
          <p:nvPr/>
        </p:nvSpPr>
        <p:spPr>
          <a:xfrm>
            <a:off x="2133600" y="6065838"/>
            <a:ext cx="8534400" cy="64516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lnSpc>
                <a:spcPct val="150000"/>
              </a:lnSpc>
              <a:spcBef>
                <a:spcPct val="50000"/>
              </a:spcBef>
              <a:buNone/>
            </a:pPr>
            <a:r>
              <a:rPr lang="en-US" altLang="zh-CN" sz="2400" b="1" dirty="0">
                <a:ea typeface="楷体_GB2312" pitchFamily="1" charset="-122"/>
              </a:rPr>
              <a:t>        </a:t>
            </a:r>
            <a:r>
              <a:rPr lang="zh-CN" altLang="en-US" sz="2400" b="1" dirty="0">
                <a:ea typeface="楷体_GB2312" pitchFamily="1" charset="-122"/>
              </a:rPr>
              <a:t>式中</a:t>
            </a:r>
            <a:r>
              <a:rPr lang="en-US" altLang="zh-CN" sz="2400" b="1" i="1" dirty="0">
                <a:ea typeface="楷体_GB2312" pitchFamily="1" charset="-122"/>
              </a:rPr>
              <a:t>I</a:t>
            </a:r>
            <a:r>
              <a:rPr lang="en-US" altLang="zh-CN" sz="2400" b="1" baseline="-20000" dirty="0">
                <a:ea typeface="楷体_GB2312" pitchFamily="1" charset="-122"/>
              </a:rPr>
              <a:t>max</a:t>
            </a:r>
            <a:r>
              <a:rPr lang="en-US" altLang="zh-CN" sz="2400" b="1" dirty="0">
                <a:ea typeface="楷体_GB2312" pitchFamily="1" charset="-122"/>
              </a:rPr>
              <a:t>=</a:t>
            </a:r>
            <a:r>
              <a:rPr lang="en-US" altLang="zh-CN" sz="2400" b="1" i="1" dirty="0">
                <a:ea typeface="楷体_GB2312" pitchFamily="1" charset="-122"/>
              </a:rPr>
              <a:t>U</a:t>
            </a:r>
            <a:r>
              <a:rPr lang="en-US" altLang="zh-CN" sz="2400" b="1" baseline="-20000" dirty="0">
                <a:ea typeface="楷体_GB2312" pitchFamily="1" charset="-122"/>
              </a:rPr>
              <a:t>S</a:t>
            </a:r>
            <a:r>
              <a:rPr lang="en-US" altLang="zh-CN" sz="2400" b="1" dirty="0">
                <a:ea typeface="楷体_GB2312" pitchFamily="1" charset="-122"/>
              </a:rPr>
              <a:t>/</a:t>
            </a:r>
            <a:r>
              <a:rPr lang="en-US" altLang="zh-CN" sz="2400" b="1" i="1" dirty="0">
                <a:ea typeface="楷体_GB2312" pitchFamily="1" charset="-122"/>
              </a:rPr>
              <a:t>R</a:t>
            </a:r>
            <a:r>
              <a:rPr lang="en-US" altLang="zh-CN" sz="2400" b="1" baseline="-20000" dirty="0">
                <a:ea typeface="楷体_GB2312" pitchFamily="1" charset="-122"/>
              </a:rPr>
              <a:t>o</a:t>
            </a:r>
            <a:r>
              <a:rPr lang="zh-CN" altLang="en-US" sz="2400" b="1" dirty="0">
                <a:ea typeface="楷体_GB2312" pitchFamily="1" charset="-122"/>
              </a:rPr>
              <a:t>是电表短路</a:t>
            </a:r>
            <a:r>
              <a:rPr lang="en-US" altLang="zh-CN" sz="2400" b="1" dirty="0">
                <a:ea typeface="楷体_GB2312" pitchFamily="1" charset="-122"/>
              </a:rPr>
              <a:t>(</a:t>
            </a:r>
            <a:r>
              <a:rPr lang="en-US" altLang="zh-CN" sz="2400" b="1" i="1" dirty="0">
                <a:ea typeface="楷体_GB2312" pitchFamily="1" charset="-122"/>
              </a:rPr>
              <a:t>R</a:t>
            </a:r>
            <a:r>
              <a:rPr lang="en-US" altLang="zh-CN" sz="2400" b="1" baseline="-30000" dirty="0">
                <a:ea typeface="楷体_GB2312" pitchFamily="1" charset="-122"/>
              </a:rPr>
              <a:t>x</a:t>
            </a:r>
            <a:r>
              <a:rPr lang="en-US" altLang="zh-CN" sz="2400" b="1" dirty="0">
                <a:ea typeface="楷体_GB2312" pitchFamily="1" charset="-122"/>
              </a:rPr>
              <a:t>=0)</a:t>
            </a:r>
            <a:r>
              <a:rPr lang="zh-CN" altLang="en-US" sz="2400" b="1" dirty="0">
                <a:ea typeface="楷体_GB2312" pitchFamily="1" charset="-122"/>
              </a:rPr>
              <a:t>时指针满偏转的电流。</a:t>
            </a:r>
            <a:endParaRPr lang="zh-CN" altLang="en-US" sz="2400" b="1" dirty="0">
              <a:ea typeface="楷体_GB2312" pitchFamily="1" charset="-122"/>
            </a:endParaRPr>
          </a:p>
        </p:txBody>
      </p:sp>
      <p:sp>
        <p:nvSpPr>
          <p:cNvPr id="107523" name="Rectangle 3"/>
          <p:cNvSpPr/>
          <p:nvPr/>
        </p:nvSpPr>
        <p:spPr>
          <a:xfrm>
            <a:off x="2133600" y="3048000"/>
            <a:ext cx="8001000" cy="208407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lnSpc>
                <a:spcPct val="135000"/>
              </a:lnSpc>
              <a:spcBef>
                <a:spcPct val="50000"/>
              </a:spcBef>
              <a:buNone/>
            </a:pPr>
            <a:r>
              <a:rPr lang="en-US" altLang="zh-CN" sz="2400" b="1" dirty="0">
                <a:ea typeface="楷体_GB2312" pitchFamily="1" charset="-122"/>
              </a:rPr>
              <a:t>        </a:t>
            </a:r>
            <a:r>
              <a:rPr lang="zh-CN" altLang="en-US" sz="2400" b="1" dirty="0">
                <a:ea typeface="楷体_GB2312" pitchFamily="1" charset="-122"/>
              </a:rPr>
              <a:t>先将图中虚线部分用一个</a:t>
            </a:r>
            <a:r>
              <a:rPr lang="en-US" altLang="zh-CN" sz="2400" b="1" dirty="0">
                <a:ea typeface="楷体_GB2312" pitchFamily="1" charset="-122"/>
              </a:rPr>
              <a:t>2k</a:t>
            </a:r>
            <a:r>
              <a:rPr lang="en-US" altLang="zh-CN" sz="2400" b="1" dirty="0">
                <a:ea typeface="楷体_GB2312" pitchFamily="1" charset="-122"/>
                <a:sym typeface="Symbol" panose="05050102010706020507" pitchFamily="18" charset="2"/>
              </a:rPr>
              <a:t></a:t>
            </a:r>
            <a:r>
              <a:rPr lang="zh-CN" altLang="en-US" sz="2400" b="1" dirty="0">
                <a:ea typeface="楷体_GB2312" pitchFamily="1" charset="-122"/>
              </a:rPr>
              <a:t>电阻来模拟</a:t>
            </a:r>
            <a:r>
              <a:rPr lang="en-US" altLang="zh-CN" sz="2400" b="1" dirty="0">
                <a:ea typeface="楷体_GB2312" pitchFamily="1" charset="-122"/>
              </a:rPr>
              <a:t>(</a:t>
            </a:r>
            <a:r>
              <a:rPr lang="zh-CN" altLang="en-US" sz="2400" b="1" dirty="0">
                <a:ea typeface="楷体_GB2312" pitchFamily="1" charset="-122"/>
              </a:rPr>
              <a:t>当</a:t>
            </a:r>
            <a:r>
              <a:rPr lang="en-US" altLang="zh-CN" sz="2400" b="1" dirty="0">
                <a:ea typeface="楷体_GB2312" pitchFamily="1" charset="-122"/>
              </a:rPr>
              <a:t>2.8k</a:t>
            </a:r>
            <a:r>
              <a:rPr lang="en-US" altLang="zh-CN" sz="2400" b="1" dirty="0">
                <a:ea typeface="楷体_GB2312" pitchFamily="1" charset="-122"/>
                <a:sym typeface="Symbol" panose="05050102010706020507" pitchFamily="18" charset="2"/>
              </a:rPr>
              <a:t></a:t>
            </a:r>
            <a:r>
              <a:rPr lang="zh-CN" altLang="en-US" sz="2400" b="1" dirty="0">
                <a:ea typeface="楷体_GB2312" pitchFamily="1" charset="-122"/>
              </a:rPr>
              <a:t>电位器的滑动端位于最上端时，它是</a:t>
            </a:r>
            <a:r>
              <a:rPr lang="en-US" altLang="zh-CN" sz="2400" b="1" dirty="0">
                <a:ea typeface="楷体_GB2312" pitchFamily="1" charset="-122"/>
              </a:rPr>
              <a:t>10k</a:t>
            </a:r>
            <a:r>
              <a:rPr lang="en-US" altLang="zh-CN" sz="2400" b="1" dirty="0">
                <a:ea typeface="楷体_GB2312" pitchFamily="1" charset="-122"/>
                <a:sym typeface="Symbol" panose="05050102010706020507" pitchFamily="18" charset="2"/>
              </a:rPr>
              <a:t></a:t>
            </a:r>
            <a:r>
              <a:rPr lang="zh-CN" altLang="en-US" sz="2400" b="1" dirty="0">
                <a:ea typeface="楷体_GB2312" pitchFamily="1" charset="-122"/>
              </a:rPr>
              <a:t>和</a:t>
            </a:r>
            <a:r>
              <a:rPr lang="en-US" altLang="zh-CN" sz="2400" b="1" dirty="0">
                <a:ea typeface="楷体_GB2312" pitchFamily="1" charset="-122"/>
              </a:rPr>
              <a:t>2.5k</a:t>
            </a:r>
            <a:r>
              <a:rPr lang="en-US" altLang="zh-CN" sz="2400" b="1" dirty="0">
                <a:ea typeface="楷体_GB2312" pitchFamily="1" charset="-122"/>
                <a:sym typeface="Symbol" panose="05050102010706020507" pitchFamily="18" charset="2"/>
              </a:rPr>
              <a:t></a:t>
            </a:r>
            <a:r>
              <a:rPr lang="zh-CN" altLang="en-US" sz="2400" b="1" dirty="0">
                <a:ea typeface="楷体_GB2312" pitchFamily="1" charset="-122"/>
              </a:rPr>
              <a:t>电阻的并联</a:t>
            </a:r>
            <a:r>
              <a:rPr lang="en-US" altLang="zh-CN" sz="2400" b="1" dirty="0">
                <a:ea typeface="楷体_GB2312" pitchFamily="1" charset="-122"/>
              </a:rPr>
              <a:t>)</a:t>
            </a:r>
            <a:r>
              <a:rPr lang="zh-CN" altLang="en-US" sz="2400" b="1" dirty="0">
                <a:ea typeface="楷体_GB2312" pitchFamily="1" charset="-122"/>
              </a:rPr>
              <a:t>。图</a:t>
            </a:r>
            <a:r>
              <a:rPr lang="en-US" altLang="zh-CN" sz="2400" b="1" dirty="0">
                <a:ea typeface="楷体_GB2312" pitchFamily="1" charset="-122"/>
              </a:rPr>
              <a:t>(b)</a:t>
            </a:r>
            <a:r>
              <a:rPr lang="zh-CN" altLang="en-US" sz="2400" b="1" dirty="0">
                <a:ea typeface="楷体_GB2312" pitchFamily="1" charset="-122"/>
              </a:rPr>
              <a:t>是该电表的电路模型，可进一步简化为图</a:t>
            </a:r>
            <a:r>
              <a:rPr lang="en-US" altLang="zh-CN" sz="2400" b="1" dirty="0">
                <a:ea typeface="楷体_GB2312" pitchFamily="1" charset="-122"/>
              </a:rPr>
              <a:t>(c)</a:t>
            </a:r>
            <a:r>
              <a:rPr lang="zh-CN" altLang="en-US" sz="2400" b="1" dirty="0">
                <a:ea typeface="楷体_GB2312" pitchFamily="1" charset="-122"/>
              </a:rPr>
              <a:t>所示的电路。由此求得电表外接电阻 </a:t>
            </a:r>
            <a:r>
              <a:rPr lang="en-US" altLang="zh-CN" sz="2400" b="1" i="1" dirty="0">
                <a:ea typeface="楷体_GB2312" pitchFamily="1" charset="-122"/>
              </a:rPr>
              <a:t>R</a:t>
            </a:r>
            <a:r>
              <a:rPr lang="en-US" altLang="zh-CN" sz="2400" b="1" baseline="-20000" dirty="0">
                <a:ea typeface="楷体_GB2312" pitchFamily="1" charset="-122"/>
              </a:rPr>
              <a:t>x</a:t>
            </a:r>
            <a:r>
              <a:rPr lang="zh-CN" altLang="en-US" sz="2400" b="1" dirty="0">
                <a:ea typeface="楷体_GB2312" pitchFamily="1" charset="-122"/>
              </a:rPr>
              <a:t>时的电流：</a:t>
            </a:r>
            <a:endParaRPr lang="zh-CN" altLang="en-US" sz="2400" b="1" dirty="0">
              <a:ea typeface="楷体_GB2312" pitchFamily="1" charset="-122"/>
            </a:endParaRPr>
          </a:p>
        </p:txBody>
      </p:sp>
      <p:graphicFrame>
        <p:nvGraphicFramePr>
          <p:cNvPr id="107524" name="Object 4"/>
          <p:cNvGraphicFramePr>
            <a:graphicFrameLocks noChangeAspect="1"/>
          </p:cNvGraphicFramePr>
          <p:nvPr/>
        </p:nvGraphicFramePr>
        <p:xfrm>
          <a:off x="3657600" y="5137150"/>
          <a:ext cx="4572000" cy="1111250"/>
        </p:xfrm>
        <a:graphic>
          <a:graphicData uri="http://schemas.openxmlformats.org/presentationml/2006/ole">
            <mc:AlternateContent xmlns:mc="http://schemas.openxmlformats.org/markup-compatibility/2006">
              <mc:Choice xmlns:v="urn:schemas-microsoft-com:vml" Requires="v">
                <p:oleObj spid="_x0000_s92" name="" r:id="rId1" imgW="2286000" imgH="558800" progId="Equation.3">
                  <p:embed/>
                </p:oleObj>
              </mc:Choice>
              <mc:Fallback>
                <p:oleObj name="" r:id="rId1" imgW="2286000" imgH="558800" progId="Equation.3">
                  <p:embed/>
                  <p:pic>
                    <p:nvPicPr>
                      <p:cNvPr id="0" name="图片 3359"/>
                      <p:cNvPicPr/>
                      <p:nvPr/>
                    </p:nvPicPr>
                    <p:blipFill>
                      <a:blip r:embed="rId2"/>
                      <a:stretch>
                        <a:fillRect/>
                      </a:stretch>
                    </p:blipFill>
                    <p:spPr>
                      <a:xfrm>
                        <a:off x="3657600" y="5137150"/>
                        <a:ext cx="4572000" cy="1111250"/>
                      </a:xfrm>
                      <a:prstGeom prst="rect">
                        <a:avLst/>
                      </a:prstGeom>
                      <a:solidFill>
                        <a:srgbClr val="00FFCC"/>
                      </a:solidFill>
                      <a:ln w="38100">
                        <a:noFill/>
                        <a:miter/>
                      </a:ln>
                    </p:spPr>
                  </p:pic>
                </p:oleObj>
              </mc:Fallback>
            </mc:AlternateContent>
          </a:graphicData>
        </a:graphic>
      </p:graphicFrame>
      <p:graphicFrame>
        <p:nvGraphicFramePr>
          <p:cNvPr id="125957" name="Object 5"/>
          <p:cNvGraphicFramePr>
            <a:graphicFrameLocks noChangeAspect="1"/>
          </p:cNvGraphicFramePr>
          <p:nvPr/>
        </p:nvGraphicFramePr>
        <p:xfrm>
          <a:off x="2819400" y="76200"/>
          <a:ext cx="6629400" cy="3100388"/>
        </p:xfrm>
        <a:graphic>
          <a:graphicData uri="http://schemas.openxmlformats.org/presentationml/2006/ole">
            <mc:AlternateContent xmlns:mc="http://schemas.openxmlformats.org/markup-compatibility/2006">
              <mc:Choice xmlns:v="urn:schemas-microsoft-com:vml" Requires="v">
                <p:oleObj spid="_x0000_s2" name="" r:id="rId3" imgW="21564600" imgH="10083800" progId="Photoshop.Image.5">
                  <p:embed/>
                </p:oleObj>
              </mc:Choice>
              <mc:Fallback>
                <p:oleObj name="" r:id="rId3" imgW="21564600" imgH="10083800" progId="Photoshop.Image.5">
                  <p:embed/>
                  <p:pic>
                    <p:nvPicPr>
                      <p:cNvPr id="0" name="图片 3360"/>
                      <p:cNvPicPr/>
                      <p:nvPr/>
                    </p:nvPicPr>
                    <p:blipFill>
                      <a:blip r:embed="rId4"/>
                      <a:stretch>
                        <a:fillRect/>
                      </a:stretch>
                    </p:blipFill>
                    <p:spPr>
                      <a:xfrm>
                        <a:off x="2819400" y="76200"/>
                        <a:ext cx="6629400" cy="3100388"/>
                      </a:xfrm>
                      <a:prstGeom prst="rect">
                        <a:avLst/>
                      </a:prstGeom>
                      <a:noFill/>
                      <a:ln w="38100">
                        <a:noFill/>
                        <a:miter/>
                      </a:ln>
                    </p:spPr>
                  </p:pic>
                </p:oleObj>
              </mc:Fallback>
            </mc:AlternateContent>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107523">
                                            <p:txEl>
                                              <p:pRg st="0" end="0"/>
                                            </p:txEl>
                                          </p:spTgt>
                                        </p:tgtEl>
                                        <p:attrNameLst>
                                          <p:attrName>style.visibility</p:attrName>
                                        </p:attrNameLst>
                                      </p:cBhvr>
                                      <p:to>
                                        <p:strVal val="visible"/>
                                      </p:to>
                                    </p:set>
                                    <p:animEffect transition="in" filter="dissolve">
                                      <p:cBhvr>
                                        <p:cTn id="7" dur="500"/>
                                        <p:tgtEl>
                                          <p:spTgt spid="107523">
                                            <p:txEl>
                                              <p:pRg st="0" end="0"/>
                                            </p:txEl>
                                          </p:spTgt>
                                        </p:tgtEl>
                                      </p:cBhvr>
                                    </p:animEffect>
                                  </p:childTnLst>
                                </p:cTn>
                              </p:par>
                            </p:childTnLst>
                          </p:cTn>
                        </p:par>
                        <p:par>
                          <p:cTn id="8" fill="hold">
                            <p:stCondLst>
                              <p:cond delay="500"/>
                            </p:stCondLst>
                            <p:childTnLst>
                              <p:par>
                                <p:cTn id="9" presetID="9" presetClass="entr" presetSubtype="0" fill="hold" nodeType="afterEffect">
                                  <p:stCondLst>
                                    <p:cond delay="2000"/>
                                  </p:stCondLst>
                                  <p:childTnLst>
                                    <p:set>
                                      <p:cBhvr>
                                        <p:cTn id="10" dur="1" fill="hold">
                                          <p:stCondLst>
                                            <p:cond delay="0"/>
                                          </p:stCondLst>
                                        </p:cTn>
                                        <p:tgtEl>
                                          <p:spTgt spid="107524"/>
                                        </p:tgtEl>
                                        <p:attrNameLst>
                                          <p:attrName>style.visibility</p:attrName>
                                        </p:attrNameLst>
                                      </p:cBhvr>
                                      <p:to>
                                        <p:strVal val="visible"/>
                                      </p:to>
                                    </p:set>
                                    <p:animEffect transition="in" filter="dissolve">
                                      <p:cBhvr>
                                        <p:cTn id="11" dur="500"/>
                                        <p:tgtEl>
                                          <p:spTgt spid="107524"/>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grpId="0" nodeType="clickEffect">
                                  <p:stCondLst>
                                    <p:cond delay="0"/>
                                  </p:stCondLst>
                                  <p:childTnLst>
                                    <p:set>
                                      <p:cBhvr>
                                        <p:cTn id="15" dur="1" fill="hold">
                                          <p:stCondLst>
                                            <p:cond delay="0"/>
                                          </p:stCondLst>
                                        </p:cTn>
                                        <p:tgtEl>
                                          <p:spTgt spid="107522">
                                            <p:txEl>
                                              <p:pRg st="0" end="0"/>
                                            </p:txEl>
                                          </p:spTgt>
                                        </p:tgtEl>
                                        <p:attrNameLst>
                                          <p:attrName>style.visibility</p:attrName>
                                        </p:attrNameLst>
                                      </p:cBhvr>
                                      <p:to>
                                        <p:strVal val="visible"/>
                                      </p:to>
                                    </p:set>
                                    <p:animEffect transition="in" filter="dissolve">
                                      <p:cBhvr>
                                        <p:cTn id="16" dur="500"/>
                                        <p:tgtEl>
                                          <p:spTgt spid="10752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522" grpId="0" build="p"/>
      <p:bldP spid="107523" grpId="0" advAuto="1000" build="p"/>
    </p:bld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p:cNvSpPr/>
          <p:nvPr/>
        </p:nvSpPr>
        <p:spPr>
          <a:xfrm>
            <a:off x="1358265" y="762000"/>
            <a:ext cx="10142220" cy="3969385"/>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just" eaLnBrk="1" hangingPunct="1">
              <a:lnSpc>
                <a:spcPct val="150000"/>
              </a:lnSpc>
              <a:spcBef>
                <a:spcPct val="50000"/>
              </a:spcBef>
              <a:buNone/>
            </a:pPr>
            <a:r>
              <a:rPr lang="en-US" altLang="zh-CN" sz="2400" b="1" dirty="0">
                <a:ea typeface="楷体_GB2312" pitchFamily="1" charset="-122"/>
              </a:rPr>
              <a:t>        </a:t>
            </a:r>
            <a:r>
              <a:rPr lang="zh-CN" altLang="en-US" sz="2400" b="1" dirty="0">
                <a:ea typeface="楷体_GB2312" pitchFamily="1" charset="-122"/>
              </a:rPr>
              <a:t>上式表明，当被测电阻</a:t>
            </a:r>
            <a:r>
              <a:rPr lang="en-US" altLang="zh-CN" sz="2400" b="1" i="1" dirty="0">
                <a:ea typeface="楷体_GB2312" pitchFamily="1" charset="-122"/>
              </a:rPr>
              <a:t>R</a:t>
            </a:r>
            <a:r>
              <a:rPr lang="en-US" altLang="zh-CN" sz="2400" b="1" baseline="-30000" dirty="0">
                <a:ea typeface="楷体_GB2312" pitchFamily="1" charset="-122"/>
              </a:rPr>
              <a:t>x</a:t>
            </a:r>
            <a:r>
              <a:rPr lang="en-US" altLang="zh-CN" sz="2400" b="1" dirty="0">
                <a:ea typeface="楷体_GB2312" pitchFamily="1" charset="-122"/>
              </a:rPr>
              <a:t> </a:t>
            </a:r>
            <a:r>
              <a:rPr lang="zh-CN" altLang="en-US" sz="2400" b="1" dirty="0">
                <a:ea typeface="楷体_GB2312" pitchFamily="1" charset="-122"/>
              </a:rPr>
              <a:t>由</a:t>
            </a:r>
            <a:r>
              <a:rPr lang="zh-CN" altLang="en-US" sz="2400" b="1" dirty="0">
                <a:ea typeface="楷体_GB2312" pitchFamily="1" charset="-122"/>
                <a:sym typeface="Symbol" panose="05050102010706020507" pitchFamily="18" charset="2"/>
              </a:rPr>
              <a:t></a:t>
            </a:r>
            <a:r>
              <a:rPr lang="zh-CN" altLang="en-US" sz="2400" b="1" dirty="0">
                <a:ea typeface="楷体_GB2312" pitchFamily="1" charset="-122"/>
              </a:rPr>
              <a:t>变化到</a:t>
            </a:r>
            <a:r>
              <a:rPr lang="en-US" altLang="zh-CN" sz="2400" b="1" dirty="0">
                <a:ea typeface="楷体_GB2312" pitchFamily="1" charset="-122"/>
              </a:rPr>
              <a:t>0</a:t>
            </a:r>
            <a:r>
              <a:rPr lang="zh-CN" altLang="en-US" sz="2400" b="1" dirty="0">
                <a:ea typeface="楷体_GB2312" pitchFamily="1" charset="-122"/>
              </a:rPr>
              <a:t>时，相应的电流</a:t>
            </a:r>
            <a:r>
              <a:rPr lang="en-US" altLang="zh-CN" sz="2400" b="1" i="1" dirty="0">
                <a:ea typeface="楷体_GB2312" pitchFamily="1" charset="-122"/>
              </a:rPr>
              <a:t>I</a:t>
            </a:r>
            <a:r>
              <a:rPr lang="zh-CN" altLang="en-US" sz="2400" b="1" dirty="0">
                <a:ea typeface="楷体_GB2312" pitchFamily="1" charset="-122"/>
              </a:rPr>
              <a:t>则从</a:t>
            </a:r>
            <a:r>
              <a:rPr lang="en-US" altLang="zh-CN" sz="2400" b="1" dirty="0">
                <a:ea typeface="楷体_GB2312" pitchFamily="1" charset="-122"/>
              </a:rPr>
              <a:t>0</a:t>
            </a:r>
            <a:r>
              <a:rPr lang="zh-CN" altLang="en-US" sz="2400" b="1" dirty="0">
                <a:ea typeface="楷体_GB2312" pitchFamily="1" charset="-122"/>
              </a:rPr>
              <a:t>变化到</a:t>
            </a:r>
            <a:r>
              <a:rPr lang="en-US" altLang="zh-CN" sz="2400" b="1" i="1" dirty="0">
                <a:ea typeface="楷体_GB2312" pitchFamily="1" charset="-122"/>
              </a:rPr>
              <a:t>I</a:t>
            </a:r>
            <a:r>
              <a:rPr lang="en-US" altLang="zh-CN" sz="2400" b="1" baseline="-30000" dirty="0">
                <a:ea typeface="楷体_GB2312" pitchFamily="1" charset="-122"/>
              </a:rPr>
              <a:t>max</a:t>
            </a:r>
            <a:r>
              <a:rPr lang="zh-CN" altLang="en-US" sz="2400" b="1" dirty="0">
                <a:ea typeface="楷体_GB2312" pitchFamily="1" charset="-122"/>
              </a:rPr>
              <a:t>；当被测电阻与电表内阻相等</a:t>
            </a:r>
            <a:r>
              <a:rPr lang="en-US" altLang="zh-CN" sz="2400" b="1" dirty="0">
                <a:ea typeface="楷体_GB2312" pitchFamily="1" charset="-122"/>
              </a:rPr>
              <a:t>(</a:t>
            </a:r>
            <a:r>
              <a:rPr lang="en-US" altLang="zh-CN" sz="2400" b="1" i="1" dirty="0">
                <a:ea typeface="楷体_GB2312" pitchFamily="1" charset="-122"/>
              </a:rPr>
              <a:t>R</a:t>
            </a:r>
            <a:r>
              <a:rPr lang="en-US" altLang="zh-CN" sz="2400" b="1" baseline="-30000" dirty="0">
                <a:ea typeface="楷体_GB2312" pitchFamily="1" charset="-122"/>
              </a:rPr>
              <a:t>x</a:t>
            </a:r>
            <a:r>
              <a:rPr lang="en-US" altLang="zh-CN" sz="2400" b="1" dirty="0">
                <a:ea typeface="楷体_GB2312" pitchFamily="1" charset="-122"/>
              </a:rPr>
              <a:t>=</a:t>
            </a:r>
            <a:r>
              <a:rPr lang="en-US" altLang="zh-CN" sz="2400" b="1" i="1" dirty="0">
                <a:ea typeface="楷体_GB2312" pitchFamily="1" charset="-122"/>
              </a:rPr>
              <a:t>R</a:t>
            </a:r>
            <a:r>
              <a:rPr lang="en-US" altLang="zh-CN" sz="2400" b="1" baseline="-30000" dirty="0">
                <a:ea typeface="楷体_GB2312" pitchFamily="1" charset="-122"/>
              </a:rPr>
              <a:t>o</a:t>
            </a:r>
            <a:r>
              <a:rPr lang="en-US" altLang="zh-CN" sz="2400" b="1" dirty="0">
                <a:ea typeface="楷体_GB2312" pitchFamily="1" charset="-122"/>
              </a:rPr>
              <a:t>)</a:t>
            </a:r>
            <a:r>
              <a:rPr lang="zh-CN" altLang="en-US" sz="2400" b="1" dirty="0">
                <a:ea typeface="楷体_GB2312" pitchFamily="1" charset="-122"/>
              </a:rPr>
              <a:t>时，</a:t>
            </a:r>
            <a:r>
              <a:rPr lang="en-US" altLang="zh-CN" sz="2400" b="1" i="1" dirty="0">
                <a:ea typeface="楷体_GB2312" pitchFamily="1" charset="-122"/>
              </a:rPr>
              <a:t>I</a:t>
            </a:r>
            <a:r>
              <a:rPr lang="en-US" altLang="zh-CN" sz="2400" b="1" dirty="0">
                <a:ea typeface="楷体_GB2312" pitchFamily="1" charset="-122"/>
              </a:rPr>
              <a:t>=0.5</a:t>
            </a:r>
            <a:r>
              <a:rPr lang="en-US" altLang="zh-CN" sz="2400" b="1" i="1" dirty="0">
                <a:ea typeface="楷体_GB2312" pitchFamily="1" charset="-122"/>
              </a:rPr>
              <a:t>I</a:t>
            </a:r>
            <a:r>
              <a:rPr lang="en-US" altLang="zh-CN" sz="2400" b="1" baseline="-30000" dirty="0">
                <a:ea typeface="楷体_GB2312" pitchFamily="1" charset="-122"/>
              </a:rPr>
              <a:t>max</a:t>
            </a:r>
            <a:r>
              <a:rPr lang="zh-CN" altLang="en-US" sz="2400" b="1" dirty="0">
                <a:ea typeface="楷体_GB2312" pitchFamily="1" charset="-122"/>
              </a:rPr>
              <a:t>，即指针偏转一半，停留在电表刻度的中间位置，当开关处于</a:t>
            </a:r>
            <a:r>
              <a:rPr lang="en-US" altLang="zh-CN" sz="2400" b="1" i="1" dirty="0">
                <a:ea typeface="楷体_GB2312" pitchFamily="1" charset="-122"/>
              </a:rPr>
              <a:t>R</a:t>
            </a:r>
            <a:r>
              <a:rPr lang="en-US" altLang="zh-CN" sz="2400" b="1" dirty="0">
                <a:ea typeface="楷体_GB2312" pitchFamily="1" charset="-122"/>
                <a:sym typeface="Symbol" panose="05050102010706020507" pitchFamily="18" charset="2"/>
              </a:rPr>
              <a:t></a:t>
            </a:r>
            <a:r>
              <a:rPr lang="en-US" altLang="zh-CN" sz="2400" b="1" dirty="0">
                <a:ea typeface="楷体_GB2312" pitchFamily="1" charset="-122"/>
              </a:rPr>
              <a:t>1</a:t>
            </a:r>
            <a:r>
              <a:rPr lang="zh-CN" altLang="en-US" sz="2400" b="1" dirty="0">
                <a:ea typeface="楷体_GB2312" pitchFamily="1" charset="-122"/>
              </a:rPr>
              <a:t>，</a:t>
            </a:r>
            <a:r>
              <a:rPr lang="en-US" altLang="zh-CN" sz="2400" b="1" i="1" dirty="0">
                <a:ea typeface="楷体_GB2312" pitchFamily="1" charset="-122"/>
              </a:rPr>
              <a:t>R</a:t>
            </a:r>
            <a:r>
              <a:rPr lang="en-US" altLang="zh-CN" sz="2400" b="1" dirty="0">
                <a:ea typeface="楷体_GB2312" pitchFamily="1" charset="-122"/>
                <a:sym typeface="Symbol" panose="05050102010706020507" pitchFamily="18" charset="2"/>
              </a:rPr>
              <a:t></a:t>
            </a:r>
            <a:r>
              <a:rPr lang="en-US" altLang="zh-CN" sz="2400" b="1" dirty="0">
                <a:ea typeface="楷体_GB2312" pitchFamily="1" charset="-122"/>
              </a:rPr>
              <a:t>10</a:t>
            </a:r>
            <a:r>
              <a:rPr lang="zh-CN" altLang="en-US" sz="2400" b="1" dirty="0">
                <a:ea typeface="楷体_GB2312" pitchFamily="1" charset="-122"/>
              </a:rPr>
              <a:t>，</a:t>
            </a:r>
            <a:r>
              <a:rPr lang="en-US" altLang="zh-CN" sz="2400" b="1" i="1" dirty="0">
                <a:ea typeface="楷体_GB2312" pitchFamily="1" charset="-122"/>
              </a:rPr>
              <a:t>R</a:t>
            </a:r>
            <a:r>
              <a:rPr lang="en-US" altLang="zh-CN" sz="2400" b="1" dirty="0">
                <a:ea typeface="楷体_GB2312" pitchFamily="1" charset="-122"/>
                <a:sym typeface="Symbol" panose="05050102010706020507" pitchFamily="18" charset="2"/>
              </a:rPr>
              <a:t></a:t>
            </a:r>
            <a:r>
              <a:rPr lang="en-US" altLang="zh-CN" sz="2400" b="1" dirty="0">
                <a:ea typeface="楷体_GB2312" pitchFamily="1" charset="-122"/>
              </a:rPr>
              <a:t>100</a:t>
            </a:r>
            <a:r>
              <a:rPr lang="zh-CN" altLang="en-US" sz="2400" b="1" dirty="0">
                <a:ea typeface="楷体_GB2312" pitchFamily="1" charset="-122"/>
              </a:rPr>
              <a:t>，</a:t>
            </a:r>
            <a:r>
              <a:rPr lang="en-US" altLang="zh-CN" sz="2400" b="1" i="1" dirty="0">
                <a:ea typeface="楷体_GB2312" pitchFamily="1" charset="-122"/>
              </a:rPr>
              <a:t>R</a:t>
            </a:r>
            <a:r>
              <a:rPr lang="en-US" altLang="zh-CN" sz="2400" b="1" dirty="0">
                <a:ea typeface="楷体_GB2312" pitchFamily="1" charset="-122"/>
                <a:sym typeface="Symbol" panose="05050102010706020507" pitchFamily="18" charset="2"/>
              </a:rPr>
              <a:t></a:t>
            </a:r>
            <a:r>
              <a:rPr lang="en-US" altLang="zh-CN" sz="2400" b="1" dirty="0">
                <a:ea typeface="楷体_GB2312" pitchFamily="1" charset="-122"/>
              </a:rPr>
              <a:t>1k</a:t>
            </a:r>
            <a:r>
              <a:rPr lang="zh-CN" altLang="en-US" sz="2400" b="1" dirty="0">
                <a:ea typeface="楷体_GB2312" pitchFamily="1" charset="-122"/>
              </a:rPr>
              <a:t>的不同位置时，可以求得电阻</a:t>
            </a:r>
            <a:r>
              <a:rPr lang="en-US" altLang="zh-CN" sz="2400" b="1" i="1" dirty="0">
                <a:ea typeface="楷体_GB2312" pitchFamily="1" charset="-122"/>
              </a:rPr>
              <a:t>R</a:t>
            </a:r>
            <a:r>
              <a:rPr lang="en-US" altLang="zh-CN" sz="2400" b="1" baseline="-20000" dirty="0">
                <a:ea typeface="楷体_GB2312" pitchFamily="1" charset="-122"/>
              </a:rPr>
              <a:t>o</a:t>
            </a:r>
            <a:r>
              <a:rPr lang="zh-CN" altLang="en-US" sz="2400" b="1" dirty="0">
                <a:ea typeface="楷体_GB2312" pitchFamily="1" charset="-122"/>
              </a:rPr>
              <a:t>分别为</a:t>
            </a:r>
            <a:r>
              <a:rPr lang="en-US" altLang="zh-CN" sz="2400" b="1" dirty="0">
                <a:ea typeface="楷体_GB2312" pitchFamily="1" charset="-122"/>
              </a:rPr>
              <a:t>25</a:t>
            </a:r>
            <a:r>
              <a:rPr lang="en-US" altLang="zh-CN" sz="2400" b="1" dirty="0">
                <a:ea typeface="楷体_GB2312" pitchFamily="1" charset="-122"/>
                <a:sym typeface="Symbol" panose="05050102010706020507" pitchFamily="18" charset="2"/>
              </a:rPr>
              <a:t></a:t>
            </a:r>
            <a:r>
              <a:rPr lang="zh-CN" altLang="en-US" sz="2400" b="1" dirty="0">
                <a:ea typeface="楷体_GB2312" pitchFamily="1" charset="-122"/>
                <a:sym typeface="Symbol" panose="05050102010706020507" pitchFamily="18" charset="2"/>
              </a:rPr>
              <a:t>，</a:t>
            </a:r>
            <a:r>
              <a:rPr lang="en-US" altLang="zh-CN" sz="2400" b="1" dirty="0">
                <a:ea typeface="楷体_GB2312" pitchFamily="1" charset="-122"/>
              </a:rPr>
              <a:t>250</a:t>
            </a:r>
            <a:r>
              <a:rPr lang="en-US" altLang="zh-CN" sz="2400" b="1" dirty="0">
                <a:ea typeface="楷体_GB2312" pitchFamily="1" charset="-122"/>
                <a:sym typeface="Symbol" panose="05050102010706020507" pitchFamily="18" charset="2"/>
              </a:rPr>
              <a:t></a:t>
            </a:r>
            <a:r>
              <a:rPr lang="zh-CN" altLang="en-US" sz="2400" b="1" dirty="0">
                <a:ea typeface="楷体_GB2312" pitchFamily="1" charset="-122"/>
                <a:sym typeface="Symbol" panose="05050102010706020507" pitchFamily="18" charset="2"/>
              </a:rPr>
              <a:t>，</a:t>
            </a:r>
            <a:r>
              <a:rPr lang="en-US" altLang="zh-CN" sz="2400" b="1" dirty="0">
                <a:ea typeface="楷体_GB2312" pitchFamily="1" charset="-122"/>
              </a:rPr>
              <a:t>2500</a:t>
            </a:r>
            <a:r>
              <a:rPr lang="en-US" altLang="zh-CN" sz="2400" b="1" dirty="0">
                <a:ea typeface="楷体_GB2312" pitchFamily="1" charset="-122"/>
                <a:sym typeface="Symbol" panose="05050102010706020507" pitchFamily="18" charset="2"/>
              </a:rPr>
              <a:t></a:t>
            </a:r>
            <a:r>
              <a:rPr lang="zh-CN" altLang="en-US" sz="2400" b="1" dirty="0">
                <a:ea typeface="楷体_GB2312" pitchFamily="1" charset="-122"/>
                <a:sym typeface="Symbol" panose="05050102010706020507" pitchFamily="18" charset="2"/>
              </a:rPr>
              <a:t>，</a:t>
            </a:r>
            <a:r>
              <a:rPr lang="en-US" altLang="zh-CN" sz="2400" b="1" dirty="0">
                <a:ea typeface="楷体_GB2312" pitchFamily="1" charset="-122"/>
              </a:rPr>
              <a:t>25k</a:t>
            </a:r>
            <a:r>
              <a:rPr lang="en-US" altLang="zh-CN" sz="2400" b="1" dirty="0">
                <a:ea typeface="楷体_GB2312" pitchFamily="1" charset="-122"/>
                <a:sym typeface="Symbol" panose="05050102010706020507" pitchFamily="18" charset="2"/>
              </a:rPr>
              <a:t></a:t>
            </a:r>
            <a:r>
              <a:rPr lang="zh-CN" altLang="en-US" sz="2400" b="1" dirty="0">
                <a:ea typeface="楷体_GB2312" pitchFamily="1" charset="-122"/>
              </a:rPr>
              <a:t>左右，相应的满偏转电流</a:t>
            </a:r>
            <a:r>
              <a:rPr lang="en-US" altLang="zh-CN" sz="2400" b="1" i="1" dirty="0">
                <a:ea typeface="楷体_GB2312" pitchFamily="1" charset="-122"/>
              </a:rPr>
              <a:t>I</a:t>
            </a:r>
            <a:r>
              <a:rPr lang="en-US" altLang="zh-CN" sz="2400" b="1" baseline="-20000" dirty="0">
                <a:ea typeface="楷体_GB2312" pitchFamily="1" charset="-122"/>
              </a:rPr>
              <a:t>max</a:t>
            </a:r>
            <a:r>
              <a:rPr lang="zh-CN" altLang="en-US" sz="2400" b="1" dirty="0">
                <a:ea typeface="楷体_GB2312" pitchFamily="1" charset="-122"/>
              </a:rPr>
              <a:t>分别为</a:t>
            </a:r>
            <a:r>
              <a:rPr lang="en-US" altLang="zh-CN" sz="2400" b="1" dirty="0">
                <a:ea typeface="楷体_GB2312" pitchFamily="1" charset="-122"/>
              </a:rPr>
              <a:t>50mA</a:t>
            </a:r>
            <a:r>
              <a:rPr lang="zh-CN" altLang="en-US" sz="2400" b="1" dirty="0">
                <a:ea typeface="楷体_GB2312" pitchFamily="1" charset="-122"/>
              </a:rPr>
              <a:t>，</a:t>
            </a:r>
            <a:r>
              <a:rPr lang="en-US" altLang="zh-CN" sz="2400" b="1" dirty="0">
                <a:ea typeface="楷体_GB2312" pitchFamily="1" charset="-122"/>
              </a:rPr>
              <a:t>5mA</a:t>
            </a:r>
            <a:r>
              <a:rPr lang="zh-CN" altLang="en-US" sz="2400" b="1" dirty="0">
                <a:ea typeface="楷体_GB2312" pitchFamily="1" charset="-122"/>
              </a:rPr>
              <a:t>，</a:t>
            </a:r>
            <a:r>
              <a:rPr lang="en-US" altLang="zh-CN" sz="2400" b="1" dirty="0">
                <a:ea typeface="楷体_GB2312" pitchFamily="1" charset="-122"/>
              </a:rPr>
              <a:t>0.5mA</a:t>
            </a:r>
            <a:r>
              <a:rPr lang="zh-CN" altLang="en-US" sz="2400" b="1" dirty="0">
                <a:ea typeface="楷体_GB2312" pitchFamily="1" charset="-122"/>
              </a:rPr>
              <a:t>和</a:t>
            </a:r>
            <a:r>
              <a:rPr lang="en-US" altLang="zh-CN" sz="2400" b="1" dirty="0">
                <a:ea typeface="楷体_GB2312" pitchFamily="1" charset="-122"/>
              </a:rPr>
              <a:t>50</a:t>
            </a:r>
            <a:r>
              <a:rPr lang="en-US" altLang="zh-CN" sz="2400" b="1" dirty="0">
                <a:ea typeface="楷体_GB2312" pitchFamily="1" charset="-122"/>
                <a:sym typeface="Symbol" panose="05050102010706020507" pitchFamily="18" charset="2"/>
              </a:rPr>
              <a:t></a:t>
            </a:r>
            <a:r>
              <a:rPr lang="en-US" altLang="zh-CN" sz="2400" b="1" dirty="0">
                <a:ea typeface="楷体_GB2312" pitchFamily="1" charset="-122"/>
              </a:rPr>
              <a:t>A(</a:t>
            </a:r>
            <a:r>
              <a:rPr lang="zh-CN" altLang="en-US" sz="2400" b="1" dirty="0">
                <a:ea typeface="楷体_GB2312" pitchFamily="1" charset="-122"/>
              </a:rPr>
              <a:t>设</a:t>
            </a:r>
            <a:r>
              <a:rPr lang="en-US" altLang="zh-CN" sz="2400" b="1" i="1" dirty="0">
                <a:ea typeface="楷体_GB2312" pitchFamily="1" charset="-122"/>
              </a:rPr>
              <a:t>U</a:t>
            </a:r>
            <a:r>
              <a:rPr lang="en-US" altLang="zh-CN" sz="2400" b="1" baseline="-30000" dirty="0">
                <a:ea typeface="楷体_GB2312" pitchFamily="1" charset="-122"/>
              </a:rPr>
              <a:t>S</a:t>
            </a:r>
            <a:r>
              <a:rPr lang="en-US" altLang="zh-CN" sz="2400" b="1" dirty="0">
                <a:ea typeface="楷体_GB2312" pitchFamily="1" charset="-122"/>
              </a:rPr>
              <a:t>=1.25V)</a:t>
            </a:r>
            <a:r>
              <a:rPr lang="zh-CN" altLang="en-US" sz="2400" b="1" dirty="0">
                <a:ea typeface="楷体_GB2312" pitchFamily="1" charset="-122"/>
              </a:rPr>
              <a:t>。若电池的实际电压</a:t>
            </a:r>
            <a:r>
              <a:rPr lang="en-US" altLang="zh-CN" sz="2400" b="1" i="1" dirty="0">
                <a:ea typeface="楷体_GB2312" pitchFamily="1" charset="-122"/>
              </a:rPr>
              <a:t>U</a:t>
            </a:r>
            <a:r>
              <a:rPr lang="en-US" altLang="zh-CN" sz="2400" b="1" baseline="-30000" dirty="0">
                <a:ea typeface="楷体_GB2312" pitchFamily="1" charset="-122"/>
              </a:rPr>
              <a:t>S</a:t>
            </a:r>
            <a:r>
              <a:rPr lang="zh-CN" altLang="en-US" sz="2400" b="1" dirty="0">
                <a:ea typeface="楷体_GB2312" pitchFamily="1" charset="-122"/>
              </a:rPr>
              <a:t>大于</a:t>
            </a:r>
            <a:r>
              <a:rPr lang="en-US" altLang="zh-CN" sz="2400" b="1" dirty="0">
                <a:ea typeface="楷体_GB2312" pitchFamily="1" charset="-122"/>
              </a:rPr>
              <a:t>1.25V</a:t>
            </a:r>
            <a:r>
              <a:rPr lang="zh-CN" altLang="en-US" sz="2400" b="1" dirty="0">
                <a:ea typeface="楷体_GB2312" pitchFamily="1" charset="-122"/>
              </a:rPr>
              <a:t>，则可调整</a:t>
            </a:r>
            <a:r>
              <a:rPr lang="en-US" altLang="zh-CN" sz="2400" b="1" dirty="0">
                <a:ea typeface="楷体_GB2312" pitchFamily="1" charset="-122"/>
              </a:rPr>
              <a:t>2.8k</a:t>
            </a:r>
            <a:r>
              <a:rPr lang="en-US" altLang="zh-CN" sz="2400" b="1" dirty="0">
                <a:ea typeface="楷体_GB2312" pitchFamily="1" charset="-122"/>
                <a:sym typeface="Symbol" panose="05050102010706020507" pitchFamily="18" charset="2"/>
              </a:rPr>
              <a:t></a:t>
            </a:r>
            <a:r>
              <a:rPr lang="zh-CN" altLang="en-US" sz="2400" b="1" dirty="0">
                <a:ea typeface="楷体_GB2312" pitchFamily="1" charset="-122"/>
              </a:rPr>
              <a:t>电位器的滑动端来改变</a:t>
            </a:r>
            <a:r>
              <a:rPr lang="en-US" altLang="zh-CN" sz="2400" b="1" i="1" dirty="0">
                <a:ea typeface="楷体_GB2312" pitchFamily="1" charset="-122"/>
              </a:rPr>
              <a:t>I</a:t>
            </a:r>
            <a:r>
              <a:rPr lang="en-US" altLang="zh-CN" sz="2400" b="1" baseline="-30000" dirty="0">
                <a:ea typeface="楷体_GB2312" pitchFamily="1" charset="-122"/>
              </a:rPr>
              <a:t>max</a:t>
            </a:r>
            <a:r>
              <a:rPr lang="zh-CN" altLang="en-US" sz="2400" b="1" dirty="0">
                <a:ea typeface="楷体_GB2312" pitchFamily="1" charset="-122"/>
              </a:rPr>
              <a:t>，使指针停留在</a:t>
            </a:r>
            <a:r>
              <a:rPr lang="en-US" altLang="zh-CN" sz="2400" b="1" dirty="0">
                <a:ea typeface="楷体_GB2312" pitchFamily="1" charset="-122"/>
              </a:rPr>
              <a:t>0</a:t>
            </a:r>
            <a:r>
              <a:rPr lang="en-US" altLang="zh-CN" sz="2400" b="1" dirty="0">
                <a:ea typeface="楷体_GB2312" pitchFamily="1" charset="-122"/>
                <a:sym typeface="Symbol" panose="05050102010706020507" pitchFamily="18" charset="2"/>
              </a:rPr>
              <a:t></a:t>
            </a:r>
            <a:r>
              <a:rPr lang="zh-CN" altLang="en-US" sz="2400" b="1" dirty="0">
                <a:ea typeface="楷体_GB2312" pitchFamily="1" charset="-122"/>
              </a:rPr>
              <a:t>处</a:t>
            </a:r>
            <a:r>
              <a:rPr lang="en-US" altLang="zh-CN" sz="2400" b="1" dirty="0">
                <a:ea typeface="楷体_GB2312" pitchFamily="1" charset="-122"/>
              </a:rPr>
              <a:t>(</a:t>
            </a:r>
            <a:r>
              <a:rPr lang="zh-CN" altLang="en-US" sz="2400" b="1" dirty="0">
                <a:ea typeface="楷体_GB2312" pitchFamily="1" charset="-122"/>
              </a:rPr>
              <a:t>称为电阻调零</a:t>
            </a:r>
            <a:r>
              <a:rPr lang="en-US" altLang="zh-CN" sz="2400" b="1" dirty="0">
                <a:ea typeface="楷体_GB2312" pitchFamily="1" charset="-122"/>
              </a:rPr>
              <a:t>)</a:t>
            </a:r>
            <a:r>
              <a:rPr lang="zh-CN" altLang="en-US" sz="2400" b="1" dirty="0">
                <a:ea typeface="楷体_GB2312" pitchFamily="1" charset="-122"/>
              </a:rPr>
              <a:t>。 </a:t>
            </a:r>
            <a:endParaRPr lang="zh-CN" altLang="en-US" sz="2400" b="1" dirty="0">
              <a:ea typeface="楷体_GB2312" pitchFamily="1"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108546">
                                            <p:txEl>
                                              <p:pRg st="0" end="0"/>
                                            </p:txEl>
                                          </p:spTgt>
                                        </p:tgtEl>
                                        <p:attrNameLst>
                                          <p:attrName>style.visibility</p:attrName>
                                        </p:attrNameLst>
                                      </p:cBhvr>
                                      <p:to>
                                        <p:strVal val="visible"/>
                                      </p:to>
                                    </p:set>
                                    <p:animEffect transition="in" filter="dissolve">
                                      <p:cBhvr>
                                        <p:cTn id="7" dur="500"/>
                                        <p:tgtEl>
                                          <p:spTgt spid="10854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546" grpId="0" advAuto="1000" build="p"/>
    </p:bld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Text Box 2"/>
          <p:cNvSpPr txBox="1"/>
          <p:nvPr/>
        </p:nvSpPr>
        <p:spPr>
          <a:xfrm>
            <a:off x="2133600" y="503238"/>
            <a:ext cx="7391400" cy="64516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lnSpc>
                <a:spcPct val="150000"/>
              </a:lnSpc>
              <a:spcBef>
                <a:spcPct val="50000"/>
              </a:spcBef>
              <a:buNone/>
            </a:pPr>
            <a:r>
              <a:rPr lang="zh-CN" altLang="en-US" sz="2400" b="1" dirty="0">
                <a:ea typeface="楷体_GB2312" pitchFamily="1" charset="-122"/>
              </a:rPr>
              <a:t>例</a:t>
            </a:r>
            <a:r>
              <a:rPr lang="en-US" altLang="zh-CN" sz="2400" b="1" dirty="0">
                <a:ea typeface="楷体_GB2312" pitchFamily="1" charset="-122"/>
              </a:rPr>
              <a:t>11  </a:t>
            </a:r>
            <a:r>
              <a:rPr lang="zh-CN" altLang="en-US" sz="2400" b="1" dirty="0">
                <a:ea typeface="楷体_GB2312" pitchFamily="1" charset="-122"/>
              </a:rPr>
              <a:t>求图</a:t>
            </a:r>
            <a:r>
              <a:rPr lang="en-US" altLang="zh-CN" sz="2400" b="1" dirty="0">
                <a:ea typeface="楷体_GB2312" pitchFamily="1" charset="-122"/>
              </a:rPr>
              <a:t>4-15(a)</a:t>
            </a:r>
            <a:r>
              <a:rPr lang="zh-CN" altLang="en-US" sz="2400" b="1" dirty="0">
                <a:ea typeface="楷体_GB2312" pitchFamily="1" charset="-122"/>
              </a:rPr>
              <a:t>电路中电流</a:t>
            </a:r>
            <a:r>
              <a:rPr lang="en-US" altLang="zh-CN" sz="2400" b="1" i="1" dirty="0">
                <a:ea typeface="楷体_GB2312" pitchFamily="1" charset="-122"/>
              </a:rPr>
              <a:t>I</a:t>
            </a:r>
            <a:r>
              <a:rPr lang="en-US" altLang="zh-CN" sz="2400" b="1" baseline="-30000" dirty="0">
                <a:ea typeface="楷体_GB2312" pitchFamily="1" charset="-122"/>
              </a:rPr>
              <a:t>1</a:t>
            </a:r>
            <a:r>
              <a:rPr lang="zh-CN" altLang="en-US" sz="2400" b="1" dirty="0">
                <a:ea typeface="楷体_GB2312" pitchFamily="1" charset="-122"/>
              </a:rPr>
              <a:t>和</a:t>
            </a:r>
            <a:r>
              <a:rPr lang="en-US" altLang="zh-CN" sz="2400" b="1" i="1" dirty="0">
                <a:ea typeface="楷体_GB2312" pitchFamily="1" charset="-122"/>
              </a:rPr>
              <a:t>I</a:t>
            </a:r>
            <a:r>
              <a:rPr lang="en-US" altLang="zh-CN" sz="2400" b="1" baseline="-30000" dirty="0">
                <a:ea typeface="楷体_GB2312" pitchFamily="1" charset="-122"/>
              </a:rPr>
              <a:t>2</a:t>
            </a:r>
            <a:r>
              <a:rPr lang="zh-CN" altLang="en-US" sz="2400" b="1" dirty="0">
                <a:ea typeface="楷体_GB2312" pitchFamily="1" charset="-122"/>
              </a:rPr>
              <a:t>。 </a:t>
            </a:r>
            <a:endParaRPr lang="zh-CN" altLang="en-US" sz="2400" b="1" dirty="0">
              <a:ea typeface="楷体_GB2312" pitchFamily="1" charset="-122"/>
            </a:endParaRPr>
          </a:p>
        </p:txBody>
      </p:sp>
      <p:grpSp>
        <p:nvGrpSpPr>
          <p:cNvPr id="109571" name="Group 3"/>
          <p:cNvGrpSpPr/>
          <p:nvPr/>
        </p:nvGrpSpPr>
        <p:grpSpPr>
          <a:xfrm>
            <a:off x="2514600" y="1371600"/>
            <a:ext cx="7391400" cy="4714876"/>
            <a:chOff x="528" y="384"/>
            <a:chExt cx="4656" cy="2970"/>
          </a:xfrm>
        </p:grpSpPr>
        <p:graphicFrame>
          <p:nvGraphicFramePr>
            <p:cNvPr id="128004" name="Object 4"/>
            <p:cNvGraphicFramePr>
              <a:graphicFrameLocks noChangeAspect="1"/>
            </p:cNvGraphicFramePr>
            <p:nvPr/>
          </p:nvGraphicFramePr>
          <p:xfrm>
            <a:off x="528" y="384"/>
            <a:ext cx="4656" cy="2729"/>
          </p:xfrm>
          <a:graphic>
            <a:graphicData uri="http://schemas.openxmlformats.org/presentationml/2006/ole">
              <mc:AlternateContent xmlns:mc="http://schemas.openxmlformats.org/markup-compatibility/2006">
                <mc:Choice xmlns:v="urn:schemas-microsoft-com:vml" Requires="v">
                  <p:oleObj spid="_x0000_s92" name="" r:id="rId1" imgW="15621000" imgH="9156700" progId="Photoshop.Image.5">
                    <p:embed/>
                  </p:oleObj>
                </mc:Choice>
                <mc:Fallback>
                  <p:oleObj name="" r:id="rId1" imgW="15621000" imgH="9156700" progId="Photoshop.Image.5">
                    <p:embed/>
                    <p:pic>
                      <p:nvPicPr>
                        <p:cNvPr id="0" name="图片 3361"/>
                        <p:cNvPicPr/>
                        <p:nvPr/>
                      </p:nvPicPr>
                      <p:blipFill>
                        <a:blip r:embed="rId2"/>
                        <a:stretch>
                          <a:fillRect/>
                        </a:stretch>
                      </p:blipFill>
                      <p:spPr>
                        <a:xfrm>
                          <a:off x="528" y="384"/>
                          <a:ext cx="4656" cy="2729"/>
                        </a:xfrm>
                        <a:prstGeom prst="rect">
                          <a:avLst/>
                        </a:prstGeom>
                        <a:noFill/>
                        <a:ln w="38100">
                          <a:noFill/>
                          <a:miter/>
                        </a:ln>
                      </p:spPr>
                    </p:pic>
                  </p:oleObj>
                </mc:Fallback>
              </mc:AlternateContent>
            </a:graphicData>
          </a:graphic>
        </p:graphicFrame>
        <p:sp>
          <p:nvSpPr>
            <p:cNvPr id="128005" name="Rectangle 5"/>
            <p:cNvSpPr/>
            <p:nvPr/>
          </p:nvSpPr>
          <p:spPr>
            <a:xfrm>
              <a:off x="2592" y="3103"/>
              <a:ext cx="702" cy="25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zh-CN" altLang="en-US" sz="2000" b="1" dirty="0">
                  <a:ea typeface="楷体_GB2312" pitchFamily="1" charset="-122"/>
                </a:rPr>
                <a:t>图</a:t>
              </a:r>
              <a:r>
                <a:rPr lang="en-US" altLang="zh-CN" sz="2000" b="1" dirty="0">
                  <a:ea typeface="楷体_GB2312" pitchFamily="1" charset="-122"/>
                </a:rPr>
                <a:t>4</a:t>
              </a:r>
              <a:r>
                <a:rPr lang="zh-CN" altLang="en-US" sz="2000" b="1" dirty="0">
                  <a:ea typeface="楷体_GB2312" pitchFamily="1" charset="-122"/>
                </a:rPr>
                <a:t>－</a:t>
              </a:r>
              <a:r>
                <a:rPr lang="en-US" altLang="zh-CN" sz="2000" b="1" dirty="0">
                  <a:ea typeface="楷体_GB2312" pitchFamily="1" charset="-122"/>
                </a:rPr>
                <a:t>15</a:t>
              </a:r>
              <a:endParaRPr lang="en-US" altLang="zh-CN" sz="2000" b="1" dirty="0">
                <a:ea typeface="楷体_GB2312" pitchFamily="1" charset="-122"/>
              </a:endParaRP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109570">
                                            <p:txEl>
                                              <p:pRg st="0" end="0"/>
                                            </p:txEl>
                                          </p:spTgt>
                                        </p:tgtEl>
                                        <p:attrNameLst>
                                          <p:attrName>style.visibility</p:attrName>
                                        </p:attrNameLst>
                                      </p:cBhvr>
                                      <p:to>
                                        <p:strVal val="visible"/>
                                      </p:to>
                                    </p:set>
                                    <p:animEffect transition="in" filter="dissolve">
                                      <p:cBhvr>
                                        <p:cTn id="7" dur="500"/>
                                        <p:tgtEl>
                                          <p:spTgt spid="10957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09571"/>
                                        </p:tgtEl>
                                        <p:attrNameLst>
                                          <p:attrName>style.visibility</p:attrName>
                                        </p:attrNameLst>
                                      </p:cBhvr>
                                      <p:to>
                                        <p:strVal val="visible"/>
                                      </p:to>
                                    </p:set>
                                    <p:animEffect transition="in" filter="dissolve">
                                      <p:cBhvr>
                                        <p:cTn id="12" dur="500"/>
                                        <p:tgtEl>
                                          <p:spTgt spid="1095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570" grpId="0" advAuto="1000" build="p"/>
    </p:bld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Text Box 2"/>
          <p:cNvSpPr txBox="1"/>
          <p:nvPr/>
        </p:nvSpPr>
        <p:spPr>
          <a:xfrm>
            <a:off x="2133600" y="4370070"/>
            <a:ext cx="8001000" cy="175323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just" eaLnBrk="1" hangingPunct="1">
              <a:lnSpc>
                <a:spcPct val="150000"/>
              </a:lnSpc>
              <a:spcBef>
                <a:spcPct val="50000"/>
              </a:spcBef>
              <a:buNone/>
            </a:pPr>
            <a:r>
              <a:rPr lang="zh-CN" altLang="en-US" sz="2400" b="1" dirty="0">
                <a:ea typeface="楷体_GB2312" pitchFamily="1" charset="-122"/>
              </a:rPr>
              <a:t>解：图</a:t>
            </a:r>
            <a:r>
              <a:rPr lang="en-US" altLang="zh-CN" sz="2400" b="1" dirty="0">
                <a:ea typeface="楷体_GB2312" pitchFamily="1" charset="-122"/>
              </a:rPr>
              <a:t>(a)</a:t>
            </a:r>
            <a:r>
              <a:rPr lang="zh-CN" altLang="en-US" sz="2400" b="1" dirty="0">
                <a:ea typeface="楷体_GB2312" pitchFamily="1" charset="-122"/>
              </a:rPr>
              <a:t>是一个非线性电阻电路，但去掉两个理想二极管</a:t>
            </a:r>
            <a:br>
              <a:rPr lang="zh-CN" altLang="en-US" sz="2400" b="1" dirty="0">
                <a:ea typeface="楷体_GB2312" pitchFamily="1" charset="-122"/>
              </a:rPr>
            </a:br>
            <a:r>
              <a:rPr lang="zh-CN" altLang="en-US" sz="2400" b="1" dirty="0">
                <a:ea typeface="楷体_GB2312" pitchFamily="1" charset="-122"/>
              </a:rPr>
              <a:t>        支路后的图</a:t>
            </a:r>
            <a:r>
              <a:rPr lang="en-US" altLang="zh-CN" sz="2400" b="1" dirty="0">
                <a:ea typeface="楷体_GB2312" pitchFamily="1" charset="-122"/>
              </a:rPr>
              <a:t>(b)</a:t>
            </a:r>
            <a:r>
              <a:rPr lang="zh-CN" altLang="en-US" sz="2400" b="1" dirty="0">
                <a:ea typeface="楷体_GB2312" pitchFamily="1" charset="-122"/>
              </a:rPr>
              <a:t>电路是一个含源线性电阻单口网络，可</a:t>
            </a:r>
            <a:br>
              <a:rPr lang="zh-CN" altLang="en-US" sz="2400" b="1" dirty="0">
                <a:ea typeface="楷体_GB2312" pitchFamily="1" charset="-122"/>
              </a:rPr>
            </a:br>
            <a:r>
              <a:rPr lang="zh-CN" altLang="en-US" sz="2400" b="1" dirty="0">
                <a:ea typeface="楷体_GB2312" pitchFamily="1" charset="-122"/>
              </a:rPr>
              <a:t>        用戴维宁等效电路代替。由图</a:t>
            </a:r>
            <a:r>
              <a:rPr lang="en-US" altLang="zh-CN" sz="2400" b="1" dirty="0">
                <a:ea typeface="楷体_GB2312" pitchFamily="1" charset="-122"/>
              </a:rPr>
              <a:t>(b)</a:t>
            </a:r>
            <a:r>
              <a:rPr lang="zh-CN" altLang="en-US" sz="2400" b="1" dirty="0">
                <a:ea typeface="楷体_GB2312" pitchFamily="1" charset="-122"/>
              </a:rPr>
              <a:t>求得开路电压</a:t>
            </a:r>
            <a:endParaRPr lang="zh-CN" altLang="en-US" sz="2400" b="1" dirty="0">
              <a:ea typeface="楷体_GB2312" pitchFamily="1" charset="-122"/>
            </a:endParaRPr>
          </a:p>
        </p:txBody>
      </p:sp>
      <p:graphicFrame>
        <p:nvGraphicFramePr>
          <p:cNvPr id="110595" name="Object 3"/>
          <p:cNvGraphicFramePr>
            <a:graphicFrameLocks noChangeAspect="1"/>
          </p:cNvGraphicFramePr>
          <p:nvPr/>
        </p:nvGraphicFramePr>
        <p:xfrm>
          <a:off x="3886200" y="6046470"/>
          <a:ext cx="4576763" cy="781050"/>
        </p:xfrm>
        <a:graphic>
          <a:graphicData uri="http://schemas.openxmlformats.org/presentationml/2006/ole">
            <mc:AlternateContent xmlns:mc="http://schemas.openxmlformats.org/markup-compatibility/2006">
              <mc:Choice xmlns:v="urn:schemas-microsoft-com:vml" Requires="v">
                <p:oleObj spid="_x0000_s92" name="" r:id="rId1" imgW="2145665" imgH="355600" progId="Equation.3">
                  <p:embed/>
                </p:oleObj>
              </mc:Choice>
              <mc:Fallback>
                <p:oleObj name="" r:id="rId1" imgW="2145665" imgH="355600" progId="Equation.3">
                  <p:embed/>
                  <p:pic>
                    <p:nvPicPr>
                      <p:cNvPr id="0" name="图片 3362"/>
                      <p:cNvPicPr/>
                      <p:nvPr/>
                    </p:nvPicPr>
                    <p:blipFill>
                      <a:blip r:embed="rId2"/>
                      <a:stretch>
                        <a:fillRect/>
                      </a:stretch>
                    </p:blipFill>
                    <p:spPr>
                      <a:xfrm>
                        <a:off x="3886200" y="6046470"/>
                        <a:ext cx="4576763" cy="781050"/>
                      </a:xfrm>
                      <a:prstGeom prst="rect">
                        <a:avLst/>
                      </a:prstGeom>
                      <a:solidFill>
                        <a:srgbClr val="00FFCC"/>
                      </a:solidFill>
                      <a:ln w="38100">
                        <a:noFill/>
                        <a:miter/>
                      </a:ln>
                    </p:spPr>
                  </p:pic>
                </p:oleObj>
              </mc:Fallback>
            </mc:AlternateContent>
          </a:graphicData>
        </a:graphic>
      </p:graphicFrame>
      <p:graphicFrame>
        <p:nvGraphicFramePr>
          <p:cNvPr id="110596" name="Object 4"/>
          <p:cNvGraphicFramePr>
            <a:graphicFrameLocks noChangeAspect="1"/>
          </p:cNvGraphicFramePr>
          <p:nvPr/>
        </p:nvGraphicFramePr>
        <p:xfrm>
          <a:off x="2895600" y="636905"/>
          <a:ext cx="6530975" cy="3828415"/>
        </p:xfrm>
        <a:graphic>
          <a:graphicData uri="http://schemas.openxmlformats.org/presentationml/2006/ole">
            <mc:AlternateContent xmlns:mc="http://schemas.openxmlformats.org/markup-compatibility/2006">
              <mc:Choice xmlns:v="urn:schemas-microsoft-com:vml" Requires="v">
                <p:oleObj spid="_x0000_s2" name="" r:id="rId3" imgW="15621000" imgH="9156700" progId="Photoshop.Image.5">
                  <p:embed/>
                </p:oleObj>
              </mc:Choice>
              <mc:Fallback>
                <p:oleObj name="" r:id="rId3" imgW="15621000" imgH="9156700" progId="Photoshop.Image.5">
                  <p:embed/>
                  <p:pic>
                    <p:nvPicPr>
                      <p:cNvPr id="0" name="图片 3363"/>
                      <p:cNvPicPr/>
                      <p:nvPr/>
                    </p:nvPicPr>
                    <p:blipFill>
                      <a:blip r:embed="rId4"/>
                      <a:stretch>
                        <a:fillRect/>
                      </a:stretch>
                    </p:blipFill>
                    <p:spPr>
                      <a:xfrm>
                        <a:off x="2895600" y="636905"/>
                        <a:ext cx="6530975" cy="3828415"/>
                      </a:xfrm>
                      <a:prstGeom prst="rect">
                        <a:avLst/>
                      </a:prstGeom>
                      <a:noFill/>
                      <a:ln w="38100">
                        <a:noFill/>
                        <a:miter/>
                      </a:ln>
                    </p:spPr>
                  </p:pic>
                </p:oleObj>
              </mc:Fallback>
            </mc:AlternateContent>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110596"/>
                                        </p:tgtEl>
                                        <p:attrNameLst>
                                          <p:attrName>style.visibility</p:attrName>
                                        </p:attrNameLst>
                                      </p:cBhvr>
                                      <p:to>
                                        <p:strVal val="visible"/>
                                      </p:to>
                                    </p:set>
                                    <p:animEffect transition="in" filter="dissolve">
                                      <p:cBhvr>
                                        <p:cTn id="7" dur="500"/>
                                        <p:tgtEl>
                                          <p:spTgt spid="11059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10594">
                                            <p:txEl>
                                              <p:pRg st="0" end="0"/>
                                            </p:txEl>
                                          </p:spTgt>
                                        </p:tgtEl>
                                        <p:attrNameLst>
                                          <p:attrName>style.visibility</p:attrName>
                                        </p:attrNameLst>
                                      </p:cBhvr>
                                      <p:to>
                                        <p:strVal val="visible"/>
                                      </p:to>
                                    </p:set>
                                    <p:animEffect transition="in" filter="dissolve">
                                      <p:cBhvr>
                                        <p:cTn id="12" dur="500"/>
                                        <p:tgtEl>
                                          <p:spTgt spid="110594">
                                            <p:txEl>
                                              <p:pRg st="0" end="0"/>
                                            </p:txEl>
                                          </p:spTgt>
                                        </p:tgtEl>
                                      </p:cBhvr>
                                    </p:animEffect>
                                  </p:childTnLst>
                                </p:cTn>
                              </p:par>
                            </p:childTnLst>
                          </p:cTn>
                        </p:par>
                        <p:par>
                          <p:cTn id="13" fill="hold">
                            <p:stCondLst>
                              <p:cond delay="500"/>
                            </p:stCondLst>
                            <p:childTnLst>
                              <p:par>
                                <p:cTn id="14" presetID="9" presetClass="entr" presetSubtype="0" fill="hold" nodeType="afterEffect">
                                  <p:stCondLst>
                                    <p:cond delay="2000"/>
                                  </p:stCondLst>
                                  <p:childTnLst>
                                    <p:set>
                                      <p:cBhvr>
                                        <p:cTn id="15" dur="1" fill="hold">
                                          <p:stCondLst>
                                            <p:cond delay="0"/>
                                          </p:stCondLst>
                                        </p:cTn>
                                        <p:tgtEl>
                                          <p:spTgt spid="110595"/>
                                        </p:tgtEl>
                                        <p:attrNameLst>
                                          <p:attrName>style.visibility</p:attrName>
                                        </p:attrNameLst>
                                      </p:cBhvr>
                                      <p:to>
                                        <p:strVal val="visible"/>
                                      </p:to>
                                    </p:set>
                                    <p:animEffect transition="in" filter="dissolve">
                                      <p:cBhvr>
                                        <p:cTn id="16" dur="500"/>
                                        <p:tgtEl>
                                          <p:spTgt spid="1105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594" grpId="0" build="p"/>
    </p:bld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Text Box 2"/>
          <p:cNvSpPr txBox="1"/>
          <p:nvPr/>
        </p:nvSpPr>
        <p:spPr>
          <a:xfrm>
            <a:off x="2133600" y="4541838"/>
            <a:ext cx="6172200" cy="64516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just" eaLnBrk="1" hangingPunct="1">
              <a:lnSpc>
                <a:spcPct val="150000"/>
              </a:lnSpc>
              <a:spcBef>
                <a:spcPct val="50000"/>
              </a:spcBef>
              <a:buNone/>
            </a:pPr>
            <a:r>
              <a:rPr lang="en-US" altLang="zh-CN" sz="2400" b="1" dirty="0">
                <a:ea typeface="楷体_GB2312" pitchFamily="1" charset="-122"/>
              </a:rPr>
              <a:t>         </a:t>
            </a:r>
            <a:r>
              <a:rPr lang="zh-CN" altLang="en-US" sz="2400" b="1" dirty="0">
                <a:ea typeface="楷体_GB2312" pitchFamily="1" charset="-122"/>
              </a:rPr>
              <a:t>由图</a:t>
            </a:r>
            <a:r>
              <a:rPr lang="en-US" altLang="zh-CN" sz="2400" b="1" dirty="0">
                <a:ea typeface="楷体_GB2312" pitchFamily="1" charset="-122"/>
              </a:rPr>
              <a:t>(c)</a:t>
            </a:r>
            <a:r>
              <a:rPr lang="zh-CN" altLang="en-US" sz="2400" b="1" dirty="0">
                <a:ea typeface="楷体_GB2312" pitchFamily="1" charset="-122"/>
              </a:rPr>
              <a:t>求得等效电阻 </a:t>
            </a:r>
            <a:endParaRPr lang="zh-CN" altLang="en-US" sz="2400" b="1" dirty="0">
              <a:ea typeface="楷体_GB2312" pitchFamily="1" charset="-122"/>
            </a:endParaRPr>
          </a:p>
        </p:txBody>
      </p:sp>
      <p:graphicFrame>
        <p:nvGraphicFramePr>
          <p:cNvPr id="111619" name="Object 3"/>
          <p:cNvGraphicFramePr>
            <a:graphicFrameLocks noChangeAspect="1"/>
          </p:cNvGraphicFramePr>
          <p:nvPr/>
        </p:nvGraphicFramePr>
        <p:xfrm>
          <a:off x="4038600" y="5257800"/>
          <a:ext cx="3360738" cy="795338"/>
        </p:xfrm>
        <a:graphic>
          <a:graphicData uri="http://schemas.openxmlformats.org/presentationml/2006/ole">
            <mc:AlternateContent xmlns:mc="http://schemas.openxmlformats.org/markup-compatibility/2006">
              <mc:Choice xmlns:v="urn:schemas-microsoft-com:vml" Requires="v">
                <p:oleObj spid="_x0000_s92" name="" r:id="rId1" imgW="1548765" imgH="355600" progId="Equation.3">
                  <p:embed/>
                </p:oleObj>
              </mc:Choice>
              <mc:Fallback>
                <p:oleObj name="" r:id="rId1" imgW="1548765" imgH="355600" progId="Equation.3">
                  <p:embed/>
                  <p:pic>
                    <p:nvPicPr>
                      <p:cNvPr id="0" name="图片 3364"/>
                      <p:cNvPicPr/>
                      <p:nvPr/>
                    </p:nvPicPr>
                    <p:blipFill>
                      <a:blip r:embed="rId2"/>
                      <a:stretch>
                        <a:fillRect/>
                      </a:stretch>
                    </p:blipFill>
                    <p:spPr>
                      <a:xfrm>
                        <a:off x="4038600" y="5257800"/>
                        <a:ext cx="3360738" cy="795338"/>
                      </a:xfrm>
                      <a:prstGeom prst="rect">
                        <a:avLst/>
                      </a:prstGeom>
                      <a:solidFill>
                        <a:srgbClr val="00FFCC"/>
                      </a:solidFill>
                      <a:ln w="38100">
                        <a:noFill/>
                        <a:miter/>
                      </a:ln>
                    </p:spPr>
                  </p:pic>
                </p:oleObj>
              </mc:Fallback>
            </mc:AlternateContent>
          </a:graphicData>
        </a:graphic>
      </p:graphicFrame>
      <p:graphicFrame>
        <p:nvGraphicFramePr>
          <p:cNvPr id="111620" name="Object 4"/>
          <p:cNvGraphicFramePr>
            <a:graphicFrameLocks noChangeAspect="1"/>
          </p:cNvGraphicFramePr>
          <p:nvPr/>
        </p:nvGraphicFramePr>
        <p:xfrm>
          <a:off x="2819400" y="609600"/>
          <a:ext cx="6705600" cy="3930650"/>
        </p:xfrm>
        <a:graphic>
          <a:graphicData uri="http://schemas.openxmlformats.org/presentationml/2006/ole">
            <mc:AlternateContent xmlns:mc="http://schemas.openxmlformats.org/markup-compatibility/2006">
              <mc:Choice xmlns:v="urn:schemas-microsoft-com:vml" Requires="v">
                <p:oleObj spid="_x0000_s2" name="" r:id="rId3" imgW="15621000" imgH="9156700" progId="Photoshop.Image.5">
                  <p:embed/>
                </p:oleObj>
              </mc:Choice>
              <mc:Fallback>
                <p:oleObj name="" r:id="rId3" imgW="15621000" imgH="9156700" progId="Photoshop.Image.5">
                  <p:embed/>
                  <p:pic>
                    <p:nvPicPr>
                      <p:cNvPr id="0" name="图片 3365"/>
                      <p:cNvPicPr/>
                      <p:nvPr/>
                    </p:nvPicPr>
                    <p:blipFill>
                      <a:blip r:embed="rId4"/>
                      <a:stretch>
                        <a:fillRect/>
                      </a:stretch>
                    </p:blipFill>
                    <p:spPr>
                      <a:xfrm>
                        <a:off x="2819400" y="609600"/>
                        <a:ext cx="6705600" cy="3930650"/>
                      </a:xfrm>
                      <a:prstGeom prst="rect">
                        <a:avLst/>
                      </a:prstGeom>
                      <a:noFill/>
                      <a:ln w="38100">
                        <a:noFill/>
                        <a:miter/>
                      </a:ln>
                    </p:spPr>
                  </p:pic>
                </p:oleObj>
              </mc:Fallback>
            </mc:AlternateContent>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111620"/>
                                        </p:tgtEl>
                                        <p:attrNameLst>
                                          <p:attrName>style.visibility</p:attrName>
                                        </p:attrNameLst>
                                      </p:cBhvr>
                                      <p:to>
                                        <p:strVal val="visible"/>
                                      </p:to>
                                    </p:set>
                                    <p:animEffect transition="in" filter="dissolve">
                                      <p:cBhvr>
                                        <p:cTn id="7" dur="500"/>
                                        <p:tgtEl>
                                          <p:spTgt spid="11162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11618">
                                            <p:txEl>
                                              <p:pRg st="0" end="0"/>
                                            </p:txEl>
                                          </p:spTgt>
                                        </p:tgtEl>
                                        <p:attrNameLst>
                                          <p:attrName>style.visibility</p:attrName>
                                        </p:attrNameLst>
                                      </p:cBhvr>
                                      <p:to>
                                        <p:strVal val="visible"/>
                                      </p:to>
                                    </p:set>
                                    <p:animEffect transition="in" filter="dissolve">
                                      <p:cBhvr>
                                        <p:cTn id="12" dur="500"/>
                                        <p:tgtEl>
                                          <p:spTgt spid="111618">
                                            <p:txEl>
                                              <p:pRg st="0" end="0"/>
                                            </p:txEl>
                                          </p:spTgt>
                                        </p:tgtEl>
                                      </p:cBhvr>
                                    </p:animEffect>
                                  </p:childTnLst>
                                </p:cTn>
                              </p:par>
                            </p:childTnLst>
                          </p:cTn>
                        </p:par>
                        <p:par>
                          <p:cTn id="13" fill="hold">
                            <p:stCondLst>
                              <p:cond delay="500"/>
                            </p:stCondLst>
                            <p:childTnLst>
                              <p:par>
                                <p:cTn id="14" presetID="9" presetClass="entr" presetSubtype="0" fill="hold" nodeType="afterEffect">
                                  <p:stCondLst>
                                    <p:cond delay="2000"/>
                                  </p:stCondLst>
                                  <p:childTnLst>
                                    <p:set>
                                      <p:cBhvr>
                                        <p:cTn id="15" dur="1" fill="hold">
                                          <p:stCondLst>
                                            <p:cond delay="0"/>
                                          </p:stCondLst>
                                        </p:cTn>
                                        <p:tgtEl>
                                          <p:spTgt spid="111619"/>
                                        </p:tgtEl>
                                        <p:attrNameLst>
                                          <p:attrName>style.visibility</p:attrName>
                                        </p:attrNameLst>
                                      </p:cBhvr>
                                      <p:to>
                                        <p:strVal val="visible"/>
                                      </p:to>
                                    </p:set>
                                    <p:animEffect transition="in" filter="dissolve">
                                      <p:cBhvr>
                                        <p:cTn id="16" dur="500"/>
                                        <p:tgtEl>
                                          <p:spTgt spid="1116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1618" grpId="0" build="p"/>
    </p:bld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Text Box 2"/>
          <p:cNvSpPr txBox="1"/>
          <p:nvPr/>
        </p:nvSpPr>
        <p:spPr>
          <a:xfrm>
            <a:off x="2133600" y="3876675"/>
            <a:ext cx="8001000" cy="200977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lnSpc>
                <a:spcPct val="130000"/>
              </a:lnSpc>
              <a:spcBef>
                <a:spcPct val="50000"/>
              </a:spcBef>
              <a:buNone/>
            </a:pPr>
            <a:r>
              <a:rPr lang="en-US" altLang="zh-CN" sz="2400" b="1" dirty="0">
                <a:ea typeface="楷体_GB2312" pitchFamily="1" charset="-122"/>
              </a:rPr>
              <a:t>         </a:t>
            </a:r>
            <a:r>
              <a:rPr lang="zh-CN" altLang="en-US" sz="2400" b="1" dirty="0">
                <a:ea typeface="楷体_GB2312" pitchFamily="1" charset="-122"/>
              </a:rPr>
              <a:t>用</a:t>
            </a:r>
            <a:r>
              <a:rPr lang="en-US" altLang="zh-CN" sz="2400" b="1" dirty="0">
                <a:ea typeface="楷体_GB2312" pitchFamily="1" charset="-122"/>
              </a:rPr>
              <a:t>3V</a:t>
            </a:r>
            <a:r>
              <a:rPr lang="zh-CN" altLang="en-US" sz="2400" b="1" dirty="0">
                <a:ea typeface="楷体_GB2312" pitchFamily="1" charset="-122"/>
              </a:rPr>
              <a:t>电压源与</a:t>
            </a:r>
            <a:r>
              <a:rPr lang="en-US" altLang="zh-CN" sz="2400" b="1" dirty="0">
                <a:ea typeface="楷体_GB2312" pitchFamily="1" charset="-122"/>
              </a:rPr>
              <a:t>8</a:t>
            </a:r>
            <a:r>
              <a:rPr lang="en-US" altLang="zh-CN" sz="2400" b="1" dirty="0">
                <a:ea typeface="楷体_GB2312" pitchFamily="1" charset="-122"/>
                <a:sym typeface="Symbol" panose="05050102010706020507" pitchFamily="18" charset="2"/>
              </a:rPr>
              <a:t></a:t>
            </a:r>
            <a:r>
              <a:rPr lang="zh-CN" altLang="en-US" sz="2400" b="1" dirty="0">
                <a:ea typeface="楷体_GB2312" pitchFamily="1" charset="-122"/>
              </a:rPr>
              <a:t>电阻的串联代替图</a:t>
            </a:r>
            <a:r>
              <a:rPr lang="en-US" altLang="zh-CN" sz="2400" b="1" dirty="0">
                <a:ea typeface="楷体_GB2312" pitchFamily="1" charset="-122"/>
              </a:rPr>
              <a:t>(b)</a:t>
            </a:r>
            <a:r>
              <a:rPr lang="zh-CN" altLang="en-US" sz="2400" b="1" dirty="0">
                <a:ea typeface="楷体_GB2312" pitchFamily="1" charset="-122"/>
              </a:rPr>
              <a:t>所示单口网络，得到图</a:t>
            </a:r>
            <a:r>
              <a:rPr lang="en-US" altLang="zh-CN" sz="2400" b="1" dirty="0">
                <a:ea typeface="楷体_GB2312" pitchFamily="1" charset="-122"/>
              </a:rPr>
              <a:t>(d)</a:t>
            </a:r>
            <a:r>
              <a:rPr lang="zh-CN" altLang="en-US" sz="2400" b="1" dirty="0">
                <a:ea typeface="楷体_GB2312" pitchFamily="1" charset="-122"/>
              </a:rPr>
              <a:t>所示等效电路。由于理想二极管</a:t>
            </a:r>
            <a:r>
              <a:rPr lang="en-US" altLang="zh-CN" sz="2400" b="1" dirty="0">
                <a:ea typeface="楷体_GB2312" pitchFamily="1" charset="-122"/>
              </a:rPr>
              <a:t>D</a:t>
            </a:r>
            <a:r>
              <a:rPr lang="en-US" altLang="zh-CN" sz="2400" b="1" baseline="-30000" dirty="0">
                <a:ea typeface="楷体_GB2312" pitchFamily="1" charset="-122"/>
              </a:rPr>
              <a:t>2</a:t>
            </a:r>
            <a:r>
              <a:rPr lang="zh-CN" altLang="en-US" sz="2400" b="1" dirty="0">
                <a:ea typeface="楷体_GB2312" pitchFamily="1" charset="-122"/>
              </a:rPr>
              <a:t>是反向偏置，相当于开路，即</a:t>
            </a:r>
            <a:r>
              <a:rPr lang="en-US" altLang="zh-CN" sz="2400" b="1" i="1" dirty="0">
                <a:ea typeface="楷体_GB2312" pitchFamily="1" charset="-122"/>
              </a:rPr>
              <a:t>I</a:t>
            </a:r>
            <a:r>
              <a:rPr lang="en-US" altLang="zh-CN" sz="2400" b="1" baseline="-30000" dirty="0">
                <a:ea typeface="楷体_GB2312" pitchFamily="1" charset="-122"/>
              </a:rPr>
              <a:t>2</a:t>
            </a:r>
            <a:r>
              <a:rPr lang="en-US" altLang="zh-CN" sz="2400" b="1" dirty="0">
                <a:ea typeface="楷体_GB2312" pitchFamily="1" charset="-122"/>
              </a:rPr>
              <a:t>=0</a:t>
            </a:r>
            <a:r>
              <a:rPr lang="zh-CN" altLang="en-US" sz="2400" b="1" dirty="0">
                <a:ea typeface="楷体_GB2312" pitchFamily="1" charset="-122"/>
              </a:rPr>
              <a:t>，理想二极管</a:t>
            </a:r>
            <a:r>
              <a:rPr lang="en-US" altLang="zh-CN" sz="2400" b="1" dirty="0">
                <a:ea typeface="楷体_GB2312" pitchFamily="1" charset="-122"/>
              </a:rPr>
              <a:t>D</a:t>
            </a:r>
            <a:r>
              <a:rPr lang="en-US" altLang="zh-CN" sz="2400" b="1" baseline="-30000" dirty="0">
                <a:ea typeface="楷体_GB2312" pitchFamily="1" charset="-122"/>
              </a:rPr>
              <a:t>1</a:t>
            </a:r>
            <a:r>
              <a:rPr lang="zh-CN" altLang="en-US" sz="2400" b="1" dirty="0">
                <a:ea typeface="楷体_GB2312" pitchFamily="1" charset="-122"/>
              </a:rPr>
              <a:t>是正向偏置，相当于短路，得到图</a:t>
            </a:r>
            <a:r>
              <a:rPr lang="en-US" altLang="zh-CN" sz="2400" b="1" dirty="0">
                <a:ea typeface="楷体_GB2312" pitchFamily="1" charset="-122"/>
              </a:rPr>
              <a:t>(e)</a:t>
            </a:r>
            <a:r>
              <a:rPr lang="zh-CN" altLang="en-US" sz="2400" b="1" dirty="0">
                <a:ea typeface="楷体_GB2312" pitchFamily="1" charset="-122"/>
              </a:rPr>
              <a:t>所示等效电路。由图</a:t>
            </a:r>
            <a:r>
              <a:rPr lang="en-US" altLang="zh-CN" sz="2400" b="1" dirty="0">
                <a:ea typeface="楷体_GB2312" pitchFamily="1" charset="-122"/>
              </a:rPr>
              <a:t>(e)</a:t>
            </a:r>
            <a:r>
              <a:rPr lang="zh-CN" altLang="en-US" sz="2400" b="1" dirty="0">
                <a:ea typeface="楷体_GB2312" pitchFamily="1" charset="-122"/>
              </a:rPr>
              <a:t>求得 </a:t>
            </a:r>
            <a:endParaRPr lang="zh-CN" altLang="en-US" sz="2400" b="1" dirty="0">
              <a:ea typeface="楷体_GB2312" pitchFamily="1" charset="-122"/>
            </a:endParaRPr>
          </a:p>
        </p:txBody>
      </p:sp>
      <p:graphicFrame>
        <p:nvGraphicFramePr>
          <p:cNvPr id="112643" name="Object 3"/>
          <p:cNvGraphicFramePr>
            <a:graphicFrameLocks noChangeAspect="1"/>
          </p:cNvGraphicFramePr>
          <p:nvPr/>
        </p:nvGraphicFramePr>
        <p:xfrm>
          <a:off x="4953000" y="5791200"/>
          <a:ext cx="2354263" cy="817563"/>
        </p:xfrm>
        <a:graphic>
          <a:graphicData uri="http://schemas.openxmlformats.org/presentationml/2006/ole">
            <mc:AlternateContent xmlns:mc="http://schemas.openxmlformats.org/markup-compatibility/2006">
              <mc:Choice xmlns:v="urn:schemas-microsoft-com:vml" Requires="v">
                <p:oleObj spid="_x0000_s92" name="" r:id="rId1" imgW="1054100" imgH="355600" progId="Equation.3">
                  <p:embed/>
                </p:oleObj>
              </mc:Choice>
              <mc:Fallback>
                <p:oleObj name="" r:id="rId1" imgW="1054100" imgH="355600" progId="Equation.3">
                  <p:embed/>
                  <p:pic>
                    <p:nvPicPr>
                      <p:cNvPr id="0" name="图片 3366"/>
                      <p:cNvPicPr/>
                      <p:nvPr/>
                    </p:nvPicPr>
                    <p:blipFill>
                      <a:blip r:embed="rId2"/>
                      <a:stretch>
                        <a:fillRect/>
                      </a:stretch>
                    </p:blipFill>
                    <p:spPr>
                      <a:xfrm>
                        <a:off x="4953000" y="5791200"/>
                        <a:ext cx="2354263" cy="817563"/>
                      </a:xfrm>
                      <a:prstGeom prst="rect">
                        <a:avLst/>
                      </a:prstGeom>
                      <a:solidFill>
                        <a:srgbClr val="00FFCC"/>
                      </a:solidFill>
                      <a:ln w="38100">
                        <a:noFill/>
                        <a:miter/>
                      </a:ln>
                    </p:spPr>
                  </p:pic>
                </p:oleObj>
              </mc:Fallback>
            </mc:AlternateContent>
          </a:graphicData>
        </a:graphic>
      </p:graphicFrame>
      <p:graphicFrame>
        <p:nvGraphicFramePr>
          <p:cNvPr id="112644" name="Object 4"/>
          <p:cNvGraphicFramePr>
            <a:graphicFrameLocks noChangeAspect="1"/>
          </p:cNvGraphicFramePr>
          <p:nvPr/>
        </p:nvGraphicFramePr>
        <p:xfrm>
          <a:off x="2819400" y="76200"/>
          <a:ext cx="6705600" cy="3930650"/>
        </p:xfrm>
        <a:graphic>
          <a:graphicData uri="http://schemas.openxmlformats.org/presentationml/2006/ole">
            <mc:AlternateContent xmlns:mc="http://schemas.openxmlformats.org/markup-compatibility/2006">
              <mc:Choice xmlns:v="urn:schemas-microsoft-com:vml" Requires="v">
                <p:oleObj spid="_x0000_s2" name="" r:id="rId3" imgW="15621000" imgH="9156700" progId="Photoshop.Image.5">
                  <p:embed/>
                </p:oleObj>
              </mc:Choice>
              <mc:Fallback>
                <p:oleObj name="" r:id="rId3" imgW="15621000" imgH="9156700" progId="Photoshop.Image.5">
                  <p:embed/>
                  <p:pic>
                    <p:nvPicPr>
                      <p:cNvPr id="0" name="图片 3367"/>
                      <p:cNvPicPr/>
                      <p:nvPr/>
                    </p:nvPicPr>
                    <p:blipFill>
                      <a:blip r:embed="rId4"/>
                      <a:stretch>
                        <a:fillRect/>
                      </a:stretch>
                    </p:blipFill>
                    <p:spPr>
                      <a:xfrm>
                        <a:off x="2819400" y="76200"/>
                        <a:ext cx="6705600" cy="3930650"/>
                      </a:xfrm>
                      <a:prstGeom prst="rect">
                        <a:avLst/>
                      </a:prstGeom>
                      <a:noFill/>
                      <a:ln w="38100">
                        <a:noFill/>
                        <a:miter/>
                      </a:ln>
                    </p:spPr>
                  </p:pic>
                </p:oleObj>
              </mc:Fallback>
            </mc:AlternateContent>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112644"/>
                                        </p:tgtEl>
                                        <p:attrNameLst>
                                          <p:attrName>style.visibility</p:attrName>
                                        </p:attrNameLst>
                                      </p:cBhvr>
                                      <p:to>
                                        <p:strVal val="visible"/>
                                      </p:to>
                                    </p:set>
                                    <p:animEffect transition="in" filter="dissolve">
                                      <p:cBhvr>
                                        <p:cTn id="7" dur="500"/>
                                        <p:tgtEl>
                                          <p:spTgt spid="11264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12642">
                                            <p:txEl>
                                              <p:pRg st="0" end="0"/>
                                            </p:txEl>
                                          </p:spTgt>
                                        </p:tgtEl>
                                        <p:attrNameLst>
                                          <p:attrName>style.visibility</p:attrName>
                                        </p:attrNameLst>
                                      </p:cBhvr>
                                      <p:to>
                                        <p:strVal val="visible"/>
                                      </p:to>
                                    </p:set>
                                    <p:animEffect transition="in" filter="dissolve">
                                      <p:cBhvr>
                                        <p:cTn id="12" dur="500"/>
                                        <p:tgtEl>
                                          <p:spTgt spid="112642">
                                            <p:txEl>
                                              <p:pRg st="0" end="0"/>
                                            </p:txEl>
                                          </p:spTgt>
                                        </p:tgtEl>
                                      </p:cBhvr>
                                    </p:animEffect>
                                  </p:childTnLst>
                                </p:cTn>
                              </p:par>
                            </p:childTnLst>
                          </p:cTn>
                        </p:par>
                        <p:par>
                          <p:cTn id="13" fill="hold">
                            <p:stCondLst>
                              <p:cond delay="500"/>
                            </p:stCondLst>
                            <p:childTnLst>
                              <p:par>
                                <p:cTn id="14" presetID="9" presetClass="entr" presetSubtype="0" fill="hold" nodeType="afterEffect">
                                  <p:stCondLst>
                                    <p:cond delay="2000"/>
                                  </p:stCondLst>
                                  <p:childTnLst>
                                    <p:set>
                                      <p:cBhvr>
                                        <p:cTn id="15" dur="1" fill="hold">
                                          <p:stCondLst>
                                            <p:cond delay="0"/>
                                          </p:stCondLst>
                                        </p:cTn>
                                        <p:tgtEl>
                                          <p:spTgt spid="112643"/>
                                        </p:tgtEl>
                                        <p:attrNameLst>
                                          <p:attrName>style.visibility</p:attrName>
                                        </p:attrNameLst>
                                      </p:cBhvr>
                                      <p:to>
                                        <p:strVal val="visible"/>
                                      </p:to>
                                    </p:set>
                                    <p:animEffect transition="in" filter="dissolve">
                                      <p:cBhvr>
                                        <p:cTn id="16" dur="500"/>
                                        <p:tgtEl>
                                          <p:spTgt spid="1126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42" grpId="0" build="p"/>
    </p:bld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Text Box 2"/>
          <p:cNvSpPr txBox="1"/>
          <p:nvPr/>
        </p:nvSpPr>
        <p:spPr>
          <a:xfrm>
            <a:off x="2133600" y="717550"/>
            <a:ext cx="8001000" cy="119888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lnSpc>
                <a:spcPct val="150000"/>
              </a:lnSpc>
              <a:spcBef>
                <a:spcPct val="50000"/>
              </a:spcBef>
              <a:buNone/>
            </a:pPr>
            <a:r>
              <a:rPr lang="zh-CN" altLang="en-US" sz="2400" b="1" dirty="0">
                <a:ea typeface="楷体_GB2312" pitchFamily="1" charset="-122"/>
              </a:rPr>
              <a:t>例</a:t>
            </a:r>
            <a:r>
              <a:rPr lang="en-US" altLang="zh-CN" sz="2400" b="1" dirty="0">
                <a:ea typeface="楷体_GB2312" pitchFamily="1" charset="-122"/>
              </a:rPr>
              <a:t>12  </a:t>
            </a:r>
            <a:r>
              <a:rPr lang="zh-CN" altLang="en-US" sz="2400" b="1" dirty="0">
                <a:ea typeface="楷体_GB2312" pitchFamily="1" charset="-122"/>
              </a:rPr>
              <a:t>电路如图</a:t>
            </a:r>
            <a:r>
              <a:rPr lang="en-US" altLang="zh-CN" sz="2400" b="1" dirty="0">
                <a:ea typeface="楷体_GB2312" pitchFamily="1" charset="-122"/>
              </a:rPr>
              <a:t>4-16(a)</a:t>
            </a:r>
            <a:r>
              <a:rPr lang="zh-CN" altLang="en-US" sz="2400" b="1" dirty="0">
                <a:ea typeface="楷体_GB2312" pitchFamily="1" charset="-122"/>
              </a:rPr>
              <a:t>所示，其中</a:t>
            </a:r>
            <a:r>
              <a:rPr lang="en-US" altLang="zh-CN" sz="2400" b="1" i="1" dirty="0">
                <a:ea typeface="楷体_GB2312" pitchFamily="1" charset="-122"/>
              </a:rPr>
              <a:t>g</a:t>
            </a:r>
            <a:r>
              <a:rPr lang="en-US" altLang="zh-CN" sz="2400" b="1" dirty="0">
                <a:ea typeface="楷体_GB2312" pitchFamily="1" charset="-122"/>
              </a:rPr>
              <a:t>=3S</a:t>
            </a:r>
            <a:r>
              <a:rPr lang="zh-CN" altLang="en-US" sz="2400" b="1" dirty="0">
                <a:ea typeface="楷体_GB2312" pitchFamily="1" charset="-122"/>
              </a:rPr>
              <a:t>。试求</a:t>
            </a:r>
            <a:r>
              <a:rPr lang="en-US" altLang="zh-CN" sz="2400" b="1" i="1" dirty="0">
                <a:ea typeface="楷体_GB2312" pitchFamily="1" charset="-122"/>
              </a:rPr>
              <a:t>R</a:t>
            </a:r>
            <a:r>
              <a:rPr lang="en-US" altLang="zh-CN" sz="2400" b="1" baseline="-30000" dirty="0">
                <a:ea typeface="楷体_GB2312" pitchFamily="1" charset="-122"/>
              </a:rPr>
              <a:t>x</a:t>
            </a:r>
            <a:r>
              <a:rPr lang="zh-CN" altLang="en-US" sz="2400" b="1" dirty="0">
                <a:ea typeface="楷体_GB2312" pitchFamily="1" charset="-122"/>
              </a:rPr>
              <a:t>为何值</a:t>
            </a:r>
            <a:br>
              <a:rPr lang="zh-CN" altLang="en-US" sz="2400" b="1" dirty="0">
                <a:ea typeface="楷体_GB2312" pitchFamily="1" charset="-122"/>
              </a:rPr>
            </a:br>
            <a:r>
              <a:rPr lang="zh-CN" altLang="en-US" sz="2400" b="1" dirty="0">
                <a:ea typeface="楷体_GB2312" pitchFamily="1" charset="-122"/>
              </a:rPr>
              <a:t>                时电流</a:t>
            </a:r>
            <a:r>
              <a:rPr lang="en-US" altLang="zh-CN" sz="2400" b="1" i="1" dirty="0">
                <a:ea typeface="楷体_GB2312" pitchFamily="1" charset="-122"/>
              </a:rPr>
              <a:t>I</a:t>
            </a:r>
            <a:r>
              <a:rPr lang="en-US" altLang="zh-CN" sz="2400" b="1" dirty="0">
                <a:ea typeface="楷体_GB2312" pitchFamily="1" charset="-122"/>
              </a:rPr>
              <a:t>=2A</a:t>
            </a:r>
            <a:r>
              <a:rPr lang="zh-CN" altLang="en-US" sz="2400" b="1" dirty="0">
                <a:ea typeface="楷体_GB2312" pitchFamily="1" charset="-122"/>
              </a:rPr>
              <a:t>，此时电压</a:t>
            </a:r>
            <a:r>
              <a:rPr lang="en-US" altLang="zh-CN" sz="2400" b="1" i="1" dirty="0">
                <a:ea typeface="楷体_GB2312" pitchFamily="1" charset="-122"/>
              </a:rPr>
              <a:t>U</a:t>
            </a:r>
            <a:r>
              <a:rPr lang="zh-CN" altLang="en-US" sz="2400" b="1" dirty="0">
                <a:ea typeface="楷体_GB2312" pitchFamily="1" charset="-122"/>
              </a:rPr>
              <a:t>为何值</a:t>
            </a:r>
            <a:r>
              <a:rPr lang="en-US" altLang="zh-CN" sz="2400" b="1" dirty="0">
                <a:ea typeface="楷体_GB2312" pitchFamily="1" charset="-122"/>
              </a:rPr>
              <a:t>? </a:t>
            </a:r>
            <a:endParaRPr lang="en-US" altLang="zh-CN" sz="2400" b="1" dirty="0">
              <a:ea typeface="楷体_GB2312" pitchFamily="1" charset="-122"/>
            </a:endParaRPr>
          </a:p>
        </p:txBody>
      </p:sp>
      <p:grpSp>
        <p:nvGrpSpPr>
          <p:cNvPr id="113667" name="Group 3"/>
          <p:cNvGrpSpPr/>
          <p:nvPr/>
        </p:nvGrpSpPr>
        <p:grpSpPr>
          <a:xfrm>
            <a:off x="1905000" y="2514600"/>
            <a:ext cx="8534400" cy="2733676"/>
            <a:chOff x="192" y="816"/>
            <a:chExt cx="5376" cy="1722"/>
          </a:xfrm>
        </p:grpSpPr>
        <p:graphicFrame>
          <p:nvGraphicFramePr>
            <p:cNvPr id="132100" name="Object 4"/>
            <p:cNvGraphicFramePr>
              <a:graphicFrameLocks noChangeAspect="1"/>
            </p:cNvGraphicFramePr>
            <p:nvPr/>
          </p:nvGraphicFramePr>
          <p:xfrm>
            <a:off x="192" y="816"/>
            <a:ext cx="5376" cy="1472"/>
          </p:xfrm>
          <a:graphic>
            <a:graphicData uri="http://schemas.openxmlformats.org/presentationml/2006/ole">
              <mc:AlternateContent xmlns:mc="http://schemas.openxmlformats.org/markup-compatibility/2006">
                <mc:Choice xmlns:v="urn:schemas-microsoft-com:vml" Requires="v">
                  <p:oleObj spid="_x0000_s92" name="" r:id="rId1" imgW="22555200" imgH="6172200" progId="Photoshop.Image.5">
                    <p:embed/>
                  </p:oleObj>
                </mc:Choice>
                <mc:Fallback>
                  <p:oleObj name="" r:id="rId1" imgW="22555200" imgH="6172200" progId="Photoshop.Image.5">
                    <p:embed/>
                    <p:pic>
                      <p:nvPicPr>
                        <p:cNvPr id="0" name="图片 3368"/>
                        <p:cNvPicPr/>
                        <p:nvPr/>
                      </p:nvPicPr>
                      <p:blipFill>
                        <a:blip r:embed="rId2"/>
                        <a:stretch>
                          <a:fillRect/>
                        </a:stretch>
                      </p:blipFill>
                      <p:spPr>
                        <a:xfrm>
                          <a:off x="192" y="816"/>
                          <a:ext cx="5376" cy="1472"/>
                        </a:xfrm>
                        <a:prstGeom prst="rect">
                          <a:avLst/>
                        </a:prstGeom>
                        <a:noFill/>
                        <a:ln w="38100">
                          <a:noFill/>
                          <a:miter/>
                        </a:ln>
                      </p:spPr>
                    </p:pic>
                  </p:oleObj>
                </mc:Fallback>
              </mc:AlternateContent>
            </a:graphicData>
          </a:graphic>
        </p:graphicFrame>
        <p:sp>
          <p:nvSpPr>
            <p:cNvPr id="132101" name="Rectangle 5"/>
            <p:cNvSpPr/>
            <p:nvPr/>
          </p:nvSpPr>
          <p:spPr>
            <a:xfrm>
              <a:off x="2544" y="2287"/>
              <a:ext cx="702" cy="25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zh-CN" altLang="en-US" sz="2000" b="1" dirty="0">
                  <a:ea typeface="楷体_GB2312" pitchFamily="1" charset="-122"/>
                </a:rPr>
                <a:t>图</a:t>
              </a:r>
              <a:r>
                <a:rPr lang="en-US" altLang="zh-CN" sz="2000" b="1" dirty="0">
                  <a:ea typeface="楷体_GB2312" pitchFamily="1" charset="-122"/>
                </a:rPr>
                <a:t>4</a:t>
              </a:r>
              <a:r>
                <a:rPr lang="zh-CN" altLang="en-US" sz="2000" b="1" dirty="0">
                  <a:ea typeface="楷体_GB2312" pitchFamily="1" charset="-122"/>
                </a:rPr>
                <a:t>－</a:t>
              </a:r>
              <a:r>
                <a:rPr lang="en-US" altLang="zh-CN" sz="2000" b="1" dirty="0">
                  <a:ea typeface="楷体_GB2312" pitchFamily="1" charset="-122"/>
                </a:rPr>
                <a:t>16</a:t>
              </a:r>
              <a:endParaRPr lang="en-US" altLang="zh-CN" sz="2000" b="1" dirty="0">
                <a:ea typeface="楷体_GB2312" pitchFamily="1" charset="-122"/>
              </a:endParaRP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113666">
                                            <p:txEl>
                                              <p:pRg st="0" end="0"/>
                                            </p:txEl>
                                          </p:spTgt>
                                        </p:tgtEl>
                                        <p:attrNameLst>
                                          <p:attrName>style.visibility</p:attrName>
                                        </p:attrNameLst>
                                      </p:cBhvr>
                                      <p:to>
                                        <p:strVal val="visible"/>
                                      </p:to>
                                    </p:set>
                                    <p:animEffect transition="in" filter="dissolve">
                                      <p:cBhvr>
                                        <p:cTn id="7" dur="500"/>
                                        <p:tgtEl>
                                          <p:spTgt spid="113666">
                                            <p:txEl>
                                              <p:pRg st="0" end="0"/>
                                            </p:txEl>
                                          </p:spTgt>
                                        </p:tgtEl>
                                      </p:cBhvr>
                                    </p:animEffect>
                                  </p:childTnLst>
                                </p:cTn>
                              </p:par>
                            </p:childTnLst>
                          </p:cTn>
                        </p:par>
                        <p:par>
                          <p:cTn id="8" fill="hold">
                            <p:stCondLst>
                              <p:cond delay="500"/>
                            </p:stCondLst>
                            <p:childTnLst>
                              <p:par>
                                <p:cTn id="9" presetID="9" presetClass="entr" presetSubtype="0" fill="hold" nodeType="afterEffect">
                                  <p:stCondLst>
                                    <p:cond delay="2000"/>
                                  </p:stCondLst>
                                  <p:childTnLst>
                                    <p:set>
                                      <p:cBhvr>
                                        <p:cTn id="10" dur="1" fill="hold">
                                          <p:stCondLst>
                                            <p:cond delay="0"/>
                                          </p:stCondLst>
                                        </p:cTn>
                                        <p:tgtEl>
                                          <p:spTgt spid="113667"/>
                                        </p:tgtEl>
                                        <p:attrNameLst>
                                          <p:attrName>style.visibility</p:attrName>
                                        </p:attrNameLst>
                                      </p:cBhvr>
                                      <p:to>
                                        <p:strVal val="visible"/>
                                      </p:to>
                                    </p:set>
                                    <p:animEffect transition="in" filter="dissolve">
                                      <p:cBhvr>
                                        <p:cTn id="11" dur="500"/>
                                        <p:tgtEl>
                                          <p:spTgt spid="1136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666" grpId="0" advAuto="1000" build="p"/>
    </p:bld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Text Box 2"/>
          <p:cNvSpPr txBox="1"/>
          <p:nvPr/>
        </p:nvSpPr>
        <p:spPr>
          <a:xfrm>
            <a:off x="2133600" y="2846070"/>
            <a:ext cx="8001000" cy="175323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just" eaLnBrk="1" hangingPunct="1">
              <a:lnSpc>
                <a:spcPct val="150000"/>
              </a:lnSpc>
              <a:spcBef>
                <a:spcPct val="50000"/>
              </a:spcBef>
              <a:buNone/>
            </a:pPr>
            <a:r>
              <a:rPr lang="zh-CN" altLang="en-US" sz="2400" b="1" dirty="0">
                <a:ea typeface="楷体_GB2312" pitchFamily="1" charset="-122"/>
              </a:rPr>
              <a:t>解：为分析方便，可将虚线所示的两个单口网络 </a:t>
            </a:r>
            <a:r>
              <a:rPr lang="en-US" altLang="zh-CN" sz="2400" b="1" dirty="0">
                <a:ea typeface="楷体_GB2312" pitchFamily="1" charset="-122"/>
              </a:rPr>
              <a:t>N</a:t>
            </a:r>
            <a:r>
              <a:rPr lang="en-US" altLang="zh-CN" sz="2400" b="1" baseline="-30000" dirty="0">
                <a:ea typeface="楷体_GB2312" pitchFamily="1" charset="-122"/>
              </a:rPr>
              <a:t>1</a:t>
            </a:r>
            <a:r>
              <a:rPr lang="zh-CN" altLang="en-US" sz="2400" b="1" dirty="0">
                <a:ea typeface="楷体_GB2312" pitchFamily="1" charset="-122"/>
              </a:rPr>
              <a:t>和 </a:t>
            </a:r>
            <a:r>
              <a:rPr lang="en-US" altLang="zh-CN" sz="2400" b="1" dirty="0">
                <a:ea typeface="楷体_GB2312" pitchFamily="1" charset="-122"/>
              </a:rPr>
              <a:t>N</a:t>
            </a:r>
            <a:r>
              <a:rPr lang="en-US" altLang="zh-CN" sz="2400" b="1" baseline="-30000" dirty="0">
                <a:ea typeface="楷体_GB2312" pitchFamily="1" charset="-122"/>
              </a:rPr>
              <a:t>2</a:t>
            </a:r>
            <a:br>
              <a:rPr lang="en-US" altLang="zh-CN" sz="2400" b="1" baseline="-30000" dirty="0">
                <a:ea typeface="楷体_GB2312" pitchFamily="1" charset="-122"/>
              </a:rPr>
            </a:br>
            <a:r>
              <a:rPr lang="en-US" altLang="zh-CN" sz="2400" b="1" baseline="-30000" dirty="0">
                <a:ea typeface="楷体_GB2312" pitchFamily="1" charset="-122"/>
              </a:rPr>
              <a:t>             </a:t>
            </a:r>
            <a:r>
              <a:rPr lang="zh-CN" altLang="en-US" sz="2400" b="1" dirty="0">
                <a:ea typeface="楷体_GB2312" pitchFamily="1" charset="-122"/>
              </a:rPr>
              <a:t>分别用戴维宁等效电路代替，到图</a:t>
            </a:r>
            <a:r>
              <a:rPr lang="en-US" altLang="zh-CN" sz="2400" b="1" dirty="0">
                <a:ea typeface="楷体_GB2312" pitchFamily="1" charset="-122"/>
              </a:rPr>
              <a:t>(b)</a:t>
            </a:r>
            <a:r>
              <a:rPr lang="zh-CN" altLang="en-US" sz="2400" b="1" dirty="0">
                <a:ea typeface="楷体_GB2312" pitchFamily="1" charset="-122"/>
              </a:rPr>
              <a:t>电路。单口</a:t>
            </a:r>
            <a:r>
              <a:rPr lang="en-US" altLang="zh-CN" sz="2400" b="1" dirty="0">
                <a:ea typeface="楷体_GB2312" pitchFamily="1" charset="-122"/>
              </a:rPr>
              <a:t>N</a:t>
            </a:r>
            <a:r>
              <a:rPr lang="en-US" altLang="zh-CN" sz="2400" b="1" baseline="-30000" dirty="0">
                <a:ea typeface="楷体_GB2312" pitchFamily="1" charset="-122"/>
              </a:rPr>
              <a:t>1</a:t>
            </a:r>
            <a:br>
              <a:rPr lang="en-US" altLang="zh-CN" sz="2400" b="1" baseline="-30000" dirty="0">
                <a:ea typeface="楷体_GB2312" pitchFamily="1" charset="-122"/>
              </a:rPr>
            </a:br>
            <a:r>
              <a:rPr lang="en-US" altLang="zh-CN" sz="2400" b="1" baseline="-30000" dirty="0">
                <a:ea typeface="楷体_GB2312" pitchFamily="1" charset="-122"/>
              </a:rPr>
              <a:t>             </a:t>
            </a:r>
            <a:r>
              <a:rPr lang="zh-CN" altLang="en-US" sz="2400" b="1" dirty="0">
                <a:ea typeface="楷体_GB2312" pitchFamily="1" charset="-122"/>
              </a:rPr>
              <a:t>的开路电压</a:t>
            </a:r>
            <a:r>
              <a:rPr lang="en-US" altLang="zh-CN" sz="2400" b="1" i="1" dirty="0">
                <a:ea typeface="楷体_GB2312" pitchFamily="1" charset="-122"/>
              </a:rPr>
              <a:t>U</a:t>
            </a:r>
            <a:r>
              <a:rPr lang="en-US" altLang="zh-CN" sz="2400" b="1" baseline="-30000" dirty="0">
                <a:ea typeface="楷体_GB2312" pitchFamily="1" charset="-122"/>
              </a:rPr>
              <a:t>oc1</a:t>
            </a:r>
            <a:r>
              <a:rPr lang="zh-CN" altLang="en-US" sz="2400" b="1" dirty="0">
                <a:ea typeface="楷体_GB2312" pitchFamily="1" charset="-122"/>
              </a:rPr>
              <a:t>可从图</a:t>
            </a:r>
            <a:r>
              <a:rPr lang="en-US" altLang="zh-CN" sz="2400" b="1" dirty="0">
                <a:ea typeface="楷体_GB2312" pitchFamily="1" charset="-122"/>
              </a:rPr>
              <a:t>(c)</a:t>
            </a:r>
            <a:r>
              <a:rPr lang="zh-CN" altLang="en-US" sz="2400" b="1" dirty="0">
                <a:ea typeface="楷体_GB2312" pitchFamily="1" charset="-122"/>
              </a:rPr>
              <a:t>电路中求得，列出</a:t>
            </a:r>
            <a:r>
              <a:rPr lang="en-US" altLang="zh-CN" sz="2400" b="1" dirty="0">
                <a:ea typeface="楷体_GB2312" pitchFamily="1" charset="-122"/>
              </a:rPr>
              <a:t>KVL</a:t>
            </a:r>
            <a:r>
              <a:rPr lang="zh-CN" altLang="en-US" sz="2400" b="1" dirty="0">
                <a:ea typeface="楷体_GB2312" pitchFamily="1" charset="-122"/>
              </a:rPr>
              <a:t>方程</a:t>
            </a:r>
            <a:endParaRPr lang="zh-CN" altLang="en-US" sz="2400" b="1" dirty="0">
              <a:ea typeface="楷体_GB2312" pitchFamily="1" charset="-122"/>
            </a:endParaRPr>
          </a:p>
        </p:txBody>
      </p:sp>
      <p:graphicFrame>
        <p:nvGraphicFramePr>
          <p:cNvPr id="114691" name="Object 3"/>
          <p:cNvGraphicFramePr>
            <a:graphicFrameLocks noChangeAspect="1"/>
          </p:cNvGraphicFramePr>
          <p:nvPr/>
        </p:nvGraphicFramePr>
        <p:xfrm>
          <a:off x="2819400" y="4728845"/>
          <a:ext cx="6705600" cy="906463"/>
        </p:xfrm>
        <a:graphic>
          <a:graphicData uri="http://schemas.openxmlformats.org/presentationml/2006/ole">
            <mc:AlternateContent xmlns:mc="http://schemas.openxmlformats.org/markup-compatibility/2006">
              <mc:Choice xmlns:v="urn:schemas-microsoft-com:vml" Requires="v">
                <p:oleObj spid="_x0000_s92" name="" r:id="rId1" imgW="2527300" imgH="342900" progId="Equation.3">
                  <p:embed/>
                </p:oleObj>
              </mc:Choice>
              <mc:Fallback>
                <p:oleObj name="" r:id="rId1" imgW="2527300" imgH="342900" progId="Equation.3">
                  <p:embed/>
                  <p:pic>
                    <p:nvPicPr>
                      <p:cNvPr id="0" name="图片 3369"/>
                      <p:cNvPicPr/>
                      <p:nvPr/>
                    </p:nvPicPr>
                    <p:blipFill>
                      <a:blip r:embed="rId2"/>
                      <a:stretch>
                        <a:fillRect/>
                      </a:stretch>
                    </p:blipFill>
                    <p:spPr>
                      <a:xfrm>
                        <a:off x="2819400" y="4728845"/>
                        <a:ext cx="6705600" cy="906463"/>
                      </a:xfrm>
                      <a:prstGeom prst="rect">
                        <a:avLst/>
                      </a:prstGeom>
                      <a:solidFill>
                        <a:srgbClr val="00FFCC"/>
                      </a:solidFill>
                      <a:ln w="38100">
                        <a:noFill/>
                        <a:miter/>
                      </a:ln>
                    </p:spPr>
                  </p:pic>
                </p:oleObj>
              </mc:Fallback>
            </mc:AlternateContent>
          </a:graphicData>
        </a:graphic>
      </p:graphicFrame>
      <p:sp>
        <p:nvSpPr>
          <p:cNvPr id="114692" name="Text Box 4"/>
          <p:cNvSpPr txBox="1"/>
          <p:nvPr/>
        </p:nvSpPr>
        <p:spPr>
          <a:xfrm>
            <a:off x="2133600" y="5501640"/>
            <a:ext cx="2286000" cy="64516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lnSpc>
                <a:spcPct val="150000"/>
              </a:lnSpc>
              <a:spcBef>
                <a:spcPct val="50000"/>
              </a:spcBef>
              <a:buNone/>
            </a:pPr>
            <a:r>
              <a:rPr lang="en-US" altLang="zh-CN" sz="2400" b="1" dirty="0">
                <a:ea typeface="楷体_GB2312" pitchFamily="1" charset="-122"/>
              </a:rPr>
              <a:t>        </a:t>
            </a:r>
            <a:r>
              <a:rPr lang="zh-CN" altLang="en-US" sz="2400" b="1" dirty="0">
                <a:ea typeface="楷体_GB2312" pitchFamily="1" charset="-122"/>
              </a:rPr>
              <a:t>解得 </a:t>
            </a:r>
            <a:endParaRPr lang="zh-CN" altLang="en-US" sz="2400" b="1" dirty="0">
              <a:ea typeface="楷体_GB2312" pitchFamily="1" charset="-122"/>
            </a:endParaRPr>
          </a:p>
        </p:txBody>
      </p:sp>
      <p:graphicFrame>
        <p:nvGraphicFramePr>
          <p:cNvPr id="114693" name="Object 5"/>
          <p:cNvGraphicFramePr>
            <a:graphicFrameLocks noChangeAspect="1"/>
          </p:cNvGraphicFramePr>
          <p:nvPr/>
        </p:nvGraphicFramePr>
        <p:xfrm>
          <a:off x="4724400" y="5969953"/>
          <a:ext cx="2743200" cy="865187"/>
        </p:xfrm>
        <a:graphic>
          <a:graphicData uri="http://schemas.openxmlformats.org/presentationml/2006/ole">
            <mc:AlternateContent xmlns:mc="http://schemas.openxmlformats.org/markup-compatibility/2006">
              <mc:Choice xmlns:v="urn:schemas-microsoft-com:vml" Requires="v">
                <p:oleObj spid="_x0000_s2" name="" r:id="rId3" imgW="1091565" imgH="342900" progId="Equation.3">
                  <p:embed/>
                </p:oleObj>
              </mc:Choice>
              <mc:Fallback>
                <p:oleObj name="" r:id="rId3" imgW="1091565" imgH="342900" progId="Equation.3">
                  <p:embed/>
                  <p:pic>
                    <p:nvPicPr>
                      <p:cNvPr id="0" name="图片 3370"/>
                      <p:cNvPicPr/>
                      <p:nvPr/>
                    </p:nvPicPr>
                    <p:blipFill>
                      <a:blip r:embed="rId4"/>
                      <a:stretch>
                        <a:fillRect/>
                      </a:stretch>
                    </p:blipFill>
                    <p:spPr>
                      <a:xfrm>
                        <a:off x="4724400" y="5969953"/>
                        <a:ext cx="2743200" cy="865187"/>
                      </a:xfrm>
                      <a:prstGeom prst="rect">
                        <a:avLst/>
                      </a:prstGeom>
                      <a:solidFill>
                        <a:srgbClr val="00FFCC"/>
                      </a:solidFill>
                      <a:ln w="38100">
                        <a:noFill/>
                        <a:miter/>
                      </a:ln>
                    </p:spPr>
                  </p:pic>
                </p:oleObj>
              </mc:Fallback>
            </mc:AlternateContent>
          </a:graphicData>
        </a:graphic>
      </p:graphicFrame>
      <p:graphicFrame>
        <p:nvGraphicFramePr>
          <p:cNvPr id="133126" name="Object 6"/>
          <p:cNvGraphicFramePr>
            <a:graphicFrameLocks noChangeAspect="1"/>
          </p:cNvGraphicFramePr>
          <p:nvPr/>
        </p:nvGraphicFramePr>
        <p:xfrm>
          <a:off x="1905000" y="665480"/>
          <a:ext cx="8534400" cy="2336800"/>
        </p:xfrm>
        <a:graphic>
          <a:graphicData uri="http://schemas.openxmlformats.org/presentationml/2006/ole">
            <mc:AlternateContent xmlns:mc="http://schemas.openxmlformats.org/markup-compatibility/2006">
              <mc:Choice xmlns:v="urn:schemas-microsoft-com:vml" Requires="v">
                <p:oleObj spid="_x0000_s3" name="" r:id="rId5" imgW="22555200" imgH="6172200" progId="Photoshop.Image.5">
                  <p:embed/>
                </p:oleObj>
              </mc:Choice>
              <mc:Fallback>
                <p:oleObj name="" r:id="rId5" imgW="22555200" imgH="6172200" progId="Photoshop.Image.5">
                  <p:embed/>
                  <p:pic>
                    <p:nvPicPr>
                      <p:cNvPr id="0" name="图片 3371"/>
                      <p:cNvPicPr/>
                      <p:nvPr/>
                    </p:nvPicPr>
                    <p:blipFill>
                      <a:blip r:embed="rId6"/>
                      <a:stretch>
                        <a:fillRect/>
                      </a:stretch>
                    </p:blipFill>
                    <p:spPr>
                      <a:xfrm>
                        <a:off x="1905000" y="665480"/>
                        <a:ext cx="8534400" cy="2336800"/>
                      </a:xfrm>
                      <a:prstGeom prst="rect">
                        <a:avLst/>
                      </a:prstGeom>
                      <a:noFill/>
                      <a:ln w="38100">
                        <a:noFill/>
                        <a:miter/>
                      </a:ln>
                    </p:spPr>
                  </p:pic>
                </p:oleObj>
              </mc:Fallback>
            </mc:AlternateContent>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114690">
                                            <p:txEl>
                                              <p:pRg st="0" end="0"/>
                                            </p:txEl>
                                          </p:spTgt>
                                        </p:tgtEl>
                                        <p:attrNameLst>
                                          <p:attrName>style.visibility</p:attrName>
                                        </p:attrNameLst>
                                      </p:cBhvr>
                                      <p:to>
                                        <p:strVal val="visible"/>
                                      </p:to>
                                    </p:set>
                                    <p:animEffect transition="in" filter="dissolve">
                                      <p:cBhvr>
                                        <p:cTn id="7" dur="500"/>
                                        <p:tgtEl>
                                          <p:spTgt spid="114690">
                                            <p:txEl>
                                              <p:pRg st="0" end="0"/>
                                            </p:txEl>
                                          </p:spTgt>
                                        </p:tgtEl>
                                      </p:cBhvr>
                                    </p:animEffect>
                                  </p:childTnLst>
                                </p:cTn>
                              </p:par>
                            </p:childTnLst>
                          </p:cTn>
                        </p:par>
                        <p:par>
                          <p:cTn id="8" fill="hold">
                            <p:stCondLst>
                              <p:cond delay="500"/>
                            </p:stCondLst>
                            <p:childTnLst>
                              <p:par>
                                <p:cTn id="9" presetID="9" presetClass="entr" presetSubtype="0" fill="hold" nodeType="afterEffect">
                                  <p:stCondLst>
                                    <p:cond delay="2000"/>
                                  </p:stCondLst>
                                  <p:childTnLst>
                                    <p:set>
                                      <p:cBhvr>
                                        <p:cTn id="10" dur="1" fill="hold">
                                          <p:stCondLst>
                                            <p:cond delay="0"/>
                                          </p:stCondLst>
                                        </p:cTn>
                                        <p:tgtEl>
                                          <p:spTgt spid="114691"/>
                                        </p:tgtEl>
                                        <p:attrNameLst>
                                          <p:attrName>style.visibility</p:attrName>
                                        </p:attrNameLst>
                                      </p:cBhvr>
                                      <p:to>
                                        <p:strVal val="visible"/>
                                      </p:to>
                                    </p:set>
                                    <p:animEffect transition="in" filter="dissolve">
                                      <p:cBhvr>
                                        <p:cTn id="11" dur="500"/>
                                        <p:tgtEl>
                                          <p:spTgt spid="114691"/>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grpId="0" nodeType="clickEffect">
                                  <p:stCondLst>
                                    <p:cond delay="0"/>
                                  </p:stCondLst>
                                  <p:childTnLst>
                                    <p:set>
                                      <p:cBhvr>
                                        <p:cTn id="15" dur="1" fill="hold">
                                          <p:stCondLst>
                                            <p:cond delay="0"/>
                                          </p:stCondLst>
                                        </p:cTn>
                                        <p:tgtEl>
                                          <p:spTgt spid="114692">
                                            <p:txEl>
                                              <p:pRg st="0" end="0"/>
                                            </p:txEl>
                                          </p:spTgt>
                                        </p:tgtEl>
                                        <p:attrNameLst>
                                          <p:attrName>style.visibility</p:attrName>
                                        </p:attrNameLst>
                                      </p:cBhvr>
                                      <p:to>
                                        <p:strVal val="visible"/>
                                      </p:to>
                                    </p:set>
                                    <p:animEffect transition="in" filter="dissolve">
                                      <p:cBhvr>
                                        <p:cTn id="16" dur="500"/>
                                        <p:tgtEl>
                                          <p:spTgt spid="114692">
                                            <p:txEl>
                                              <p:pRg st="0" end="0"/>
                                            </p:txEl>
                                          </p:spTgt>
                                        </p:tgtEl>
                                      </p:cBhvr>
                                    </p:animEffect>
                                  </p:childTnLst>
                                </p:cTn>
                              </p:par>
                            </p:childTnLst>
                          </p:cTn>
                        </p:par>
                        <p:par>
                          <p:cTn id="17" fill="hold">
                            <p:stCondLst>
                              <p:cond delay="500"/>
                            </p:stCondLst>
                            <p:childTnLst>
                              <p:par>
                                <p:cTn id="18" presetID="9" presetClass="entr" presetSubtype="0" fill="hold" nodeType="afterEffect">
                                  <p:stCondLst>
                                    <p:cond delay="2000"/>
                                  </p:stCondLst>
                                  <p:childTnLst>
                                    <p:set>
                                      <p:cBhvr>
                                        <p:cTn id="19" dur="1" fill="hold">
                                          <p:stCondLst>
                                            <p:cond delay="0"/>
                                          </p:stCondLst>
                                        </p:cTn>
                                        <p:tgtEl>
                                          <p:spTgt spid="114693"/>
                                        </p:tgtEl>
                                        <p:attrNameLst>
                                          <p:attrName>style.visibility</p:attrName>
                                        </p:attrNameLst>
                                      </p:cBhvr>
                                      <p:to>
                                        <p:strVal val="visible"/>
                                      </p:to>
                                    </p:set>
                                    <p:animEffect transition="in" filter="dissolve">
                                      <p:cBhvr>
                                        <p:cTn id="20" dur="500"/>
                                        <p:tgtEl>
                                          <p:spTgt spid="1146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690" grpId="0" advAuto="1000" build="p"/>
      <p:bldP spid="114692" grpId="0" build="p"/>
    </p:bld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Text Box 2"/>
          <p:cNvSpPr txBox="1"/>
          <p:nvPr/>
        </p:nvSpPr>
        <p:spPr>
          <a:xfrm>
            <a:off x="2133600" y="2819400"/>
            <a:ext cx="8283575" cy="119888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just" eaLnBrk="1" hangingPunct="1">
              <a:lnSpc>
                <a:spcPct val="150000"/>
              </a:lnSpc>
              <a:spcBef>
                <a:spcPct val="50000"/>
              </a:spcBef>
              <a:buNone/>
            </a:pPr>
            <a:r>
              <a:rPr lang="en-US" altLang="zh-CN" sz="2400" b="1" dirty="0">
                <a:ea typeface="楷体_GB2312" pitchFamily="1" charset="-122"/>
              </a:rPr>
              <a:t>        </a:t>
            </a:r>
            <a:r>
              <a:rPr lang="zh-CN" altLang="en-US" sz="2400" b="1" dirty="0">
                <a:ea typeface="楷体_GB2312" pitchFamily="1" charset="-122"/>
              </a:rPr>
              <a:t>为求 </a:t>
            </a:r>
            <a:r>
              <a:rPr lang="en-US" altLang="zh-CN" sz="2400" b="1" i="1" dirty="0">
                <a:ea typeface="楷体_GB2312" pitchFamily="1" charset="-122"/>
              </a:rPr>
              <a:t>R</a:t>
            </a:r>
            <a:r>
              <a:rPr lang="en-US" altLang="zh-CN" sz="2400" b="1" baseline="-30000" dirty="0">
                <a:ea typeface="楷体_GB2312" pitchFamily="1" charset="-122"/>
              </a:rPr>
              <a:t>o1</a:t>
            </a:r>
            <a:r>
              <a:rPr lang="zh-CN" altLang="en-US" sz="2400" b="1" dirty="0">
                <a:ea typeface="楷体_GB2312" pitchFamily="1" charset="-122"/>
              </a:rPr>
              <a:t>，将</a:t>
            </a:r>
            <a:r>
              <a:rPr lang="en-US" altLang="zh-CN" sz="2400" b="1" dirty="0">
                <a:ea typeface="楷体_GB2312" pitchFamily="1" charset="-122"/>
              </a:rPr>
              <a:t>20V</a:t>
            </a:r>
            <a:r>
              <a:rPr lang="zh-CN" altLang="en-US" sz="2400" b="1" dirty="0">
                <a:ea typeface="楷体_GB2312" pitchFamily="1" charset="-122"/>
              </a:rPr>
              <a:t>电压源用短路代替，得到图</a:t>
            </a:r>
            <a:r>
              <a:rPr lang="en-US" altLang="zh-CN" sz="2400" b="1" dirty="0">
                <a:ea typeface="楷体_GB2312" pitchFamily="1" charset="-122"/>
              </a:rPr>
              <a:t>(d)</a:t>
            </a:r>
            <a:r>
              <a:rPr lang="zh-CN" altLang="en-US" sz="2400" b="1" dirty="0">
                <a:ea typeface="楷体_GB2312" pitchFamily="1" charset="-122"/>
              </a:rPr>
              <a:t>电路，再用外加电流源</a:t>
            </a:r>
            <a:r>
              <a:rPr lang="en-US" altLang="zh-CN" sz="2400" b="1" i="1" dirty="0">
                <a:ea typeface="楷体_GB2312" pitchFamily="1" charset="-122"/>
              </a:rPr>
              <a:t>I</a:t>
            </a:r>
            <a:r>
              <a:rPr lang="zh-CN" altLang="en-US" sz="2400" b="1" dirty="0">
                <a:ea typeface="楷体_GB2312" pitchFamily="1" charset="-122"/>
              </a:rPr>
              <a:t>计算电压</a:t>
            </a:r>
            <a:r>
              <a:rPr lang="en-US" altLang="zh-CN" sz="2400" b="1" i="1" dirty="0">
                <a:ea typeface="楷体_GB2312" pitchFamily="1" charset="-122"/>
              </a:rPr>
              <a:t>U</a:t>
            </a:r>
            <a:r>
              <a:rPr lang="zh-CN" altLang="en-US" sz="2400" b="1" dirty="0">
                <a:ea typeface="楷体_GB2312" pitchFamily="1" charset="-122"/>
              </a:rPr>
              <a:t>的方法求得</a:t>
            </a:r>
            <a:r>
              <a:rPr lang="en-US" altLang="zh-CN" sz="2400" b="1" i="1" dirty="0">
                <a:ea typeface="楷体_GB2312" pitchFamily="1" charset="-122"/>
              </a:rPr>
              <a:t>R</a:t>
            </a:r>
            <a:r>
              <a:rPr lang="en-US" altLang="zh-CN" sz="2400" b="1" baseline="-30000" dirty="0">
                <a:ea typeface="楷体_GB2312" pitchFamily="1" charset="-122"/>
              </a:rPr>
              <a:t>o1</a:t>
            </a:r>
            <a:r>
              <a:rPr lang="zh-CN" altLang="en-US" sz="2400" b="1" dirty="0">
                <a:ea typeface="楷体_GB2312" pitchFamily="1" charset="-122"/>
              </a:rPr>
              <a:t>。列出</a:t>
            </a:r>
            <a:r>
              <a:rPr lang="en-US" altLang="zh-CN" sz="2400" b="1" dirty="0">
                <a:ea typeface="楷体_GB2312" pitchFamily="1" charset="-122"/>
              </a:rPr>
              <a:t>KVL</a:t>
            </a:r>
            <a:r>
              <a:rPr lang="zh-CN" altLang="en-US" sz="2400" b="1" dirty="0">
                <a:ea typeface="楷体_GB2312" pitchFamily="1" charset="-122"/>
              </a:rPr>
              <a:t>方程</a:t>
            </a:r>
            <a:endParaRPr lang="zh-CN" altLang="en-US" sz="2400" b="1" dirty="0">
              <a:ea typeface="楷体_GB2312" pitchFamily="1" charset="-122"/>
            </a:endParaRPr>
          </a:p>
        </p:txBody>
      </p:sp>
      <p:graphicFrame>
        <p:nvGraphicFramePr>
          <p:cNvPr id="115715" name="Object 3"/>
          <p:cNvGraphicFramePr>
            <a:graphicFrameLocks noChangeAspect="1"/>
          </p:cNvGraphicFramePr>
          <p:nvPr/>
        </p:nvGraphicFramePr>
        <p:xfrm>
          <a:off x="3276600" y="4284663"/>
          <a:ext cx="5943600" cy="928687"/>
        </p:xfrm>
        <a:graphic>
          <a:graphicData uri="http://schemas.openxmlformats.org/presentationml/2006/ole">
            <mc:AlternateContent xmlns:mc="http://schemas.openxmlformats.org/markup-compatibility/2006">
              <mc:Choice xmlns:v="urn:schemas-microsoft-com:vml" Requires="v">
                <p:oleObj spid="_x0000_s92" name="" r:id="rId1" imgW="2540000" imgH="393700" progId="Equation.3">
                  <p:embed/>
                </p:oleObj>
              </mc:Choice>
              <mc:Fallback>
                <p:oleObj name="" r:id="rId1" imgW="2540000" imgH="393700" progId="Equation.3">
                  <p:embed/>
                  <p:pic>
                    <p:nvPicPr>
                      <p:cNvPr id="0" name="图片 3372"/>
                      <p:cNvPicPr/>
                      <p:nvPr/>
                    </p:nvPicPr>
                    <p:blipFill>
                      <a:blip r:embed="rId2"/>
                      <a:stretch>
                        <a:fillRect/>
                      </a:stretch>
                    </p:blipFill>
                    <p:spPr>
                      <a:xfrm>
                        <a:off x="3276600" y="4284663"/>
                        <a:ext cx="5943600" cy="928687"/>
                      </a:xfrm>
                      <a:prstGeom prst="rect">
                        <a:avLst/>
                      </a:prstGeom>
                      <a:solidFill>
                        <a:srgbClr val="00FFCC"/>
                      </a:solidFill>
                      <a:ln w="38100">
                        <a:noFill/>
                        <a:miter/>
                      </a:ln>
                    </p:spPr>
                  </p:pic>
                </p:oleObj>
              </mc:Fallback>
            </mc:AlternateContent>
          </a:graphicData>
        </a:graphic>
      </p:graphicFrame>
      <p:graphicFrame>
        <p:nvGraphicFramePr>
          <p:cNvPr id="115716" name="Object 4"/>
          <p:cNvGraphicFramePr>
            <a:graphicFrameLocks noChangeAspect="1"/>
          </p:cNvGraphicFramePr>
          <p:nvPr/>
        </p:nvGraphicFramePr>
        <p:xfrm>
          <a:off x="2133600" y="762000"/>
          <a:ext cx="8001000" cy="2008188"/>
        </p:xfrm>
        <a:graphic>
          <a:graphicData uri="http://schemas.openxmlformats.org/presentationml/2006/ole">
            <mc:AlternateContent xmlns:mc="http://schemas.openxmlformats.org/markup-compatibility/2006">
              <mc:Choice xmlns:v="urn:schemas-microsoft-com:vml" Requires="v">
                <p:oleObj spid="_x0000_s2" name="" r:id="rId3" imgW="22707600" imgH="5702300" progId="Photoshop.Image.5">
                  <p:embed/>
                </p:oleObj>
              </mc:Choice>
              <mc:Fallback>
                <p:oleObj name="" r:id="rId3" imgW="22707600" imgH="5702300" progId="Photoshop.Image.5">
                  <p:embed/>
                  <p:pic>
                    <p:nvPicPr>
                      <p:cNvPr id="0" name="图片 3373"/>
                      <p:cNvPicPr/>
                      <p:nvPr/>
                    </p:nvPicPr>
                    <p:blipFill>
                      <a:blip r:embed="rId4"/>
                      <a:stretch>
                        <a:fillRect/>
                      </a:stretch>
                    </p:blipFill>
                    <p:spPr>
                      <a:xfrm>
                        <a:off x="2133600" y="762000"/>
                        <a:ext cx="8001000" cy="2008188"/>
                      </a:xfrm>
                      <a:prstGeom prst="rect">
                        <a:avLst/>
                      </a:prstGeom>
                      <a:noFill/>
                      <a:ln w="38100">
                        <a:noFill/>
                        <a:miter/>
                      </a:ln>
                    </p:spPr>
                  </p:pic>
                </p:oleObj>
              </mc:Fallback>
            </mc:AlternateContent>
          </a:graphicData>
        </a:graphic>
      </p:graphicFrame>
      <p:sp>
        <p:nvSpPr>
          <p:cNvPr id="115717" name="Text Box 5"/>
          <p:cNvSpPr txBox="1"/>
          <p:nvPr/>
        </p:nvSpPr>
        <p:spPr>
          <a:xfrm>
            <a:off x="2133600" y="5257800"/>
            <a:ext cx="3810000" cy="64516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lnSpc>
                <a:spcPct val="150000"/>
              </a:lnSpc>
              <a:spcBef>
                <a:spcPct val="50000"/>
              </a:spcBef>
              <a:buNone/>
            </a:pPr>
            <a:r>
              <a:rPr lang="en-US" altLang="zh-CN" sz="2400" b="1" dirty="0">
                <a:ea typeface="楷体_GB2312" pitchFamily="1" charset="-122"/>
              </a:rPr>
              <a:t>        </a:t>
            </a:r>
            <a:r>
              <a:rPr lang="zh-CN" altLang="en-US" sz="2400" b="1" dirty="0">
                <a:ea typeface="楷体_GB2312" pitchFamily="1" charset="-122"/>
              </a:rPr>
              <a:t>解得 </a:t>
            </a:r>
            <a:endParaRPr lang="zh-CN" altLang="en-US" sz="2400" b="1" dirty="0">
              <a:ea typeface="楷体_GB2312" pitchFamily="1" charset="-122"/>
            </a:endParaRPr>
          </a:p>
        </p:txBody>
      </p:sp>
      <p:graphicFrame>
        <p:nvGraphicFramePr>
          <p:cNvPr id="115718" name="Object 6"/>
          <p:cNvGraphicFramePr>
            <a:graphicFrameLocks noChangeAspect="1"/>
          </p:cNvGraphicFramePr>
          <p:nvPr/>
        </p:nvGraphicFramePr>
        <p:xfrm>
          <a:off x="4495800" y="5867400"/>
          <a:ext cx="2057400" cy="825500"/>
        </p:xfrm>
        <a:graphic>
          <a:graphicData uri="http://schemas.openxmlformats.org/presentationml/2006/ole">
            <mc:AlternateContent xmlns:mc="http://schemas.openxmlformats.org/markup-compatibility/2006">
              <mc:Choice xmlns:v="urn:schemas-microsoft-com:vml" Requires="v">
                <p:oleObj spid="_x0000_s3" name="" r:id="rId5" imgW="850265" imgH="342900" progId="Equation.3">
                  <p:embed/>
                </p:oleObj>
              </mc:Choice>
              <mc:Fallback>
                <p:oleObj name="" r:id="rId5" imgW="850265" imgH="342900" progId="Equation.3">
                  <p:embed/>
                  <p:pic>
                    <p:nvPicPr>
                      <p:cNvPr id="0" name="图片 3374"/>
                      <p:cNvPicPr/>
                      <p:nvPr/>
                    </p:nvPicPr>
                    <p:blipFill>
                      <a:blip r:embed="rId6"/>
                      <a:stretch>
                        <a:fillRect/>
                      </a:stretch>
                    </p:blipFill>
                    <p:spPr>
                      <a:xfrm>
                        <a:off x="4495800" y="5867400"/>
                        <a:ext cx="2057400" cy="825500"/>
                      </a:xfrm>
                      <a:prstGeom prst="rect">
                        <a:avLst/>
                      </a:prstGeom>
                      <a:solidFill>
                        <a:srgbClr val="00FFCC"/>
                      </a:solidFill>
                      <a:ln w="38100">
                        <a:noFill/>
                        <a:miter/>
                      </a:ln>
                    </p:spPr>
                  </p:pic>
                </p:oleObj>
              </mc:Fallback>
            </mc:AlternateContent>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115716"/>
                                        </p:tgtEl>
                                        <p:attrNameLst>
                                          <p:attrName>style.visibility</p:attrName>
                                        </p:attrNameLst>
                                      </p:cBhvr>
                                      <p:to>
                                        <p:strVal val="visible"/>
                                      </p:to>
                                    </p:set>
                                    <p:animEffect transition="in" filter="dissolve">
                                      <p:cBhvr>
                                        <p:cTn id="7" dur="500"/>
                                        <p:tgtEl>
                                          <p:spTgt spid="11571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15714">
                                            <p:txEl>
                                              <p:pRg st="0" end="0"/>
                                            </p:txEl>
                                          </p:spTgt>
                                        </p:tgtEl>
                                        <p:attrNameLst>
                                          <p:attrName>style.visibility</p:attrName>
                                        </p:attrNameLst>
                                      </p:cBhvr>
                                      <p:to>
                                        <p:strVal val="visible"/>
                                      </p:to>
                                    </p:set>
                                    <p:animEffect transition="in" filter="dissolve">
                                      <p:cBhvr>
                                        <p:cTn id="12" dur="500"/>
                                        <p:tgtEl>
                                          <p:spTgt spid="115714">
                                            <p:txEl>
                                              <p:pRg st="0" end="0"/>
                                            </p:txEl>
                                          </p:spTgt>
                                        </p:tgtEl>
                                      </p:cBhvr>
                                    </p:animEffect>
                                  </p:childTnLst>
                                </p:cTn>
                              </p:par>
                            </p:childTnLst>
                          </p:cTn>
                        </p:par>
                        <p:par>
                          <p:cTn id="13" fill="hold">
                            <p:stCondLst>
                              <p:cond delay="500"/>
                            </p:stCondLst>
                            <p:childTnLst>
                              <p:par>
                                <p:cTn id="14" presetID="9" presetClass="entr" presetSubtype="0" fill="hold" nodeType="afterEffect">
                                  <p:stCondLst>
                                    <p:cond delay="2000"/>
                                  </p:stCondLst>
                                  <p:childTnLst>
                                    <p:set>
                                      <p:cBhvr>
                                        <p:cTn id="15" dur="1" fill="hold">
                                          <p:stCondLst>
                                            <p:cond delay="0"/>
                                          </p:stCondLst>
                                        </p:cTn>
                                        <p:tgtEl>
                                          <p:spTgt spid="115715"/>
                                        </p:tgtEl>
                                        <p:attrNameLst>
                                          <p:attrName>style.visibility</p:attrName>
                                        </p:attrNameLst>
                                      </p:cBhvr>
                                      <p:to>
                                        <p:strVal val="visible"/>
                                      </p:to>
                                    </p:set>
                                    <p:animEffect transition="in" filter="dissolve">
                                      <p:cBhvr>
                                        <p:cTn id="16" dur="500"/>
                                        <p:tgtEl>
                                          <p:spTgt spid="115715"/>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115717">
                                            <p:txEl>
                                              <p:pRg st="0" end="0"/>
                                            </p:txEl>
                                          </p:spTgt>
                                        </p:tgtEl>
                                        <p:attrNameLst>
                                          <p:attrName>style.visibility</p:attrName>
                                        </p:attrNameLst>
                                      </p:cBhvr>
                                      <p:to>
                                        <p:strVal val="visible"/>
                                      </p:to>
                                    </p:set>
                                    <p:animEffect transition="in" filter="dissolve">
                                      <p:cBhvr>
                                        <p:cTn id="21" dur="500"/>
                                        <p:tgtEl>
                                          <p:spTgt spid="115717">
                                            <p:txEl>
                                              <p:pRg st="0" end="0"/>
                                            </p:txEl>
                                          </p:spTgt>
                                        </p:tgtEl>
                                      </p:cBhvr>
                                    </p:animEffect>
                                  </p:childTnLst>
                                </p:cTn>
                              </p:par>
                            </p:childTnLst>
                          </p:cTn>
                        </p:par>
                        <p:par>
                          <p:cTn id="22" fill="hold">
                            <p:stCondLst>
                              <p:cond delay="500"/>
                            </p:stCondLst>
                            <p:childTnLst>
                              <p:par>
                                <p:cTn id="23" presetID="9" presetClass="entr" presetSubtype="0" fill="hold" nodeType="afterEffect">
                                  <p:stCondLst>
                                    <p:cond delay="2000"/>
                                  </p:stCondLst>
                                  <p:childTnLst>
                                    <p:set>
                                      <p:cBhvr>
                                        <p:cTn id="24" dur="1" fill="hold">
                                          <p:stCondLst>
                                            <p:cond delay="0"/>
                                          </p:stCondLst>
                                        </p:cTn>
                                        <p:tgtEl>
                                          <p:spTgt spid="115718"/>
                                        </p:tgtEl>
                                        <p:attrNameLst>
                                          <p:attrName>style.visibility</p:attrName>
                                        </p:attrNameLst>
                                      </p:cBhvr>
                                      <p:to>
                                        <p:strVal val="visible"/>
                                      </p:to>
                                    </p:set>
                                    <p:animEffect transition="in" filter="dissolve">
                                      <p:cBhvr>
                                        <p:cTn id="25" dur="500"/>
                                        <p:tgtEl>
                                          <p:spTgt spid="1157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714" grpId="0" build="p"/>
      <p:bldP spid="115717" grpId="0" build="p"/>
    </p:bld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Text Box 2"/>
          <p:cNvSpPr txBox="1"/>
          <p:nvPr/>
        </p:nvSpPr>
        <p:spPr>
          <a:xfrm>
            <a:off x="2133600" y="3169920"/>
            <a:ext cx="8001000" cy="119888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just" eaLnBrk="1" hangingPunct="1">
              <a:lnSpc>
                <a:spcPct val="150000"/>
              </a:lnSpc>
              <a:spcBef>
                <a:spcPct val="50000"/>
              </a:spcBef>
              <a:buNone/>
            </a:pPr>
            <a:r>
              <a:rPr lang="en-US" altLang="zh-CN" sz="2400" b="1" dirty="0">
                <a:ea typeface="楷体_GB2312" pitchFamily="1" charset="-122"/>
              </a:rPr>
              <a:t>        </a:t>
            </a:r>
            <a:r>
              <a:rPr lang="zh-CN" altLang="en-US" sz="2400" b="1" dirty="0">
                <a:ea typeface="楷体_GB2312" pitchFamily="1" charset="-122"/>
              </a:rPr>
              <a:t>再由图</a:t>
            </a:r>
            <a:r>
              <a:rPr lang="en-US" altLang="zh-CN" sz="2400" b="1" dirty="0">
                <a:ea typeface="楷体_GB2312" pitchFamily="1" charset="-122"/>
              </a:rPr>
              <a:t>(e)</a:t>
            </a:r>
            <a:r>
              <a:rPr lang="zh-CN" altLang="en-US" sz="2400" b="1" dirty="0">
                <a:ea typeface="楷体_GB2312" pitchFamily="1" charset="-122"/>
              </a:rPr>
              <a:t>电路求出单口 </a:t>
            </a:r>
            <a:r>
              <a:rPr lang="en-US" altLang="zh-CN" sz="2400" b="1" dirty="0">
                <a:ea typeface="楷体_GB2312" pitchFamily="1" charset="-122"/>
              </a:rPr>
              <a:t>N</a:t>
            </a:r>
            <a:r>
              <a:rPr lang="en-US" altLang="zh-CN" sz="2400" b="1" baseline="-30000" dirty="0">
                <a:ea typeface="楷体_GB2312" pitchFamily="1" charset="-122"/>
              </a:rPr>
              <a:t>2</a:t>
            </a:r>
            <a:r>
              <a:rPr lang="zh-CN" altLang="en-US" sz="2400" b="1" dirty="0">
                <a:ea typeface="楷体_GB2312" pitchFamily="1" charset="-122"/>
              </a:rPr>
              <a:t>的开路电压</a:t>
            </a:r>
            <a:r>
              <a:rPr lang="en-US" altLang="zh-CN" sz="2400" b="1" i="1" dirty="0">
                <a:ea typeface="楷体_GB2312" pitchFamily="1" charset="-122"/>
              </a:rPr>
              <a:t>U</a:t>
            </a:r>
            <a:r>
              <a:rPr lang="en-US" altLang="zh-CN" sz="2400" b="1" baseline="-30000" dirty="0">
                <a:ea typeface="楷体_GB2312" pitchFamily="1" charset="-122"/>
              </a:rPr>
              <a:t>oc2</a:t>
            </a:r>
            <a:r>
              <a:rPr lang="zh-CN" altLang="en-US" sz="2400" b="1" dirty="0">
                <a:ea typeface="楷体_GB2312" pitchFamily="1" charset="-122"/>
              </a:rPr>
              <a:t>和输出电阻</a:t>
            </a:r>
            <a:r>
              <a:rPr lang="en-US" altLang="zh-CN" sz="2400" b="1" i="1" dirty="0">
                <a:ea typeface="楷体_GB2312" pitchFamily="1" charset="-122"/>
              </a:rPr>
              <a:t>R</a:t>
            </a:r>
            <a:r>
              <a:rPr lang="en-US" altLang="zh-CN" sz="2400" b="1" baseline="-30000" dirty="0">
                <a:ea typeface="楷体_GB2312" pitchFamily="1" charset="-122"/>
              </a:rPr>
              <a:t>o2</a:t>
            </a:r>
            <a:r>
              <a:rPr lang="en-US" altLang="zh-CN" sz="2400" b="1" dirty="0">
                <a:ea typeface="楷体_GB2312" pitchFamily="1" charset="-122"/>
              </a:rPr>
              <a:t> </a:t>
            </a:r>
            <a:endParaRPr lang="en-US" altLang="zh-CN" sz="2400" b="1" dirty="0">
              <a:ea typeface="楷体_GB2312" pitchFamily="1" charset="-122"/>
            </a:endParaRPr>
          </a:p>
        </p:txBody>
      </p:sp>
      <p:graphicFrame>
        <p:nvGraphicFramePr>
          <p:cNvPr id="116739" name="Object 3"/>
          <p:cNvGraphicFramePr>
            <a:graphicFrameLocks noChangeAspect="1"/>
          </p:cNvGraphicFramePr>
          <p:nvPr/>
        </p:nvGraphicFramePr>
        <p:xfrm>
          <a:off x="3048000" y="4465320"/>
          <a:ext cx="4773613" cy="909638"/>
        </p:xfrm>
        <a:graphic>
          <a:graphicData uri="http://schemas.openxmlformats.org/presentationml/2006/ole">
            <mc:AlternateContent xmlns:mc="http://schemas.openxmlformats.org/markup-compatibility/2006">
              <mc:Choice xmlns:v="urn:schemas-microsoft-com:vml" Requires="v">
                <p:oleObj spid="_x0000_s92" name="" r:id="rId1" imgW="2082800" imgH="393700" progId="Equation.3">
                  <p:embed/>
                </p:oleObj>
              </mc:Choice>
              <mc:Fallback>
                <p:oleObj name="" r:id="rId1" imgW="2082800" imgH="393700" progId="Equation.3">
                  <p:embed/>
                  <p:pic>
                    <p:nvPicPr>
                      <p:cNvPr id="0" name="图片 3375"/>
                      <p:cNvPicPr/>
                      <p:nvPr/>
                    </p:nvPicPr>
                    <p:blipFill>
                      <a:blip r:embed="rId2"/>
                      <a:stretch>
                        <a:fillRect/>
                      </a:stretch>
                    </p:blipFill>
                    <p:spPr>
                      <a:xfrm>
                        <a:off x="3048000" y="4465320"/>
                        <a:ext cx="4773613" cy="909638"/>
                      </a:xfrm>
                      <a:prstGeom prst="rect">
                        <a:avLst/>
                      </a:prstGeom>
                      <a:solidFill>
                        <a:srgbClr val="00FFCC"/>
                      </a:solidFill>
                      <a:ln w="38100">
                        <a:noFill/>
                        <a:miter/>
                      </a:ln>
                    </p:spPr>
                  </p:pic>
                </p:oleObj>
              </mc:Fallback>
            </mc:AlternateContent>
          </a:graphicData>
        </a:graphic>
      </p:graphicFrame>
      <p:graphicFrame>
        <p:nvGraphicFramePr>
          <p:cNvPr id="116740" name="Object 4"/>
          <p:cNvGraphicFramePr>
            <a:graphicFrameLocks noChangeAspect="1"/>
          </p:cNvGraphicFramePr>
          <p:nvPr/>
        </p:nvGraphicFramePr>
        <p:xfrm>
          <a:off x="3124200" y="5684520"/>
          <a:ext cx="2201863" cy="765175"/>
        </p:xfrm>
        <a:graphic>
          <a:graphicData uri="http://schemas.openxmlformats.org/presentationml/2006/ole">
            <mc:AlternateContent xmlns:mc="http://schemas.openxmlformats.org/markup-compatibility/2006">
              <mc:Choice xmlns:v="urn:schemas-microsoft-com:vml" Requires="v">
                <p:oleObj spid="_x0000_s2" name="" r:id="rId3" imgW="1040765" imgH="355600" progId="Equation.3">
                  <p:embed/>
                </p:oleObj>
              </mc:Choice>
              <mc:Fallback>
                <p:oleObj name="" r:id="rId3" imgW="1040765" imgH="355600" progId="Equation.3">
                  <p:embed/>
                  <p:pic>
                    <p:nvPicPr>
                      <p:cNvPr id="0" name="图片 3376"/>
                      <p:cNvPicPr/>
                      <p:nvPr/>
                    </p:nvPicPr>
                    <p:blipFill>
                      <a:blip r:embed="rId4"/>
                      <a:stretch>
                        <a:fillRect/>
                      </a:stretch>
                    </p:blipFill>
                    <p:spPr>
                      <a:xfrm>
                        <a:off x="3124200" y="5684520"/>
                        <a:ext cx="2201863" cy="765175"/>
                      </a:xfrm>
                      <a:prstGeom prst="rect">
                        <a:avLst/>
                      </a:prstGeom>
                      <a:solidFill>
                        <a:srgbClr val="00FFCC"/>
                      </a:solidFill>
                      <a:ln w="38100">
                        <a:noFill/>
                        <a:miter/>
                      </a:ln>
                    </p:spPr>
                  </p:pic>
                </p:oleObj>
              </mc:Fallback>
            </mc:AlternateContent>
          </a:graphicData>
        </a:graphic>
      </p:graphicFrame>
      <p:graphicFrame>
        <p:nvGraphicFramePr>
          <p:cNvPr id="116741" name="Object 5"/>
          <p:cNvGraphicFramePr>
            <a:graphicFrameLocks noChangeAspect="1"/>
          </p:cNvGraphicFramePr>
          <p:nvPr/>
        </p:nvGraphicFramePr>
        <p:xfrm>
          <a:off x="2133600" y="807720"/>
          <a:ext cx="8001000" cy="2008188"/>
        </p:xfrm>
        <a:graphic>
          <a:graphicData uri="http://schemas.openxmlformats.org/presentationml/2006/ole">
            <mc:AlternateContent xmlns:mc="http://schemas.openxmlformats.org/markup-compatibility/2006">
              <mc:Choice xmlns:v="urn:schemas-microsoft-com:vml" Requires="v">
                <p:oleObj spid="_x0000_s3" name="" r:id="rId5" imgW="22707600" imgH="5702300" progId="Photoshop.Image.5">
                  <p:embed/>
                </p:oleObj>
              </mc:Choice>
              <mc:Fallback>
                <p:oleObj name="" r:id="rId5" imgW="22707600" imgH="5702300" progId="Photoshop.Image.5">
                  <p:embed/>
                  <p:pic>
                    <p:nvPicPr>
                      <p:cNvPr id="0" name="图片 3377"/>
                      <p:cNvPicPr/>
                      <p:nvPr/>
                    </p:nvPicPr>
                    <p:blipFill>
                      <a:blip r:embed="rId6"/>
                      <a:stretch>
                        <a:fillRect/>
                      </a:stretch>
                    </p:blipFill>
                    <p:spPr>
                      <a:xfrm>
                        <a:off x="2133600" y="807720"/>
                        <a:ext cx="8001000" cy="2008188"/>
                      </a:xfrm>
                      <a:prstGeom prst="rect">
                        <a:avLst/>
                      </a:prstGeom>
                      <a:noFill/>
                      <a:ln w="38100">
                        <a:noFill/>
                        <a:miter/>
                      </a:ln>
                    </p:spPr>
                  </p:pic>
                </p:oleObj>
              </mc:Fallback>
            </mc:AlternateContent>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116741"/>
                                        </p:tgtEl>
                                        <p:attrNameLst>
                                          <p:attrName>style.visibility</p:attrName>
                                        </p:attrNameLst>
                                      </p:cBhvr>
                                      <p:to>
                                        <p:strVal val="visible"/>
                                      </p:to>
                                    </p:set>
                                    <p:animEffect transition="in" filter="dissolve">
                                      <p:cBhvr>
                                        <p:cTn id="7" dur="500"/>
                                        <p:tgtEl>
                                          <p:spTgt spid="116741"/>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16738">
                                            <p:txEl>
                                              <p:pRg st="0" end="0"/>
                                            </p:txEl>
                                          </p:spTgt>
                                        </p:tgtEl>
                                        <p:attrNameLst>
                                          <p:attrName>style.visibility</p:attrName>
                                        </p:attrNameLst>
                                      </p:cBhvr>
                                      <p:to>
                                        <p:strVal val="visible"/>
                                      </p:to>
                                    </p:set>
                                    <p:animEffect transition="in" filter="dissolve">
                                      <p:cBhvr>
                                        <p:cTn id="12" dur="500"/>
                                        <p:tgtEl>
                                          <p:spTgt spid="116738">
                                            <p:txEl>
                                              <p:pRg st="0" end="0"/>
                                            </p:txEl>
                                          </p:spTgt>
                                        </p:tgtEl>
                                      </p:cBhvr>
                                    </p:animEffect>
                                  </p:childTnLst>
                                </p:cTn>
                              </p:par>
                            </p:childTnLst>
                          </p:cTn>
                        </p:par>
                        <p:par>
                          <p:cTn id="13" fill="hold">
                            <p:stCondLst>
                              <p:cond delay="500"/>
                            </p:stCondLst>
                            <p:childTnLst>
                              <p:par>
                                <p:cTn id="14" presetID="9" presetClass="entr" presetSubtype="0" fill="hold" nodeType="afterEffect">
                                  <p:stCondLst>
                                    <p:cond delay="2000"/>
                                  </p:stCondLst>
                                  <p:childTnLst>
                                    <p:set>
                                      <p:cBhvr>
                                        <p:cTn id="15" dur="1" fill="hold">
                                          <p:stCondLst>
                                            <p:cond delay="0"/>
                                          </p:stCondLst>
                                        </p:cTn>
                                        <p:tgtEl>
                                          <p:spTgt spid="116739"/>
                                        </p:tgtEl>
                                        <p:attrNameLst>
                                          <p:attrName>style.visibility</p:attrName>
                                        </p:attrNameLst>
                                      </p:cBhvr>
                                      <p:to>
                                        <p:strVal val="visible"/>
                                      </p:to>
                                    </p:set>
                                    <p:animEffect transition="in" filter="dissolve">
                                      <p:cBhvr>
                                        <p:cTn id="16" dur="500"/>
                                        <p:tgtEl>
                                          <p:spTgt spid="116739"/>
                                        </p:tgtEl>
                                      </p:cBhvr>
                                    </p:animEffect>
                                  </p:childTnLst>
                                </p:cTn>
                              </p:par>
                            </p:childTnLst>
                          </p:cTn>
                        </p:par>
                        <p:par>
                          <p:cTn id="17" fill="hold">
                            <p:stCondLst>
                              <p:cond delay="3000"/>
                            </p:stCondLst>
                            <p:childTnLst>
                              <p:par>
                                <p:cTn id="18" presetID="9" presetClass="entr" presetSubtype="0" fill="hold" nodeType="afterEffect">
                                  <p:stCondLst>
                                    <p:cond delay="1000"/>
                                  </p:stCondLst>
                                  <p:childTnLst>
                                    <p:set>
                                      <p:cBhvr>
                                        <p:cTn id="19" dur="1" fill="hold">
                                          <p:stCondLst>
                                            <p:cond delay="0"/>
                                          </p:stCondLst>
                                        </p:cTn>
                                        <p:tgtEl>
                                          <p:spTgt spid="116740"/>
                                        </p:tgtEl>
                                        <p:attrNameLst>
                                          <p:attrName>style.visibility</p:attrName>
                                        </p:attrNameLst>
                                      </p:cBhvr>
                                      <p:to>
                                        <p:strVal val="visible"/>
                                      </p:to>
                                    </p:set>
                                    <p:animEffect transition="in" filter="dissolve">
                                      <p:cBhvr>
                                        <p:cTn id="20" dur="500"/>
                                        <p:tgtEl>
                                          <p:spTgt spid="1167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738"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674" name="Text Box 2"/>
          <p:cNvSpPr txBox="1">
            <a:spLocks noChangeArrowheads="1"/>
          </p:cNvSpPr>
          <p:nvPr/>
        </p:nvSpPr>
        <p:spPr bwMode="auto">
          <a:xfrm>
            <a:off x="1828800" y="652621"/>
            <a:ext cx="4627563" cy="521970"/>
          </a:xfrm>
          <a:prstGeom prst="rect">
            <a:avLst/>
          </a:prstGeom>
          <a:noFill/>
          <a:ln>
            <a:noFill/>
          </a:ln>
          <a:effectLst/>
          <a:extLst>
            <a:ext uri="{909E8E84-426E-40DD-AFC4-6F175D3DCCD1}">
              <a14:hiddenFill xmlns:a14="http://schemas.microsoft.com/office/drawing/2010/main">
                <a:solidFill>
                  <a:srgbClr val="FF3300"/>
                </a:solidFill>
              </a14:hiddenFill>
            </a:ext>
            <a:ext uri="{91240B29-F687-4F45-9708-019B960494DF}">
              <a14:hiddenLine xmlns:a14="http://schemas.microsoft.com/office/drawing/2010/main" w="127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marL="0" marR="0" lvl="0" indent="0" algn="ctr" defTabSz="914400" rtl="0" eaLnBrk="0" fontAlgn="base" latinLnBrk="0" hangingPunct="0">
              <a:lnSpc>
                <a:spcPct val="100000"/>
              </a:lnSpc>
              <a:spcBef>
                <a:spcPct val="50000"/>
              </a:spcBef>
              <a:spcAft>
                <a:spcPct val="0"/>
              </a:spcAft>
              <a:buClrTx/>
              <a:buSzTx/>
              <a:buFontTx/>
              <a:buNone/>
              <a:defRPr/>
            </a:pPr>
            <a:r>
              <a:rPr kumimoji="1" lang="en-US" altLang="zh-CN" sz="2800" b="1" i="0" u="none" strike="noStrike" kern="1200" cap="none" spc="0" normalizeH="0" baseline="0" noProof="0">
                <a:ln>
                  <a:noFill/>
                </a:ln>
                <a:solidFill>
                  <a:srgbClr val="003366"/>
                </a:solidFill>
                <a:effectLst/>
                <a:uLnTx/>
                <a:uFillTx/>
                <a:latin typeface="仿宋_GB2312" pitchFamily="49" charset="-122"/>
                <a:ea typeface="仿宋_GB2312" pitchFamily="49" charset="-122"/>
                <a:cs typeface="+mn-cs"/>
                <a:sym typeface="Symbol" panose="05050102010706020507" pitchFamily="18" charset="2"/>
              </a:rPr>
              <a:t>&lt;4&gt;. </a:t>
            </a:r>
            <a:r>
              <a:rPr kumimoji="1" lang="en-US" altLang="zh-CN" sz="2800" b="1" i="0" u="none" strike="noStrike" kern="1200" cap="none" spc="0" normalizeH="0" baseline="0" noProof="0">
                <a:ln>
                  <a:noFill/>
                </a:ln>
                <a:solidFill>
                  <a:srgbClr val="003366"/>
                </a:solidFill>
                <a:effectLst/>
                <a:uLnTx/>
                <a:uFillTx/>
                <a:latin typeface="Times New Roman" panose="02020503050405090304" pitchFamily="18" charset="0"/>
                <a:ea typeface="宋体" pitchFamily="2" charset="-122"/>
                <a:cs typeface="+mn-cs"/>
                <a:sym typeface="Symbol" panose="05050102010706020507" pitchFamily="18" charset="2"/>
              </a:rPr>
              <a:t>KCL</a:t>
            </a:r>
            <a:r>
              <a:rPr kumimoji="1" lang="zh-CN" altLang="en-US" sz="2800" b="1" i="0" u="none" strike="noStrike" kern="1200" cap="none" spc="0" normalizeH="0" baseline="0" noProof="0">
                <a:ln>
                  <a:noFill/>
                </a:ln>
                <a:solidFill>
                  <a:srgbClr val="003366"/>
                </a:solidFill>
                <a:effectLst/>
                <a:uLnTx/>
                <a:uFillTx/>
                <a:latin typeface="Times New Roman" panose="02020503050405090304" pitchFamily="18" charset="0"/>
                <a:ea typeface="宋体" pitchFamily="2" charset="-122"/>
                <a:cs typeface="+mn-cs"/>
                <a:sym typeface="Symbol" panose="05050102010706020507" pitchFamily="18" charset="2"/>
              </a:rPr>
              <a:t>、</a:t>
            </a:r>
            <a:r>
              <a:rPr kumimoji="1" lang="en-US" altLang="zh-CN" sz="2800" b="1" i="0" u="none" strike="noStrike" kern="1200" cap="none" spc="0" normalizeH="0" baseline="0" noProof="0">
                <a:ln>
                  <a:noFill/>
                </a:ln>
                <a:solidFill>
                  <a:srgbClr val="003366"/>
                </a:solidFill>
                <a:effectLst/>
                <a:uLnTx/>
                <a:uFillTx/>
                <a:latin typeface="Times New Roman" panose="02020503050405090304" pitchFamily="18" charset="0"/>
                <a:ea typeface="宋体" pitchFamily="2" charset="-122"/>
                <a:cs typeface="+mn-cs"/>
                <a:sym typeface="Symbol" panose="05050102010706020507" pitchFamily="18" charset="2"/>
              </a:rPr>
              <a:t>KVL</a:t>
            </a:r>
            <a:r>
              <a:rPr kumimoji="1" lang="zh-CN" altLang="en-US" sz="2800" b="1" i="0" u="none" strike="noStrike" kern="1200" cap="none" spc="0" normalizeH="0" baseline="0" noProof="0">
                <a:ln>
                  <a:noFill/>
                </a:ln>
                <a:solidFill>
                  <a:srgbClr val="003366"/>
                </a:solidFill>
                <a:effectLst/>
                <a:uLnTx/>
                <a:uFillTx/>
                <a:latin typeface="仿宋_GB2312" pitchFamily="49" charset="-122"/>
                <a:ea typeface="仿宋_GB2312" pitchFamily="49" charset="-122"/>
                <a:cs typeface="+mn-cs"/>
                <a:sym typeface="Symbol" panose="05050102010706020507" pitchFamily="18" charset="2"/>
              </a:rPr>
              <a:t>小结：</a:t>
            </a:r>
            <a:endParaRPr kumimoji="1" lang="zh-CN" altLang="en-US" sz="2800" b="1" i="0" u="none" strike="noStrike" kern="1200" cap="none" spc="0" normalizeH="0" baseline="0" noProof="0">
              <a:ln>
                <a:noFill/>
              </a:ln>
              <a:solidFill>
                <a:srgbClr val="003366"/>
              </a:solidFill>
              <a:effectLst/>
              <a:uLnTx/>
              <a:uFillTx/>
              <a:latin typeface="仿宋_GB2312" pitchFamily="49" charset="-122"/>
              <a:ea typeface="仿宋_GB2312" pitchFamily="49" charset="-122"/>
              <a:cs typeface="+mn-cs"/>
              <a:sym typeface="Symbol" panose="05050102010706020507" pitchFamily="18" charset="2"/>
            </a:endParaRPr>
          </a:p>
        </p:txBody>
      </p:sp>
      <p:sp>
        <p:nvSpPr>
          <p:cNvPr id="284675" name="Text Box 3"/>
          <p:cNvSpPr txBox="1">
            <a:spLocks noChangeArrowheads="1"/>
          </p:cNvSpPr>
          <p:nvPr/>
        </p:nvSpPr>
        <p:spPr bwMode="auto">
          <a:xfrm>
            <a:off x="2438400" y="1405573"/>
            <a:ext cx="7467600" cy="11988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marL="476250" indent="-476250">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marL="476250" marR="0" lvl="0" indent="-476250" algn="just" defTabSz="914400" rtl="0" eaLnBrk="0" fontAlgn="base" latinLnBrk="0" hangingPunct="0">
              <a:lnSpc>
                <a:spcPct val="150000"/>
              </a:lnSpc>
              <a:spcBef>
                <a:spcPct val="50000"/>
              </a:spcBef>
              <a:spcAft>
                <a:spcPct val="0"/>
              </a:spcAft>
              <a:buClrTx/>
              <a:buSzTx/>
              <a:buFontTx/>
              <a:buNone/>
              <a:defRPr/>
            </a:pPr>
            <a:r>
              <a:rPr kumimoji="1" lang="en-US" altLang="zh-CN" sz="2400" b="1" i="0" u="none" strike="noStrike" kern="1200" cap="none" spc="0" normalizeH="0" baseline="0" noProof="0">
                <a:ln>
                  <a:noFill/>
                </a:ln>
                <a:solidFill>
                  <a:srgbClr val="000000"/>
                </a:solidFill>
                <a:effectLst/>
                <a:uLnTx/>
                <a:uFillTx/>
                <a:latin typeface="仿宋_GB2312" pitchFamily="49" charset="-122"/>
                <a:ea typeface="仿宋_GB2312" pitchFamily="49" charset="-122"/>
                <a:cs typeface="+mn-cs"/>
              </a:rPr>
              <a:t>(1) </a:t>
            </a:r>
            <a:r>
              <a:rPr kumimoji="1" lang="en-US" altLang="zh-CN" sz="2400" b="1" i="0"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rPr>
              <a:t>KCL</a:t>
            </a:r>
            <a:r>
              <a:rPr kumimoji="1" lang="zh-CN" altLang="zh-CN" sz="2400" b="1" i="0" u="none" strike="noStrike" kern="1200" cap="none" spc="0" normalizeH="0" baseline="0" noProof="0">
                <a:ln>
                  <a:noFill/>
                </a:ln>
                <a:solidFill>
                  <a:srgbClr val="000000"/>
                </a:solidFill>
                <a:effectLst/>
                <a:uLnTx/>
                <a:uFillTx/>
                <a:latin typeface="仿宋_GB2312" pitchFamily="49" charset="-122"/>
                <a:ea typeface="仿宋_GB2312" pitchFamily="49" charset="-122"/>
                <a:cs typeface="+mn-cs"/>
              </a:rPr>
              <a:t>是对支路电流的线性约束，</a:t>
            </a:r>
            <a:r>
              <a:rPr kumimoji="1" lang="en-US" altLang="zh-CN" sz="2400" b="1" i="0"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rPr>
              <a:t>KVL</a:t>
            </a:r>
            <a:r>
              <a:rPr kumimoji="1" lang="zh-CN" altLang="zh-CN" sz="2400" b="1" i="0" u="none" strike="noStrike" kern="1200" cap="none" spc="0" normalizeH="0" baseline="0" noProof="0">
                <a:ln>
                  <a:noFill/>
                </a:ln>
                <a:solidFill>
                  <a:srgbClr val="000000"/>
                </a:solidFill>
                <a:effectLst/>
                <a:uLnTx/>
                <a:uFillTx/>
                <a:latin typeface="仿宋_GB2312" pitchFamily="49" charset="-122"/>
                <a:ea typeface="仿宋_GB2312" pitchFamily="49" charset="-122"/>
                <a:cs typeface="+mn-cs"/>
              </a:rPr>
              <a:t>是对</a:t>
            </a:r>
            <a:r>
              <a:rPr kumimoji="1" lang="zh-CN" altLang="en-US" sz="2400" b="1" i="0" u="none" strike="noStrike" kern="1200" cap="none" spc="0" normalizeH="0" baseline="0" noProof="0">
                <a:ln>
                  <a:noFill/>
                </a:ln>
                <a:solidFill>
                  <a:srgbClr val="000000"/>
                </a:solidFill>
                <a:effectLst/>
                <a:uLnTx/>
                <a:uFillTx/>
                <a:latin typeface="仿宋_GB2312" pitchFamily="49" charset="-122"/>
                <a:ea typeface="仿宋_GB2312" pitchFamily="49" charset="-122"/>
                <a:cs typeface="+mn-cs"/>
              </a:rPr>
              <a:t>回</a:t>
            </a:r>
            <a:r>
              <a:rPr kumimoji="1" lang="zh-CN" altLang="zh-CN" sz="2400" b="1" i="0" u="none" strike="noStrike" kern="1200" cap="none" spc="0" normalizeH="0" baseline="0" noProof="0">
                <a:ln>
                  <a:noFill/>
                </a:ln>
                <a:solidFill>
                  <a:srgbClr val="000000"/>
                </a:solidFill>
                <a:effectLst/>
                <a:uLnTx/>
                <a:uFillTx/>
                <a:latin typeface="仿宋_GB2312" pitchFamily="49" charset="-122"/>
                <a:ea typeface="仿宋_GB2312" pitchFamily="49" charset="-122"/>
                <a:cs typeface="+mn-cs"/>
              </a:rPr>
              <a:t>路电压的线性约束。</a:t>
            </a:r>
            <a:endParaRPr kumimoji="1" lang="zh-CN" altLang="en-US" sz="2400" b="1" i="0" u="none" strike="noStrike" kern="1200" cap="none" spc="0" normalizeH="0" baseline="0" noProof="0">
              <a:ln>
                <a:noFill/>
              </a:ln>
              <a:solidFill>
                <a:srgbClr val="000000"/>
              </a:solidFill>
              <a:effectLst/>
              <a:uLnTx/>
              <a:uFillTx/>
              <a:latin typeface="仿宋_GB2312" pitchFamily="49" charset="-122"/>
              <a:ea typeface="仿宋_GB2312" pitchFamily="49" charset="-122"/>
              <a:cs typeface="+mn-cs"/>
            </a:endParaRPr>
          </a:p>
        </p:txBody>
      </p:sp>
      <p:sp>
        <p:nvSpPr>
          <p:cNvPr id="284676" name="Text Box 4"/>
          <p:cNvSpPr txBox="1">
            <a:spLocks noChangeArrowheads="1"/>
          </p:cNvSpPr>
          <p:nvPr/>
        </p:nvSpPr>
        <p:spPr bwMode="auto">
          <a:xfrm>
            <a:off x="2438400" y="2859088"/>
            <a:ext cx="7467600" cy="460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marL="476250" indent="-476250">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marL="476250" marR="0" lvl="0" indent="-476250" algn="just" defTabSz="914400" rtl="0" eaLnBrk="0" fontAlgn="base" latinLnBrk="0" hangingPunct="0">
              <a:lnSpc>
                <a:spcPct val="100000"/>
              </a:lnSpc>
              <a:spcBef>
                <a:spcPct val="50000"/>
              </a:spcBef>
              <a:spcAft>
                <a:spcPct val="0"/>
              </a:spcAft>
              <a:buClrTx/>
              <a:buSzTx/>
              <a:buFontTx/>
              <a:buNone/>
              <a:defRPr/>
            </a:pPr>
            <a:r>
              <a:rPr kumimoji="1" lang="en-US" altLang="zh-CN" sz="2400" b="1" i="0" u="none" strike="noStrike" kern="1200" cap="none" spc="0" normalizeH="0" baseline="0" noProof="0">
                <a:ln>
                  <a:noFill/>
                </a:ln>
                <a:solidFill>
                  <a:srgbClr val="000000"/>
                </a:solidFill>
                <a:effectLst/>
                <a:uLnTx/>
                <a:uFillTx/>
                <a:latin typeface="仿宋_GB2312" pitchFamily="49" charset="-122"/>
                <a:ea typeface="仿宋_GB2312" pitchFamily="49" charset="-122"/>
                <a:cs typeface="+mn-cs"/>
              </a:rPr>
              <a:t>(2) </a:t>
            </a:r>
            <a:r>
              <a:rPr kumimoji="1" lang="en-US" altLang="zh-CN" sz="2400" b="1" i="0"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rPr>
              <a:t>KCL</a:t>
            </a:r>
            <a:r>
              <a:rPr kumimoji="1" lang="zh-CN" altLang="en-US" sz="2400" b="1" i="0"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rPr>
              <a:t>、</a:t>
            </a:r>
            <a:r>
              <a:rPr kumimoji="1" lang="en-US" altLang="zh-CN" sz="2400" b="1" i="0"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rPr>
              <a:t>KVL</a:t>
            </a:r>
            <a:r>
              <a:rPr kumimoji="1" lang="zh-CN" altLang="zh-CN" sz="2400" b="1" i="0" u="none" strike="noStrike" kern="1200" cap="none" spc="0" normalizeH="0" baseline="0" noProof="0">
                <a:ln>
                  <a:noFill/>
                </a:ln>
                <a:solidFill>
                  <a:srgbClr val="000000"/>
                </a:solidFill>
                <a:effectLst/>
                <a:uLnTx/>
                <a:uFillTx/>
                <a:latin typeface="仿宋_GB2312" pitchFamily="49" charset="-122"/>
                <a:ea typeface="仿宋_GB2312" pitchFamily="49" charset="-122"/>
                <a:cs typeface="+mn-cs"/>
              </a:rPr>
              <a:t>与组成支路的元件性质及参数无关。</a:t>
            </a:r>
            <a:endParaRPr kumimoji="1" lang="zh-CN" altLang="en-US" sz="2400" b="1" i="0" u="none" strike="noStrike" kern="1200" cap="none" spc="0" normalizeH="0" baseline="0" noProof="0">
              <a:ln>
                <a:noFill/>
              </a:ln>
              <a:solidFill>
                <a:srgbClr val="000000"/>
              </a:solidFill>
              <a:effectLst/>
              <a:uLnTx/>
              <a:uFillTx/>
              <a:latin typeface="仿宋_GB2312" pitchFamily="49" charset="-122"/>
              <a:ea typeface="仿宋_GB2312" pitchFamily="49" charset="-122"/>
              <a:cs typeface="+mn-cs"/>
            </a:endParaRPr>
          </a:p>
        </p:txBody>
      </p:sp>
      <p:sp>
        <p:nvSpPr>
          <p:cNvPr id="284677" name="Text Box 5"/>
          <p:cNvSpPr txBox="1">
            <a:spLocks noChangeArrowheads="1"/>
          </p:cNvSpPr>
          <p:nvPr/>
        </p:nvSpPr>
        <p:spPr bwMode="auto">
          <a:xfrm>
            <a:off x="2438400" y="3574098"/>
            <a:ext cx="7391400" cy="11988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marL="476250" indent="-476250">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marL="476250" marR="0" lvl="0" indent="-476250" algn="just" defTabSz="914400" rtl="0" eaLnBrk="0" fontAlgn="base" latinLnBrk="0" hangingPunct="0">
              <a:lnSpc>
                <a:spcPct val="150000"/>
              </a:lnSpc>
              <a:spcBef>
                <a:spcPct val="50000"/>
              </a:spcBef>
              <a:spcAft>
                <a:spcPct val="0"/>
              </a:spcAft>
              <a:buClrTx/>
              <a:buSzTx/>
              <a:buFontTx/>
              <a:buNone/>
              <a:defRPr/>
            </a:pPr>
            <a:r>
              <a:rPr kumimoji="1" lang="en-US" altLang="zh-CN" sz="2400" b="1" i="0" u="none" strike="noStrike" kern="1200" cap="none" spc="0" normalizeH="0" baseline="0" noProof="0">
                <a:ln>
                  <a:noFill/>
                </a:ln>
                <a:solidFill>
                  <a:srgbClr val="000000"/>
                </a:solidFill>
                <a:effectLst/>
                <a:uLnTx/>
                <a:uFillTx/>
                <a:latin typeface="仿宋_GB2312" pitchFamily="49" charset="-122"/>
                <a:ea typeface="仿宋_GB2312" pitchFamily="49" charset="-122"/>
                <a:cs typeface="+mn-cs"/>
              </a:rPr>
              <a:t>(3)</a:t>
            </a:r>
            <a:r>
              <a:rPr kumimoji="1" lang="en-US" altLang="zh-CN" sz="2400" b="1" i="0" u="none" strike="noStrike" kern="1200" cap="none" spc="0" normalizeH="0" baseline="0" noProof="0">
                <a:ln>
                  <a:noFill/>
                </a:ln>
                <a:solidFill>
                  <a:srgbClr val="000000"/>
                </a:solidFill>
                <a:effectLst/>
                <a:uLnTx/>
                <a:uFillTx/>
                <a:latin typeface="宋体" pitchFamily="2" charset="-122"/>
                <a:ea typeface="宋体" pitchFamily="2" charset="-122"/>
                <a:cs typeface="+mn-cs"/>
              </a:rPr>
              <a:t> </a:t>
            </a:r>
            <a:r>
              <a:rPr kumimoji="1" lang="en-US" altLang="zh-CN" sz="2400" b="1" i="0"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rPr>
              <a:t>KCL</a:t>
            </a:r>
            <a:r>
              <a:rPr kumimoji="1" lang="zh-CN" altLang="zh-CN" sz="2400" b="1" i="0" u="none" strike="noStrike" kern="1200" cap="none" spc="0" normalizeH="0" baseline="0" noProof="0">
                <a:ln>
                  <a:noFill/>
                </a:ln>
                <a:solidFill>
                  <a:srgbClr val="000000"/>
                </a:solidFill>
                <a:effectLst/>
                <a:uLnTx/>
                <a:uFillTx/>
                <a:latin typeface="仿宋_GB2312" pitchFamily="49" charset="-122"/>
                <a:ea typeface="仿宋_GB2312" pitchFamily="49" charset="-122"/>
                <a:cs typeface="+mn-cs"/>
              </a:rPr>
              <a:t>表明在每一节点上电荷是守恒的；</a:t>
            </a:r>
            <a:r>
              <a:rPr kumimoji="1" lang="en-US" altLang="zh-CN" sz="2400" b="1" i="0"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rPr>
              <a:t>KVL</a:t>
            </a:r>
            <a:r>
              <a:rPr kumimoji="1" lang="zh-CN" altLang="zh-CN" sz="2400" b="1" i="0" u="none" strike="noStrike" kern="1200" cap="none" spc="0" normalizeH="0" baseline="0" noProof="0">
                <a:ln>
                  <a:noFill/>
                </a:ln>
                <a:solidFill>
                  <a:srgbClr val="000000"/>
                </a:solidFill>
                <a:effectLst/>
                <a:uLnTx/>
                <a:uFillTx/>
                <a:latin typeface="仿宋_GB2312" pitchFamily="49" charset="-122"/>
                <a:ea typeface="仿宋_GB2312" pitchFamily="49" charset="-122"/>
                <a:cs typeface="+mn-cs"/>
              </a:rPr>
              <a:t>是</a:t>
            </a:r>
            <a:r>
              <a:rPr kumimoji="1" lang="zh-CN" altLang="en-US" sz="2400" b="1" i="0" u="none" strike="noStrike" kern="1200" cap="none" spc="0" normalizeH="0" baseline="0" noProof="0">
                <a:ln>
                  <a:noFill/>
                </a:ln>
                <a:solidFill>
                  <a:srgbClr val="000000"/>
                </a:solidFill>
                <a:effectLst/>
                <a:uLnTx/>
                <a:uFillTx/>
                <a:latin typeface="仿宋_GB2312" pitchFamily="49" charset="-122"/>
                <a:ea typeface="仿宋_GB2312" pitchFamily="49" charset="-122"/>
                <a:cs typeface="+mn-cs"/>
              </a:rPr>
              <a:t>能量守恒</a:t>
            </a:r>
            <a:r>
              <a:rPr kumimoji="1" lang="zh-CN" altLang="zh-CN" sz="2400" b="1" i="0" u="none" strike="noStrike" kern="1200" cap="none" spc="0" normalizeH="0" baseline="0" noProof="0">
                <a:ln>
                  <a:noFill/>
                </a:ln>
                <a:solidFill>
                  <a:srgbClr val="000000"/>
                </a:solidFill>
                <a:effectLst/>
                <a:uLnTx/>
                <a:uFillTx/>
                <a:latin typeface="仿宋_GB2312" pitchFamily="49" charset="-122"/>
                <a:ea typeface="仿宋_GB2312" pitchFamily="49" charset="-122"/>
                <a:cs typeface="+mn-cs"/>
              </a:rPr>
              <a:t>的具体体现</a:t>
            </a:r>
            <a:r>
              <a:rPr kumimoji="1" lang="en-US" altLang="zh-CN" sz="2400" b="1" i="0" u="none" strike="noStrike" kern="1200" cap="none" spc="0" normalizeH="0" baseline="0" noProof="0">
                <a:ln>
                  <a:noFill/>
                </a:ln>
                <a:solidFill>
                  <a:srgbClr val="000000"/>
                </a:solidFill>
                <a:effectLst/>
                <a:uLnTx/>
                <a:uFillTx/>
                <a:latin typeface="仿宋_GB2312" pitchFamily="49" charset="-122"/>
                <a:ea typeface="仿宋_GB2312" pitchFamily="49" charset="-122"/>
                <a:cs typeface="+mn-cs"/>
              </a:rPr>
              <a:t>(</a:t>
            </a:r>
            <a:r>
              <a:rPr kumimoji="1" lang="zh-CN" altLang="en-US" sz="2400" b="1" i="0" u="none" strike="noStrike" kern="1200" cap="none" spc="0" normalizeH="0" baseline="0" noProof="0">
                <a:ln>
                  <a:noFill/>
                </a:ln>
                <a:solidFill>
                  <a:srgbClr val="000000"/>
                </a:solidFill>
                <a:effectLst/>
                <a:uLnTx/>
                <a:uFillTx/>
                <a:latin typeface="仿宋_GB2312" pitchFamily="49" charset="-122"/>
                <a:ea typeface="仿宋_GB2312" pitchFamily="49" charset="-122"/>
                <a:cs typeface="+mn-cs"/>
              </a:rPr>
              <a:t>电压与路径无关</a:t>
            </a:r>
            <a:r>
              <a:rPr kumimoji="1" lang="en-US" altLang="zh-CN" sz="2400" b="1" i="0" u="none" strike="noStrike" kern="1200" cap="none" spc="0" normalizeH="0" baseline="0" noProof="0">
                <a:ln>
                  <a:noFill/>
                </a:ln>
                <a:solidFill>
                  <a:srgbClr val="000000"/>
                </a:solidFill>
                <a:effectLst/>
                <a:uLnTx/>
                <a:uFillTx/>
                <a:latin typeface="仿宋_GB2312" pitchFamily="49" charset="-122"/>
                <a:ea typeface="仿宋_GB2312" pitchFamily="49" charset="-122"/>
                <a:cs typeface="+mn-cs"/>
              </a:rPr>
              <a:t>)</a:t>
            </a:r>
            <a:r>
              <a:rPr kumimoji="1" lang="zh-CN" altLang="zh-CN" sz="2400" b="1" i="0" u="none" strike="noStrike" kern="1200" cap="none" spc="0" normalizeH="0" baseline="0" noProof="0">
                <a:ln>
                  <a:noFill/>
                </a:ln>
                <a:solidFill>
                  <a:srgbClr val="000000"/>
                </a:solidFill>
                <a:effectLst/>
                <a:uLnTx/>
                <a:uFillTx/>
                <a:latin typeface="仿宋_GB2312" pitchFamily="49" charset="-122"/>
                <a:ea typeface="仿宋_GB2312" pitchFamily="49" charset="-122"/>
                <a:cs typeface="+mn-cs"/>
              </a:rPr>
              <a:t>。</a:t>
            </a:r>
            <a:endParaRPr kumimoji="1" lang="zh-CN" altLang="en-US" sz="2400" b="1" i="0" u="none" strike="noStrike" kern="1200" cap="none" spc="0" normalizeH="0" baseline="0" noProof="0">
              <a:ln>
                <a:noFill/>
              </a:ln>
              <a:solidFill>
                <a:srgbClr val="000000"/>
              </a:solidFill>
              <a:effectLst/>
              <a:uLnTx/>
              <a:uFillTx/>
              <a:latin typeface="仿宋_GB2312" pitchFamily="49" charset="-122"/>
              <a:ea typeface="仿宋_GB2312" pitchFamily="49" charset="-122"/>
              <a:cs typeface="+mn-cs"/>
            </a:endParaRPr>
          </a:p>
        </p:txBody>
      </p:sp>
      <p:sp>
        <p:nvSpPr>
          <p:cNvPr id="284678" name="Text Box 6"/>
          <p:cNvSpPr txBox="1">
            <a:spLocks noChangeArrowheads="1"/>
          </p:cNvSpPr>
          <p:nvPr/>
        </p:nvSpPr>
        <p:spPr bwMode="auto">
          <a:xfrm>
            <a:off x="2438400" y="5027613"/>
            <a:ext cx="6629400" cy="460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marL="0" marR="0" lvl="0" indent="0" algn="just" defTabSz="914400" rtl="0" eaLnBrk="0" fontAlgn="base" latinLnBrk="0" hangingPunct="0">
              <a:lnSpc>
                <a:spcPct val="100000"/>
              </a:lnSpc>
              <a:spcBef>
                <a:spcPct val="50000"/>
              </a:spcBef>
              <a:spcAft>
                <a:spcPct val="0"/>
              </a:spcAft>
              <a:buClrTx/>
              <a:buSzTx/>
              <a:buFontTx/>
              <a:buNone/>
              <a:defRPr/>
            </a:pPr>
            <a:r>
              <a:rPr kumimoji="1" lang="en-US" altLang="zh-CN" sz="2400" b="1" i="0" u="none" strike="noStrike" kern="1200" cap="none" spc="0" normalizeH="0" baseline="0" noProof="0">
                <a:ln>
                  <a:noFill/>
                </a:ln>
                <a:solidFill>
                  <a:srgbClr val="000000"/>
                </a:solidFill>
                <a:effectLst/>
                <a:uLnTx/>
                <a:uFillTx/>
                <a:latin typeface="仿宋_GB2312" pitchFamily="49" charset="-122"/>
                <a:ea typeface="仿宋_GB2312" pitchFamily="49" charset="-122"/>
                <a:cs typeface="+mn-cs"/>
              </a:rPr>
              <a:t>(4) </a:t>
            </a:r>
            <a:r>
              <a:rPr kumimoji="1" lang="en-US" altLang="zh-CN" sz="2400" b="1" i="0"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rPr>
              <a:t>KCL</a:t>
            </a:r>
            <a:r>
              <a:rPr kumimoji="1" lang="zh-CN" altLang="en-US" sz="2400" b="1" i="0"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rPr>
              <a:t>、</a:t>
            </a:r>
            <a:r>
              <a:rPr kumimoji="1" lang="en-US" altLang="zh-CN" sz="2400" b="1" i="0"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rPr>
              <a:t>KVL</a:t>
            </a:r>
            <a:r>
              <a:rPr kumimoji="1" lang="zh-CN" altLang="zh-CN" sz="2400" b="1" i="0" u="none" strike="noStrike" kern="1200" cap="none" spc="0" normalizeH="0" baseline="0" noProof="0">
                <a:ln>
                  <a:noFill/>
                </a:ln>
                <a:solidFill>
                  <a:srgbClr val="000000"/>
                </a:solidFill>
                <a:effectLst/>
                <a:uLnTx/>
                <a:uFillTx/>
                <a:latin typeface="仿宋_GB2312" pitchFamily="49" charset="-122"/>
                <a:ea typeface="仿宋_GB2312" pitchFamily="49" charset="-122"/>
                <a:cs typeface="+mn-cs"/>
              </a:rPr>
              <a:t>只适用于集总参数的电路。</a:t>
            </a:r>
            <a:endParaRPr kumimoji="1" lang="zh-CN" altLang="en-US" sz="2400" b="1" i="0" u="none" strike="noStrike" kern="1200" cap="none" spc="0" normalizeH="0" baseline="0" noProof="0">
              <a:ln>
                <a:noFill/>
              </a:ln>
              <a:solidFill>
                <a:srgbClr val="000000"/>
              </a:solidFill>
              <a:effectLst/>
              <a:uLnTx/>
              <a:uFillTx/>
              <a:latin typeface="仿宋_GB2312" pitchFamily="49" charset="-122"/>
              <a:ea typeface="仿宋_GB2312" pitchFamily="49" charset="-122"/>
              <a:cs typeface="+mn-cs"/>
            </a:endParaRPr>
          </a:p>
        </p:txBody>
      </p:sp>
      <p:sp>
        <p:nvSpPr>
          <p:cNvPr id="3" name="灯片编号占位符 2"/>
          <p:cNvSpPr>
            <a:spLocks noGrp="1"/>
          </p:cNvSpPr>
          <p:nvPr>
            <p:ph type="sldNum" sz="quarter" idx="12"/>
            <p:custDataLst>
              <p:tags r:id="rId1"/>
            </p:custDataLst>
          </p:nvPr>
        </p:nvSpPr>
        <p:spPr/>
        <p:txBody>
          <a:bodyPr/>
          <a:lstStyle/>
          <a:p>
            <a:fld id="{6D22F896-40B5-4ADD-8801-0D06FADFA095}" type="slidenum">
              <a:rPr lang="en-US" dirty="0"/>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84674"/>
                                        </p:tgtEl>
                                        <p:attrNameLst>
                                          <p:attrName>style.visibility</p:attrName>
                                        </p:attrNameLst>
                                      </p:cBhvr>
                                      <p:to>
                                        <p:strVal val="visible"/>
                                      </p:to>
                                    </p:set>
                                    <p:anim calcmode="lin" valueType="num">
                                      <p:cBhvr additive="base">
                                        <p:cTn id="7" dur="500" fill="hold"/>
                                        <p:tgtEl>
                                          <p:spTgt spid="284674"/>
                                        </p:tgtEl>
                                        <p:attrNameLst>
                                          <p:attrName>ppt_x</p:attrName>
                                        </p:attrNameLst>
                                      </p:cBhvr>
                                      <p:tavLst>
                                        <p:tav tm="0">
                                          <p:val>
                                            <p:strVal val="0-#ppt_w/2"/>
                                          </p:val>
                                        </p:tav>
                                        <p:tav tm="100000">
                                          <p:val>
                                            <p:strVal val="#ppt_x"/>
                                          </p:val>
                                        </p:tav>
                                      </p:tavLst>
                                    </p:anim>
                                    <p:anim calcmode="lin" valueType="num">
                                      <p:cBhvr additive="base">
                                        <p:cTn id="8" dur="500" fill="hold"/>
                                        <p:tgtEl>
                                          <p:spTgt spid="28467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2" presetClass="entr" presetSubtype="1" fill="hold" nodeType="clickEffect">
                                  <p:stCondLst>
                                    <p:cond delay="0"/>
                                  </p:stCondLst>
                                  <p:childTnLst>
                                    <p:set>
                                      <p:cBhvr>
                                        <p:cTn id="12" dur="1" fill="hold">
                                          <p:stCondLst>
                                            <p:cond delay="0"/>
                                          </p:stCondLst>
                                        </p:cTn>
                                        <p:tgtEl>
                                          <p:spTgt spid="284675"/>
                                        </p:tgtEl>
                                        <p:attrNameLst>
                                          <p:attrName>style.visibility</p:attrName>
                                        </p:attrNameLst>
                                      </p:cBhvr>
                                      <p:to>
                                        <p:strVal val="visible"/>
                                      </p:to>
                                    </p:set>
                                    <p:animEffect transition="in" filter="slide(fromTop)">
                                      <p:cBhvr>
                                        <p:cTn id="13" dur="500"/>
                                        <p:tgtEl>
                                          <p:spTgt spid="284675"/>
                                        </p:tgtEl>
                                      </p:cBhvr>
                                    </p:animEffect>
                                  </p:childTnLst>
                                </p:cTn>
                              </p:par>
                            </p:childTnLst>
                          </p:cTn>
                        </p:par>
                      </p:childTnLst>
                    </p:cTn>
                  </p:par>
                  <p:par>
                    <p:cTn id="14" fill="hold">
                      <p:stCondLst>
                        <p:cond delay="indefinite"/>
                      </p:stCondLst>
                      <p:childTnLst>
                        <p:par>
                          <p:cTn id="15" fill="hold">
                            <p:stCondLst>
                              <p:cond delay="0"/>
                            </p:stCondLst>
                            <p:childTnLst>
                              <p:par>
                                <p:cTn id="16" presetID="12" presetClass="entr" presetSubtype="4" fill="hold" nodeType="clickEffect">
                                  <p:stCondLst>
                                    <p:cond delay="0"/>
                                  </p:stCondLst>
                                  <p:childTnLst>
                                    <p:set>
                                      <p:cBhvr>
                                        <p:cTn id="17" dur="1" fill="hold">
                                          <p:stCondLst>
                                            <p:cond delay="0"/>
                                          </p:stCondLst>
                                        </p:cTn>
                                        <p:tgtEl>
                                          <p:spTgt spid="284676"/>
                                        </p:tgtEl>
                                        <p:attrNameLst>
                                          <p:attrName>style.visibility</p:attrName>
                                        </p:attrNameLst>
                                      </p:cBhvr>
                                      <p:to>
                                        <p:strVal val="visible"/>
                                      </p:to>
                                    </p:set>
                                    <p:animEffect transition="in" filter="slide(fromBottom)">
                                      <p:cBhvr>
                                        <p:cTn id="18" dur="500"/>
                                        <p:tgtEl>
                                          <p:spTgt spid="284676"/>
                                        </p:tgtEl>
                                      </p:cBhvr>
                                    </p:animEffect>
                                  </p:childTnLst>
                                </p:cTn>
                              </p:par>
                            </p:childTnLst>
                          </p:cTn>
                        </p:par>
                      </p:childTnLst>
                    </p:cTn>
                  </p:par>
                  <p:par>
                    <p:cTn id="19" fill="hold">
                      <p:stCondLst>
                        <p:cond delay="indefinite"/>
                      </p:stCondLst>
                      <p:childTnLst>
                        <p:par>
                          <p:cTn id="20" fill="hold">
                            <p:stCondLst>
                              <p:cond delay="0"/>
                            </p:stCondLst>
                            <p:childTnLst>
                              <p:par>
                                <p:cTn id="21" presetID="12" presetClass="entr" presetSubtype="4" fill="hold" nodeType="clickEffect">
                                  <p:stCondLst>
                                    <p:cond delay="0"/>
                                  </p:stCondLst>
                                  <p:childTnLst>
                                    <p:set>
                                      <p:cBhvr>
                                        <p:cTn id="22" dur="1" fill="hold">
                                          <p:stCondLst>
                                            <p:cond delay="0"/>
                                          </p:stCondLst>
                                        </p:cTn>
                                        <p:tgtEl>
                                          <p:spTgt spid="284677"/>
                                        </p:tgtEl>
                                        <p:attrNameLst>
                                          <p:attrName>style.visibility</p:attrName>
                                        </p:attrNameLst>
                                      </p:cBhvr>
                                      <p:to>
                                        <p:strVal val="visible"/>
                                      </p:to>
                                    </p:set>
                                    <p:animEffect transition="in" filter="slide(fromBottom)">
                                      <p:cBhvr>
                                        <p:cTn id="23" dur="500"/>
                                        <p:tgtEl>
                                          <p:spTgt spid="284677"/>
                                        </p:tgtEl>
                                      </p:cBhvr>
                                    </p:animEffect>
                                  </p:childTnLst>
                                </p:cTn>
                              </p:par>
                            </p:childTnLst>
                          </p:cTn>
                        </p:par>
                      </p:childTnLst>
                    </p:cTn>
                  </p:par>
                  <p:par>
                    <p:cTn id="24" fill="hold">
                      <p:stCondLst>
                        <p:cond delay="indefinite"/>
                      </p:stCondLst>
                      <p:childTnLst>
                        <p:par>
                          <p:cTn id="25" fill="hold">
                            <p:stCondLst>
                              <p:cond delay="0"/>
                            </p:stCondLst>
                            <p:childTnLst>
                              <p:par>
                                <p:cTn id="26" presetID="12" presetClass="entr" presetSubtype="4" fill="hold" nodeType="clickEffect">
                                  <p:stCondLst>
                                    <p:cond delay="0"/>
                                  </p:stCondLst>
                                  <p:childTnLst>
                                    <p:set>
                                      <p:cBhvr>
                                        <p:cTn id="27" dur="1" fill="hold">
                                          <p:stCondLst>
                                            <p:cond delay="0"/>
                                          </p:stCondLst>
                                        </p:cTn>
                                        <p:tgtEl>
                                          <p:spTgt spid="284678"/>
                                        </p:tgtEl>
                                        <p:attrNameLst>
                                          <p:attrName>style.visibility</p:attrName>
                                        </p:attrNameLst>
                                      </p:cBhvr>
                                      <p:to>
                                        <p:strVal val="visible"/>
                                      </p:to>
                                    </p:set>
                                    <p:animEffect transition="in" filter="slide(fromBottom)">
                                      <p:cBhvr>
                                        <p:cTn id="28" dur="500"/>
                                        <p:tgtEl>
                                          <p:spTgt spid="2846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4674" grpId="0"/>
      <p:bldP spid="284675" grpId="0" autoUpdateAnimBg="0"/>
      <p:bldP spid="284676" grpId="0" autoUpdateAnimBg="0"/>
      <p:bldP spid="284677" grpId="0" autoUpdateAnimBg="0"/>
      <p:bldP spid="284678" grpId="0" autoUpdateAnimBg="0"/>
    </p:bld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Text Box 2"/>
          <p:cNvSpPr txBox="1"/>
          <p:nvPr/>
        </p:nvSpPr>
        <p:spPr>
          <a:xfrm>
            <a:off x="2133600" y="5003800"/>
            <a:ext cx="6324600" cy="46037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400" b="1" dirty="0">
                <a:ea typeface="楷体_GB2312" pitchFamily="1" charset="-122"/>
              </a:rPr>
              <a:t>        </a:t>
            </a:r>
            <a:r>
              <a:rPr lang="zh-CN" altLang="en-US" sz="2400" b="1" dirty="0">
                <a:ea typeface="楷体_GB2312" pitchFamily="1" charset="-122"/>
              </a:rPr>
              <a:t>最后从图</a:t>
            </a:r>
            <a:r>
              <a:rPr lang="en-US" altLang="zh-CN" sz="2400" b="1" dirty="0">
                <a:ea typeface="楷体_GB2312" pitchFamily="1" charset="-122"/>
              </a:rPr>
              <a:t>(b)</a:t>
            </a:r>
            <a:r>
              <a:rPr lang="zh-CN" altLang="en-US" sz="2400" b="1" dirty="0">
                <a:ea typeface="楷体_GB2312" pitchFamily="1" charset="-122"/>
              </a:rPr>
              <a:t>电路求得电流</a:t>
            </a:r>
            <a:r>
              <a:rPr lang="en-US" altLang="zh-CN" sz="2400" b="1" i="1" dirty="0">
                <a:ea typeface="楷体_GB2312" pitchFamily="1" charset="-122"/>
              </a:rPr>
              <a:t>I </a:t>
            </a:r>
            <a:r>
              <a:rPr lang="zh-CN" altLang="en-US" sz="2400" b="1" dirty="0">
                <a:ea typeface="楷体_GB2312" pitchFamily="1" charset="-122"/>
              </a:rPr>
              <a:t>的表达式为 </a:t>
            </a:r>
            <a:endParaRPr lang="zh-CN" altLang="en-US" sz="2400" b="1" dirty="0">
              <a:ea typeface="楷体_GB2312" pitchFamily="1" charset="-122"/>
            </a:endParaRPr>
          </a:p>
        </p:txBody>
      </p:sp>
      <p:graphicFrame>
        <p:nvGraphicFramePr>
          <p:cNvPr id="117763" name="Object 3"/>
          <p:cNvGraphicFramePr>
            <a:graphicFrameLocks noChangeAspect="1"/>
          </p:cNvGraphicFramePr>
          <p:nvPr/>
        </p:nvGraphicFramePr>
        <p:xfrm>
          <a:off x="3352800" y="5613400"/>
          <a:ext cx="5715000" cy="858838"/>
        </p:xfrm>
        <a:graphic>
          <a:graphicData uri="http://schemas.openxmlformats.org/presentationml/2006/ole">
            <mc:AlternateContent xmlns:mc="http://schemas.openxmlformats.org/markup-compatibility/2006">
              <mc:Choice xmlns:v="urn:schemas-microsoft-com:vml" Requires="v">
                <p:oleObj spid="_x0000_s92" name="" r:id="rId1" imgW="2527300" imgH="381000" progId="Equation.3">
                  <p:embed/>
                </p:oleObj>
              </mc:Choice>
              <mc:Fallback>
                <p:oleObj name="" r:id="rId1" imgW="2527300" imgH="381000" progId="Equation.3">
                  <p:embed/>
                  <p:pic>
                    <p:nvPicPr>
                      <p:cNvPr id="0" name="图片 3378"/>
                      <p:cNvPicPr/>
                      <p:nvPr/>
                    </p:nvPicPr>
                    <p:blipFill>
                      <a:blip r:embed="rId2"/>
                      <a:stretch>
                        <a:fillRect/>
                      </a:stretch>
                    </p:blipFill>
                    <p:spPr>
                      <a:xfrm>
                        <a:off x="3352800" y="5613400"/>
                        <a:ext cx="5715000" cy="858838"/>
                      </a:xfrm>
                      <a:prstGeom prst="rect">
                        <a:avLst/>
                      </a:prstGeom>
                      <a:solidFill>
                        <a:srgbClr val="00FFCC"/>
                      </a:solidFill>
                      <a:ln w="38100">
                        <a:noFill/>
                        <a:miter/>
                      </a:ln>
                    </p:spPr>
                  </p:pic>
                </p:oleObj>
              </mc:Fallback>
            </mc:AlternateContent>
          </a:graphicData>
        </a:graphic>
      </p:graphicFrame>
      <p:graphicFrame>
        <p:nvGraphicFramePr>
          <p:cNvPr id="117764" name="Object 4"/>
          <p:cNvGraphicFramePr>
            <a:graphicFrameLocks noChangeAspect="1"/>
          </p:cNvGraphicFramePr>
          <p:nvPr/>
        </p:nvGraphicFramePr>
        <p:xfrm>
          <a:off x="2286000" y="736600"/>
          <a:ext cx="7772400" cy="3984625"/>
        </p:xfrm>
        <a:graphic>
          <a:graphicData uri="http://schemas.openxmlformats.org/presentationml/2006/ole">
            <mc:AlternateContent xmlns:mc="http://schemas.openxmlformats.org/markup-compatibility/2006">
              <mc:Choice xmlns:v="urn:schemas-microsoft-com:vml" Requires="v">
                <p:oleObj spid="_x0000_s2" name="" r:id="rId3" imgW="22936200" imgH="11760200" progId="Photoshop.Image.5">
                  <p:embed/>
                </p:oleObj>
              </mc:Choice>
              <mc:Fallback>
                <p:oleObj name="" r:id="rId3" imgW="22936200" imgH="11760200" progId="Photoshop.Image.5">
                  <p:embed/>
                  <p:pic>
                    <p:nvPicPr>
                      <p:cNvPr id="0" name="图片 3379"/>
                      <p:cNvPicPr/>
                      <p:nvPr/>
                    </p:nvPicPr>
                    <p:blipFill>
                      <a:blip r:embed="rId4"/>
                      <a:stretch>
                        <a:fillRect/>
                      </a:stretch>
                    </p:blipFill>
                    <p:spPr>
                      <a:xfrm>
                        <a:off x="2286000" y="736600"/>
                        <a:ext cx="7772400" cy="3984625"/>
                      </a:xfrm>
                      <a:prstGeom prst="rect">
                        <a:avLst/>
                      </a:prstGeom>
                      <a:noFill/>
                      <a:ln w="38100">
                        <a:noFill/>
                        <a:miter/>
                      </a:ln>
                    </p:spPr>
                  </p:pic>
                </p:oleObj>
              </mc:Fallback>
            </mc:AlternateContent>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117764"/>
                                        </p:tgtEl>
                                        <p:attrNameLst>
                                          <p:attrName>style.visibility</p:attrName>
                                        </p:attrNameLst>
                                      </p:cBhvr>
                                      <p:to>
                                        <p:strVal val="visible"/>
                                      </p:to>
                                    </p:set>
                                    <p:animEffect transition="in" filter="dissolve">
                                      <p:cBhvr>
                                        <p:cTn id="7" dur="500"/>
                                        <p:tgtEl>
                                          <p:spTgt spid="11776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17762">
                                            <p:txEl>
                                              <p:pRg st="0" end="0"/>
                                            </p:txEl>
                                          </p:spTgt>
                                        </p:tgtEl>
                                        <p:attrNameLst>
                                          <p:attrName>style.visibility</p:attrName>
                                        </p:attrNameLst>
                                      </p:cBhvr>
                                      <p:to>
                                        <p:strVal val="visible"/>
                                      </p:to>
                                    </p:set>
                                    <p:animEffect transition="in" filter="dissolve">
                                      <p:cBhvr>
                                        <p:cTn id="12" dur="500"/>
                                        <p:tgtEl>
                                          <p:spTgt spid="117762">
                                            <p:txEl>
                                              <p:pRg st="0" end="0"/>
                                            </p:txEl>
                                          </p:spTgt>
                                        </p:tgtEl>
                                      </p:cBhvr>
                                    </p:animEffect>
                                  </p:childTnLst>
                                </p:cTn>
                              </p:par>
                            </p:childTnLst>
                          </p:cTn>
                        </p:par>
                        <p:par>
                          <p:cTn id="13" fill="hold">
                            <p:stCondLst>
                              <p:cond delay="500"/>
                            </p:stCondLst>
                            <p:childTnLst>
                              <p:par>
                                <p:cTn id="14" presetID="9" presetClass="entr" presetSubtype="0" fill="hold" nodeType="afterEffect">
                                  <p:stCondLst>
                                    <p:cond delay="2000"/>
                                  </p:stCondLst>
                                  <p:childTnLst>
                                    <p:set>
                                      <p:cBhvr>
                                        <p:cTn id="15" dur="1" fill="hold">
                                          <p:stCondLst>
                                            <p:cond delay="0"/>
                                          </p:stCondLst>
                                        </p:cTn>
                                        <p:tgtEl>
                                          <p:spTgt spid="117763"/>
                                        </p:tgtEl>
                                        <p:attrNameLst>
                                          <p:attrName>style.visibility</p:attrName>
                                        </p:attrNameLst>
                                      </p:cBhvr>
                                      <p:to>
                                        <p:strVal val="visible"/>
                                      </p:to>
                                    </p:set>
                                    <p:animEffect transition="in" filter="dissolve">
                                      <p:cBhvr>
                                        <p:cTn id="16" dur="500"/>
                                        <p:tgtEl>
                                          <p:spTgt spid="1177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762" grpId="0" build="p"/>
    </p:bld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Text Box 2"/>
          <p:cNvSpPr txBox="1"/>
          <p:nvPr/>
        </p:nvSpPr>
        <p:spPr>
          <a:xfrm>
            <a:off x="2133600" y="4787900"/>
            <a:ext cx="6324600" cy="46037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400" b="1" dirty="0">
                <a:latin typeface="楷体_GB2312" pitchFamily="1" charset="-122"/>
                <a:ea typeface="楷体_GB2312" pitchFamily="1" charset="-122"/>
              </a:rPr>
              <a:t>    </a:t>
            </a:r>
            <a:r>
              <a:rPr lang="zh-CN" altLang="en-US" sz="2400" b="1" dirty="0">
                <a:latin typeface="楷体_GB2312" pitchFamily="1" charset="-122"/>
                <a:ea typeface="楷体_GB2312" pitchFamily="1" charset="-122"/>
              </a:rPr>
              <a:t>令 </a:t>
            </a:r>
            <a:r>
              <a:rPr lang="en-US" altLang="zh-CN" sz="2400" b="1" i="1" dirty="0">
                <a:ea typeface="楷体_GB2312" pitchFamily="1" charset="-122"/>
              </a:rPr>
              <a:t>I</a:t>
            </a:r>
            <a:r>
              <a:rPr lang="en-US" altLang="zh-CN" sz="2400" b="1" dirty="0">
                <a:ea typeface="楷体_GB2312" pitchFamily="1" charset="-122"/>
              </a:rPr>
              <a:t>=2A</a:t>
            </a:r>
            <a:r>
              <a:rPr lang="zh-CN" altLang="en-US" sz="2400" b="1" dirty="0">
                <a:latin typeface="楷体_GB2312" pitchFamily="1" charset="-122"/>
                <a:ea typeface="楷体_GB2312" pitchFamily="1" charset="-122"/>
              </a:rPr>
              <a:t>，求得</a:t>
            </a:r>
            <a:r>
              <a:rPr lang="en-US" altLang="zh-CN" sz="2400" b="1" i="1" dirty="0">
                <a:ea typeface="楷体_GB2312" pitchFamily="1" charset="-122"/>
              </a:rPr>
              <a:t>R</a:t>
            </a:r>
            <a:r>
              <a:rPr lang="en-US" altLang="zh-CN" sz="2400" b="1" baseline="-30000" dirty="0">
                <a:ea typeface="楷体_GB2312" pitchFamily="1" charset="-122"/>
              </a:rPr>
              <a:t>x</a:t>
            </a:r>
            <a:r>
              <a:rPr lang="en-US" altLang="zh-CN" sz="2400" b="1" dirty="0">
                <a:ea typeface="楷体_GB2312" pitchFamily="1" charset="-122"/>
              </a:rPr>
              <a:t>=3</a:t>
            </a:r>
            <a:r>
              <a:rPr lang="en-US" altLang="zh-CN" sz="2400" b="1" dirty="0">
                <a:ea typeface="楷体_GB2312" pitchFamily="1" charset="-122"/>
                <a:sym typeface="Symbol" panose="05050102010706020507" pitchFamily="18" charset="2"/>
              </a:rPr>
              <a:t></a:t>
            </a:r>
            <a:r>
              <a:rPr lang="zh-CN" altLang="en-US" sz="2400" b="1" dirty="0">
                <a:latin typeface="楷体_GB2312" pitchFamily="1" charset="-122"/>
                <a:ea typeface="楷体_GB2312" pitchFamily="1" charset="-122"/>
              </a:rPr>
              <a:t>。此时电压</a:t>
            </a:r>
            <a:r>
              <a:rPr lang="en-US" altLang="zh-CN" sz="2400" b="1" i="1" dirty="0">
                <a:ea typeface="楷体_GB2312" pitchFamily="1" charset="-122"/>
              </a:rPr>
              <a:t>U</a:t>
            </a:r>
            <a:r>
              <a:rPr lang="en-US" altLang="zh-CN" sz="2400" b="1" dirty="0">
                <a:ea typeface="楷体_GB2312" pitchFamily="1" charset="-122"/>
              </a:rPr>
              <a:t> </a:t>
            </a:r>
            <a:r>
              <a:rPr lang="zh-CN" altLang="en-US" sz="2400" b="1" dirty="0">
                <a:latin typeface="楷体_GB2312" pitchFamily="1" charset="-122"/>
                <a:ea typeface="楷体_GB2312" pitchFamily="1" charset="-122"/>
              </a:rPr>
              <a:t>为 </a:t>
            </a:r>
            <a:endParaRPr lang="zh-CN" altLang="en-US" sz="2400" b="1" dirty="0">
              <a:latin typeface="楷体_GB2312" pitchFamily="1" charset="-122"/>
              <a:ea typeface="楷体_GB2312" pitchFamily="1" charset="-122"/>
            </a:endParaRPr>
          </a:p>
        </p:txBody>
      </p:sp>
      <p:graphicFrame>
        <p:nvGraphicFramePr>
          <p:cNvPr id="118787" name="Object 3"/>
          <p:cNvGraphicFramePr>
            <a:graphicFrameLocks noChangeAspect="1"/>
          </p:cNvGraphicFramePr>
          <p:nvPr/>
        </p:nvGraphicFramePr>
        <p:xfrm>
          <a:off x="2286000" y="685800"/>
          <a:ext cx="7772400" cy="3984625"/>
        </p:xfrm>
        <a:graphic>
          <a:graphicData uri="http://schemas.openxmlformats.org/presentationml/2006/ole">
            <mc:AlternateContent xmlns:mc="http://schemas.openxmlformats.org/markup-compatibility/2006">
              <mc:Choice xmlns:v="urn:schemas-microsoft-com:vml" Requires="v">
                <p:oleObj spid="_x0000_s92" name="" r:id="rId1" imgW="22936200" imgH="11760200" progId="Photoshop.Image.5">
                  <p:embed/>
                </p:oleObj>
              </mc:Choice>
              <mc:Fallback>
                <p:oleObj name="" r:id="rId1" imgW="22936200" imgH="11760200" progId="Photoshop.Image.5">
                  <p:embed/>
                  <p:pic>
                    <p:nvPicPr>
                      <p:cNvPr id="0" name="图片 3380"/>
                      <p:cNvPicPr/>
                      <p:nvPr/>
                    </p:nvPicPr>
                    <p:blipFill>
                      <a:blip r:embed="rId2"/>
                      <a:stretch>
                        <a:fillRect/>
                      </a:stretch>
                    </p:blipFill>
                    <p:spPr>
                      <a:xfrm>
                        <a:off x="2286000" y="685800"/>
                        <a:ext cx="7772400" cy="3984625"/>
                      </a:xfrm>
                      <a:prstGeom prst="rect">
                        <a:avLst/>
                      </a:prstGeom>
                      <a:noFill/>
                      <a:ln w="38100">
                        <a:noFill/>
                        <a:miter/>
                      </a:ln>
                    </p:spPr>
                  </p:pic>
                </p:oleObj>
              </mc:Fallback>
            </mc:AlternateContent>
          </a:graphicData>
        </a:graphic>
      </p:graphicFrame>
      <p:graphicFrame>
        <p:nvGraphicFramePr>
          <p:cNvPr id="118788" name="Object 4"/>
          <p:cNvGraphicFramePr>
            <a:graphicFrameLocks noChangeAspect="1"/>
          </p:cNvGraphicFramePr>
          <p:nvPr/>
        </p:nvGraphicFramePr>
        <p:xfrm>
          <a:off x="3505200" y="5438775"/>
          <a:ext cx="5638800" cy="492125"/>
        </p:xfrm>
        <a:graphic>
          <a:graphicData uri="http://schemas.openxmlformats.org/presentationml/2006/ole">
            <mc:AlternateContent xmlns:mc="http://schemas.openxmlformats.org/markup-compatibility/2006">
              <mc:Choice xmlns:v="urn:schemas-microsoft-com:vml" Requires="v">
                <p:oleObj spid="_x0000_s2" name="" r:id="rId3" imgW="2197100" imgH="190500" progId="Equation.3">
                  <p:embed/>
                </p:oleObj>
              </mc:Choice>
              <mc:Fallback>
                <p:oleObj name="" r:id="rId3" imgW="2197100" imgH="190500" progId="Equation.3">
                  <p:embed/>
                  <p:pic>
                    <p:nvPicPr>
                      <p:cNvPr id="0" name="图片 3381"/>
                      <p:cNvPicPr/>
                      <p:nvPr/>
                    </p:nvPicPr>
                    <p:blipFill>
                      <a:blip r:embed="rId4"/>
                      <a:stretch>
                        <a:fillRect/>
                      </a:stretch>
                    </p:blipFill>
                    <p:spPr>
                      <a:xfrm>
                        <a:off x="3505200" y="5438775"/>
                        <a:ext cx="5638800" cy="492125"/>
                      </a:xfrm>
                      <a:prstGeom prst="rect">
                        <a:avLst/>
                      </a:prstGeom>
                      <a:solidFill>
                        <a:srgbClr val="00FFCC"/>
                      </a:solidFill>
                      <a:ln w="38100">
                        <a:noFill/>
                        <a:miter/>
                      </a:ln>
                    </p:spPr>
                  </p:pic>
                </p:oleObj>
              </mc:Fallback>
            </mc:AlternateContent>
          </a:graphicData>
        </a:graphic>
      </p:graphicFrame>
      <p:graphicFrame>
        <p:nvGraphicFramePr>
          <p:cNvPr id="118789" name="Object 5"/>
          <p:cNvGraphicFramePr>
            <a:graphicFrameLocks noChangeAspect="1"/>
          </p:cNvGraphicFramePr>
          <p:nvPr/>
        </p:nvGraphicFramePr>
        <p:xfrm>
          <a:off x="3352800" y="6332538"/>
          <a:ext cx="6324600" cy="452437"/>
        </p:xfrm>
        <a:graphic>
          <a:graphicData uri="http://schemas.openxmlformats.org/presentationml/2006/ole">
            <mc:AlternateContent xmlns:mc="http://schemas.openxmlformats.org/markup-compatibility/2006">
              <mc:Choice xmlns:v="urn:schemas-microsoft-com:vml" Requires="v">
                <p:oleObj spid="_x0000_s3" name="" r:id="rId5" imgW="2667000" imgH="190500" progId="Equation.3">
                  <p:embed/>
                </p:oleObj>
              </mc:Choice>
              <mc:Fallback>
                <p:oleObj name="" r:id="rId5" imgW="2667000" imgH="190500" progId="Equation.3">
                  <p:embed/>
                  <p:pic>
                    <p:nvPicPr>
                      <p:cNvPr id="0" name="图片 3382"/>
                      <p:cNvPicPr/>
                      <p:nvPr/>
                    </p:nvPicPr>
                    <p:blipFill>
                      <a:blip r:embed="rId6"/>
                      <a:stretch>
                        <a:fillRect/>
                      </a:stretch>
                    </p:blipFill>
                    <p:spPr>
                      <a:xfrm>
                        <a:off x="3352800" y="6332538"/>
                        <a:ext cx="6324600" cy="452437"/>
                      </a:xfrm>
                      <a:prstGeom prst="rect">
                        <a:avLst/>
                      </a:prstGeom>
                      <a:solidFill>
                        <a:srgbClr val="00FFCC"/>
                      </a:solidFill>
                      <a:ln w="38100">
                        <a:noFill/>
                        <a:miter/>
                      </a:ln>
                    </p:spPr>
                  </p:pic>
                </p:oleObj>
              </mc:Fallback>
            </mc:AlternateContent>
          </a:graphicData>
        </a:graphic>
      </p:graphicFrame>
      <p:sp>
        <p:nvSpPr>
          <p:cNvPr id="118790" name="Text Box 6"/>
          <p:cNvSpPr txBox="1"/>
          <p:nvPr/>
        </p:nvSpPr>
        <p:spPr>
          <a:xfrm>
            <a:off x="2819400" y="5854700"/>
            <a:ext cx="762000" cy="46037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zh-CN" altLang="en-US" sz="2400" b="1" dirty="0">
                <a:latin typeface="楷体_GB2312" pitchFamily="1" charset="-122"/>
                <a:ea typeface="楷体_GB2312" pitchFamily="1" charset="-122"/>
              </a:rPr>
              <a:t>或</a:t>
            </a:r>
            <a:r>
              <a:rPr lang="zh-CN" altLang="en-US" sz="2400" dirty="0">
                <a:latin typeface="楷体_GB2312" pitchFamily="1" charset="-122"/>
                <a:ea typeface="楷体_GB2312" pitchFamily="1" charset="-122"/>
              </a:rPr>
              <a:t> </a:t>
            </a:r>
            <a:endParaRPr lang="zh-CN" altLang="en-US" sz="2400" dirty="0">
              <a:latin typeface="楷体_GB2312" pitchFamily="1" charset="-122"/>
              <a:ea typeface="楷体_GB2312" pitchFamily="1"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118787"/>
                                        </p:tgtEl>
                                        <p:attrNameLst>
                                          <p:attrName>style.visibility</p:attrName>
                                        </p:attrNameLst>
                                      </p:cBhvr>
                                      <p:to>
                                        <p:strVal val="visible"/>
                                      </p:to>
                                    </p:set>
                                    <p:animEffect transition="in" filter="dissolve">
                                      <p:cBhvr>
                                        <p:cTn id="7" dur="500"/>
                                        <p:tgtEl>
                                          <p:spTgt spid="11878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18786">
                                            <p:txEl>
                                              <p:pRg st="0" end="0"/>
                                            </p:txEl>
                                          </p:spTgt>
                                        </p:tgtEl>
                                        <p:attrNameLst>
                                          <p:attrName>style.visibility</p:attrName>
                                        </p:attrNameLst>
                                      </p:cBhvr>
                                      <p:to>
                                        <p:strVal val="visible"/>
                                      </p:to>
                                    </p:set>
                                    <p:animEffect transition="in" filter="dissolve">
                                      <p:cBhvr>
                                        <p:cTn id="12" dur="500"/>
                                        <p:tgtEl>
                                          <p:spTgt spid="118786">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18788"/>
                                        </p:tgtEl>
                                        <p:attrNameLst>
                                          <p:attrName>style.visibility</p:attrName>
                                        </p:attrNameLst>
                                      </p:cBhvr>
                                      <p:to>
                                        <p:strVal val="visible"/>
                                      </p:to>
                                    </p:set>
                                    <p:animEffect transition="in" filter="dissolve">
                                      <p:cBhvr>
                                        <p:cTn id="17" dur="500"/>
                                        <p:tgtEl>
                                          <p:spTgt spid="118788"/>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18790"/>
                                        </p:tgtEl>
                                        <p:attrNameLst>
                                          <p:attrName>style.visibility</p:attrName>
                                        </p:attrNameLst>
                                      </p:cBhvr>
                                      <p:to>
                                        <p:strVal val="visible"/>
                                      </p:to>
                                    </p:set>
                                    <p:animEffect transition="in" filter="dissolve">
                                      <p:cBhvr>
                                        <p:cTn id="22" dur="500"/>
                                        <p:tgtEl>
                                          <p:spTgt spid="118790"/>
                                        </p:tgtEl>
                                      </p:cBhvr>
                                    </p:animEffect>
                                  </p:childTnLst>
                                </p:cTn>
                              </p:par>
                            </p:childTnLst>
                          </p:cTn>
                        </p:par>
                        <p:par>
                          <p:cTn id="23" fill="hold">
                            <p:stCondLst>
                              <p:cond delay="500"/>
                            </p:stCondLst>
                            <p:childTnLst>
                              <p:par>
                                <p:cTn id="24" presetID="9" presetClass="entr" presetSubtype="0" fill="hold" nodeType="afterEffect">
                                  <p:stCondLst>
                                    <p:cond delay="0"/>
                                  </p:stCondLst>
                                  <p:childTnLst>
                                    <p:set>
                                      <p:cBhvr>
                                        <p:cTn id="25" dur="1" fill="hold">
                                          <p:stCondLst>
                                            <p:cond delay="0"/>
                                          </p:stCondLst>
                                        </p:cTn>
                                        <p:tgtEl>
                                          <p:spTgt spid="118789"/>
                                        </p:tgtEl>
                                        <p:attrNameLst>
                                          <p:attrName>style.visibility</p:attrName>
                                        </p:attrNameLst>
                                      </p:cBhvr>
                                      <p:to>
                                        <p:strVal val="visible"/>
                                      </p:to>
                                    </p:set>
                                    <p:animEffect transition="in" filter="dissolve">
                                      <p:cBhvr>
                                        <p:cTn id="26" dur="500"/>
                                        <p:tgtEl>
                                          <p:spTgt spid="1187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8786" grpId="0" build="p"/>
      <p:bldP spid="118790" grpId="0"/>
    </p:bld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1" name="Text Box 3"/>
          <p:cNvSpPr txBox="1"/>
          <p:nvPr/>
        </p:nvSpPr>
        <p:spPr>
          <a:xfrm>
            <a:off x="1043940" y="693420"/>
            <a:ext cx="10285730" cy="2735580"/>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just" eaLnBrk="1" hangingPunct="1">
              <a:lnSpc>
                <a:spcPct val="130000"/>
              </a:lnSpc>
              <a:spcBef>
                <a:spcPct val="50000"/>
              </a:spcBef>
              <a:buNone/>
            </a:pPr>
            <a:r>
              <a:rPr lang="zh-CN" altLang="en-US" sz="2800" b="1" dirty="0">
                <a:ea typeface="楷体_GB2312" pitchFamily="1" charset="-122"/>
              </a:rPr>
              <a:t>诺顿定理</a:t>
            </a:r>
            <a:endParaRPr lang="zh-CN" altLang="en-US" sz="2800" b="1" dirty="0">
              <a:ea typeface="楷体_GB2312" pitchFamily="1" charset="-122"/>
            </a:endParaRPr>
          </a:p>
          <a:p>
            <a:pPr marL="0" lvl="0" indent="0" algn="just" eaLnBrk="1" hangingPunct="1">
              <a:lnSpc>
                <a:spcPct val="130000"/>
              </a:lnSpc>
              <a:buNone/>
            </a:pPr>
            <a:r>
              <a:rPr lang="zh-CN" altLang="en-US" sz="2800" dirty="0">
                <a:solidFill>
                  <a:srgbClr val="CC0066"/>
                </a:solidFill>
                <a:latin typeface="楷体_GB2312" pitchFamily="1" charset="-122"/>
                <a:ea typeface="楷体_GB2312" pitchFamily="1" charset="-122"/>
              </a:rPr>
              <a:t>    </a:t>
            </a:r>
            <a:r>
              <a:rPr lang="zh-CN" altLang="en-US" sz="2400" b="1" dirty="0">
                <a:solidFill>
                  <a:srgbClr val="FF0000"/>
                </a:solidFill>
                <a:ea typeface="楷体_GB2312" pitchFamily="1" charset="-122"/>
              </a:rPr>
              <a:t>诺顿定理：含独立源的线性电阻单口网络</a:t>
            </a:r>
            <a:r>
              <a:rPr lang="en-US" altLang="zh-CN" sz="2400" b="1" dirty="0">
                <a:solidFill>
                  <a:srgbClr val="FF0000"/>
                </a:solidFill>
                <a:ea typeface="楷体_GB2312" pitchFamily="1" charset="-122"/>
              </a:rPr>
              <a:t>N</a:t>
            </a:r>
            <a:r>
              <a:rPr lang="zh-CN" altLang="en-US" sz="2400" b="1" dirty="0">
                <a:solidFill>
                  <a:srgbClr val="FF0000"/>
                </a:solidFill>
                <a:ea typeface="楷体_GB2312" pitchFamily="1" charset="-122"/>
              </a:rPr>
              <a:t>，就端口特性而言，可以等效为一个电流源和电阻的并联</a:t>
            </a:r>
            <a:r>
              <a:rPr lang="en-US" altLang="zh-CN" sz="2400" b="1" dirty="0">
                <a:solidFill>
                  <a:srgbClr val="FF0000"/>
                </a:solidFill>
                <a:ea typeface="楷体_GB2312" pitchFamily="1" charset="-122"/>
              </a:rPr>
              <a:t>[</a:t>
            </a:r>
            <a:r>
              <a:rPr lang="zh-CN" altLang="en-US" sz="2400" b="1" dirty="0">
                <a:solidFill>
                  <a:srgbClr val="FF0000"/>
                </a:solidFill>
                <a:ea typeface="楷体_GB2312" pitchFamily="1" charset="-122"/>
              </a:rPr>
              <a:t>图</a:t>
            </a:r>
            <a:r>
              <a:rPr lang="en-US" altLang="zh-CN" sz="2400" b="1" dirty="0">
                <a:solidFill>
                  <a:srgbClr val="FF0000"/>
                </a:solidFill>
                <a:ea typeface="楷体_GB2312" pitchFamily="1" charset="-122"/>
              </a:rPr>
              <a:t>(a)]</a:t>
            </a:r>
            <a:r>
              <a:rPr lang="zh-CN" altLang="en-US" sz="2400" b="1" dirty="0">
                <a:solidFill>
                  <a:srgbClr val="FF0000"/>
                </a:solidFill>
                <a:ea typeface="楷体_GB2312" pitchFamily="1" charset="-122"/>
              </a:rPr>
              <a:t>。电流源的电流等于单口网络从外部短路时的端口电流</a:t>
            </a:r>
            <a:r>
              <a:rPr lang="en-US" altLang="zh-CN" sz="2400" b="1" i="1" dirty="0">
                <a:solidFill>
                  <a:srgbClr val="FF0000"/>
                </a:solidFill>
                <a:ea typeface="楷体_GB2312" pitchFamily="1" charset="-122"/>
              </a:rPr>
              <a:t>i</a:t>
            </a:r>
            <a:r>
              <a:rPr lang="en-US" altLang="zh-CN" sz="2400" b="1" baseline="-30000" dirty="0">
                <a:solidFill>
                  <a:srgbClr val="FF0000"/>
                </a:solidFill>
                <a:ea typeface="楷体_GB2312" pitchFamily="1" charset="-122"/>
              </a:rPr>
              <a:t>sc</a:t>
            </a:r>
            <a:r>
              <a:rPr lang="zh-CN" altLang="en-US" sz="2400" b="1" dirty="0">
                <a:solidFill>
                  <a:srgbClr val="FF0000"/>
                </a:solidFill>
                <a:ea typeface="楷体_GB2312" pitchFamily="1" charset="-122"/>
              </a:rPr>
              <a:t>；电阻</a:t>
            </a:r>
            <a:r>
              <a:rPr lang="en-US" altLang="zh-CN" sz="2400" b="1" i="1" dirty="0">
                <a:solidFill>
                  <a:srgbClr val="FF0000"/>
                </a:solidFill>
                <a:ea typeface="楷体_GB2312" pitchFamily="1" charset="-122"/>
              </a:rPr>
              <a:t>R</a:t>
            </a:r>
            <a:r>
              <a:rPr lang="en-US" altLang="zh-CN" sz="2400" b="1" baseline="-30000" dirty="0">
                <a:solidFill>
                  <a:srgbClr val="FF0000"/>
                </a:solidFill>
                <a:ea typeface="楷体_GB2312" pitchFamily="1" charset="-122"/>
              </a:rPr>
              <a:t>o</a:t>
            </a:r>
            <a:r>
              <a:rPr lang="zh-CN" altLang="en-US" sz="2400" b="1" dirty="0">
                <a:solidFill>
                  <a:srgbClr val="FF0000"/>
                </a:solidFill>
                <a:ea typeface="楷体_GB2312" pitchFamily="1" charset="-122"/>
              </a:rPr>
              <a:t>是单口网络内全部独立源为零值时所得网络 </a:t>
            </a:r>
            <a:r>
              <a:rPr lang="en-US" altLang="zh-CN" sz="2400" b="1" dirty="0">
                <a:solidFill>
                  <a:srgbClr val="FF0000"/>
                </a:solidFill>
                <a:ea typeface="楷体_GB2312" pitchFamily="1" charset="-122"/>
              </a:rPr>
              <a:t>N</a:t>
            </a:r>
            <a:r>
              <a:rPr lang="en-US" altLang="zh-CN" sz="2400" b="1" baseline="-30000" dirty="0">
                <a:solidFill>
                  <a:srgbClr val="FF0000"/>
                </a:solidFill>
                <a:ea typeface="楷体_GB2312" pitchFamily="1" charset="-122"/>
              </a:rPr>
              <a:t>o</a:t>
            </a:r>
            <a:r>
              <a:rPr lang="zh-CN" altLang="en-US" sz="2400" b="1" dirty="0">
                <a:solidFill>
                  <a:srgbClr val="FF0000"/>
                </a:solidFill>
                <a:ea typeface="楷体_GB2312" pitchFamily="1" charset="-122"/>
              </a:rPr>
              <a:t>的等效电阻</a:t>
            </a:r>
            <a:r>
              <a:rPr lang="en-US" altLang="zh-CN" sz="2400" b="1" dirty="0">
                <a:solidFill>
                  <a:srgbClr val="FF0000"/>
                </a:solidFill>
                <a:ea typeface="楷体_GB2312" pitchFamily="1" charset="-122"/>
              </a:rPr>
              <a:t>[</a:t>
            </a:r>
            <a:r>
              <a:rPr lang="zh-CN" altLang="en-US" sz="2400" b="1" dirty="0">
                <a:solidFill>
                  <a:srgbClr val="FF0000"/>
                </a:solidFill>
                <a:ea typeface="楷体_GB2312" pitchFamily="1" charset="-122"/>
              </a:rPr>
              <a:t>图</a:t>
            </a:r>
            <a:r>
              <a:rPr lang="en-US" altLang="zh-CN" sz="2400" b="1" dirty="0">
                <a:solidFill>
                  <a:srgbClr val="FF0000"/>
                </a:solidFill>
                <a:ea typeface="楷体_GB2312" pitchFamily="1" charset="-122"/>
              </a:rPr>
              <a:t>(b)]</a:t>
            </a:r>
            <a:r>
              <a:rPr lang="zh-CN" altLang="en-US" sz="2400" b="1" dirty="0">
                <a:solidFill>
                  <a:srgbClr val="FF0000"/>
                </a:solidFill>
                <a:ea typeface="楷体_GB2312" pitchFamily="1" charset="-122"/>
              </a:rPr>
              <a:t>。</a:t>
            </a:r>
            <a:endParaRPr lang="zh-CN" altLang="en-US" sz="2400" b="1" dirty="0">
              <a:solidFill>
                <a:srgbClr val="FF0000"/>
              </a:solidFill>
              <a:ea typeface="楷体_GB2312" pitchFamily="1" charset="-122"/>
            </a:endParaRPr>
          </a:p>
        </p:txBody>
      </p:sp>
      <p:graphicFrame>
        <p:nvGraphicFramePr>
          <p:cNvPr id="171012" name="Object 4"/>
          <p:cNvGraphicFramePr>
            <a:graphicFrameLocks noChangeAspect="1"/>
          </p:cNvGraphicFramePr>
          <p:nvPr/>
        </p:nvGraphicFramePr>
        <p:xfrm>
          <a:off x="2895600" y="3565843"/>
          <a:ext cx="6934200" cy="2857500"/>
        </p:xfrm>
        <a:graphic>
          <a:graphicData uri="http://schemas.openxmlformats.org/presentationml/2006/ole">
            <mc:AlternateContent xmlns:mc="http://schemas.openxmlformats.org/markup-compatibility/2006">
              <mc:Choice xmlns:v="urn:schemas-microsoft-com:vml" Requires="v">
                <p:oleObj spid="_x0000_s92" name="" r:id="rId1" imgW="18097500" imgH="7454900" progId="Photoshop.Image.5">
                  <p:embed/>
                </p:oleObj>
              </mc:Choice>
              <mc:Fallback>
                <p:oleObj name="" r:id="rId1" imgW="18097500" imgH="7454900" progId="Photoshop.Image.5">
                  <p:embed/>
                  <p:pic>
                    <p:nvPicPr>
                      <p:cNvPr id="0" name="图片 3383"/>
                      <p:cNvPicPr/>
                      <p:nvPr/>
                    </p:nvPicPr>
                    <p:blipFill>
                      <a:blip r:embed="rId2"/>
                      <a:stretch>
                        <a:fillRect/>
                      </a:stretch>
                    </p:blipFill>
                    <p:spPr>
                      <a:xfrm>
                        <a:off x="2895600" y="3565843"/>
                        <a:ext cx="6934200" cy="2857500"/>
                      </a:xfrm>
                      <a:prstGeom prst="rect">
                        <a:avLst/>
                      </a:prstGeom>
                      <a:noFill/>
                      <a:ln w="38100">
                        <a:noFill/>
                        <a:miter/>
                      </a:ln>
                    </p:spPr>
                  </p:pic>
                </p:oleObj>
              </mc:Fallback>
            </mc:AlternateContent>
          </a:graphicData>
        </a:graphic>
      </p:graphicFrame>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71011">
                                            <p:txEl>
                                              <p:pRg st="0" end="0"/>
                                            </p:txEl>
                                          </p:spTgt>
                                        </p:tgtEl>
                                        <p:attrNameLst>
                                          <p:attrName>style.visibility</p:attrName>
                                        </p:attrNameLst>
                                      </p:cBhvr>
                                      <p:to>
                                        <p:strVal val="visible"/>
                                      </p:to>
                                    </p:set>
                                    <p:animEffect transition="in" filter="dissolve">
                                      <p:cBhvr>
                                        <p:cTn id="7" dur="500"/>
                                        <p:tgtEl>
                                          <p:spTgt spid="1710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71011">
                                            <p:txEl>
                                              <p:pRg st="1" end="1"/>
                                            </p:txEl>
                                          </p:spTgt>
                                        </p:tgtEl>
                                        <p:attrNameLst>
                                          <p:attrName>style.visibility</p:attrName>
                                        </p:attrNameLst>
                                      </p:cBhvr>
                                      <p:to>
                                        <p:strVal val="visible"/>
                                      </p:to>
                                    </p:set>
                                    <p:animEffect transition="in" filter="dissolve">
                                      <p:cBhvr>
                                        <p:cTn id="12" dur="500"/>
                                        <p:tgtEl>
                                          <p:spTgt spid="171011">
                                            <p:txEl>
                                              <p:pRg st="1" end="1"/>
                                            </p:txEl>
                                          </p:spTgt>
                                        </p:tgtEl>
                                      </p:cBhvr>
                                    </p:animEffect>
                                  </p:childTnLst>
                                </p:cTn>
                              </p:par>
                            </p:childTnLst>
                          </p:cTn>
                        </p:par>
                        <p:par>
                          <p:cTn id="13" fill="hold">
                            <p:stCondLst>
                              <p:cond delay="500"/>
                            </p:stCondLst>
                            <p:childTnLst>
                              <p:par>
                                <p:cTn id="14" presetID="9" presetClass="entr" presetSubtype="0" fill="hold" nodeType="afterEffect">
                                  <p:stCondLst>
                                    <p:cond delay="2000"/>
                                  </p:stCondLst>
                                  <p:childTnLst>
                                    <p:set>
                                      <p:cBhvr>
                                        <p:cTn id="15" dur="1" fill="hold">
                                          <p:stCondLst>
                                            <p:cond delay="0"/>
                                          </p:stCondLst>
                                        </p:cTn>
                                        <p:tgtEl>
                                          <p:spTgt spid="171012"/>
                                        </p:tgtEl>
                                        <p:attrNameLst>
                                          <p:attrName>style.visibility</p:attrName>
                                        </p:attrNameLst>
                                      </p:cBhvr>
                                      <p:to>
                                        <p:strVal val="visible"/>
                                      </p:to>
                                    </p:set>
                                    <p:animEffect transition="in" filter="dissolve">
                                      <p:cBhvr>
                                        <p:cTn id="16" dur="500"/>
                                        <p:tgtEl>
                                          <p:spTgt spid="1710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1011" grpId="0" build="p"/>
    </p:bld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Text Box 2"/>
          <p:cNvSpPr txBox="1"/>
          <p:nvPr/>
        </p:nvSpPr>
        <p:spPr>
          <a:xfrm>
            <a:off x="1513840" y="3449320"/>
            <a:ext cx="9448165" cy="1198880"/>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lnSpc>
                <a:spcPct val="150000"/>
              </a:lnSpc>
              <a:spcBef>
                <a:spcPct val="50000"/>
              </a:spcBef>
              <a:buNone/>
            </a:pPr>
            <a:r>
              <a:rPr lang="en-US" altLang="zh-CN" sz="2400" b="1" dirty="0">
                <a:ea typeface="楷体_GB2312" pitchFamily="1" charset="-122"/>
              </a:rPr>
              <a:t>         </a:t>
            </a:r>
            <a:r>
              <a:rPr lang="en-US" altLang="zh-CN" sz="2400" b="1" i="1" dirty="0">
                <a:ea typeface="楷体_GB2312" pitchFamily="1" charset="-122"/>
              </a:rPr>
              <a:t>i</a:t>
            </a:r>
            <a:r>
              <a:rPr lang="en-US" altLang="zh-CN" sz="2400" b="1" baseline="-30000" dirty="0">
                <a:ea typeface="楷体_GB2312" pitchFamily="1" charset="-122"/>
              </a:rPr>
              <a:t>sc</a:t>
            </a:r>
            <a:r>
              <a:rPr lang="zh-CN" altLang="en-US" sz="2400" b="1" dirty="0">
                <a:ea typeface="楷体_GB2312" pitchFamily="1" charset="-122"/>
              </a:rPr>
              <a:t>称为短路电流。</a:t>
            </a:r>
            <a:r>
              <a:rPr lang="en-US" altLang="zh-CN" sz="2400" b="1" i="1" dirty="0">
                <a:ea typeface="楷体_GB2312" pitchFamily="1" charset="-122"/>
              </a:rPr>
              <a:t>R</a:t>
            </a:r>
            <a:r>
              <a:rPr lang="en-US" altLang="zh-CN" sz="2400" b="1" baseline="-30000" dirty="0">
                <a:ea typeface="楷体_GB2312" pitchFamily="1" charset="-122"/>
              </a:rPr>
              <a:t>o</a:t>
            </a:r>
            <a:r>
              <a:rPr lang="zh-CN" altLang="en-US" sz="2400" b="1" dirty="0">
                <a:ea typeface="楷体_GB2312" pitchFamily="1" charset="-122"/>
              </a:rPr>
              <a:t>称为诺顿电阻，也称为输入电阻或输出电阻。电流源</a:t>
            </a:r>
            <a:r>
              <a:rPr lang="en-US" altLang="zh-CN" sz="2400" b="1" i="1" dirty="0">
                <a:ea typeface="楷体_GB2312" pitchFamily="1" charset="-122"/>
              </a:rPr>
              <a:t>i</a:t>
            </a:r>
            <a:r>
              <a:rPr lang="en-US" altLang="zh-CN" sz="2400" b="1" baseline="-30000" dirty="0">
                <a:ea typeface="楷体_GB2312" pitchFamily="1" charset="-122"/>
              </a:rPr>
              <a:t>sc</a:t>
            </a:r>
            <a:r>
              <a:rPr lang="zh-CN" altLang="en-US" sz="2400" b="1" dirty="0">
                <a:ea typeface="楷体_GB2312" pitchFamily="1" charset="-122"/>
              </a:rPr>
              <a:t>和电阻</a:t>
            </a:r>
            <a:r>
              <a:rPr lang="en-US" altLang="zh-CN" sz="2400" b="1" i="1" dirty="0">
                <a:ea typeface="楷体_GB2312" pitchFamily="1" charset="-122"/>
              </a:rPr>
              <a:t>R</a:t>
            </a:r>
            <a:r>
              <a:rPr lang="en-US" altLang="zh-CN" sz="2400" b="1" baseline="-30000" dirty="0">
                <a:ea typeface="楷体_GB2312" pitchFamily="1" charset="-122"/>
              </a:rPr>
              <a:t>o</a:t>
            </a:r>
            <a:r>
              <a:rPr lang="zh-CN" altLang="en-US" sz="2400" b="1" dirty="0">
                <a:ea typeface="楷体_GB2312" pitchFamily="1" charset="-122"/>
              </a:rPr>
              <a:t>的并联单口，称为单口网络的诺顿等效电路。</a:t>
            </a:r>
            <a:endParaRPr lang="zh-CN" altLang="en-US" sz="2400" b="1" dirty="0">
              <a:ea typeface="楷体_GB2312" pitchFamily="1" charset="-122"/>
            </a:endParaRPr>
          </a:p>
        </p:txBody>
      </p:sp>
      <p:graphicFrame>
        <p:nvGraphicFramePr>
          <p:cNvPr id="172035" name="Object 3"/>
          <p:cNvGraphicFramePr>
            <a:graphicFrameLocks noChangeAspect="1"/>
          </p:cNvGraphicFramePr>
          <p:nvPr/>
        </p:nvGraphicFramePr>
        <p:xfrm>
          <a:off x="2743200" y="683895"/>
          <a:ext cx="6934200" cy="2857500"/>
        </p:xfrm>
        <a:graphic>
          <a:graphicData uri="http://schemas.openxmlformats.org/presentationml/2006/ole">
            <mc:AlternateContent xmlns:mc="http://schemas.openxmlformats.org/markup-compatibility/2006">
              <mc:Choice xmlns:v="urn:schemas-microsoft-com:vml" Requires="v">
                <p:oleObj spid="_x0000_s92" name="" r:id="rId1" imgW="18097500" imgH="7454900" progId="Photoshop.Image.5">
                  <p:embed/>
                </p:oleObj>
              </mc:Choice>
              <mc:Fallback>
                <p:oleObj name="" r:id="rId1" imgW="18097500" imgH="7454900" progId="Photoshop.Image.5">
                  <p:embed/>
                  <p:pic>
                    <p:nvPicPr>
                      <p:cNvPr id="0" name="图片 3384"/>
                      <p:cNvPicPr/>
                      <p:nvPr/>
                    </p:nvPicPr>
                    <p:blipFill>
                      <a:blip r:embed="rId2"/>
                      <a:stretch>
                        <a:fillRect/>
                      </a:stretch>
                    </p:blipFill>
                    <p:spPr>
                      <a:xfrm>
                        <a:off x="2743200" y="683895"/>
                        <a:ext cx="6934200" cy="2857500"/>
                      </a:xfrm>
                      <a:prstGeom prst="rect">
                        <a:avLst/>
                      </a:prstGeom>
                      <a:noFill/>
                      <a:ln w="38100">
                        <a:noFill/>
                        <a:miter/>
                      </a:ln>
                    </p:spPr>
                  </p:pic>
                </p:oleObj>
              </mc:Fallback>
            </mc:AlternateContent>
          </a:graphicData>
        </a:graphic>
      </p:graphicFrame>
      <p:sp>
        <p:nvSpPr>
          <p:cNvPr id="172036" name="Rectangle 4"/>
          <p:cNvSpPr/>
          <p:nvPr/>
        </p:nvSpPr>
        <p:spPr>
          <a:xfrm>
            <a:off x="1069975" y="4648200"/>
            <a:ext cx="10036175" cy="645160"/>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lnSpc>
                <a:spcPct val="150000"/>
              </a:lnSpc>
              <a:spcBef>
                <a:spcPct val="50000"/>
              </a:spcBef>
              <a:buNone/>
            </a:pPr>
            <a:r>
              <a:rPr lang="en-US" altLang="zh-CN" sz="2400" b="1" dirty="0">
                <a:ea typeface="楷体_GB2312" pitchFamily="1" charset="-122"/>
              </a:rPr>
              <a:t>        </a:t>
            </a:r>
            <a:r>
              <a:rPr lang="zh-CN" altLang="en-US" sz="2400" b="1" dirty="0">
                <a:ea typeface="楷体_GB2312" pitchFamily="1" charset="-122"/>
              </a:rPr>
              <a:t>在端口电压电流采用关联参考方向时，单口的 </a:t>
            </a:r>
            <a:r>
              <a:rPr lang="en-US" altLang="zh-CN" sz="2400" b="1" dirty="0">
                <a:ea typeface="楷体_GB2312" pitchFamily="1" charset="-122"/>
              </a:rPr>
              <a:t>VCR</a:t>
            </a:r>
            <a:r>
              <a:rPr lang="zh-CN" altLang="en-US" sz="2400" b="1" dirty="0">
                <a:ea typeface="楷体_GB2312" pitchFamily="1" charset="-122"/>
              </a:rPr>
              <a:t>方程可表示为 </a:t>
            </a:r>
            <a:endParaRPr lang="zh-CN" altLang="en-US" sz="2400" b="1" dirty="0">
              <a:ea typeface="楷体_GB2312" pitchFamily="1" charset="-122"/>
            </a:endParaRPr>
          </a:p>
        </p:txBody>
      </p:sp>
      <p:graphicFrame>
        <p:nvGraphicFramePr>
          <p:cNvPr id="172037" name="Object 5"/>
          <p:cNvGraphicFramePr>
            <a:graphicFrameLocks noChangeAspect="1"/>
          </p:cNvGraphicFramePr>
          <p:nvPr/>
        </p:nvGraphicFramePr>
        <p:xfrm>
          <a:off x="4035425" y="5483225"/>
          <a:ext cx="4651375" cy="1146175"/>
        </p:xfrm>
        <a:graphic>
          <a:graphicData uri="http://schemas.openxmlformats.org/presentationml/2006/ole">
            <mc:AlternateContent xmlns:mc="http://schemas.openxmlformats.org/markup-compatibility/2006">
              <mc:Choice xmlns:v="urn:schemas-microsoft-com:vml" Requires="v">
                <p:oleObj spid="_x0000_s2" name="" r:id="rId3" imgW="1752600" imgH="431800" progId="Equation.3">
                  <p:embed/>
                </p:oleObj>
              </mc:Choice>
              <mc:Fallback>
                <p:oleObj name="" r:id="rId3" imgW="1752600" imgH="431800" progId="Equation.3">
                  <p:embed/>
                  <p:pic>
                    <p:nvPicPr>
                      <p:cNvPr id="0" name="图片 3385"/>
                      <p:cNvPicPr/>
                      <p:nvPr/>
                    </p:nvPicPr>
                    <p:blipFill>
                      <a:blip r:embed="rId4"/>
                      <a:stretch>
                        <a:fillRect/>
                      </a:stretch>
                    </p:blipFill>
                    <p:spPr>
                      <a:xfrm>
                        <a:off x="4035425" y="5483225"/>
                        <a:ext cx="4651375" cy="1146175"/>
                      </a:xfrm>
                      <a:prstGeom prst="rect">
                        <a:avLst/>
                      </a:prstGeom>
                      <a:solidFill>
                        <a:srgbClr val="00FFCC"/>
                      </a:solidFill>
                      <a:ln w="38100">
                        <a:noFill/>
                        <a:miter/>
                      </a:ln>
                    </p:spPr>
                  </p:pic>
                </p:oleObj>
              </mc:Fallback>
            </mc:AlternateContent>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172035"/>
                                        </p:tgtEl>
                                        <p:attrNameLst>
                                          <p:attrName>style.visibility</p:attrName>
                                        </p:attrNameLst>
                                      </p:cBhvr>
                                      <p:to>
                                        <p:strVal val="visible"/>
                                      </p:to>
                                    </p:set>
                                    <p:animEffect transition="in" filter="dissolve">
                                      <p:cBhvr>
                                        <p:cTn id="7" dur="500"/>
                                        <p:tgtEl>
                                          <p:spTgt spid="17203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72034">
                                            <p:txEl>
                                              <p:pRg st="0" end="0"/>
                                            </p:txEl>
                                          </p:spTgt>
                                        </p:tgtEl>
                                        <p:attrNameLst>
                                          <p:attrName>style.visibility</p:attrName>
                                        </p:attrNameLst>
                                      </p:cBhvr>
                                      <p:to>
                                        <p:strVal val="visible"/>
                                      </p:to>
                                    </p:set>
                                    <p:animEffect transition="in" filter="dissolve">
                                      <p:cBhvr>
                                        <p:cTn id="12" dur="500"/>
                                        <p:tgtEl>
                                          <p:spTgt spid="17203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72036">
                                            <p:txEl>
                                              <p:pRg st="0" end="0"/>
                                            </p:txEl>
                                          </p:spTgt>
                                        </p:tgtEl>
                                        <p:attrNameLst>
                                          <p:attrName>style.visibility</p:attrName>
                                        </p:attrNameLst>
                                      </p:cBhvr>
                                      <p:to>
                                        <p:strVal val="visible"/>
                                      </p:to>
                                    </p:set>
                                    <p:animEffect transition="in" filter="dissolve">
                                      <p:cBhvr>
                                        <p:cTn id="17" dur="500"/>
                                        <p:tgtEl>
                                          <p:spTgt spid="172036">
                                            <p:txEl>
                                              <p:pRg st="0" end="0"/>
                                            </p:txEl>
                                          </p:spTgt>
                                        </p:tgtEl>
                                      </p:cBhvr>
                                    </p:animEffect>
                                  </p:childTnLst>
                                </p:cTn>
                              </p:par>
                            </p:childTnLst>
                          </p:cTn>
                        </p:par>
                        <p:par>
                          <p:cTn id="18" fill="hold">
                            <p:stCondLst>
                              <p:cond delay="500"/>
                            </p:stCondLst>
                            <p:childTnLst>
                              <p:par>
                                <p:cTn id="19" presetID="9" presetClass="entr" presetSubtype="0" fill="hold" nodeType="afterEffect">
                                  <p:stCondLst>
                                    <p:cond delay="2000"/>
                                  </p:stCondLst>
                                  <p:childTnLst>
                                    <p:set>
                                      <p:cBhvr>
                                        <p:cTn id="20" dur="1" fill="hold">
                                          <p:stCondLst>
                                            <p:cond delay="0"/>
                                          </p:stCondLst>
                                        </p:cTn>
                                        <p:tgtEl>
                                          <p:spTgt spid="172037"/>
                                        </p:tgtEl>
                                        <p:attrNameLst>
                                          <p:attrName>style.visibility</p:attrName>
                                        </p:attrNameLst>
                                      </p:cBhvr>
                                      <p:to>
                                        <p:strVal val="visible"/>
                                      </p:to>
                                    </p:set>
                                    <p:animEffect transition="in" filter="dissolve">
                                      <p:cBhvr>
                                        <p:cTn id="21" dur="500"/>
                                        <p:tgtEl>
                                          <p:spTgt spid="1720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2034" grpId="0" build="p"/>
      <p:bldP spid="172036" grpId="0" build="p"/>
    </p:bld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Text Box 2"/>
          <p:cNvSpPr txBox="1"/>
          <p:nvPr/>
        </p:nvSpPr>
        <p:spPr>
          <a:xfrm>
            <a:off x="960755" y="2784475"/>
            <a:ext cx="10720070" cy="1641475"/>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lnSpc>
                <a:spcPct val="140000"/>
              </a:lnSpc>
              <a:spcBef>
                <a:spcPct val="50000"/>
              </a:spcBef>
              <a:buNone/>
            </a:pPr>
            <a:r>
              <a:rPr lang="en-US" altLang="zh-CN" sz="2400" b="1" dirty="0">
                <a:solidFill>
                  <a:srgbClr val="CC0066"/>
                </a:solidFill>
                <a:ea typeface="楷体_GB2312" pitchFamily="1" charset="-122"/>
              </a:rPr>
              <a:t>         </a:t>
            </a:r>
            <a:r>
              <a:rPr lang="zh-CN" altLang="en-US" sz="2400" b="1" dirty="0">
                <a:solidFill>
                  <a:srgbClr val="FF0000"/>
                </a:solidFill>
                <a:ea typeface="楷体_GB2312" pitchFamily="1" charset="-122"/>
              </a:rPr>
              <a:t>诺顿定理的证明与戴维宁定理的证明类似。</a:t>
            </a:r>
            <a:r>
              <a:rPr lang="zh-CN" altLang="en-US" sz="2400" b="1" dirty="0">
                <a:ea typeface="楷体_GB2312" pitchFamily="1" charset="-122"/>
              </a:rPr>
              <a:t>在单口网络端口上外加电压源</a:t>
            </a:r>
            <a:r>
              <a:rPr lang="en-US" altLang="zh-CN" sz="2400" b="1" i="1" dirty="0">
                <a:ea typeface="楷体_GB2312" pitchFamily="1" charset="-122"/>
              </a:rPr>
              <a:t>u </a:t>
            </a:r>
            <a:r>
              <a:rPr lang="en-US" altLang="zh-CN" sz="2400" b="1" dirty="0">
                <a:ea typeface="楷体_GB2312" pitchFamily="1" charset="-122"/>
              </a:rPr>
              <a:t>[</a:t>
            </a:r>
            <a:r>
              <a:rPr lang="zh-CN" altLang="en-US" sz="2400" b="1" dirty="0">
                <a:ea typeface="楷体_GB2312" pitchFamily="1" charset="-122"/>
              </a:rPr>
              <a:t>图</a:t>
            </a:r>
            <a:r>
              <a:rPr lang="en-US" altLang="zh-CN" sz="2400" b="1" dirty="0">
                <a:ea typeface="楷体_GB2312" pitchFamily="1" charset="-122"/>
              </a:rPr>
              <a:t>(a)]</a:t>
            </a:r>
            <a:r>
              <a:rPr lang="zh-CN" altLang="en-US" sz="2400" b="1" dirty="0">
                <a:ea typeface="楷体_GB2312" pitchFamily="1" charset="-122"/>
              </a:rPr>
              <a:t>，分别求出外加电压源单独产生的电流</a:t>
            </a:r>
            <a:r>
              <a:rPr lang="en-US" altLang="zh-CN" sz="2400" b="1" dirty="0">
                <a:ea typeface="楷体_GB2312" pitchFamily="1" charset="-122"/>
              </a:rPr>
              <a:t>[</a:t>
            </a:r>
            <a:r>
              <a:rPr lang="zh-CN" altLang="en-US" sz="2400" b="1" dirty="0">
                <a:ea typeface="楷体_GB2312" pitchFamily="1" charset="-122"/>
              </a:rPr>
              <a:t>图</a:t>
            </a:r>
            <a:r>
              <a:rPr lang="en-US" altLang="zh-CN" sz="2400" b="1" dirty="0">
                <a:ea typeface="楷体_GB2312" pitchFamily="1" charset="-122"/>
              </a:rPr>
              <a:t>(b)]</a:t>
            </a:r>
            <a:r>
              <a:rPr lang="zh-CN" altLang="en-US" sz="2400" b="1" dirty="0">
                <a:ea typeface="楷体_GB2312" pitchFamily="1" charset="-122"/>
              </a:rPr>
              <a:t>和单口网络内全部独立源产生的电流</a:t>
            </a:r>
            <a:r>
              <a:rPr lang="en-US" altLang="zh-CN" sz="2400" b="1" i="1" dirty="0">
                <a:ea typeface="楷体_GB2312" pitchFamily="1" charset="-122"/>
              </a:rPr>
              <a:t>i</a:t>
            </a:r>
            <a:r>
              <a:rPr lang="en-US" altLang="zh-CN" sz="2400" b="1" baseline="30000" dirty="0">
                <a:ea typeface="楷体_GB2312" pitchFamily="1" charset="-122"/>
              </a:rPr>
              <a:t>"</a:t>
            </a:r>
            <a:r>
              <a:rPr lang="en-US" altLang="zh-CN" sz="2400" b="1" dirty="0">
                <a:ea typeface="楷体_GB2312" pitchFamily="1" charset="-122"/>
              </a:rPr>
              <a:t>=-</a:t>
            </a:r>
            <a:r>
              <a:rPr lang="en-US" altLang="zh-CN" sz="2400" b="1" i="1" dirty="0">
                <a:ea typeface="楷体_GB2312" pitchFamily="1" charset="-122"/>
              </a:rPr>
              <a:t>i</a:t>
            </a:r>
            <a:r>
              <a:rPr lang="en-US" altLang="zh-CN" sz="2400" b="1" baseline="-30000" dirty="0">
                <a:ea typeface="楷体_GB2312" pitchFamily="1" charset="-122"/>
              </a:rPr>
              <a:t>sc</a:t>
            </a:r>
            <a:r>
              <a:rPr lang="en-US" altLang="zh-CN" sz="2400" b="1" dirty="0">
                <a:ea typeface="楷体_GB2312" pitchFamily="1" charset="-122"/>
              </a:rPr>
              <a:t> [</a:t>
            </a:r>
            <a:r>
              <a:rPr lang="zh-CN" altLang="en-US" sz="2400" b="1" dirty="0">
                <a:ea typeface="楷体_GB2312" pitchFamily="1" charset="-122"/>
              </a:rPr>
              <a:t>图</a:t>
            </a:r>
            <a:r>
              <a:rPr lang="en-US" altLang="zh-CN" sz="2400" b="1" dirty="0">
                <a:ea typeface="楷体_GB2312" pitchFamily="1" charset="-122"/>
              </a:rPr>
              <a:t>(c)]</a:t>
            </a:r>
            <a:r>
              <a:rPr lang="zh-CN" altLang="en-US" sz="2400" b="1" dirty="0">
                <a:ea typeface="楷体_GB2312" pitchFamily="1" charset="-122"/>
              </a:rPr>
              <a:t>，然后相加得到端口电压电流关系式 </a:t>
            </a:r>
            <a:endParaRPr lang="zh-CN" altLang="en-US" sz="2400" b="1" dirty="0">
              <a:ea typeface="楷体_GB2312" pitchFamily="1" charset="-122"/>
            </a:endParaRPr>
          </a:p>
        </p:txBody>
      </p:sp>
      <p:graphicFrame>
        <p:nvGraphicFramePr>
          <p:cNvPr id="173059" name="Object 3"/>
          <p:cNvGraphicFramePr>
            <a:graphicFrameLocks noChangeAspect="1"/>
          </p:cNvGraphicFramePr>
          <p:nvPr/>
        </p:nvGraphicFramePr>
        <p:xfrm>
          <a:off x="4495800" y="4425950"/>
          <a:ext cx="3276600" cy="1108075"/>
        </p:xfrm>
        <a:graphic>
          <a:graphicData uri="http://schemas.openxmlformats.org/presentationml/2006/ole">
            <mc:AlternateContent xmlns:mc="http://schemas.openxmlformats.org/markup-compatibility/2006">
              <mc:Choice xmlns:v="urn:schemas-microsoft-com:vml" Requires="v">
                <p:oleObj spid="_x0000_s92" name="" r:id="rId1" imgW="1129665" imgH="381000" progId="Equation.3">
                  <p:embed/>
                </p:oleObj>
              </mc:Choice>
              <mc:Fallback>
                <p:oleObj name="" r:id="rId1" imgW="1129665" imgH="381000" progId="Equation.3">
                  <p:embed/>
                  <p:pic>
                    <p:nvPicPr>
                      <p:cNvPr id="0" name="图片 3386"/>
                      <p:cNvPicPr/>
                      <p:nvPr/>
                    </p:nvPicPr>
                    <p:blipFill>
                      <a:blip r:embed="rId2"/>
                      <a:stretch>
                        <a:fillRect/>
                      </a:stretch>
                    </p:blipFill>
                    <p:spPr>
                      <a:xfrm>
                        <a:off x="4495800" y="4425950"/>
                        <a:ext cx="3276600" cy="1108075"/>
                      </a:xfrm>
                      <a:prstGeom prst="rect">
                        <a:avLst/>
                      </a:prstGeom>
                      <a:solidFill>
                        <a:srgbClr val="00FFCC"/>
                      </a:solidFill>
                      <a:ln w="38100">
                        <a:noFill/>
                        <a:miter/>
                      </a:ln>
                    </p:spPr>
                  </p:pic>
                </p:oleObj>
              </mc:Fallback>
            </mc:AlternateContent>
          </a:graphicData>
        </a:graphic>
      </p:graphicFrame>
      <p:sp>
        <p:nvSpPr>
          <p:cNvPr id="173060" name="Text Box 4"/>
          <p:cNvSpPr txBox="1"/>
          <p:nvPr/>
        </p:nvSpPr>
        <p:spPr>
          <a:xfrm>
            <a:off x="1053465" y="5534025"/>
            <a:ext cx="10627360" cy="1124585"/>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lnSpc>
                <a:spcPct val="140000"/>
              </a:lnSpc>
              <a:spcBef>
                <a:spcPct val="50000"/>
              </a:spcBef>
              <a:buNone/>
            </a:pPr>
            <a:r>
              <a:rPr lang="en-US" altLang="zh-CN" sz="2400" b="1" dirty="0">
                <a:ea typeface="楷体_GB2312" pitchFamily="1" charset="-122"/>
              </a:rPr>
              <a:t>        </a:t>
            </a:r>
            <a:r>
              <a:rPr lang="zh-CN" altLang="en-US" sz="2400" b="1" dirty="0">
                <a:ea typeface="楷体_GB2312" pitchFamily="1" charset="-122"/>
              </a:rPr>
              <a:t>上式与式</a:t>
            </a:r>
            <a:r>
              <a:rPr lang="en-US" altLang="zh-CN" sz="2400" b="1" dirty="0">
                <a:ea typeface="楷体_GB2312" pitchFamily="1" charset="-122"/>
              </a:rPr>
              <a:t>(4</a:t>
            </a:r>
            <a:r>
              <a:rPr lang="zh-CN" altLang="en-US" sz="2400" b="1" dirty="0">
                <a:ea typeface="楷体_GB2312" pitchFamily="1" charset="-122"/>
              </a:rPr>
              <a:t>－</a:t>
            </a:r>
            <a:r>
              <a:rPr lang="en-US" altLang="zh-CN" sz="2400" b="1" dirty="0">
                <a:ea typeface="楷体_GB2312" pitchFamily="1" charset="-122"/>
              </a:rPr>
              <a:t>9)</a:t>
            </a:r>
            <a:r>
              <a:rPr lang="zh-CN" altLang="en-US" sz="2400" b="1" dirty="0">
                <a:ea typeface="楷体_GB2312" pitchFamily="1" charset="-122"/>
              </a:rPr>
              <a:t>完全相同。这就证明了</a:t>
            </a:r>
            <a:r>
              <a:rPr lang="zh-CN" altLang="en-US" sz="2400" b="1" dirty="0">
                <a:solidFill>
                  <a:srgbClr val="FF0000"/>
                </a:solidFill>
                <a:ea typeface="楷体_GB2312" pitchFamily="1" charset="-122"/>
              </a:rPr>
              <a:t>含源线性电阻单口网络，在外加电压源存在惟一解的条件下，可以等效为一个电流源</a:t>
            </a:r>
            <a:r>
              <a:rPr lang="en-US" altLang="zh-CN" sz="2400" b="1" i="1" dirty="0">
                <a:solidFill>
                  <a:srgbClr val="FF0000"/>
                </a:solidFill>
                <a:ea typeface="楷体_GB2312" pitchFamily="1" charset="-122"/>
              </a:rPr>
              <a:t>i</a:t>
            </a:r>
            <a:r>
              <a:rPr lang="en-US" altLang="zh-CN" sz="2400" b="1" baseline="-30000" dirty="0">
                <a:solidFill>
                  <a:srgbClr val="FF0000"/>
                </a:solidFill>
                <a:ea typeface="楷体_GB2312" pitchFamily="1" charset="-122"/>
              </a:rPr>
              <a:t>sc</a:t>
            </a:r>
            <a:r>
              <a:rPr lang="zh-CN" altLang="en-US" sz="2400" b="1" dirty="0">
                <a:solidFill>
                  <a:srgbClr val="FF0000"/>
                </a:solidFill>
                <a:ea typeface="楷体_GB2312" pitchFamily="1" charset="-122"/>
              </a:rPr>
              <a:t>和电阻</a:t>
            </a:r>
            <a:r>
              <a:rPr lang="en-US" altLang="zh-CN" sz="2400" b="1" i="1" dirty="0">
                <a:solidFill>
                  <a:srgbClr val="FF0000"/>
                </a:solidFill>
                <a:ea typeface="楷体_GB2312" pitchFamily="1" charset="-122"/>
              </a:rPr>
              <a:t>R</a:t>
            </a:r>
            <a:r>
              <a:rPr lang="en-US" altLang="zh-CN" sz="2400" b="1" baseline="-30000" dirty="0">
                <a:solidFill>
                  <a:srgbClr val="FF0000"/>
                </a:solidFill>
                <a:ea typeface="楷体_GB2312" pitchFamily="1" charset="-122"/>
              </a:rPr>
              <a:t>o</a:t>
            </a:r>
            <a:r>
              <a:rPr lang="zh-CN" altLang="en-US" sz="2400" b="1" dirty="0">
                <a:solidFill>
                  <a:srgbClr val="FF0000"/>
                </a:solidFill>
                <a:ea typeface="楷体_GB2312" pitchFamily="1" charset="-122"/>
              </a:rPr>
              <a:t>的并联。</a:t>
            </a:r>
            <a:r>
              <a:rPr lang="zh-CN" altLang="en-US" sz="2400" b="1" dirty="0">
                <a:ea typeface="楷体_GB2312" pitchFamily="1" charset="-122"/>
              </a:rPr>
              <a:t> </a:t>
            </a:r>
            <a:endParaRPr lang="zh-CN" altLang="en-US" sz="2400" b="1" dirty="0">
              <a:ea typeface="楷体_GB2312" pitchFamily="1" charset="-122"/>
            </a:endParaRPr>
          </a:p>
        </p:txBody>
      </p:sp>
      <p:graphicFrame>
        <p:nvGraphicFramePr>
          <p:cNvPr id="140293" name="Object 5"/>
          <p:cNvGraphicFramePr>
            <a:graphicFrameLocks noChangeAspect="1"/>
          </p:cNvGraphicFramePr>
          <p:nvPr/>
        </p:nvGraphicFramePr>
        <p:xfrm>
          <a:off x="2209800" y="699135"/>
          <a:ext cx="7620000" cy="1957388"/>
        </p:xfrm>
        <a:graphic>
          <a:graphicData uri="http://schemas.openxmlformats.org/presentationml/2006/ole">
            <mc:AlternateContent xmlns:mc="http://schemas.openxmlformats.org/markup-compatibility/2006">
              <mc:Choice xmlns:v="urn:schemas-microsoft-com:vml" Requires="v">
                <p:oleObj spid="_x0000_s2" name="" r:id="rId3" imgW="23037800" imgH="5918200" progId="Photoshop.Image.5">
                  <p:embed/>
                </p:oleObj>
              </mc:Choice>
              <mc:Fallback>
                <p:oleObj name="" r:id="rId3" imgW="23037800" imgH="5918200" progId="Photoshop.Image.5">
                  <p:embed/>
                  <p:pic>
                    <p:nvPicPr>
                      <p:cNvPr id="0" name="图片 3387"/>
                      <p:cNvPicPr/>
                      <p:nvPr/>
                    </p:nvPicPr>
                    <p:blipFill>
                      <a:blip r:embed="rId4"/>
                      <a:stretch>
                        <a:fillRect/>
                      </a:stretch>
                    </p:blipFill>
                    <p:spPr>
                      <a:xfrm>
                        <a:off x="2209800" y="699135"/>
                        <a:ext cx="7620000" cy="1957388"/>
                      </a:xfrm>
                      <a:prstGeom prst="rect">
                        <a:avLst/>
                      </a:prstGeom>
                      <a:noFill/>
                      <a:ln w="38100">
                        <a:noFill/>
                        <a:miter/>
                      </a:ln>
                    </p:spPr>
                  </p:pic>
                </p:oleObj>
              </mc:Fallback>
            </mc:AlternateContent>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73058">
                                            <p:txEl>
                                              <p:pRg st="0" end="0"/>
                                            </p:txEl>
                                          </p:spTgt>
                                        </p:tgtEl>
                                        <p:attrNameLst>
                                          <p:attrName>style.visibility</p:attrName>
                                        </p:attrNameLst>
                                      </p:cBhvr>
                                      <p:to>
                                        <p:strVal val="visible"/>
                                      </p:to>
                                    </p:set>
                                    <p:animEffect transition="in" filter="dissolve">
                                      <p:cBhvr>
                                        <p:cTn id="7" dur="500"/>
                                        <p:tgtEl>
                                          <p:spTgt spid="17305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73059"/>
                                        </p:tgtEl>
                                        <p:attrNameLst>
                                          <p:attrName>style.visibility</p:attrName>
                                        </p:attrNameLst>
                                      </p:cBhvr>
                                      <p:to>
                                        <p:strVal val="visible"/>
                                      </p:to>
                                    </p:set>
                                    <p:animEffect transition="in" filter="dissolve">
                                      <p:cBhvr>
                                        <p:cTn id="12" dur="500"/>
                                        <p:tgtEl>
                                          <p:spTgt spid="173059"/>
                                        </p:tgtEl>
                                      </p:cBhvr>
                                    </p:animEffect>
                                  </p:childTnLst>
                                </p:cTn>
                              </p:par>
                            </p:childTnLst>
                          </p:cTn>
                        </p:par>
                        <p:par>
                          <p:cTn id="13" fill="hold">
                            <p:stCondLst>
                              <p:cond delay="500"/>
                            </p:stCondLst>
                            <p:childTnLst>
                              <p:par>
                                <p:cTn id="14" presetID="9" presetClass="entr" presetSubtype="0" fill="hold" grpId="0" nodeType="afterEffect">
                                  <p:stCondLst>
                                    <p:cond delay="0"/>
                                  </p:stCondLst>
                                  <p:childTnLst>
                                    <p:set>
                                      <p:cBhvr>
                                        <p:cTn id="15" dur="1" fill="hold">
                                          <p:stCondLst>
                                            <p:cond delay="0"/>
                                          </p:stCondLst>
                                        </p:cTn>
                                        <p:tgtEl>
                                          <p:spTgt spid="173060">
                                            <p:txEl>
                                              <p:pRg st="0" end="0"/>
                                            </p:txEl>
                                          </p:spTgt>
                                        </p:tgtEl>
                                        <p:attrNameLst>
                                          <p:attrName>style.visibility</p:attrName>
                                        </p:attrNameLst>
                                      </p:cBhvr>
                                      <p:to>
                                        <p:strVal val="visible"/>
                                      </p:to>
                                    </p:set>
                                    <p:animEffect transition="in" filter="dissolve">
                                      <p:cBhvr>
                                        <p:cTn id="16" dur="500"/>
                                        <p:tgtEl>
                                          <p:spTgt spid="17306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3058" grpId="0" build="p"/>
      <p:bldP spid="173060" grpId="0" advAuto="1000" build="p"/>
    </p:bld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Text Box 2"/>
          <p:cNvSpPr txBox="1"/>
          <p:nvPr/>
        </p:nvSpPr>
        <p:spPr>
          <a:xfrm>
            <a:off x="2133600" y="427038"/>
            <a:ext cx="7620000" cy="64516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lnSpc>
                <a:spcPct val="150000"/>
              </a:lnSpc>
              <a:spcBef>
                <a:spcPct val="50000"/>
              </a:spcBef>
              <a:buNone/>
            </a:pPr>
            <a:r>
              <a:rPr lang="zh-CN" altLang="en-US" sz="2400" b="1" dirty="0">
                <a:ea typeface="楷体_GB2312" pitchFamily="1" charset="-122"/>
              </a:rPr>
              <a:t>例</a:t>
            </a:r>
            <a:r>
              <a:rPr lang="en-US" altLang="zh-CN" sz="2400" b="1" dirty="0">
                <a:ea typeface="楷体_GB2312" pitchFamily="1" charset="-122"/>
              </a:rPr>
              <a:t>1 </a:t>
            </a:r>
            <a:r>
              <a:rPr lang="zh-CN" altLang="en-US" sz="2400" b="1" dirty="0">
                <a:ea typeface="楷体_GB2312" pitchFamily="1" charset="-122"/>
              </a:rPr>
              <a:t>求图</a:t>
            </a:r>
            <a:r>
              <a:rPr lang="en-US" altLang="zh-CN" sz="2400" b="1" dirty="0">
                <a:ea typeface="楷体_GB2312" pitchFamily="1" charset="-122"/>
              </a:rPr>
              <a:t>4-19(a)</a:t>
            </a:r>
            <a:r>
              <a:rPr lang="zh-CN" altLang="en-US" sz="2400" b="1" dirty="0">
                <a:ea typeface="楷体_GB2312" pitchFamily="1" charset="-122"/>
              </a:rPr>
              <a:t>单口网络的诺顿等效电路。 </a:t>
            </a:r>
            <a:endParaRPr lang="zh-CN" altLang="en-US" sz="2400" b="1" dirty="0">
              <a:ea typeface="楷体_GB2312" pitchFamily="1" charset="-122"/>
            </a:endParaRPr>
          </a:p>
        </p:txBody>
      </p:sp>
      <p:sp>
        <p:nvSpPr>
          <p:cNvPr id="174083" name="Text Box 3"/>
          <p:cNvSpPr txBox="1"/>
          <p:nvPr/>
        </p:nvSpPr>
        <p:spPr>
          <a:xfrm>
            <a:off x="2057400" y="3886200"/>
            <a:ext cx="8001000" cy="119888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lnSpc>
                <a:spcPct val="150000"/>
              </a:lnSpc>
              <a:spcBef>
                <a:spcPct val="50000"/>
              </a:spcBef>
              <a:buNone/>
            </a:pPr>
            <a:r>
              <a:rPr lang="en-US" altLang="zh-CN" sz="2400" b="1" dirty="0">
                <a:ea typeface="楷体_GB2312" pitchFamily="1" charset="-122"/>
              </a:rPr>
              <a:t> </a:t>
            </a:r>
            <a:r>
              <a:rPr lang="zh-CN" altLang="en-US" sz="2400" b="1" dirty="0">
                <a:ea typeface="楷体_GB2312" pitchFamily="1" charset="-122"/>
              </a:rPr>
              <a:t>解：为求</a:t>
            </a:r>
            <a:r>
              <a:rPr lang="en-US" altLang="zh-CN" sz="2400" b="1" i="1" dirty="0">
                <a:ea typeface="楷体_GB2312" pitchFamily="1" charset="-122"/>
              </a:rPr>
              <a:t>i</a:t>
            </a:r>
            <a:r>
              <a:rPr lang="en-US" altLang="zh-CN" sz="2400" b="1" baseline="-30000" dirty="0">
                <a:ea typeface="楷体_GB2312" pitchFamily="1" charset="-122"/>
              </a:rPr>
              <a:t>sc</a:t>
            </a:r>
            <a:r>
              <a:rPr lang="zh-CN" altLang="en-US" sz="2400" b="1" dirty="0">
                <a:ea typeface="楷体_GB2312" pitchFamily="1" charset="-122"/>
              </a:rPr>
              <a:t>，将单口网络从外部短路，并标明短路电流</a:t>
            </a:r>
            <a:r>
              <a:rPr lang="en-US" altLang="zh-CN" sz="2400" b="1" i="1" dirty="0">
                <a:ea typeface="楷体_GB2312" pitchFamily="1" charset="-122"/>
              </a:rPr>
              <a:t>i</a:t>
            </a:r>
            <a:r>
              <a:rPr lang="en-US" altLang="zh-CN" sz="2400" b="1" baseline="-30000" dirty="0">
                <a:ea typeface="楷体_GB2312" pitchFamily="1" charset="-122"/>
              </a:rPr>
              <a:t>sc</a:t>
            </a:r>
            <a:br>
              <a:rPr lang="en-US" altLang="zh-CN" sz="2400" b="1" baseline="-30000" dirty="0">
                <a:ea typeface="楷体_GB2312" pitchFamily="1" charset="-122"/>
              </a:rPr>
            </a:br>
            <a:r>
              <a:rPr lang="en-US" altLang="zh-CN" sz="2400" b="1" baseline="-30000" dirty="0">
                <a:ea typeface="楷体_GB2312" pitchFamily="1" charset="-122"/>
              </a:rPr>
              <a:t>              </a:t>
            </a:r>
            <a:r>
              <a:rPr lang="zh-CN" altLang="en-US" sz="2400" b="1" dirty="0">
                <a:ea typeface="楷体_GB2312" pitchFamily="1" charset="-122"/>
              </a:rPr>
              <a:t>的参考方向，如图</a:t>
            </a:r>
            <a:r>
              <a:rPr lang="en-US" altLang="zh-CN" sz="2400" b="1" dirty="0">
                <a:ea typeface="楷体_GB2312" pitchFamily="1" charset="-122"/>
              </a:rPr>
              <a:t>(a)</a:t>
            </a:r>
            <a:r>
              <a:rPr lang="zh-CN" altLang="en-US" sz="2400" b="1" dirty="0">
                <a:ea typeface="楷体_GB2312" pitchFamily="1" charset="-122"/>
              </a:rPr>
              <a:t>所示。由 </a:t>
            </a:r>
            <a:r>
              <a:rPr lang="en-US" altLang="zh-CN" sz="2400" b="1" dirty="0">
                <a:ea typeface="楷体_GB2312" pitchFamily="1" charset="-122"/>
              </a:rPr>
              <a:t>KCL</a:t>
            </a:r>
            <a:r>
              <a:rPr lang="zh-CN" altLang="en-US" sz="2400" b="1" dirty="0">
                <a:ea typeface="楷体_GB2312" pitchFamily="1" charset="-122"/>
              </a:rPr>
              <a:t>和</a:t>
            </a:r>
            <a:r>
              <a:rPr lang="en-US" altLang="zh-CN" sz="2400" b="1" dirty="0">
                <a:ea typeface="楷体_GB2312" pitchFamily="1" charset="-122"/>
              </a:rPr>
              <a:t>VCR</a:t>
            </a:r>
            <a:r>
              <a:rPr lang="zh-CN" altLang="en-US" sz="2400" b="1" dirty="0">
                <a:ea typeface="楷体_GB2312" pitchFamily="1" charset="-122"/>
              </a:rPr>
              <a:t>求得 </a:t>
            </a:r>
            <a:endParaRPr lang="zh-CN" altLang="en-US" sz="2400" b="1" dirty="0">
              <a:ea typeface="楷体_GB2312" pitchFamily="1" charset="-122"/>
            </a:endParaRPr>
          </a:p>
        </p:txBody>
      </p:sp>
      <p:graphicFrame>
        <p:nvGraphicFramePr>
          <p:cNvPr id="174084" name="Object 4"/>
          <p:cNvGraphicFramePr>
            <a:graphicFrameLocks noChangeAspect="1"/>
          </p:cNvGraphicFramePr>
          <p:nvPr/>
        </p:nvGraphicFramePr>
        <p:xfrm>
          <a:off x="3048000" y="5105400"/>
          <a:ext cx="6248400" cy="1114425"/>
        </p:xfrm>
        <a:graphic>
          <a:graphicData uri="http://schemas.openxmlformats.org/presentationml/2006/ole">
            <mc:AlternateContent xmlns:mc="http://schemas.openxmlformats.org/markup-compatibility/2006">
              <mc:Choice xmlns:v="urn:schemas-microsoft-com:vml" Requires="v">
                <p:oleObj spid="_x0000_s92" name="" r:id="rId1" imgW="2133600" imgH="381000" progId="Equation.3">
                  <p:embed/>
                </p:oleObj>
              </mc:Choice>
              <mc:Fallback>
                <p:oleObj name="" r:id="rId1" imgW="2133600" imgH="381000" progId="Equation.3">
                  <p:embed/>
                  <p:pic>
                    <p:nvPicPr>
                      <p:cNvPr id="0" name="图片 3349"/>
                      <p:cNvPicPr/>
                      <p:nvPr/>
                    </p:nvPicPr>
                    <p:blipFill>
                      <a:blip r:embed="rId2"/>
                      <a:stretch>
                        <a:fillRect/>
                      </a:stretch>
                    </p:blipFill>
                    <p:spPr>
                      <a:xfrm>
                        <a:off x="3048000" y="5105400"/>
                        <a:ext cx="6248400" cy="1114425"/>
                      </a:xfrm>
                      <a:prstGeom prst="rect">
                        <a:avLst/>
                      </a:prstGeom>
                      <a:solidFill>
                        <a:srgbClr val="00FFCC"/>
                      </a:solidFill>
                      <a:ln w="38100">
                        <a:noFill/>
                        <a:miter/>
                      </a:ln>
                    </p:spPr>
                  </p:pic>
                </p:oleObj>
              </mc:Fallback>
            </mc:AlternateContent>
          </a:graphicData>
        </a:graphic>
      </p:graphicFrame>
      <p:grpSp>
        <p:nvGrpSpPr>
          <p:cNvPr id="174085" name="Group 5"/>
          <p:cNvGrpSpPr/>
          <p:nvPr/>
        </p:nvGrpSpPr>
        <p:grpSpPr>
          <a:xfrm>
            <a:off x="1981200" y="1143000"/>
            <a:ext cx="8305800" cy="2581276"/>
            <a:chOff x="288" y="432"/>
            <a:chExt cx="5232" cy="1626"/>
          </a:xfrm>
        </p:grpSpPr>
        <p:graphicFrame>
          <p:nvGraphicFramePr>
            <p:cNvPr id="141318" name="Object 6"/>
            <p:cNvGraphicFramePr>
              <a:graphicFrameLocks noChangeAspect="1"/>
            </p:cNvGraphicFramePr>
            <p:nvPr/>
          </p:nvGraphicFramePr>
          <p:xfrm>
            <a:off x="288" y="432"/>
            <a:ext cx="5232" cy="1418"/>
          </p:xfrm>
          <a:graphic>
            <a:graphicData uri="http://schemas.openxmlformats.org/presentationml/2006/ole">
              <mc:AlternateContent xmlns:mc="http://schemas.openxmlformats.org/markup-compatibility/2006">
                <mc:Choice xmlns:v="urn:schemas-microsoft-com:vml" Requires="v">
                  <p:oleObj spid="_x0000_s2" name="" r:id="rId3" imgW="22009100" imgH="5969000" progId="Photoshop.Image.5">
                    <p:embed/>
                  </p:oleObj>
                </mc:Choice>
                <mc:Fallback>
                  <p:oleObj name="" r:id="rId3" imgW="22009100" imgH="5969000" progId="Photoshop.Image.5">
                    <p:embed/>
                    <p:pic>
                      <p:nvPicPr>
                        <p:cNvPr id="0" name="图片 3350"/>
                        <p:cNvPicPr/>
                        <p:nvPr/>
                      </p:nvPicPr>
                      <p:blipFill>
                        <a:blip r:embed="rId4"/>
                        <a:stretch>
                          <a:fillRect/>
                        </a:stretch>
                      </p:blipFill>
                      <p:spPr>
                        <a:xfrm>
                          <a:off x="288" y="432"/>
                          <a:ext cx="5232" cy="1418"/>
                        </a:xfrm>
                        <a:prstGeom prst="rect">
                          <a:avLst/>
                        </a:prstGeom>
                        <a:noFill/>
                        <a:ln w="38100">
                          <a:noFill/>
                          <a:miter/>
                        </a:ln>
                      </p:spPr>
                    </p:pic>
                  </p:oleObj>
                </mc:Fallback>
              </mc:AlternateContent>
            </a:graphicData>
          </a:graphic>
        </p:graphicFrame>
        <p:sp>
          <p:nvSpPr>
            <p:cNvPr id="141319" name="Rectangle 7"/>
            <p:cNvSpPr/>
            <p:nvPr/>
          </p:nvSpPr>
          <p:spPr>
            <a:xfrm>
              <a:off x="2544" y="1807"/>
              <a:ext cx="702" cy="25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zh-CN" altLang="en-US" sz="2000" b="1" dirty="0">
                  <a:ea typeface="楷体_GB2312" pitchFamily="1" charset="-122"/>
                </a:rPr>
                <a:t>图</a:t>
              </a:r>
              <a:r>
                <a:rPr lang="en-US" altLang="zh-CN" sz="2000" b="1" dirty="0">
                  <a:ea typeface="楷体_GB2312" pitchFamily="1" charset="-122"/>
                </a:rPr>
                <a:t>4</a:t>
              </a:r>
              <a:r>
                <a:rPr lang="zh-CN" altLang="en-US" sz="2000" b="1" dirty="0">
                  <a:ea typeface="楷体_GB2312" pitchFamily="1" charset="-122"/>
                </a:rPr>
                <a:t>－</a:t>
              </a:r>
              <a:r>
                <a:rPr lang="en-US" altLang="zh-CN" sz="2000" b="1" dirty="0">
                  <a:ea typeface="楷体_GB2312" pitchFamily="1" charset="-122"/>
                </a:rPr>
                <a:t>19</a:t>
              </a:r>
              <a:endParaRPr lang="en-US" altLang="zh-CN" sz="2000" b="1" dirty="0">
                <a:ea typeface="楷体_GB2312" pitchFamily="1" charset="-122"/>
              </a:endParaRP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174082">
                                            <p:txEl>
                                              <p:pRg st="0" end="0"/>
                                            </p:txEl>
                                          </p:spTgt>
                                        </p:tgtEl>
                                        <p:attrNameLst>
                                          <p:attrName>style.visibility</p:attrName>
                                        </p:attrNameLst>
                                      </p:cBhvr>
                                      <p:to>
                                        <p:strVal val="visible"/>
                                      </p:to>
                                    </p:set>
                                    <p:animEffect transition="in" filter="dissolve">
                                      <p:cBhvr>
                                        <p:cTn id="7" dur="500"/>
                                        <p:tgtEl>
                                          <p:spTgt spid="17408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74085"/>
                                        </p:tgtEl>
                                        <p:attrNameLst>
                                          <p:attrName>style.visibility</p:attrName>
                                        </p:attrNameLst>
                                      </p:cBhvr>
                                      <p:to>
                                        <p:strVal val="visible"/>
                                      </p:to>
                                    </p:set>
                                    <p:animEffect transition="in" filter="dissolve">
                                      <p:cBhvr>
                                        <p:cTn id="12" dur="500"/>
                                        <p:tgtEl>
                                          <p:spTgt spid="174085"/>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74083">
                                            <p:txEl>
                                              <p:pRg st="0" end="0"/>
                                            </p:txEl>
                                          </p:spTgt>
                                        </p:tgtEl>
                                        <p:attrNameLst>
                                          <p:attrName>style.visibility</p:attrName>
                                        </p:attrNameLst>
                                      </p:cBhvr>
                                      <p:to>
                                        <p:strVal val="visible"/>
                                      </p:to>
                                    </p:set>
                                    <p:animEffect transition="in" filter="dissolve">
                                      <p:cBhvr>
                                        <p:cTn id="17" dur="500"/>
                                        <p:tgtEl>
                                          <p:spTgt spid="174083">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74084"/>
                                        </p:tgtEl>
                                        <p:attrNameLst>
                                          <p:attrName>style.visibility</p:attrName>
                                        </p:attrNameLst>
                                      </p:cBhvr>
                                      <p:to>
                                        <p:strVal val="visible"/>
                                      </p:to>
                                    </p:set>
                                    <p:animEffect transition="in" filter="dissolve">
                                      <p:cBhvr>
                                        <p:cTn id="22" dur="500"/>
                                        <p:tgtEl>
                                          <p:spTgt spid="1740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082" grpId="0" advAuto="1000" build="p"/>
      <p:bldP spid="174083" grpId="0" build="p"/>
    </p:bld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Text Box 2"/>
          <p:cNvSpPr txBox="1"/>
          <p:nvPr/>
        </p:nvSpPr>
        <p:spPr>
          <a:xfrm>
            <a:off x="2133600" y="3441700"/>
            <a:ext cx="8001000" cy="119888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lnSpc>
                <a:spcPct val="150000"/>
              </a:lnSpc>
              <a:spcBef>
                <a:spcPct val="50000"/>
              </a:spcBef>
              <a:buNone/>
            </a:pPr>
            <a:r>
              <a:rPr lang="en-US" altLang="zh-CN" sz="2400" b="1" dirty="0">
                <a:ea typeface="楷体_GB2312" pitchFamily="1" charset="-122"/>
              </a:rPr>
              <a:t>        </a:t>
            </a:r>
            <a:r>
              <a:rPr lang="zh-CN" altLang="en-US" sz="2400" b="1" dirty="0">
                <a:ea typeface="楷体_GB2312" pitchFamily="1" charset="-122"/>
              </a:rPr>
              <a:t>为求</a:t>
            </a:r>
            <a:r>
              <a:rPr lang="en-US" altLang="zh-CN" sz="2400" b="1" i="1" dirty="0">
                <a:ea typeface="楷体_GB2312" pitchFamily="1" charset="-122"/>
              </a:rPr>
              <a:t>R</a:t>
            </a:r>
            <a:r>
              <a:rPr lang="en-US" altLang="zh-CN" sz="2400" b="1" baseline="-30000" dirty="0">
                <a:ea typeface="楷体_GB2312" pitchFamily="1" charset="-122"/>
              </a:rPr>
              <a:t>o</a:t>
            </a:r>
            <a:r>
              <a:rPr lang="zh-CN" altLang="en-US" sz="2400" b="1" dirty="0">
                <a:ea typeface="楷体_GB2312" pitchFamily="1" charset="-122"/>
              </a:rPr>
              <a:t>，将单口内电压源用短路代替，电流源用开路代替，得到图</a:t>
            </a:r>
            <a:r>
              <a:rPr lang="en-US" altLang="zh-CN" sz="2400" b="1" dirty="0">
                <a:ea typeface="楷体_GB2312" pitchFamily="1" charset="-122"/>
              </a:rPr>
              <a:t>(b)</a:t>
            </a:r>
            <a:r>
              <a:rPr lang="zh-CN" altLang="en-US" sz="2400" b="1" dirty="0">
                <a:ea typeface="楷体_GB2312" pitchFamily="1" charset="-122"/>
              </a:rPr>
              <a:t>电路，由此求得 </a:t>
            </a:r>
            <a:endParaRPr lang="zh-CN" altLang="en-US" sz="2400" b="1" dirty="0">
              <a:ea typeface="楷体_GB2312" pitchFamily="1" charset="-122"/>
            </a:endParaRPr>
          </a:p>
        </p:txBody>
      </p:sp>
      <p:graphicFrame>
        <p:nvGraphicFramePr>
          <p:cNvPr id="175107" name="Object 3"/>
          <p:cNvGraphicFramePr>
            <a:graphicFrameLocks noChangeAspect="1"/>
          </p:cNvGraphicFramePr>
          <p:nvPr/>
        </p:nvGraphicFramePr>
        <p:xfrm>
          <a:off x="4267200" y="4660900"/>
          <a:ext cx="2895600" cy="1089025"/>
        </p:xfrm>
        <a:graphic>
          <a:graphicData uri="http://schemas.openxmlformats.org/presentationml/2006/ole">
            <mc:AlternateContent xmlns:mc="http://schemas.openxmlformats.org/markup-compatibility/2006">
              <mc:Choice xmlns:v="urn:schemas-microsoft-com:vml" Requires="v">
                <p:oleObj spid="_x0000_s92" name="" r:id="rId1" imgW="1016000" imgH="381000" progId="Equation.3">
                  <p:embed/>
                </p:oleObj>
              </mc:Choice>
              <mc:Fallback>
                <p:oleObj name="" r:id="rId1" imgW="1016000" imgH="381000" progId="Equation.3">
                  <p:embed/>
                  <p:pic>
                    <p:nvPicPr>
                      <p:cNvPr id="0" name="图片 3351"/>
                      <p:cNvPicPr/>
                      <p:nvPr/>
                    </p:nvPicPr>
                    <p:blipFill>
                      <a:blip r:embed="rId2"/>
                      <a:stretch>
                        <a:fillRect/>
                      </a:stretch>
                    </p:blipFill>
                    <p:spPr>
                      <a:xfrm>
                        <a:off x="4267200" y="4660900"/>
                        <a:ext cx="2895600" cy="1089025"/>
                      </a:xfrm>
                      <a:prstGeom prst="rect">
                        <a:avLst/>
                      </a:prstGeom>
                      <a:solidFill>
                        <a:srgbClr val="00FFCC"/>
                      </a:solidFill>
                      <a:ln w="38100">
                        <a:noFill/>
                        <a:miter/>
                      </a:ln>
                    </p:spPr>
                  </p:pic>
                </p:oleObj>
              </mc:Fallback>
            </mc:AlternateContent>
          </a:graphicData>
        </a:graphic>
      </p:graphicFrame>
      <p:sp>
        <p:nvSpPr>
          <p:cNvPr id="175108" name="Text Box 4"/>
          <p:cNvSpPr txBox="1"/>
          <p:nvPr/>
        </p:nvSpPr>
        <p:spPr>
          <a:xfrm>
            <a:off x="2209800" y="5727700"/>
            <a:ext cx="7924800" cy="64516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lnSpc>
                <a:spcPct val="150000"/>
              </a:lnSpc>
              <a:spcBef>
                <a:spcPct val="50000"/>
              </a:spcBef>
              <a:buNone/>
            </a:pPr>
            <a:r>
              <a:rPr lang="en-US" altLang="zh-CN" sz="2400" b="1" dirty="0">
                <a:ea typeface="楷体_GB2312" pitchFamily="1" charset="-122"/>
              </a:rPr>
              <a:t>        </a:t>
            </a:r>
            <a:r>
              <a:rPr lang="zh-CN" altLang="en-US" sz="2400" b="1" dirty="0">
                <a:ea typeface="楷体_GB2312" pitchFamily="1" charset="-122"/>
              </a:rPr>
              <a:t>根据所设</a:t>
            </a:r>
            <a:r>
              <a:rPr lang="en-US" altLang="zh-CN" sz="2400" b="1" i="1" dirty="0">
                <a:ea typeface="楷体_GB2312" pitchFamily="1" charset="-122"/>
              </a:rPr>
              <a:t>i</a:t>
            </a:r>
            <a:r>
              <a:rPr lang="en-US" altLang="zh-CN" sz="2400" b="1" baseline="-30000" dirty="0">
                <a:ea typeface="楷体_GB2312" pitchFamily="1" charset="-122"/>
              </a:rPr>
              <a:t>sc</a:t>
            </a:r>
            <a:r>
              <a:rPr lang="zh-CN" altLang="en-US" sz="2400" b="1" dirty="0">
                <a:ea typeface="楷体_GB2312" pitchFamily="1" charset="-122"/>
              </a:rPr>
              <a:t>的参考方向，画出诺顿等效电路</a:t>
            </a:r>
            <a:r>
              <a:rPr lang="en-US" altLang="zh-CN" sz="2400" b="1" dirty="0">
                <a:ea typeface="楷体_GB2312" pitchFamily="1" charset="-122"/>
              </a:rPr>
              <a:t>[</a:t>
            </a:r>
            <a:r>
              <a:rPr lang="zh-CN" altLang="en-US" sz="2400" b="1" dirty="0">
                <a:ea typeface="楷体_GB2312" pitchFamily="1" charset="-122"/>
              </a:rPr>
              <a:t>图</a:t>
            </a:r>
            <a:r>
              <a:rPr lang="en-US" altLang="zh-CN" sz="2400" b="1" dirty="0">
                <a:ea typeface="楷体_GB2312" pitchFamily="1" charset="-122"/>
              </a:rPr>
              <a:t>(c)]</a:t>
            </a:r>
            <a:r>
              <a:rPr lang="zh-CN" altLang="en-US" sz="2400" b="1" dirty="0">
                <a:ea typeface="楷体_GB2312" pitchFamily="1" charset="-122"/>
              </a:rPr>
              <a:t>。 </a:t>
            </a:r>
            <a:endParaRPr lang="zh-CN" altLang="en-US" sz="2400" b="1" dirty="0">
              <a:ea typeface="楷体_GB2312" pitchFamily="1" charset="-122"/>
            </a:endParaRPr>
          </a:p>
        </p:txBody>
      </p:sp>
      <p:grpSp>
        <p:nvGrpSpPr>
          <p:cNvPr id="175109" name="Group 5"/>
          <p:cNvGrpSpPr/>
          <p:nvPr/>
        </p:nvGrpSpPr>
        <p:grpSpPr>
          <a:xfrm>
            <a:off x="1981200" y="850900"/>
            <a:ext cx="8305800" cy="2581276"/>
            <a:chOff x="288" y="432"/>
            <a:chExt cx="5232" cy="1626"/>
          </a:xfrm>
        </p:grpSpPr>
        <p:graphicFrame>
          <p:nvGraphicFramePr>
            <p:cNvPr id="142342" name="Object 6"/>
            <p:cNvGraphicFramePr>
              <a:graphicFrameLocks noChangeAspect="1"/>
            </p:cNvGraphicFramePr>
            <p:nvPr/>
          </p:nvGraphicFramePr>
          <p:xfrm>
            <a:off x="288" y="432"/>
            <a:ext cx="5232" cy="1418"/>
          </p:xfrm>
          <a:graphic>
            <a:graphicData uri="http://schemas.openxmlformats.org/presentationml/2006/ole">
              <mc:AlternateContent xmlns:mc="http://schemas.openxmlformats.org/markup-compatibility/2006">
                <mc:Choice xmlns:v="urn:schemas-microsoft-com:vml" Requires="v">
                  <p:oleObj spid="_x0000_s2" name="" r:id="rId3" imgW="22009100" imgH="5969000" progId="Photoshop.Image.5">
                    <p:embed/>
                  </p:oleObj>
                </mc:Choice>
                <mc:Fallback>
                  <p:oleObj name="" r:id="rId3" imgW="22009100" imgH="5969000" progId="Photoshop.Image.5">
                    <p:embed/>
                    <p:pic>
                      <p:nvPicPr>
                        <p:cNvPr id="0" name="图片 3352"/>
                        <p:cNvPicPr/>
                        <p:nvPr/>
                      </p:nvPicPr>
                      <p:blipFill>
                        <a:blip r:embed="rId4"/>
                        <a:stretch>
                          <a:fillRect/>
                        </a:stretch>
                      </p:blipFill>
                      <p:spPr>
                        <a:xfrm>
                          <a:off x="288" y="432"/>
                          <a:ext cx="5232" cy="1418"/>
                        </a:xfrm>
                        <a:prstGeom prst="rect">
                          <a:avLst/>
                        </a:prstGeom>
                        <a:noFill/>
                        <a:ln w="38100">
                          <a:noFill/>
                          <a:miter/>
                        </a:ln>
                      </p:spPr>
                    </p:pic>
                  </p:oleObj>
                </mc:Fallback>
              </mc:AlternateContent>
            </a:graphicData>
          </a:graphic>
        </p:graphicFrame>
        <p:sp>
          <p:nvSpPr>
            <p:cNvPr id="142343" name="Rectangle 7"/>
            <p:cNvSpPr/>
            <p:nvPr/>
          </p:nvSpPr>
          <p:spPr>
            <a:xfrm>
              <a:off x="2544" y="1807"/>
              <a:ext cx="702" cy="25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zh-CN" altLang="en-US" sz="2000" b="1" dirty="0">
                  <a:ea typeface="楷体_GB2312" pitchFamily="1" charset="-122"/>
                </a:rPr>
                <a:t>图</a:t>
              </a:r>
              <a:r>
                <a:rPr lang="en-US" altLang="zh-CN" sz="2000" b="1" dirty="0">
                  <a:ea typeface="楷体_GB2312" pitchFamily="1" charset="-122"/>
                </a:rPr>
                <a:t>4</a:t>
              </a:r>
              <a:r>
                <a:rPr lang="zh-CN" altLang="en-US" sz="2000" b="1" dirty="0">
                  <a:ea typeface="楷体_GB2312" pitchFamily="1" charset="-122"/>
                </a:rPr>
                <a:t>－</a:t>
              </a:r>
              <a:r>
                <a:rPr lang="en-US" altLang="zh-CN" sz="2000" b="1" dirty="0">
                  <a:ea typeface="楷体_GB2312" pitchFamily="1" charset="-122"/>
                </a:rPr>
                <a:t>19</a:t>
              </a:r>
              <a:endParaRPr lang="en-US" altLang="zh-CN" sz="2000" b="1" dirty="0">
                <a:ea typeface="楷体_GB2312" pitchFamily="1" charset="-122"/>
              </a:endParaRP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175109"/>
                                        </p:tgtEl>
                                        <p:attrNameLst>
                                          <p:attrName>style.visibility</p:attrName>
                                        </p:attrNameLst>
                                      </p:cBhvr>
                                      <p:to>
                                        <p:strVal val="visible"/>
                                      </p:to>
                                    </p:set>
                                    <p:animEffect transition="in" filter="dissolve">
                                      <p:cBhvr>
                                        <p:cTn id="7" dur="500"/>
                                        <p:tgtEl>
                                          <p:spTgt spid="175109"/>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75106">
                                            <p:txEl>
                                              <p:pRg st="0" end="0"/>
                                            </p:txEl>
                                          </p:spTgt>
                                        </p:tgtEl>
                                        <p:attrNameLst>
                                          <p:attrName>style.visibility</p:attrName>
                                        </p:attrNameLst>
                                      </p:cBhvr>
                                      <p:to>
                                        <p:strVal val="visible"/>
                                      </p:to>
                                    </p:set>
                                    <p:animEffect transition="in" filter="dissolve">
                                      <p:cBhvr>
                                        <p:cTn id="12" dur="500"/>
                                        <p:tgtEl>
                                          <p:spTgt spid="175106">
                                            <p:txEl>
                                              <p:pRg st="0" end="0"/>
                                            </p:txEl>
                                          </p:spTgt>
                                        </p:tgtEl>
                                      </p:cBhvr>
                                    </p:animEffect>
                                  </p:childTnLst>
                                </p:cTn>
                              </p:par>
                            </p:childTnLst>
                          </p:cTn>
                        </p:par>
                        <p:par>
                          <p:cTn id="13" fill="hold">
                            <p:stCondLst>
                              <p:cond delay="500"/>
                            </p:stCondLst>
                            <p:childTnLst>
                              <p:par>
                                <p:cTn id="14" presetID="9" presetClass="entr" presetSubtype="0" fill="hold" nodeType="afterEffect">
                                  <p:stCondLst>
                                    <p:cond delay="2000"/>
                                  </p:stCondLst>
                                  <p:childTnLst>
                                    <p:set>
                                      <p:cBhvr>
                                        <p:cTn id="15" dur="1" fill="hold">
                                          <p:stCondLst>
                                            <p:cond delay="0"/>
                                          </p:stCondLst>
                                        </p:cTn>
                                        <p:tgtEl>
                                          <p:spTgt spid="175107"/>
                                        </p:tgtEl>
                                        <p:attrNameLst>
                                          <p:attrName>style.visibility</p:attrName>
                                        </p:attrNameLst>
                                      </p:cBhvr>
                                      <p:to>
                                        <p:strVal val="visible"/>
                                      </p:to>
                                    </p:set>
                                    <p:animEffect transition="in" filter="dissolve">
                                      <p:cBhvr>
                                        <p:cTn id="16" dur="500"/>
                                        <p:tgtEl>
                                          <p:spTgt spid="175107"/>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175108">
                                            <p:txEl>
                                              <p:pRg st="0" end="0"/>
                                            </p:txEl>
                                          </p:spTgt>
                                        </p:tgtEl>
                                        <p:attrNameLst>
                                          <p:attrName>style.visibility</p:attrName>
                                        </p:attrNameLst>
                                      </p:cBhvr>
                                      <p:to>
                                        <p:strVal val="visible"/>
                                      </p:to>
                                    </p:set>
                                    <p:animEffect transition="in" filter="dissolve">
                                      <p:cBhvr>
                                        <p:cTn id="21" dur="500"/>
                                        <p:tgtEl>
                                          <p:spTgt spid="17510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5106" grpId="0" build="p"/>
      <p:bldP spid="175108" grpId="0" build="p"/>
    </p:bld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Text Box 2"/>
          <p:cNvSpPr txBox="1"/>
          <p:nvPr/>
        </p:nvSpPr>
        <p:spPr>
          <a:xfrm>
            <a:off x="2133600" y="381000"/>
            <a:ext cx="8001000" cy="64516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lnSpc>
                <a:spcPct val="150000"/>
              </a:lnSpc>
              <a:spcBef>
                <a:spcPct val="50000"/>
              </a:spcBef>
              <a:buNone/>
            </a:pPr>
            <a:r>
              <a:rPr lang="zh-CN" altLang="en-US" sz="2400" b="1" dirty="0">
                <a:ea typeface="楷体_GB2312" pitchFamily="1" charset="-122"/>
              </a:rPr>
              <a:t>例</a:t>
            </a:r>
            <a:r>
              <a:rPr lang="en-US" altLang="zh-CN" sz="2400" b="1" dirty="0">
                <a:ea typeface="楷体_GB2312" pitchFamily="1" charset="-122"/>
              </a:rPr>
              <a:t>2 </a:t>
            </a:r>
            <a:r>
              <a:rPr lang="zh-CN" altLang="en-US" sz="2400" b="1" dirty="0">
                <a:ea typeface="楷体_GB2312" pitchFamily="1" charset="-122"/>
              </a:rPr>
              <a:t>求图</a:t>
            </a:r>
            <a:r>
              <a:rPr lang="en-US" altLang="zh-CN" sz="2400" b="1" dirty="0">
                <a:ea typeface="楷体_GB2312" pitchFamily="1" charset="-122"/>
              </a:rPr>
              <a:t>4-20(a)</a:t>
            </a:r>
            <a:r>
              <a:rPr lang="zh-CN" altLang="en-US" sz="2400" b="1" dirty="0">
                <a:ea typeface="楷体_GB2312" pitchFamily="1" charset="-122"/>
              </a:rPr>
              <a:t>所示单口的戴维宁</a:t>
            </a:r>
            <a:r>
              <a:rPr lang="en-US" altLang="zh-CN" sz="2400" b="1" dirty="0">
                <a:ea typeface="楷体_GB2312" pitchFamily="1" charset="-122"/>
              </a:rPr>
              <a:t>-</a:t>
            </a:r>
            <a:r>
              <a:rPr lang="zh-CN" altLang="en-US" sz="2400" b="1" dirty="0">
                <a:ea typeface="楷体_GB2312" pitchFamily="1" charset="-122"/>
              </a:rPr>
              <a:t>诺顿等效电路。 </a:t>
            </a:r>
            <a:endParaRPr lang="zh-CN" altLang="en-US" sz="2400" b="1" dirty="0">
              <a:ea typeface="楷体_GB2312" pitchFamily="1" charset="-122"/>
            </a:endParaRPr>
          </a:p>
        </p:txBody>
      </p:sp>
      <p:sp>
        <p:nvSpPr>
          <p:cNvPr id="176131" name="Text Box 3"/>
          <p:cNvSpPr txBox="1"/>
          <p:nvPr/>
        </p:nvSpPr>
        <p:spPr>
          <a:xfrm>
            <a:off x="2133600" y="3352800"/>
            <a:ext cx="8001000" cy="119888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just" eaLnBrk="1" hangingPunct="1">
              <a:lnSpc>
                <a:spcPct val="150000"/>
              </a:lnSpc>
              <a:spcBef>
                <a:spcPct val="50000"/>
              </a:spcBef>
              <a:buNone/>
            </a:pPr>
            <a:r>
              <a:rPr lang="zh-CN" altLang="en-US" sz="2400" b="1" dirty="0">
                <a:ea typeface="楷体_GB2312" pitchFamily="1" charset="-122"/>
              </a:rPr>
              <a:t>解：为求</a:t>
            </a:r>
            <a:r>
              <a:rPr lang="en-US" altLang="zh-CN" sz="2400" b="1" i="1" dirty="0">
                <a:ea typeface="楷体_GB2312" pitchFamily="1" charset="-122"/>
              </a:rPr>
              <a:t>i</a:t>
            </a:r>
            <a:r>
              <a:rPr lang="en-US" altLang="zh-CN" sz="2400" b="1" baseline="-30000" dirty="0">
                <a:ea typeface="楷体_GB2312" pitchFamily="1" charset="-122"/>
              </a:rPr>
              <a:t>sc</a:t>
            </a:r>
            <a:r>
              <a:rPr lang="en-US" altLang="zh-CN" sz="2400" b="1" dirty="0">
                <a:ea typeface="楷体_GB2312" pitchFamily="1" charset="-122"/>
              </a:rPr>
              <a:t>,</a:t>
            </a:r>
            <a:r>
              <a:rPr lang="zh-CN" altLang="en-US" sz="2400" b="1" dirty="0">
                <a:ea typeface="楷体_GB2312" pitchFamily="1" charset="-122"/>
              </a:rPr>
              <a:t>将单口网络短路，并设</a:t>
            </a:r>
            <a:r>
              <a:rPr lang="en-US" altLang="zh-CN" sz="2400" b="1" i="1" dirty="0">
                <a:ea typeface="楷体_GB2312" pitchFamily="1" charset="-122"/>
              </a:rPr>
              <a:t>i</a:t>
            </a:r>
            <a:r>
              <a:rPr lang="en-US" altLang="zh-CN" sz="2400" b="1" baseline="-30000" dirty="0">
                <a:ea typeface="楷体_GB2312" pitchFamily="1" charset="-122"/>
              </a:rPr>
              <a:t>sc</a:t>
            </a:r>
            <a:r>
              <a:rPr lang="zh-CN" altLang="en-US" sz="2400" b="1" dirty="0">
                <a:ea typeface="楷体_GB2312" pitchFamily="1" charset="-122"/>
              </a:rPr>
              <a:t>的参考方向如图</a:t>
            </a:r>
            <a:r>
              <a:rPr lang="en-US" altLang="zh-CN" sz="2400" b="1" dirty="0">
                <a:ea typeface="楷体_GB2312" pitchFamily="1" charset="-122"/>
              </a:rPr>
              <a:t>(a)</a:t>
            </a:r>
            <a:r>
              <a:rPr lang="zh-CN" altLang="en-US" sz="2400" b="1" dirty="0">
                <a:ea typeface="楷体_GB2312" pitchFamily="1" charset="-122"/>
              </a:rPr>
              <a:t>所</a:t>
            </a:r>
            <a:br>
              <a:rPr lang="zh-CN" altLang="en-US" sz="2400" b="1" dirty="0">
                <a:ea typeface="楷体_GB2312" pitchFamily="1" charset="-122"/>
              </a:rPr>
            </a:br>
            <a:r>
              <a:rPr lang="zh-CN" altLang="en-US" sz="2400" b="1" dirty="0">
                <a:ea typeface="楷体_GB2312" pitchFamily="1" charset="-122"/>
              </a:rPr>
              <a:t>        示。用欧姆定律先求出受控源的控制变量</a:t>
            </a:r>
            <a:r>
              <a:rPr lang="en-US" altLang="zh-CN" sz="2400" b="1" i="1" dirty="0">
                <a:ea typeface="楷体_GB2312" pitchFamily="1" charset="-122"/>
              </a:rPr>
              <a:t>i</a:t>
            </a:r>
            <a:r>
              <a:rPr lang="en-US" altLang="zh-CN" sz="2400" b="1" baseline="-30000" dirty="0">
                <a:ea typeface="楷体_GB2312" pitchFamily="1" charset="-122"/>
              </a:rPr>
              <a:t>1</a:t>
            </a:r>
            <a:r>
              <a:rPr lang="en-US" altLang="zh-CN" sz="2400" b="1" dirty="0">
                <a:ea typeface="楷体_GB2312" pitchFamily="1" charset="-122"/>
              </a:rPr>
              <a:t> </a:t>
            </a:r>
            <a:endParaRPr lang="en-US" altLang="zh-CN" sz="2400" b="1" dirty="0">
              <a:ea typeface="楷体_GB2312" pitchFamily="1" charset="-122"/>
            </a:endParaRPr>
          </a:p>
        </p:txBody>
      </p:sp>
      <p:graphicFrame>
        <p:nvGraphicFramePr>
          <p:cNvPr id="176132" name="Object 4"/>
          <p:cNvGraphicFramePr>
            <a:graphicFrameLocks noChangeAspect="1"/>
          </p:cNvGraphicFramePr>
          <p:nvPr/>
        </p:nvGraphicFramePr>
        <p:xfrm>
          <a:off x="3200400" y="4876800"/>
          <a:ext cx="1771650" cy="808038"/>
        </p:xfrm>
        <a:graphic>
          <a:graphicData uri="http://schemas.openxmlformats.org/presentationml/2006/ole">
            <mc:AlternateContent xmlns:mc="http://schemas.openxmlformats.org/markup-compatibility/2006">
              <mc:Choice xmlns:v="urn:schemas-microsoft-com:vml" Requires="v">
                <p:oleObj spid="_x0000_s92" name="" r:id="rId1" imgW="799465" imgH="355600" progId="Equation.3">
                  <p:embed/>
                </p:oleObj>
              </mc:Choice>
              <mc:Fallback>
                <p:oleObj name="" r:id="rId1" imgW="799465" imgH="355600" progId="Equation.3">
                  <p:embed/>
                  <p:pic>
                    <p:nvPicPr>
                      <p:cNvPr id="0" name="图片 3353"/>
                      <p:cNvPicPr/>
                      <p:nvPr/>
                    </p:nvPicPr>
                    <p:blipFill>
                      <a:blip r:embed="rId2"/>
                      <a:stretch>
                        <a:fillRect/>
                      </a:stretch>
                    </p:blipFill>
                    <p:spPr>
                      <a:xfrm>
                        <a:off x="3200400" y="4876800"/>
                        <a:ext cx="1771650" cy="808038"/>
                      </a:xfrm>
                      <a:prstGeom prst="rect">
                        <a:avLst/>
                      </a:prstGeom>
                      <a:solidFill>
                        <a:srgbClr val="00FFCC"/>
                      </a:solidFill>
                      <a:ln w="38100">
                        <a:noFill/>
                        <a:miter/>
                      </a:ln>
                    </p:spPr>
                  </p:pic>
                </p:oleObj>
              </mc:Fallback>
            </mc:AlternateContent>
          </a:graphicData>
        </a:graphic>
      </p:graphicFrame>
      <p:sp>
        <p:nvSpPr>
          <p:cNvPr id="176133" name="Text Box 5"/>
          <p:cNvSpPr txBox="1"/>
          <p:nvPr/>
        </p:nvSpPr>
        <p:spPr>
          <a:xfrm>
            <a:off x="5334000" y="5029200"/>
            <a:ext cx="914400" cy="46037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zh-CN" altLang="en-US" sz="2400" b="1" dirty="0">
                <a:latin typeface="楷体_GB2312" pitchFamily="1" charset="-122"/>
                <a:ea typeface="楷体_GB2312" pitchFamily="1" charset="-122"/>
              </a:rPr>
              <a:t>得到</a:t>
            </a:r>
            <a:endParaRPr lang="zh-CN" altLang="en-US" sz="2400" b="1" dirty="0">
              <a:latin typeface="楷体_GB2312" pitchFamily="1" charset="-122"/>
              <a:ea typeface="楷体_GB2312" pitchFamily="1" charset="-122"/>
            </a:endParaRPr>
          </a:p>
        </p:txBody>
      </p:sp>
      <p:graphicFrame>
        <p:nvGraphicFramePr>
          <p:cNvPr id="176134" name="Object 6"/>
          <p:cNvGraphicFramePr>
            <a:graphicFrameLocks noChangeAspect="1"/>
          </p:cNvGraphicFramePr>
          <p:nvPr/>
        </p:nvGraphicFramePr>
        <p:xfrm>
          <a:off x="6477000" y="5029200"/>
          <a:ext cx="1981200" cy="506413"/>
        </p:xfrm>
        <a:graphic>
          <a:graphicData uri="http://schemas.openxmlformats.org/presentationml/2006/ole">
            <mc:AlternateContent xmlns:mc="http://schemas.openxmlformats.org/markup-compatibility/2006">
              <mc:Choice xmlns:v="urn:schemas-microsoft-com:vml" Requires="v">
                <p:oleObj spid="_x0000_s2" name="" r:id="rId3" imgW="749300" imgH="190500" progId="Equation.3">
                  <p:embed/>
                </p:oleObj>
              </mc:Choice>
              <mc:Fallback>
                <p:oleObj name="" r:id="rId3" imgW="749300" imgH="190500" progId="Equation.3">
                  <p:embed/>
                  <p:pic>
                    <p:nvPicPr>
                      <p:cNvPr id="0" name="图片 3354"/>
                      <p:cNvPicPr/>
                      <p:nvPr/>
                    </p:nvPicPr>
                    <p:blipFill>
                      <a:blip r:embed="rId4"/>
                      <a:stretch>
                        <a:fillRect/>
                      </a:stretch>
                    </p:blipFill>
                    <p:spPr>
                      <a:xfrm>
                        <a:off x="6477000" y="5029200"/>
                        <a:ext cx="1981200" cy="506413"/>
                      </a:xfrm>
                      <a:prstGeom prst="rect">
                        <a:avLst/>
                      </a:prstGeom>
                      <a:solidFill>
                        <a:srgbClr val="00FFCC"/>
                      </a:solidFill>
                      <a:ln w="38100">
                        <a:noFill/>
                        <a:miter/>
                      </a:ln>
                    </p:spPr>
                  </p:pic>
                </p:oleObj>
              </mc:Fallback>
            </mc:AlternateContent>
          </a:graphicData>
        </a:graphic>
      </p:graphicFrame>
      <p:grpSp>
        <p:nvGrpSpPr>
          <p:cNvPr id="176135" name="Group 7"/>
          <p:cNvGrpSpPr/>
          <p:nvPr/>
        </p:nvGrpSpPr>
        <p:grpSpPr>
          <a:xfrm>
            <a:off x="2743200" y="1143000"/>
            <a:ext cx="7010400" cy="2287588"/>
            <a:chOff x="624" y="384"/>
            <a:chExt cx="4416" cy="1441"/>
          </a:xfrm>
        </p:grpSpPr>
        <p:graphicFrame>
          <p:nvGraphicFramePr>
            <p:cNvPr id="143368" name="Object 8"/>
            <p:cNvGraphicFramePr>
              <a:graphicFrameLocks noChangeAspect="1"/>
            </p:cNvGraphicFramePr>
            <p:nvPr/>
          </p:nvGraphicFramePr>
          <p:xfrm>
            <a:off x="624" y="384"/>
            <a:ext cx="4416" cy="1228"/>
          </p:xfrm>
          <a:graphic>
            <a:graphicData uri="http://schemas.openxmlformats.org/presentationml/2006/ole">
              <mc:AlternateContent xmlns:mc="http://schemas.openxmlformats.org/markup-compatibility/2006">
                <mc:Choice xmlns:v="urn:schemas-microsoft-com:vml" Requires="v">
                  <p:oleObj spid="_x0000_s3" name="" r:id="rId5" imgW="20497800" imgH="5702300" progId="Photoshop.Image.5">
                    <p:embed/>
                  </p:oleObj>
                </mc:Choice>
                <mc:Fallback>
                  <p:oleObj name="" r:id="rId5" imgW="20497800" imgH="5702300" progId="Photoshop.Image.5">
                    <p:embed/>
                    <p:pic>
                      <p:nvPicPr>
                        <p:cNvPr id="0" name="图片 3122"/>
                        <p:cNvPicPr/>
                        <p:nvPr/>
                      </p:nvPicPr>
                      <p:blipFill>
                        <a:blip r:embed="rId6"/>
                        <a:stretch>
                          <a:fillRect/>
                        </a:stretch>
                      </p:blipFill>
                      <p:spPr>
                        <a:xfrm>
                          <a:off x="624" y="384"/>
                          <a:ext cx="4416" cy="1228"/>
                        </a:xfrm>
                        <a:prstGeom prst="rect">
                          <a:avLst/>
                        </a:prstGeom>
                        <a:noFill/>
                        <a:ln w="38100">
                          <a:noFill/>
                          <a:miter/>
                        </a:ln>
                      </p:spPr>
                    </p:pic>
                  </p:oleObj>
                </mc:Fallback>
              </mc:AlternateContent>
            </a:graphicData>
          </a:graphic>
        </p:graphicFrame>
        <p:sp>
          <p:nvSpPr>
            <p:cNvPr id="143369" name="Rectangle 9"/>
            <p:cNvSpPr/>
            <p:nvPr/>
          </p:nvSpPr>
          <p:spPr>
            <a:xfrm>
              <a:off x="2592" y="1574"/>
              <a:ext cx="702" cy="25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zh-CN" altLang="en-US" sz="2000" b="1" dirty="0">
                  <a:ea typeface="楷体_GB2312" pitchFamily="1" charset="-122"/>
                </a:rPr>
                <a:t>图</a:t>
              </a:r>
              <a:r>
                <a:rPr lang="en-US" altLang="zh-CN" sz="2000" b="1" dirty="0">
                  <a:ea typeface="楷体_GB2312" pitchFamily="1" charset="-122"/>
                </a:rPr>
                <a:t>4</a:t>
              </a:r>
              <a:r>
                <a:rPr lang="zh-CN" altLang="en-US" sz="2000" b="1" dirty="0">
                  <a:ea typeface="楷体_GB2312" pitchFamily="1" charset="-122"/>
                </a:rPr>
                <a:t>－</a:t>
              </a:r>
              <a:r>
                <a:rPr lang="en-US" altLang="zh-CN" sz="2000" b="1" dirty="0">
                  <a:ea typeface="楷体_GB2312" pitchFamily="1" charset="-122"/>
                </a:rPr>
                <a:t>20</a:t>
              </a:r>
              <a:endParaRPr lang="en-US" altLang="zh-CN" sz="2000" b="1" dirty="0">
                <a:ea typeface="楷体_GB2312" pitchFamily="1" charset="-122"/>
              </a:endParaRP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176130">
                                            <p:txEl>
                                              <p:pRg st="0" end="0"/>
                                            </p:txEl>
                                          </p:spTgt>
                                        </p:tgtEl>
                                        <p:attrNameLst>
                                          <p:attrName>style.visibility</p:attrName>
                                        </p:attrNameLst>
                                      </p:cBhvr>
                                      <p:to>
                                        <p:strVal val="visible"/>
                                      </p:to>
                                    </p:set>
                                    <p:animEffect transition="in" filter="dissolve">
                                      <p:cBhvr>
                                        <p:cTn id="7" dur="500"/>
                                        <p:tgtEl>
                                          <p:spTgt spid="17613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76135"/>
                                        </p:tgtEl>
                                        <p:attrNameLst>
                                          <p:attrName>style.visibility</p:attrName>
                                        </p:attrNameLst>
                                      </p:cBhvr>
                                      <p:to>
                                        <p:strVal val="visible"/>
                                      </p:to>
                                    </p:set>
                                    <p:animEffect transition="in" filter="dissolve">
                                      <p:cBhvr>
                                        <p:cTn id="12" dur="500"/>
                                        <p:tgtEl>
                                          <p:spTgt spid="176135"/>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76131">
                                            <p:txEl>
                                              <p:pRg st="0" end="0"/>
                                            </p:txEl>
                                          </p:spTgt>
                                        </p:tgtEl>
                                        <p:attrNameLst>
                                          <p:attrName>style.visibility</p:attrName>
                                        </p:attrNameLst>
                                      </p:cBhvr>
                                      <p:to>
                                        <p:strVal val="visible"/>
                                      </p:to>
                                    </p:set>
                                    <p:animEffect transition="in" filter="dissolve">
                                      <p:cBhvr>
                                        <p:cTn id="17" dur="500"/>
                                        <p:tgtEl>
                                          <p:spTgt spid="176131">
                                            <p:txEl>
                                              <p:pRg st="0" end="0"/>
                                            </p:txEl>
                                          </p:spTgt>
                                        </p:tgtEl>
                                      </p:cBhvr>
                                    </p:animEffect>
                                  </p:childTnLst>
                                </p:cTn>
                              </p:par>
                            </p:childTnLst>
                          </p:cTn>
                        </p:par>
                        <p:par>
                          <p:cTn id="18" fill="hold">
                            <p:stCondLst>
                              <p:cond delay="500"/>
                            </p:stCondLst>
                            <p:childTnLst>
                              <p:par>
                                <p:cTn id="19" presetID="9" presetClass="entr" presetSubtype="0" fill="hold" nodeType="afterEffect">
                                  <p:stCondLst>
                                    <p:cond delay="2000"/>
                                  </p:stCondLst>
                                  <p:childTnLst>
                                    <p:set>
                                      <p:cBhvr>
                                        <p:cTn id="20" dur="1" fill="hold">
                                          <p:stCondLst>
                                            <p:cond delay="0"/>
                                          </p:stCondLst>
                                        </p:cTn>
                                        <p:tgtEl>
                                          <p:spTgt spid="176132"/>
                                        </p:tgtEl>
                                        <p:attrNameLst>
                                          <p:attrName>style.visibility</p:attrName>
                                        </p:attrNameLst>
                                      </p:cBhvr>
                                      <p:to>
                                        <p:strVal val="visible"/>
                                      </p:to>
                                    </p:set>
                                    <p:animEffect transition="in" filter="dissolve">
                                      <p:cBhvr>
                                        <p:cTn id="21" dur="500"/>
                                        <p:tgtEl>
                                          <p:spTgt spid="176132"/>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grpId="0" nodeType="clickEffect">
                                  <p:stCondLst>
                                    <p:cond delay="0"/>
                                  </p:stCondLst>
                                  <p:childTnLst>
                                    <p:set>
                                      <p:cBhvr>
                                        <p:cTn id="25" dur="1" fill="hold">
                                          <p:stCondLst>
                                            <p:cond delay="0"/>
                                          </p:stCondLst>
                                        </p:cTn>
                                        <p:tgtEl>
                                          <p:spTgt spid="176133">
                                            <p:txEl>
                                              <p:pRg st="0" end="0"/>
                                            </p:txEl>
                                          </p:spTgt>
                                        </p:tgtEl>
                                        <p:attrNameLst>
                                          <p:attrName>style.visibility</p:attrName>
                                        </p:attrNameLst>
                                      </p:cBhvr>
                                      <p:to>
                                        <p:strVal val="visible"/>
                                      </p:to>
                                    </p:set>
                                    <p:animEffect transition="in" filter="dissolve">
                                      <p:cBhvr>
                                        <p:cTn id="26" dur="500"/>
                                        <p:tgtEl>
                                          <p:spTgt spid="176133">
                                            <p:txEl>
                                              <p:pRg st="0" end="0"/>
                                            </p:txEl>
                                          </p:spTgt>
                                        </p:tgtEl>
                                      </p:cBhvr>
                                    </p:animEffect>
                                  </p:childTnLst>
                                </p:cTn>
                              </p:par>
                            </p:childTnLst>
                          </p:cTn>
                        </p:par>
                        <p:par>
                          <p:cTn id="27" fill="hold">
                            <p:stCondLst>
                              <p:cond delay="500"/>
                            </p:stCondLst>
                            <p:childTnLst>
                              <p:par>
                                <p:cTn id="28" presetID="9" presetClass="entr" presetSubtype="0" fill="hold" nodeType="afterEffect">
                                  <p:stCondLst>
                                    <p:cond delay="2000"/>
                                  </p:stCondLst>
                                  <p:childTnLst>
                                    <p:set>
                                      <p:cBhvr>
                                        <p:cTn id="29" dur="1" fill="hold">
                                          <p:stCondLst>
                                            <p:cond delay="0"/>
                                          </p:stCondLst>
                                        </p:cTn>
                                        <p:tgtEl>
                                          <p:spTgt spid="176134"/>
                                        </p:tgtEl>
                                        <p:attrNameLst>
                                          <p:attrName>style.visibility</p:attrName>
                                        </p:attrNameLst>
                                      </p:cBhvr>
                                      <p:to>
                                        <p:strVal val="visible"/>
                                      </p:to>
                                    </p:set>
                                    <p:animEffect transition="in" filter="dissolve">
                                      <p:cBhvr>
                                        <p:cTn id="30" dur="500"/>
                                        <p:tgtEl>
                                          <p:spTgt spid="1761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6130" grpId="0" advAuto="1000" build="p"/>
      <p:bldP spid="176131" grpId="0" build="p"/>
      <p:bldP spid="176133" grpId="0" build="p"/>
    </p:bld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Text Box 2"/>
          <p:cNvSpPr txBox="1"/>
          <p:nvPr/>
        </p:nvSpPr>
        <p:spPr>
          <a:xfrm>
            <a:off x="2133600" y="2895600"/>
            <a:ext cx="8001000" cy="119888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just" eaLnBrk="1" hangingPunct="1">
              <a:lnSpc>
                <a:spcPct val="150000"/>
              </a:lnSpc>
              <a:spcBef>
                <a:spcPct val="50000"/>
              </a:spcBef>
              <a:buNone/>
            </a:pPr>
            <a:r>
              <a:rPr lang="en-US" altLang="zh-CN" sz="2400" b="1" dirty="0">
                <a:ea typeface="楷体_GB2312" pitchFamily="1" charset="-122"/>
              </a:rPr>
              <a:t>        </a:t>
            </a:r>
            <a:r>
              <a:rPr lang="zh-CN" altLang="en-US" sz="2400" b="1" dirty="0">
                <a:ea typeface="楷体_GB2312" pitchFamily="1" charset="-122"/>
              </a:rPr>
              <a:t>为求</a:t>
            </a:r>
            <a:r>
              <a:rPr lang="en-US" altLang="zh-CN" sz="2400" b="1" i="1" dirty="0">
                <a:ea typeface="楷体_GB2312" pitchFamily="1" charset="-122"/>
              </a:rPr>
              <a:t>R</a:t>
            </a:r>
            <a:r>
              <a:rPr lang="en-US" altLang="zh-CN" sz="2400" b="1" baseline="-30000" dirty="0">
                <a:ea typeface="楷体_GB2312" pitchFamily="1" charset="-122"/>
              </a:rPr>
              <a:t>o</a:t>
            </a:r>
            <a:r>
              <a:rPr lang="zh-CN" altLang="en-US" sz="2400" b="1" dirty="0">
                <a:ea typeface="楷体_GB2312" pitchFamily="1" charset="-122"/>
              </a:rPr>
              <a:t>，将</a:t>
            </a:r>
            <a:r>
              <a:rPr lang="en-US" altLang="zh-CN" sz="2400" b="1" dirty="0">
                <a:ea typeface="楷体_GB2312" pitchFamily="1" charset="-122"/>
              </a:rPr>
              <a:t>10V</a:t>
            </a:r>
            <a:r>
              <a:rPr lang="zh-CN" altLang="en-US" sz="2400" b="1" dirty="0">
                <a:ea typeface="楷体_GB2312" pitchFamily="1" charset="-122"/>
              </a:rPr>
              <a:t>电压源用短路代替，在端口上外加电压源</a:t>
            </a:r>
            <a:r>
              <a:rPr lang="en-US" altLang="zh-CN" sz="2400" b="1" i="1" dirty="0">
                <a:ea typeface="楷体_GB2312" pitchFamily="1" charset="-122"/>
              </a:rPr>
              <a:t>u</a:t>
            </a:r>
            <a:r>
              <a:rPr lang="zh-CN" altLang="en-US" sz="2400" b="1" dirty="0">
                <a:ea typeface="楷体_GB2312" pitchFamily="1" charset="-122"/>
              </a:rPr>
              <a:t>，如图</a:t>
            </a:r>
            <a:r>
              <a:rPr lang="en-US" altLang="zh-CN" sz="2400" b="1" dirty="0">
                <a:ea typeface="楷体_GB2312" pitchFamily="1" charset="-122"/>
              </a:rPr>
              <a:t>(b)</a:t>
            </a:r>
            <a:r>
              <a:rPr lang="zh-CN" altLang="en-US" sz="2400" b="1" dirty="0">
                <a:ea typeface="楷体_GB2312" pitchFamily="1" charset="-122"/>
              </a:rPr>
              <a:t>所示。由于</a:t>
            </a:r>
            <a:r>
              <a:rPr lang="en-US" altLang="zh-CN" sz="2400" b="1" i="1" dirty="0">
                <a:ea typeface="楷体_GB2312" pitchFamily="1" charset="-122"/>
              </a:rPr>
              <a:t>i</a:t>
            </a:r>
            <a:r>
              <a:rPr lang="en-US" altLang="zh-CN" sz="2400" b="1" baseline="-30000" dirty="0">
                <a:ea typeface="楷体_GB2312" pitchFamily="1" charset="-122"/>
              </a:rPr>
              <a:t>1</a:t>
            </a:r>
            <a:r>
              <a:rPr lang="en-US" altLang="zh-CN" sz="2400" b="1" dirty="0">
                <a:ea typeface="楷体_GB2312" pitchFamily="1" charset="-122"/>
              </a:rPr>
              <a:t>=0</a:t>
            </a:r>
            <a:r>
              <a:rPr lang="zh-CN" altLang="en-US" sz="2400" b="1" dirty="0">
                <a:ea typeface="楷体_GB2312" pitchFamily="1" charset="-122"/>
              </a:rPr>
              <a:t>，故</a:t>
            </a:r>
            <a:endParaRPr lang="zh-CN" altLang="en-US" sz="2400" b="1" dirty="0">
              <a:ea typeface="楷体_GB2312" pitchFamily="1" charset="-122"/>
            </a:endParaRPr>
          </a:p>
        </p:txBody>
      </p:sp>
      <p:graphicFrame>
        <p:nvGraphicFramePr>
          <p:cNvPr id="177155" name="Object 3"/>
          <p:cNvGraphicFramePr>
            <a:graphicFrameLocks noChangeAspect="1"/>
          </p:cNvGraphicFramePr>
          <p:nvPr/>
        </p:nvGraphicFramePr>
        <p:xfrm>
          <a:off x="7086600" y="3562350"/>
          <a:ext cx="1619250" cy="476250"/>
        </p:xfrm>
        <a:graphic>
          <a:graphicData uri="http://schemas.openxmlformats.org/presentationml/2006/ole">
            <mc:AlternateContent xmlns:mc="http://schemas.openxmlformats.org/markup-compatibility/2006">
              <mc:Choice xmlns:v="urn:schemas-microsoft-com:vml" Requires="v">
                <p:oleObj spid="_x0000_s92" name="" r:id="rId1" imgW="647700" imgH="190500" progId="Equation.3">
                  <p:embed/>
                </p:oleObj>
              </mc:Choice>
              <mc:Fallback>
                <p:oleObj name="" r:id="rId1" imgW="647700" imgH="190500" progId="Equation.3">
                  <p:embed/>
                  <p:pic>
                    <p:nvPicPr>
                      <p:cNvPr id="0" name="图片 3111"/>
                      <p:cNvPicPr/>
                      <p:nvPr/>
                    </p:nvPicPr>
                    <p:blipFill>
                      <a:blip r:embed="rId2"/>
                      <a:stretch>
                        <a:fillRect/>
                      </a:stretch>
                    </p:blipFill>
                    <p:spPr>
                      <a:xfrm>
                        <a:off x="7086600" y="3562350"/>
                        <a:ext cx="1619250" cy="476250"/>
                      </a:xfrm>
                      <a:prstGeom prst="rect">
                        <a:avLst/>
                      </a:prstGeom>
                      <a:solidFill>
                        <a:srgbClr val="00FFCC"/>
                      </a:solidFill>
                      <a:ln w="38100">
                        <a:noFill/>
                        <a:miter/>
                      </a:ln>
                    </p:spPr>
                  </p:pic>
                </p:oleObj>
              </mc:Fallback>
            </mc:AlternateContent>
          </a:graphicData>
        </a:graphic>
      </p:graphicFrame>
      <p:sp>
        <p:nvSpPr>
          <p:cNvPr id="177156" name="Text Box 4"/>
          <p:cNvSpPr txBox="1"/>
          <p:nvPr/>
        </p:nvSpPr>
        <p:spPr>
          <a:xfrm>
            <a:off x="2133600" y="4343400"/>
            <a:ext cx="1524000" cy="64516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lnSpc>
                <a:spcPct val="150000"/>
              </a:lnSpc>
              <a:spcBef>
                <a:spcPct val="50000"/>
              </a:spcBef>
              <a:buNone/>
            </a:pPr>
            <a:r>
              <a:rPr lang="en-US" altLang="zh-CN" sz="2400" b="1" dirty="0">
                <a:ea typeface="楷体_GB2312" pitchFamily="1" charset="-122"/>
              </a:rPr>
              <a:t>        </a:t>
            </a:r>
            <a:r>
              <a:rPr lang="zh-CN" altLang="en-US" sz="2400" b="1" dirty="0">
                <a:ea typeface="楷体_GB2312" pitchFamily="1" charset="-122"/>
              </a:rPr>
              <a:t>求得 </a:t>
            </a:r>
            <a:endParaRPr lang="zh-CN" altLang="en-US" sz="2400" b="1" dirty="0">
              <a:ea typeface="楷体_GB2312" pitchFamily="1" charset="-122"/>
            </a:endParaRPr>
          </a:p>
        </p:txBody>
      </p:sp>
      <p:graphicFrame>
        <p:nvGraphicFramePr>
          <p:cNvPr id="177157" name="Object 5"/>
          <p:cNvGraphicFramePr>
            <a:graphicFrameLocks noChangeAspect="1"/>
          </p:cNvGraphicFramePr>
          <p:nvPr/>
        </p:nvGraphicFramePr>
        <p:xfrm>
          <a:off x="3657600" y="4267200"/>
          <a:ext cx="1524000" cy="889000"/>
        </p:xfrm>
        <a:graphic>
          <a:graphicData uri="http://schemas.openxmlformats.org/presentationml/2006/ole">
            <mc:AlternateContent xmlns:mc="http://schemas.openxmlformats.org/markup-compatibility/2006">
              <mc:Choice xmlns:v="urn:schemas-microsoft-com:vml" Requires="v">
                <p:oleObj spid="_x0000_s2" name="" r:id="rId3" imgW="622300" imgH="355600" progId="Equation.3">
                  <p:embed/>
                </p:oleObj>
              </mc:Choice>
              <mc:Fallback>
                <p:oleObj name="" r:id="rId3" imgW="622300" imgH="355600" progId="Equation.3">
                  <p:embed/>
                  <p:pic>
                    <p:nvPicPr>
                      <p:cNvPr id="0" name="图片 3110"/>
                      <p:cNvPicPr/>
                      <p:nvPr/>
                    </p:nvPicPr>
                    <p:blipFill>
                      <a:blip r:embed="rId4"/>
                      <a:stretch>
                        <a:fillRect/>
                      </a:stretch>
                    </p:blipFill>
                    <p:spPr>
                      <a:xfrm>
                        <a:off x="3657600" y="4267200"/>
                        <a:ext cx="1524000" cy="889000"/>
                      </a:xfrm>
                      <a:prstGeom prst="rect">
                        <a:avLst/>
                      </a:prstGeom>
                      <a:solidFill>
                        <a:srgbClr val="00FFCC"/>
                      </a:solidFill>
                      <a:ln w="38100">
                        <a:noFill/>
                        <a:miter/>
                      </a:ln>
                    </p:spPr>
                  </p:pic>
                </p:oleObj>
              </mc:Fallback>
            </mc:AlternateContent>
          </a:graphicData>
        </a:graphic>
      </p:graphicFrame>
      <p:sp>
        <p:nvSpPr>
          <p:cNvPr id="177158" name="Text Box 6"/>
          <p:cNvSpPr txBox="1"/>
          <p:nvPr/>
        </p:nvSpPr>
        <p:spPr>
          <a:xfrm>
            <a:off x="5562600" y="4419600"/>
            <a:ext cx="990600" cy="64516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lnSpc>
                <a:spcPct val="150000"/>
              </a:lnSpc>
              <a:spcBef>
                <a:spcPct val="50000"/>
              </a:spcBef>
              <a:buNone/>
            </a:pPr>
            <a:r>
              <a:rPr lang="zh-CN" altLang="en-US" sz="2400" b="1" dirty="0">
                <a:ea typeface="楷体_GB2312" pitchFamily="1" charset="-122"/>
              </a:rPr>
              <a:t>或 </a:t>
            </a:r>
            <a:endParaRPr lang="zh-CN" altLang="en-US" sz="2400" b="1" dirty="0">
              <a:ea typeface="楷体_GB2312" pitchFamily="1" charset="-122"/>
            </a:endParaRPr>
          </a:p>
        </p:txBody>
      </p:sp>
      <p:graphicFrame>
        <p:nvGraphicFramePr>
          <p:cNvPr id="177159" name="Object 7"/>
          <p:cNvGraphicFramePr>
            <a:graphicFrameLocks noChangeAspect="1"/>
          </p:cNvGraphicFramePr>
          <p:nvPr/>
        </p:nvGraphicFramePr>
        <p:xfrm>
          <a:off x="6477000" y="4329113"/>
          <a:ext cx="1668463" cy="852487"/>
        </p:xfrm>
        <a:graphic>
          <a:graphicData uri="http://schemas.openxmlformats.org/presentationml/2006/ole">
            <mc:AlternateContent xmlns:mc="http://schemas.openxmlformats.org/markup-compatibility/2006">
              <mc:Choice xmlns:v="urn:schemas-microsoft-com:vml" Requires="v">
                <p:oleObj spid="_x0000_s3" name="" r:id="rId5" imgW="736600" imgH="381000" progId="Equation.3">
                  <p:embed/>
                </p:oleObj>
              </mc:Choice>
              <mc:Fallback>
                <p:oleObj name="" r:id="rId5" imgW="736600" imgH="381000" progId="Equation.3">
                  <p:embed/>
                  <p:pic>
                    <p:nvPicPr>
                      <p:cNvPr id="0" name="图片 3115"/>
                      <p:cNvPicPr/>
                      <p:nvPr/>
                    </p:nvPicPr>
                    <p:blipFill>
                      <a:blip r:embed="rId6"/>
                      <a:stretch>
                        <a:fillRect/>
                      </a:stretch>
                    </p:blipFill>
                    <p:spPr>
                      <a:xfrm>
                        <a:off x="6477000" y="4329113"/>
                        <a:ext cx="1668463" cy="852487"/>
                      </a:xfrm>
                      <a:prstGeom prst="rect">
                        <a:avLst/>
                      </a:prstGeom>
                      <a:solidFill>
                        <a:srgbClr val="00FFCC"/>
                      </a:solidFill>
                      <a:ln w="38100">
                        <a:noFill/>
                        <a:miter/>
                      </a:ln>
                    </p:spPr>
                  </p:pic>
                </p:oleObj>
              </mc:Fallback>
            </mc:AlternateContent>
          </a:graphicData>
        </a:graphic>
      </p:graphicFrame>
      <p:sp>
        <p:nvSpPr>
          <p:cNvPr id="177160" name="Text Box 8"/>
          <p:cNvSpPr txBox="1"/>
          <p:nvPr/>
        </p:nvSpPr>
        <p:spPr>
          <a:xfrm>
            <a:off x="2133600" y="5257800"/>
            <a:ext cx="8534400" cy="119888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lnSpc>
                <a:spcPct val="150000"/>
              </a:lnSpc>
              <a:spcBef>
                <a:spcPct val="50000"/>
              </a:spcBef>
              <a:buNone/>
            </a:pPr>
            <a:r>
              <a:rPr lang="en-US" altLang="zh-CN" sz="2400" b="1" dirty="0">
                <a:ea typeface="楷体_GB2312" pitchFamily="1" charset="-122"/>
              </a:rPr>
              <a:t>        </a:t>
            </a:r>
            <a:r>
              <a:rPr lang="zh-CN" altLang="en-US" sz="2400" b="1" dirty="0">
                <a:ea typeface="楷体_GB2312" pitchFamily="1" charset="-122"/>
              </a:rPr>
              <a:t>由以上计算可知，该单口等效为一个</a:t>
            </a:r>
            <a:r>
              <a:rPr lang="en-US" altLang="zh-CN" sz="2400" b="1" dirty="0">
                <a:ea typeface="楷体_GB2312" pitchFamily="1" charset="-122"/>
              </a:rPr>
              <a:t>4A</a:t>
            </a:r>
            <a:r>
              <a:rPr lang="zh-CN" altLang="en-US" sz="2400" b="1" dirty="0">
                <a:ea typeface="楷体_GB2312" pitchFamily="1" charset="-122"/>
              </a:rPr>
              <a:t>电流源</a:t>
            </a:r>
            <a:r>
              <a:rPr lang="en-US" altLang="zh-CN" sz="2400" b="1" dirty="0">
                <a:ea typeface="楷体_GB2312" pitchFamily="1" charset="-122"/>
              </a:rPr>
              <a:t>[</a:t>
            </a:r>
            <a:r>
              <a:rPr lang="zh-CN" altLang="en-US" sz="2400" b="1" dirty="0">
                <a:ea typeface="楷体_GB2312" pitchFamily="1" charset="-122"/>
              </a:rPr>
              <a:t>图</a:t>
            </a:r>
            <a:r>
              <a:rPr lang="en-US" altLang="zh-CN" sz="2400" b="1" dirty="0">
                <a:ea typeface="楷体_GB2312" pitchFamily="1" charset="-122"/>
              </a:rPr>
              <a:t>(c)]</a:t>
            </a:r>
            <a:r>
              <a:rPr lang="zh-CN" altLang="en-US" sz="2400" b="1" dirty="0">
                <a:ea typeface="楷体_GB2312" pitchFamily="1" charset="-122"/>
              </a:rPr>
              <a:t>。该单口求不出确定的</a:t>
            </a:r>
            <a:r>
              <a:rPr lang="en-US" altLang="zh-CN" sz="2400" b="1" i="1" dirty="0">
                <a:ea typeface="楷体_GB2312" pitchFamily="1" charset="-122"/>
              </a:rPr>
              <a:t>u</a:t>
            </a:r>
            <a:r>
              <a:rPr lang="en-US" altLang="zh-CN" sz="2400" b="1" baseline="-30000" dirty="0">
                <a:ea typeface="楷体_GB2312" pitchFamily="1" charset="-122"/>
              </a:rPr>
              <a:t>oc</a:t>
            </a:r>
            <a:r>
              <a:rPr lang="zh-CN" altLang="en-US" sz="2400" b="1" dirty="0">
                <a:ea typeface="楷体_GB2312" pitchFamily="1" charset="-122"/>
              </a:rPr>
              <a:t>，它不存在戴维宁等效电路。 </a:t>
            </a:r>
            <a:endParaRPr lang="zh-CN" altLang="en-US" sz="2400" b="1" dirty="0">
              <a:ea typeface="楷体_GB2312" pitchFamily="1" charset="-122"/>
            </a:endParaRPr>
          </a:p>
        </p:txBody>
      </p:sp>
      <p:grpSp>
        <p:nvGrpSpPr>
          <p:cNvPr id="177161" name="Group 9"/>
          <p:cNvGrpSpPr/>
          <p:nvPr/>
        </p:nvGrpSpPr>
        <p:grpSpPr>
          <a:xfrm>
            <a:off x="2667000" y="609600"/>
            <a:ext cx="7010400" cy="2287588"/>
            <a:chOff x="624" y="384"/>
            <a:chExt cx="4416" cy="1441"/>
          </a:xfrm>
        </p:grpSpPr>
        <p:graphicFrame>
          <p:nvGraphicFramePr>
            <p:cNvPr id="144394" name="Object 10"/>
            <p:cNvGraphicFramePr>
              <a:graphicFrameLocks noChangeAspect="1"/>
            </p:cNvGraphicFramePr>
            <p:nvPr/>
          </p:nvGraphicFramePr>
          <p:xfrm>
            <a:off x="624" y="384"/>
            <a:ext cx="4416" cy="1228"/>
          </p:xfrm>
          <a:graphic>
            <a:graphicData uri="http://schemas.openxmlformats.org/presentationml/2006/ole">
              <mc:AlternateContent xmlns:mc="http://schemas.openxmlformats.org/markup-compatibility/2006">
                <mc:Choice xmlns:v="urn:schemas-microsoft-com:vml" Requires="v">
                  <p:oleObj spid="_x0000_s4" name="" r:id="rId7" imgW="20497800" imgH="5702300" progId="Photoshop.Image.5">
                    <p:embed/>
                  </p:oleObj>
                </mc:Choice>
                <mc:Fallback>
                  <p:oleObj name="" r:id="rId7" imgW="20497800" imgH="5702300" progId="Photoshop.Image.5">
                    <p:embed/>
                    <p:pic>
                      <p:nvPicPr>
                        <p:cNvPr id="0" name="图片 3112"/>
                        <p:cNvPicPr/>
                        <p:nvPr/>
                      </p:nvPicPr>
                      <p:blipFill>
                        <a:blip r:embed="rId8"/>
                        <a:stretch>
                          <a:fillRect/>
                        </a:stretch>
                      </p:blipFill>
                      <p:spPr>
                        <a:xfrm>
                          <a:off x="624" y="384"/>
                          <a:ext cx="4416" cy="1228"/>
                        </a:xfrm>
                        <a:prstGeom prst="rect">
                          <a:avLst/>
                        </a:prstGeom>
                        <a:noFill/>
                        <a:ln w="38100">
                          <a:noFill/>
                          <a:miter/>
                        </a:ln>
                      </p:spPr>
                    </p:pic>
                  </p:oleObj>
                </mc:Fallback>
              </mc:AlternateContent>
            </a:graphicData>
          </a:graphic>
        </p:graphicFrame>
        <p:sp>
          <p:nvSpPr>
            <p:cNvPr id="144395" name="Rectangle 11"/>
            <p:cNvSpPr/>
            <p:nvPr/>
          </p:nvSpPr>
          <p:spPr>
            <a:xfrm>
              <a:off x="2592" y="1574"/>
              <a:ext cx="702" cy="25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zh-CN" altLang="en-US" sz="2000" b="1" dirty="0">
                  <a:ea typeface="楷体_GB2312" pitchFamily="1" charset="-122"/>
                </a:rPr>
                <a:t>图</a:t>
              </a:r>
              <a:r>
                <a:rPr lang="en-US" altLang="zh-CN" sz="2000" b="1" dirty="0">
                  <a:ea typeface="楷体_GB2312" pitchFamily="1" charset="-122"/>
                </a:rPr>
                <a:t>4</a:t>
              </a:r>
              <a:r>
                <a:rPr lang="zh-CN" altLang="en-US" sz="2000" b="1" dirty="0">
                  <a:ea typeface="楷体_GB2312" pitchFamily="1" charset="-122"/>
                </a:rPr>
                <a:t>－</a:t>
              </a:r>
              <a:r>
                <a:rPr lang="en-US" altLang="zh-CN" sz="2000" b="1" dirty="0">
                  <a:ea typeface="楷体_GB2312" pitchFamily="1" charset="-122"/>
                </a:rPr>
                <a:t>20</a:t>
              </a:r>
              <a:endParaRPr lang="en-US" altLang="zh-CN" sz="2000" b="1" dirty="0">
                <a:ea typeface="楷体_GB2312" pitchFamily="1" charset="-122"/>
              </a:endParaRP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177161"/>
                                        </p:tgtEl>
                                        <p:attrNameLst>
                                          <p:attrName>style.visibility</p:attrName>
                                        </p:attrNameLst>
                                      </p:cBhvr>
                                      <p:to>
                                        <p:strVal val="visible"/>
                                      </p:to>
                                    </p:set>
                                    <p:animEffect transition="in" filter="dissolve">
                                      <p:cBhvr>
                                        <p:cTn id="7" dur="500"/>
                                        <p:tgtEl>
                                          <p:spTgt spid="177161"/>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77154">
                                            <p:txEl>
                                              <p:pRg st="0" end="0"/>
                                            </p:txEl>
                                          </p:spTgt>
                                        </p:tgtEl>
                                        <p:attrNameLst>
                                          <p:attrName>style.visibility</p:attrName>
                                        </p:attrNameLst>
                                      </p:cBhvr>
                                      <p:to>
                                        <p:strVal val="visible"/>
                                      </p:to>
                                    </p:set>
                                    <p:animEffect transition="in" filter="dissolve">
                                      <p:cBhvr>
                                        <p:cTn id="12" dur="500"/>
                                        <p:tgtEl>
                                          <p:spTgt spid="177154">
                                            <p:txEl>
                                              <p:pRg st="0" end="0"/>
                                            </p:txEl>
                                          </p:spTgt>
                                        </p:tgtEl>
                                      </p:cBhvr>
                                    </p:animEffect>
                                  </p:childTnLst>
                                </p:cTn>
                              </p:par>
                            </p:childTnLst>
                          </p:cTn>
                        </p:par>
                        <p:par>
                          <p:cTn id="13" fill="hold">
                            <p:stCondLst>
                              <p:cond delay="500"/>
                            </p:stCondLst>
                            <p:childTnLst>
                              <p:par>
                                <p:cTn id="14" presetID="9" presetClass="entr" presetSubtype="0" fill="hold" nodeType="afterEffect">
                                  <p:stCondLst>
                                    <p:cond delay="1000"/>
                                  </p:stCondLst>
                                  <p:childTnLst>
                                    <p:set>
                                      <p:cBhvr>
                                        <p:cTn id="15" dur="1" fill="hold">
                                          <p:stCondLst>
                                            <p:cond delay="0"/>
                                          </p:stCondLst>
                                        </p:cTn>
                                        <p:tgtEl>
                                          <p:spTgt spid="177155"/>
                                        </p:tgtEl>
                                        <p:attrNameLst>
                                          <p:attrName>style.visibility</p:attrName>
                                        </p:attrNameLst>
                                      </p:cBhvr>
                                      <p:to>
                                        <p:strVal val="visible"/>
                                      </p:to>
                                    </p:set>
                                    <p:animEffect transition="in" filter="dissolve">
                                      <p:cBhvr>
                                        <p:cTn id="16" dur="500"/>
                                        <p:tgtEl>
                                          <p:spTgt spid="177155"/>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177156">
                                            <p:txEl>
                                              <p:pRg st="0" end="0"/>
                                            </p:txEl>
                                          </p:spTgt>
                                        </p:tgtEl>
                                        <p:attrNameLst>
                                          <p:attrName>style.visibility</p:attrName>
                                        </p:attrNameLst>
                                      </p:cBhvr>
                                      <p:to>
                                        <p:strVal val="visible"/>
                                      </p:to>
                                    </p:set>
                                    <p:animEffect transition="in" filter="dissolve">
                                      <p:cBhvr>
                                        <p:cTn id="21" dur="500"/>
                                        <p:tgtEl>
                                          <p:spTgt spid="177156">
                                            <p:txEl>
                                              <p:pRg st="0" end="0"/>
                                            </p:txEl>
                                          </p:spTgt>
                                        </p:tgtEl>
                                      </p:cBhvr>
                                    </p:animEffect>
                                  </p:childTnLst>
                                </p:cTn>
                              </p:par>
                            </p:childTnLst>
                          </p:cTn>
                        </p:par>
                        <p:par>
                          <p:cTn id="22" fill="hold">
                            <p:stCondLst>
                              <p:cond delay="500"/>
                            </p:stCondLst>
                            <p:childTnLst>
                              <p:par>
                                <p:cTn id="23" presetID="9" presetClass="entr" presetSubtype="0" fill="hold" nodeType="afterEffect">
                                  <p:stCondLst>
                                    <p:cond delay="1000"/>
                                  </p:stCondLst>
                                  <p:childTnLst>
                                    <p:set>
                                      <p:cBhvr>
                                        <p:cTn id="24" dur="1" fill="hold">
                                          <p:stCondLst>
                                            <p:cond delay="0"/>
                                          </p:stCondLst>
                                        </p:cTn>
                                        <p:tgtEl>
                                          <p:spTgt spid="177157"/>
                                        </p:tgtEl>
                                        <p:attrNameLst>
                                          <p:attrName>style.visibility</p:attrName>
                                        </p:attrNameLst>
                                      </p:cBhvr>
                                      <p:to>
                                        <p:strVal val="visible"/>
                                      </p:to>
                                    </p:set>
                                    <p:animEffect transition="in" filter="dissolve">
                                      <p:cBhvr>
                                        <p:cTn id="25" dur="500"/>
                                        <p:tgtEl>
                                          <p:spTgt spid="177157"/>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grpId="0" nodeType="clickEffect">
                                  <p:stCondLst>
                                    <p:cond delay="0"/>
                                  </p:stCondLst>
                                  <p:childTnLst>
                                    <p:set>
                                      <p:cBhvr>
                                        <p:cTn id="29" dur="1" fill="hold">
                                          <p:stCondLst>
                                            <p:cond delay="0"/>
                                          </p:stCondLst>
                                        </p:cTn>
                                        <p:tgtEl>
                                          <p:spTgt spid="177158">
                                            <p:txEl>
                                              <p:pRg st="0" end="0"/>
                                            </p:txEl>
                                          </p:spTgt>
                                        </p:tgtEl>
                                        <p:attrNameLst>
                                          <p:attrName>style.visibility</p:attrName>
                                        </p:attrNameLst>
                                      </p:cBhvr>
                                      <p:to>
                                        <p:strVal val="visible"/>
                                      </p:to>
                                    </p:set>
                                    <p:animEffect transition="in" filter="dissolve">
                                      <p:cBhvr>
                                        <p:cTn id="30" dur="500"/>
                                        <p:tgtEl>
                                          <p:spTgt spid="177158">
                                            <p:txEl>
                                              <p:pRg st="0" end="0"/>
                                            </p:txEl>
                                          </p:spTgt>
                                        </p:tgtEl>
                                      </p:cBhvr>
                                    </p:animEffect>
                                  </p:childTnLst>
                                </p:cTn>
                              </p:par>
                            </p:childTnLst>
                          </p:cTn>
                        </p:par>
                        <p:par>
                          <p:cTn id="31" fill="hold">
                            <p:stCondLst>
                              <p:cond delay="500"/>
                            </p:stCondLst>
                            <p:childTnLst>
                              <p:par>
                                <p:cTn id="32" presetID="9" presetClass="entr" presetSubtype="0" fill="hold" nodeType="afterEffect">
                                  <p:stCondLst>
                                    <p:cond delay="1000"/>
                                  </p:stCondLst>
                                  <p:childTnLst>
                                    <p:set>
                                      <p:cBhvr>
                                        <p:cTn id="33" dur="1" fill="hold">
                                          <p:stCondLst>
                                            <p:cond delay="0"/>
                                          </p:stCondLst>
                                        </p:cTn>
                                        <p:tgtEl>
                                          <p:spTgt spid="177159"/>
                                        </p:tgtEl>
                                        <p:attrNameLst>
                                          <p:attrName>style.visibility</p:attrName>
                                        </p:attrNameLst>
                                      </p:cBhvr>
                                      <p:to>
                                        <p:strVal val="visible"/>
                                      </p:to>
                                    </p:set>
                                    <p:animEffect transition="in" filter="dissolve">
                                      <p:cBhvr>
                                        <p:cTn id="34" dur="500"/>
                                        <p:tgtEl>
                                          <p:spTgt spid="177159"/>
                                        </p:tgtEl>
                                      </p:cBhvr>
                                    </p:animEffect>
                                  </p:childTnLst>
                                </p:cTn>
                              </p:par>
                            </p:childTnLst>
                          </p:cTn>
                        </p:par>
                      </p:childTnLst>
                    </p:cTn>
                  </p:par>
                  <p:par>
                    <p:cTn id="35" fill="hold">
                      <p:stCondLst>
                        <p:cond delay="indefinite"/>
                      </p:stCondLst>
                      <p:childTnLst>
                        <p:par>
                          <p:cTn id="36" fill="hold">
                            <p:stCondLst>
                              <p:cond delay="0"/>
                            </p:stCondLst>
                            <p:childTnLst>
                              <p:par>
                                <p:cTn id="37" presetID="9" presetClass="entr" presetSubtype="0" fill="hold" grpId="0" nodeType="clickEffect">
                                  <p:stCondLst>
                                    <p:cond delay="0"/>
                                  </p:stCondLst>
                                  <p:childTnLst>
                                    <p:set>
                                      <p:cBhvr>
                                        <p:cTn id="38" dur="1" fill="hold">
                                          <p:stCondLst>
                                            <p:cond delay="0"/>
                                          </p:stCondLst>
                                        </p:cTn>
                                        <p:tgtEl>
                                          <p:spTgt spid="177160">
                                            <p:txEl>
                                              <p:pRg st="0" end="0"/>
                                            </p:txEl>
                                          </p:spTgt>
                                        </p:tgtEl>
                                        <p:attrNameLst>
                                          <p:attrName>style.visibility</p:attrName>
                                        </p:attrNameLst>
                                      </p:cBhvr>
                                      <p:to>
                                        <p:strVal val="visible"/>
                                      </p:to>
                                    </p:set>
                                    <p:animEffect transition="in" filter="dissolve">
                                      <p:cBhvr>
                                        <p:cTn id="39" dur="500"/>
                                        <p:tgtEl>
                                          <p:spTgt spid="17716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7154" grpId="0" build="p"/>
      <p:bldP spid="177156" grpId="0" build="p"/>
      <p:bldP spid="177158" grpId="0" build="p"/>
      <p:bldP spid="177160" grpId="0" build="p"/>
    </p:bld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Text Box 2"/>
          <p:cNvSpPr txBox="1"/>
          <p:nvPr/>
        </p:nvSpPr>
        <p:spPr>
          <a:xfrm>
            <a:off x="2133600" y="735013"/>
            <a:ext cx="8001000" cy="387667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just" eaLnBrk="1" hangingPunct="1">
              <a:lnSpc>
                <a:spcPct val="150000"/>
              </a:lnSpc>
              <a:spcBef>
                <a:spcPct val="50000"/>
              </a:spcBef>
              <a:buNone/>
            </a:pPr>
            <a:r>
              <a:rPr lang="en-US" altLang="zh-CN" sz="2400" b="1" dirty="0">
                <a:ea typeface="楷体_GB2312" pitchFamily="1" charset="-122"/>
              </a:rPr>
              <a:t> </a:t>
            </a:r>
            <a:r>
              <a:rPr lang="zh-CN" altLang="en-US" sz="2800" b="1" dirty="0">
                <a:ea typeface="楷体_GB2312" pitchFamily="1" charset="-122"/>
              </a:rPr>
              <a:t>二、含源线性电阻单口网络的等效电路</a:t>
            </a:r>
            <a:endParaRPr lang="zh-CN" altLang="en-US" sz="2800" b="1" dirty="0">
              <a:ea typeface="楷体_GB2312" pitchFamily="1" charset="-122"/>
            </a:endParaRPr>
          </a:p>
          <a:p>
            <a:pPr marL="0" lvl="0" indent="0" algn="just" eaLnBrk="1" hangingPunct="1">
              <a:lnSpc>
                <a:spcPct val="150000"/>
              </a:lnSpc>
              <a:spcBef>
                <a:spcPct val="50000"/>
              </a:spcBef>
              <a:buNone/>
            </a:pPr>
            <a:r>
              <a:rPr lang="zh-CN" altLang="en-US" sz="2400" b="1" dirty="0">
                <a:ea typeface="楷体_GB2312" pitchFamily="1" charset="-122"/>
              </a:rPr>
              <a:t>        从戴维宁</a:t>
            </a:r>
            <a:r>
              <a:rPr lang="en-US" altLang="zh-CN" sz="2400" b="1" dirty="0">
                <a:ea typeface="楷体_GB2312" pitchFamily="1" charset="-122"/>
              </a:rPr>
              <a:t>-</a:t>
            </a:r>
            <a:r>
              <a:rPr lang="zh-CN" altLang="en-US" sz="2400" b="1" dirty="0">
                <a:ea typeface="楷体_GB2312" pitchFamily="1" charset="-122"/>
              </a:rPr>
              <a:t>诺顿定理的学习中知道，含源线性电阻单口网络可以等效为一个电压源和电阻的串联或一个电流源和电阻的并联</a:t>
            </a:r>
            <a:r>
              <a:rPr lang="en-US" altLang="zh-CN" sz="2400" b="1" dirty="0">
                <a:ea typeface="楷体_GB2312" pitchFamily="1" charset="-122"/>
              </a:rPr>
              <a:t>[</a:t>
            </a:r>
            <a:r>
              <a:rPr lang="zh-CN" altLang="en-US" sz="2400" b="1" dirty="0">
                <a:ea typeface="楷体_GB2312" pitchFamily="1" charset="-122"/>
              </a:rPr>
              <a:t>图</a:t>
            </a:r>
            <a:r>
              <a:rPr lang="en-US" altLang="zh-CN" sz="2400" b="1" dirty="0">
                <a:ea typeface="楷体_GB2312" pitchFamily="1" charset="-122"/>
              </a:rPr>
              <a:t>(b)</a:t>
            </a:r>
            <a:r>
              <a:rPr lang="zh-CN" altLang="en-US" sz="2400" b="1" dirty="0">
                <a:ea typeface="楷体_GB2312" pitchFamily="1" charset="-122"/>
              </a:rPr>
              <a:t>和</a:t>
            </a:r>
            <a:r>
              <a:rPr lang="en-US" altLang="zh-CN" sz="2400" b="1" dirty="0">
                <a:ea typeface="楷体_GB2312" pitchFamily="1" charset="-122"/>
              </a:rPr>
              <a:t>(c)]</a:t>
            </a:r>
            <a:r>
              <a:rPr lang="zh-CN" altLang="en-US" sz="2400" b="1" dirty="0">
                <a:ea typeface="楷体_GB2312" pitchFamily="1" charset="-122"/>
              </a:rPr>
              <a:t>。只要能计算出确定的</a:t>
            </a:r>
            <a:r>
              <a:rPr lang="en-US" altLang="zh-CN" sz="2400" b="1" i="1" dirty="0">
                <a:ea typeface="楷体_GB2312" pitchFamily="1" charset="-122"/>
              </a:rPr>
              <a:t>u</a:t>
            </a:r>
            <a:r>
              <a:rPr lang="en-US" altLang="zh-CN" sz="2400" b="1" baseline="-30000" dirty="0">
                <a:ea typeface="楷体_GB2312" pitchFamily="1" charset="-122"/>
              </a:rPr>
              <a:t>oc</a:t>
            </a:r>
            <a:r>
              <a:rPr lang="en-US" altLang="zh-CN" sz="2400" b="1" dirty="0">
                <a:ea typeface="楷体_GB2312" pitchFamily="1" charset="-122"/>
              </a:rPr>
              <a:t>,</a:t>
            </a:r>
            <a:r>
              <a:rPr lang="en-US" altLang="zh-CN" sz="2400" b="1" i="1" dirty="0">
                <a:ea typeface="楷体_GB2312" pitchFamily="1" charset="-122"/>
              </a:rPr>
              <a:t>i</a:t>
            </a:r>
            <a:r>
              <a:rPr lang="en-US" altLang="zh-CN" sz="2400" b="1" baseline="-30000" dirty="0">
                <a:ea typeface="楷体_GB2312" pitchFamily="1" charset="-122"/>
              </a:rPr>
              <a:t>sc</a:t>
            </a:r>
            <a:r>
              <a:rPr lang="zh-CN" altLang="en-US" sz="2400" b="1" dirty="0">
                <a:ea typeface="楷体_GB2312" pitchFamily="1" charset="-122"/>
              </a:rPr>
              <a:t>和</a:t>
            </a:r>
            <a:r>
              <a:rPr lang="en-US" altLang="zh-CN" sz="2400" b="1" i="1" dirty="0">
                <a:ea typeface="楷体_GB2312" pitchFamily="1" charset="-122"/>
              </a:rPr>
              <a:t>R</a:t>
            </a:r>
            <a:r>
              <a:rPr lang="en-US" altLang="zh-CN" sz="2400" b="1" baseline="-30000" dirty="0">
                <a:ea typeface="楷体_GB2312" pitchFamily="1" charset="-122"/>
              </a:rPr>
              <a:t>o</a:t>
            </a:r>
            <a:r>
              <a:rPr lang="en-US" altLang="zh-CN" sz="2400" b="1" dirty="0">
                <a:ea typeface="楷体_GB2312" pitchFamily="1" charset="-122"/>
              </a:rPr>
              <a:t> [</a:t>
            </a:r>
            <a:r>
              <a:rPr lang="zh-CN" altLang="en-US" sz="2400" b="1" dirty="0">
                <a:ea typeface="楷体_GB2312" pitchFamily="1" charset="-122"/>
              </a:rPr>
              <a:t>图</a:t>
            </a:r>
            <a:r>
              <a:rPr lang="en-US" altLang="zh-CN" sz="2400" b="1" dirty="0">
                <a:ea typeface="楷体_GB2312" pitchFamily="1" charset="-122"/>
              </a:rPr>
              <a:t>(d)</a:t>
            </a:r>
            <a:r>
              <a:rPr lang="zh-CN" altLang="en-US" sz="2400" b="1" dirty="0">
                <a:ea typeface="楷体_GB2312" pitchFamily="1" charset="-122"/>
              </a:rPr>
              <a:t>、</a:t>
            </a:r>
            <a:r>
              <a:rPr lang="en-US" altLang="zh-CN" sz="2400" b="1" dirty="0">
                <a:ea typeface="楷体_GB2312" pitchFamily="1" charset="-122"/>
              </a:rPr>
              <a:t>(e)</a:t>
            </a:r>
            <a:r>
              <a:rPr lang="zh-CN" altLang="en-US" sz="2400" b="1" dirty="0">
                <a:ea typeface="楷体_GB2312" pitchFamily="1" charset="-122"/>
              </a:rPr>
              <a:t>、</a:t>
            </a:r>
            <a:r>
              <a:rPr lang="en-US" altLang="zh-CN" sz="2400" b="1" dirty="0">
                <a:ea typeface="楷体_GB2312" pitchFamily="1" charset="-122"/>
              </a:rPr>
              <a:t>(f)]</a:t>
            </a:r>
            <a:r>
              <a:rPr lang="zh-CN" altLang="en-US" sz="2400" b="1" dirty="0">
                <a:ea typeface="楷体_GB2312" pitchFamily="1" charset="-122"/>
              </a:rPr>
              <a:t>，就能求得这两种等效电路。</a:t>
            </a:r>
            <a:endParaRPr lang="zh-CN" altLang="en-US" sz="2400" b="1" dirty="0">
              <a:ea typeface="楷体_GB2312" pitchFamily="1" charset="-122"/>
            </a:endParaRPr>
          </a:p>
          <a:p>
            <a:pPr marL="0" lvl="0" indent="0" algn="just" eaLnBrk="1" hangingPunct="1">
              <a:lnSpc>
                <a:spcPct val="150000"/>
              </a:lnSpc>
              <a:spcBef>
                <a:spcPct val="50000"/>
              </a:spcBef>
              <a:buNone/>
            </a:pPr>
            <a:r>
              <a:rPr lang="zh-CN" altLang="en-US" sz="2400" b="1" dirty="0">
                <a:ea typeface="楷体_GB2312" pitchFamily="1" charset="-122"/>
              </a:rPr>
              <a:t>        （图见下页）</a:t>
            </a:r>
            <a:endParaRPr lang="zh-CN" altLang="en-US" sz="2400" b="1" dirty="0">
              <a:ea typeface="楷体_GB2312" pitchFamily="1"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3000"/>
                                  </p:stCondLst>
                                  <p:childTnLst>
                                    <p:set>
                                      <p:cBhvr>
                                        <p:cTn id="6" dur="1" fill="hold">
                                          <p:stCondLst>
                                            <p:cond delay="0"/>
                                          </p:stCondLst>
                                        </p:cTn>
                                        <p:tgtEl>
                                          <p:spTgt spid="178178">
                                            <p:txEl>
                                              <p:pRg st="0" end="0"/>
                                            </p:txEl>
                                          </p:spTgt>
                                        </p:tgtEl>
                                        <p:attrNameLst>
                                          <p:attrName>style.visibility</p:attrName>
                                        </p:attrNameLst>
                                      </p:cBhvr>
                                      <p:to>
                                        <p:strVal val="visible"/>
                                      </p:to>
                                    </p:set>
                                    <p:animEffect transition="in" filter="dissolve">
                                      <p:cBhvr>
                                        <p:cTn id="7" dur="500"/>
                                        <p:tgtEl>
                                          <p:spTgt spid="178178">
                                            <p:txEl>
                                              <p:pRg st="0" end="0"/>
                                            </p:txEl>
                                          </p:spTgt>
                                        </p:tgtEl>
                                      </p:cBhvr>
                                    </p:animEffect>
                                  </p:childTnLst>
                                </p:cTn>
                              </p:par>
                            </p:childTnLst>
                          </p:cTn>
                        </p:par>
                        <p:par>
                          <p:cTn id="8" fill="hold">
                            <p:stCondLst>
                              <p:cond delay="3500"/>
                            </p:stCondLst>
                            <p:childTnLst>
                              <p:par>
                                <p:cTn id="9" presetID="9" presetClass="entr" presetSubtype="0" fill="hold" grpId="0" nodeType="afterEffect">
                                  <p:stCondLst>
                                    <p:cond delay="3000"/>
                                  </p:stCondLst>
                                  <p:childTnLst>
                                    <p:set>
                                      <p:cBhvr>
                                        <p:cTn id="10" dur="1" fill="hold">
                                          <p:stCondLst>
                                            <p:cond delay="0"/>
                                          </p:stCondLst>
                                        </p:cTn>
                                        <p:tgtEl>
                                          <p:spTgt spid="178178">
                                            <p:txEl>
                                              <p:pRg st="1" end="1"/>
                                            </p:txEl>
                                          </p:spTgt>
                                        </p:tgtEl>
                                        <p:attrNameLst>
                                          <p:attrName>style.visibility</p:attrName>
                                        </p:attrNameLst>
                                      </p:cBhvr>
                                      <p:to>
                                        <p:strVal val="visible"/>
                                      </p:to>
                                    </p:set>
                                    <p:animEffect transition="in" filter="dissolve">
                                      <p:cBhvr>
                                        <p:cTn id="11" dur="500"/>
                                        <p:tgtEl>
                                          <p:spTgt spid="178178">
                                            <p:txEl>
                                              <p:pRg st="1" end="1"/>
                                            </p:txEl>
                                          </p:spTgt>
                                        </p:tgtEl>
                                      </p:cBhvr>
                                    </p:animEffect>
                                  </p:childTnLst>
                                </p:cTn>
                              </p:par>
                            </p:childTnLst>
                          </p:cTn>
                        </p:par>
                        <p:par>
                          <p:cTn id="12" fill="hold">
                            <p:stCondLst>
                              <p:cond delay="7000"/>
                            </p:stCondLst>
                            <p:childTnLst>
                              <p:par>
                                <p:cTn id="13" presetID="9" presetClass="entr" presetSubtype="0" fill="hold" grpId="0" nodeType="afterEffect">
                                  <p:stCondLst>
                                    <p:cond delay="3000"/>
                                  </p:stCondLst>
                                  <p:childTnLst>
                                    <p:set>
                                      <p:cBhvr>
                                        <p:cTn id="14" dur="1" fill="hold">
                                          <p:stCondLst>
                                            <p:cond delay="0"/>
                                          </p:stCondLst>
                                        </p:cTn>
                                        <p:tgtEl>
                                          <p:spTgt spid="178178">
                                            <p:txEl>
                                              <p:pRg st="2" end="2"/>
                                            </p:txEl>
                                          </p:spTgt>
                                        </p:tgtEl>
                                        <p:attrNameLst>
                                          <p:attrName>style.visibility</p:attrName>
                                        </p:attrNameLst>
                                      </p:cBhvr>
                                      <p:to>
                                        <p:strVal val="visible"/>
                                      </p:to>
                                    </p:set>
                                    <p:animEffect transition="in" filter="dissolve">
                                      <p:cBhvr>
                                        <p:cTn id="15" dur="500"/>
                                        <p:tgtEl>
                                          <p:spTgt spid="17817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8178" grpId="0" advAuto="100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2"/>
          <p:cNvSpPr>
            <a:spLocks noChangeArrowheads="1"/>
          </p:cNvSpPr>
          <p:nvPr>
            <p:custDataLst>
              <p:tags r:id="rId1"/>
            </p:custDataLst>
          </p:nvPr>
        </p:nvSpPr>
        <p:spPr bwMode="auto">
          <a:xfrm>
            <a:off x="5470843" y="949357"/>
            <a:ext cx="1511300" cy="874648"/>
          </a:xfrm>
          <a:prstGeom prst="ellipse">
            <a:avLst/>
          </a:prstGeom>
          <a:noFill/>
          <a:ln w="38100">
            <a:solidFill>
              <a:srgbClr val="CC0000"/>
            </a:solidFill>
            <a:prstDash val="dash"/>
            <a:round/>
          </a:ln>
          <a:effectLst/>
          <a:extLst>
            <a:ext uri="{909E8E84-426E-40DD-AFC4-6F175D3DCCD1}">
              <a14:hiddenFill xmlns:a14="http://schemas.microsoft.com/office/drawing/2010/main">
                <a:solidFill>
                  <a:srgbClr val="0000F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3366"/>
              </a:solidFill>
              <a:effectLst/>
              <a:uLnTx/>
              <a:uFillTx/>
              <a:latin typeface="Arial" panose="020B0604020202090204" pitchFamily="34" charset="0"/>
              <a:ea typeface="宋体" pitchFamily="2" charset="-122"/>
              <a:cs typeface="+mn-cs"/>
            </a:endParaRPr>
          </a:p>
        </p:txBody>
      </p:sp>
      <p:sp>
        <p:nvSpPr>
          <p:cNvPr id="3" name="Text Box 3"/>
          <p:cNvSpPr txBox="1">
            <a:spLocks noChangeArrowheads="1"/>
          </p:cNvSpPr>
          <p:nvPr>
            <p:custDataLst>
              <p:tags r:id="rId2"/>
            </p:custDataLst>
          </p:nvPr>
        </p:nvSpPr>
        <p:spPr bwMode="auto">
          <a:xfrm>
            <a:off x="1437005" y="684689"/>
            <a:ext cx="1527175" cy="521970"/>
          </a:xfrm>
          <a:prstGeom prst="rect">
            <a:avLst/>
          </a:prstGeom>
          <a:solidFill>
            <a:srgbClr val="993366"/>
          </a:solidFill>
          <a:ln>
            <a:noFill/>
          </a:ln>
          <a:effectLst/>
          <a:extLst>
            <a:ext uri="{91240B29-F687-4F45-9708-019B960494DF}">
              <a14:hiddenLine xmlns:a14="http://schemas.microsoft.com/office/drawing/2010/main" w="127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marL="0" marR="0" lvl="0" indent="0" algn="ctr" defTabSz="914400" rtl="0" eaLnBrk="0" fontAlgn="base" latinLnBrk="0" hangingPunct="0">
              <a:lnSpc>
                <a:spcPct val="100000"/>
              </a:lnSpc>
              <a:spcBef>
                <a:spcPct val="50000"/>
              </a:spcBef>
              <a:spcAft>
                <a:spcPct val="0"/>
              </a:spcAft>
              <a:buClrTx/>
              <a:buSzTx/>
              <a:buFontTx/>
              <a:buNone/>
              <a:defRPr/>
            </a:pPr>
            <a:r>
              <a:rPr kumimoji="1" lang="zh-CN" altLang="en-US" sz="2800" b="1" i="0" u="none" strike="noStrike" kern="1200" cap="none" spc="0" normalizeH="0" baseline="0" noProof="0">
                <a:ln>
                  <a:noFill/>
                </a:ln>
                <a:solidFill>
                  <a:srgbClr val="003366"/>
                </a:solidFill>
                <a:effectLst/>
                <a:uLnTx/>
                <a:uFillTx/>
                <a:latin typeface="Times New Roman" panose="02020503050405090304" pitchFamily="18" charset="0"/>
                <a:ea typeface="宋体" pitchFamily="2" charset="-122"/>
                <a:cs typeface="+mn-cs"/>
                <a:sym typeface="Symbol" panose="05050102010706020507" pitchFamily="18" charset="2"/>
              </a:rPr>
              <a:t>思考：</a:t>
            </a:r>
            <a:endParaRPr kumimoji="1" lang="zh-CN" altLang="en-US" sz="2800" b="1" i="0" u="none" strike="noStrike" kern="1200" cap="none" spc="0" normalizeH="0" baseline="0" noProof="0">
              <a:ln>
                <a:noFill/>
              </a:ln>
              <a:solidFill>
                <a:srgbClr val="003366"/>
              </a:solidFill>
              <a:effectLst/>
              <a:uLnTx/>
              <a:uFillTx/>
              <a:latin typeface="Times New Roman" panose="02020503050405090304" pitchFamily="18" charset="0"/>
              <a:ea typeface="宋体" pitchFamily="2" charset="-122"/>
              <a:cs typeface="+mn-cs"/>
              <a:sym typeface="Symbol" panose="05050102010706020507" pitchFamily="18" charset="2"/>
            </a:endParaRPr>
          </a:p>
        </p:txBody>
      </p:sp>
      <p:grpSp>
        <p:nvGrpSpPr>
          <p:cNvPr id="4" name="Group 4"/>
          <p:cNvGrpSpPr/>
          <p:nvPr/>
        </p:nvGrpSpPr>
        <p:grpSpPr bwMode="auto">
          <a:xfrm>
            <a:off x="8134668" y="4938713"/>
            <a:ext cx="1439862" cy="938212"/>
            <a:chOff x="4422" y="2750"/>
            <a:chExt cx="681" cy="591"/>
          </a:xfrm>
        </p:grpSpPr>
        <p:sp>
          <p:nvSpPr>
            <p:cNvPr id="5" name="Text Box 5"/>
            <p:cNvSpPr txBox="1">
              <a:spLocks noChangeArrowheads="1"/>
            </p:cNvSpPr>
            <p:nvPr>
              <p:custDataLst>
                <p:tags r:id="rId3"/>
              </p:custDataLst>
            </p:nvPr>
          </p:nvSpPr>
          <p:spPr bwMode="auto">
            <a:xfrm>
              <a:off x="4422" y="2976"/>
              <a:ext cx="681"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marL="0" marR="0" lvl="0" indent="0" algn="ctr" defTabSz="914400" rtl="0" eaLnBrk="0" fontAlgn="base" latinLnBrk="0" hangingPunct="0">
                <a:lnSpc>
                  <a:spcPct val="100000"/>
                </a:lnSpc>
                <a:spcBef>
                  <a:spcPct val="50000"/>
                </a:spcBef>
                <a:spcAft>
                  <a:spcPct val="0"/>
                </a:spcAft>
                <a:buClrTx/>
                <a:buSzTx/>
                <a:buFontTx/>
                <a:buNone/>
                <a:defRPr/>
              </a:pPr>
              <a:r>
                <a:rPr kumimoji="1" lang="en-US" altLang="zh-CN" sz="3200" b="1" i="1" u="none" strike="noStrike" kern="1200" cap="none" spc="0" normalizeH="0" baseline="0" noProof="0">
                  <a:ln>
                    <a:noFill/>
                  </a:ln>
                  <a:solidFill>
                    <a:srgbClr val="003366"/>
                  </a:solidFill>
                  <a:effectLst/>
                  <a:uLnTx/>
                  <a:uFillTx/>
                  <a:latin typeface="Times New Roman" panose="02020503050405090304" pitchFamily="18" charset="0"/>
                  <a:ea typeface="宋体" pitchFamily="2" charset="-122"/>
                  <a:cs typeface="+mn-cs"/>
                  <a:sym typeface="Symbol" panose="05050102010706020507" pitchFamily="18" charset="2"/>
                </a:rPr>
                <a:t>i</a:t>
              </a:r>
              <a:r>
                <a:rPr kumimoji="1" lang="en-US" altLang="zh-CN" sz="3200" b="1" i="1" u="none" strike="noStrike" kern="1200" cap="none" spc="0" normalizeH="0" baseline="-25000" noProof="0">
                  <a:ln>
                    <a:noFill/>
                  </a:ln>
                  <a:solidFill>
                    <a:srgbClr val="003366"/>
                  </a:solidFill>
                  <a:effectLst/>
                  <a:uLnTx/>
                  <a:uFillTx/>
                  <a:latin typeface="Times New Roman" panose="02020503050405090304" pitchFamily="18" charset="0"/>
                  <a:ea typeface="宋体" pitchFamily="2" charset="-122"/>
                  <a:cs typeface="+mn-cs"/>
                  <a:sym typeface="Symbol" panose="05050102010706020507" pitchFamily="18" charset="2"/>
                </a:rPr>
                <a:t>1</a:t>
              </a:r>
              <a:r>
                <a:rPr kumimoji="1" lang="en-US" altLang="zh-CN" sz="3200" b="1" i="1" u="none" strike="noStrike" kern="1200" cap="none" spc="0" normalizeH="0" baseline="0" noProof="0">
                  <a:ln>
                    <a:noFill/>
                  </a:ln>
                  <a:solidFill>
                    <a:srgbClr val="003366"/>
                  </a:solidFill>
                  <a:effectLst/>
                  <a:uLnTx/>
                  <a:uFillTx/>
                  <a:latin typeface="Times New Roman" panose="02020503050405090304" pitchFamily="18" charset="0"/>
                  <a:ea typeface="宋体" pitchFamily="2" charset="-122"/>
                  <a:cs typeface="+mn-cs"/>
                  <a:sym typeface="Symbol" panose="05050102010706020507" pitchFamily="18" charset="2"/>
                </a:rPr>
                <a:t>=i</a:t>
              </a:r>
              <a:r>
                <a:rPr kumimoji="1" lang="en-US" altLang="zh-CN" sz="3200" b="1" i="1" u="none" strike="noStrike" kern="1200" cap="none" spc="0" normalizeH="0" baseline="-25000" noProof="0">
                  <a:ln>
                    <a:noFill/>
                  </a:ln>
                  <a:solidFill>
                    <a:srgbClr val="003366"/>
                  </a:solidFill>
                  <a:effectLst/>
                  <a:uLnTx/>
                  <a:uFillTx/>
                  <a:latin typeface="Times New Roman" panose="02020503050405090304" pitchFamily="18" charset="0"/>
                  <a:ea typeface="宋体" pitchFamily="2" charset="-122"/>
                  <a:cs typeface="+mn-cs"/>
                  <a:sym typeface="Symbol" panose="05050102010706020507" pitchFamily="18" charset="2"/>
                </a:rPr>
                <a:t>2</a:t>
              </a:r>
              <a:endParaRPr kumimoji="1" lang="en-US" altLang="zh-CN" sz="3200" b="1" i="1" u="none" strike="noStrike" kern="1200" cap="none" spc="0" normalizeH="0" baseline="0" noProof="0">
                <a:ln>
                  <a:noFill/>
                </a:ln>
                <a:solidFill>
                  <a:srgbClr val="003366"/>
                </a:solidFill>
                <a:effectLst/>
                <a:uLnTx/>
                <a:uFillTx/>
                <a:latin typeface="Times New Roman" panose="02020503050405090304" pitchFamily="18" charset="0"/>
                <a:ea typeface="宋体" pitchFamily="2" charset="-122"/>
                <a:cs typeface="+mn-cs"/>
                <a:sym typeface="Symbol" panose="05050102010706020507" pitchFamily="18" charset="2"/>
              </a:endParaRPr>
            </a:p>
          </p:txBody>
        </p:sp>
        <p:sp>
          <p:nvSpPr>
            <p:cNvPr id="6" name="Text Box 6"/>
            <p:cNvSpPr txBox="1">
              <a:spLocks noChangeArrowheads="1"/>
            </p:cNvSpPr>
            <p:nvPr>
              <p:custDataLst>
                <p:tags r:id="rId4"/>
              </p:custDataLst>
            </p:nvPr>
          </p:nvSpPr>
          <p:spPr bwMode="auto">
            <a:xfrm>
              <a:off x="4649" y="2750"/>
              <a:ext cx="306" cy="36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marL="0" marR="0" lvl="0" indent="0" algn="ctr" defTabSz="914400" rtl="0" eaLnBrk="0" fontAlgn="base" latinLnBrk="0" hangingPunct="0">
                <a:lnSpc>
                  <a:spcPct val="100000"/>
                </a:lnSpc>
                <a:spcBef>
                  <a:spcPct val="50000"/>
                </a:spcBef>
                <a:spcAft>
                  <a:spcPct val="0"/>
                </a:spcAft>
                <a:buClrTx/>
                <a:buSzTx/>
                <a:buFontTx/>
                <a:buNone/>
                <a:defRPr/>
              </a:pPr>
              <a:r>
                <a:rPr kumimoji="1" lang="en-US" altLang="zh-CN" sz="3200" b="1" i="0" u="none" strike="noStrike" kern="1200" cap="none" spc="0" normalizeH="0" baseline="0" noProof="0">
                  <a:ln>
                    <a:noFill/>
                  </a:ln>
                  <a:solidFill>
                    <a:srgbClr val="003366"/>
                  </a:solidFill>
                  <a:effectLst/>
                  <a:uLnTx/>
                  <a:uFillTx/>
                  <a:latin typeface="Times New Roman" panose="02020503050405090304" pitchFamily="18" charset="0"/>
                  <a:ea typeface="宋体" pitchFamily="2" charset="-122"/>
                  <a:cs typeface="+mn-cs"/>
                  <a:sym typeface="Symbol" panose="05050102010706020507" pitchFamily="18" charset="2"/>
                </a:rPr>
                <a:t>?</a:t>
              </a:r>
              <a:endParaRPr kumimoji="1" lang="en-US" altLang="zh-CN" sz="2400" b="1" i="0" u="none" strike="noStrike" kern="1200" cap="none" spc="0" normalizeH="0" baseline="0" noProof="0">
                <a:ln>
                  <a:noFill/>
                </a:ln>
                <a:solidFill>
                  <a:srgbClr val="003366"/>
                </a:solidFill>
                <a:effectLst/>
                <a:uLnTx/>
                <a:uFillTx/>
                <a:latin typeface="Times New Roman" panose="02020503050405090304" pitchFamily="18" charset="0"/>
                <a:ea typeface="宋体" pitchFamily="2" charset="-122"/>
                <a:cs typeface="+mn-cs"/>
                <a:sym typeface="Symbol" panose="05050102010706020507" pitchFamily="18" charset="2"/>
              </a:endParaRPr>
            </a:p>
          </p:txBody>
        </p:sp>
      </p:grpSp>
      <p:grpSp>
        <p:nvGrpSpPr>
          <p:cNvPr id="7" name="Group 7"/>
          <p:cNvGrpSpPr/>
          <p:nvPr/>
        </p:nvGrpSpPr>
        <p:grpSpPr bwMode="auto">
          <a:xfrm>
            <a:off x="1797368" y="4795838"/>
            <a:ext cx="5969000" cy="2062162"/>
            <a:chOff x="391" y="2870"/>
            <a:chExt cx="3760" cy="1299"/>
          </a:xfrm>
        </p:grpSpPr>
        <p:sp>
          <p:nvSpPr>
            <p:cNvPr id="8" name="Rectangle 8"/>
            <p:cNvSpPr>
              <a:spLocks noChangeArrowheads="1"/>
            </p:cNvSpPr>
            <p:nvPr>
              <p:custDataLst>
                <p:tags r:id="rId5"/>
              </p:custDataLst>
            </p:nvPr>
          </p:nvSpPr>
          <p:spPr bwMode="auto">
            <a:xfrm>
              <a:off x="391" y="2900"/>
              <a:ext cx="260"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marL="0" marR="0" lvl="0" indent="0" algn="ctr" defTabSz="914400" rtl="0" eaLnBrk="0" fontAlgn="base" latinLnBrk="0" hangingPunct="0">
                <a:lnSpc>
                  <a:spcPct val="100000"/>
                </a:lnSpc>
                <a:spcBef>
                  <a:spcPct val="50000"/>
                </a:spcBef>
                <a:spcAft>
                  <a:spcPct val="0"/>
                </a:spcAft>
                <a:buClrTx/>
                <a:buSzTx/>
                <a:buFontTx/>
                <a:buNone/>
                <a:defRPr/>
              </a:pPr>
              <a:r>
                <a:rPr kumimoji="1" lang="en-US" altLang="zh-CN" sz="2400" b="1" i="0" u="none" strike="noStrike" kern="1200" cap="none" spc="0" normalizeH="0" baseline="0" noProof="0">
                  <a:ln>
                    <a:noFill/>
                  </a:ln>
                  <a:solidFill>
                    <a:srgbClr val="003366"/>
                  </a:solidFill>
                  <a:effectLst/>
                  <a:uLnTx/>
                  <a:uFillTx/>
                  <a:latin typeface="Times New Roman" panose="02020503050405090304" pitchFamily="18" charset="0"/>
                  <a:ea typeface="宋体" pitchFamily="2" charset="-122"/>
                  <a:cs typeface="+mn-cs"/>
                  <a:sym typeface="Wingdings 2" panose="05020102010507070707" pitchFamily="18" charset="2"/>
                </a:rPr>
                <a:t>3.</a:t>
              </a:r>
              <a:endParaRPr kumimoji="1" lang="en-US" altLang="zh-CN" sz="2400" b="1" i="0" u="none" strike="noStrike" kern="1200" cap="none" spc="0" normalizeH="0" baseline="0" noProof="0">
                <a:ln>
                  <a:noFill/>
                </a:ln>
                <a:solidFill>
                  <a:srgbClr val="003366"/>
                </a:solidFill>
                <a:effectLst/>
                <a:uLnTx/>
                <a:uFillTx/>
                <a:latin typeface="Times New Roman" panose="02020503050405090304" pitchFamily="18" charset="0"/>
                <a:ea typeface="宋体" pitchFamily="2" charset="-122"/>
                <a:cs typeface="+mn-cs"/>
                <a:sym typeface="Wingdings 2" panose="05020102010507070707" pitchFamily="18" charset="2"/>
              </a:endParaRPr>
            </a:p>
          </p:txBody>
        </p:sp>
        <p:sp>
          <p:nvSpPr>
            <p:cNvPr id="9" name="Oval 9"/>
            <p:cNvSpPr>
              <a:spLocks noChangeArrowheads="1"/>
            </p:cNvSpPr>
            <p:nvPr>
              <p:custDataLst>
                <p:tags r:id="rId6"/>
              </p:custDataLst>
            </p:nvPr>
          </p:nvSpPr>
          <p:spPr bwMode="auto">
            <a:xfrm>
              <a:off x="2880" y="3380"/>
              <a:ext cx="272" cy="262"/>
            </a:xfrm>
            <a:prstGeom prst="ellipse">
              <a:avLst/>
            </a:prstGeom>
            <a:solidFill>
              <a:schemeClr val="accent1"/>
            </a:solidFill>
            <a:ln w="57150">
              <a:solidFill>
                <a:srgbClr val="FF99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3366"/>
                </a:solidFill>
                <a:effectLst/>
                <a:uLnTx/>
                <a:uFillTx/>
                <a:latin typeface="Arial" panose="020B0604020202090204" pitchFamily="34" charset="0"/>
                <a:ea typeface="宋体" pitchFamily="2" charset="-122"/>
                <a:cs typeface="+mn-cs"/>
              </a:endParaRPr>
            </a:p>
          </p:txBody>
        </p:sp>
        <p:sp>
          <p:nvSpPr>
            <p:cNvPr id="10" name="Oval 10"/>
            <p:cNvSpPr>
              <a:spLocks noChangeArrowheads="1"/>
            </p:cNvSpPr>
            <p:nvPr>
              <p:custDataLst>
                <p:tags r:id="rId7"/>
              </p:custDataLst>
            </p:nvPr>
          </p:nvSpPr>
          <p:spPr bwMode="auto">
            <a:xfrm>
              <a:off x="1405" y="3380"/>
              <a:ext cx="273" cy="262"/>
            </a:xfrm>
            <a:prstGeom prst="ellipse">
              <a:avLst/>
            </a:prstGeom>
            <a:solidFill>
              <a:schemeClr val="accent1"/>
            </a:solidFill>
            <a:ln w="57150">
              <a:solidFill>
                <a:srgbClr val="FF99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3366"/>
                </a:solidFill>
                <a:effectLst/>
                <a:uLnTx/>
                <a:uFillTx/>
                <a:latin typeface="Arial" panose="020B0604020202090204" pitchFamily="34" charset="0"/>
                <a:ea typeface="宋体" pitchFamily="2" charset="-122"/>
                <a:cs typeface="+mn-cs"/>
              </a:endParaRPr>
            </a:p>
          </p:txBody>
        </p:sp>
        <p:sp>
          <p:nvSpPr>
            <p:cNvPr id="11" name="Line 11"/>
            <p:cNvSpPr>
              <a:spLocks noChangeShapeType="1"/>
            </p:cNvSpPr>
            <p:nvPr>
              <p:custDataLst>
                <p:tags r:id="rId8"/>
              </p:custDataLst>
            </p:nvPr>
          </p:nvSpPr>
          <p:spPr bwMode="auto">
            <a:xfrm>
              <a:off x="1542" y="3107"/>
              <a:ext cx="0" cy="918"/>
            </a:xfrm>
            <a:prstGeom prst="line">
              <a:avLst/>
            </a:prstGeom>
            <a:noFill/>
            <a:ln w="38100">
              <a:solidFill>
                <a:srgbClr val="CC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3366"/>
                </a:solidFill>
                <a:effectLst/>
                <a:uLnTx/>
                <a:uFillTx/>
                <a:latin typeface="Arial" panose="020B0604020202090204" pitchFamily="34" charset="0"/>
                <a:ea typeface="+mn-ea"/>
                <a:cs typeface="+mn-cs"/>
              </a:endParaRPr>
            </a:p>
          </p:txBody>
        </p:sp>
        <p:sp>
          <p:nvSpPr>
            <p:cNvPr id="12" name="Line 12"/>
            <p:cNvSpPr>
              <a:spLocks noChangeShapeType="1"/>
            </p:cNvSpPr>
            <p:nvPr>
              <p:custDataLst>
                <p:tags r:id="rId9"/>
              </p:custDataLst>
            </p:nvPr>
          </p:nvSpPr>
          <p:spPr bwMode="auto">
            <a:xfrm>
              <a:off x="1542" y="3107"/>
              <a:ext cx="771" cy="0"/>
            </a:xfrm>
            <a:prstGeom prst="line">
              <a:avLst/>
            </a:prstGeom>
            <a:noFill/>
            <a:ln w="38100">
              <a:solidFill>
                <a:srgbClr val="CC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3366"/>
                </a:solidFill>
                <a:effectLst/>
                <a:uLnTx/>
                <a:uFillTx/>
                <a:latin typeface="Arial" panose="020B0604020202090204" pitchFamily="34" charset="0"/>
                <a:ea typeface="+mn-ea"/>
                <a:cs typeface="+mn-cs"/>
              </a:endParaRPr>
            </a:p>
          </p:txBody>
        </p:sp>
        <p:sp>
          <p:nvSpPr>
            <p:cNvPr id="13" name="Line 13"/>
            <p:cNvSpPr>
              <a:spLocks noChangeShapeType="1"/>
            </p:cNvSpPr>
            <p:nvPr>
              <p:custDataLst>
                <p:tags r:id="rId10"/>
              </p:custDataLst>
            </p:nvPr>
          </p:nvSpPr>
          <p:spPr bwMode="auto">
            <a:xfrm>
              <a:off x="2313" y="3107"/>
              <a:ext cx="0" cy="787"/>
            </a:xfrm>
            <a:prstGeom prst="line">
              <a:avLst/>
            </a:prstGeom>
            <a:noFill/>
            <a:ln w="38100">
              <a:solidFill>
                <a:srgbClr val="CC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3366"/>
                </a:solidFill>
                <a:effectLst/>
                <a:uLnTx/>
                <a:uFillTx/>
                <a:latin typeface="Arial" panose="020B0604020202090204" pitchFamily="34" charset="0"/>
                <a:ea typeface="+mn-ea"/>
                <a:cs typeface="+mn-cs"/>
              </a:endParaRPr>
            </a:p>
          </p:txBody>
        </p:sp>
        <p:sp>
          <p:nvSpPr>
            <p:cNvPr id="14" name="Line 14"/>
            <p:cNvSpPr>
              <a:spLocks noChangeShapeType="1"/>
            </p:cNvSpPr>
            <p:nvPr>
              <p:custDataLst>
                <p:tags r:id="rId11"/>
              </p:custDataLst>
            </p:nvPr>
          </p:nvSpPr>
          <p:spPr bwMode="auto">
            <a:xfrm>
              <a:off x="1542" y="3894"/>
              <a:ext cx="771" cy="0"/>
            </a:xfrm>
            <a:prstGeom prst="line">
              <a:avLst/>
            </a:prstGeom>
            <a:noFill/>
            <a:ln w="38100">
              <a:solidFill>
                <a:srgbClr val="CC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3366"/>
                </a:solidFill>
                <a:effectLst/>
                <a:uLnTx/>
                <a:uFillTx/>
                <a:latin typeface="Arial" panose="020B0604020202090204" pitchFamily="34" charset="0"/>
                <a:ea typeface="+mn-ea"/>
                <a:cs typeface="+mn-cs"/>
              </a:endParaRPr>
            </a:p>
          </p:txBody>
        </p:sp>
        <p:sp>
          <p:nvSpPr>
            <p:cNvPr id="15" name="Line 15"/>
            <p:cNvSpPr>
              <a:spLocks noChangeShapeType="1"/>
            </p:cNvSpPr>
            <p:nvPr>
              <p:custDataLst>
                <p:tags r:id="rId12"/>
              </p:custDataLst>
            </p:nvPr>
          </p:nvSpPr>
          <p:spPr bwMode="auto">
            <a:xfrm>
              <a:off x="3016" y="3107"/>
              <a:ext cx="0" cy="787"/>
            </a:xfrm>
            <a:prstGeom prst="line">
              <a:avLst/>
            </a:prstGeom>
            <a:noFill/>
            <a:ln w="38100">
              <a:solidFill>
                <a:srgbClr val="CC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3366"/>
                </a:solidFill>
                <a:effectLst/>
                <a:uLnTx/>
                <a:uFillTx/>
                <a:latin typeface="Arial" panose="020B0604020202090204" pitchFamily="34" charset="0"/>
                <a:ea typeface="+mn-ea"/>
                <a:cs typeface="+mn-cs"/>
              </a:endParaRPr>
            </a:p>
          </p:txBody>
        </p:sp>
        <p:sp>
          <p:nvSpPr>
            <p:cNvPr id="16" name="Line 16"/>
            <p:cNvSpPr>
              <a:spLocks noChangeShapeType="1"/>
            </p:cNvSpPr>
            <p:nvPr>
              <p:custDataLst>
                <p:tags r:id="rId13"/>
              </p:custDataLst>
            </p:nvPr>
          </p:nvSpPr>
          <p:spPr bwMode="auto">
            <a:xfrm>
              <a:off x="3016" y="3107"/>
              <a:ext cx="771" cy="0"/>
            </a:xfrm>
            <a:prstGeom prst="line">
              <a:avLst/>
            </a:prstGeom>
            <a:noFill/>
            <a:ln w="38100">
              <a:solidFill>
                <a:srgbClr val="CC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3366"/>
                </a:solidFill>
                <a:effectLst/>
                <a:uLnTx/>
                <a:uFillTx/>
                <a:latin typeface="Arial" panose="020B0604020202090204" pitchFamily="34" charset="0"/>
                <a:ea typeface="+mn-ea"/>
                <a:cs typeface="+mn-cs"/>
              </a:endParaRPr>
            </a:p>
          </p:txBody>
        </p:sp>
        <p:sp>
          <p:nvSpPr>
            <p:cNvPr id="17" name="Line 17"/>
            <p:cNvSpPr>
              <a:spLocks noChangeShapeType="1"/>
            </p:cNvSpPr>
            <p:nvPr>
              <p:custDataLst>
                <p:tags r:id="rId14"/>
              </p:custDataLst>
            </p:nvPr>
          </p:nvSpPr>
          <p:spPr bwMode="auto">
            <a:xfrm>
              <a:off x="3787" y="3107"/>
              <a:ext cx="0" cy="877"/>
            </a:xfrm>
            <a:prstGeom prst="line">
              <a:avLst/>
            </a:prstGeom>
            <a:noFill/>
            <a:ln w="38100">
              <a:solidFill>
                <a:srgbClr val="CC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3366"/>
                </a:solidFill>
                <a:effectLst/>
                <a:uLnTx/>
                <a:uFillTx/>
                <a:latin typeface="Arial" panose="020B0604020202090204" pitchFamily="34" charset="0"/>
                <a:ea typeface="+mn-ea"/>
                <a:cs typeface="+mn-cs"/>
              </a:endParaRPr>
            </a:p>
          </p:txBody>
        </p:sp>
        <p:sp>
          <p:nvSpPr>
            <p:cNvPr id="18" name="Line 18"/>
            <p:cNvSpPr>
              <a:spLocks noChangeShapeType="1"/>
            </p:cNvSpPr>
            <p:nvPr>
              <p:custDataLst>
                <p:tags r:id="rId15"/>
              </p:custDataLst>
            </p:nvPr>
          </p:nvSpPr>
          <p:spPr bwMode="auto">
            <a:xfrm>
              <a:off x="3016" y="3894"/>
              <a:ext cx="771" cy="0"/>
            </a:xfrm>
            <a:prstGeom prst="line">
              <a:avLst/>
            </a:prstGeom>
            <a:noFill/>
            <a:ln w="38100">
              <a:solidFill>
                <a:srgbClr val="CC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3366"/>
                </a:solidFill>
                <a:effectLst/>
                <a:uLnTx/>
                <a:uFillTx/>
                <a:latin typeface="Arial" panose="020B0604020202090204" pitchFamily="34" charset="0"/>
                <a:ea typeface="+mn-ea"/>
                <a:cs typeface="+mn-cs"/>
              </a:endParaRPr>
            </a:p>
          </p:txBody>
        </p:sp>
        <p:cxnSp>
          <p:nvCxnSpPr>
            <p:cNvPr id="19" name="AutoShape 19"/>
            <p:cNvCxnSpPr>
              <a:cxnSpLocks noChangeShapeType="1"/>
              <a:stCxn id="14" idx="1"/>
              <a:endCxn id="16" idx="0"/>
            </p:cNvCxnSpPr>
            <p:nvPr>
              <p:custDataLst>
                <p:tags r:id="rId16"/>
              </p:custDataLst>
            </p:nvPr>
          </p:nvCxnSpPr>
          <p:spPr bwMode="auto">
            <a:xfrm flipV="1">
              <a:off x="2313" y="3107"/>
              <a:ext cx="703" cy="787"/>
            </a:xfrm>
            <a:prstGeom prst="straightConnector1">
              <a:avLst/>
            </a:prstGeom>
            <a:noFill/>
            <a:ln w="38100">
              <a:solidFill>
                <a:srgbClr val="CC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20" name="Group 20"/>
            <p:cNvGrpSpPr/>
            <p:nvPr/>
          </p:nvGrpSpPr>
          <p:grpSpPr bwMode="auto">
            <a:xfrm>
              <a:off x="1456" y="4025"/>
              <a:ext cx="222" cy="88"/>
              <a:chOff x="240" y="2304"/>
              <a:chExt cx="432" cy="180"/>
            </a:xfrm>
          </p:grpSpPr>
          <p:sp>
            <p:nvSpPr>
              <p:cNvPr id="21" name="Line 21"/>
              <p:cNvSpPr>
                <a:spLocks noChangeShapeType="1"/>
              </p:cNvSpPr>
              <p:nvPr>
                <p:custDataLst>
                  <p:tags r:id="rId17"/>
                </p:custDataLst>
              </p:nvPr>
            </p:nvSpPr>
            <p:spPr bwMode="auto">
              <a:xfrm>
                <a:off x="240" y="2304"/>
                <a:ext cx="432" cy="0"/>
              </a:xfrm>
              <a:prstGeom prst="line">
                <a:avLst/>
              </a:prstGeom>
              <a:noFill/>
              <a:ln w="12700">
                <a:solidFill>
                  <a:srgbClr val="CC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3366"/>
                  </a:solidFill>
                  <a:effectLst/>
                  <a:uLnTx/>
                  <a:uFillTx/>
                  <a:latin typeface="Arial" panose="020B0604020202090204" pitchFamily="34" charset="0"/>
                  <a:ea typeface="+mn-ea"/>
                  <a:cs typeface="+mn-cs"/>
                </a:endParaRPr>
              </a:p>
            </p:txBody>
          </p:sp>
          <p:sp>
            <p:nvSpPr>
              <p:cNvPr id="22" name="Line 22"/>
              <p:cNvSpPr>
                <a:spLocks noChangeShapeType="1"/>
              </p:cNvSpPr>
              <p:nvPr>
                <p:custDataLst>
                  <p:tags r:id="rId18"/>
                </p:custDataLst>
              </p:nvPr>
            </p:nvSpPr>
            <p:spPr bwMode="auto">
              <a:xfrm>
                <a:off x="312" y="2484"/>
                <a:ext cx="240" cy="0"/>
              </a:xfrm>
              <a:prstGeom prst="line">
                <a:avLst/>
              </a:prstGeom>
              <a:noFill/>
              <a:ln w="12700">
                <a:solidFill>
                  <a:srgbClr val="CC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3366"/>
                  </a:solidFill>
                  <a:effectLst/>
                  <a:uLnTx/>
                  <a:uFillTx/>
                  <a:latin typeface="Arial" panose="020B0604020202090204" pitchFamily="34" charset="0"/>
                  <a:ea typeface="+mn-ea"/>
                  <a:cs typeface="+mn-cs"/>
                </a:endParaRPr>
              </a:p>
            </p:txBody>
          </p:sp>
          <p:sp>
            <p:nvSpPr>
              <p:cNvPr id="23" name="Line 23"/>
              <p:cNvSpPr>
                <a:spLocks noChangeShapeType="1"/>
              </p:cNvSpPr>
              <p:nvPr>
                <p:custDataLst>
                  <p:tags r:id="rId19"/>
                </p:custDataLst>
              </p:nvPr>
            </p:nvSpPr>
            <p:spPr bwMode="auto">
              <a:xfrm>
                <a:off x="324" y="2400"/>
                <a:ext cx="240" cy="0"/>
              </a:xfrm>
              <a:prstGeom prst="line">
                <a:avLst/>
              </a:prstGeom>
              <a:noFill/>
              <a:ln w="12700">
                <a:solidFill>
                  <a:srgbClr val="CC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3366"/>
                  </a:solidFill>
                  <a:effectLst/>
                  <a:uLnTx/>
                  <a:uFillTx/>
                  <a:latin typeface="Arial" panose="020B0604020202090204" pitchFamily="34" charset="0"/>
                  <a:ea typeface="+mn-ea"/>
                  <a:cs typeface="+mn-cs"/>
                </a:endParaRPr>
              </a:p>
            </p:txBody>
          </p:sp>
        </p:grpSp>
        <p:sp>
          <p:nvSpPr>
            <p:cNvPr id="24" name="Rectangle 24"/>
            <p:cNvSpPr>
              <a:spLocks noChangeArrowheads="1"/>
            </p:cNvSpPr>
            <p:nvPr>
              <p:custDataLst>
                <p:tags r:id="rId20"/>
              </p:custDataLst>
            </p:nvPr>
          </p:nvSpPr>
          <p:spPr bwMode="auto">
            <a:xfrm rot="-5400000">
              <a:off x="3633" y="3411"/>
              <a:ext cx="307" cy="136"/>
            </a:xfrm>
            <a:prstGeom prst="rect">
              <a:avLst/>
            </a:prstGeom>
            <a:solidFill>
              <a:srgbClr val="46ACAE"/>
            </a:solidFill>
            <a:ln w="12700">
              <a:solidFill>
                <a:srgbClr val="FF99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3366"/>
                </a:solidFill>
                <a:effectLst/>
                <a:uLnTx/>
                <a:uFillTx/>
                <a:latin typeface="Arial" panose="020B0604020202090204" pitchFamily="34" charset="0"/>
                <a:ea typeface="宋体" pitchFamily="2" charset="-122"/>
                <a:cs typeface="+mn-cs"/>
              </a:endParaRPr>
            </a:p>
          </p:txBody>
        </p:sp>
        <p:sp>
          <p:nvSpPr>
            <p:cNvPr id="25" name="Rectangle 25"/>
            <p:cNvSpPr>
              <a:spLocks noChangeArrowheads="1"/>
            </p:cNvSpPr>
            <p:nvPr>
              <p:custDataLst>
                <p:tags r:id="rId21"/>
              </p:custDataLst>
            </p:nvPr>
          </p:nvSpPr>
          <p:spPr bwMode="auto">
            <a:xfrm rot="-5400000">
              <a:off x="2159" y="3411"/>
              <a:ext cx="307" cy="136"/>
            </a:xfrm>
            <a:prstGeom prst="rect">
              <a:avLst/>
            </a:prstGeom>
            <a:solidFill>
              <a:srgbClr val="46ACAE"/>
            </a:solidFill>
            <a:ln w="12700">
              <a:solidFill>
                <a:srgbClr val="FF99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3366"/>
                </a:solidFill>
                <a:effectLst/>
                <a:uLnTx/>
                <a:uFillTx/>
                <a:latin typeface="Arial" panose="020B0604020202090204" pitchFamily="34" charset="0"/>
                <a:ea typeface="宋体" pitchFamily="2" charset="-122"/>
                <a:cs typeface="+mn-cs"/>
              </a:endParaRPr>
            </a:p>
          </p:txBody>
        </p:sp>
        <p:sp>
          <p:nvSpPr>
            <p:cNvPr id="26" name="Rectangle 26"/>
            <p:cNvSpPr>
              <a:spLocks noChangeArrowheads="1"/>
            </p:cNvSpPr>
            <p:nvPr>
              <p:custDataLst>
                <p:tags r:id="rId22"/>
              </p:custDataLst>
            </p:nvPr>
          </p:nvSpPr>
          <p:spPr bwMode="auto">
            <a:xfrm>
              <a:off x="1757" y="3817"/>
              <a:ext cx="318" cy="132"/>
            </a:xfrm>
            <a:prstGeom prst="rect">
              <a:avLst/>
            </a:prstGeom>
            <a:solidFill>
              <a:srgbClr val="46ACAE"/>
            </a:solidFill>
            <a:ln w="12700">
              <a:solidFill>
                <a:srgbClr val="FF99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3366"/>
                </a:solidFill>
                <a:effectLst/>
                <a:uLnTx/>
                <a:uFillTx/>
                <a:latin typeface="Arial" panose="020B0604020202090204" pitchFamily="34" charset="0"/>
                <a:ea typeface="宋体" pitchFamily="2" charset="-122"/>
                <a:cs typeface="+mn-cs"/>
              </a:endParaRPr>
            </a:p>
          </p:txBody>
        </p:sp>
        <p:sp>
          <p:nvSpPr>
            <p:cNvPr id="27" name="Rectangle 27"/>
            <p:cNvSpPr>
              <a:spLocks noChangeArrowheads="1"/>
            </p:cNvSpPr>
            <p:nvPr>
              <p:custDataLst>
                <p:tags r:id="rId23"/>
              </p:custDataLst>
            </p:nvPr>
          </p:nvSpPr>
          <p:spPr bwMode="auto">
            <a:xfrm>
              <a:off x="3265" y="3041"/>
              <a:ext cx="318" cy="131"/>
            </a:xfrm>
            <a:prstGeom prst="rect">
              <a:avLst/>
            </a:prstGeom>
            <a:solidFill>
              <a:srgbClr val="46ACAE"/>
            </a:solidFill>
            <a:ln w="12700">
              <a:solidFill>
                <a:srgbClr val="FF99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3366"/>
                </a:solidFill>
                <a:effectLst/>
                <a:uLnTx/>
                <a:uFillTx/>
                <a:latin typeface="Arial" panose="020B0604020202090204" pitchFamily="34" charset="0"/>
                <a:ea typeface="宋体" pitchFamily="2" charset="-122"/>
                <a:cs typeface="+mn-cs"/>
              </a:endParaRPr>
            </a:p>
          </p:txBody>
        </p:sp>
        <p:sp>
          <p:nvSpPr>
            <p:cNvPr id="28" name="Rectangle 28"/>
            <p:cNvSpPr>
              <a:spLocks noChangeArrowheads="1"/>
            </p:cNvSpPr>
            <p:nvPr>
              <p:custDataLst>
                <p:tags r:id="rId24"/>
              </p:custDataLst>
            </p:nvPr>
          </p:nvSpPr>
          <p:spPr bwMode="auto">
            <a:xfrm>
              <a:off x="1723" y="3041"/>
              <a:ext cx="318" cy="131"/>
            </a:xfrm>
            <a:prstGeom prst="rect">
              <a:avLst/>
            </a:prstGeom>
            <a:solidFill>
              <a:srgbClr val="46ACAE"/>
            </a:solidFill>
            <a:ln w="12700">
              <a:solidFill>
                <a:srgbClr val="FF99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3366"/>
                </a:solidFill>
                <a:effectLst/>
                <a:uLnTx/>
                <a:uFillTx/>
                <a:latin typeface="Arial" panose="020B0604020202090204" pitchFamily="34" charset="0"/>
                <a:ea typeface="宋体" pitchFamily="2" charset="-122"/>
                <a:cs typeface="+mn-cs"/>
              </a:endParaRPr>
            </a:p>
          </p:txBody>
        </p:sp>
        <p:sp>
          <p:nvSpPr>
            <p:cNvPr id="29" name="Rectangle 29"/>
            <p:cNvSpPr>
              <a:spLocks noChangeArrowheads="1"/>
            </p:cNvSpPr>
            <p:nvPr>
              <p:custDataLst>
                <p:tags r:id="rId25"/>
              </p:custDataLst>
            </p:nvPr>
          </p:nvSpPr>
          <p:spPr bwMode="auto">
            <a:xfrm rot="-2921370">
              <a:off x="2511" y="3421"/>
              <a:ext cx="306" cy="136"/>
            </a:xfrm>
            <a:prstGeom prst="rect">
              <a:avLst/>
            </a:prstGeom>
            <a:solidFill>
              <a:srgbClr val="46ACAE"/>
            </a:solidFill>
            <a:ln w="12700">
              <a:solidFill>
                <a:srgbClr val="FF99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3366"/>
                </a:solidFill>
                <a:effectLst/>
                <a:uLnTx/>
                <a:uFillTx/>
                <a:latin typeface="Arial" panose="020B0604020202090204" pitchFamily="34" charset="0"/>
                <a:ea typeface="宋体" pitchFamily="2" charset="-122"/>
                <a:cs typeface="+mn-cs"/>
              </a:endParaRPr>
            </a:p>
          </p:txBody>
        </p:sp>
        <p:sp>
          <p:nvSpPr>
            <p:cNvPr id="30" name="Text Box 30"/>
            <p:cNvSpPr txBox="1">
              <a:spLocks noChangeArrowheads="1"/>
            </p:cNvSpPr>
            <p:nvPr>
              <p:custDataLst>
                <p:tags r:id="rId26"/>
              </p:custDataLst>
            </p:nvPr>
          </p:nvSpPr>
          <p:spPr bwMode="auto">
            <a:xfrm>
              <a:off x="2222" y="3881"/>
              <a:ext cx="227"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marL="0" marR="0" lvl="0" indent="0" algn="ctr" defTabSz="914400" rtl="0" eaLnBrk="0" fontAlgn="base" latinLnBrk="0" hangingPunct="0">
                <a:lnSpc>
                  <a:spcPct val="100000"/>
                </a:lnSpc>
                <a:spcBef>
                  <a:spcPct val="50000"/>
                </a:spcBef>
                <a:spcAft>
                  <a:spcPct val="0"/>
                </a:spcAft>
                <a:buClrTx/>
                <a:buSzTx/>
                <a:buFontTx/>
                <a:buNone/>
                <a:defRPr/>
              </a:pPr>
              <a:r>
                <a:rPr kumimoji="1" lang="en-US" altLang="zh-CN" sz="2400" b="1" i="0" u="none" strike="noStrike" kern="1200" cap="none" spc="0" normalizeH="0" baseline="0" noProof="0">
                  <a:ln>
                    <a:noFill/>
                  </a:ln>
                  <a:solidFill>
                    <a:srgbClr val="003366"/>
                  </a:solidFill>
                  <a:effectLst/>
                  <a:uLnTx/>
                  <a:uFillTx/>
                  <a:latin typeface="Times New Roman" panose="02020503050405090304" pitchFamily="18" charset="0"/>
                  <a:ea typeface="宋体" pitchFamily="2" charset="-122"/>
                  <a:cs typeface="+mn-cs"/>
                  <a:sym typeface="Symbol" panose="05050102010706020507" pitchFamily="18" charset="2"/>
                </a:rPr>
                <a:t>A</a:t>
              </a:r>
              <a:endParaRPr kumimoji="1" lang="en-US" altLang="zh-CN" sz="2400" b="1" i="0" u="none" strike="noStrike" kern="1200" cap="none" spc="0" normalizeH="0" baseline="0" noProof="0">
                <a:ln>
                  <a:noFill/>
                </a:ln>
                <a:solidFill>
                  <a:srgbClr val="003366"/>
                </a:solidFill>
                <a:effectLst/>
                <a:uLnTx/>
                <a:uFillTx/>
                <a:latin typeface="Times New Roman" panose="02020503050405090304" pitchFamily="18" charset="0"/>
                <a:ea typeface="宋体" pitchFamily="2" charset="-122"/>
                <a:cs typeface="+mn-cs"/>
                <a:sym typeface="Symbol" panose="05050102010706020507" pitchFamily="18" charset="2"/>
              </a:endParaRPr>
            </a:p>
          </p:txBody>
        </p:sp>
        <p:sp>
          <p:nvSpPr>
            <p:cNvPr id="31" name="Text Box 31"/>
            <p:cNvSpPr txBox="1">
              <a:spLocks noChangeArrowheads="1"/>
            </p:cNvSpPr>
            <p:nvPr>
              <p:custDataLst>
                <p:tags r:id="rId27"/>
              </p:custDataLst>
            </p:nvPr>
          </p:nvSpPr>
          <p:spPr bwMode="auto">
            <a:xfrm>
              <a:off x="2902" y="2870"/>
              <a:ext cx="250"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marL="0" marR="0" lvl="0" indent="0" algn="ctr" defTabSz="914400" rtl="0" eaLnBrk="0" fontAlgn="base" latinLnBrk="0" hangingPunct="0">
                <a:lnSpc>
                  <a:spcPct val="100000"/>
                </a:lnSpc>
                <a:spcBef>
                  <a:spcPct val="50000"/>
                </a:spcBef>
                <a:spcAft>
                  <a:spcPct val="0"/>
                </a:spcAft>
                <a:buClrTx/>
                <a:buSzTx/>
                <a:buFontTx/>
                <a:buNone/>
                <a:defRPr/>
              </a:pPr>
              <a:r>
                <a:rPr kumimoji="1" lang="en-US" altLang="zh-CN" sz="2400" b="1" i="0" u="none" strike="noStrike" kern="1200" cap="none" spc="0" normalizeH="0" baseline="0" noProof="0">
                  <a:ln>
                    <a:noFill/>
                  </a:ln>
                  <a:solidFill>
                    <a:srgbClr val="003366"/>
                  </a:solidFill>
                  <a:effectLst/>
                  <a:uLnTx/>
                  <a:uFillTx/>
                  <a:latin typeface="Times New Roman" panose="02020503050405090304" pitchFamily="18" charset="0"/>
                  <a:ea typeface="宋体" pitchFamily="2" charset="-122"/>
                  <a:cs typeface="+mn-cs"/>
                  <a:sym typeface="Symbol" panose="05050102010706020507" pitchFamily="18" charset="2"/>
                </a:rPr>
                <a:t>B</a:t>
              </a:r>
              <a:endParaRPr kumimoji="1" lang="en-US" altLang="zh-CN" sz="2400" b="1" i="0" u="none" strike="noStrike" kern="1200" cap="none" spc="0" normalizeH="0" baseline="0" noProof="0">
                <a:ln>
                  <a:noFill/>
                </a:ln>
                <a:solidFill>
                  <a:srgbClr val="003366"/>
                </a:solidFill>
                <a:effectLst/>
                <a:uLnTx/>
                <a:uFillTx/>
                <a:latin typeface="Times New Roman" panose="02020503050405090304" pitchFamily="18" charset="0"/>
                <a:ea typeface="宋体" pitchFamily="2" charset="-122"/>
                <a:cs typeface="+mn-cs"/>
                <a:sym typeface="Symbol" panose="05050102010706020507" pitchFamily="18" charset="2"/>
              </a:endParaRPr>
            </a:p>
          </p:txBody>
        </p:sp>
        <p:sp>
          <p:nvSpPr>
            <p:cNvPr id="32" name="Text Box 32"/>
            <p:cNvSpPr txBox="1">
              <a:spLocks noChangeArrowheads="1"/>
            </p:cNvSpPr>
            <p:nvPr>
              <p:custDataLst>
                <p:tags r:id="rId28"/>
              </p:custDataLst>
            </p:nvPr>
          </p:nvSpPr>
          <p:spPr bwMode="auto">
            <a:xfrm>
              <a:off x="1224" y="3160"/>
              <a:ext cx="181"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marL="0" marR="0" lvl="0" indent="0" algn="ctr" defTabSz="914400" rtl="0" eaLnBrk="0" fontAlgn="base" latinLnBrk="0" hangingPunct="0">
                <a:lnSpc>
                  <a:spcPct val="100000"/>
                </a:lnSpc>
                <a:spcBef>
                  <a:spcPct val="50000"/>
                </a:spcBef>
                <a:spcAft>
                  <a:spcPct val="0"/>
                </a:spcAft>
                <a:buClrTx/>
                <a:buSzTx/>
                <a:buFontTx/>
                <a:buNone/>
                <a:defRPr/>
              </a:pPr>
              <a:r>
                <a:rPr kumimoji="1" lang="en-US" altLang="zh-CN" sz="2400" b="1" i="0" u="none" strike="noStrike" kern="1200" cap="none" spc="0" normalizeH="0" baseline="0" noProof="0">
                  <a:ln>
                    <a:noFill/>
                  </a:ln>
                  <a:solidFill>
                    <a:srgbClr val="003366"/>
                  </a:solidFill>
                  <a:effectLst/>
                  <a:uLnTx/>
                  <a:uFillTx/>
                  <a:latin typeface="Times New Roman" panose="02020503050405090304" pitchFamily="18" charset="0"/>
                  <a:ea typeface="宋体" pitchFamily="2" charset="-122"/>
                  <a:cs typeface="+mn-cs"/>
                  <a:sym typeface="Symbol" panose="05050102010706020507" pitchFamily="18" charset="2"/>
                </a:rPr>
                <a:t>+</a:t>
              </a:r>
              <a:endParaRPr kumimoji="1" lang="en-US" altLang="zh-CN" sz="2400" b="1" i="0" u="none" strike="noStrike" kern="1200" cap="none" spc="0" normalizeH="0" baseline="0" noProof="0">
                <a:ln>
                  <a:noFill/>
                </a:ln>
                <a:solidFill>
                  <a:srgbClr val="003366"/>
                </a:solidFill>
                <a:effectLst/>
                <a:uLnTx/>
                <a:uFillTx/>
                <a:latin typeface="Times New Roman" panose="02020503050405090304" pitchFamily="18" charset="0"/>
                <a:ea typeface="宋体" pitchFamily="2" charset="-122"/>
                <a:cs typeface="+mn-cs"/>
                <a:sym typeface="Symbol" panose="05050102010706020507" pitchFamily="18" charset="2"/>
              </a:endParaRPr>
            </a:p>
          </p:txBody>
        </p:sp>
        <p:sp>
          <p:nvSpPr>
            <p:cNvPr id="33" name="Text Box 33"/>
            <p:cNvSpPr txBox="1">
              <a:spLocks noChangeArrowheads="1"/>
            </p:cNvSpPr>
            <p:nvPr>
              <p:custDataLst>
                <p:tags r:id="rId29"/>
              </p:custDataLst>
            </p:nvPr>
          </p:nvSpPr>
          <p:spPr bwMode="auto">
            <a:xfrm>
              <a:off x="1224" y="3488"/>
              <a:ext cx="181"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marL="0" marR="0" lvl="0" indent="0" algn="ctr" defTabSz="914400" rtl="0" eaLnBrk="0" fontAlgn="base" latinLnBrk="0" hangingPunct="0">
                <a:lnSpc>
                  <a:spcPct val="100000"/>
                </a:lnSpc>
                <a:spcBef>
                  <a:spcPct val="50000"/>
                </a:spcBef>
                <a:spcAft>
                  <a:spcPct val="0"/>
                </a:spcAft>
                <a:buClrTx/>
                <a:buSzTx/>
                <a:buFontTx/>
                <a:buNone/>
                <a:defRPr/>
              </a:pPr>
              <a:r>
                <a:rPr kumimoji="1" lang="en-US" altLang="zh-CN" sz="2400" b="1" i="0" u="none" strike="noStrike" kern="1200" cap="none" spc="0" normalizeH="0" baseline="0" noProof="0">
                  <a:ln>
                    <a:noFill/>
                  </a:ln>
                  <a:solidFill>
                    <a:srgbClr val="003366"/>
                  </a:solidFill>
                  <a:effectLst/>
                  <a:uLnTx/>
                  <a:uFillTx/>
                  <a:latin typeface="Times New Roman" panose="02020503050405090304" pitchFamily="18" charset="0"/>
                  <a:ea typeface="宋体" pitchFamily="2" charset="-122"/>
                  <a:cs typeface="+mn-cs"/>
                  <a:sym typeface="Symbol" panose="05050102010706020507" pitchFamily="18" charset="2"/>
                </a:rPr>
                <a:t>_</a:t>
              </a:r>
              <a:endParaRPr kumimoji="1" lang="en-US" altLang="zh-CN" sz="2400" b="1" i="0" u="none" strike="noStrike" kern="1200" cap="none" spc="0" normalizeH="0" baseline="0" noProof="0">
                <a:ln>
                  <a:noFill/>
                </a:ln>
                <a:solidFill>
                  <a:srgbClr val="003366"/>
                </a:solidFill>
                <a:effectLst/>
                <a:uLnTx/>
                <a:uFillTx/>
                <a:latin typeface="Times New Roman" panose="02020503050405090304" pitchFamily="18" charset="0"/>
                <a:ea typeface="宋体" pitchFamily="2" charset="-122"/>
                <a:cs typeface="+mn-cs"/>
                <a:sym typeface="Symbol" panose="05050102010706020507" pitchFamily="18" charset="2"/>
              </a:endParaRPr>
            </a:p>
          </p:txBody>
        </p:sp>
        <p:sp>
          <p:nvSpPr>
            <p:cNvPr id="34" name="Text Box 34"/>
            <p:cNvSpPr txBox="1">
              <a:spLocks noChangeArrowheads="1"/>
            </p:cNvSpPr>
            <p:nvPr>
              <p:custDataLst>
                <p:tags r:id="rId30"/>
              </p:custDataLst>
            </p:nvPr>
          </p:nvSpPr>
          <p:spPr bwMode="auto">
            <a:xfrm>
              <a:off x="1757" y="3105"/>
              <a:ext cx="284"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marL="0" marR="0" lvl="0" indent="0" algn="ctr" defTabSz="914400" rtl="0" eaLnBrk="0" fontAlgn="base" latinLnBrk="0" hangingPunct="0">
                <a:lnSpc>
                  <a:spcPct val="100000"/>
                </a:lnSpc>
                <a:spcBef>
                  <a:spcPct val="50000"/>
                </a:spcBef>
                <a:spcAft>
                  <a:spcPct val="0"/>
                </a:spcAft>
                <a:buClrTx/>
                <a:buSzTx/>
                <a:buFontTx/>
                <a:buNone/>
                <a:defRPr/>
              </a:pPr>
              <a:r>
                <a:rPr kumimoji="1" lang="en-US" altLang="zh-CN" sz="2400" b="1" i="0" u="none" strike="noStrike" kern="1200" cap="none" spc="0" normalizeH="0" baseline="0" noProof="0">
                  <a:ln>
                    <a:noFill/>
                  </a:ln>
                  <a:solidFill>
                    <a:srgbClr val="003366"/>
                  </a:solidFill>
                  <a:effectLst/>
                  <a:uLnTx/>
                  <a:uFillTx/>
                  <a:latin typeface="Times New Roman" panose="02020503050405090304" pitchFamily="18" charset="0"/>
                  <a:ea typeface="宋体" pitchFamily="2" charset="-122"/>
                  <a:cs typeface="+mn-cs"/>
                  <a:sym typeface="Symbol" panose="05050102010706020507" pitchFamily="18" charset="2"/>
                </a:rPr>
                <a:t>1</a:t>
              </a:r>
              <a:endParaRPr kumimoji="1" lang="en-US" altLang="zh-CN" sz="2400" b="1" i="0" u="none" strike="noStrike" kern="1200" cap="none" spc="0" normalizeH="0" baseline="0" noProof="0">
                <a:ln>
                  <a:noFill/>
                </a:ln>
                <a:solidFill>
                  <a:srgbClr val="003366"/>
                </a:solidFill>
                <a:effectLst/>
                <a:uLnTx/>
                <a:uFillTx/>
                <a:latin typeface="Times New Roman" panose="02020503050405090304" pitchFamily="18" charset="0"/>
                <a:ea typeface="宋体" pitchFamily="2" charset="-122"/>
                <a:cs typeface="+mn-cs"/>
                <a:sym typeface="Symbol" panose="05050102010706020507" pitchFamily="18" charset="2"/>
              </a:endParaRPr>
            </a:p>
          </p:txBody>
        </p:sp>
        <p:sp>
          <p:nvSpPr>
            <p:cNvPr id="35" name="Text Box 35"/>
            <p:cNvSpPr txBox="1">
              <a:spLocks noChangeArrowheads="1"/>
            </p:cNvSpPr>
            <p:nvPr>
              <p:custDataLst>
                <p:tags r:id="rId31"/>
              </p:custDataLst>
            </p:nvPr>
          </p:nvSpPr>
          <p:spPr bwMode="auto">
            <a:xfrm>
              <a:off x="2029" y="3357"/>
              <a:ext cx="284"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marL="0" marR="0" lvl="0" indent="0" algn="ctr" defTabSz="914400" rtl="0" eaLnBrk="0" fontAlgn="base" latinLnBrk="0" hangingPunct="0">
                <a:lnSpc>
                  <a:spcPct val="100000"/>
                </a:lnSpc>
                <a:spcBef>
                  <a:spcPct val="50000"/>
                </a:spcBef>
                <a:spcAft>
                  <a:spcPct val="0"/>
                </a:spcAft>
                <a:buClrTx/>
                <a:buSzTx/>
                <a:buFontTx/>
                <a:buNone/>
                <a:defRPr/>
              </a:pPr>
              <a:r>
                <a:rPr kumimoji="1" lang="en-US" altLang="zh-CN" sz="2400" b="1" i="0" u="none" strike="noStrike" kern="1200" cap="none" spc="0" normalizeH="0" baseline="0" noProof="0">
                  <a:ln>
                    <a:noFill/>
                  </a:ln>
                  <a:solidFill>
                    <a:srgbClr val="003366"/>
                  </a:solidFill>
                  <a:effectLst/>
                  <a:uLnTx/>
                  <a:uFillTx/>
                  <a:latin typeface="Times New Roman" panose="02020503050405090304" pitchFamily="18" charset="0"/>
                  <a:ea typeface="宋体" pitchFamily="2" charset="-122"/>
                  <a:cs typeface="+mn-cs"/>
                  <a:sym typeface="Symbol" panose="05050102010706020507" pitchFamily="18" charset="2"/>
                </a:rPr>
                <a:t>1</a:t>
              </a:r>
              <a:endParaRPr kumimoji="1" lang="en-US" altLang="zh-CN" sz="2400" b="1" i="0" u="none" strike="noStrike" kern="1200" cap="none" spc="0" normalizeH="0" baseline="0" noProof="0">
                <a:ln>
                  <a:noFill/>
                </a:ln>
                <a:solidFill>
                  <a:srgbClr val="003366"/>
                </a:solidFill>
                <a:effectLst/>
                <a:uLnTx/>
                <a:uFillTx/>
                <a:latin typeface="Times New Roman" panose="02020503050405090304" pitchFamily="18" charset="0"/>
                <a:ea typeface="宋体" pitchFamily="2" charset="-122"/>
                <a:cs typeface="+mn-cs"/>
                <a:sym typeface="Symbol" panose="05050102010706020507" pitchFamily="18" charset="2"/>
              </a:endParaRPr>
            </a:p>
          </p:txBody>
        </p:sp>
        <p:sp>
          <p:nvSpPr>
            <p:cNvPr id="36" name="Text Box 36"/>
            <p:cNvSpPr txBox="1">
              <a:spLocks noChangeArrowheads="1"/>
            </p:cNvSpPr>
            <p:nvPr>
              <p:custDataLst>
                <p:tags r:id="rId32"/>
              </p:custDataLst>
            </p:nvPr>
          </p:nvSpPr>
          <p:spPr bwMode="auto">
            <a:xfrm>
              <a:off x="3299" y="3138"/>
              <a:ext cx="284"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marL="0" marR="0" lvl="0" indent="0" algn="ctr" defTabSz="914400" rtl="0" eaLnBrk="0" fontAlgn="base" latinLnBrk="0" hangingPunct="0">
                <a:lnSpc>
                  <a:spcPct val="100000"/>
                </a:lnSpc>
                <a:spcBef>
                  <a:spcPct val="50000"/>
                </a:spcBef>
                <a:spcAft>
                  <a:spcPct val="0"/>
                </a:spcAft>
                <a:buClrTx/>
                <a:buSzTx/>
                <a:buFontTx/>
                <a:buNone/>
                <a:defRPr/>
              </a:pPr>
              <a:r>
                <a:rPr kumimoji="1" lang="en-US" altLang="zh-CN" sz="2400" b="1" i="0" u="none" strike="noStrike" kern="1200" cap="none" spc="0" normalizeH="0" baseline="0" noProof="0">
                  <a:ln>
                    <a:noFill/>
                  </a:ln>
                  <a:solidFill>
                    <a:srgbClr val="003366"/>
                  </a:solidFill>
                  <a:effectLst/>
                  <a:uLnTx/>
                  <a:uFillTx/>
                  <a:latin typeface="Times New Roman" panose="02020503050405090304" pitchFamily="18" charset="0"/>
                  <a:ea typeface="宋体" pitchFamily="2" charset="-122"/>
                  <a:cs typeface="+mn-cs"/>
                  <a:sym typeface="Symbol" panose="05050102010706020507" pitchFamily="18" charset="2"/>
                </a:rPr>
                <a:t>1</a:t>
              </a:r>
              <a:endParaRPr kumimoji="1" lang="en-US" altLang="zh-CN" sz="2400" b="1" i="0" u="none" strike="noStrike" kern="1200" cap="none" spc="0" normalizeH="0" baseline="0" noProof="0">
                <a:ln>
                  <a:noFill/>
                </a:ln>
                <a:solidFill>
                  <a:srgbClr val="003366"/>
                </a:solidFill>
                <a:effectLst/>
                <a:uLnTx/>
                <a:uFillTx/>
                <a:latin typeface="Times New Roman" panose="02020503050405090304" pitchFamily="18" charset="0"/>
                <a:ea typeface="宋体" pitchFamily="2" charset="-122"/>
                <a:cs typeface="+mn-cs"/>
                <a:sym typeface="Symbol" panose="05050102010706020507" pitchFamily="18" charset="2"/>
              </a:endParaRPr>
            </a:p>
          </p:txBody>
        </p:sp>
        <p:sp>
          <p:nvSpPr>
            <p:cNvPr id="37" name="Text Box 37"/>
            <p:cNvSpPr txBox="1">
              <a:spLocks noChangeArrowheads="1"/>
            </p:cNvSpPr>
            <p:nvPr>
              <p:custDataLst>
                <p:tags r:id="rId33"/>
              </p:custDataLst>
            </p:nvPr>
          </p:nvSpPr>
          <p:spPr bwMode="auto">
            <a:xfrm>
              <a:off x="3492" y="3367"/>
              <a:ext cx="284"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marL="0" marR="0" lvl="0" indent="0" algn="ctr" defTabSz="914400" rtl="0" eaLnBrk="0" fontAlgn="base" latinLnBrk="0" hangingPunct="0">
                <a:lnSpc>
                  <a:spcPct val="100000"/>
                </a:lnSpc>
                <a:spcBef>
                  <a:spcPct val="50000"/>
                </a:spcBef>
                <a:spcAft>
                  <a:spcPct val="0"/>
                </a:spcAft>
                <a:buClrTx/>
                <a:buSzTx/>
                <a:buFontTx/>
                <a:buNone/>
                <a:defRPr/>
              </a:pPr>
              <a:r>
                <a:rPr kumimoji="1" lang="en-US" altLang="zh-CN" sz="2400" b="1" i="0" u="none" strike="noStrike" kern="1200" cap="none" spc="0" normalizeH="0" baseline="0" noProof="0">
                  <a:ln>
                    <a:noFill/>
                  </a:ln>
                  <a:solidFill>
                    <a:srgbClr val="003366"/>
                  </a:solidFill>
                  <a:effectLst/>
                  <a:uLnTx/>
                  <a:uFillTx/>
                  <a:latin typeface="Times New Roman" panose="02020503050405090304" pitchFamily="18" charset="0"/>
                  <a:ea typeface="宋体" pitchFamily="2" charset="-122"/>
                  <a:cs typeface="+mn-cs"/>
                  <a:sym typeface="Symbol" panose="05050102010706020507" pitchFamily="18" charset="2"/>
                </a:rPr>
                <a:t>1</a:t>
              </a:r>
              <a:endParaRPr kumimoji="1" lang="en-US" altLang="zh-CN" sz="2400" b="1" i="0" u="none" strike="noStrike" kern="1200" cap="none" spc="0" normalizeH="0" baseline="0" noProof="0">
                <a:ln>
                  <a:noFill/>
                </a:ln>
                <a:solidFill>
                  <a:srgbClr val="003366"/>
                </a:solidFill>
                <a:effectLst/>
                <a:uLnTx/>
                <a:uFillTx/>
                <a:latin typeface="Times New Roman" panose="02020503050405090304" pitchFamily="18" charset="0"/>
                <a:ea typeface="宋体" pitchFamily="2" charset="-122"/>
                <a:cs typeface="+mn-cs"/>
                <a:sym typeface="Symbol" panose="05050102010706020507" pitchFamily="18" charset="2"/>
              </a:endParaRPr>
            </a:p>
          </p:txBody>
        </p:sp>
        <p:sp>
          <p:nvSpPr>
            <p:cNvPr id="38" name="Text Box 38"/>
            <p:cNvSpPr txBox="1">
              <a:spLocks noChangeArrowheads="1"/>
            </p:cNvSpPr>
            <p:nvPr>
              <p:custDataLst>
                <p:tags r:id="rId34"/>
              </p:custDataLst>
            </p:nvPr>
          </p:nvSpPr>
          <p:spPr bwMode="auto">
            <a:xfrm>
              <a:off x="1768" y="3575"/>
              <a:ext cx="284"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marL="0" marR="0" lvl="0" indent="0" algn="ctr" defTabSz="914400" rtl="0" eaLnBrk="0" fontAlgn="base" latinLnBrk="0" hangingPunct="0">
                <a:lnSpc>
                  <a:spcPct val="100000"/>
                </a:lnSpc>
                <a:spcBef>
                  <a:spcPct val="50000"/>
                </a:spcBef>
                <a:spcAft>
                  <a:spcPct val="0"/>
                </a:spcAft>
                <a:buClrTx/>
                <a:buSzTx/>
                <a:buFontTx/>
                <a:buNone/>
                <a:defRPr/>
              </a:pPr>
              <a:r>
                <a:rPr kumimoji="1" lang="en-US" altLang="zh-CN" sz="2400" b="1" i="0" u="none" strike="noStrike" kern="1200" cap="none" spc="0" normalizeH="0" baseline="0" noProof="0">
                  <a:ln>
                    <a:noFill/>
                  </a:ln>
                  <a:solidFill>
                    <a:srgbClr val="003366"/>
                  </a:solidFill>
                  <a:effectLst/>
                  <a:uLnTx/>
                  <a:uFillTx/>
                  <a:latin typeface="Times New Roman" panose="02020503050405090304" pitchFamily="18" charset="0"/>
                  <a:ea typeface="宋体" pitchFamily="2" charset="-122"/>
                  <a:cs typeface="+mn-cs"/>
                  <a:sym typeface="Symbol" panose="05050102010706020507" pitchFamily="18" charset="2"/>
                </a:rPr>
                <a:t>1</a:t>
              </a:r>
              <a:endParaRPr kumimoji="1" lang="en-US" altLang="zh-CN" sz="2400" b="1" i="0" u="none" strike="noStrike" kern="1200" cap="none" spc="0" normalizeH="0" baseline="0" noProof="0">
                <a:ln>
                  <a:noFill/>
                </a:ln>
                <a:solidFill>
                  <a:srgbClr val="003366"/>
                </a:solidFill>
                <a:effectLst/>
                <a:uLnTx/>
                <a:uFillTx/>
                <a:latin typeface="Times New Roman" panose="02020503050405090304" pitchFamily="18" charset="0"/>
                <a:ea typeface="宋体" pitchFamily="2" charset="-122"/>
                <a:cs typeface="+mn-cs"/>
                <a:sym typeface="Symbol" panose="05050102010706020507" pitchFamily="18" charset="2"/>
              </a:endParaRPr>
            </a:p>
          </p:txBody>
        </p:sp>
        <p:sp>
          <p:nvSpPr>
            <p:cNvPr id="39" name="Text Box 39"/>
            <p:cNvSpPr txBox="1">
              <a:spLocks noChangeArrowheads="1"/>
            </p:cNvSpPr>
            <p:nvPr>
              <p:custDataLst>
                <p:tags r:id="rId35"/>
              </p:custDataLst>
            </p:nvPr>
          </p:nvSpPr>
          <p:spPr bwMode="auto">
            <a:xfrm>
              <a:off x="2437" y="3225"/>
              <a:ext cx="284"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marL="0" marR="0" lvl="0" indent="0" algn="ctr" defTabSz="914400" rtl="0" eaLnBrk="0" fontAlgn="base" latinLnBrk="0" hangingPunct="0">
                <a:lnSpc>
                  <a:spcPct val="100000"/>
                </a:lnSpc>
                <a:spcBef>
                  <a:spcPct val="50000"/>
                </a:spcBef>
                <a:spcAft>
                  <a:spcPct val="0"/>
                </a:spcAft>
                <a:buClrTx/>
                <a:buSzTx/>
                <a:buFontTx/>
                <a:buNone/>
                <a:defRPr/>
              </a:pPr>
              <a:r>
                <a:rPr kumimoji="1" lang="en-US" altLang="zh-CN" sz="2400" b="1" i="0" u="none" strike="noStrike" kern="1200" cap="none" spc="0" normalizeH="0" baseline="0" noProof="0">
                  <a:ln>
                    <a:noFill/>
                  </a:ln>
                  <a:solidFill>
                    <a:srgbClr val="003366"/>
                  </a:solidFill>
                  <a:effectLst/>
                  <a:uLnTx/>
                  <a:uFillTx/>
                  <a:latin typeface="Times New Roman" panose="02020503050405090304" pitchFamily="18" charset="0"/>
                  <a:ea typeface="宋体" pitchFamily="2" charset="-122"/>
                  <a:cs typeface="+mn-cs"/>
                  <a:sym typeface="Symbol" panose="05050102010706020507" pitchFamily="18" charset="2"/>
                </a:rPr>
                <a:t>1</a:t>
              </a:r>
              <a:endParaRPr kumimoji="1" lang="en-US" altLang="zh-CN" sz="2400" b="1" i="0" u="none" strike="noStrike" kern="1200" cap="none" spc="0" normalizeH="0" baseline="0" noProof="0">
                <a:ln>
                  <a:noFill/>
                </a:ln>
                <a:solidFill>
                  <a:srgbClr val="003366"/>
                </a:solidFill>
                <a:effectLst/>
                <a:uLnTx/>
                <a:uFillTx/>
                <a:latin typeface="Times New Roman" panose="02020503050405090304" pitchFamily="18" charset="0"/>
                <a:ea typeface="宋体" pitchFamily="2" charset="-122"/>
                <a:cs typeface="+mn-cs"/>
                <a:sym typeface="Symbol" panose="05050102010706020507" pitchFamily="18" charset="2"/>
              </a:endParaRPr>
            </a:p>
          </p:txBody>
        </p:sp>
        <p:sp>
          <p:nvSpPr>
            <p:cNvPr id="40" name="Text Box 40"/>
            <p:cNvSpPr txBox="1">
              <a:spLocks noChangeArrowheads="1"/>
            </p:cNvSpPr>
            <p:nvPr>
              <p:custDataLst>
                <p:tags r:id="rId36"/>
              </p:custDataLst>
            </p:nvPr>
          </p:nvSpPr>
          <p:spPr bwMode="auto">
            <a:xfrm>
              <a:off x="1224" y="3367"/>
              <a:ext cx="181"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marL="0" marR="0" lvl="0" indent="0" algn="ctr" defTabSz="914400" rtl="0" eaLnBrk="0" fontAlgn="base" latinLnBrk="0" hangingPunct="0">
                <a:lnSpc>
                  <a:spcPct val="100000"/>
                </a:lnSpc>
                <a:spcBef>
                  <a:spcPct val="50000"/>
                </a:spcBef>
                <a:spcAft>
                  <a:spcPct val="0"/>
                </a:spcAft>
                <a:buClrTx/>
                <a:buSzTx/>
                <a:buFontTx/>
                <a:buNone/>
                <a:defRPr/>
              </a:pPr>
              <a:r>
                <a:rPr kumimoji="1" lang="en-US" altLang="zh-CN" sz="2400" b="1" i="0" u="none" strike="noStrike" kern="1200" cap="none" spc="0" normalizeH="0" baseline="0" noProof="0">
                  <a:ln>
                    <a:noFill/>
                  </a:ln>
                  <a:solidFill>
                    <a:srgbClr val="003366"/>
                  </a:solidFill>
                  <a:effectLst/>
                  <a:uLnTx/>
                  <a:uFillTx/>
                  <a:latin typeface="Times New Roman" panose="02020503050405090304" pitchFamily="18" charset="0"/>
                  <a:ea typeface="宋体" pitchFamily="2" charset="-122"/>
                  <a:cs typeface="+mn-cs"/>
                  <a:sym typeface="Symbol" panose="05050102010706020507" pitchFamily="18" charset="2"/>
                </a:rPr>
                <a:t>3</a:t>
              </a:r>
              <a:endParaRPr kumimoji="1" lang="en-US" altLang="zh-CN" sz="2400" b="1" i="0" u="none" strike="noStrike" kern="1200" cap="none" spc="0" normalizeH="0" baseline="0" noProof="0">
                <a:ln>
                  <a:noFill/>
                </a:ln>
                <a:solidFill>
                  <a:srgbClr val="003366"/>
                </a:solidFill>
                <a:effectLst/>
                <a:uLnTx/>
                <a:uFillTx/>
                <a:latin typeface="Times New Roman" panose="02020503050405090304" pitchFamily="18" charset="0"/>
                <a:ea typeface="宋体" pitchFamily="2" charset="-122"/>
                <a:cs typeface="+mn-cs"/>
                <a:sym typeface="Symbol" panose="05050102010706020507" pitchFamily="18" charset="2"/>
              </a:endParaRPr>
            </a:p>
          </p:txBody>
        </p:sp>
        <p:sp>
          <p:nvSpPr>
            <p:cNvPr id="41" name="Text Box 41"/>
            <p:cNvSpPr txBox="1">
              <a:spLocks noChangeArrowheads="1"/>
            </p:cNvSpPr>
            <p:nvPr>
              <p:custDataLst>
                <p:tags r:id="rId37"/>
              </p:custDataLst>
            </p:nvPr>
          </p:nvSpPr>
          <p:spPr bwMode="auto">
            <a:xfrm>
              <a:off x="3152" y="3182"/>
              <a:ext cx="181"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marL="0" marR="0" lvl="0" indent="0" algn="ctr" defTabSz="914400" rtl="0" eaLnBrk="0" fontAlgn="base" latinLnBrk="0" hangingPunct="0">
                <a:lnSpc>
                  <a:spcPct val="100000"/>
                </a:lnSpc>
                <a:spcBef>
                  <a:spcPct val="50000"/>
                </a:spcBef>
                <a:spcAft>
                  <a:spcPct val="0"/>
                </a:spcAft>
                <a:buClrTx/>
                <a:buSzTx/>
                <a:buFontTx/>
                <a:buNone/>
                <a:defRPr/>
              </a:pPr>
              <a:r>
                <a:rPr kumimoji="1" lang="en-US" altLang="zh-CN" sz="2400" b="1" i="0" u="none" strike="noStrike" kern="1200" cap="none" spc="0" normalizeH="0" baseline="0" noProof="0">
                  <a:ln>
                    <a:noFill/>
                  </a:ln>
                  <a:solidFill>
                    <a:srgbClr val="003366"/>
                  </a:solidFill>
                  <a:effectLst/>
                  <a:uLnTx/>
                  <a:uFillTx/>
                  <a:latin typeface="Times New Roman" panose="02020503050405090304" pitchFamily="18" charset="0"/>
                  <a:ea typeface="宋体" pitchFamily="2" charset="-122"/>
                  <a:cs typeface="+mn-cs"/>
                  <a:sym typeface="Symbol" panose="05050102010706020507" pitchFamily="18" charset="2"/>
                </a:rPr>
                <a:t>+</a:t>
              </a:r>
              <a:endParaRPr kumimoji="1" lang="en-US" altLang="zh-CN" sz="2400" b="1" i="0" u="none" strike="noStrike" kern="1200" cap="none" spc="0" normalizeH="0" baseline="0" noProof="0">
                <a:ln>
                  <a:noFill/>
                </a:ln>
                <a:solidFill>
                  <a:srgbClr val="003366"/>
                </a:solidFill>
                <a:effectLst/>
                <a:uLnTx/>
                <a:uFillTx/>
                <a:latin typeface="Times New Roman" panose="02020503050405090304" pitchFamily="18" charset="0"/>
                <a:ea typeface="宋体" pitchFamily="2" charset="-122"/>
                <a:cs typeface="+mn-cs"/>
                <a:sym typeface="Symbol" panose="05050102010706020507" pitchFamily="18" charset="2"/>
              </a:endParaRPr>
            </a:p>
          </p:txBody>
        </p:sp>
        <p:sp>
          <p:nvSpPr>
            <p:cNvPr id="42" name="Text Box 42"/>
            <p:cNvSpPr txBox="1">
              <a:spLocks noChangeArrowheads="1"/>
            </p:cNvSpPr>
            <p:nvPr>
              <p:custDataLst>
                <p:tags r:id="rId38"/>
              </p:custDataLst>
            </p:nvPr>
          </p:nvSpPr>
          <p:spPr bwMode="auto">
            <a:xfrm>
              <a:off x="3152" y="3509"/>
              <a:ext cx="181"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marL="0" marR="0" lvl="0" indent="0" algn="ctr" defTabSz="914400" rtl="0" eaLnBrk="0" fontAlgn="base" latinLnBrk="0" hangingPunct="0">
                <a:lnSpc>
                  <a:spcPct val="100000"/>
                </a:lnSpc>
                <a:spcBef>
                  <a:spcPct val="50000"/>
                </a:spcBef>
                <a:spcAft>
                  <a:spcPct val="0"/>
                </a:spcAft>
                <a:buClrTx/>
                <a:buSzTx/>
                <a:buFontTx/>
                <a:buNone/>
                <a:defRPr/>
              </a:pPr>
              <a:r>
                <a:rPr kumimoji="1" lang="en-US" altLang="zh-CN" sz="2400" b="1" i="0" u="none" strike="noStrike" kern="1200" cap="none" spc="0" normalizeH="0" baseline="0" noProof="0">
                  <a:ln>
                    <a:noFill/>
                  </a:ln>
                  <a:solidFill>
                    <a:srgbClr val="003366"/>
                  </a:solidFill>
                  <a:effectLst/>
                  <a:uLnTx/>
                  <a:uFillTx/>
                  <a:latin typeface="Times New Roman" panose="02020503050405090304" pitchFamily="18" charset="0"/>
                  <a:ea typeface="宋体" pitchFamily="2" charset="-122"/>
                  <a:cs typeface="+mn-cs"/>
                  <a:sym typeface="Symbol" panose="05050102010706020507" pitchFamily="18" charset="2"/>
                </a:rPr>
                <a:t>_</a:t>
              </a:r>
              <a:endParaRPr kumimoji="1" lang="en-US" altLang="zh-CN" sz="2400" b="1" i="0" u="none" strike="noStrike" kern="1200" cap="none" spc="0" normalizeH="0" baseline="0" noProof="0">
                <a:ln>
                  <a:noFill/>
                </a:ln>
                <a:solidFill>
                  <a:srgbClr val="003366"/>
                </a:solidFill>
                <a:effectLst/>
                <a:uLnTx/>
                <a:uFillTx/>
                <a:latin typeface="Times New Roman" panose="02020503050405090304" pitchFamily="18" charset="0"/>
                <a:ea typeface="宋体" pitchFamily="2" charset="-122"/>
                <a:cs typeface="+mn-cs"/>
                <a:sym typeface="Symbol" panose="05050102010706020507" pitchFamily="18" charset="2"/>
              </a:endParaRPr>
            </a:p>
          </p:txBody>
        </p:sp>
        <p:sp>
          <p:nvSpPr>
            <p:cNvPr id="43" name="Text Box 43"/>
            <p:cNvSpPr txBox="1">
              <a:spLocks noChangeArrowheads="1"/>
            </p:cNvSpPr>
            <p:nvPr>
              <p:custDataLst>
                <p:tags r:id="rId39"/>
              </p:custDataLst>
            </p:nvPr>
          </p:nvSpPr>
          <p:spPr bwMode="auto">
            <a:xfrm>
              <a:off x="3152" y="3389"/>
              <a:ext cx="181"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marL="0" marR="0" lvl="0" indent="0" algn="ctr" defTabSz="914400" rtl="0" eaLnBrk="0" fontAlgn="base" latinLnBrk="0" hangingPunct="0">
                <a:lnSpc>
                  <a:spcPct val="100000"/>
                </a:lnSpc>
                <a:spcBef>
                  <a:spcPct val="50000"/>
                </a:spcBef>
                <a:spcAft>
                  <a:spcPct val="0"/>
                </a:spcAft>
                <a:buClrTx/>
                <a:buSzTx/>
                <a:buFontTx/>
                <a:buNone/>
                <a:defRPr/>
              </a:pPr>
              <a:r>
                <a:rPr kumimoji="1" lang="en-US" altLang="zh-CN" sz="2400" b="1" i="0" u="none" strike="noStrike" kern="1200" cap="none" spc="0" normalizeH="0" baseline="0" noProof="0">
                  <a:ln>
                    <a:noFill/>
                  </a:ln>
                  <a:solidFill>
                    <a:srgbClr val="003366"/>
                  </a:solidFill>
                  <a:effectLst/>
                  <a:uLnTx/>
                  <a:uFillTx/>
                  <a:latin typeface="Times New Roman" panose="02020503050405090304" pitchFamily="18" charset="0"/>
                  <a:ea typeface="宋体" pitchFamily="2" charset="-122"/>
                  <a:cs typeface="+mn-cs"/>
                  <a:sym typeface="Symbol" panose="05050102010706020507" pitchFamily="18" charset="2"/>
                </a:rPr>
                <a:t>2</a:t>
              </a:r>
              <a:endParaRPr kumimoji="1" lang="en-US" altLang="zh-CN" sz="2400" b="1" i="0" u="none" strike="noStrike" kern="1200" cap="none" spc="0" normalizeH="0" baseline="0" noProof="0">
                <a:ln>
                  <a:noFill/>
                </a:ln>
                <a:solidFill>
                  <a:srgbClr val="003366"/>
                </a:solidFill>
                <a:effectLst/>
                <a:uLnTx/>
                <a:uFillTx/>
                <a:latin typeface="Times New Roman" panose="02020503050405090304" pitchFamily="18" charset="0"/>
                <a:ea typeface="宋体" pitchFamily="2" charset="-122"/>
                <a:cs typeface="+mn-cs"/>
                <a:sym typeface="Symbol" panose="05050102010706020507" pitchFamily="18" charset="2"/>
              </a:endParaRPr>
            </a:p>
          </p:txBody>
        </p:sp>
        <p:grpSp>
          <p:nvGrpSpPr>
            <p:cNvPr id="44" name="Group 44"/>
            <p:cNvGrpSpPr/>
            <p:nvPr/>
          </p:nvGrpSpPr>
          <p:grpSpPr bwMode="auto">
            <a:xfrm>
              <a:off x="3696" y="3984"/>
              <a:ext cx="210" cy="88"/>
              <a:chOff x="240" y="2304"/>
              <a:chExt cx="432" cy="180"/>
            </a:xfrm>
          </p:grpSpPr>
          <p:sp>
            <p:nvSpPr>
              <p:cNvPr id="45" name="Line 45"/>
              <p:cNvSpPr>
                <a:spLocks noChangeShapeType="1"/>
              </p:cNvSpPr>
              <p:nvPr>
                <p:custDataLst>
                  <p:tags r:id="rId40"/>
                </p:custDataLst>
              </p:nvPr>
            </p:nvSpPr>
            <p:spPr bwMode="auto">
              <a:xfrm>
                <a:off x="240" y="2304"/>
                <a:ext cx="432" cy="0"/>
              </a:xfrm>
              <a:prstGeom prst="line">
                <a:avLst/>
              </a:prstGeom>
              <a:noFill/>
              <a:ln w="38100">
                <a:solidFill>
                  <a:srgbClr val="CC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3366"/>
                  </a:solidFill>
                  <a:effectLst/>
                  <a:uLnTx/>
                  <a:uFillTx/>
                  <a:latin typeface="Arial" panose="020B0604020202090204" pitchFamily="34" charset="0"/>
                  <a:ea typeface="+mn-ea"/>
                  <a:cs typeface="+mn-cs"/>
                </a:endParaRPr>
              </a:p>
            </p:txBody>
          </p:sp>
          <p:sp>
            <p:nvSpPr>
              <p:cNvPr id="46" name="Line 46"/>
              <p:cNvSpPr>
                <a:spLocks noChangeShapeType="1"/>
              </p:cNvSpPr>
              <p:nvPr>
                <p:custDataLst>
                  <p:tags r:id="rId41"/>
                </p:custDataLst>
              </p:nvPr>
            </p:nvSpPr>
            <p:spPr bwMode="auto">
              <a:xfrm>
                <a:off x="312" y="2484"/>
                <a:ext cx="240" cy="0"/>
              </a:xfrm>
              <a:prstGeom prst="line">
                <a:avLst/>
              </a:prstGeom>
              <a:noFill/>
              <a:ln w="38100">
                <a:solidFill>
                  <a:srgbClr val="CC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3366"/>
                  </a:solidFill>
                  <a:effectLst/>
                  <a:uLnTx/>
                  <a:uFillTx/>
                  <a:latin typeface="Arial" panose="020B0604020202090204" pitchFamily="34" charset="0"/>
                  <a:ea typeface="+mn-ea"/>
                  <a:cs typeface="+mn-cs"/>
                </a:endParaRPr>
              </a:p>
            </p:txBody>
          </p:sp>
          <p:sp>
            <p:nvSpPr>
              <p:cNvPr id="47" name="Line 47"/>
              <p:cNvSpPr>
                <a:spLocks noChangeShapeType="1"/>
              </p:cNvSpPr>
              <p:nvPr>
                <p:custDataLst>
                  <p:tags r:id="rId42"/>
                </p:custDataLst>
              </p:nvPr>
            </p:nvSpPr>
            <p:spPr bwMode="auto">
              <a:xfrm>
                <a:off x="324" y="2400"/>
                <a:ext cx="240" cy="0"/>
              </a:xfrm>
              <a:prstGeom prst="line">
                <a:avLst/>
              </a:prstGeom>
              <a:noFill/>
              <a:ln w="38100">
                <a:solidFill>
                  <a:srgbClr val="CC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3366"/>
                  </a:solidFill>
                  <a:effectLst/>
                  <a:uLnTx/>
                  <a:uFillTx/>
                  <a:latin typeface="Arial" panose="020B0604020202090204" pitchFamily="34" charset="0"/>
                  <a:ea typeface="+mn-ea"/>
                  <a:cs typeface="+mn-cs"/>
                </a:endParaRPr>
              </a:p>
            </p:txBody>
          </p:sp>
        </p:grpSp>
        <p:sp>
          <p:nvSpPr>
            <p:cNvPr id="48" name="Line 48"/>
            <p:cNvSpPr>
              <a:spLocks noChangeShapeType="1"/>
            </p:cNvSpPr>
            <p:nvPr>
              <p:custDataLst>
                <p:tags r:id="rId43"/>
              </p:custDataLst>
            </p:nvPr>
          </p:nvSpPr>
          <p:spPr bwMode="auto">
            <a:xfrm>
              <a:off x="3923" y="3385"/>
              <a:ext cx="0" cy="352"/>
            </a:xfrm>
            <a:prstGeom prst="line">
              <a:avLst/>
            </a:prstGeom>
            <a:noFill/>
            <a:ln w="5715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3366"/>
                </a:solidFill>
                <a:effectLst/>
                <a:uLnTx/>
                <a:uFillTx/>
                <a:latin typeface="Arial" panose="020B0604020202090204" pitchFamily="34" charset="0"/>
                <a:ea typeface="+mn-ea"/>
                <a:cs typeface="+mn-cs"/>
              </a:endParaRPr>
            </a:p>
          </p:txBody>
        </p:sp>
        <p:sp>
          <p:nvSpPr>
            <p:cNvPr id="49" name="Text Box 49"/>
            <p:cNvSpPr txBox="1">
              <a:spLocks noChangeArrowheads="1"/>
            </p:cNvSpPr>
            <p:nvPr>
              <p:custDataLst>
                <p:tags r:id="rId44"/>
              </p:custDataLst>
            </p:nvPr>
          </p:nvSpPr>
          <p:spPr bwMode="auto">
            <a:xfrm>
              <a:off x="3833" y="2976"/>
              <a:ext cx="318"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marL="0" marR="0" lvl="0" indent="0" algn="ctr" defTabSz="914400" rtl="0" eaLnBrk="0" fontAlgn="base" latinLnBrk="0" hangingPunct="0">
                <a:lnSpc>
                  <a:spcPct val="100000"/>
                </a:lnSpc>
                <a:spcBef>
                  <a:spcPct val="50000"/>
                </a:spcBef>
                <a:spcAft>
                  <a:spcPct val="0"/>
                </a:spcAft>
                <a:buClrTx/>
                <a:buSzTx/>
                <a:buFontTx/>
                <a:buNone/>
                <a:defRPr/>
              </a:pPr>
              <a:r>
                <a:rPr kumimoji="1" lang="en-US" altLang="zh-CN" sz="2400" b="1" i="1" u="none" strike="noStrike" kern="1200" cap="none" spc="0" normalizeH="0" baseline="0" noProof="0">
                  <a:ln>
                    <a:noFill/>
                  </a:ln>
                  <a:solidFill>
                    <a:srgbClr val="003366"/>
                  </a:solidFill>
                  <a:effectLst/>
                  <a:uLnTx/>
                  <a:uFillTx/>
                  <a:latin typeface="Times New Roman" panose="02020503050405090304" pitchFamily="18" charset="0"/>
                  <a:ea typeface="宋体" pitchFamily="2" charset="-122"/>
                  <a:cs typeface="+mn-cs"/>
                </a:rPr>
                <a:t>i</a:t>
              </a:r>
              <a:r>
                <a:rPr kumimoji="1" lang="en-US" altLang="zh-CN" sz="2400" b="1" i="0" u="none" strike="noStrike" kern="1200" cap="none" spc="0" normalizeH="0" baseline="-25000" noProof="0">
                  <a:ln>
                    <a:noFill/>
                  </a:ln>
                  <a:solidFill>
                    <a:srgbClr val="003366"/>
                  </a:solidFill>
                  <a:effectLst/>
                  <a:uLnTx/>
                  <a:uFillTx/>
                  <a:latin typeface="Times New Roman" panose="02020503050405090304" pitchFamily="18" charset="0"/>
                  <a:ea typeface="宋体" pitchFamily="2" charset="-122"/>
                  <a:cs typeface="+mn-cs"/>
                </a:rPr>
                <a:t>2</a:t>
              </a:r>
              <a:endParaRPr kumimoji="1" lang="en-US" altLang="zh-CN" sz="2400" b="1" i="0" u="none" strike="noStrike" kern="1200" cap="none" spc="0" normalizeH="0" baseline="0" noProof="0">
                <a:ln>
                  <a:noFill/>
                </a:ln>
                <a:solidFill>
                  <a:srgbClr val="003366"/>
                </a:solidFill>
                <a:effectLst/>
                <a:uLnTx/>
                <a:uFillTx/>
                <a:latin typeface="Times New Roman" panose="02020503050405090304" pitchFamily="18" charset="0"/>
                <a:ea typeface="宋体" pitchFamily="2" charset="-122"/>
                <a:cs typeface="+mn-cs"/>
              </a:endParaRPr>
            </a:p>
          </p:txBody>
        </p:sp>
        <p:sp>
          <p:nvSpPr>
            <p:cNvPr id="50" name="Text Box 50"/>
            <p:cNvSpPr txBox="1">
              <a:spLocks noChangeArrowheads="1"/>
            </p:cNvSpPr>
            <p:nvPr>
              <p:custDataLst>
                <p:tags r:id="rId45"/>
              </p:custDataLst>
            </p:nvPr>
          </p:nvSpPr>
          <p:spPr bwMode="auto">
            <a:xfrm>
              <a:off x="2336" y="2911"/>
              <a:ext cx="317"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marL="0" marR="0" lvl="0" indent="0" algn="ctr" defTabSz="914400" rtl="0" eaLnBrk="0" fontAlgn="base" latinLnBrk="0" hangingPunct="0">
                <a:lnSpc>
                  <a:spcPct val="100000"/>
                </a:lnSpc>
                <a:spcBef>
                  <a:spcPct val="50000"/>
                </a:spcBef>
                <a:spcAft>
                  <a:spcPct val="0"/>
                </a:spcAft>
                <a:buClrTx/>
                <a:buSzTx/>
                <a:buFontTx/>
                <a:buNone/>
                <a:defRPr/>
              </a:pPr>
              <a:r>
                <a:rPr kumimoji="1" lang="en-US" altLang="zh-CN" sz="2400" b="1" i="1" u="none" strike="noStrike" kern="1200" cap="none" spc="0" normalizeH="0" baseline="0" noProof="0">
                  <a:ln>
                    <a:noFill/>
                  </a:ln>
                  <a:solidFill>
                    <a:srgbClr val="003366"/>
                  </a:solidFill>
                  <a:effectLst/>
                  <a:uLnTx/>
                  <a:uFillTx/>
                  <a:latin typeface="Times New Roman" panose="02020503050405090304" pitchFamily="18" charset="0"/>
                  <a:ea typeface="宋体" pitchFamily="2" charset="-122"/>
                  <a:cs typeface="+mn-cs"/>
                </a:rPr>
                <a:t>i</a:t>
              </a:r>
              <a:r>
                <a:rPr kumimoji="1" lang="en-US" altLang="zh-CN" sz="2400" b="1" i="0" u="none" strike="noStrike" kern="1200" cap="none" spc="0" normalizeH="0" baseline="-25000" noProof="0">
                  <a:ln>
                    <a:noFill/>
                  </a:ln>
                  <a:solidFill>
                    <a:srgbClr val="003366"/>
                  </a:solidFill>
                  <a:effectLst/>
                  <a:uLnTx/>
                  <a:uFillTx/>
                  <a:latin typeface="Times New Roman" panose="02020503050405090304" pitchFamily="18" charset="0"/>
                  <a:ea typeface="宋体" pitchFamily="2" charset="-122"/>
                  <a:cs typeface="+mn-cs"/>
                </a:rPr>
                <a:t>1</a:t>
              </a:r>
              <a:endParaRPr kumimoji="1" lang="en-US" altLang="zh-CN" sz="2400" b="1" i="0" u="none" strike="noStrike" kern="1200" cap="none" spc="0" normalizeH="0" baseline="0" noProof="0">
                <a:ln>
                  <a:noFill/>
                </a:ln>
                <a:solidFill>
                  <a:srgbClr val="003366"/>
                </a:solidFill>
                <a:effectLst/>
                <a:uLnTx/>
                <a:uFillTx/>
                <a:latin typeface="Times New Roman" panose="02020503050405090304" pitchFamily="18" charset="0"/>
                <a:ea typeface="宋体" pitchFamily="2" charset="-122"/>
                <a:cs typeface="+mn-cs"/>
              </a:endParaRPr>
            </a:p>
          </p:txBody>
        </p:sp>
        <p:sp>
          <p:nvSpPr>
            <p:cNvPr id="51" name="Line 51"/>
            <p:cNvSpPr>
              <a:spLocks noChangeShapeType="1"/>
            </p:cNvSpPr>
            <p:nvPr>
              <p:custDataLst>
                <p:tags r:id="rId46"/>
              </p:custDataLst>
            </p:nvPr>
          </p:nvSpPr>
          <p:spPr bwMode="auto">
            <a:xfrm>
              <a:off x="2141" y="3029"/>
              <a:ext cx="240" cy="0"/>
            </a:xfrm>
            <a:prstGeom prst="line">
              <a:avLst/>
            </a:prstGeom>
            <a:noFill/>
            <a:ln w="5715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3366"/>
                </a:solidFill>
                <a:effectLst/>
                <a:uLnTx/>
                <a:uFillTx/>
                <a:latin typeface="Arial" panose="020B0604020202090204" pitchFamily="34" charset="0"/>
                <a:ea typeface="+mn-ea"/>
                <a:cs typeface="+mn-cs"/>
              </a:endParaRPr>
            </a:p>
          </p:txBody>
        </p:sp>
      </p:grpSp>
      <p:sp>
        <p:nvSpPr>
          <p:cNvPr id="52" name="Oval 52"/>
          <p:cNvSpPr>
            <a:spLocks noChangeArrowheads="1"/>
          </p:cNvSpPr>
          <p:nvPr>
            <p:custDataLst>
              <p:tags r:id="rId47"/>
            </p:custDataLst>
          </p:nvPr>
        </p:nvSpPr>
        <p:spPr bwMode="auto">
          <a:xfrm>
            <a:off x="5397818" y="3055054"/>
            <a:ext cx="2016125" cy="1106668"/>
          </a:xfrm>
          <a:prstGeom prst="ellipse">
            <a:avLst/>
          </a:prstGeom>
          <a:noFill/>
          <a:ln w="38100">
            <a:solidFill>
              <a:srgbClr val="CC0000"/>
            </a:solidFill>
            <a:prstDash val="dash"/>
            <a:round/>
          </a:ln>
          <a:effectLst/>
          <a:extLst>
            <a:ext uri="{909E8E84-426E-40DD-AFC4-6F175D3DCCD1}">
              <a14:hiddenFill xmlns:a14="http://schemas.microsoft.com/office/drawing/2010/main">
                <a:solidFill>
                  <a:srgbClr val="0000F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3366"/>
              </a:solidFill>
              <a:effectLst/>
              <a:uLnTx/>
              <a:uFillTx/>
              <a:latin typeface="Arial" panose="020B0604020202090204" pitchFamily="34" charset="0"/>
              <a:ea typeface="宋体" pitchFamily="2" charset="-122"/>
              <a:cs typeface="+mn-cs"/>
            </a:endParaRPr>
          </a:p>
        </p:txBody>
      </p:sp>
      <p:grpSp>
        <p:nvGrpSpPr>
          <p:cNvPr id="53" name="Group 53"/>
          <p:cNvGrpSpPr/>
          <p:nvPr/>
        </p:nvGrpSpPr>
        <p:grpSpPr bwMode="auto">
          <a:xfrm>
            <a:off x="7990205" y="2706688"/>
            <a:ext cx="1666875" cy="1011237"/>
            <a:chOff x="4286" y="1570"/>
            <a:chExt cx="1050" cy="637"/>
          </a:xfrm>
        </p:grpSpPr>
        <p:sp>
          <p:nvSpPr>
            <p:cNvPr id="54" name="Text Box 54"/>
            <p:cNvSpPr txBox="1">
              <a:spLocks noChangeArrowheads="1"/>
            </p:cNvSpPr>
            <p:nvPr>
              <p:custDataLst>
                <p:tags r:id="rId48"/>
              </p:custDataLst>
            </p:nvPr>
          </p:nvSpPr>
          <p:spPr bwMode="auto">
            <a:xfrm>
              <a:off x="4286" y="1842"/>
              <a:ext cx="1050"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marL="0" marR="0" lvl="0" indent="0" algn="ctr" defTabSz="914400" rtl="0" eaLnBrk="0" fontAlgn="base" latinLnBrk="0" hangingPunct="0">
                <a:lnSpc>
                  <a:spcPct val="100000"/>
                </a:lnSpc>
                <a:spcBef>
                  <a:spcPct val="50000"/>
                </a:spcBef>
                <a:spcAft>
                  <a:spcPct val="0"/>
                </a:spcAft>
                <a:buClrTx/>
                <a:buSzTx/>
                <a:buFontTx/>
                <a:buNone/>
                <a:defRPr/>
              </a:pPr>
              <a:r>
                <a:rPr kumimoji="1" lang="en-US" altLang="zh-CN" sz="3200" b="1" i="1" u="none" strike="noStrike" kern="1200" cap="none" spc="0" normalizeH="0" baseline="0" noProof="0">
                  <a:ln>
                    <a:noFill/>
                  </a:ln>
                  <a:solidFill>
                    <a:srgbClr val="003366"/>
                  </a:solidFill>
                  <a:effectLst/>
                  <a:uLnTx/>
                  <a:uFillTx/>
                  <a:latin typeface="Times New Roman" panose="02020503050405090304" pitchFamily="18" charset="0"/>
                  <a:ea typeface="宋体" pitchFamily="2" charset="-122"/>
                  <a:cs typeface="+mn-cs"/>
                  <a:sym typeface="Symbol" panose="05050102010706020507" pitchFamily="18" charset="2"/>
                </a:rPr>
                <a:t>U</a:t>
              </a:r>
              <a:r>
                <a:rPr kumimoji="1" lang="en-US" altLang="zh-CN" sz="3200" b="1" i="1" u="none" strike="noStrike" kern="1200" cap="none" spc="0" normalizeH="0" baseline="-25000" noProof="0">
                  <a:ln>
                    <a:noFill/>
                  </a:ln>
                  <a:solidFill>
                    <a:srgbClr val="003366"/>
                  </a:solidFill>
                  <a:effectLst/>
                  <a:uLnTx/>
                  <a:uFillTx/>
                  <a:latin typeface="Times New Roman" panose="02020503050405090304" pitchFamily="18" charset="0"/>
                  <a:ea typeface="宋体" pitchFamily="2" charset="-122"/>
                  <a:cs typeface="+mn-cs"/>
                  <a:sym typeface="Symbol" panose="05050102010706020507" pitchFamily="18" charset="2"/>
                </a:rPr>
                <a:t>A </a:t>
              </a:r>
              <a:r>
                <a:rPr kumimoji="1" lang="en-US" altLang="zh-CN" sz="3200" b="1" i="1" u="none" strike="noStrike" kern="1200" cap="none" spc="0" normalizeH="0" baseline="0" noProof="0">
                  <a:ln>
                    <a:noFill/>
                  </a:ln>
                  <a:solidFill>
                    <a:srgbClr val="003366"/>
                  </a:solidFill>
                  <a:effectLst/>
                  <a:uLnTx/>
                  <a:uFillTx/>
                  <a:latin typeface="Times New Roman" panose="02020503050405090304" pitchFamily="18" charset="0"/>
                  <a:ea typeface="宋体" pitchFamily="2" charset="-122"/>
                  <a:cs typeface="+mn-cs"/>
                  <a:sym typeface="Symbol" panose="05050102010706020507" pitchFamily="18" charset="2"/>
                </a:rPr>
                <a:t>=U</a:t>
              </a:r>
              <a:r>
                <a:rPr kumimoji="1" lang="en-US" altLang="zh-CN" sz="3200" b="1" i="1" u="none" strike="noStrike" kern="1200" cap="none" spc="0" normalizeH="0" baseline="-25000" noProof="0">
                  <a:ln>
                    <a:noFill/>
                  </a:ln>
                  <a:solidFill>
                    <a:srgbClr val="003366"/>
                  </a:solidFill>
                  <a:effectLst/>
                  <a:uLnTx/>
                  <a:uFillTx/>
                  <a:latin typeface="Times New Roman" panose="02020503050405090304" pitchFamily="18" charset="0"/>
                  <a:ea typeface="宋体" pitchFamily="2" charset="-122"/>
                  <a:cs typeface="+mn-cs"/>
                  <a:sym typeface="Symbol" panose="05050102010706020507" pitchFamily="18" charset="2"/>
                </a:rPr>
                <a:t>B</a:t>
              </a:r>
              <a:endParaRPr kumimoji="1" lang="en-US" altLang="zh-CN" sz="3200" b="1" i="1" u="none" strike="noStrike" kern="1200" cap="none" spc="0" normalizeH="0" baseline="0" noProof="0">
                <a:ln>
                  <a:noFill/>
                </a:ln>
                <a:solidFill>
                  <a:srgbClr val="003366"/>
                </a:solidFill>
                <a:effectLst/>
                <a:uLnTx/>
                <a:uFillTx/>
                <a:latin typeface="Times New Roman" panose="02020503050405090304" pitchFamily="18" charset="0"/>
                <a:ea typeface="宋体" pitchFamily="2" charset="-122"/>
                <a:cs typeface="+mn-cs"/>
                <a:sym typeface="Symbol" panose="05050102010706020507" pitchFamily="18" charset="2"/>
              </a:endParaRPr>
            </a:p>
          </p:txBody>
        </p:sp>
        <p:sp>
          <p:nvSpPr>
            <p:cNvPr id="55" name="Text Box 55"/>
            <p:cNvSpPr txBox="1">
              <a:spLocks noChangeArrowheads="1"/>
            </p:cNvSpPr>
            <p:nvPr>
              <p:custDataLst>
                <p:tags r:id="rId49"/>
              </p:custDataLst>
            </p:nvPr>
          </p:nvSpPr>
          <p:spPr bwMode="auto">
            <a:xfrm>
              <a:off x="4740" y="1570"/>
              <a:ext cx="188" cy="3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marL="0" marR="0" lvl="0" indent="0" algn="ctr" defTabSz="914400" rtl="0" eaLnBrk="0" fontAlgn="base" latinLnBrk="0" hangingPunct="0">
                <a:lnSpc>
                  <a:spcPct val="100000"/>
                </a:lnSpc>
                <a:spcBef>
                  <a:spcPct val="50000"/>
                </a:spcBef>
                <a:spcAft>
                  <a:spcPct val="0"/>
                </a:spcAft>
                <a:buClrTx/>
                <a:buSzTx/>
                <a:buFontTx/>
                <a:buNone/>
                <a:defRPr/>
              </a:pPr>
              <a:r>
                <a:rPr kumimoji="1" lang="en-US" altLang="zh-CN" sz="3200" b="1" i="0" u="none" strike="noStrike" kern="1200" cap="none" spc="0" normalizeH="0" baseline="0" noProof="0">
                  <a:ln>
                    <a:noFill/>
                  </a:ln>
                  <a:solidFill>
                    <a:srgbClr val="003366"/>
                  </a:solidFill>
                  <a:effectLst/>
                  <a:uLnTx/>
                  <a:uFillTx/>
                  <a:latin typeface="Times New Roman" panose="02020503050405090304" pitchFamily="18" charset="0"/>
                  <a:ea typeface="宋体" pitchFamily="2" charset="-122"/>
                  <a:cs typeface="+mn-cs"/>
                  <a:sym typeface="Symbol" panose="05050102010706020507" pitchFamily="18" charset="2"/>
                </a:rPr>
                <a:t>?</a:t>
              </a:r>
              <a:endParaRPr kumimoji="1" lang="en-US" altLang="zh-CN" sz="2800" b="1" i="0" u="none" strike="noStrike" kern="1200" cap="none" spc="0" normalizeH="0" baseline="0" noProof="0">
                <a:ln>
                  <a:noFill/>
                </a:ln>
                <a:solidFill>
                  <a:srgbClr val="003366"/>
                </a:solidFill>
                <a:effectLst/>
                <a:uLnTx/>
                <a:uFillTx/>
                <a:latin typeface="Times New Roman" panose="02020503050405090304" pitchFamily="18" charset="0"/>
                <a:ea typeface="宋体" pitchFamily="2" charset="-122"/>
                <a:cs typeface="+mn-cs"/>
                <a:sym typeface="Symbol" panose="05050102010706020507" pitchFamily="18" charset="2"/>
              </a:endParaRPr>
            </a:p>
          </p:txBody>
        </p:sp>
      </p:grpSp>
      <p:grpSp>
        <p:nvGrpSpPr>
          <p:cNvPr id="56" name="Group 56"/>
          <p:cNvGrpSpPr/>
          <p:nvPr/>
        </p:nvGrpSpPr>
        <p:grpSpPr bwMode="auto">
          <a:xfrm>
            <a:off x="1871980" y="522288"/>
            <a:ext cx="4606925" cy="1500187"/>
            <a:chOff x="432" y="255"/>
            <a:chExt cx="2902" cy="945"/>
          </a:xfrm>
        </p:grpSpPr>
        <p:sp>
          <p:nvSpPr>
            <p:cNvPr id="57" name="Rectangle 57"/>
            <p:cNvSpPr>
              <a:spLocks noChangeArrowheads="1"/>
            </p:cNvSpPr>
            <p:nvPr>
              <p:custDataLst>
                <p:tags r:id="rId50"/>
              </p:custDataLst>
            </p:nvPr>
          </p:nvSpPr>
          <p:spPr bwMode="auto">
            <a:xfrm>
              <a:off x="1660" y="456"/>
              <a:ext cx="390" cy="744"/>
            </a:xfrm>
            <a:prstGeom prst="rect">
              <a:avLst/>
            </a:prstGeom>
            <a:solidFill>
              <a:schemeClr val="accent1"/>
            </a:solidFill>
            <a:ln w="57150">
              <a:solidFill>
                <a:srgbClr val="FF99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3366"/>
                </a:solidFill>
                <a:effectLst/>
                <a:uLnTx/>
                <a:uFillTx/>
                <a:latin typeface="Arial" panose="020B0604020202090204" pitchFamily="34" charset="0"/>
                <a:ea typeface="宋体" pitchFamily="2" charset="-122"/>
                <a:cs typeface="+mn-cs"/>
              </a:endParaRPr>
            </a:p>
          </p:txBody>
        </p:sp>
        <p:sp>
          <p:nvSpPr>
            <p:cNvPr id="58" name="Rectangle 58"/>
            <p:cNvSpPr>
              <a:spLocks noChangeArrowheads="1"/>
            </p:cNvSpPr>
            <p:nvPr>
              <p:custDataLst>
                <p:tags r:id="rId51"/>
              </p:custDataLst>
            </p:nvPr>
          </p:nvSpPr>
          <p:spPr bwMode="auto">
            <a:xfrm>
              <a:off x="2943" y="456"/>
              <a:ext cx="391" cy="744"/>
            </a:xfrm>
            <a:prstGeom prst="rect">
              <a:avLst/>
            </a:prstGeom>
            <a:solidFill>
              <a:schemeClr val="accent1"/>
            </a:solidFill>
            <a:ln w="57150">
              <a:solidFill>
                <a:srgbClr val="FF99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3366"/>
                </a:solidFill>
                <a:effectLst/>
                <a:uLnTx/>
                <a:uFillTx/>
                <a:latin typeface="Arial" panose="020B0604020202090204" pitchFamily="34" charset="0"/>
                <a:ea typeface="宋体" pitchFamily="2" charset="-122"/>
                <a:cs typeface="+mn-cs"/>
              </a:endParaRPr>
            </a:p>
          </p:txBody>
        </p:sp>
        <p:sp>
          <p:nvSpPr>
            <p:cNvPr id="59" name="Line 59"/>
            <p:cNvSpPr>
              <a:spLocks noChangeShapeType="1"/>
            </p:cNvSpPr>
            <p:nvPr>
              <p:custDataLst>
                <p:tags r:id="rId52"/>
              </p:custDataLst>
            </p:nvPr>
          </p:nvSpPr>
          <p:spPr bwMode="auto">
            <a:xfrm>
              <a:off x="2050" y="816"/>
              <a:ext cx="893" cy="0"/>
            </a:xfrm>
            <a:prstGeom prst="line">
              <a:avLst/>
            </a:prstGeom>
            <a:noFill/>
            <a:ln w="57150">
              <a:solidFill>
                <a:schemeClr val="hlink"/>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3366"/>
                </a:solidFill>
                <a:effectLst/>
                <a:uLnTx/>
                <a:uFillTx/>
                <a:latin typeface="Arial" panose="020B0604020202090204" pitchFamily="34" charset="0"/>
                <a:ea typeface="+mn-ea"/>
                <a:cs typeface="+mn-cs"/>
              </a:endParaRPr>
            </a:p>
          </p:txBody>
        </p:sp>
        <p:sp>
          <p:nvSpPr>
            <p:cNvPr id="60" name="Line 60"/>
            <p:cNvSpPr>
              <a:spLocks noChangeShapeType="1"/>
            </p:cNvSpPr>
            <p:nvPr>
              <p:custDataLst>
                <p:tags r:id="rId53"/>
              </p:custDataLst>
            </p:nvPr>
          </p:nvSpPr>
          <p:spPr bwMode="auto">
            <a:xfrm>
              <a:off x="2274" y="816"/>
              <a:ext cx="335" cy="0"/>
            </a:xfrm>
            <a:prstGeom prst="line">
              <a:avLst/>
            </a:prstGeom>
            <a:noFill/>
            <a:ln w="762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3366"/>
                </a:solidFill>
                <a:effectLst/>
                <a:uLnTx/>
                <a:uFillTx/>
                <a:latin typeface="Arial" panose="020B0604020202090204" pitchFamily="34" charset="0"/>
                <a:ea typeface="+mn-ea"/>
                <a:cs typeface="+mn-cs"/>
              </a:endParaRPr>
            </a:p>
          </p:txBody>
        </p:sp>
        <p:sp>
          <p:nvSpPr>
            <p:cNvPr id="61" name="Text Box 61"/>
            <p:cNvSpPr txBox="1">
              <a:spLocks noChangeArrowheads="1"/>
            </p:cNvSpPr>
            <p:nvPr>
              <p:custDataLst>
                <p:tags r:id="rId54"/>
              </p:custDataLst>
            </p:nvPr>
          </p:nvSpPr>
          <p:spPr bwMode="auto">
            <a:xfrm>
              <a:off x="2274" y="528"/>
              <a:ext cx="606"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marL="0" marR="0" lvl="0" indent="0" algn="ctr" defTabSz="914400" rtl="0" eaLnBrk="0" fontAlgn="base" latinLnBrk="0" hangingPunct="0">
                <a:lnSpc>
                  <a:spcPct val="100000"/>
                </a:lnSpc>
                <a:spcBef>
                  <a:spcPct val="50000"/>
                </a:spcBef>
                <a:spcAft>
                  <a:spcPct val="0"/>
                </a:spcAft>
                <a:buClrTx/>
                <a:buSzTx/>
                <a:buFontTx/>
                <a:buNone/>
                <a:defRPr/>
              </a:pPr>
              <a:r>
                <a:rPr kumimoji="1" lang="en-US" altLang="zh-CN" sz="2400" b="1" i="1" u="none" strike="noStrike" kern="1200" cap="none" spc="0" normalizeH="0" baseline="0" noProof="0">
                  <a:ln>
                    <a:noFill/>
                  </a:ln>
                  <a:solidFill>
                    <a:srgbClr val="003366"/>
                  </a:solidFill>
                  <a:effectLst/>
                  <a:uLnTx/>
                  <a:uFillTx/>
                  <a:latin typeface="Times New Roman" panose="02020503050405090304" pitchFamily="18" charset="0"/>
                  <a:ea typeface="宋体" pitchFamily="2" charset="-122"/>
                  <a:cs typeface="+mn-cs"/>
                  <a:sym typeface="Symbol" panose="05050102010706020507" pitchFamily="18" charset="2"/>
                </a:rPr>
                <a:t>I </a:t>
              </a:r>
              <a:r>
                <a:rPr kumimoji="1" lang="en-US" altLang="zh-CN" sz="2400" b="1" i="0" u="none" strike="noStrike" kern="1200" cap="none" spc="0" normalizeH="0" baseline="0" noProof="0">
                  <a:ln>
                    <a:noFill/>
                  </a:ln>
                  <a:solidFill>
                    <a:srgbClr val="003366"/>
                  </a:solidFill>
                  <a:effectLst/>
                  <a:uLnTx/>
                  <a:uFillTx/>
                  <a:latin typeface="Times New Roman" panose="02020503050405090304" pitchFamily="18" charset="0"/>
                  <a:ea typeface="宋体" pitchFamily="2" charset="-122"/>
                  <a:cs typeface="+mn-cs"/>
                  <a:sym typeface="Symbol" panose="05050102010706020507" pitchFamily="18" charset="2"/>
                </a:rPr>
                <a:t>= 0</a:t>
              </a:r>
              <a:endParaRPr kumimoji="1" lang="en-US" altLang="zh-CN" sz="2400" b="1" i="0" u="none" strike="noStrike" kern="1200" cap="none" spc="0" normalizeH="0" baseline="0" noProof="0">
                <a:ln>
                  <a:noFill/>
                </a:ln>
                <a:solidFill>
                  <a:srgbClr val="003366"/>
                </a:solidFill>
                <a:effectLst/>
                <a:uLnTx/>
                <a:uFillTx/>
                <a:latin typeface="Times New Roman" panose="02020503050405090304" pitchFamily="18" charset="0"/>
                <a:ea typeface="宋体" pitchFamily="2" charset="-122"/>
                <a:cs typeface="+mn-cs"/>
                <a:sym typeface="Symbol" panose="05050102010706020507" pitchFamily="18" charset="2"/>
              </a:endParaRPr>
            </a:p>
          </p:txBody>
        </p:sp>
        <p:sp>
          <p:nvSpPr>
            <p:cNvPr id="62" name="Text Box 62"/>
            <p:cNvSpPr txBox="1">
              <a:spLocks noChangeArrowheads="1"/>
            </p:cNvSpPr>
            <p:nvPr>
              <p:custDataLst>
                <p:tags r:id="rId55"/>
              </p:custDataLst>
            </p:nvPr>
          </p:nvSpPr>
          <p:spPr bwMode="auto">
            <a:xfrm>
              <a:off x="432" y="768"/>
              <a:ext cx="335"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marL="0" marR="0" lvl="0" indent="0" algn="ctr" defTabSz="914400" rtl="0" eaLnBrk="0" fontAlgn="base" latinLnBrk="0" hangingPunct="0">
                <a:lnSpc>
                  <a:spcPct val="100000"/>
                </a:lnSpc>
                <a:spcBef>
                  <a:spcPct val="50000"/>
                </a:spcBef>
                <a:spcAft>
                  <a:spcPct val="0"/>
                </a:spcAft>
                <a:buClrTx/>
                <a:buSzTx/>
                <a:buFontTx/>
                <a:buNone/>
                <a:defRPr/>
              </a:pPr>
              <a:r>
                <a:rPr kumimoji="1" lang="en-US" altLang="zh-CN" sz="2400" b="1" i="0"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sym typeface="Symbol" panose="05050102010706020507" pitchFamily="18" charset="2"/>
                </a:rPr>
                <a:t>1.</a:t>
              </a:r>
              <a:endParaRPr kumimoji="1" lang="en-US" altLang="zh-CN" sz="2400" b="1" i="0"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sym typeface="Symbol" panose="05050102010706020507" pitchFamily="18" charset="2"/>
              </a:endParaRPr>
            </a:p>
          </p:txBody>
        </p:sp>
        <p:sp>
          <p:nvSpPr>
            <p:cNvPr id="63" name="Text Box 63"/>
            <p:cNvSpPr txBox="1">
              <a:spLocks noChangeArrowheads="1"/>
            </p:cNvSpPr>
            <p:nvPr>
              <p:custDataLst>
                <p:tags r:id="rId56"/>
              </p:custDataLst>
            </p:nvPr>
          </p:nvSpPr>
          <p:spPr bwMode="auto">
            <a:xfrm>
              <a:off x="2426" y="255"/>
              <a:ext cx="317" cy="327"/>
            </a:xfrm>
            <a:prstGeom prst="rect">
              <a:avLst/>
            </a:prstGeom>
            <a:noFill/>
            <a:ln>
              <a:noFill/>
            </a:ln>
            <a:effectLst>
              <a:prstShdw prst="shdw17" dist="17961" dir="2700000">
                <a:srgbClr val="3D5C99"/>
              </a:prstShdw>
            </a:effectLst>
            <a:extLst>
              <a:ext uri="{909E8E84-426E-40DD-AFC4-6F175D3DCCD1}">
                <a14:hiddenFill xmlns:a14="http://schemas.microsoft.com/office/drawing/2010/main">
                  <a:blipFill dpi="0" rotWithShape="0">
                    <a:blip r:embed="rId57"/>
                    <a:srcRect/>
                    <a:tile tx="0" ty="0" sx="100000" sy="100000" flip="none" algn="tl"/>
                  </a:blipFill>
                </a14:hiddenFill>
              </a:ext>
              <a:ext uri="{91240B29-F687-4F45-9708-019B960494DF}">
                <a14:hiddenLine xmlns:a14="http://schemas.microsoft.com/office/drawing/2010/main" w="28575">
                  <a:solidFill>
                    <a:schemeClr val="bg1"/>
                  </a:solidFill>
                  <a:miter lim="800000"/>
                  <a:headEnd/>
                  <a:tailEnd/>
                </a14:hiddenLine>
              </a:ext>
            </a:extLst>
          </p:spPr>
          <p:txBody>
            <a:bodyP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marL="0" marR="0" lvl="0" indent="0" algn="ctr" defTabSz="914400" rtl="0" eaLnBrk="0" fontAlgn="base" latinLnBrk="0" hangingPunct="0">
                <a:lnSpc>
                  <a:spcPct val="100000"/>
                </a:lnSpc>
                <a:spcBef>
                  <a:spcPct val="50000"/>
                </a:spcBef>
                <a:spcAft>
                  <a:spcPct val="0"/>
                </a:spcAft>
                <a:buClrTx/>
                <a:buSzTx/>
                <a:buFontTx/>
                <a:buNone/>
                <a:defRPr/>
              </a:pPr>
              <a:r>
                <a:rPr kumimoji="1" lang="zh-CN" altLang="en-US" sz="2800" b="1" i="0" u="none" strike="noStrike" kern="1200" cap="none" spc="0" normalizeH="0" baseline="0" noProof="0">
                  <a:ln>
                    <a:noFill/>
                  </a:ln>
                  <a:solidFill>
                    <a:srgbClr val="003366"/>
                  </a:solidFill>
                  <a:effectLst/>
                  <a:uLnTx/>
                  <a:uFillTx/>
                  <a:latin typeface="Times New Roman" panose="02020503050405090304" pitchFamily="18" charset="0"/>
                  <a:ea typeface="宋体" pitchFamily="2" charset="-122"/>
                  <a:cs typeface="+mn-cs"/>
                  <a:sym typeface="Symbol" panose="05050102010706020507" pitchFamily="18" charset="2"/>
                </a:rPr>
                <a:t>？</a:t>
              </a:r>
              <a:endParaRPr kumimoji="1" lang="zh-CN" altLang="en-US" sz="2800" b="1" i="0" u="none" strike="noStrike" kern="1200" cap="none" spc="0" normalizeH="0" baseline="0" noProof="0">
                <a:ln>
                  <a:noFill/>
                </a:ln>
                <a:solidFill>
                  <a:srgbClr val="003366"/>
                </a:solidFill>
                <a:effectLst/>
                <a:uLnTx/>
                <a:uFillTx/>
                <a:latin typeface="Times New Roman" panose="02020503050405090304" pitchFamily="18" charset="0"/>
                <a:ea typeface="宋体" pitchFamily="2" charset="-122"/>
                <a:cs typeface="+mn-cs"/>
                <a:sym typeface="Symbol" panose="05050102010706020507" pitchFamily="18" charset="2"/>
              </a:endParaRPr>
            </a:p>
          </p:txBody>
        </p:sp>
      </p:grpSp>
      <p:grpSp>
        <p:nvGrpSpPr>
          <p:cNvPr id="64" name="Group 64"/>
          <p:cNvGrpSpPr/>
          <p:nvPr/>
        </p:nvGrpSpPr>
        <p:grpSpPr bwMode="auto">
          <a:xfrm>
            <a:off x="1797368" y="2563813"/>
            <a:ext cx="5867400" cy="2168525"/>
            <a:chOff x="329" y="1610"/>
            <a:chExt cx="3696" cy="1366"/>
          </a:xfrm>
        </p:grpSpPr>
        <p:sp>
          <p:nvSpPr>
            <p:cNvPr id="65" name="Line 65"/>
            <p:cNvSpPr>
              <a:spLocks noChangeShapeType="1"/>
            </p:cNvSpPr>
            <p:nvPr>
              <p:custDataLst>
                <p:tags r:id="rId58"/>
              </p:custDataLst>
            </p:nvPr>
          </p:nvSpPr>
          <p:spPr bwMode="auto">
            <a:xfrm>
              <a:off x="3676" y="1865"/>
              <a:ext cx="0" cy="221"/>
            </a:xfrm>
            <a:prstGeom prst="line">
              <a:avLst/>
            </a:prstGeom>
            <a:noFill/>
            <a:ln w="5715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3366"/>
                </a:solidFill>
                <a:effectLst/>
                <a:uLnTx/>
                <a:uFillTx/>
                <a:latin typeface="Arial" panose="020B0604020202090204" pitchFamily="34" charset="0"/>
                <a:ea typeface="+mn-ea"/>
                <a:cs typeface="+mn-cs"/>
              </a:endParaRPr>
            </a:p>
          </p:txBody>
        </p:sp>
        <p:grpSp>
          <p:nvGrpSpPr>
            <p:cNvPr id="66" name="Group 66"/>
            <p:cNvGrpSpPr/>
            <p:nvPr/>
          </p:nvGrpSpPr>
          <p:grpSpPr bwMode="auto">
            <a:xfrm>
              <a:off x="1022" y="1610"/>
              <a:ext cx="2723" cy="1366"/>
              <a:chOff x="1104" y="1388"/>
              <a:chExt cx="2784" cy="1406"/>
            </a:xfrm>
          </p:grpSpPr>
          <p:sp>
            <p:nvSpPr>
              <p:cNvPr id="67" name="Oval 67"/>
              <p:cNvSpPr>
                <a:spLocks noChangeArrowheads="1"/>
              </p:cNvSpPr>
              <p:nvPr>
                <p:custDataLst>
                  <p:tags r:id="rId59"/>
                </p:custDataLst>
              </p:nvPr>
            </p:nvSpPr>
            <p:spPr bwMode="auto">
              <a:xfrm>
                <a:off x="2856" y="1938"/>
                <a:ext cx="288" cy="288"/>
              </a:xfrm>
              <a:prstGeom prst="ellipse">
                <a:avLst/>
              </a:prstGeom>
              <a:solidFill>
                <a:schemeClr val="accent1"/>
              </a:solidFill>
              <a:ln w="57150">
                <a:solidFill>
                  <a:srgbClr val="FF99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3366"/>
                  </a:solidFill>
                  <a:effectLst/>
                  <a:uLnTx/>
                  <a:uFillTx/>
                  <a:latin typeface="Arial" panose="020B0604020202090204" pitchFamily="34" charset="0"/>
                  <a:ea typeface="宋体" pitchFamily="2" charset="-122"/>
                  <a:cs typeface="+mn-cs"/>
                </a:endParaRPr>
              </a:p>
            </p:txBody>
          </p:sp>
          <p:sp>
            <p:nvSpPr>
              <p:cNvPr id="68" name="Oval 68"/>
              <p:cNvSpPr>
                <a:spLocks noChangeArrowheads="1"/>
              </p:cNvSpPr>
              <p:nvPr>
                <p:custDataLst>
                  <p:tags r:id="rId60"/>
                </p:custDataLst>
              </p:nvPr>
            </p:nvSpPr>
            <p:spPr bwMode="auto">
              <a:xfrm>
                <a:off x="1296" y="1938"/>
                <a:ext cx="288" cy="288"/>
              </a:xfrm>
              <a:prstGeom prst="ellipse">
                <a:avLst/>
              </a:prstGeom>
              <a:solidFill>
                <a:schemeClr val="accent1"/>
              </a:solidFill>
              <a:ln w="57150">
                <a:solidFill>
                  <a:srgbClr val="FF99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3366"/>
                  </a:solidFill>
                  <a:effectLst/>
                  <a:uLnTx/>
                  <a:uFillTx/>
                  <a:latin typeface="Arial" panose="020B0604020202090204" pitchFamily="34" charset="0"/>
                  <a:ea typeface="宋体" pitchFamily="2" charset="-122"/>
                  <a:cs typeface="+mn-cs"/>
                </a:endParaRPr>
              </a:p>
            </p:txBody>
          </p:sp>
          <p:sp>
            <p:nvSpPr>
              <p:cNvPr id="69" name="Line 69"/>
              <p:cNvSpPr>
                <a:spLocks noChangeShapeType="1"/>
              </p:cNvSpPr>
              <p:nvPr>
                <p:custDataLst>
                  <p:tags r:id="rId61"/>
                </p:custDataLst>
              </p:nvPr>
            </p:nvSpPr>
            <p:spPr bwMode="auto">
              <a:xfrm>
                <a:off x="1440" y="1638"/>
                <a:ext cx="0" cy="1008"/>
              </a:xfrm>
              <a:prstGeom prst="line">
                <a:avLst/>
              </a:prstGeom>
              <a:noFill/>
              <a:ln w="38100">
                <a:solidFill>
                  <a:srgbClr val="CC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3366"/>
                  </a:solidFill>
                  <a:effectLst/>
                  <a:uLnTx/>
                  <a:uFillTx/>
                  <a:latin typeface="Arial" panose="020B0604020202090204" pitchFamily="34" charset="0"/>
                  <a:ea typeface="+mn-ea"/>
                  <a:cs typeface="+mn-cs"/>
                </a:endParaRPr>
              </a:p>
            </p:txBody>
          </p:sp>
          <p:sp>
            <p:nvSpPr>
              <p:cNvPr id="70" name="Line 70"/>
              <p:cNvSpPr>
                <a:spLocks noChangeShapeType="1"/>
              </p:cNvSpPr>
              <p:nvPr>
                <p:custDataLst>
                  <p:tags r:id="rId62"/>
                </p:custDataLst>
              </p:nvPr>
            </p:nvSpPr>
            <p:spPr bwMode="auto">
              <a:xfrm>
                <a:off x="1440" y="1638"/>
                <a:ext cx="816" cy="0"/>
              </a:xfrm>
              <a:prstGeom prst="line">
                <a:avLst/>
              </a:prstGeom>
              <a:noFill/>
              <a:ln w="38100">
                <a:solidFill>
                  <a:srgbClr val="CC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3366"/>
                  </a:solidFill>
                  <a:effectLst/>
                  <a:uLnTx/>
                  <a:uFillTx/>
                  <a:latin typeface="Arial" panose="020B0604020202090204" pitchFamily="34" charset="0"/>
                  <a:ea typeface="+mn-ea"/>
                  <a:cs typeface="+mn-cs"/>
                </a:endParaRPr>
              </a:p>
            </p:txBody>
          </p:sp>
          <p:sp>
            <p:nvSpPr>
              <p:cNvPr id="71" name="Line 71"/>
              <p:cNvSpPr>
                <a:spLocks noChangeShapeType="1"/>
              </p:cNvSpPr>
              <p:nvPr>
                <p:custDataLst>
                  <p:tags r:id="rId63"/>
                </p:custDataLst>
              </p:nvPr>
            </p:nvSpPr>
            <p:spPr bwMode="auto">
              <a:xfrm>
                <a:off x="2256" y="1638"/>
                <a:ext cx="0" cy="864"/>
              </a:xfrm>
              <a:prstGeom prst="line">
                <a:avLst/>
              </a:prstGeom>
              <a:noFill/>
              <a:ln w="38100">
                <a:solidFill>
                  <a:srgbClr val="CC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3366"/>
                  </a:solidFill>
                  <a:effectLst/>
                  <a:uLnTx/>
                  <a:uFillTx/>
                  <a:latin typeface="Arial" panose="020B0604020202090204" pitchFamily="34" charset="0"/>
                  <a:ea typeface="+mn-ea"/>
                  <a:cs typeface="+mn-cs"/>
                </a:endParaRPr>
              </a:p>
            </p:txBody>
          </p:sp>
          <p:sp>
            <p:nvSpPr>
              <p:cNvPr id="72" name="Line 72"/>
              <p:cNvSpPr>
                <a:spLocks noChangeShapeType="1"/>
              </p:cNvSpPr>
              <p:nvPr>
                <p:custDataLst>
                  <p:tags r:id="rId64"/>
                </p:custDataLst>
              </p:nvPr>
            </p:nvSpPr>
            <p:spPr bwMode="auto">
              <a:xfrm>
                <a:off x="1440" y="2502"/>
                <a:ext cx="816" cy="0"/>
              </a:xfrm>
              <a:prstGeom prst="line">
                <a:avLst/>
              </a:prstGeom>
              <a:noFill/>
              <a:ln w="38100">
                <a:solidFill>
                  <a:srgbClr val="CC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3366"/>
                  </a:solidFill>
                  <a:effectLst/>
                  <a:uLnTx/>
                  <a:uFillTx/>
                  <a:latin typeface="Arial" panose="020B0604020202090204" pitchFamily="34" charset="0"/>
                  <a:ea typeface="+mn-ea"/>
                  <a:cs typeface="+mn-cs"/>
                </a:endParaRPr>
              </a:p>
            </p:txBody>
          </p:sp>
          <p:sp>
            <p:nvSpPr>
              <p:cNvPr id="73" name="Line 73"/>
              <p:cNvSpPr>
                <a:spLocks noChangeShapeType="1"/>
              </p:cNvSpPr>
              <p:nvPr>
                <p:custDataLst>
                  <p:tags r:id="rId65"/>
                </p:custDataLst>
              </p:nvPr>
            </p:nvSpPr>
            <p:spPr bwMode="auto">
              <a:xfrm>
                <a:off x="3000" y="1638"/>
                <a:ext cx="0" cy="864"/>
              </a:xfrm>
              <a:prstGeom prst="line">
                <a:avLst/>
              </a:prstGeom>
              <a:noFill/>
              <a:ln w="38100">
                <a:solidFill>
                  <a:srgbClr val="CC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3366"/>
                  </a:solidFill>
                  <a:effectLst/>
                  <a:uLnTx/>
                  <a:uFillTx/>
                  <a:latin typeface="Arial" panose="020B0604020202090204" pitchFamily="34" charset="0"/>
                  <a:ea typeface="+mn-ea"/>
                  <a:cs typeface="+mn-cs"/>
                </a:endParaRPr>
              </a:p>
            </p:txBody>
          </p:sp>
          <p:sp>
            <p:nvSpPr>
              <p:cNvPr id="74" name="Line 74"/>
              <p:cNvSpPr>
                <a:spLocks noChangeShapeType="1"/>
              </p:cNvSpPr>
              <p:nvPr>
                <p:custDataLst>
                  <p:tags r:id="rId66"/>
                </p:custDataLst>
              </p:nvPr>
            </p:nvSpPr>
            <p:spPr bwMode="auto">
              <a:xfrm>
                <a:off x="3000" y="1638"/>
                <a:ext cx="816" cy="0"/>
              </a:xfrm>
              <a:prstGeom prst="line">
                <a:avLst/>
              </a:prstGeom>
              <a:noFill/>
              <a:ln w="38100">
                <a:solidFill>
                  <a:srgbClr val="CC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3366"/>
                  </a:solidFill>
                  <a:effectLst/>
                  <a:uLnTx/>
                  <a:uFillTx/>
                  <a:latin typeface="Arial" panose="020B0604020202090204" pitchFamily="34" charset="0"/>
                  <a:ea typeface="+mn-ea"/>
                  <a:cs typeface="+mn-cs"/>
                </a:endParaRPr>
              </a:p>
            </p:txBody>
          </p:sp>
          <p:sp>
            <p:nvSpPr>
              <p:cNvPr id="75" name="Line 75"/>
              <p:cNvSpPr>
                <a:spLocks noChangeShapeType="1"/>
              </p:cNvSpPr>
              <p:nvPr>
                <p:custDataLst>
                  <p:tags r:id="rId67"/>
                </p:custDataLst>
              </p:nvPr>
            </p:nvSpPr>
            <p:spPr bwMode="auto">
              <a:xfrm>
                <a:off x="3816" y="1638"/>
                <a:ext cx="0" cy="864"/>
              </a:xfrm>
              <a:prstGeom prst="line">
                <a:avLst/>
              </a:prstGeom>
              <a:noFill/>
              <a:ln w="38100">
                <a:solidFill>
                  <a:srgbClr val="CC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3366"/>
                  </a:solidFill>
                  <a:effectLst/>
                  <a:uLnTx/>
                  <a:uFillTx/>
                  <a:latin typeface="Arial" panose="020B0604020202090204" pitchFamily="34" charset="0"/>
                  <a:ea typeface="+mn-ea"/>
                  <a:cs typeface="+mn-cs"/>
                </a:endParaRPr>
              </a:p>
            </p:txBody>
          </p:sp>
          <p:sp>
            <p:nvSpPr>
              <p:cNvPr id="76" name="Line 76"/>
              <p:cNvSpPr>
                <a:spLocks noChangeShapeType="1"/>
              </p:cNvSpPr>
              <p:nvPr>
                <p:custDataLst>
                  <p:tags r:id="rId68"/>
                </p:custDataLst>
              </p:nvPr>
            </p:nvSpPr>
            <p:spPr bwMode="auto">
              <a:xfrm>
                <a:off x="3000" y="2502"/>
                <a:ext cx="816" cy="0"/>
              </a:xfrm>
              <a:prstGeom prst="line">
                <a:avLst/>
              </a:prstGeom>
              <a:noFill/>
              <a:ln w="38100">
                <a:solidFill>
                  <a:srgbClr val="CC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3366"/>
                  </a:solidFill>
                  <a:effectLst/>
                  <a:uLnTx/>
                  <a:uFillTx/>
                  <a:latin typeface="Arial" panose="020B0604020202090204" pitchFamily="34" charset="0"/>
                  <a:ea typeface="+mn-ea"/>
                  <a:cs typeface="+mn-cs"/>
                </a:endParaRPr>
              </a:p>
            </p:txBody>
          </p:sp>
          <p:cxnSp>
            <p:nvCxnSpPr>
              <p:cNvPr id="77" name="AutoShape 77"/>
              <p:cNvCxnSpPr>
                <a:cxnSpLocks noChangeShapeType="1"/>
                <a:stCxn id="72" idx="1"/>
                <a:endCxn id="74" idx="0"/>
              </p:cNvCxnSpPr>
              <p:nvPr>
                <p:custDataLst>
                  <p:tags r:id="rId69"/>
                </p:custDataLst>
              </p:nvPr>
            </p:nvCxnSpPr>
            <p:spPr bwMode="auto">
              <a:xfrm flipV="1">
                <a:off x="2256" y="1638"/>
                <a:ext cx="744" cy="864"/>
              </a:xfrm>
              <a:prstGeom prst="straightConnector1">
                <a:avLst/>
              </a:prstGeom>
              <a:noFill/>
              <a:ln w="38100">
                <a:solidFill>
                  <a:srgbClr val="CC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78" name="Group 78"/>
              <p:cNvGrpSpPr/>
              <p:nvPr/>
            </p:nvGrpSpPr>
            <p:grpSpPr bwMode="auto">
              <a:xfrm>
                <a:off x="1350" y="2646"/>
                <a:ext cx="234" cy="96"/>
                <a:chOff x="240" y="2304"/>
                <a:chExt cx="432" cy="180"/>
              </a:xfrm>
            </p:grpSpPr>
            <p:sp>
              <p:nvSpPr>
                <p:cNvPr id="79" name="Line 79"/>
                <p:cNvSpPr>
                  <a:spLocks noChangeShapeType="1"/>
                </p:cNvSpPr>
                <p:nvPr>
                  <p:custDataLst>
                    <p:tags r:id="rId70"/>
                  </p:custDataLst>
                </p:nvPr>
              </p:nvSpPr>
              <p:spPr bwMode="auto">
                <a:xfrm>
                  <a:off x="240" y="2304"/>
                  <a:ext cx="432" cy="0"/>
                </a:xfrm>
                <a:prstGeom prst="line">
                  <a:avLst/>
                </a:prstGeom>
                <a:noFill/>
                <a:ln w="38100">
                  <a:solidFill>
                    <a:srgbClr val="CC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3366"/>
                    </a:solidFill>
                    <a:effectLst/>
                    <a:uLnTx/>
                    <a:uFillTx/>
                    <a:latin typeface="Arial" panose="020B0604020202090204" pitchFamily="34" charset="0"/>
                    <a:ea typeface="+mn-ea"/>
                    <a:cs typeface="+mn-cs"/>
                  </a:endParaRPr>
                </a:p>
              </p:txBody>
            </p:sp>
            <p:sp>
              <p:nvSpPr>
                <p:cNvPr id="80" name="Line 80"/>
                <p:cNvSpPr>
                  <a:spLocks noChangeShapeType="1"/>
                </p:cNvSpPr>
                <p:nvPr>
                  <p:custDataLst>
                    <p:tags r:id="rId71"/>
                  </p:custDataLst>
                </p:nvPr>
              </p:nvSpPr>
              <p:spPr bwMode="auto">
                <a:xfrm>
                  <a:off x="312" y="2484"/>
                  <a:ext cx="240" cy="0"/>
                </a:xfrm>
                <a:prstGeom prst="line">
                  <a:avLst/>
                </a:prstGeom>
                <a:noFill/>
                <a:ln w="38100">
                  <a:solidFill>
                    <a:srgbClr val="CC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3366"/>
                    </a:solidFill>
                    <a:effectLst/>
                    <a:uLnTx/>
                    <a:uFillTx/>
                    <a:latin typeface="Arial" panose="020B0604020202090204" pitchFamily="34" charset="0"/>
                    <a:ea typeface="+mn-ea"/>
                    <a:cs typeface="+mn-cs"/>
                  </a:endParaRPr>
                </a:p>
              </p:txBody>
            </p:sp>
            <p:sp>
              <p:nvSpPr>
                <p:cNvPr id="81" name="Line 81"/>
                <p:cNvSpPr>
                  <a:spLocks noChangeShapeType="1"/>
                </p:cNvSpPr>
                <p:nvPr>
                  <p:custDataLst>
                    <p:tags r:id="rId72"/>
                  </p:custDataLst>
                </p:nvPr>
              </p:nvSpPr>
              <p:spPr bwMode="auto">
                <a:xfrm>
                  <a:off x="324" y="2400"/>
                  <a:ext cx="240" cy="0"/>
                </a:xfrm>
                <a:prstGeom prst="line">
                  <a:avLst/>
                </a:prstGeom>
                <a:noFill/>
                <a:ln w="38100">
                  <a:solidFill>
                    <a:srgbClr val="CC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3366"/>
                    </a:solidFill>
                    <a:effectLst/>
                    <a:uLnTx/>
                    <a:uFillTx/>
                    <a:latin typeface="Arial" panose="020B0604020202090204" pitchFamily="34" charset="0"/>
                    <a:ea typeface="+mn-ea"/>
                    <a:cs typeface="+mn-cs"/>
                  </a:endParaRPr>
                </a:p>
              </p:txBody>
            </p:sp>
          </p:grpSp>
          <p:sp>
            <p:nvSpPr>
              <p:cNvPr id="82" name="Rectangle 82"/>
              <p:cNvSpPr>
                <a:spLocks noChangeArrowheads="1"/>
              </p:cNvSpPr>
              <p:nvPr>
                <p:custDataLst>
                  <p:tags r:id="rId73"/>
                </p:custDataLst>
              </p:nvPr>
            </p:nvSpPr>
            <p:spPr bwMode="auto">
              <a:xfrm rot="-5400000">
                <a:off x="3648" y="1974"/>
                <a:ext cx="336" cy="144"/>
              </a:xfrm>
              <a:prstGeom prst="rect">
                <a:avLst/>
              </a:prstGeom>
              <a:solidFill>
                <a:srgbClr val="46ACAE"/>
              </a:solidFill>
              <a:ln w="12700">
                <a:solidFill>
                  <a:srgbClr val="CC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3366"/>
                  </a:solidFill>
                  <a:effectLst/>
                  <a:uLnTx/>
                  <a:uFillTx/>
                  <a:latin typeface="Arial" panose="020B0604020202090204" pitchFamily="34" charset="0"/>
                  <a:ea typeface="宋体" pitchFamily="2" charset="-122"/>
                  <a:cs typeface="+mn-cs"/>
                </a:endParaRPr>
              </a:p>
            </p:txBody>
          </p:sp>
          <p:sp>
            <p:nvSpPr>
              <p:cNvPr id="83" name="Rectangle 83"/>
              <p:cNvSpPr>
                <a:spLocks noChangeArrowheads="1"/>
              </p:cNvSpPr>
              <p:nvPr>
                <p:custDataLst>
                  <p:tags r:id="rId74"/>
                </p:custDataLst>
              </p:nvPr>
            </p:nvSpPr>
            <p:spPr bwMode="auto">
              <a:xfrm rot="-5400000">
                <a:off x="2088" y="1974"/>
                <a:ext cx="336" cy="144"/>
              </a:xfrm>
              <a:prstGeom prst="rect">
                <a:avLst/>
              </a:prstGeom>
              <a:solidFill>
                <a:srgbClr val="46ACAE"/>
              </a:solidFill>
              <a:ln w="12700">
                <a:solidFill>
                  <a:srgbClr val="FF99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3366"/>
                  </a:solidFill>
                  <a:effectLst/>
                  <a:uLnTx/>
                  <a:uFillTx/>
                  <a:latin typeface="Arial" panose="020B0604020202090204" pitchFamily="34" charset="0"/>
                  <a:ea typeface="宋体" pitchFamily="2" charset="-122"/>
                  <a:cs typeface="+mn-cs"/>
                </a:endParaRPr>
              </a:p>
            </p:txBody>
          </p:sp>
          <p:sp>
            <p:nvSpPr>
              <p:cNvPr id="84" name="Rectangle 84"/>
              <p:cNvSpPr>
                <a:spLocks noChangeArrowheads="1"/>
              </p:cNvSpPr>
              <p:nvPr>
                <p:custDataLst>
                  <p:tags r:id="rId75"/>
                </p:custDataLst>
              </p:nvPr>
            </p:nvSpPr>
            <p:spPr bwMode="auto">
              <a:xfrm>
                <a:off x="1668" y="2418"/>
                <a:ext cx="336" cy="144"/>
              </a:xfrm>
              <a:prstGeom prst="rect">
                <a:avLst/>
              </a:prstGeom>
              <a:solidFill>
                <a:srgbClr val="46ACAE"/>
              </a:solidFill>
              <a:ln w="12700">
                <a:solidFill>
                  <a:srgbClr val="FF99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3366"/>
                  </a:solidFill>
                  <a:effectLst/>
                  <a:uLnTx/>
                  <a:uFillTx/>
                  <a:latin typeface="Arial" panose="020B0604020202090204" pitchFamily="34" charset="0"/>
                  <a:ea typeface="宋体" pitchFamily="2" charset="-122"/>
                  <a:cs typeface="+mn-cs"/>
                </a:endParaRPr>
              </a:p>
            </p:txBody>
          </p:sp>
          <p:sp>
            <p:nvSpPr>
              <p:cNvPr id="85" name="Rectangle 85"/>
              <p:cNvSpPr>
                <a:spLocks noChangeArrowheads="1"/>
              </p:cNvSpPr>
              <p:nvPr>
                <p:custDataLst>
                  <p:tags r:id="rId76"/>
                </p:custDataLst>
              </p:nvPr>
            </p:nvSpPr>
            <p:spPr bwMode="auto">
              <a:xfrm>
                <a:off x="3264" y="1566"/>
                <a:ext cx="336" cy="144"/>
              </a:xfrm>
              <a:prstGeom prst="rect">
                <a:avLst/>
              </a:prstGeom>
              <a:solidFill>
                <a:srgbClr val="46ACAE"/>
              </a:solidFill>
              <a:ln w="12700">
                <a:solidFill>
                  <a:srgbClr val="FF99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3366"/>
                  </a:solidFill>
                  <a:effectLst/>
                  <a:uLnTx/>
                  <a:uFillTx/>
                  <a:latin typeface="Arial" panose="020B0604020202090204" pitchFamily="34" charset="0"/>
                  <a:ea typeface="宋体" pitchFamily="2" charset="-122"/>
                  <a:cs typeface="+mn-cs"/>
                </a:endParaRPr>
              </a:p>
            </p:txBody>
          </p:sp>
          <p:sp>
            <p:nvSpPr>
              <p:cNvPr id="86" name="Rectangle 86"/>
              <p:cNvSpPr>
                <a:spLocks noChangeArrowheads="1"/>
              </p:cNvSpPr>
              <p:nvPr>
                <p:custDataLst>
                  <p:tags r:id="rId77"/>
                </p:custDataLst>
              </p:nvPr>
            </p:nvSpPr>
            <p:spPr bwMode="auto">
              <a:xfrm>
                <a:off x="1632" y="1566"/>
                <a:ext cx="336" cy="144"/>
              </a:xfrm>
              <a:prstGeom prst="rect">
                <a:avLst/>
              </a:prstGeom>
              <a:solidFill>
                <a:srgbClr val="46ACAE"/>
              </a:solidFill>
              <a:ln w="12700">
                <a:solidFill>
                  <a:srgbClr val="FF99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3366"/>
                  </a:solidFill>
                  <a:effectLst/>
                  <a:uLnTx/>
                  <a:uFillTx/>
                  <a:latin typeface="Arial" panose="020B0604020202090204" pitchFamily="34" charset="0"/>
                  <a:ea typeface="宋体" pitchFamily="2" charset="-122"/>
                  <a:cs typeface="+mn-cs"/>
                </a:endParaRPr>
              </a:p>
            </p:txBody>
          </p:sp>
          <p:sp>
            <p:nvSpPr>
              <p:cNvPr id="87" name="Rectangle 87"/>
              <p:cNvSpPr>
                <a:spLocks noChangeArrowheads="1"/>
              </p:cNvSpPr>
              <p:nvPr>
                <p:custDataLst>
                  <p:tags r:id="rId78"/>
                </p:custDataLst>
              </p:nvPr>
            </p:nvSpPr>
            <p:spPr bwMode="auto">
              <a:xfrm rot="-2921370">
                <a:off x="2460" y="1986"/>
                <a:ext cx="336" cy="144"/>
              </a:xfrm>
              <a:prstGeom prst="rect">
                <a:avLst/>
              </a:prstGeom>
              <a:solidFill>
                <a:srgbClr val="46ACAE"/>
              </a:solidFill>
              <a:ln w="12700">
                <a:solidFill>
                  <a:srgbClr val="FF99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3366"/>
                  </a:solidFill>
                  <a:effectLst/>
                  <a:uLnTx/>
                  <a:uFillTx/>
                  <a:latin typeface="Arial" panose="020B0604020202090204" pitchFamily="34" charset="0"/>
                  <a:ea typeface="宋体" pitchFamily="2" charset="-122"/>
                  <a:cs typeface="+mn-cs"/>
                </a:endParaRPr>
              </a:p>
            </p:txBody>
          </p:sp>
          <p:sp>
            <p:nvSpPr>
              <p:cNvPr id="88" name="Text Box 88"/>
              <p:cNvSpPr txBox="1">
                <a:spLocks noChangeArrowheads="1"/>
              </p:cNvSpPr>
              <p:nvPr>
                <p:custDataLst>
                  <p:tags r:id="rId79"/>
                </p:custDataLst>
              </p:nvPr>
            </p:nvSpPr>
            <p:spPr bwMode="auto">
              <a:xfrm>
                <a:off x="2160" y="2498"/>
                <a:ext cx="240" cy="2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marL="0" marR="0" lvl="0" indent="0" algn="ctr" defTabSz="914400" rtl="0" eaLnBrk="0" fontAlgn="base" latinLnBrk="0" hangingPunct="0">
                  <a:lnSpc>
                    <a:spcPct val="100000"/>
                  </a:lnSpc>
                  <a:spcBef>
                    <a:spcPct val="50000"/>
                  </a:spcBef>
                  <a:spcAft>
                    <a:spcPct val="0"/>
                  </a:spcAft>
                  <a:buClrTx/>
                  <a:buSzTx/>
                  <a:buFontTx/>
                  <a:buNone/>
                  <a:defRPr/>
                </a:pPr>
                <a:r>
                  <a:rPr kumimoji="1" lang="en-US" altLang="zh-CN" sz="2400" b="1" i="0" u="none" strike="noStrike" kern="1200" cap="none" spc="0" normalizeH="0" baseline="0" noProof="0">
                    <a:ln>
                      <a:noFill/>
                    </a:ln>
                    <a:solidFill>
                      <a:srgbClr val="003366"/>
                    </a:solidFill>
                    <a:effectLst/>
                    <a:uLnTx/>
                    <a:uFillTx/>
                    <a:latin typeface="Times New Roman" panose="02020503050405090304" pitchFamily="18" charset="0"/>
                    <a:ea typeface="宋体" pitchFamily="2" charset="-122"/>
                    <a:cs typeface="+mn-cs"/>
                    <a:sym typeface="Symbol" panose="05050102010706020507" pitchFamily="18" charset="2"/>
                  </a:rPr>
                  <a:t>A</a:t>
                </a:r>
                <a:endParaRPr kumimoji="1" lang="en-US" altLang="zh-CN" sz="2400" b="1" i="0" u="none" strike="noStrike" kern="1200" cap="none" spc="0" normalizeH="0" baseline="0" noProof="0">
                  <a:ln>
                    <a:noFill/>
                  </a:ln>
                  <a:solidFill>
                    <a:srgbClr val="003366"/>
                  </a:solidFill>
                  <a:effectLst/>
                  <a:uLnTx/>
                  <a:uFillTx/>
                  <a:latin typeface="Times New Roman" panose="02020503050405090304" pitchFamily="18" charset="0"/>
                  <a:ea typeface="宋体" pitchFamily="2" charset="-122"/>
                  <a:cs typeface="+mn-cs"/>
                  <a:sym typeface="Symbol" panose="05050102010706020507" pitchFamily="18" charset="2"/>
                </a:endParaRPr>
              </a:p>
            </p:txBody>
          </p:sp>
          <p:sp>
            <p:nvSpPr>
              <p:cNvPr id="89" name="Text Box 89"/>
              <p:cNvSpPr txBox="1">
                <a:spLocks noChangeArrowheads="1"/>
              </p:cNvSpPr>
              <p:nvPr>
                <p:custDataLst>
                  <p:tags r:id="rId80"/>
                </p:custDataLst>
              </p:nvPr>
            </p:nvSpPr>
            <p:spPr bwMode="auto">
              <a:xfrm>
                <a:off x="2880" y="1388"/>
                <a:ext cx="264" cy="2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marL="0" marR="0" lvl="0" indent="0" algn="ctr" defTabSz="914400" rtl="0" eaLnBrk="0" fontAlgn="base" latinLnBrk="0" hangingPunct="0">
                  <a:lnSpc>
                    <a:spcPct val="100000"/>
                  </a:lnSpc>
                  <a:spcBef>
                    <a:spcPct val="50000"/>
                  </a:spcBef>
                  <a:spcAft>
                    <a:spcPct val="0"/>
                  </a:spcAft>
                  <a:buClrTx/>
                  <a:buSzTx/>
                  <a:buFontTx/>
                  <a:buNone/>
                  <a:defRPr/>
                </a:pPr>
                <a:r>
                  <a:rPr kumimoji="1" lang="en-US" altLang="zh-CN" sz="2400" b="1" i="0" u="none" strike="noStrike" kern="1200" cap="none" spc="0" normalizeH="0" baseline="0" noProof="0">
                    <a:ln>
                      <a:noFill/>
                    </a:ln>
                    <a:solidFill>
                      <a:srgbClr val="003366"/>
                    </a:solidFill>
                    <a:effectLst/>
                    <a:uLnTx/>
                    <a:uFillTx/>
                    <a:latin typeface="Times New Roman" panose="02020503050405090304" pitchFamily="18" charset="0"/>
                    <a:ea typeface="宋体" pitchFamily="2" charset="-122"/>
                    <a:cs typeface="+mn-cs"/>
                    <a:sym typeface="Symbol" panose="05050102010706020507" pitchFamily="18" charset="2"/>
                  </a:rPr>
                  <a:t>B</a:t>
                </a:r>
                <a:endParaRPr kumimoji="1" lang="en-US" altLang="zh-CN" sz="2400" b="1" i="0" u="none" strike="noStrike" kern="1200" cap="none" spc="0" normalizeH="0" baseline="0" noProof="0">
                  <a:ln>
                    <a:noFill/>
                  </a:ln>
                  <a:solidFill>
                    <a:srgbClr val="003366"/>
                  </a:solidFill>
                  <a:effectLst/>
                  <a:uLnTx/>
                  <a:uFillTx/>
                  <a:latin typeface="Times New Roman" panose="02020503050405090304" pitchFamily="18" charset="0"/>
                  <a:ea typeface="宋体" pitchFamily="2" charset="-122"/>
                  <a:cs typeface="+mn-cs"/>
                  <a:sym typeface="Symbol" panose="05050102010706020507" pitchFamily="18" charset="2"/>
                </a:endParaRPr>
              </a:p>
            </p:txBody>
          </p:sp>
          <p:sp>
            <p:nvSpPr>
              <p:cNvPr id="90" name="Text Box 90"/>
              <p:cNvSpPr txBox="1">
                <a:spLocks noChangeArrowheads="1"/>
              </p:cNvSpPr>
              <p:nvPr>
                <p:custDataLst>
                  <p:tags r:id="rId81"/>
                </p:custDataLst>
              </p:nvPr>
            </p:nvSpPr>
            <p:spPr bwMode="auto">
              <a:xfrm>
                <a:off x="1104" y="1706"/>
                <a:ext cx="192" cy="2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marL="0" marR="0" lvl="0" indent="0" algn="ctr" defTabSz="914400" rtl="0" eaLnBrk="0" fontAlgn="base" latinLnBrk="0" hangingPunct="0">
                  <a:lnSpc>
                    <a:spcPct val="100000"/>
                  </a:lnSpc>
                  <a:spcBef>
                    <a:spcPct val="50000"/>
                  </a:spcBef>
                  <a:spcAft>
                    <a:spcPct val="0"/>
                  </a:spcAft>
                  <a:buClrTx/>
                  <a:buSzTx/>
                  <a:buFontTx/>
                  <a:buNone/>
                  <a:defRPr/>
                </a:pPr>
                <a:r>
                  <a:rPr kumimoji="1" lang="en-US" altLang="zh-CN" sz="2400" b="1" i="0" u="none" strike="noStrike" kern="1200" cap="none" spc="0" normalizeH="0" baseline="0" noProof="0">
                    <a:ln>
                      <a:noFill/>
                    </a:ln>
                    <a:solidFill>
                      <a:srgbClr val="003366"/>
                    </a:solidFill>
                    <a:effectLst/>
                    <a:uLnTx/>
                    <a:uFillTx/>
                    <a:latin typeface="Times New Roman" panose="02020503050405090304" pitchFamily="18" charset="0"/>
                    <a:ea typeface="宋体" pitchFamily="2" charset="-122"/>
                    <a:cs typeface="+mn-cs"/>
                    <a:sym typeface="Symbol" panose="05050102010706020507" pitchFamily="18" charset="2"/>
                  </a:rPr>
                  <a:t>+</a:t>
                </a:r>
                <a:endParaRPr kumimoji="1" lang="en-US" altLang="zh-CN" sz="2400" b="1" i="0" u="none" strike="noStrike" kern="1200" cap="none" spc="0" normalizeH="0" baseline="0" noProof="0">
                  <a:ln>
                    <a:noFill/>
                  </a:ln>
                  <a:solidFill>
                    <a:srgbClr val="003366"/>
                  </a:solidFill>
                  <a:effectLst/>
                  <a:uLnTx/>
                  <a:uFillTx/>
                  <a:latin typeface="Times New Roman" panose="02020503050405090304" pitchFamily="18" charset="0"/>
                  <a:ea typeface="宋体" pitchFamily="2" charset="-122"/>
                  <a:cs typeface="+mn-cs"/>
                  <a:sym typeface="Symbol" panose="05050102010706020507" pitchFamily="18" charset="2"/>
                </a:endParaRPr>
              </a:p>
            </p:txBody>
          </p:sp>
          <p:sp>
            <p:nvSpPr>
              <p:cNvPr id="91" name="Text Box 91"/>
              <p:cNvSpPr txBox="1">
                <a:spLocks noChangeArrowheads="1"/>
              </p:cNvSpPr>
              <p:nvPr>
                <p:custDataLst>
                  <p:tags r:id="rId82"/>
                </p:custDataLst>
              </p:nvPr>
            </p:nvSpPr>
            <p:spPr bwMode="auto">
              <a:xfrm>
                <a:off x="1104" y="2066"/>
                <a:ext cx="192" cy="2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marL="0" marR="0" lvl="0" indent="0" algn="ctr" defTabSz="914400" rtl="0" eaLnBrk="0" fontAlgn="base" latinLnBrk="0" hangingPunct="0">
                  <a:lnSpc>
                    <a:spcPct val="100000"/>
                  </a:lnSpc>
                  <a:spcBef>
                    <a:spcPct val="50000"/>
                  </a:spcBef>
                  <a:spcAft>
                    <a:spcPct val="0"/>
                  </a:spcAft>
                  <a:buClrTx/>
                  <a:buSzTx/>
                  <a:buFontTx/>
                  <a:buNone/>
                  <a:defRPr/>
                </a:pPr>
                <a:r>
                  <a:rPr kumimoji="1" lang="en-US" altLang="zh-CN" sz="2400" b="1" i="0" u="none" strike="noStrike" kern="1200" cap="none" spc="0" normalizeH="0" baseline="0" noProof="0">
                    <a:ln>
                      <a:noFill/>
                    </a:ln>
                    <a:solidFill>
                      <a:srgbClr val="003366"/>
                    </a:solidFill>
                    <a:effectLst/>
                    <a:uLnTx/>
                    <a:uFillTx/>
                    <a:latin typeface="Times New Roman" panose="02020503050405090304" pitchFamily="18" charset="0"/>
                    <a:ea typeface="宋体" pitchFamily="2" charset="-122"/>
                    <a:cs typeface="+mn-cs"/>
                    <a:sym typeface="Symbol" panose="05050102010706020507" pitchFamily="18" charset="2"/>
                  </a:rPr>
                  <a:t>_</a:t>
                </a:r>
                <a:endParaRPr kumimoji="1" lang="en-US" altLang="zh-CN" sz="2400" b="1" i="0" u="none" strike="noStrike" kern="1200" cap="none" spc="0" normalizeH="0" baseline="0" noProof="0">
                  <a:ln>
                    <a:noFill/>
                  </a:ln>
                  <a:solidFill>
                    <a:srgbClr val="003366"/>
                  </a:solidFill>
                  <a:effectLst/>
                  <a:uLnTx/>
                  <a:uFillTx/>
                  <a:latin typeface="Times New Roman" panose="02020503050405090304" pitchFamily="18" charset="0"/>
                  <a:ea typeface="宋体" pitchFamily="2" charset="-122"/>
                  <a:cs typeface="+mn-cs"/>
                  <a:sym typeface="Symbol" panose="05050102010706020507" pitchFamily="18" charset="2"/>
                </a:endParaRPr>
              </a:p>
            </p:txBody>
          </p:sp>
          <p:sp>
            <p:nvSpPr>
              <p:cNvPr id="92" name="Text Box 92"/>
              <p:cNvSpPr txBox="1">
                <a:spLocks noChangeArrowheads="1"/>
              </p:cNvSpPr>
              <p:nvPr>
                <p:custDataLst>
                  <p:tags r:id="rId83"/>
                </p:custDataLst>
              </p:nvPr>
            </p:nvSpPr>
            <p:spPr bwMode="auto">
              <a:xfrm>
                <a:off x="1668" y="1646"/>
                <a:ext cx="300" cy="2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marL="0" marR="0" lvl="0" indent="0" algn="ctr" defTabSz="914400" rtl="0" eaLnBrk="0" fontAlgn="base" latinLnBrk="0" hangingPunct="0">
                  <a:lnSpc>
                    <a:spcPct val="100000"/>
                  </a:lnSpc>
                  <a:spcBef>
                    <a:spcPct val="50000"/>
                  </a:spcBef>
                  <a:spcAft>
                    <a:spcPct val="0"/>
                  </a:spcAft>
                  <a:buClrTx/>
                  <a:buSzTx/>
                  <a:buFontTx/>
                  <a:buNone/>
                  <a:defRPr/>
                </a:pPr>
                <a:r>
                  <a:rPr kumimoji="1" lang="en-US" altLang="zh-CN" sz="2400" b="1" i="0" u="none" strike="noStrike" kern="1200" cap="none" spc="0" normalizeH="0" baseline="0" noProof="0">
                    <a:ln>
                      <a:noFill/>
                    </a:ln>
                    <a:solidFill>
                      <a:srgbClr val="003366"/>
                    </a:solidFill>
                    <a:effectLst/>
                    <a:uLnTx/>
                    <a:uFillTx/>
                    <a:latin typeface="Times New Roman" panose="02020503050405090304" pitchFamily="18" charset="0"/>
                    <a:ea typeface="宋体" pitchFamily="2" charset="-122"/>
                    <a:cs typeface="+mn-cs"/>
                    <a:sym typeface="Symbol" panose="05050102010706020507" pitchFamily="18" charset="2"/>
                  </a:rPr>
                  <a:t>1</a:t>
                </a:r>
                <a:endParaRPr kumimoji="1" lang="en-US" altLang="zh-CN" sz="2400" b="1" i="0" u="none" strike="noStrike" kern="1200" cap="none" spc="0" normalizeH="0" baseline="0" noProof="0">
                  <a:ln>
                    <a:noFill/>
                  </a:ln>
                  <a:solidFill>
                    <a:srgbClr val="003366"/>
                  </a:solidFill>
                  <a:effectLst/>
                  <a:uLnTx/>
                  <a:uFillTx/>
                  <a:latin typeface="Times New Roman" panose="02020503050405090304" pitchFamily="18" charset="0"/>
                  <a:ea typeface="宋体" pitchFamily="2" charset="-122"/>
                  <a:cs typeface="+mn-cs"/>
                  <a:sym typeface="Symbol" panose="05050102010706020507" pitchFamily="18" charset="2"/>
                </a:endParaRPr>
              </a:p>
            </p:txBody>
          </p:sp>
          <p:sp>
            <p:nvSpPr>
              <p:cNvPr id="93" name="Text Box 93"/>
              <p:cNvSpPr txBox="1">
                <a:spLocks noChangeArrowheads="1"/>
              </p:cNvSpPr>
              <p:nvPr>
                <p:custDataLst>
                  <p:tags r:id="rId84"/>
                </p:custDataLst>
              </p:nvPr>
            </p:nvSpPr>
            <p:spPr bwMode="auto">
              <a:xfrm>
                <a:off x="1956" y="1922"/>
                <a:ext cx="300" cy="2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marL="0" marR="0" lvl="0" indent="0" algn="ctr" defTabSz="914400" rtl="0" eaLnBrk="0" fontAlgn="base" latinLnBrk="0" hangingPunct="0">
                  <a:lnSpc>
                    <a:spcPct val="100000"/>
                  </a:lnSpc>
                  <a:spcBef>
                    <a:spcPct val="50000"/>
                  </a:spcBef>
                  <a:spcAft>
                    <a:spcPct val="0"/>
                  </a:spcAft>
                  <a:buClrTx/>
                  <a:buSzTx/>
                  <a:buFontTx/>
                  <a:buNone/>
                  <a:defRPr/>
                </a:pPr>
                <a:r>
                  <a:rPr kumimoji="1" lang="en-US" altLang="zh-CN" sz="2400" b="1" i="0" u="none" strike="noStrike" kern="1200" cap="none" spc="0" normalizeH="0" baseline="0" noProof="0">
                    <a:ln>
                      <a:noFill/>
                    </a:ln>
                    <a:solidFill>
                      <a:srgbClr val="003366"/>
                    </a:solidFill>
                    <a:effectLst/>
                    <a:uLnTx/>
                    <a:uFillTx/>
                    <a:latin typeface="Times New Roman" panose="02020503050405090304" pitchFamily="18" charset="0"/>
                    <a:ea typeface="宋体" pitchFamily="2" charset="-122"/>
                    <a:cs typeface="+mn-cs"/>
                    <a:sym typeface="Symbol" panose="05050102010706020507" pitchFamily="18" charset="2"/>
                  </a:rPr>
                  <a:t>1</a:t>
                </a:r>
                <a:endParaRPr kumimoji="1" lang="en-US" altLang="zh-CN" sz="2400" b="1" i="0" u="none" strike="noStrike" kern="1200" cap="none" spc="0" normalizeH="0" baseline="0" noProof="0">
                  <a:ln>
                    <a:noFill/>
                  </a:ln>
                  <a:solidFill>
                    <a:srgbClr val="003366"/>
                  </a:solidFill>
                  <a:effectLst/>
                  <a:uLnTx/>
                  <a:uFillTx/>
                  <a:latin typeface="Times New Roman" panose="02020503050405090304" pitchFamily="18" charset="0"/>
                  <a:ea typeface="宋体" pitchFamily="2" charset="-122"/>
                  <a:cs typeface="+mn-cs"/>
                  <a:sym typeface="Symbol" panose="05050102010706020507" pitchFamily="18" charset="2"/>
                </a:endParaRPr>
              </a:p>
            </p:txBody>
          </p:sp>
          <p:sp>
            <p:nvSpPr>
              <p:cNvPr id="94" name="Text Box 94"/>
              <p:cNvSpPr txBox="1">
                <a:spLocks noChangeArrowheads="1"/>
              </p:cNvSpPr>
              <p:nvPr>
                <p:custDataLst>
                  <p:tags r:id="rId85"/>
                </p:custDataLst>
              </p:nvPr>
            </p:nvSpPr>
            <p:spPr bwMode="auto">
              <a:xfrm>
                <a:off x="3300" y="1682"/>
                <a:ext cx="300" cy="2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marL="0" marR="0" lvl="0" indent="0" algn="ctr" defTabSz="914400" rtl="0" eaLnBrk="0" fontAlgn="base" latinLnBrk="0" hangingPunct="0">
                  <a:lnSpc>
                    <a:spcPct val="100000"/>
                  </a:lnSpc>
                  <a:spcBef>
                    <a:spcPct val="50000"/>
                  </a:spcBef>
                  <a:spcAft>
                    <a:spcPct val="0"/>
                  </a:spcAft>
                  <a:buClrTx/>
                  <a:buSzTx/>
                  <a:buFontTx/>
                  <a:buNone/>
                  <a:defRPr/>
                </a:pPr>
                <a:r>
                  <a:rPr kumimoji="1" lang="en-US" altLang="zh-CN" sz="2400" b="1" i="0" u="none" strike="noStrike" kern="1200" cap="none" spc="0" normalizeH="0" baseline="0" noProof="0">
                    <a:ln>
                      <a:noFill/>
                    </a:ln>
                    <a:solidFill>
                      <a:srgbClr val="003366"/>
                    </a:solidFill>
                    <a:effectLst/>
                    <a:uLnTx/>
                    <a:uFillTx/>
                    <a:latin typeface="Times New Roman" panose="02020503050405090304" pitchFamily="18" charset="0"/>
                    <a:ea typeface="宋体" pitchFamily="2" charset="-122"/>
                    <a:cs typeface="+mn-cs"/>
                    <a:sym typeface="Symbol" panose="05050102010706020507" pitchFamily="18" charset="2"/>
                  </a:rPr>
                  <a:t>1</a:t>
                </a:r>
                <a:endParaRPr kumimoji="1" lang="en-US" altLang="zh-CN" sz="2400" b="1" i="0" u="none" strike="noStrike" kern="1200" cap="none" spc="0" normalizeH="0" baseline="0" noProof="0">
                  <a:ln>
                    <a:noFill/>
                  </a:ln>
                  <a:solidFill>
                    <a:srgbClr val="003366"/>
                  </a:solidFill>
                  <a:effectLst/>
                  <a:uLnTx/>
                  <a:uFillTx/>
                  <a:latin typeface="Times New Roman" panose="02020503050405090304" pitchFamily="18" charset="0"/>
                  <a:ea typeface="宋体" pitchFamily="2" charset="-122"/>
                  <a:cs typeface="+mn-cs"/>
                  <a:sym typeface="Symbol" panose="05050102010706020507" pitchFamily="18" charset="2"/>
                </a:endParaRPr>
              </a:p>
            </p:txBody>
          </p:sp>
          <p:sp>
            <p:nvSpPr>
              <p:cNvPr id="95" name="Text Box 95"/>
              <p:cNvSpPr txBox="1">
                <a:spLocks noChangeArrowheads="1"/>
              </p:cNvSpPr>
              <p:nvPr>
                <p:custDataLst>
                  <p:tags r:id="rId86"/>
                </p:custDataLst>
              </p:nvPr>
            </p:nvSpPr>
            <p:spPr bwMode="auto">
              <a:xfrm>
                <a:off x="3504" y="1933"/>
                <a:ext cx="300" cy="2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marL="0" marR="0" lvl="0" indent="0" algn="ctr" defTabSz="914400" rtl="0" eaLnBrk="0" fontAlgn="base" latinLnBrk="0" hangingPunct="0">
                  <a:lnSpc>
                    <a:spcPct val="100000"/>
                  </a:lnSpc>
                  <a:spcBef>
                    <a:spcPct val="50000"/>
                  </a:spcBef>
                  <a:spcAft>
                    <a:spcPct val="0"/>
                  </a:spcAft>
                  <a:buClrTx/>
                  <a:buSzTx/>
                  <a:buFontTx/>
                  <a:buNone/>
                  <a:defRPr/>
                </a:pPr>
                <a:r>
                  <a:rPr kumimoji="1" lang="en-US" altLang="zh-CN" sz="2400" b="1" i="0" u="none" strike="noStrike" kern="1200" cap="none" spc="0" normalizeH="0" baseline="0" noProof="0">
                    <a:ln>
                      <a:noFill/>
                    </a:ln>
                    <a:solidFill>
                      <a:srgbClr val="003366"/>
                    </a:solidFill>
                    <a:effectLst/>
                    <a:uLnTx/>
                    <a:uFillTx/>
                    <a:latin typeface="Times New Roman" panose="02020503050405090304" pitchFamily="18" charset="0"/>
                    <a:ea typeface="宋体" pitchFamily="2" charset="-122"/>
                    <a:cs typeface="+mn-cs"/>
                    <a:sym typeface="Symbol" panose="05050102010706020507" pitchFamily="18" charset="2"/>
                  </a:rPr>
                  <a:t>1</a:t>
                </a:r>
                <a:endParaRPr kumimoji="1" lang="en-US" altLang="zh-CN" sz="2400" b="1" i="0" u="none" strike="noStrike" kern="1200" cap="none" spc="0" normalizeH="0" baseline="0" noProof="0">
                  <a:ln>
                    <a:noFill/>
                  </a:ln>
                  <a:solidFill>
                    <a:srgbClr val="003366"/>
                  </a:solidFill>
                  <a:effectLst/>
                  <a:uLnTx/>
                  <a:uFillTx/>
                  <a:latin typeface="Times New Roman" panose="02020503050405090304" pitchFamily="18" charset="0"/>
                  <a:ea typeface="宋体" pitchFamily="2" charset="-122"/>
                  <a:cs typeface="+mn-cs"/>
                  <a:sym typeface="Symbol" panose="05050102010706020507" pitchFamily="18" charset="2"/>
                </a:endParaRPr>
              </a:p>
            </p:txBody>
          </p:sp>
          <p:sp>
            <p:nvSpPr>
              <p:cNvPr id="96" name="Text Box 96"/>
              <p:cNvSpPr txBox="1">
                <a:spLocks noChangeArrowheads="1"/>
              </p:cNvSpPr>
              <p:nvPr>
                <p:custDataLst>
                  <p:tags r:id="rId87"/>
                </p:custDataLst>
              </p:nvPr>
            </p:nvSpPr>
            <p:spPr bwMode="auto">
              <a:xfrm>
                <a:off x="1680" y="2162"/>
                <a:ext cx="300" cy="2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marL="0" marR="0" lvl="0" indent="0" algn="ctr" defTabSz="914400" rtl="0" eaLnBrk="0" fontAlgn="base" latinLnBrk="0" hangingPunct="0">
                  <a:lnSpc>
                    <a:spcPct val="100000"/>
                  </a:lnSpc>
                  <a:spcBef>
                    <a:spcPct val="50000"/>
                  </a:spcBef>
                  <a:spcAft>
                    <a:spcPct val="0"/>
                  </a:spcAft>
                  <a:buClrTx/>
                  <a:buSzTx/>
                  <a:buFontTx/>
                  <a:buNone/>
                  <a:defRPr/>
                </a:pPr>
                <a:r>
                  <a:rPr kumimoji="1" lang="en-US" altLang="zh-CN" sz="2400" b="1" i="0" u="none" strike="noStrike" kern="1200" cap="none" spc="0" normalizeH="0" baseline="0" noProof="0">
                    <a:ln>
                      <a:noFill/>
                    </a:ln>
                    <a:solidFill>
                      <a:srgbClr val="003366"/>
                    </a:solidFill>
                    <a:effectLst/>
                    <a:uLnTx/>
                    <a:uFillTx/>
                    <a:latin typeface="Times New Roman" panose="02020503050405090304" pitchFamily="18" charset="0"/>
                    <a:ea typeface="宋体" pitchFamily="2" charset="-122"/>
                    <a:cs typeface="+mn-cs"/>
                    <a:sym typeface="Symbol" panose="05050102010706020507" pitchFamily="18" charset="2"/>
                  </a:rPr>
                  <a:t>1</a:t>
                </a:r>
                <a:endParaRPr kumimoji="1" lang="en-US" altLang="zh-CN" sz="2400" b="1" i="0" u="none" strike="noStrike" kern="1200" cap="none" spc="0" normalizeH="0" baseline="0" noProof="0">
                  <a:ln>
                    <a:noFill/>
                  </a:ln>
                  <a:solidFill>
                    <a:srgbClr val="003366"/>
                  </a:solidFill>
                  <a:effectLst/>
                  <a:uLnTx/>
                  <a:uFillTx/>
                  <a:latin typeface="Times New Roman" panose="02020503050405090304" pitchFamily="18" charset="0"/>
                  <a:ea typeface="宋体" pitchFamily="2" charset="-122"/>
                  <a:cs typeface="+mn-cs"/>
                  <a:sym typeface="Symbol" panose="05050102010706020507" pitchFamily="18" charset="2"/>
                </a:endParaRPr>
              </a:p>
            </p:txBody>
          </p:sp>
          <p:sp>
            <p:nvSpPr>
              <p:cNvPr id="97" name="Text Box 97"/>
              <p:cNvSpPr txBox="1">
                <a:spLocks noChangeArrowheads="1"/>
              </p:cNvSpPr>
              <p:nvPr>
                <p:custDataLst>
                  <p:tags r:id="rId88"/>
                </p:custDataLst>
              </p:nvPr>
            </p:nvSpPr>
            <p:spPr bwMode="auto">
              <a:xfrm>
                <a:off x="2388" y="1778"/>
                <a:ext cx="300" cy="2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marL="0" marR="0" lvl="0" indent="0" algn="ctr" defTabSz="914400" rtl="0" eaLnBrk="0" fontAlgn="base" latinLnBrk="0" hangingPunct="0">
                  <a:lnSpc>
                    <a:spcPct val="100000"/>
                  </a:lnSpc>
                  <a:spcBef>
                    <a:spcPct val="50000"/>
                  </a:spcBef>
                  <a:spcAft>
                    <a:spcPct val="0"/>
                  </a:spcAft>
                  <a:buClrTx/>
                  <a:buSzTx/>
                  <a:buFontTx/>
                  <a:buNone/>
                  <a:defRPr/>
                </a:pPr>
                <a:r>
                  <a:rPr kumimoji="1" lang="en-US" altLang="zh-CN" sz="2400" b="1" i="0" u="none" strike="noStrike" kern="1200" cap="none" spc="0" normalizeH="0" baseline="0" noProof="0">
                    <a:ln>
                      <a:noFill/>
                    </a:ln>
                    <a:solidFill>
                      <a:srgbClr val="003366"/>
                    </a:solidFill>
                    <a:effectLst/>
                    <a:uLnTx/>
                    <a:uFillTx/>
                    <a:latin typeface="Times New Roman" panose="02020503050405090304" pitchFamily="18" charset="0"/>
                    <a:ea typeface="宋体" pitchFamily="2" charset="-122"/>
                    <a:cs typeface="+mn-cs"/>
                    <a:sym typeface="Symbol" panose="05050102010706020507" pitchFamily="18" charset="2"/>
                  </a:rPr>
                  <a:t>1</a:t>
                </a:r>
                <a:endParaRPr kumimoji="1" lang="en-US" altLang="zh-CN" sz="2400" b="1" i="0" u="none" strike="noStrike" kern="1200" cap="none" spc="0" normalizeH="0" baseline="0" noProof="0">
                  <a:ln>
                    <a:noFill/>
                  </a:ln>
                  <a:solidFill>
                    <a:srgbClr val="003366"/>
                  </a:solidFill>
                  <a:effectLst/>
                  <a:uLnTx/>
                  <a:uFillTx/>
                  <a:latin typeface="Times New Roman" panose="02020503050405090304" pitchFamily="18" charset="0"/>
                  <a:ea typeface="宋体" pitchFamily="2" charset="-122"/>
                  <a:cs typeface="+mn-cs"/>
                  <a:sym typeface="Symbol" panose="05050102010706020507" pitchFamily="18" charset="2"/>
                </a:endParaRPr>
              </a:p>
            </p:txBody>
          </p:sp>
          <p:sp>
            <p:nvSpPr>
              <p:cNvPr id="98" name="Text Box 98"/>
              <p:cNvSpPr txBox="1">
                <a:spLocks noChangeArrowheads="1"/>
              </p:cNvSpPr>
              <p:nvPr>
                <p:custDataLst>
                  <p:tags r:id="rId89"/>
                </p:custDataLst>
              </p:nvPr>
            </p:nvSpPr>
            <p:spPr bwMode="auto">
              <a:xfrm>
                <a:off x="1104" y="1933"/>
                <a:ext cx="192" cy="2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marL="0" marR="0" lvl="0" indent="0" algn="ctr" defTabSz="914400" rtl="0" eaLnBrk="0" fontAlgn="base" latinLnBrk="0" hangingPunct="0">
                  <a:lnSpc>
                    <a:spcPct val="100000"/>
                  </a:lnSpc>
                  <a:spcBef>
                    <a:spcPct val="50000"/>
                  </a:spcBef>
                  <a:spcAft>
                    <a:spcPct val="0"/>
                  </a:spcAft>
                  <a:buClrTx/>
                  <a:buSzTx/>
                  <a:buFontTx/>
                  <a:buNone/>
                  <a:defRPr/>
                </a:pPr>
                <a:r>
                  <a:rPr kumimoji="1" lang="en-US" altLang="zh-CN" sz="2400" b="1" i="0" u="none" strike="noStrike" kern="1200" cap="none" spc="0" normalizeH="0" baseline="0" noProof="0">
                    <a:ln>
                      <a:noFill/>
                    </a:ln>
                    <a:solidFill>
                      <a:srgbClr val="003366"/>
                    </a:solidFill>
                    <a:effectLst/>
                    <a:uLnTx/>
                    <a:uFillTx/>
                    <a:latin typeface="Times New Roman" panose="02020503050405090304" pitchFamily="18" charset="0"/>
                    <a:ea typeface="宋体" pitchFamily="2" charset="-122"/>
                    <a:cs typeface="+mn-cs"/>
                    <a:sym typeface="Symbol" panose="05050102010706020507" pitchFamily="18" charset="2"/>
                  </a:rPr>
                  <a:t>3</a:t>
                </a:r>
                <a:endParaRPr kumimoji="1" lang="en-US" altLang="zh-CN" sz="2400" b="1" i="0" u="none" strike="noStrike" kern="1200" cap="none" spc="0" normalizeH="0" baseline="0" noProof="0">
                  <a:ln>
                    <a:noFill/>
                  </a:ln>
                  <a:solidFill>
                    <a:srgbClr val="003366"/>
                  </a:solidFill>
                  <a:effectLst/>
                  <a:uLnTx/>
                  <a:uFillTx/>
                  <a:latin typeface="Times New Roman" panose="02020503050405090304" pitchFamily="18" charset="0"/>
                  <a:ea typeface="宋体" pitchFamily="2" charset="-122"/>
                  <a:cs typeface="+mn-cs"/>
                  <a:sym typeface="Symbol" panose="05050102010706020507" pitchFamily="18" charset="2"/>
                </a:endParaRPr>
              </a:p>
            </p:txBody>
          </p:sp>
          <p:sp>
            <p:nvSpPr>
              <p:cNvPr id="99" name="Text Box 99"/>
              <p:cNvSpPr txBox="1">
                <a:spLocks noChangeArrowheads="1"/>
              </p:cNvSpPr>
              <p:nvPr>
                <p:custDataLst>
                  <p:tags r:id="rId90"/>
                </p:custDataLst>
              </p:nvPr>
            </p:nvSpPr>
            <p:spPr bwMode="auto">
              <a:xfrm>
                <a:off x="3144" y="1730"/>
                <a:ext cx="192" cy="2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marL="0" marR="0" lvl="0" indent="0" algn="ctr" defTabSz="914400" rtl="0" eaLnBrk="0" fontAlgn="base" latinLnBrk="0" hangingPunct="0">
                  <a:lnSpc>
                    <a:spcPct val="100000"/>
                  </a:lnSpc>
                  <a:spcBef>
                    <a:spcPct val="50000"/>
                  </a:spcBef>
                  <a:spcAft>
                    <a:spcPct val="0"/>
                  </a:spcAft>
                  <a:buClrTx/>
                  <a:buSzTx/>
                  <a:buFontTx/>
                  <a:buNone/>
                  <a:defRPr/>
                </a:pPr>
                <a:r>
                  <a:rPr kumimoji="1" lang="en-US" altLang="zh-CN" sz="2400" b="1" i="0" u="none" strike="noStrike" kern="1200" cap="none" spc="0" normalizeH="0" baseline="0" noProof="0">
                    <a:ln>
                      <a:noFill/>
                    </a:ln>
                    <a:solidFill>
                      <a:srgbClr val="003366"/>
                    </a:solidFill>
                    <a:effectLst/>
                    <a:uLnTx/>
                    <a:uFillTx/>
                    <a:latin typeface="Times New Roman" panose="02020503050405090304" pitchFamily="18" charset="0"/>
                    <a:ea typeface="宋体" pitchFamily="2" charset="-122"/>
                    <a:cs typeface="+mn-cs"/>
                    <a:sym typeface="Symbol" panose="05050102010706020507" pitchFamily="18" charset="2"/>
                  </a:rPr>
                  <a:t>+</a:t>
                </a:r>
                <a:endParaRPr kumimoji="1" lang="en-US" altLang="zh-CN" sz="2400" b="1" i="0" u="none" strike="noStrike" kern="1200" cap="none" spc="0" normalizeH="0" baseline="0" noProof="0">
                  <a:ln>
                    <a:noFill/>
                  </a:ln>
                  <a:solidFill>
                    <a:srgbClr val="003366"/>
                  </a:solidFill>
                  <a:effectLst/>
                  <a:uLnTx/>
                  <a:uFillTx/>
                  <a:latin typeface="Times New Roman" panose="02020503050405090304" pitchFamily="18" charset="0"/>
                  <a:ea typeface="宋体" pitchFamily="2" charset="-122"/>
                  <a:cs typeface="+mn-cs"/>
                  <a:sym typeface="Symbol" panose="05050102010706020507" pitchFamily="18" charset="2"/>
                </a:endParaRPr>
              </a:p>
            </p:txBody>
          </p:sp>
          <p:sp>
            <p:nvSpPr>
              <p:cNvPr id="100" name="Text Box 100"/>
              <p:cNvSpPr txBox="1">
                <a:spLocks noChangeArrowheads="1"/>
              </p:cNvSpPr>
              <p:nvPr>
                <p:custDataLst>
                  <p:tags r:id="rId91"/>
                </p:custDataLst>
              </p:nvPr>
            </p:nvSpPr>
            <p:spPr bwMode="auto">
              <a:xfrm>
                <a:off x="3144" y="2090"/>
                <a:ext cx="192" cy="2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marL="0" marR="0" lvl="0" indent="0" algn="ctr" defTabSz="914400" rtl="0" eaLnBrk="0" fontAlgn="base" latinLnBrk="0" hangingPunct="0">
                  <a:lnSpc>
                    <a:spcPct val="100000"/>
                  </a:lnSpc>
                  <a:spcBef>
                    <a:spcPct val="50000"/>
                  </a:spcBef>
                  <a:spcAft>
                    <a:spcPct val="0"/>
                  </a:spcAft>
                  <a:buClrTx/>
                  <a:buSzTx/>
                  <a:buFontTx/>
                  <a:buNone/>
                  <a:defRPr/>
                </a:pPr>
                <a:r>
                  <a:rPr kumimoji="1" lang="en-US" altLang="zh-CN" sz="2400" b="1" i="0" u="none" strike="noStrike" kern="1200" cap="none" spc="0" normalizeH="0" baseline="0" noProof="0">
                    <a:ln>
                      <a:noFill/>
                    </a:ln>
                    <a:solidFill>
                      <a:srgbClr val="003366"/>
                    </a:solidFill>
                    <a:effectLst/>
                    <a:uLnTx/>
                    <a:uFillTx/>
                    <a:latin typeface="Times New Roman" panose="02020503050405090304" pitchFamily="18" charset="0"/>
                    <a:ea typeface="宋体" pitchFamily="2" charset="-122"/>
                    <a:cs typeface="+mn-cs"/>
                    <a:sym typeface="Symbol" panose="05050102010706020507" pitchFamily="18" charset="2"/>
                  </a:rPr>
                  <a:t>_</a:t>
                </a:r>
                <a:endParaRPr kumimoji="1" lang="en-US" altLang="zh-CN" sz="2400" b="1" i="0" u="none" strike="noStrike" kern="1200" cap="none" spc="0" normalizeH="0" baseline="0" noProof="0">
                  <a:ln>
                    <a:noFill/>
                  </a:ln>
                  <a:solidFill>
                    <a:srgbClr val="003366"/>
                  </a:solidFill>
                  <a:effectLst/>
                  <a:uLnTx/>
                  <a:uFillTx/>
                  <a:latin typeface="Times New Roman" panose="02020503050405090304" pitchFamily="18" charset="0"/>
                  <a:ea typeface="宋体" pitchFamily="2" charset="-122"/>
                  <a:cs typeface="+mn-cs"/>
                  <a:sym typeface="Symbol" panose="05050102010706020507" pitchFamily="18" charset="2"/>
                </a:endParaRPr>
              </a:p>
            </p:txBody>
          </p:sp>
          <p:sp>
            <p:nvSpPr>
              <p:cNvPr id="101" name="Text Box 101"/>
              <p:cNvSpPr txBox="1">
                <a:spLocks noChangeArrowheads="1"/>
              </p:cNvSpPr>
              <p:nvPr>
                <p:custDataLst>
                  <p:tags r:id="rId92"/>
                </p:custDataLst>
              </p:nvPr>
            </p:nvSpPr>
            <p:spPr bwMode="auto">
              <a:xfrm>
                <a:off x="3144" y="1958"/>
                <a:ext cx="192" cy="2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marL="0" marR="0" lvl="0" indent="0" algn="ctr" defTabSz="914400" rtl="0" eaLnBrk="0" fontAlgn="base" latinLnBrk="0" hangingPunct="0">
                  <a:lnSpc>
                    <a:spcPct val="100000"/>
                  </a:lnSpc>
                  <a:spcBef>
                    <a:spcPct val="50000"/>
                  </a:spcBef>
                  <a:spcAft>
                    <a:spcPct val="0"/>
                  </a:spcAft>
                  <a:buClrTx/>
                  <a:buSzTx/>
                  <a:buFontTx/>
                  <a:buNone/>
                  <a:defRPr/>
                </a:pPr>
                <a:r>
                  <a:rPr kumimoji="1" lang="en-US" altLang="zh-CN" sz="2400" b="1" i="0" u="none" strike="noStrike" kern="1200" cap="none" spc="0" normalizeH="0" baseline="0" noProof="0">
                    <a:ln>
                      <a:noFill/>
                    </a:ln>
                    <a:solidFill>
                      <a:srgbClr val="003366"/>
                    </a:solidFill>
                    <a:effectLst/>
                    <a:uLnTx/>
                    <a:uFillTx/>
                    <a:latin typeface="Times New Roman" panose="02020503050405090304" pitchFamily="18" charset="0"/>
                    <a:ea typeface="宋体" pitchFamily="2" charset="-122"/>
                    <a:cs typeface="+mn-cs"/>
                    <a:sym typeface="Symbol" panose="05050102010706020507" pitchFamily="18" charset="2"/>
                  </a:rPr>
                  <a:t>2</a:t>
                </a:r>
                <a:endParaRPr kumimoji="1" lang="en-US" altLang="zh-CN" sz="2400" b="1" i="0" u="none" strike="noStrike" kern="1200" cap="none" spc="0" normalizeH="0" baseline="0" noProof="0">
                  <a:ln>
                    <a:noFill/>
                  </a:ln>
                  <a:solidFill>
                    <a:srgbClr val="003366"/>
                  </a:solidFill>
                  <a:effectLst/>
                  <a:uLnTx/>
                  <a:uFillTx/>
                  <a:latin typeface="Times New Roman" panose="02020503050405090304" pitchFamily="18" charset="0"/>
                  <a:ea typeface="宋体" pitchFamily="2" charset="-122"/>
                  <a:cs typeface="+mn-cs"/>
                  <a:sym typeface="Symbol" panose="05050102010706020507" pitchFamily="18" charset="2"/>
                </a:endParaRPr>
              </a:p>
            </p:txBody>
          </p:sp>
        </p:grpSp>
        <p:sp>
          <p:nvSpPr>
            <p:cNvPr id="102" name="Rectangle 102"/>
            <p:cNvSpPr>
              <a:spLocks noChangeArrowheads="1"/>
            </p:cNvSpPr>
            <p:nvPr>
              <p:custDataLst>
                <p:tags r:id="rId93"/>
              </p:custDataLst>
            </p:nvPr>
          </p:nvSpPr>
          <p:spPr bwMode="auto">
            <a:xfrm>
              <a:off x="329" y="1913"/>
              <a:ext cx="260"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marL="0" marR="0" lvl="0" indent="0" algn="ctr" defTabSz="914400" rtl="0" eaLnBrk="0" fontAlgn="base" latinLnBrk="0" hangingPunct="0">
                <a:lnSpc>
                  <a:spcPct val="100000"/>
                </a:lnSpc>
                <a:spcBef>
                  <a:spcPct val="50000"/>
                </a:spcBef>
                <a:spcAft>
                  <a:spcPct val="0"/>
                </a:spcAft>
                <a:buClrTx/>
                <a:buSzTx/>
                <a:buFontTx/>
                <a:buNone/>
                <a:defRPr/>
              </a:pPr>
              <a:r>
                <a:rPr kumimoji="1" lang="en-US" altLang="zh-CN" sz="2400" b="1" i="0" u="none" strike="noStrike" kern="1200" cap="none" spc="0" normalizeH="0" baseline="0" noProof="0">
                  <a:ln>
                    <a:noFill/>
                  </a:ln>
                  <a:solidFill>
                    <a:srgbClr val="003366"/>
                  </a:solidFill>
                  <a:effectLst/>
                  <a:uLnTx/>
                  <a:uFillTx/>
                  <a:latin typeface="Times New Roman" panose="02020503050405090304" pitchFamily="18" charset="0"/>
                  <a:ea typeface="宋体" pitchFamily="2" charset="-122"/>
                  <a:cs typeface="+mn-cs"/>
                  <a:sym typeface="Wingdings 2" panose="05020102010507070707" pitchFamily="18" charset="2"/>
                </a:rPr>
                <a:t>2.</a:t>
              </a:r>
              <a:endParaRPr kumimoji="1" lang="en-US" altLang="zh-CN" sz="2400" b="1" i="0" u="none" strike="noStrike" kern="1200" cap="none" spc="0" normalizeH="0" baseline="0" noProof="0">
                <a:ln>
                  <a:noFill/>
                </a:ln>
                <a:solidFill>
                  <a:srgbClr val="003366"/>
                </a:solidFill>
                <a:effectLst/>
                <a:uLnTx/>
                <a:uFillTx/>
                <a:latin typeface="Times New Roman" panose="02020503050405090304" pitchFamily="18" charset="0"/>
                <a:ea typeface="宋体" pitchFamily="2" charset="-122"/>
                <a:cs typeface="+mn-cs"/>
                <a:sym typeface="Wingdings 2" panose="05020102010507070707" pitchFamily="18" charset="2"/>
              </a:endParaRPr>
            </a:p>
          </p:txBody>
        </p:sp>
        <p:sp>
          <p:nvSpPr>
            <p:cNvPr id="103" name="Text Box 103"/>
            <p:cNvSpPr txBox="1">
              <a:spLocks noChangeArrowheads="1"/>
            </p:cNvSpPr>
            <p:nvPr>
              <p:custDataLst>
                <p:tags r:id="rId94"/>
              </p:custDataLst>
            </p:nvPr>
          </p:nvSpPr>
          <p:spPr bwMode="auto">
            <a:xfrm>
              <a:off x="3696" y="1797"/>
              <a:ext cx="329"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marL="0" marR="0" lvl="0" indent="0" algn="ctr" defTabSz="914400" rtl="0" eaLnBrk="0" fontAlgn="base" latinLnBrk="0" hangingPunct="0">
                <a:lnSpc>
                  <a:spcPct val="100000"/>
                </a:lnSpc>
                <a:spcBef>
                  <a:spcPct val="50000"/>
                </a:spcBef>
                <a:spcAft>
                  <a:spcPct val="0"/>
                </a:spcAft>
                <a:buClrTx/>
                <a:buSzTx/>
                <a:buFontTx/>
                <a:buNone/>
                <a:defRPr/>
              </a:pPr>
              <a:r>
                <a:rPr kumimoji="1" lang="en-US" altLang="zh-CN" sz="2400" b="1" i="1" u="none" strike="noStrike" kern="1200" cap="none" spc="0" normalizeH="0" baseline="0" noProof="0">
                  <a:ln>
                    <a:noFill/>
                  </a:ln>
                  <a:solidFill>
                    <a:srgbClr val="003366"/>
                  </a:solidFill>
                  <a:effectLst/>
                  <a:uLnTx/>
                  <a:uFillTx/>
                  <a:latin typeface="Times New Roman" panose="02020503050405090304" pitchFamily="18" charset="0"/>
                  <a:ea typeface="宋体" pitchFamily="2" charset="-122"/>
                  <a:cs typeface="+mn-cs"/>
                </a:rPr>
                <a:t>i</a:t>
              </a:r>
              <a:r>
                <a:rPr kumimoji="1" lang="en-US" altLang="zh-CN" sz="2400" b="1" i="0" u="none" strike="noStrike" kern="1200" cap="none" spc="0" normalizeH="0" baseline="-25000" noProof="0">
                  <a:ln>
                    <a:noFill/>
                  </a:ln>
                  <a:solidFill>
                    <a:srgbClr val="003366"/>
                  </a:solidFill>
                  <a:effectLst/>
                  <a:uLnTx/>
                  <a:uFillTx/>
                  <a:latin typeface="Times New Roman" panose="02020503050405090304" pitchFamily="18" charset="0"/>
                  <a:ea typeface="宋体" pitchFamily="2" charset="-122"/>
                  <a:cs typeface="+mn-cs"/>
                </a:rPr>
                <a:t>1</a:t>
              </a:r>
              <a:endParaRPr kumimoji="1" lang="en-US" altLang="zh-CN" sz="2400" b="1" i="0" u="none" strike="noStrike" kern="1200" cap="none" spc="0" normalizeH="0" baseline="0" noProof="0">
                <a:ln>
                  <a:noFill/>
                </a:ln>
                <a:solidFill>
                  <a:srgbClr val="003366"/>
                </a:solidFill>
                <a:effectLst/>
                <a:uLnTx/>
                <a:uFillTx/>
                <a:latin typeface="Times New Roman" panose="02020503050405090304" pitchFamily="18" charset="0"/>
                <a:ea typeface="宋体" pitchFamily="2" charset="-122"/>
                <a:cs typeface="+mn-cs"/>
              </a:endParaRPr>
            </a:p>
          </p:txBody>
        </p:sp>
      </p:grpSp>
      <p:sp>
        <p:nvSpPr>
          <p:cNvPr id="104" name="灯片编号占位符 103"/>
          <p:cNvSpPr>
            <a:spLocks noGrp="1"/>
          </p:cNvSpPr>
          <p:nvPr>
            <p:ph type="sldNum" sz="quarter" idx="12"/>
            <p:custDataLst>
              <p:tags r:id="rId95"/>
            </p:custDataLst>
          </p:nvPr>
        </p:nvSpPr>
        <p:spPr/>
        <p:txBody>
          <a:bodyPr/>
          <a:lstStyle/>
          <a:p>
            <a:fld id="{6D22F896-40B5-4ADD-8801-0D06FADFA095}" type="slidenum">
              <a:rPr lang="en-US" dirty="0"/>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3"/>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11" fill="hold">
                      <p:stCondLst>
                        <p:cond delay="indefinite"/>
                      </p:stCondLst>
                      <p:childTnLst>
                        <p:par>
                          <p:cTn id="12" fill="hold">
                            <p:stCondLst>
                              <p:cond delay="0"/>
                            </p:stCondLst>
                            <p:childTnLst>
                              <p:par>
                                <p:cTn id="13" presetID="20" presetClass="entr" presetSubtype="0" fill="hold" nodeType="clickEffect">
                                  <p:stCondLst>
                                    <p:cond delay="0"/>
                                  </p:stCondLst>
                                  <p:childTnLst>
                                    <p:set>
                                      <p:cBhvr>
                                        <p:cTn id="14" dur="1" fill="hold">
                                          <p:stCondLst>
                                            <p:cond delay="0"/>
                                          </p:stCondLst>
                                        </p:cTn>
                                        <p:tgtEl>
                                          <p:spTgt spid="56"/>
                                        </p:tgtEl>
                                        <p:attrNameLst>
                                          <p:attrName>style.visibility</p:attrName>
                                        </p:attrNameLst>
                                      </p:cBhvr>
                                      <p:to>
                                        <p:strVal val="visible"/>
                                      </p:to>
                                    </p:set>
                                    <p:animEffect transition="in" filter="wedge">
                                      <p:cBhvr>
                                        <p:cTn id="15" dur="2000"/>
                                        <p:tgtEl>
                                          <p:spTgt spid="56"/>
                                        </p:tgtEl>
                                      </p:cBhvr>
                                    </p:animEffect>
                                  </p:childTnLst>
                                </p:cTn>
                              </p:par>
                            </p:childTnLst>
                          </p:cTn>
                        </p:par>
                      </p:childTnLst>
                    </p:cTn>
                  </p:par>
                  <p:par>
                    <p:cTn id="16" fill="hold">
                      <p:stCondLst>
                        <p:cond delay="indefinite"/>
                      </p:stCondLst>
                      <p:childTnLst>
                        <p:par>
                          <p:cTn id="17" fill="hold">
                            <p:stCondLst>
                              <p:cond delay="0"/>
                            </p:stCondLst>
                            <p:childTnLst>
                              <p:par>
                                <p:cTn id="18" presetID="51" presetClass="entr" presetSubtype="0" fill="hold" nodeType="click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fade">
                                      <p:cBhvr>
                                        <p:cTn id="20" dur="770" decel="100000"/>
                                        <p:tgtEl>
                                          <p:spTgt spid="2"/>
                                        </p:tgtEl>
                                      </p:cBhvr>
                                    </p:animEffect>
                                    <p:animScale>
                                      <p:cBhvr>
                                        <p:cTn id="21" dur="770" decel="100000"/>
                                        <p:tgtEl>
                                          <p:spTgt spid="2"/>
                                        </p:tgtEl>
                                      </p:cBhvr>
                                      <p:from x="10000" y="10000"/>
                                      <p:to x="200000" y="450000"/>
                                    </p:animScale>
                                    <p:animScale>
                                      <p:cBhvr>
                                        <p:cTn id="22" dur="1230" accel="100000" fill="hold">
                                          <p:stCondLst>
                                            <p:cond delay="770"/>
                                          </p:stCondLst>
                                        </p:cTn>
                                        <p:tgtEl>
                                          <p:spTgt spid="2"/>
                                        </p:tgtEl>
                                      </p:cBhvr>
                                      <p:from x="200000" y="450000"/>
                                      <p:to x="100000" y="100000"/>
                                    </p:animScale>
                                    <p:set>
                                      <p:cBhvr>
                                        <p:cTn id="23" dur="770" fill="hold"/>
                                        <p:tgtEl>
                                          <p:spTgt spid="2"/>
                                        </p:tgtEl>
                                        <p:attrNameLst>
                                          <p:attrName>ppt_x</p:attrName>
                                        </p:attrNameLst>
                                      </p:cBhvr>
                                      <p:to>
                                        <p:strVal val="(0.5)"/>
                                      </p:to>
                                    </p:set>
                                    <p:anim from="(0.5)" to="(#ppt_x)" calcmode="lin" valueType="num">
                                      <p:cBhvr>
                                        <p:cTn id="24" dur="1230" accel="100000" fill="hold">
                                          <p:stCondLst>
                                            <p:cond delay="770"/>
                                          </p:stCondLst>
                                        </p:cTn>
                                        <p:tgtEl>
                                          <p:spTgt spid="2"/>
                                        </p:tgtEl>
                                        <p:attrNameLst>
                                          <p:attrName>ppt_x</p:attrName>
                                        </p:attrNameLst>
                                      </p:cBhvr>
                                    </p:anim>
                                    <p:set>
                                      <p:cBhvr>
                                        <p:cTn id="25" dur="770" fill="hold"/>
                                        <p:tgtEl>
                                          <p:spTgt spid="2"/>
                                        </p:tgtEl>
                                        <p:attrNameLst>
                                          <p:attrName>ppt_y</p:attrName>
                                        </p:attrNameLst>
                                      </p:cBhvr>
                                      <p:to>
                                        <p:strVal val="(#ppt_y+0.4)"/>
                                      </p:to>
                                    </p:set>
                                    <p:anim from="(#ppt_y+0.4)" to="(#ppt_y)" calcmode="lin" valueType="num">
                                      <p:cBhvr>
                                        <p:cTn id="26" dur="1230" accel="100000" fill="hold">
                                          <p:stCondLst>
                                            <p:cond delay="770"/>
                                          </p:stCondLst>
                                        </p:cTn>
                                        <p:tgtEl>
                                          <p:spTgt spid="2"/>
                                        </p:tgtEl>
                                        <p:attrNameLst>
                                          <p:attrName>ppt_y</p:attrName>
                                        </p:attrNameLst>
                                      </p:cBhvr>
                                    </p:anim>
                                  </p:childTnLst>
                                  <p:subTnLst>
                                    <p:set>
                                      <p:cBhvr override="childStyle">
                                        <p:cTn dur="1" fill="hold" display="0" masterRel="nextClick" afterEffect="1"/>
                                        <p:tgtEl>
                                          <p:spTgt spid="2"/>
                                        </p:tgtEl>
                                        <p:attrNameLst>
                                          <p:attrName>style.visibility</p:attrName>
                                        </p:attrNameLst>
                                      </p:cBhvr>
                                      <p:to>
                                        <p:strVal val="hidden"/>
                                      </p:to>
                                    </p:set>
                                  </p:subTnLst>
                                </p:cTn>
                              </p:par>
                            </p:childTnLst>
                          </p:cTn>
                        </p:par>
                      </p:childTnLst>
                    </p:cTn>
                  </p:par>
                  <p:par>
                    <p:cTn id="27" fill="hold">
                      <p:stCondLst>
                        <p:cond delay="indefinite"/>
                      </p:stCondLst>
                      <p:childTnLst>
                        <p:par>
                          <p:cTn id="28" fill="hold">
                            <p:stCondLst>
                              <p:cond delay="0"/>
                            </p:stCondLst>
                            <p:childTnLst>
                              <p:par>
                                <p:cTn id="29" presetID="20" presetClass="entr" presetSubtype="0" fill="hold" nodeType="clickEffect">
                                  <p:stCondLst>
                                    <p:cond delay="0"/>
                                  </p:stCondLst>
                                  <p:childTnLst>
                                    <p:set>
                                      <p:cBhvr>
                                        <p:cTn id="30" dur="1" fill="hold">
                                          <p:stCondLst>
                                            <p:cond delay="0"/>
                                          </p:stCondLst>
                                        </p:cTn>
                                        <p:tgtEl>
                                          <p:spTgt spid="64"/>
                                        </p:tgtEl>
                                        <p:attrNameLst>
                                          <p:attrName>style.visibility</p:attrName>
                                        </p:attrNameLst>
                                      </p:cBhvr>
                                      <p:to>
                                        <p:strVal val="visible"/>
                                      </p:to>
                                    </p:set>
                                    <p:animEffect transition="in" filter="wedge">
                                      <p:cBhvr>
                                        <p:cTn id="31" dur="2000"/>
                                        <p:tgtEl>
                                          <p:spTgt spid="64"/>
                                        </p:tgtEl>
                                      </p:cBhvr>
                                    </p:animEffect>
                                  </p:childTnLst>
                                </p:cTn>
                              </p:par>
                            </p:childTnLst>
                          </p:cTn>
                        </p:par>
                        <p:par>
                          <p:cTn id="32" fill="hold">
                            <p:stCondLst>
                              <p:cond delay="2000"/>
                            </p:stCondLst>
                            <p:childTnLst>
                              <p:par>
                                <p:cTn id="33" presetID="23" presetClass="entr" presetSubtype="16" fill="hold" nodeType="afterEffect">
                                  <p:stCondLst>
                                    <p:cond delay="0"/>
                                  </p:stCondLst>
                                  <p:childTnLst>
                                    <p:set>
                                      <p:cBhvr>
                                        <p:cTn id="34" dur="1" fill="hold">
                                          <p:stCondLst>
                                            <p:cond delay="0"/>
                                          </p:stCondLst>
                                        </p:cTn>
                                        <p:tgtEl>
                                          <p:spTgt spid="53"/>
                                        </p:tgtEl>
                                        <p:attrNameLst>
                                          <p:attrName>style.visibility</p:attrName>
                                        </p:attrNameLst>
                                      </p:cBhvr>
                                      <p:to>
                                        <p:strVal val="visible"/>
                                      </p:to>
                                    </p:set>
                                    <p:anim calcmode="lin" valueType="num">
                                      <p:cBhvr>
                                        <p:cTn id="35" dur="500" fill="hold"/>
                                        <p:tgtEl>
                                          <p:spTgt spid="53"/>
                                        </p:tgtEl>
                                        <p:attrNameLst>
                                          <p:attrName>ppt_w</p:attrName>
                                        </p:attrNameLst>
                                      </p:cBhvr>
                                      <p:tavLst>
                                        <p:tav tm="0">
                                          <p:val>
                                            <p:fltVal val="0"/>
                                          </p:val>
                                        </p:tav>
                                        <p:tav tm="100000">
                                          <p:val>
                                            <p:strVal val="#ppt_w"/>
                                          </p:val>
                                        </p:tav>
                                      </p:tavLst>
                                    </p:anim>
                                    <p:anim calcmode="lin" valueType="num">
                                      <p:cBhvr>
                                        <p:cTn id="36" dur="500" fill="hold"/>
                                        <p:tgtEl>
                                          <p:spTgt spid="53"/>
                                        </p:tgtEl>
                                        <p:attrNameLst>
                                          <p:attrName>ppt_h</p:attrName>
                                        </p:attrNameLst>
                                      </p:cBhvr>
                                      <p:tavLst>
                                        <p:tav tm="0">
                                          <p:val>
                                            <p:fltVal val="0"/>
                                          </p:val>
                                        </p:tav>
                                        <p:tav tm="100000">
                                          <p:val>
                                            <p:strVal val="#ppt_h"/>
                                          </p:val>
                                        </p:tav>
                                      </p:tavLst>
                                    </p:anim>
                                  </p:childTnLst>
                                </p:cTn>
                              </p:par>
                            </p:childTnLst>
                          </p:cTn>
                        </p:par>
                      </p:childTnLst>
                    </p:cTn>
                  </p:par>
                  <p:par>
                    <p:cTn id="37" fill="hold">
                      <p:stCondLst>
                        <p:cond delay="indefinite"/>
                      </p:stCondLst>
                      <p:childTnLst>
                        <p:par>
                          <p:cTn id="38" fill="hold">
                            <p:stCondLst>
                              <p:cond delay="0"/>
                            </p:stCondLst>
                            <p:childTnLst>
                              <p:par>
                                <p:cTn id="39" presetID="51" presetClass="entr" presetSubtype="0" fill="hold" nodeType="clickEffect">
                                  <p:stCondLst>
                                    <p:cond delay="0"/>
                                  </p:stCondLst>
                                  <p:childTnLst>
                                    <p:set>
                                      <p:cBhvr>
                                        <p:cTn id="40" dur="1" fill="hold">
                                          <p:stCondLst>
                                            <p:cond delay="0"/>
                                          </p:stCondLst>
                                        </p:cTn>
                                        <p:tgtEl>
                                          <p:spTgt spid="52"/>
                                        </p:tgtEl>
                                        <p:attrNameLst>
                                          <p:attrName>style.visibility</p:attrName>
                                        </p:attrNameLst>
                                      </p:cBhvr>
                                      <p:to>
                                        <p:strVal val="visible"/>
                                      </p:to>
                                    </p:set>
                                    <p:animEffect transition="in" filter="fade">
                                      <p:cBhvr>
                                        <p:cTn id="41" dur="770" decel="100000"/>
                                        <p:tgtEl>
                                          <p:spTgt spid="52"/>
                                        </p:tgtEl>
                                      </p:cBhvr>
                                    </p:animEffect>
                                    <p:animScale>
                                      <p:cBhvr>
                                        <p:cTn id="42" dur="770" decel="100000"/>
                                        <p:tgtEl>
                                          <p:spTgt spid="52"/>
                                        </p:tgtEl>
                                      </p:cBhvr>
                                      <p:from x="10000" y="10000"/>
                                      <p:to x="200000" y="450000"/>
                                    </p:animScale>
                                    <p:animScale>
                                      <p:cBhvr>
                                        <p:cTn id="43" dur="1230" accel="100000" fill="hold">
                                          <p:stCondLst>
                                            <p:cond delay="770"/>
                                          </p:stCondLst>
                                        </p:cTn>
                                        <p:tgtEl>
                                          <p:spTgt spid="52"/>
                                        </p:tgtEl>
                                      </p:cBhvr>
                                      <p:from x="200000" y="450000"/>
                                      <p:to x="100000" y="100000"/>
                                    </p:animScale>
                                    <p:set>
                                      <p:cBhvr>
                                        <p:cTn id="44" dur="770" fill="hold"/>
                                        <p:tgtEl>
                                          <p:spTgt spid="52"/>
                                        </p:tgtEl>
                                        <p:attrNameLst>
                                          <p:attrName>ppt_x</p:attrName>
                                        </p:attrNameLst>
                                      </p:cBhvr>
                                      <p:to>
                                        <p:strVal val="(0.5)"/>
                                      </p:to>
                                    </p:set>
                                    <p:anim from="(0.5)" to="(#ppt_x)" calcmode="lin" valueType="num">
                                      <p:cBhvr>
                                        <p:cTn id="45" dur="1230" accel="100000" fill="hold">
                                          <p:stCondLst>
                                            <p:cond delay="770"/>
                                          </p:stCondLst>
                                        </p:cTn>
                                        <p:tgtEl>
                                          <p:spTgt spid="52"/>
                                        </p:tgtEl>
                                        <p:attrNameLst>
                                          <p:attrName>ppt_x</p:attrName>
                                        </p:attrNameLst>
                                      </p:cBhvr>
                                    </p:anim>
                                    <p:set>
                                      <p:cBhvr>
                                        <p:cTn id="46" dur="770" fill="hold"/>
                                        <p:tgtEl>
                                          <p:spTgt spid="52"/>
                                        </p:tgtEl>
                                        <p:attrNameLst>
                                          <p:attrName>ppt_y</p:attrName>
                                        </p:attrNameLst>
                                      </p:cBhvr>
                                      <p:to>
                                        <p:strVal val="(#ppt_y+0.4)"/>
                                      </p:to>
                                    </p:set>
                                    <p:anim from="(#ppt_y+0.4)" to="(#ppt_y)" calcmode="lin" valueType="num">
                                      <p:cBhvr>
                                        <p:cTn id="47" dur="1230" accel="100000" fill="hold">
                                          <p:stCondLst>
                                            <p:cond delay="770"/>
                                          </p:stCondLst>
                                        </p:cTn>
                                        <p:tgtEl>
                                          <p:spTgt spid="52"/>
                                        </p:tgtEl>
                                        <p:attrNameLst>
                                          <p:attrName>ppt_y</p:attrName>
                                        </p:attrNameLst>
                                      </p:cBhvr>
                                    </p:anim>
                                  </p:childTnLst>
                                  <p:subTnLst>
                                    <p:set>
                                      <p:cBhvr override="childStyle">
                                        <p:cTn dur="1" fill="hold" display="0" masterRel="nextClick" afterEffect="1"/>
                                        <p:tgtEl>
                                          <p:spTgt spid="52"/>
                                        </p:tgtEl>
                                        <p:attrNameLst>
                                          <p:attrName>style.visibility</p:attrName>
                                        </p:attrNameLst>
                                      </p:cBhvr>
                                      <p:to>
                                        <p:strVal val="hidden"/>
                                      </p:to>
                                    </p:set>
                                  </p:subTnLst>
                                </p:cTn>
                              </p:par>
                            </p:childTnLst>
                          </p:cTn>
                        </p:par>
                      </p:childTnLst>
                    </p:cTn>
                  </p:par>
                  <p:par>
                    <p:cTn id="48" fill="hold">
                      <p:stCondLst>
                        <p:cond delay="indefinite"/>
                      </p:stCondLst>
                      <p:childTnLst>
                        <p:par>
                          <p:cTn id="49" fill="hold">
                            <p:stCondLst>
                              <p:cond delay="0"/>
                            </p:stCondLst>
                            <p:childTnLst>
                              <p:par>
                                <p:cTn id="50" presetID="20" presetClass="entr" presetSubtype="0" fill="hold" nodeType="clickEffect">
                                  <p:stCondLst>
                                    <p:cond delay="0"/>
                                  </p:stCondLst>
                                  <p:childTnLst>
                                    <p:set>
                                      <p:cBhvr>
                                        <p:cTn id="51" dur="1" fill="hold">
                                          <p:stCondLst>
                                            <p:cond delay="0"/>
                                          </p:stCondLst>
                                        </p:cTn>
                                        <p:tgtEl>
                                          <p:spTgt spid="7"/>
                                        </p:tgtEl>
                                        <p:attrNameLst>
                                          <p:attrName>style.visibility</p:attrName>
                                        </p:attrNameLst>
                                      </p:cBhvr>
                                      <p:to>
                                        <p:strVal val="visible"/>
                                      </p:to>
                                    </p:set>
                                    <p:animEffect transition="in" filter="wedge">
                                      <p:cBhvr>
                                        <p:cTn id="52" dur="2000"/>
                                        <p:tgtEl>
                                          <p:spTgt spid="7"/>
                                        </p:tgtEl>
                                      </p:cBhvr>
                                    </p:animEffect>
                                  </p:childTnLst>
                                </p:cTn>
                              </p:par>
                            </p:childTnLst>
                          </p:cTn>
                        </p:par>
                        <p:par>
                          <p:cTn id="53" fill="hold">
                            <p:stCondLst>
                              <p:cond delay="2000"/>
                            </p:stCondLst>
                            <p:childTnLst>
                              <p:par>
                                <p:cTn id="54" presetID="23" presetClass="entr" presetSubtype="16" fill="hold" nodeType="afterEffect">
                                  <p:stCondLst>
                                    <p:cond delay="0"/>
                                  </p:stCondLst>
                                  <p:childTnLst>
                                    <p:set>
                                      <p:cBhvr>
                                        <p:cTn id="55" dur="1" fill="hold">
                                          <p:stCondLst>
                                            <p:cond delay="0"/>
                                          </p:stCondLst>
                                        </p:cTn>
                                        <p:tgtEl>
                                          <p:spTgt spid="4"/>
                                        </p:tgtEl>
                                        <p:attrNameLst>
                                          <p:attrName>style.visibility</p:attrName>
                                        </p:attrNameLst>
                                      </p:cBhvr>
                                      <p:to>
                                        <p:strVal val="visible"/>
                                      </p:to>
                                    </p:set>
                                    <p:anim calcmode="lin" valueType="num">
                                      <p:cBhvr>
                                        <p:cTn id="56" dur="500" fill="hold"/>
                                        <p:tgtEl>
                                          <p:spTgt spid="4"/>
                                        </p:tgtEl>
                                        <p:attrNameLst>
                                          <p:attrName>ppt_w</p:attrName>
                                        </p:attrNameLst>
                                      </p:cBhvr>
                                      <p:tavLst>
                                        <p:tav tm="0">
                                          <p:val>
                                            <p:fltVal val="0"/>
                                          </p:val>
                                        </p:tav>
                                        <p:tav tm="100000">
                                          <p:val>
                                            <p:strVal val="#ppt_w"/>
                                          </p:val>
                                        </p:tav>
                                      </p:tavLst>
                                    </p:anim>
                                    <p:anim calcmode="lin" valueType="num">
                                      <p:cBhvr>
                                        <p:cTn id="57" dur="500" fill="hold"/>
                                        <p:tgtEl>
                                          <p:spTgt spid="4"/>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autoUpdateAnimBg="0"/>
    </p:bld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9202" name="Group 2"/>
          <p:cNvGrpSpPr/>
          <p:nvPr/>
        </p:nvGrpSpPr>
        <p:grpSpPr>
          <a:xfrm>
            <a:off x="2895600" y="365125"/>
            <a:ext cx="6477000" cy="4437063"/>
            <a:chOff x="960" y="528"/>
            <a:chExt cx="4080" cy="2795"/>
          </a:xfrm>
        </p:grpSpPr>
        <p:graphicFrame>
          <p:nvGraphicFramePr>
            <p:cNvPr id="146436" name="Object 3"/>
            <p:cNvGraphicFramePr>
              <a:graphicFrameLocks noChangeAspect="1"/>
            </p:cNvGraphicFramePr>
            <p:nvPr/>
          </p:nvGraphicFramePr>
          <p:xfrm>
            <a:off x="960" y="528"/>
            <a:ext cx="4080" cy="2520"/>
          </p:xfrm>
          <a:graphic>
            <a:graphicData uri="http://schemas.openxmlformats.org/presentationml/2006/ole">
              <mc:AlternateContent xmlns:mc="http://schemas.openxmlformats.org/markup-compatibility/2006">
                <mc:Choice xmlns:v="urn:schemas-microsoft-com:vml" Requires="v">
                  <p:oleObj spid="_x0000_s92" name="" r:id="rId1" imgW="18770600" imgH="11595100" progId="Photoshop.Image.5">
                    <p:embed/>
                  </p:oleObj>
                </mc:Choice>
                <mc:Fallback>
                  <p:oleObj name="" r:id="rId1" imgW="18770600" imgH="11595100" progId="Photoshop.Image.5">
                    <p:embed/>
                    <p:pic>
                      <p:nvPicPr>
                        <p:cNvPr id="0" name="图片 3100"/>
                        <p:cNvPicPr/>
                        <p:nvPr/>
                      </p:nvPicPr>
                      <p:blipFill>
                        <a:blip r:embed="rId2"/>
                        <a:stretch>
                          <a:fillRect/>
                        </a:stretch>
                      </p:blipFill>
                      <p:spPr>
                        <a:xfrm>
                          <a:off x="960" y="528"/>
                          <a:ext cx="4080" cy="2520"/>
                        </a:xfrm>
                        <a:prstGeom prst="rect">
                          <a:avLst/>
                        </a:prstGeom>
                        <a:noFill/>
                        <a:ln w="38100">
                          <a:noFill/>
                          <a:miter/>
                        </a:ln>
                      </p:spPr>
                    </p:pic>
                  </p:oleObj>
                </mc:Fallback>
              </mc:AlternateContent>
            </a:graphicData>
          </a:graphic>
        </p:graphicFrame>
        <p:sp>
          <p:nvSpPr>
            <p:cNvPr id="146437" name="Rectangle 4"/>
            <p:cNvSpPr/>
            <p:nvPr/>
          </p:nvSpPr>
          <p:spPr>
            <a:xfrm>
              <a:off x="2784" y="3072"/>
              <a:ext cx="702" cy="25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zh-CN" altLang="en-US" sz="2000" b="1" dirty="0">
                  <a:ea typeface="楷体_GB2312" pitchFamily="1" charset="-122"/>
                </a:rPr>
                <a:t>图</a:t>
              </a:r>
              <a:r>
                <a:rPr lang="en-US" altLang="zh-CN" sz="2000" b="1" dirty="0">
                  <a:ea typeface="楷体_GB2312" pitchFamily="1" charset="-122"/>
                </a:rPr>
                <a:t>4</a:t>
              </a:r>
              <a:r>
                <a:rPr lang="zh-CN" altLang="en-US" sz="2000" b="1" dirty="0">
                  <a:ea typeface="楷体_GB2312" pitchFamily="1" charset="-122"/>
                </a:rPr>
                <a:t>－</a:t>
              </a:r>
              <a:r>
                <a:rPr lang="en-US" altLang="zh-CN" sz="2000" b="1" dirty="0">
                  <a:ea typeface="楷体_GB2312" pitchFamily="1" charset="-122"/>
                </a:rPr>
                <a:t>21</a:t>
              </a:r>
              <a:endParaRPr lang="en-US" altLang="zh-CN" sz="2000" b="1" dirty="0">
                <a:ea typeface="楷体_GB2312" pitchFamily="1" charset="-122"/>
              </a:endParaRPr>
            </a:p>
          </p:txBody>
        </p:sp>
      </p:grpSp>
      <p:sp>
        <p:nvSpPr>
          <p:cNvPr id="179205" name="Rectangle 5"/>
          <p:cNvSpPr/>
          <p:nvPr/>
        </p:nvSpPr>
        <p:spPr>
          <a:xfrm>
            <a:off x="2133600" y="4724400"/>
            <a:ext cx="8001000" cy="175323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lnSpc>
                <a:spcPct val="150000"/>
              </a:lnSpc>
              <a:spcBef>
                <a:spcPct val="50000"/>
              </a:spcBef>
              <a:buNone/>
            </a:pPr>
            <a:r>
              <a:rPr lang="en-US" altLang="zh-CN" sz="2400" b="1" dirty="0">
                <a:ea typeface="楷体_GB2312" pitchFamily="1" charset="-122"/>
              </a:rPr>
              <a:t>        1. </a:t>
            </a:r>
            <a:r>
              <a:rPr lang="zh-CN" altLang="en-US" sz="2400" b="1" dirty="0">
                <a:ea typeface="楷体_GB2312" pitchFamily="1" charset="-122"/>
              </a:rPr>
              <a:t>计算开路电压</a:t>
            </a:r>
            <a:r>
              <a:rPr lang="en-US" altLang="zh-CN" sz="2400" b="1" i="1" dirty="0">
                <a:ea typeface="楷体_GB2312" pitchFamily="1" charset="-122"/>
              </a:rPr>
              <a:t>u</a:t>
            </a:r>
            <a:r>
              <a:rPr lang="en-US" altLang="zh-CN" sz="2400" b="1" baseline="-30000" dirty="0">
                <a:ea typeface="楷体_GB2312" pitchFamily="1" charset="-122"/>
              </a:rPr>
              <a:t>oc</a:t>
            </a:r>
            <a:r>
              <a:rPr lang="zh-CN" altLang="en-US" sz="2400" b="1" dirty="0">
                <a:ea typeface="楷体_GB2312" pitchFamily="1" charset="-122"/>
              </a:rPr>
              <a:t>的一般方法是将单口网络的外部负载断开，用网络分析的任一种方法，算出端口电压</a:t>
            </a:r>
            <a:r>
              <a:rPr lang="en-US" altLang="zh-CN" sz="2400" b="1" i="1" dirty="0">
                <a:ea typeface="楷体_GB2312" pitchFamily="1" charset="-122"/>
              </a:rPr>
              <a:t>u</a:t>
            </a:r>
            <a:r>
              <a:rPr lang="en-US" altLang="zh-CN" sz="2400" b="1" baseline="-30000" dirty="0">
                <a:ea typeface="楷体_GB2312" pitchFamily="1" charset="-122"/>
              </a:rPr>
              <a:t>oc</a:t>
            </a:r>
            <a:r>
              <a:rPr lang="zh-CN" altLang="en-US" sz="2400" b="1" dirty="0">
                <a:ea typeface="楷体_GB2312" pitchFamily="1" charset="-122"/>
              </a:rPr>
              <a:t>。如图</a:t>
            </a:r>
            <a:r>
              <a:rPr lang="en-US" altLang="zh-CN" sz="2400" b="1" dirty="0">
                <a:ea typeface="楷体_GB2312" pitchFamily="1" charset="-122"/>
              </a:rPr>
              <a:t>4</a:t>
            </a:r>
            <a:r>
              <a:rPr lang="zh-CN" altLang="en-US" sz="2400" b="1" dirty="0">
                <a:ea typeface="楷体_GB2312" pitchFamily="1" charset="-122"/>
              </a:rPr>
              <a:t>－</a:t>
            </a:r>
            <a:r>
              <a:rPr lang="en-US" altLang="zh-CN" sz="2400" b="1" dirty="0">
                <a:ea typeface="楷体_GB2312" pitchFamily="1" charset="-122"/>
              </a:rPr>
              <a:t>21(d)</a:t>
            </a:r>
            <a:r>
              <a:rPr lang="zh-CN" altLang="en-US" sz="2400" b="1" dirty="0">
                <a:ea typeface="楷体_GB2312" pitchFamily="1" charset="-122"/>
              </a:rPr>
              <a:t>所示。</a:t>
            </a:r>
            <a:endParaRPr lang="zh-CN" altLang="en-US" sz="2400" b="1" dirty="0">
              <a:ea typeface="楷体_GB2312" pitchFamily="1"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179202"/>
                                        </p:tgtEl>
                                        <p:attrNameLst>
                                          <p:attrName>style.visibility</p:attrName>
                                        </p:attrNameLst>
                                      </p:cBhvr>
                                      <p:to>
                                        <p:strVal val="visible"/>
                                      </p:to>
                                    </p:set>
                                    <p:animEffect transition="in" filter="dissolve">
                                      <p:cBhvr>
                                        <p:cTn id="7" dur="500"/>
                                        <p:tgtEl>
                                          <p:spTgt spid="17920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79205"/>
                                        </p:tgtEl>
                                        <p:attrNameLst>
                                          <p:attrName>style.visibility</p:attrName>
                                        </p:attrNameLst>
                                      </p:cBhvr>
                                      <p:to>
                                        <p:strVal val="visible"/>
                                      </p:to>
                                    </p:set>
                                    <p:animEffect transition="in" filter="dissolve">
                                      <p:cBhvr>
                                        <p:cTn id="12" dur="500"/>
                                        <p:tgtEl>
                                          <p:spTgt spid="1792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9205" grpId="0"/>
    </p:bld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0226" name="Group 2"/>
          <p:cNvGrpSpPr/>
          <p:nvPr/>
        </p:nvGrpSpPr>
        <p:grpSpPr>
          <a:xfrm>
            <a:off x="2895600" y="365125"/>
            <a:ext cx="6477000" cy="4437063"/>
            <a:chOff x="960" y="528"/>
            <a:chExt cx="4080" cy="2795"/>
          </a:xfrm>
        </p:grpSpPr>
        <p:graphicFrame>
          <p:nvGraphicFramePr>
            <p:cNvPr id="147460" name="Object 3"/>
            <p:cNvGraphicFramePr>
              <a:graphicFrameLocks noChangeAspect="1"/>
            </p:cNvGraphicFramePr>
            <p:nvPr/>
          </p:nvGraphicFramePr>
          <p:xfrm>
            <a:off x="960" y="528"/>
            <a:ext cx="4080" cy="2520"/>
          </p:xfrm>
          <a:graphic>
            <a:graphicData uri="http://schemas.openxmlformats.org/presentationml/2006/ole">
              <mc:AlternateContent xmlns:mc="http://schemas.openxmlformats.org/markup-compatibility/2006">
                <mc:Choice xmlns:v="urn:schemas-microsoft-com:vml" Requires="v">
                  <p:oleObj spid="_x0000_s92" name="" r:id="rId1" imgW="18770600" imgH="11595100" progId="Photoshop.Image.5">
                    <p:embed/>
                  </p:oleObj>
                </mc:Choice>
                <mc:Fallback>
                  <p:oleObj name="" r:id="rId1" imgW="18770600" imgH="11595100" progId="Photoshop.Image.5">
                    <p:embed/>
                    <p:pic>
                      <p:nvPicPr>
                        <p:cNvPr id="0" name="图片 3108"/>
                        <p:cNvPicPr/>
                        <p:nvPr/>
                      </p:nvPicPr>
                      <p:blipFill>
                        <a:blip r:embed="rId2"/>
                        <a:stretch>
                          <a:fillRect/>
                        </a:stretch>
                      </p:blipFill>
                      <p:spPr>
                        <a:xfrm>
                          <a:off x="960" y="528"/>
                          <a:ext cx="4080" cy="2520"/>
                        </a:xfrm>
                        <a:prstGeom prst="rect">
                          <a:avLst/>
                        </a:prstGeom>
                        <a:noFill/>
                        <a:ln w="38100">
                          <a:noFill/>
                          <a:miter/>
                        </a:ln>
                      </p:spPr>
                    </p:pic>
                  </p:oleObj>
                </mc:Fallback>
              </mc:AlternateContent>
            </a:graphicData>
          </a:graphic>
        </p:graphicFrame>
        <p:sp>
          <p:nvSpPr>
            <p:cNvPr id="147461" name="Rectangle 4"/>
            <p:cNvSpPr/>
            <p:nvPr/>
          </p:nvSpPr>
          <p:spPr>
            <a:xfrm>
              <a:off x="2784" y="3072"/>
              <a:ext cx="702" cy="25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zh-CN" altLang="en-US" sz="2000" b="1" dirty="0">
                  <a:ea typeface="楷体_GB2312" pitchFamily="1" charset="-122"/>
                </a:rPr>
                <a:t>图</a:t>
              </a:r>
              <a:r>
                <a:rPr lang="en-US" altLang="zh-CN" sz="2000" b="1" dirty="0">
                  <a:ea typeface="楷体_GB2312" pitchFamily="1" charset="-122"/>
                </a:rPr>
                <a:t>4</a:t>
              </a:r>
              <a:r>
                <a:rPr lang="zh-CN" altLang="en-US" sz="2000" b="1" dirty="0">
                  <a:ea typeface="楷体_GB2312" pitchFamily="1" charset="-122"/>
                </a:rPr>
                <a:t>－</a:t>
              </a:r>
              <a:r>
                <a:rPr lang="en-US" altLang="zh-CN" sz="2000" b="1" dirty="0">
                  <a:ea typeface="楷体_GB2312" pitchFamily="1" charset="-122"/>
                </a:rPr>
                <a:t>21</a:t>
              </a:r>
              <a:endParaRPr lang="en-US" altLang="zh-CN" sz="2000" b="1" dirty="0">
                <a:ea typeface="楷体_GB2312" pitchFamily="1" charset="-122"/>
              </a:endParaRPr>
            </a:p>
          </p:txBody>
        </p:sp>
      </p:grpSp>
      <p:sp>
        <p:nvSpPr>
          <p:cNvPr id="180229" name="Rectangle 5"/>
          <p:cNvSpPr/>
          <p:nvPr/>
        </p:nvSpPr>
        <p:spPr>
          <a:xfrm>
            <a:off x="2133600" y="4724400"/>
            <a:ext cx="8001000" cy="175323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lnSpc>
                <a:spcPct val="150000"/>
              </a:lnSpc>
              <a:spcBef>
                <a:spcPct val="50000"/>
              </a:spcBef>
              <a:buNone/>
            </a:pPr>
            <a:r>
              <a:rPr lang="en-US" altLang="zh-CN" sz="2400" b="1" dirty="0">
                <a:ea typeface="楷体_GB2312" pitchFamily="1" charset="-122"/>
              </a:rPr>
              <a:t>         2. </a:t>
            </a:r>
            <a:r>
              <a:rPr lang="zh-CN" altLang="en-US" sz="2400" b="1" dirty="0">
                <a:ea typeface="楷体_GB2312" pitchFamily="1" charset="-122"/>
              </a:rPr>
              <a:t>计算</a:t>
            </a:r>
            <a:r>
              <a:rPr lang="en-US" altLang="zh-CN" sz="2400" b="1" i="1" dirty="0">
                <a:ea typeface="楷体_GB2312" pitchFamily="1" charset="-122"/>
              </a:rPr>
              <a:t>i</a:t>
            </a:r>
            <a:r>
              <a:rPr lang="en-US" altLang="zh-CN" sz="2400" b="1" baseline="-30000" dirty="0">
                <a:ea typeface="楷体_GB2312" pitchFamily="1" charset="-122"/>
              </a:rPr>
              <a:t>sc</a:t>
            </a:r>
            <a:r>
              <a:rPr lang="zh-CN" altLang="en-US" sz="2400" b="1" dirty="0">
                <a:ea typeface="楷体_GB2312" pitchFamily="1" charset="-122"/>
              </a:rPr>
              <a:t>的一般方法是将单口网络从外部短路，用网络分析的任一种方法，算出端口的短路电流</a:t>
            </a:r>
            <a:r>
              <a:rPr lang="en-US" altLang="zh-CN" sz="2400" b="1" i="1" dirty="0">
                <a:ea typeface="楷体_GB2312" pitchFamily="1" charset="-122"/>
              </a:rPr>
              <a:t>i</a:t>
            </a:r>
            <a:r>
              <a:rPr lang="en-US" altLang="zh-CN" sz="2400" b="1" baseline="-30000" dirty="0">
                <a:ea typeface="楷体_GB2312" pitchFamily="1" charset="-122"/>
              </a:rPr>
              <a:t>sc</a:t>
            </a:r>
            <a:r>
              <a:rPr lang="zh-CN" altLang="en-US" sz="2400" b="1" dirty="0">
                <a:ea typeface="楷体_GB2312" pitchFamily="1" charset="-122"/>
              </a:rPr>
              <a:t>，如图</a:t>
            </a:r>
            <a:r>
              <a:rPr lang="en-US" altLang="zh-CN" sz="2400" b="1" dirty="0">
                <a:ea typeface="楷体_GB2312" pitchFamily="1" charset="-122"/>
              </a:rPr>
              <a:t>4</a:t>
            </a:r>
            <a:r>
              <a:rPr lang="zh-CN" altLang="en-US" sz="2400" b="1" dirty="0">
                <a:ea typeface="楷体_GB2312" pitchFamily="1" charset="-122"/>
              </a:rPr>
              <a:t>－</a:t>
            </a:r>
            <a:r>
              <a:rPr lang="en-US" altLang="zh-CN" sz="2400" b="1" dirty="0">
                <a:ea typeface="楷体_GB2312" pitchFamily="1" charset="-122"/>
              </a:rPr>
              <a:t>21(e)</a:t>
            </a:r>
            <a:r>
              <a:rPr lang="zh-CN" altLang="en-US" sz="2400" b="1" dirty="0">
                <a:ea typeface="楷体_GB2312" pitchFamily="1" charset="-122"/>
              </a:rPr>
              <a:t>所示。</a:t>
            </a:r>
            <a:endParaRPr lang="zh-CN" altLang="en-US" sz="2400" b="1" dirty="0">
              <a:ea typeface="楷体_GB2312" pitchFamily="1"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180226"/>
                                        </p:tgtEl>
                                        <p:attrNameLst>
                                          <p:attrName>style.visibility</p:attrName>
                                        </p:attrNameLst>
                                      </p:cBhvr>
                                      <p:to>
                                        <p:strVal val="visible"/>
                                      </p:to>
                                    </p:set>
                                    <p:animEffect transition="in" filter="dissolve">
                                      <p:cBhvr>
                                        <p:cTn id="7" dur="500"/>
                                        <p:tgtEl>
                                          <p:spTgt spid="18022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80229"/>
                                        </p:tgtEl>
                                        <p:attrNameLst>
                                          <p:attrName>style.visibility</p:attrName>
                                        </p:attrNameLst>
                                      </p:cBhvr>
                                      <p:to>
                                        <p:strVal val="visible"/>
                                      </p:to>
                                    </p:set>
                                    <p:animEffect transition="in" filter="dissolve">
                                      <p:cBhvr>
                                        <p:cTn id="12" dur="500"/>
                                        <p:tgtEl>
                                          <p:spTgt spid="1802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0229" grpId="0"/>
    </p:bld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Text Box 2"/>
          <p:cNvSpPr txBox="1"/>
          <p:nvPr/>
        </p:nvSpPr>
        <p:spPr>
          <a:xfrm>
            <a:off x="2133600" y="674688"/>
            <a:ext cx="8001000" cy="359981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just" eaLnBrk="1" hangingPunct="1">
              <a:lnSpc>
                <a:spcPct val="150000"/>
              </a:lnSpc>
              <a:spcBef>
                <a:spcPct val="50000"/>
              </a:spcBef>
              <a:buNone/>
            </a:pPr>
            <a:r>
              <a:rPr lang="en-US" altLang="zh-CN" sz="2400" b="1" dirty="0">
                <a:ea typeface="楷体_GB2312" pitchFamily="1" charset="-122"/>
              </a:rPr>
              <a:t>         3. </a:t>
            </a:r>
            <a:r>
              <a:rPr lang="zh-CN" altLang="en-US" sz="2400" b="1" dirty="0">
                <a:ea typeface="楷体_GB2312" pitchFamily="1" charset="-122"/>
              </a:rPr>
              <a:t>计算</a:t>
            </a:r>
            <a:r>
              <a:rPr lang="en-US" altLang="zh-CN" sz="2400" b="1" i="1" dirty="0">
                <a:ea typeface="楷体_GB2312" pitchFamily="1" charset="-122"/>
              </a:rPr>
              <a:t>R</a:t>
            </a:r>
            <a:r>
              <a:rPr lang="en-US" altLang="zh-CN" sz="2400" b="1" baseline="-30000" dirty="0">
                <a:ea typeface="楷体_GB2312" pitchFamily="1" charset="-122"/>
              </a:rPr>
              <a:t>o</a:t>
            </a:r>
            <a:r>
              <a:rPr lang="zh-CN" altLang="en-US" sz="2400" b="1" dirty="0">
                <a:ea typeface="楷体_GB2312" pitchFamily="1" charset="-122"/>
              </a:rPr>
              <a:t>的一般方法是将单口网络内全部独立电压源用短路代替，独立电流源用开路代替得到单口网络 </a:t>
            </a:r>
            <a:r>
              <a:rPr lang="en-US" altLang="zh-CN" sz="2400" b="1" dirty="0">
                <a:ea typeface="楷体_GB2312" pitchFamily="1" charset="-122"/>
              </a:rPr>
              <a:t>N</a:t>
            </a:r>
            <a:r>
              <a:rPr lang="en-US" altLang="zh-CN" sz="2400" b="1" baseline="-30000" dirty="0">
                <a:ea typeface="楷体_GB2312" pitchFamily="1" charset="-122"/>
              </a:rPr>
              <a:t>o</a:t>
            </a:r>
            <a:r>
              <a:rPr lang="zh-CN" altLang="en-US" sz="2400" b="1" dirty="0">
                <a:ea typeface="楷体_GB2312" pitchFamily="1" charset="-122"/>
              </a:rPr>
              <a:t>，再用外加电源法或电阻串并联公式计算出电阻</a:t>
            </a:r>
            <a:r>
              <a:rPr lang="en-US" altLang="zh-CN" sz="2400" b="1" i="1" dirty="0">
                <a:ea typeface="楷体_GB2312" pitchFamily="1" charset="-122"/>
              </a:rPr>
              <a:t>R</a:t>
            </a:r>
            <a:r>
              <a:rPr lang="en-US" altLang="zh-CN" sz="2400" b="1" baseline="-30000" dirty="0">
                <a:ea typeface="楷体_GB2312" pitchFamily="1" charset="-122"/>
              </a:rPr>
              <a:t>o</a:t>
            </a:r>
            <a:r>
              <a:rPr lang="zh-CN" altLang="en-US" sz="2400" b="1" dirty="0">
                <a:ea typeface="楷体_GB2312" pitchFamily="1" charset="-122"/>
              </a:rPr>
              <a:t>，如图</a:t>
            </a:r>
            <a:r>
              <a:rPr lang="en-US" altLang="zh-CN" sz="2400" b="1" dirty="0">
                <a:ea typeface="楷体_GB2312" pitchFamily="1" charset="-122"/>
              </a:rPr>
              <a:t>4</a:t>
            </a:r>
            <a:r>
              <a:rPr lang="zh-CN" altLang="en-US" sz="2400" b="1" dirty="0">
                <a:ea typeface="楷体_GB2312" pitchFamily="1" charset="-122"/>
              </a:rPr>
              <a:t>－</a:t>
            </a:r>
            <a:r>
              <a:rPr lang="en-US" altLang="zh-CN" sz="2400" b="1" dirty="0">
                <a:ea typeface="楷体_GB2312" pitchFamily="1" charset="-122"/>
              </a:rPr>
              <a:t>21(f)</a:t>
            </a:r>
            <a:r>
              <a:rPr lang="zh-CN" altLang="en-US" sz="2400" b="1" dirty="0">
                <a:ea typeface="楷体_GB2312" pitchFamily="1" charset="-122"/>
              </a:rPr>
              <a:t>所示。</a:t>
            </a:r>
            <a:endParaRPr lang="zh-CN" altLang="en-US" sz="2400" b="1" dirty="0">
              <a:ea typeface="楷体_GB2312" pitchFamily="1" charset="-122"/>
            </a:endParaRPr>
          </a:p>
          <a:p>
            <a:pPr marL="0" lvl="0" indent="0" eaLnBrk="1" hangingPunct="1">
              <a:lnSpc>
                <a:spcPct val="150000"/>
              </a:lnSpc>
              <a:spcBef>
                <a:spcPct val="50000"/>
              </a:spcBef>
              <a:buNone/>
            </a:pPr>
            <a:r>
              <a:rPr lang="zh-CN" altLang="en-US" sz="2400" b="1" dirty="0">
                <a:ea typeface="楷体_GB2312" pitchFamily="1" charset="-122"/>
              </a:rPr>
              <a:t>        还可以利用以下公式从</a:t>
            </a:r>
            <a:r>
              <a:rPr lang="en-US" altLang="zh-CN" sz="2400" b="1" i="1" dirty="0">
                <a:ea typeface="楷体_GB2312" pitchFamily="1" charset="-122"/>
              </a:rPr>
              <a:t>u</a:t>
            </a:r>
            <a:r>
              <a:rPr lang="en-US" altLang="zh-CN" sz="2400" b="1" baseline="-30000" dirty="0">
                <a:ea typeface="楷体_GB2312" pitchFamily="1" charset="-122"/>
              </a:rPr>
              <a:t>oc</a:t>
            </a:r>
            <a:r>
              <a:rPr lang="en-US" altLang="zh-CN" sz="2400" b="1" dirty="0">
                <a:ea typeface="楷体_GB2312" pitchFamily="1" charset="-122"/>
              </a:rPr>
              <a:t>,</a:t>
            </a:r>
            <a:r>
              <a:rPr lang="en-US" altLang="zh-CN" sz="2400" b="1" i="1" dirty="0">
                <a:ea typeface="楷体_GB2312" pitchFamily="1" charset="-122"/>
              </a:rPr>
              <a:t>i</a:t>
            </a:r>
            <a:r>
              <a:rPr lang="en-US" altLang="zh-CN" sz="2400" b="1" baseline="-30000" dirty="0">
                <a:ea typeface="楷体_GB2312" pitchFamily="1" charset="-122"/>
              </a:rPr>
              <a:t>sc</a:t>
            </a:r>
            <a:r>
              <a:rPr lang="zh-CN" altLang="en-US" sz="2400" b="1" dirty="0">
                <a:ea typeface="楷体_GB2312" pitchFamily="1" charset="-122"/>
              </a:rPr>
              <a:t>和</a:t>
            </a:r>
            <a:r>
              <a:rPr lang="en-US" altLang="zh-CN" sz="2400" b="1" i="1" dirty="0">
                <a:ea typeface="楷体_GB2312" pitchFamily="1" charset="-122"/>
              </a:rPr>
              <a:t>R</a:t>
            </a:r>
            <a:r>
              <a:rPr lang="en-US" altLang="zh-CN" sz="2400" b="1" baseline="-30000" dirty="0">
                <a:ea typeface="楷体_GB2312" pitchFamily="1" charset="-122"/>
              </a:rPr>
              <a:t>o</a:t>
            </a:r>
            <a:r>
              <a:rPr lang="zh-CN" altLang="en-US" sz="2400" b="1" dirty="0">
                <a:ea typeface="楷体_GB2312" pitchFamily="1" charset="-122"/>
              </a:rPr>
              <a:t>中任两个量求出第三个量：</a:t>
            </a:r>
            <a:endParaRPr lang="zh-CN" altLang="en-US" sz="2400" b="1" dirty="0">
              <a:ea typeface="楷体_GB2312" pitchFamily="1" charset="-122"/>
            </a:endParaRPr>
          </a:p>
        </p:txBody>
      </p:sp>
      <p:graphicFrame>
        <p:nvGraphicFramePr>
          <p:cNvPr id="181251" name="Object 3"/>
          <p:cNvGraphicFramePr>
            <a:graphicFrameLocks noChangeAspect="1"/>
          </p:cNvGraphicFramePr>
          <p:nvPr/>
        </p:nvGraphicFramePr>
        <p:xfrm>
          <a:off x="2514600" y="4648200"/>
          <a:ext cx="7239000" cy="1090613"/>
        </p:xfrm>
        <a:graphic>
          <a:graphicData uri="http://schemas.openxmlformats.org/presentationml/2006/ole">
            <mc:AlternateContent xmlns:mc="http://schemas.openxmlformats.org/markup-compatibility/2006">
              <mc:Choice xmlns:v="urn:schemas-microsoft-com:vml" Requires="v">
                <p:oleObj spid="_x0000_s92" name="" r:id="rId1" imgW="2857500" imgH="431800" progId="Equation.3">
                  <p:embed/>
                </p:oleObj>
              </mc:Choice>
              <mc:Fallback>
                <p:oleObj name="" r:id="rId1" imgW="2857500" imgH="431800" progId="Equation.3">
                  <p:embed/>
                  <p:pic>
                    <p:nvPicPr>
                      <p:cNvPr id="0" name="图片 3104"/>
                      <p:cNvPicPr/>
                      <p:nvPr/>
                    </p:nvPicPr>
                    <p:blipFill>
                      <a:blip r:embed="rId2"/>
                      <a:stretch>
                        <a:fillRect/>
                      </a:stretch>
                    </p:blipFill>
                    <p:spPr>
                      <a:xfrm>
                        <a:off x="2514600" y="4648200"/>
                        <a:ext cx="7239000" cy="1090613"/>
                      </a:xfrm>
                      <a:prstGeom prst="rect">
                        <a:avLst/>
                      </a:prstGeom>
                      <a:solidFill>
                        <a:srgbClr val="00FFCC"/>
                      </a:solidFill>
                      <a:ln w="38100">
                        <a:noFill/>
                        <a:miter/>
                      </a:ln>
                    </p:spPr>
                  </p:pic>
                </p:oleObj>
              </mc:Fallback>
            </mc:AlternateContent>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3000"/>
                                  </p:stCondLst>
                                  <p:childTnLst>
                                    <p:set>
                                      <p:cBhvr>
                                        <p:cTn id="6" dur="1" fill="hold">
                                          <p:stCondLst>
                                            <p:cond delay="0"/>
                                          </p:stCondLst>
                                        </p:cTn>
                                        <p:tgtEl>
                                          <p:spTgt spid="181250">
                                            <p:txEl>
                                              <p:pRg st="0" end="0"/>
                                            </p:txEl>
                                          </p:spTgt>
                                        </p:tgtEl>
                                        <p:attrNameLst>
                                          <p:attrName>style.visibility</p:attrName>
                                        </p:attrNameLst>
                                      </p:cBhvr>
                                      <p:to>
                                        <p:strVal val="visible"/>
                                      </p:to>
                                    </p:set>
                                    <p:animEffect transition="in" filter="dissolve">
                                      <p:cBhvr>
                                        <p:cTn id="7" dur="500"/>
                                        <p:tgtEl>
                                          <p:spTgt spid="181250">
                                            <p:txEl>
                                              <p:pRg st="0" end="0"/>
                                            </p:txEl>
                                          </p:spTgt>
                                        </p:tgtEl>
                                      </p:cBhvr>
                                    </p:animEffect>
                                  </p:childTnLst>
                                </p:cTn>
                              </p:par>
                            </p:childTnLst>
                          </p:cTn>
                        </p:par>
                        <p:par>
                          <p:cTn id="8" fill="hold">
                            <p:stCondLst>
                              <p:cond delay="3500"/>
                            </p:stCondLst>
                            <p:childTnLst>
                              <p:par>
                                <p:cTn id="9" presetID="9" presetClass="entr" presetSubtype="0" fill="hold" grpId="0" nodeType="afterEffect">
                                  <p:stCondLst>
                                    <p:cond delay="3000"/>
                                  </p:stCondLst>
                                  <p:childTnLst>
                                    <p:set>
                                      <p:cBhvr>
                                        <p:cTn id="10" dur="1" fill="hold">
                                          <p:stCondLst>
                                            <p:cond delay="0"/>
                                          </p:stCondLst>
                                        </p:cTn>
                                        <p:tgtEl>
                                          <p:spTgt spid="181250">
                                            <p:txEl>
                                              <p:pRg st="1" end="1"/>
                                            </p:txEl>
                                          </p:spTgt>
                                        </p:tgtEl>
                                        <p:attrNameLst>
                                          <p:attrName>style.visibility</p:attrName>
                                        </p:attrNameLst>
                                      </p:cBhvr>
                                      <p:to>
                                        <p:strVal val="visible"/>
                                      </p:to>
                                    </p:set>
                                    <p:animEffect transition="in" filter="dissolve">
                                      <p:cBhvr>
                                        <p:cTn id="11" dur="500"/>
                                        <p:tgtEl>
                                          <p:spTgt spid="181250">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nodeType="clickEffect">
                                  <p:stCondLst>
                                    <p:cond delay="0"/>
                                  </p:stCondLst>
                                  <p:childTnLst>
                                    <p:set>
                                      <p:cBhvr>
                                        <p:cTn id="15" dur="1" fill="hold">
                                          <p:stCondLst>
                                            <p:cond delay="0"/>
                                          </p:stCondLst>
                                        </p:cTn>
                                        <p:tgtEl>
                                          <p:spTgt spid="181251"/>
                                        </p:tgtEl>
                                        <p:attrNameLst>
                                          <p:attrName>style.visibility</p:attrName>
                                        </p:attrNameLst>
                                      </p:cBhvr>
                                      <p:to>
                                        <p:strVal val="visible"/>
                                      </p:to>
                                    </p:set>
                                    <p:animEffect transition="in" filter="dissolve">
                                      <p:cBhvr>
                                        <p:cTn id="16" dur="500"/>
                                        <p:tgtEl>
                                          <p:spTgt spid="1812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1250" grpId="0" advAuto="1000" build="p"/>
    </p:bld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Text Box 2"/>
          <p:cNvSpPr txBox="1"/>
          <p:nvPr/>
        </p:nvSpPr>
        <p:spPr>
          <a:xfrm>
            <a:off x="2133600" y="457200"/>
            <a:ext cx="8001000" cy="64516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lnSpc>
                <a:spcPct val="150000"/>
              </a:lnSpc>
              <a:spcBef>
                <a:spcPct val="50000"/>
              </a:spcBef>
              <a:buNone/>
            </a:pPr>
            <a:r>
              <a:rPr lang="zh-CN" altLang="en-US" sz="2400" b="1" dirty="0">
                <a:ea typeface="楷体_GB2312" pitchFamily="1" charset="-122"/>
              </a:rPr>
              <a:t>例</a:t>
            </a:r>
            <a:r>
              <a:rPr lang="en-US" altLang="zh-CN" sz="2400" b="1" dirty="0">
                <a:ea typeface="楷体_GB2312" pitchFamily="1" charset="-122"/>
              </a:rPr>
              <a:t>4</a:t>
            </a:r>
            <a:r>
              <a:rPr lang="zh-CN" altLang="en-US" sz="2400" b="1" dirty="0">
                <a:ea typeface="楷体_GB2312" pitchFamily="1" charset="-122"/>
              </a:rPr>
              <a:t>－</a:t>
            </a:r>
            <a:r>
              <a:rPr lang="en-US" altLang="zh-CN" sz="2400" b="1" dirty="0">
                <a:ea typeface="楷体_GB2312" pitchFamily="1" charset="-122"/>
              </a:rPr>
              <a:t>15 </a:t>
            </a:r>
            <a:r>
              <a:rPr lang="zh-CN" altLang="en-US" sz="2400" b="1" dirty="0">
                <a:ea typeface="楷体_GB2312" pitchFamily="1" charset="-122"/>
              </a:rPr>
              <a:t>求图</a:t>
            </a:r>
            <a:r>
              <a:rPr lang="en-US" altLang="zh-CN" sz="2400" b="1" dirty="0">
                <a:ea typeface="楷体_GB2312" pitchFamily="1" charset="-122"/>
              </a:rPr>
              <a:t>4-22(a)</a:t>
            </a:r>
            <a:r>
              <a:rPr lang="zh-CN" altLang="en-US" sz="2400" b="1" dirty="0">
                <a:ea typeface="楷体_GB2312" pitchFamily="1" charset="-122"/>
              </a:rPr>
              <a:t>所示单口的戴维宁</a:t>
            </a:r>
            <a:r>
              <a:rPr lang="en-US" altLang="zh-CN" sz="2400" b="1" dirty="0">
                <a:ea typeface="楷体_GB2312" pitchFamily="1" charset="-122"/>
              </a:rPr>
              <a:t>-</a:t>
            </a:r>
            <a:r>
              <a:rPr lang="zh-CN" altLang="en-US" sz="2400" b="1" dirty="0">
                <a:ea typeface="楷体_GB2312" pitchFamily="1" charset="-122"/>
              </a:rPr>
              <a:t>诺顿等效电路。 </a:t>
            </a:r>
            <a:endParaRPr lang="zh-CN" altLang="en-US" sz="2400" b="1" dirty="0">
              <a:ea typeface="楷体_GB2312" pitchFamily="1" charset="-122"/>
            </a:endParaRPr>
          </a:p>
        </p:txBody>
      </p:sp>
      <p:sp>
        <p:nvSpPr>
          <p:cNvPr id="182275" name="Text Box 3"/>
          <p:cNvSpPr txBox="1"/>
          <p:nvPr/>
        </p:nvSpPr>
        <p:spPr>
          <a:xfrm>
            <a:off x="2133600" y="3733800"/>
            <a:ext cx="8001000" cy="119888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just" eaLnBrk="1" hangingPunct="1">
              <a:lnSpc>
                <a:spcPct val="150000"/>
              </a:lnSpc>
              <a:spcBef>
                <a:spcPct val="50000"/>
              </a:spcBef>
              <a:buNone/>
            </a:pPr>
            <a:r>
              <a:rPr lang="zh-CN" altLang="en-US" sz="2400" b="1" dirty="0">
                <a:ea typeface="楷体_GB2312" pitchFamily="1" charset="-122"/>
              </a:rPr>
              <a:t>解：为求</a:t>
            </a:r>
            <a:r>
              <a:rPr lang="en-US" altLang="zh-CN" sz="2400" b="1" i="1" dirty="0">
                <a:ea typeface="楷体_GB2312" pitchFamily="1" charset="-122"/>
              </a:rPr>
              <a:t>u</a:t>
            </a:r>
            <a:r>
              <a:rPr lang="en-US" altLang="zh-CN" sz="2400" b="1" baseline="-30000" dirty="0">
                <a:ea typeface="楷体_GB2312" pitchFamily="1" charset="-122"/>
              </a:rPr>
              <a:t>oc</a:t>
            </a:r>
            <a:r>
              <a:rPr lang="zh-CN" altLang="en-US" sz="2400" b="1" dirty="0">
                <a:ea typeface="楷体_GB2312" pitchFamily="1" charset="-122"/>
              </a:rPr>
              <a:t>，设单口开路电压</a:t>
            </a:r>
            <a:r>
              <a:rPr lang="en-US" altLang="zh-CN" sz="2400" b="1" i="1" dirty="0">
                <a:ea typeface="楷体_GB2312" pitchFamily="1" charset="-122"/>
              </a:rPr>
              <a:t>u</a:t>
            </a:r>
            <a:r>
              <a:rPr lang="en-US" altLang="zh-CN" sz="2400" b="1" baseline="-30000" dirty="0">
                <a:ea typeface="楷体_GB2312" pitchFamily="1" charset="-122"/>
              </a:rPr>
              <a:t>oc</a:t>
            </a:r>
            <a:r>
              <a:rPr lang="zh-CN" altLang="en-US" sz="2400" b="1" dirty="0">
                <a:ea typeface="楷体_GB2312" pitchFamily="1" charset="-122"/>
              </a:rPr>
              <a:t>的参考方向由 </a:t>
            </a:r>
            <a:r>
              <a:rPr lang="en-US" altLang="zh-CN" sz="2400" b="1" dirty="0">
                <a:ea typeface="楷体_GB2312" pitchFamily="1" charset="-122"/>
              </a:rPr>
              <a:t>a</a:t>
            </a:r>
            <a:r>
              <a:rPr lang="zh-CN" altLang="en-US" sz="2400" b="1" dirty="0">
                <a:ea typeface="楷体_GB2312" pitchFamily="1" charset="-122"/>
              </a:rPr>
              <a:t>指向 </a:t>
            </a:r>
            <a:r>
              <a:rPr lang="en-US" altLang="zh-CN" sz="2400" b="1" dirty="0">
                <a:ea typeface="楷体_GB2312" pitchFamily="1" charset="-122"/>
              </a:rPr>
              <a:t>b</a:t>
            </a:r>
            <a:r>
              <a:rPr lang="zh-CN" altLang="en-US" sz="2400" b="1" dirty="0">
                <a:ea typeface="楷体_GB2312" pitchFamily="1" charset="-122"/>
              </a:rPr>
              <a:t>，</a:t>
            </a:r>
            <a:br>
              <a:rPr lang="zh-CN" altLang="en-US" sz="2400" b="1" dirty="0">
                <a:ea typeface="楷体_GB2312" pitchFamily="1" charset="-122"/>
              </a:rPr>
            </a:br>
            <a:r>
              <a:rPr lang="zh-CN" altLang="en-US" sz="2400" b="1" dirty="0">
                <a:ea typeface="楷体_GB2312" pitchFamily="1" charset="-122"/>
              </a:rPr>
              <a:t>         如图</a:t>
            </a:r>
            <a:r>
              <a:rPr lang="en-US" altLang="zh-CN" sz="2400" b="1" dirty="0">
                <a:ea typeface="楷体_GB2312" pitchFamily="1" charset="-122"/>
              </a:rPr>
              <a:t>(a)</a:t>
            </a:r>
            <a:r>
              <a:rPr lang="zh-CN" altLang="en-US" sz="2400" b="1" dirty="0">
                <a:ea typeface="楷体_GB2312" pitchFamily="1" charset="-122"/>
              </a:rPr>
              <a:t>所示。注意到</a:t>
            </a:r>
            <a:r>
              <a:rPr lang="en-US" altLang="zh-CN" sz="2400" b="1" i="1" dirty="0">
                <a:ea typeface="楷体_GB2312" pitchFamily="1" charset="-122"/>
              </a:rPr>
              <a:t>i</a:t>
            </a:r>
            <a:r>
              <a:rPr lang="en-US" altLang="zh-CN" sz="2400" b="1" dirty="0">
                <a:ea typeface="楷体_GB2312" pitchFamily="1" charset="-122"/>
              </a:rPr>
              <a:t>=0</a:t>
            </a:r>
            <a:r>
              <a:rPr lang="zh-CN" altLang="en-US" sz="2400" b="1" dirty="0">
                <a:ea typeface="楷体_GB2312" pitchFamily="1" charset="-122"/>
              </a:rPr>
              <a:t>，由</a:t>
            </a:r>
            <a:r>
              <a:rPr lang="en-US" altLang="zh-CN" sz="2400" b="1" dirty="0">
                <a:ea typeface="楷体_GB2312" pitchFamily="1" charset="-122"/>
              </a:rPr>
              <a:t>KVL</a:t>
            </a:r>
            <a:r>
              <a:rPr lang="zh-CN" altLang="en-US" sz="2400" b="1" dirty="0">
                <a:ea typeface="楷体_GB2312" pitchFamily="1" charset="-122"/>
              </a:rPr>
              <a:t>求得</a:t>
            </a:r>
            <a:endParaRPr lang="zh-CN" altLang="en-US" sz="2400" b="1" dirty="0">
              <a:ea typeface="楷体_GB2312" pitchFamily="1" charset="-122"/>
            </a:endParaRPr>
          </a:p>
        </p:txBody>
      </p:sp>
      <p:graphicFrame>
        <p:nvGraphicFramePr>
          <p:cNvPr id="182276" name="Object 4"/>
          <p:cNvGraphicFramePr>
            <a:graphicFrameLocks noChangeAspect="1"/>
          </p:cNvGraphicFramePr>
          <p:nvPr/>
        </p:nvGraphicFramePr>
        <p:xfrm>
          <a:off x="3733800" y="5029200"/>
          <a:ext cx="5334000" cy="1000125"/>
        </p:xfrm>
        <a:graphic>
          <a:graphicData uri="http://schemas.openxmlformats.org/presentationml/2006/ole">
            <mc:AlternateContent xmlns:mc="http://schemas.openxmlformats.org/markup-compatibility/2006">
              <mc:Choice xmlns:v="urn:schemas-microsoft-com:vml" Requires="v">
                <p:oleObj spid="_x0000_s92" name="" r:id="rId1" imgW="1828800" imgH="342900" progId="Equation.3">
                  <p:embed/>
                </p:oleObj>
              </mc:Choice>
              <mc:Fallback>
                <p:oleObj name="" r:id="rId1" imgW="1828800" imgH="342900" progId="Equation.3">
                  <p:embed/>
                  <p:pic>
                    <p:nvPicPr>
                      <p:cNvPr id="0" name="图片 3101"/>
                      <p:cNvPicPr/>
                      <p:nvPr/>
                    </p:nvPicPr>
                    <p:blipFill>
                      <a:blip r:embed="rId2"/>
                      <a:stretch>
                        <a:fillRect/>
                      </a:stretch>
                    </p:blipFill>
                    <p:spPr>
                      <a:xfrm>
                        <a:off x="3733800" y="5029200"/>
                        <a:ext cx="5334000" cy="1000125"/>
                      </a:xfrm>
                      <a:prstGeom prst="rect">
                        <a:avLst/>
                      </a:prstGeom>
                      <a:solidFill>
                        <a:srgbClr val="00FFCC"/>
                      </a:solidFill>
                      <a:ln w="38100">
                        <a:noFill/>
                        <a:miter/>
                      </a:ln>
                    </p:spPr>
                  </p:pic>
                </p:oleObj>
              </mc:Fallback>
            </mc:AlternateContent>
          </a:graphicData>
        </a:graphic>
      </p:graphicFrame>
      <p:grpSp>
        <p:nvGrpSpPr>
          <p:cNvPr id="182277" name="Group 5"/>
          <p:cNvGrpSpPr/>
          <p:nvPr/>
        </p:nvGrpSpPr>
        <p:grpSpPr>
          <a:xfrm>
            <a:off x="2057400" y="1154113"/>
            <a:ext cx="8153400" cy="2657474"/>
            <a:chOff x="288" y="480"/>
            <a:chExt cx="5136" cy="1674"/>
          </a:xfrm>
        </p:grpSpPr>
        <p:graphicFrame>
          <p:nvGraphicFramePr>
            <p:cNvPr id="149510" name="Object 6"/>
            <p:cNvGraphicFramePr>
              <a:graphicFrameLocks noChangeAspect="1"/>
            </p:cNvGraphicFramePr>
            <p:nvPr/>
          </p:nvGraphicFramePr>
          <p:xfrm>
            <a:off x="288" y="480"/>
            <a:ext cx="5136" cy="1489"/>
          </p:xfrm>
          <a:graphic>
            <a:graphicData uri="http://schemas.openxmlformats.org/presentationml/2006/ole">
              <mc:AlternateContent xmlns:mc="http://schemas.openxmlformats.org/markup-compatibility/2006">
                <mc:Choice xmlns:v="urn:schemas-microsoft-com:vml" Requires="v">
                  <p:oleObj spid="_x0000_s2" name="" r:id="rId3" imgW="19634200" imgH="5689600" progId="Photoshop.Image.5">
                    <p:embed/>
                  </p:oleObj>
                </mc:Choice>
                <mc:Fallback>
                  <p:oleObj name="" r:id="rId3" imgW="19634200" imgH="5689600" progId="Photoshop.Image.5">
                    <p:embed/>
                    <p:pic>
                      <p:nvPicPr>
                        <p:cNvPr id="0" name="图片 3107"/>
                        <p:cNvPicPr/>
                        <p:nvPr/>
                      </p:nvPicPr>
                      <p:blipFill>
                        <a:blip r:embed="rId4"/>
                        <a:stretch>
                          <a:fillRect/>
                        </a:stretch>
                      </p:blipFill>
                      <p:spPr>
                        <a:xfrm>
                          <a:off x="288" y="480"/>
                          <a:ext cx="5136" cy="1489"/>
                        </a:xfrm>
                        <a:prstGeom prst="rect">
                          <a:avLst/>
                        </a:prstGeom>
                        <a:noFill/>
                        <a:ln w="38100">
                          <a:noFill/>
                          <a:miter/>
                        </a:ln>
                      </p:spPr>
                    </p:pic>
                  </p:oleObj>
                </mc:Fallback>
              </mc:AlternateContent>
            </a:graphicData>
          </a:graphic>
        </p:graphicFrame>
        <p:sp>
          <p:nvSpPr>
            <p:cNvPr id="149511" name="Rectangle 7"/>
            <p:cNvSpPr/>
            <p:nvPr/>
          </p:nvSpPr>
          <p:spPr>
            <a:xfrm>
              <a:off x="2544" y="1903"/>
              <a:ext cx="702" cy="25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zh-CN" altLang="en-US" sz="2000" b="1" dirty="0">
                  <a:ea typeface="楷体_GB2312" pitchFamily="1" charset="-122"/>
                </a:rPr>
                <a:t>图</a:t>
              </a:r>
              <a:r>
                <a:rPr lang="en-US" altLang="zh-CN" sz="2000" b="1" dirty="0">
                  <a:ea typeface="楷体_GB2312" pitchFamily="1" charset="-122"/>
                </a:rPr>
                <a:t>4</a:t>
              </a:r>
              <a:r>
                <a:rPr lang="zh-CN" altLang="en-US" sz="2000" b="1" dirty="0">
                  <a:ea typeface="楷体_GB2312" pitchFamily="1" charset="-122"/>
                </a:rPr>
                <a:t>－</a:t>
              </a:r>
              <a:r>
                <a:rPr lang="en-US" altLang="zh-CN" sz="2000" b="1" dirty="0">
                  <a:ea typeface="楷体_GB2312" pitchFamily="1" charset="-122"/>
                </a:rPr>
                <a:t>22</a:t>
              </a:r>
              <a:endParaRPr lang="en-US" altLang="zh-CN" sz="2000" b="1" dirty="0">
                <a:ea typeface="楷体_GB2312" pitchFamily="1" charset="-122"/>
              </a:endParaRP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182274">
                                            <p:txEl>
                                              <p:pRg st="0" end="0"/>
                                            </p:txEl>
                                          </p:spTgt>
                                        </p:tgtEl>
                                        <p:attrNameLst>
                                          <p:attrName>style.visibility</p:attrName>
                                        </p:attrNameLst>
                                      </p:cBhvr>
                                      <p:to>
                                        <p:strVal val="visible"/>
                                      </p:to>
                                    </p:set>
                                    <p:animEffect transition="in" filter="dissolve">
                                      <p:cBhvr>
                                        <p:cTn id="7" dur="500"/>
                                        <p:tgtEl>
                                          <p:spTgt spid="18227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82277"/>
                                        </p:tgtEl>
                                        <p:attrNameLst>
                                          <p:attrName>style.visibility</p:attrName>
                                        </p:attrNameLst>
                                      </p:cBhvr>
                                      <p:to>
                                        <p:strVal val="visible"/>
                                      </p:to>
                                    </p:set>
                                    <p:animEffect transition="in" filter="dissolve">
                                      <p:cBhvr>
                                        <p:cTn id="12" dur="500"/>
                                        <p:tgtEl>
                                          <p:spTgt spid="182277"/>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82275">
                                            <p:txEl>
                                              <p:pRg st="0" end="0"/>
                                            </p:txEl>
                                          </p:spTgt>
                                        </p:tgtEl>
                                        <p:attrNameLst>
                                          <p:attrName>style.visibility</p:attrName>
                                        </p:attrNameLst>
                                      </p:cBhvr>
                                      <p:to>
                                        <p:strVal val="visible"/>
                                      </p:to>
                                    </p:set>
                                    <p:animEffect transition="in" filter="dissolve">
                                      <p:cBhvr>
                                        <p:cTn id="17" dur="500"/>
                                        <p:tgtEl>
                                          <p:spTgt spid="182275">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82276"/>
                                        </p:tgtEl>
                                        <p:attrNameLst>
                                          <p:attrName>style.visibility</p:attrName>
                                        </p:attrNameLst>
                                      </p:cBhvr>
                                      <p:to>
                                        <p:strVal val="visible"/>
                                      </p:to>
                                    </p:set>
                                    <p:animEffect transition="in" filter="dissolve">
                                      <p:cBhvr>
                                        <p:cTn id="22" dur="500"/>
                                        <p:tgtEl>
                                          <p:spTgt spid="1822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2274" grpId="0" advAuto="1000" build="p"/>
      <p:bldP spid="182275" grpId="0" build="p"/>
    </p:bld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Text Box 2"/>
          <p:cNvSpPr txBox="1"/>
          <p:nvPr/>
        </p:nvSpPr>
        <p:spPr>
          <a:xfrm>
            <a:off x="2133600" y="3613150"/>
            <a:ext cx="8001000" cy="119888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lnSpc>
                <a:spcPct val="150000"/>
              </a:lnSpc>
              <a:spcBef>
                <a:spcPct val="50000"/>
              </a:spcBef>
              <a:buNone/>
            </a:pPr>
            <a:r>
              <a:rPr lang="en-US" altLang="zh-CN" sz="2400" b="1" dirty="0">
                <a:ea typeface="楷体_GB2312" pitchFamily="1" charset="-122"/>
              </a:rPr>
              <a:t>        </a:t>
            </a:r>
            <a:r>
              <a:rPr lang="zh-CN" altLang="en-US" sz="2400" b="1" dirty="0">
                <a:ea typeface="楷体_GB2312" pitchFamily="1" charset="-122"/>
              </a:rPr>
              <a:t>为求</a:t>
            </a:r>
            <a:r>
              <a:rPr lang="en-US" altLang="zh-CN" sz="2400" b="1" i="1" dirty="0">
                <a:ea typeface="楷体_GB2312" pitchFamily="1" charset="-122"/>
              </a:rPr>
              <a:t>i</a:t>
            </a:r>
            <a:r>
              <a:rPr lang="en-US" altLang="zh-CN" sz="2400" b="1" baseline="-30000" dirty="0">
                <a:ea typeface="楷体_GB2312" pitchFamily="1" charset="-122"/>
              </a:rPr>
              <a:t>sc</a:t>
            </a:r>
            <a:r>
              <a:rPr lang="en-US" altLang="zh-CN" sz="2400" b="1" dirty="0">
                <a:ea typeface="楷体_GB2312" pitchFamily="1" charset="-122"/>
              </a:rPr>
              <a:t>,</a:t>
            </a:r>
            <a:r>
              <a:rPr lang="zh-CN" altLang="en-US" sz="2400" b="1" dirty="0">
                <a:ea typeface="楷体_GB2312" pitchFamily="1" charset="-122"/>
              </a:rPr>
              <a:t>将单口短路，并设</a:t>
            </a:r>
            <a:r>
              <a:rPr lang="en-US" altLang="zh-CN" sz="2400" b="1" i="1" dirty="0">
                <a:ea typeface="楷体_GB2312" pitchFamily="1" charset="-122"/>
              </a:rPr>
              <a:t>i</a:t>
            </a:r>
            <a:r>
              <a:rPr lang="en-US" altLang="zh-CN" sz="2400" b="1" baseline="-30000" dirty="0">
                <a:ea typeface="楷体_GB2312" pitchFamily="1" charset="-122"/>
              </a:rPr>
              <a:t>sc</a:t>
            </a:r>
            <a:r>
              <a:rPr lang="zh-CN" altLang="en-US" sz="2400" b="1" dirty="0">
                <a:ea typeface="楷体_GB2312" pitchFamily="1" charset="-122"/>
              </a:rPr>
              <a:t>的参考方向由 </a:t>
            </a:r>
            <a:r>
              <a:rPr lang="en-US" altLang="zh-CN" sz="2400" b="1" dirty="0">
                <a:ea typeface="楷体_GB2312" pitchFamily="1" charset="-122"/>
              </a:rPr>
              <a:t>a</a:t>
            </a:r>
            <a:r>
              <a:rPr lang="zh-CN" altLang="en-US" sz="2400" b="1" dirty="0">
                <a:ea typeface="楷体_GB2312" pitchFamily="1" charset="-122"/>
              </a:rPr>
              <a:t>指向 </a:t>
            </a:r>
            <a:r>
              <a:rPr lang="en-US" altLang="zh-CN" sz="2400" b="1" dirty="0">
                <a:ea typeface="楷体_GB2312" pitchFamily="1" charset="-122"/>
              </a:rPr>
              <a:t>b</a:t>
            </a:r>
            <a:r>
              <a:rPr lang="zh-CN" altLang="en-US" sz="2400" b="1" dirty="0">
                <a:ea typeface="楷体_GB2312" pitchFamily="1" charset="-122"/>
              </a:rPr>
              <a:t>，如图</a:t>
            </a:r>
            <a:r>
              <a:rPr lang="en-US" altLang="zh-CN" sz="2400" b="1" dirty="0">
                <a:ea typeface="楷体_GB2312" pitchFamily="1" charset="-122"/>
              </a:rPr>
              <a:t>(b)</a:t>
            </a:r>
            <a:r>
              <a:rPr lang="zh-CN" altLang="en-US" sz="2400" b="1" dirty="0">
                <a:ea typeface="楷体_GB2312" pitchFamily="1" charset="-122"/>
              </a:rPr>
              <a:t>所示。</a:t>
            </a:r>
            <a:endParaRPr lang="zh-CN" altLang="en-US" sz="2400" b="1" dirty="0">
              <a:ea typeface="楷体_GB2312" pitchFamily="1" charset="-122"/>
            </a:endParaRPr>
          </a:p>
        </p:txBody>
      </p:sp>
      <p:graphicFrame>
        <p:nvGraphicFramePr>
          <p:cNvPr id="183299" name="Object 3"/>
          <p:cNvGraphicFramePr>
            <a:graphicFrameLocks noChangeAspect="1"/>
          </p:cNvGraphicFramePr>
          <p:nvPr/>
        </p:nvGraphicFramePr>
        <p:xfrm>
          <a:off x="2971800" y="4953000"/>
          <a:ext cx="6400800" cy="1039813"/>
        </p:xfrm>
        <a:graphic>
          <a:graphicData uri="http://schemas.openxmlformats.org/presentationml/2006/ole">
            <mc:AlternateContent xmlns:mc="http://schemas.openxmlformats.org/markup-compatibility/2006">
              <mc:Choice xmlns:v="urn:schemas-microsoft-com:vml" Requires="v">
                <p:oleObj spid="_x0000_s92" name="" r:id="rId1" imgW="2120900" imgH="342900" progId="Equation.3">
                  <p:embed/>
                </p:oleObj>
              </mc:Choice>
              <mc:Fallback>
                <p:oleObj name="" r:id="rId1" imgW="2120900" imgH="342900" progId="Equation.3">
                  <p:embed/>
                  <p:pic>
                    <p:nvPicPr>
                      <p:cNvPr id="0" name="图片 3102"/>
                      <p:cNvPicPr/>
                      <p:nvPr/>
                    </p:nvPicPr>
                    <p:blipFill>
                      <a:blip r:embed="rId2"/>
                      <a:stretch>
                        <a:fillRect/>
                      </a:stretch>
                    </p:blipFill>
                    <p:spPr>
                      <a:xfrm>
                        <a:off x="2971800" y="4953000"/>
                        <a:ext cx="6400800" cy="1039813"/>
                      </a:xfrm>
                      <a:prstGeom prst="rect">
                        <a:avLst/>
                      </a:prstGeom>
                      <a:solidFill>
                        <a:srgbClr val="00FFCC"/>
                      </a:solidFill>
                      <a:ln w="38100">
                        <a:noFill/>
                        <a:miter/>
                      </a:ln>
                    </p:spPr>
                  </p:pic>
                </p:oleObj>
              </mc:Fallback>
            </mc:AlternateContent>
          </a:graphicData>
        </a:graphic>
      </p:graphicFrame>
      <p:grpSp>
        <p:nvGrpSpPr>
          <p:cNvPr id="183300" name="Group 4"/>
          <p:cNvGrpSpPr/>
          <p:nvPr/>
        </p:nvGrpSpPr>
        <p:grpSpPr>
          <a:xfrm>
            <a:off x="2133600" y="696913"/>
            <a:ext cx="8153400" cy="2657474"/>
            <a:chOff x="288" y="480"/>
            <a:chExt cx="5136" cy="1674"/>
          </a:xfrm>
        </p:grpSpPr>
        <p:graphicFrame>
          <p:nvGraphicFramePr>
            <p:cNvPr id="150533" name="Object 5"/>
            <p:cNvGraphicFramePr>
              <a:graphicFrameLocks noChangeAspect="1"/>
            </p:cNvGraphicFramePr>
            <p:nvPr/>
          </p:nvGraphicFramePr>
          <p:xfrm>
            <a:off x="288" y="480"/>
            <a:ext cx="5136" cy="1489"/>
          </p:xfrm>
          <a:graphic>
            <a:graphicData uri="http://schemas.openxmlformats.org/presentationml/2006/ole">
              <mc:AlternateContent xmlns:mc="http://schemas.openxmlformats.org/markup-compatibility/2006">
                <mc:Choice xmlns:v="urn:schemas-microsoft-com:vml" Requires="v">
                  <p:oleObj spid="_x0000_s2" name="" r:id="rId3" imgW="19634200" imgH="5689600" progId="Photoshop.Image.5">
                    <p:embed/>
                  </p:oleObj>
                </mc:Choice>
                <mc:Fallback>
                  <p:oleObj name="" r:id="rId3" imgW="19634200" imgH="5689600" progId="Photoshop.Image.5">
                    <p:embed/>
                    <p:pic>
                      <p:nvPicPr>
                        <p:cNvPr id="0" name="图片 3109"/>
                        <p:cNvPicPr/>
                        <p:nvPr/>
                      </p:nvPicPr>
                      <p:blipFill>
                        <a:blip r:embed="rId4"/>
                        <a:stretch>
                          <a:fillRect/>
                        </a:stretch>
                      </p:blipFill>
                      <p:spPr>
                        <a:xfrm>
                          <a:off x="288" y="480"/>
                          <a:ext cx="5136" cy="1489"/>
                        </a:xfrm>
                        <a:prstGeom prst="rect">
                          <a:avLst/>
                        </a:prstGeom>
                        <a:noFill/>
                        <a:ln w="38100">
                          <a:noFill/>
                          <a:miter/>
                        </a:ln>
                      </p:spPr>
                    </p:pic>
                  </p:oleObj>
                </mc:Fallback>
              </mc:AlternateContent>
            </a:graphicData>
          </a:graphic>
        </p:graphicFrame>
        <p:sp>
          <p:nvSpPr>
            <p:cNvPr id="150534" name="Rectangle 6"/>
            <p:cNvSpPr/>
            <p:nvPr/>
          </p:nvSpPr>
          <p:spPr>
            <a:xfrm>
              <a:off x="2544" y="1903"/>
              <a:ext cx="702" cy="25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zh-CN" altLang="en-US" sz="2000" b="1" dirty="0">
                  <a:ea typeface="楷体_GB2312" pitchFamily="1" charset="-122"/>
                </a:rPr>
                <a:t>图</a:t>
              </a:r>
              <a:r>
                <a:rPr lang="en-US" altLang="zh-CN" sz="2000" b="1" dirty="0">
                  <a:ea typeface="楷体_GB2312" pitchFamily="1" charset="-122"/>
                </a:rPr>
                <a:t>4</a:t>
              </a:r>
              <a:r>
                <a:rPr lang="zh-CN" altLang="en-US" sz="2000" b="1" dirty="0">
                  <a:ea typeface="楷体_GB2312" pitchFamily="1" charset="-122"/>
                </a:rPr>
                <a:t>－</a:t>
              </a:r>
              <a:r>
                <a:rPr lang="en-US" altLang="zh-CN" sz="2000" b="1" dirty="0">
                  <a:ea typeface="楷体_GB2312" pitchFamily="1" charset="-122"/>
                </a:rPr>
                <a:t>22</a:t>
              </a:r>
              <a:endParaRPr lang="en-US" altLang="zh-CN" sz="2000" b="1" dirty="0">
                <a:ea typeface="楷体_GB2312" pitchFamily="1" charset="-122"/>
              </a:endParaRP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183300"/>
                                        </p:tgtEl>
                                        <p:attrNameLst>
                                          <p:attrName>style.visibility</p:attrName>
                                        </p:attrNameLst>
                                      </p:cBhvr>
                                      <p:to>
                                        <p:strVal val="visible"/>
                                      </p:to>
                                    </p:set>
                                    <p:animEffect transition="in" filter="dissolve">
                                      <p:cBhvr>
                                        <p:cTn id="7" dur="500"/>
                                        <p:tgtEl>
                                          <p:spTgt spid="18330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83298">
                                            <p:txEl>
                                              <p:pRg st="0" end="0"/>
                                            </p:txEl>
                                          </p:spTgt>
                                        </p:tgtEl>
                                        <p:attrNameLst>
                                          <p:attrName>style.visibility</p:attrName>
                                        </p:attrNameLst>
                                      </p:cBhvr>
                                      <p:to>
                                        <p:strVal val="visible"/>
                                      </p:to>
                                    </p:set>
                                    <p:animEffect transition="in" filter="dissolve">
                                      <p:cBhvr>
                                        <p:cTn id="12" dur="500"/>
                                        <p:tgtEl>
                                          <p:spTgt spid="183298">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83299"/>
                                        </p:tgtEl>
                                        <p:attrNameLst>
                                          <p:attrName>style.visibility</p:attrName>
                                        </p:attrNameLst>
                                      </p:cBhvr>
                                      <p:to>
                                        <p:strVal val="visible"/>
                                      </p:to>
                                    </p:set>
                                    <p:animEffect transition="in" filter="dissolve">
                                      <p:cBhvr>
                                        <p:cTn id="17" dur="500"/>
                                        <p:tgtEl>
                                          <p:spTgt spid="1832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3298" grpId="0" build="p"/>
    </p:bld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Text Box 2"/>
          <p:cNvSpPr txBox="1"/>
          <p:nvPr/>
        </p:nvSpPr>
        <p:spPr>
          <a:xfrm>
            <a:off x="2133600" y="2470150"/>
            <a:ext cx="8001000" cy="119888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lnSpc>
                <a:spcPct val="150000"/>
              </a:lnSpc>
              <a:spcBef>
                <a:spcPct val="50000"/>
              </a:spcBef>
              <a:buNone/>
            </a:pPr>
            <a:r>
              <a:rPr lang="en-US" altLang="zh-CN" sz="2400" b="1" dirty="0">
                <a:ea typeface="楷体_GB2312" pitchFamily="1" charset="-122"/>
              </a:rPr>
              <a:t>        </a:t>
            </a:r>
            <a:r>
              <a:rPr lang="zh-CN" altLang="en-US" sz="2400" b="1" dirty="0">
                <a:ea typeface="楷体_GB2312" pitchFamily="1" charset="-122"/>
              </a:rPr>
              <a:t>为求</a:t>
            </a:r>
            <a:r>
              <a:rPr lang="en-US" altLang="zh-CN" sz="2400" b="1" i="1" dirty="0">
                <a:ea typeface="楷体_GB2312" pitchFamily="1" charset="-122"/>
              </a:rPr>
              <a:t>R</a:t>
            </a:r>
            <a:r>
              <a:rPr lang="en-US" altLang="zh-CN" sz="2400" b="1" baseline="-30000" dirty="0">
                <a:ea typeface="楷体_GB2312" pitchFamily="1" charset="-122"/>
              </a:rPr>
              <a:t>o</a:t>
            </a:r>
            <a:r>
              <a:rPr lang="zh-CN" altLang="en-US" sz="2400" b="1" dirty="0">
                <a:ea typeface="楷体_GB2312" pitchFamily="1" charset="-122"/>
              </a:rPr>
              <a:t>，将单口内的电压源用短路代替，得到图</a:t>
            </a:r>
            <a:r>
              <a:rPr lang="en-US" altLang="zh-CN" sz="2400" b="1" dirty="0">
                <a:ea typeface="楷体_GB2312" pitchFamily="1" charset="-122"/>
              </a:rPr>
              <a:t>(c)</a:t>
            </a:r>
            <a:r>
              <a:rPr lang="zh-CN" altLang="en-US" sz="2400" b="1" dirty="0">
                <a:ea typeface="楷体_GB2312" pitchFamily="1" charset="-122"/>
              </a:rPr>
              <a:t>电路，用电阻并联公式求得 </a:t>
            </a:r>
            <a:endParaRPr lang="zh-CN" altLang="en-US" sz="2400" b="1" dirty="0">
              <a:ea typeface="楷体_GB2312" pitchFamily="1" charset="-122"/>
            </a:endParaRPr>
          </a:p>
        </p:txBody>
      </p:sp>
      <p:graphicFrame>
        <p:nvGraphicFramePr>
          <p:cNvPr id="184323" name="Object 3"/>
          <p:cNvGraphicFramePr>
            <a:graphicFrameLocks noChangeAspect="1"/>
          </p:cNvGraphicFramePr>
          <p:nvPr/>
        </p:nvGraphicFramePr>
        <p:xfrm>
          <a:off x="5029200" y="3657600"/>
          <a:ext cx="3151188" cy="965200"/>
        </p:xfrm>
        <a:graphic>
          <a:graphicData uri="http://schemas.openxmlformats.org/presentationml/2006/ole">
            <mc:AlternateContent xmlns:mc="http://schemas.openxmlformats.org/markup-compatibility/2006">
              <mc:Choice xmlns:v="urn:schemas-microsoft-com:vml" Requires="v">
                <p:oleObj spid="_x0000_s92" name="" r:id="rId1" imgW="1116965" imgH="342900" progId="Equation.3">
                  <p:embed/>
                </p:oleObj>
              </mc:Choice>
              <mc:Fallback>
                <p:oleObj name="" r:id="rId1" imgW="1116965" imgH="342900" progId="Equation.3">
                  <p:embed/>
                  <p:pic>
                    <p:nvPicPr>
                      <p:cNvPr id="0" name="图片 3106"/>
                      <p:cNvPicPr/>
                      <p:nvPr/>
                    </p:nvPicPr>
                    <p:blipFill>
                      <a:blip r:embed="rId2"/>
                      <a:stretch>
                        <a:fillRect/>
                      </a:stretch>
                    </p:blipFill>
                    <p:spPr>
                      <a:xfrm>
                        <a:off x="5029200" y="3657600"/>
                        <a:ext cx="3151188" cy="965200"/>
                      </a:xfrm>
                      <a:prstGeom prst="rect">
                        <a:avLst/>
                      </a:prstGeom>
                      <a:solidFill>
                        <a:srgbClr val="00FFCC"/>
                      </a:solidFill>
                      <a:ln w="38100">
                        <a:noFill/>
                        <a:miter/>
                      </a:ln>
                    </p:spPr>
                  </p:pic>
                </p:oleObj>
              </mc:Fallback>
            </mc:AlternateContent>
          </a:graphicData>
        </a:graphic>
      </p:graphicFrame>
      <p:sp>
        <p:nvSpPr>
          <p:cNvPr id="184324" name="Text Box 4"/>
          <p:cNvSpPr txBox="1"/>
          <p:nvPr/>
        </p:nvSpPr>
        <p:spPr>
          <a:xfrm>
            <a:off x="2133600" y="4589463"/>
            <a:ext cx="8001000" cy="175323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lnSpc>
                <a:spcPct val="150000"/>
              </a:lnSpc>
              <a:spcBef>
                <a:spcPct val="0"/>
              </a:spcBef>
              <a:buNone/>
            </a:pPr>
            <a:r>
              <a:rPr lang="en-US" altLang="zh-CN" sz="2400" b="1" dirty="0">
                <a:ea typeface="楷体_GB2312" pitchFamily="1" charset="-122"/>
              </a:rPr>
              <a:t>        </a:t>
            </a:r>
            <a:r>
              <a:rPr lang="zh-CN" altLang="en-US" sz="2400" b="1" dirty="0">
                <a:ea typeface="楷体_GB2312" pitchFamily="1" charset="-122"/>
              </a:rPr>
              <a:t>根据所设</a:t>
            </a:r>
            <a:r>
              <a:rPr lang="en-US" altLang="zh-CN" sz="2400" b="1" i="1" dirty="0">
                <a:ea typeface="楷体_GB2312" pitchFamily="1" charset="-122"/>
              </a:rPr>
              <a:t>u</a:t>
            </a:r>
            <a:r>
              <a:rPr lang="en-US" altLang="zh-CN" sz="2400" b="1" baseline="-30000" dirty="0">
                <a:ea typeface="楷体_GB2312" pitchFamily="1" charset="-122"/>
              </a:rPr>
              <a:t>oc</a:t>
            </a:r>
            <a:r>
              <a:rPr lang="zh-CN" altLang="en-US" sz="2400" b="1" dirty="0">
                <a:ea typeface="楷体_GB2312" pitchFamily="1" charset="-122"/>
              </a:rPr>
              <a:t>和</a:t>
            </a:r>
            <a:r>
              <a:rPr lang="en-US" altLang="zh-CN" sz="2400" b="1" i="1" dirty="0">
                <a:ea typeface="楷体_GB2312" pitchFamily="1" charset="-122"/>
              </a:rPr>
              <a:t>i</a:t>
            </a:r>
            <a:r>
              <a:rPr lang="en-US" altLang="zh-CN" sz="2400" b="1" baseline="-30000" dirty="0">
                <a:ea typeface="楷体_GB2312" pitchFamily="1" charset="-122"/>
              </a:rPr>
              <a:t>sc</a:t>
            </a:r>
            <a:r>
              <a:rPr lang="zh-CN" altLang="en-US" sz="2400" b="1" dirty="0">
                <a:ea typeface="楷体_GB2312" pitchFamily="1" charset="-122"/>
              </a:rPr>
              <a:t>的参考方向及求得的</a:t>
            </a:r>
            <a:r>
              <a:rPr lang="en-US" altLang="zh-CN" sz="2400" b="1" i="1" dirty="0">
                <a:ea typeface="楷体_GB2312" pitchFamily="1" charset="-122"/>
              </a:rPr>
              <a:t>u</a:t>
            </a:r>
            <a:r>
              <a:rPr lang="en-US" altLang="zh-CN" sz="2400" b="1" baseline="-30000" dirty="0">
                <a:ea typeface="楷体_GB2312" pitchFamily="1" charset="-122"/>
              </a:rPr>
              <a:t>oc</a:t>
            </a:r>
            <a:r>
              <a:rPr lang="en-US" altLang="zh-CN" sz="2400" b="1" dirty="0">
                <a:ea typeface="楷体_GB2312" pitchFamily="1" charset="-122"/>
              </a:rPr>
              <a:t>=4V,</a:t>
            </a:r>
            <a:r>
              <a:rPr lang="en-US" altLang="zh-CN" sz="2400" b="1" i="1" dirty="0">
                <a:ea typeface="楷体_GB2312" pitchFamily="1" charset="-122"/>
              </a:rPr>
              <a:t>i</a:t>
            </a:r>
            <a:r>
              <a:rPr lang="en-US" altLang="zh-CN" sz="2400" b="1" baseline="-30000" dirty="0">
                <a:ea typeface="楷体_GB2312" pitchFamily="1" charset="-122"/>
              </a:rPr>
              <a:t>sc</a:t>
            </a:r>
            <a:r>
              <a:rPr lang="en-US" altLang="zh-CN" sz="2400" b="1" dirty="0">
                <a:ea typeface="楷体_GB2312" pitchFamily="1" charset="-122"/>
              </a:rPr>
              <a:t>=0.5A,</a:t>
            </a:r>
            <a:br>
              <a:rPr lang="en-US" altLang="zh-CN" sz="2400" b="1" dirty="0">
                <a:ea typeface="楷体_GB2312" pitchFamily="1" charset="-122"/>
              </a:rPr>
            </a:br>
            <a:r>
              <a:rPr lang="en-US" altLang="zh-CN" sz="2400" b="1" i="1" dirty="0">
                <a:ea typeface="楷体_GB2312" pitchFamily="1" charset="-122"/>
              </a:rPr>
              <a:t>R</a:t>
            </a:r>
            <a:r>
              <a:rPr lang="en-US" altLang="zh-CN" sz="2400" b="1" baseline="-30000" dirty="0">
                <a:ea typeface="楷体_GB2312" pitchFamily="1" charset="-122"/>
              </a:rPr>
              <a:t>o</a:t>
            </a:r>
            <a:r>
              <a:rPr lang="en-US" altLang="zh-CN" sz="2400" b="1" dirty="0">
                <a:ea typeface="楷体_GB2312" pitchFamily="1" charset="-122"/>
              </a:rPr>
              <a:t>=8</a:t>
            </a:r>
            <a:r>
              <a:rPr lang="en-US" altLang="zh-CN" sz="2400" b="1" dirty="0">
                <a:ea typeface="楷体_GB2312" pitchFamily="1" charset="-122"/>
                <a:sym typeface="Symbol" panose="05050102010706020507" pitchFamily="18" charset="2"/>
              </a:rPr>
              <a:t></a:t>
            </a:r>
            <a:r>
              <a:rPr lang="zh-CN" altLang="en-US" sz="2400" b="1" dirty="0">
                <a:ea typeface="楷体_GB2312" pitchFamily="1" charset="-122"/>
              </a:rPr>
              <a:t>，可得到图</a:t>
            </a:r>
            <a:r>
              <a:rPr lang="en-US" altLang="zh-CN" sz="2400" b="1" dirty="0">
                <a:ea typeface="楷体_GB2312" pitchFamily="1" charset="-122"/>
              </a:rPr>
              <a:t>(d)</a:t>
            </a:r>
            <a:r>
              <a:rPr lang="zh-CN" altLang="en-US" sz="2400" b="1" dirty="0">
                <a:ea typeface="楷体_GB2312" pitchFamily="1" charset="-122"/>
              </a:rPr>
              <a:t>和</a:t>
            </a:r>
            <a:r>
              <a:rPr lang="en-US" altLang="zh-CN" sz="2400" b="1" dirty="0">
                <a:ea typeface="楷体_GB2312" pitchFamily="1" charset="-122"/>
              </a:rPr>
              <a:t>(e)</a:t>
            </a:r>
            <a:r>
              <a:rPr lang="zh-CN" altLang="en-US" sz="2400" b="1" dirty="0">
                <a:ea typeface="楷体_GB2312" pitchFamily="1" charset="-122"/>
              </a:rPr>
              <a:t>所示的戴维宁等效电路和诺顿等效电路。 </a:t>
            </a:r>
            <a:endParaRPr lang="zh-CN" altLang="en-US" sz="2400" b="1" dirty="0">
              <a:ea typeface="楷体_GB2312" pitchFamily="1" charset="-122"/>
            </a:endParaRPr>
          </a:p>
        </p:txBody>
      </p:sp>
      <p:graphicFrame>
        <p:nvGraphicFramePr>
          <p:cNvPr id="184325" name="Object 5"/>
          <p:cNvGraphicFramePr>
            <a:graphicFrameLocks noChangeAspect="1"/>
          </p:cNvGraphicFramePr>
          <p:nvPr/>
        </p:nvGraphicFramePr>
        <p:xfrm>
          <a:off x="2819400" y="457200"/>
          <a:ext cx="7010400" cy="2035175"/>
        </p:xfrm>
        <a:graphic>
          <a:graphicData uri="http://schemas.openxmlformats.org/presentationml/2006/ole">
            <mc:AlternateContent xmlns:mc="http://schemas.openxmlformats.org/markup-compatibility/2006">
              <mc:Choice xmlns:v="urn:schemas-microsoft-com:vml" Requires="v">
                <p:oleObj spid="_x0000_s2" name="" r:id="rId3" imgW="17932400" imgH="5207000" progId="Photoshop.Image.5">
                  <p:embed/>
                </p:oleObj>
              </mc:Choice>
              <mc:Fallback>
                <p:oleObj name="" r:id="rId3" imgW="17932400" imgH="5207000" progId="Photoshop.Image.5">
                  <p:embed/>
                  <p:pic>
                    <p:nvPicPr>
                      <p:cNvPr id="0" name="图片 3105"/>
                      <p:cNvPicPr/>
                      <p:nvPr/>
                    </p:nvPicPr>
                    <p:blipFill>
                      <a:blip r:embed="rId4"/>
                      <a:stretch>
                        <a:fillRect/>
                      </a:stretch>
                    </p:blipFill>
                    <p:spPr>
                      <a:xfrm>
                        <a:off x="2819400" y="457200"/>
                        <a:ext cx="7010400" cy="2035175"/>
                      </a:xfrm>
                      <a:prstGeom prst="rect">
                        <a:avLst/>
                      </a:prstGeom>
                      <a:noFill/>
                      <a:ln w="38100">
                        <a:noFill/>
                        <a:miter/>
                      </a:ln>
                    </p:spPr>
                  </p:pic>
                </p:oleObj>
              </mc:Fallback>
            </mc:AlternateContent>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184325"/>
                                        </p:tgtEl>
                                        <p:attrNameLst>
                                          <p:attrName>style.visibility</p:attrName>
                                        </p:attrNameLst>
                                      </p:cBhvr>
                                      <p:to>
                                        <p:strVal val="visible"/>
                                      </p:to>
                                    </p:set>
                                    <p:animEffect transition="in" filter="dissolve">
                                      <p:cBhvr>
                                        <p:cTn id="7" dur="500"/>
                                        <p:tgtEl>
                                          <p:spTgt spid="18432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84322">
                                            <p:txEl>
                                              <p:pRg st="0" end="0"/>
                                            </p:txEl>
                                          </p:spTgt>
                                        </p:tgtEl>
                                        <p:attrNameLst>
                                          <p:attrName>style.visibility</p:attrName>
                                        </p:attrNameLst>
                                      </p:cBhvr>
                                      <p:to>
                                        <p:strVal val="visible"/>
                                      </p:to>
                                    </p:set>
                                    <p:animEffect transition="in" filter="dissolve">
                                      <p:cBhvr>
                                        <p:cTn id="12" dur="500"/>
                                        <p:tgtEl>
                                          <p:spTgt spid="184322">
                                            <p:txEl>
                                              <p:pRg st="0" end="0"/>
                                            </p:txEl>
                                          </p:spTgt>
                                        </p:tgtEl>
                                      </p:cBhvr>
                                    </p:animEffect>
                                  </p:childTnLst>
                                </p:cTn>
                              </p:par>
                            </p:childTnLst>
                          </p:cTn>
                        </p:par>
                        <p:par>
                          <p:cTn id="13" fill="hold">
                            <p:stCondLst>
                              <p:cond delay="500"/>
                            </p:stCondLst>
                            <p:childTnLst>
                              <p:par>
                                <p:cTn id="14" presetID="9" presetClass="entr" presetSubtype="0" fill="hold" nodeType="afterEffect">
                                  <p:stCondLst>
                                    <p:cond delay="2000"/>
                                  </p:stCondLst>
                                  <p:childTnLst>
                                    <p:set>
                                      <p:cBhvr>
                                        <p:cTn id="15" dur="1" fill="hold">
                                          <p:stCondLst>
                                            <p:cond delay="0"/>
                                          </p:stCondLst>
                                        </p:cTn>
                                        <p:tgtEl>
                                          <p:spTgt spid="184323"/>
                                        </p:tgtEl>
                                        <p:attrNameLst>
                                          <p:attrName>style.visibility</p:attrName>
                                        </p:attrNameLst>
                                      </p:cBhvr>
                                      <p:to>
                                        <p:strVal val="visible"/>
                                      </p:to>
                                    </p:set>
                                    <p:animEffect transition="in" filter="dissolve">
                                      <p:cBhvr>
                                        <p:cTn id="16" dur="500"/>
                                        <p:tgtEl>
                                          <p:spTgt spid="184323"/>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184324">
                                            <p:txEl>
                                              <p:pRg st="0" end="0"/>
                                            </p:txEl>
                                          </p:spTgt>
                                        </p:tgtEl>
                                        <p:attrNameLst>
                                          <p:attrName>style.visibility</p:attrName>
                                        </p:attrNameLst>
                                      </p:cBhvr>
                                      <p:to>
                                        <p:strVal val="visible"/>
                                      </p:to>
                                    </p:set>
                                    <p:animEffect transition="in" filter="dissolve">
                                      <p:cBhvr>
                                        <p:cTn id="21" dur="500"/>
                                        <p:tgtEl>
                                          <p:spTgt spid="18432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22" grpId="0" build="p"/>
      <p:bldP spid="184324" grpId="0" build="p"/>
    </p:bld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Text Box 2"/>
          <p:cNvSpPr txBox="1"/>
          <p:nvPr/>
        </p:nvSpPr>
        <p:spPr>
          <a:xfrm>
            <a:off x="2133600" y="990600"/>
            <a:ext cx="8001000" cy="3415030"/>
          </a:xfrm>
          <a:prstGeom prst="rect">
            <a:avLst/>
          </a:prstGeom>
          <a:solidFill>
            <a:srgbClr val="00FFCC"/>
          </a:solid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just" eaLnBrk="1" hangingPunct="1">
              <a:lnSpc>
                <a:spcPct val="150000"/>
              </a:lnSpc>
              <a:spcBef>
                <a:spcPct val="50000"/>
              </a:spcBef>
              <a:buNone/>
            </a:pPr>
            <a:r>
              <a:rPr lang="en-US" altLang="zh-CN" sz="2400" b="1" dirty="0">
                <a:ea typeface="楷体_GB2312" pitchFamily="1" charset="-122"/>
              </a:rPr>
              <a:t>        </a:t>
            </a:r>
            <a:r>
              <a:rPr lang="zh-CN" altLang="en-US" sz="2400" b="1" dirty="0">
                <a:ea typeface="楷体_GB2312" pitchFamily="1" charset="-122"/>
              </a:rPr>
              <a:t>本题可以只计算</a:t>
            </a:r>
            <a:r>
              <a:rPr lang="en-US" altLang="zh-CN" sz="2400" b="1" i="1" dirty="0">
                <a:ea typeface="楷体_GB2312" pitchFamily="1" charset="-122"/>
              </a:rPr>
              <a:t>u</a:t>
            </a:r>
            <a:r>
              <a:rPr lang="en-US" altLang="zh-CN" sz="2400" b="1" baseline="-30000" dirty="0">
                <a:ea typeface="楷体_GB2312" pitchFamily="1" charset="-122"/>
              </a:rPr>
              <a:t>oc</a:t>
            </a:r>
            <a:r>
              <a:rPr lang="zh-CN" altLang="en-US" sz="2400" b="1" dirty="0">
                <a:ea typeface="楷体_GB2312" pitchFamily="1" charset="-122"/>
              </a:rPr>
              <a:t>、</a:t>
            </a:r>
            <a:r>
              <a:rPr lang="en-US" altLang="zh-CN" sz="2400" b="1" i="1" dirty="0">
                <a:ea typeface="楷体_GB2312" pitchFamily="1" charset="-122"/>
              </a:rPr>
              <a:t>i</a:t>
            </a:r>
            <a:r>
              <a:rPr lang="en-US" altLang="zh-CN" sz="2400" b="1" baseline="-30000" dirty="0">
                <a:ea typeface="楷体_GB2312" pitchFamily="1" charset="-122"/>
              </a:rPr>
              <a:t>sc</a:t>
            </a:r>
            <a:r>
              <a:rPr lang="en-US" altLang="zh-CN" sz="2400" b="1" dirty="0">
                <a:ea typeface="楷体_GB2312" pitchFamily="1" charset="-122"/>
              </a:rPr>
              <a:t> </a:t>
            </a:r>
            <a:r>
              <a:rPr lang="zh-CN" altLang="en-US" sz="2400" b="1" dirty="0">
                <a:ea typeface="楷体_GB2312" pitchFamily="1" charset="-122"/>
              </a:rPr>
              <a:t>和</a:t>
            </a:r>
            <a:r>
              <a:rPr lang="en-US" altLang="zh-CN" sz="2400" b="1" i="1" dirty="0">
                <a:ea typeface="楷体_GB2312" pitchFamily="1" charset="-122"/>
              </a:rPr>
              <a:t>R</a:t>
            </a:r>
            <a:r>
              <a:rPr lang="en-US" altLang="zh-CN" sz="2400" b="1" baseline="-30000" dirty="0">
                <a:ea typeface="楷体_GB2312" pitchFamily="1" charset="-122"/>
              </a:rPr>
              <a:t>o</a:t>
            </a:r>
            <a:r>
              <a:rPr lang="zh-CN" altLang="en-US" sz="2400" b="1" dirty="0">
                <a:ea typeface="楷体_GB2312" pitchFamily="1" charset="-122"/>
              </a:rPr>
              <a:t>中的任两个量，另一个可用式</a:t>
            </a:r>
            <a:r>
              <a:rPr lang="en-US" altLang="zh-CN" sz="2400" b="1" dirty="0">
                <a:ea typeface="楷体_GB2312" pitchFamily="1" charset="-122"/>
              </a:rPr>
              <a:t>(4</a:t>
            </a:r>
            <a:r>
              <a:rPr lang="zh-CN" altLang="en-US" sz="2400" b="1" dirty="0">
                <a:ea typeface="楷体_GB2312" pitchFamily="1" charset="-122"/>
              </a:rPr>
              <a:t>－</a:t>
            </a:r>
            <a:r>
              <a:rPr lang="en-US" altLang="zh-CN" sz="2400" b="1" dirty="0">
                <a:ea typeface="楷体_GB2312" pitchFamily="1" charset="-122"/>
              </a:rPr>
              <a:t>10)</a:t>
            </a:r>
            <a:r>
              <a:rPr lang="zh-CN" altLang="en-US" sz="2400" b="1" dirty="0">
                <a:ea typeface="楷体_GB2312" pitchFamily="1" charset="-122"/>
              </a:rPr>
              <a:t>计算出来。</a:t>
            </a:r>
            <a:endParaRPr lang="zh-CN" altLang="en-US" sz="2400" b="1" dirty="0">
              <a:ea typeface="楷体_GB2312" pitchFamily="1" charset="-122"/>
            </a:endParaRPr>
          </a:p>
          <a:p>
            <a:pPr marL="0" lvl="0" indent="0" algn="just" eaLnBrk="1" hangingPunct="1">
              <a:lnSpc>
                <a:spcPct val="150000"/>
              </a:lnSpc>
              <a:spcBef>
                <a:spcPct val="50000"/>
              </a:spcBef>
              <a:buNone/>
            </a:pPr>
            <a:r>
              <a:rPr lang="zh-CN" altLang="en-US" sz="2400" b="1" dirty="0">
                <a:ea typeface="楷体_GB2312" pitchFamily="1" charset="-122"/>
              </a:rPr>
              <a:t>        例如</a:t>
            </a:r>
            <a:r>
              <a:rPr lang="en-US" altLang="zh-CN" sz="2400" b="1" i="1" dirty="0">
                <a:ea typeface="楷体_GB2312" pitchFamily="1" charset="-122"/>
              </a:rPr>
              <a:t>u</a:t>
            </a:r>
            <a:r>
              <a:rPr lang="en-US" altLang="zh-CN" sz="2400" b="1" baseline="-30000" dirty="0">
                <a:ea typeface="楷体_GB2312" pitchFamily="1" charset="-122"/>
              </a:rPr>
              <a:t>oc</a:t>
            </a:r>
            <a:r>
              <a:rPr lang="en-US" altLang="zh-CN" sz="2400" b="1" dirty="0">
                <a:ea typeface="楷体_GB2312" pitchFamily="1" charset="-122"/>
              </a:rPr>
              <a:t>=</a:t>
            </a:r>
            <a:r>
              <a:rPr lang="en-US" altLang="zh-CN" sz="2400" b="1" i="1" dirty="0">
                <a:ea typeface="楷体_GB2312" pitchFamily="1" charset="-122"/>
              </a:rPr>
              <a:t>R</a:t>
            </a:r>
            <a:r>
              <a:rPr lang="en-US" altLang="zh-CN" sz="2400" b="1" baseline="-30000" dirty="0">
                <a:ea typeface="楷体_GB2312" pitchFamily="1" charset="-122"/>
              </a:rPr>
              <a:t>o</a:t>
            </a:r>
            <a:r>
              <a:rPr lang="en-US" altLang="zh-CN" sz="2400" b="1" i="1" dirty="0">
                <a:ea typeface="楷体_GB2312" pitchFamily="1" charset="-122"/>
              </a:rPr>
              <a:t>i</a:t>
            </a:r>
            <a:r>
              <a:rPr lang="en-US" altLang="zh-CN" sz="2400" b="1" baseline="-30000" dirty="0">
                <a:ea typeface="楷体_GB2312" pitchFamily="1" charset="-122"/>
              </a:rPr>
              <a:t>sc</a:t>
            </a:r>
            <a:r>
              <a:rPr lang="en-US" altLang="zh-CN" sz="2400" b="1" dirty="0">
                <a:ea typeface="楷体_GB2312" pitchFamily="1" charset="-122"/>
              </a:rPr>
              <a:t>=8</a:t>
            </a:r>
            <a:r>
              <a:rPr lang="en-US" altLang="zh-CN" sz="2400" b="1" dirty="0">
                <a:ea typeface="楷体_GB2312" pitchFamily="1" charset="-122"/>
                <a:sym typeface="Symbol" panose="05050102010706020507" pitchFamily="18" charset="2"/>
              </a:rPr>
              <a:t></a:t>
            </a:r>
            <a:r>
              <a:rPr lang="en-US" altLang="zh-CN" sz="2400" b="1" dirty="0">
                <a:ea typeface="楷体_GB2312" pitchFamily="1" charset="-122"/>
              </a:rPr>
              <a:t>0.5V=4V</a:t>
            </a:r>
            <a:endParaRPr lang="en-US" altLang="zh-CN" sz="2400" b="1" dirty="0">
              <a:ea typeface="楷体_GB2312" pitchFamily="1" charset="-122"/>
            </a:endParaRPr>
          </a:p>
          <a:p>
            <a:pPr marL="0" lvl="0" indent="0" algn="just" eaLnBrk="1" hangingPunct="1">
              <a:lnSpc>
                <a:spcPct val="150000"/>
              </a:lnSpc>
              <a:spcBef>
                <a:spcPct val="50000"/>
              </a:spcBef>
              <a:buNone/>
            </a:pPr>
            <a:r>
              <a:rPr lang="en-US" altLang="zh-CN" sz="2400" b="1" dirty="0">
                <a:ea typeface="楷体_GB2312" pitchFamily="1" charset="-122"/>
              </a:rPr>
              <a:t>                 </a:t>
            </a:r>
            <a:r>
              <a:rPr lang="en-US" altLang="zh-CN" sz="2400" b="1" i="1" dirty="0">
                <a:ea typeface="楷体_GB2312" pitchFamily="1" charset="-122"/>
              </a:rPr>
              <a:t>i</a:t>
            </a:r>
            <a:r>
              <a:rPr lang="en-US" altLang="zh-CN" sz="2400" b="1" baseline="-30000" dirty="0">
                <a:ea typeface="楷体_GB2312" pitchFamily="1" charset="-122"/>
              </a:rPr>
              <a:t>sc</a:t>
            </a:r>
            <a:r>
              <a:rPr lang="en-US" altLang="zh-CN" sz="2400" b="1" dirty="0">
                <a:ea typeface="楷体_GB2312" pitchFamily="1" charset="-122"/>
              </a:rPr>
              <a:t>=</a:t>
            </a:r>
            <a:r>
              <a:rPr lang="en-US" altLang="zh-CN" sz="2400" b="1" i="1" dirty="0">
                <a:ea typeface="楷体_GB2312" pitchFamily="1" charset="-122"/>
              </a:rPr>
              <a:t>u</a:t>
            </a:r>
            <a:r>
              <a:rPr lang="en-US" altLang="zh-CN" sz="2400" b="1" baseline="-30000" dirty="0">
                <a:ea typeface="楷体_GB2312" pitchFamily="1" charset="-122"/>
              </a:rPr>
              <a:t>oc</a:t>
            </a:r>
            <a:r>
              <a:rPr lang="en-US" altLang="zh-CN" sz="2400" b="1" dirty="0">
                <a:ea typeface="楷体_GB2312" pitchFamily="1" charset="-122"/>
              </a:rPr>
              <a:t>/</a:t>
            </a:r>
            <a:r>
              <a:rPr lang="en-US" altLang="zh-CN" sz="2400" b="1" i="1" dirty="0">
                <a:ea typeface="楷体_GB2312" pitchFamily="1" charset="-122"/>
              </a:rPr>
              <a:t>R</a:t>
            </a:r>
            <a:r>
              <a:rPr lang="en-US" altLang="zh-CN" sz="2400" b="1" baseline="-30000" dirty="0">
                <a:ea typeface="楷体_GB2312" pitchFamily="1" charset="-122"/>
              </a:rPr>
              <a:t>o</a:t>
            </a:r>
            <a:r>
              <a:rPr lang="en-US" altLang="zh-CN" sz="2400" b="1" dirty="0">
                <a:ea typeface="楷体_GB2312" pitchFamily="1" charset="-122"/>
              </a:rPr>
              <a:t>=4V/8</a:t>
            </a:r>
            <a:r>
              <a:rPr lang="en-US" altLang="zh-CN" sz="2400" b="1" dirty="0">
                <a:ea typeface="楷体_GB2312" pitchFamily="1" charset="-122"/>
                <a:sym typeface="Symbol" panose="05050102010706020507" pitchFamily="18" charset="2"/>
              </a:rPr>
              <a:t></a:t>
            </a:r>
            <a:r>
              <a:rPr lang="en-US" altLang="zh-CN" sz="2400" b="1" dirty="0">
                <a:ea typeface="楷体_GB2312" pitchFamily="1" charset="-122"/>
              </a:rPr>
              <a:t>=0.5A</a:t>
            </a:r>
            <a:endParaRPr lang="en-US" altLang="zh-CN" sz="2400" b="1" dirty="0">
              <a:ea typeface="楷体_GB2312" pitchFamily="1" charset="-122"/>
            </a:endParaRPr>
          </a:p>
          <a:p>
            <a:pPr marL="0" lvl="0" indent="0" algn="just" eaLnBrk="1" hangingPunct="1">
              <a:lnSpc>
                <a:spcPct val="150000"/>
              </a:lnSpc>
              <a:spcBef>
                <a:spcPct val="50000"/>
              </a:spcBef>
              <a:buNone/>
            </a:pPr>
            <a:r>
              <a:rPr lang="en-US" altLang="zh-CN" sz="2400" b="1" i="1" dirty="0">
                <a:ea typeface="楷体_GB2312" pitchFamily="1" charset="-122"/>
              </a:rPr>
              <a:t>                R</a:t>
            </a:r>
            <a:r>
              <a:rPr lang="en-US" altLang="zh-CN" sz="2400" b="1" baseline="-30000" dirty="0">
                <a:ea typeface="楷体_GB2312" pitchFamily="1" charset="-122"/>
              </a:rPr>
              <a:t>o</a:t>
            </a:r>
            <a:r>
              <a:rPr lang="en-US" altLang="zh-CN" sz="2400" b="1" dirty="0">
                <a:ea typeface="楷体_GB2312" pitchFamily="1" charset="-122"/>
              </a:rPr>
              <a:t> =</a:t>
            </a:r>
            <a:r>
              <a:rPr lang="en-US" altLang="zh-CN" sz="2400" b="1" i="1" dirty="0">
                <a:ea typeface="楷体_GB2312" pitchFamily="1" charset="-122"/>
              </a:rPr>
              <a:t>u</a:t>
            </a:r>
            <a:r>
              <a:rPr lang="en-US" altLang="zh-CN" sz="2400" b="1" baseline="-30000" dirty="0">
                <a:ea typeface="楷体_GB2312" pitchFamily="1" charset="-122"/>
              </a:rPr>
              <a:t>oc</a:t>
            </a:r>
            <a:r>
              <a:rPr lang="en-US" altLang="zh-CN" sz="2400" b="1" dirty="0">
                <a:ea typeface="楷体_GB2312" pitchFamily="1" charset="-122"/>
              </a:rPr>
              <a:t>/</a:t>
            </a:r>
            <a:r>
              <a:rPr lang="en-US" altLang="zh-CN" sz="2400" b="1" i="1" dirty="0">
                <a:ea typeface="楷体_GB2312" pitchFamily="1" charset="-122"/>
              </a:rPr>
              <a:t>i</a:t>
            </a:r>
            <a:r>
              <a:rPr lang="en-US" altLang="zh-CN" sz="2400" b="1" baseline="-30000" dirty="0">
                <a:ea typeface="楷体_GB2312" pitchFamily="1" charset="-122"/>
              </a:rPr>
              <a:t>sc</a:t>
            </a:r>
            <a:r>
              <a:rPr lang="en-US" altLang="zh-CN" sz="2400" b="1" dirty="0">
                <a:ea typeface="楷体_GB2312" pitchFamily="1" charset="-122"/>
              </a:rPr>
              <a:t>=4V/0.5A=8</a:t>
            </a:r>
            <a:r>
              <a:rPr lang="en-US" altLang="zh-CN" sz="2400" b="1" dirty="0">
                <a:ea typeface="楷体_GB2312" pitchFamily="1" charset="-122"/>
                <a:sym typeface="Symbol" panose="05050102010706020507" pitchFamily="18" charset="2"/>
              </a:rPr>
              <a:t></a:t>
            </a:r>
            <a:endParaRPr lang="en-US" altLang="zh-CN" sz="2400" b="1" dirty="0">
              <a:ea typeface="楷体_GB2312" pitchFamily="1"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3000"/>
                                  </p:stCondLst>
                                  <p:childTnLst>
                                    <p:set>
                                      <p:cBhvr>
                                        <p:cTn id="6" dur="1" fill="hold">
                                          <p:stCondLst>
                                            <p:cond delay="0"/>
                                          </p:stCondLst>
                                        </p:cTn>
                                        <p:tgtEl>
                                          <p:spTgt spid="185346"/>
                                        </p:tgtEl>
                                        <p:attrNameLst>
                                          <p:attrName>style.visibility</p:attrName>
                                        </p:attrNameLst>
                                      </p:cBhvr>
                                      <p:to>
                                        <p:strVal val="visible"/>
                                      </p:to>
                                    </p:set>
                                    <p:animEffect transition="in" filter="dissolve">
                                      <p:cBhvr>
                                        <p:cTn id="7" dur="500"/>
                                        <p:tgtEl>
                                          <p:spTgt spid="1853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5346" grpId="0" bldLvl="0" animBg="1"/>
    </p:bld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Text Box 2"/>
          <p:cNvSpPr txBox="1"/>
          <p:nvPr/>
        </p:nvSpPr>
        <p:spPr>
          <a:xfrm>
            <a:off x="1282700" y="859790"/>
            <a:ext cx="10017760" cy="2569210"/>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lnSpc>
                <a:spcPct val="130000"/>
              </a:lnSpc>
              <a:spcBef>
                <a:spcPct val="0"/>
              </a:spcBef>
              <a:buNone/>
            </a:pPr>
            <a:r>
              <a:rPr lang="zh-CN" altLang="en-US" sz="2800" b="1" dirty="0">
                <a:ea typeface="楷体_GB2312" pitchFamily="1" charset="-122"/>
              </a:rPr>
              <a:t>例</a:t>
            </a:r>
            <a:r>
              <a:rPr lang="en-US" altLang="zh-CN" sz="2800" b="1" dirty="0">
                <a:ea typeface="楷体_GB2312" pitchFamily="1" charset="-122"/>
              </a:rPr>
              <a:t>4-16</a:t>
            </a:r>
            <a:r>
              <a:rPr lang="en-US" altLang="zh-CN" sz="2400" b="1" dirty="0">
                <a:ea typeface="楷体_GB2312" pitchFamily="1" charset="-122"/>
              </a:rPr>
              <a:t>   </a:t>
            </a:r>
            <a:r>
              <a:rPr lang="zh-CN" altLang="en-US" sz="2400" b="1" dirty="0">
                <a:ea typeface="楷体_GB2312" pitchFamily="1" charset="-122"/>
              </a:rPr>
              <a:t>图</a:t>
            </a:r>
            <a:r>
              <a:rPr lang="en-US" altLang="zh-CN" sz="2400" b="1" dirty="0">
                <a:ea typeface="楷体_GB2312" pitchFamily="1" charset="-122"/>
              </a:rPr>
              <a:t>4-23(a)</a:t>
            </a:r>
            <a:r>
              <a:rPr lang="zh-CN" altLang="en-US" sz="2400" b="1" dirty="0">
                <a:ea typeface="楷体_GB2312" pitchFamily="1" charset="-122"/>
              </a:rPr>
              <a:t>表示某低频信号发生器。现用示波器或高内阻交流电压表测得仪器输出的正弦电压幅度为</a:t>
            </a:r>
            <a:r>
              <a:rPr lang="en-US" altLang="zh-CN" sz="2400" b="1" dirty="0">
                <a:ea typeface="楷体_GB2312" pitchFamily="1" charset="-122"/>
              </a:rPr>
              <a:t>1V</a:t>
            </a:r>
            <a:r>
              <a:rPr lang="zh-CN" altLang="en-US" sz="2400" b="1" dirty="0">
                <a:ea typeface="楷体_GB2312" pitchFamily="1" charset="-122"/>
              </a:rPr>
              <a:t>。当仪器端接</a:t>
            </a:r>
            <a:r>
              <a:rPr lang="en-US" altLang="zh-CN" sz="2400" b="1" dirty="0">
                <a:ea typeface="楷体_GB2312" pitchFamily="1" charset="-122"/>
              </a:rPr>
              <a:t>900</a:t>
            </a:r>
            <a:r>
              <a:rPr lang="en-US" altLang="zh-CN" sz="2400" b="1" dirty="0">
                <a:ea typeface="楷体_GB2312" pitchFamily="1" charset="-122"/>
                <a:sym typeface="Symbol" panose="05050102010706020507" pitchFamily="18" charset="2"/>
              </a:rPr>
              <a:t></a:t>
            </a:r>
            <a:r>
              <a:rPr lang="zh-CN" altLang="en-US" sz="2400" b="1" dirty="0">
                <a:ea typeface="楷体_GB2312" pitchFamily="1" charset="-122"/>
              </a:rPr>
              <a:t>负载电阻时，输出电压幅度降为</a:t>
            </a:r>
            <a:r>
              <a:rPr lang="en-US" altLang="zh-CN" sz="2400" b="1" dirty="0">
                <a:ea typeface="楷体_GB2312" pitchFamily="1" charset="-122"/>
              </a:rPr>
              <a:t>0.6V</a:t>
            </a:r>
            <a:r>
              <a:rPr lang="zh-CN" altLang="en-US" sz="2400" b="1" dirty="0">
                <a:ea typeface="楷体_GB2312" pitchFamily="1" charset="-122"/>
              </a:rPr>
              <a:t>，如图</a:t>
            </a:r>
            <a:r>
              <a:rPr lang="en-US" altLang="zh-CN" sz="2400" b="1" dirty="0">
                <a:ea typeface="楷体_GB2312" pitchFamily="1" charset="-122"/>
              </a:rPr>
              <a:t>(b)</a:t>
            </a:r>
            <a:r>
              <a:rPr lang="zh-CN" altLang="en-US" sz="2400" b="1" dirty="0">
                <a:ea typeface="楷体_GB2312" pitchFamily="1" charset="-122"/>
              </a:rPr>
              <a:t>所示。</a:t>
            </a:r>
            <a:endParaRPr lang="zh-CN" altLang="en-US" sz="2400" b="1" dirty="0">
              <a:ea typeface="楷体_GB2312" pitchFamily="1" charset="-122"/>
            </a:endParaRPr>
          </a:p>
          <a:p>
            <a:pPr marL="0" lvl="0" indent="0" algn="just" eaLnBrk="1" hangingPunct="1">
              <a:lnSpc>
                <a:spcPct val="130000"/>
              </a:lnSpc>
              <a:spcBef>
                <a:spcPct val="0"/>
              </a:spcBef>
              <a:buNone/>
            </a:pPr>
            <a:r>
              <a:rPr lang="zh-CN" altLang="en-US" sz="2400" b="1" dirty="0">
                <a:ea typeface="楷体_GB2312" pitchFamily="1" charset="-122"/>
              </a:rPr>
              <a:t>        </a:t>
            </a:r>
            <a:r>
              <a:rPr lang="en-US" altLang="zh-CN" sz="2400" b="1" dirty="0">
                <a:ea typeface="楷体_GB2312" pitchFamily="1" charset="-122"/>
              </a:rPr>
              <a:t>(l) </a:t>
            </a:r>
            <a:r>
              <a:rPr lang="zh-CN" altLang="en-US" sz="2400" b="1" dirty="0">
                <a:ea typeface="楷体_GB2312" pitchFamily="1" charset="-122"/>
              </a:rPr>
              <a:t>试求信号发生器的输出特性和电路模型；</a:t>
            </a:r>
            <a:endParaRPr lang="zh-CN" altLang="en-US" sz="2400" b="1" dirty="0">
              <a:ea typeface="楷体_GB2312" pitchFamily="1" charset="-122"/>
            </a:endParaRPr>
          </a:p>
          <a:p>
            <a:pPr marL="0" lvl="0" indent="0" algn="just" eaLnBrk="1" hangingPunct="1">
              <a:lnSpc>
                <a:spcPct val="130000"/>
              </a:lnSpc>
              <a:spcBef>
                <a:spcPct val="0"/>
              </a:spcBef>
              <a:buNone/>
            </a:pPr>
            <a:r>
              <a:rPr lang="zh-CN" altLang="en-US" sz="2400" b="1" dirty="0">
                <a:ea typeface="楷体_GB2312" pitchFamily="1" charset="-122"/>
              </a:rPr>
              <a:t>        </a:t>
            </a:r>
            <a:r>
              <a:rPr lang="en-US" altLang="zh-CN" sz="2400" b="1" dirty="0">
                <a:ea typeface="楷体_GB2312" pitchFamily="1" charset="-122"/>
              </a:rPr>
              <a:t>(2)</a:t>
            </a:r>
            <a:r>
              <a:rPr lang="zh-CN" altLang="en-US" sz="2400" b="1" dirty="0">
                <a:ea typeface="楷体_GB2312" pitchFamily="1" charset="-122"/>
              </a:rPr>
              <a:t>已知仪器端接负载电阻</a:t>
            </a:r>
            <a:r>
              <a:rPr lang="en-US" altLang="zh-CN" sz="2400" b="1" i="1" dirty="0">
                <a:ea typeface="楷体_GB2312" pitchFamily="1" charset="-122"/>
              </a:rPr>
              <a:t>R</a:t>
            </a:r>
            <a:r>
              <a:rPr lang="en-US" altLang="zh-CN" sz="2400" b="1" baseline="-30000" dirty="0">
                <a:ea typeface="楷体_GB2312" pitchFamily="1" charset="-122"/>
              </a:rPr>
              <a:t>L</a:t>
            </a:r>
            <a:r>
              <a:rPr lang="zh-CN" altLang="en-US" sz="2400" b="1" dirty="0">
                <a:ea typeface="楷体_GB2312" pitchFamily="1" charset="-122"/>
              </a:rPr>
              <a:t>时的电压幅度为</a:t>
            </a:r>
            <a:r>
              <a:rPr lang="en-US" altLang="zh-CN" sz="2400" b="1" dirty="0">
                <a:ea typeface="楷体_GB2312" pitchFamily="1" charset="-122"/>
              </a:rPr>
              <a:t>0.5V</a:t>
            </a:r>
            <a:r>
              <a:rPr lang="zh-CN" altLang="en-US" sz="2400" b="1" dirty="0">
                <a:ea typeface="楷体_GB2312" pitchFamily="1" charset="-122"/>
              </a:rPr>
              <a:t>，求电阻</a:t>
            </a:r>
            <a:r>
              <a:rPr lang="en-US" altLang="zh-CN" sz="2400" b="1" i="1" dirty="0">
                <a:ea typeface="楷体_GB2312" pitchFamily="1" charset="-122"/>
              </a:rPr>
              <a:t>R</a:t>
            </a:r>
            <a:r>
              <a:rPr lang="en-US" altLang="zh-CN" sz="2400" b="1" baseline="-30000" dirty="0">
                <a:ea typeface="楷体_GB2312" pitchFamily="1" charset="-122"/>
              </a:rPr>
              <a:t>L</a:t>
            </a:r>
            <a:r>
              <a:rPr lang="zh-CN" altLang="en-US" sz="2400" b="1" dirty="0">
                <a:ea typeface="楷体_GB2312" pitchFamily="1" charset="-122"/>
              </a:rPr>
              <a:t>。</a:t>
            </a:r>
            <a:endParaRPr lang="zh-CN" altLang="en-US" sz="2400" b="1" dirty="0">
              <a:ea typeface="楷体_GB2312" pitchFamily="1" charset="-122"/>
            </a:endParaRPr>
          </a:p>
        </p:txBody>
      </p:sp>
      <p:grpSp>
        <p:nvGrpSpPr>
          <p:cNvPr id="186371" name="Group 3"/>
          <p:cNvGrpSpPr/>
          <p:nvPr/>
        </p:nvGrpSpPr>
        <p:grpSpPr>
          <a:xfrm>
            <a:off x="2209800" y="3668713"/>
            <a:ext cx="7924800" cy="2886074"/>
            <a:chOff x="432" y="2400"/>
            <a:chExt cx="4992" cy="1818"/>
          </a:xfrm>
        </p:grpSpPr>
        <p:graphicFrame>
          <p:nvGraphicFramePr>
            <p:cNvPr id="153604" name="Object 4"/>
            <p:cNvGraphicFramePr>
              <a:graphicFrameLocks noChangeAspect="1"/>
            </p:cNvGraphicFramePr>
            <p:nvPr/>
          </p:nvGraphicFramePr>
          <p:xfrm>
            <a:off x="432" y="2400"/>
            <a:ext cx="4992" cy="1592"/>
          </p:xfrm>
          <a:graphic>
            <a:graphicData uri="http://schemas.openxmlformats.org/presentationml/2006/ole">
              <mc:AlternateContent xmlns:mc="http://schemas.openxmlformats.org/markup-compatibility/2006">
                <mc:Choice xmlns:v="urn:schemas-microsoft-com:vml" Requires="v">
                  <p:oleObj spid="_x0000_s92" name="" r:id="rId1" imgW="17856200" imgH="5689600" progId="Photoshop.Image.5">
                    <p:embed/>
                  </p:oleObj>
                </mc:Choice>
                <mc:Fallback>
                  <p:oleObj name="" r:id="rId1" imgW="17856200" imgH="5689600" progId="Photoshop.Image.5">
                    <p:embed/>
                    <p:pic>
                      <p:nvPicPr>
                        <p:cNvPr id="0" name="图片 3103"/>
                        <p:cNvPicPr/>
                        <p:nvPr/>
                      </p:nvPicPr>
                      <p:blipFill>
                        <a:blip r:embed="rId2"/>
                        <a:stretch>
                          <a:fillRect/>
                        </a:stretch>
                      </p:blipFill>
                      <p:spPr>
                        <a:xfrm>
                          <a:off x="432" y="2400"/>
                          <a:ext cx="4992" cy="1592"/>
                        </a:xfrm>
                        <a:prstGeom prst="rect">
                          <a:avLst/>
                        </a:prstGeom>
                        <a:noFill/>
                        <a:ln w="38100">
                          <a:noFill/>
                          <a:miter/>
                        </a:ln>
                      </p:spPr>
                    </p:pic>
                  </p:oleObj>
                </mc:Fallback>
              </mc:AlternateContent>
            </a:graphicData>
          </a:graphic>
        </p:graphicFrame>
        <p:sp>
          <p:nvSpPr>
            <p:cNvPr id="153605" name="Rectangle 5"/>
            <p:cNvSpPr/>
            <p:nvPr/>
          </p:nvSpPr>
          <p:spPr>
            <a:xfrm>
              <a:off x="2352" y="3967"/>
              <a:ext cx="702" cy="25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zh-CN" altLang="en-US" sz="2000" b="1" dirty="0">
                  <a:ea typeface="楷体_GB2312" pitchFamily="1" charset="-122"/>
                </a:rPr>
                <a:t>图</a:t>
              </a:r>
              <a:r>
                <a:rPr lang="en-US" altLang="zh-CN" sz="2000" b="1" dirty="0">
                  <a:ea typeface="楷体_GB2312" pitchFamily="1" charset="-122"/>
                </a:rPr>
                <a:t>4</a:t>
              </a:r>
              <a:r>
                <a:rPr lang="zh-CN" altLang="en-US" sz="2000" b="1" dirty="0">
                  <a:ea typeface="楷体_GB2312" pitchFamily="1" charset="-122"/>
                </a:rPr>
                <a:t>－</a:t>
              </a:r>
              <a:r>
                <a:rPr lang="en-US" altLang="zh-CN" sz="2000" b="1" dirty="0">
                  <a:ea typeface="楷体_GB2312" pitchFamily="1" charset="-122"/>
                </a:rPr>
                <a:t>23</a:t>
              </a:r>
              <a:endParaRPr lang="en-US" altLang="zh-CN" sz="2000" b="1" dirty="0">
                <a:ea typeface="楷体_GB2312" pitchFamily="1" charset="-122"/>
              </a:endParaRP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186370">
                                            <p:txEl>
                                              <p:pRg st="0" end="0"/>
                                            </p:txEl>
                                          </p:spTgt>
                                        </p:tgtEl>
                                        <p:attrNameLst>
                                          <p:attrName>style.visibility</p:attrName>
                                        </p:attrNameLst>
                                      </p:cBhvr>
                                      <p:to>
                                        <p:strVal val="visible"/>
                                      </p:to>
                                    </p:set>
                                    <p:animEffect transition="in" filter="dissolve">
                                      <p:cBhvr>
                                        <p:cTn id="7" dur="500"/>
                                        <p:tgtEl>
                                          <p:spTgt spid="186370">
                                            <p:txEl>
                                              <p:pRg st="0" end="0"/>
                                            </p:txEl>
                                          </p:spTgt>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186370">
                                            <p:txEl>
                                              <p:pRg st="1" end="1"/>
                                            </p:txEl>
                                          </p:spTgt>
                                        </p:tgtEl>
                                        <p:attrNameLst>
                                          <p:attrName>style.visibility</p:attrName>
                                        </p:attrNameLst>
                                      </p:cBhvr>
                                      <p:to>
                                        <p:strVal val="visible"/>
                                      </p:to>
                                    </p:set>
                                    <p:animEffect transition="in" filter="dissolve">
                                      <p:cBhvr>
                                        <p:cTn id="11" dur="500"/>
                                        <p:tgtEl>
                                          <p:spTgt spid="186370">
                                            <p:txEl>
                                              <p:pRg st="1" end="1"/>
                                            </p:txEl>
                                          </p:spTgt>
                                        </p:tgtEl>
                                      </p:cBhvr>
                                    </p:animEffect>
                                  </p:childTnLst>
                                </p:cTn>
                              </p:par>
                            </p:childTnLst>
                          </p:cTn>
                        </p:par>
                        <p:par>
                          <p:cTn id="12" fill="hold">
                            <p:stCondLst>
                              <p:cond delay="1000"/>
                            </p:stCondLst>
                            <p:childTnLst>
                              <p:par>
                                <p:cTn id="13" presetID="9" presetClass="entr" presetSubtype="0" fill="hold" grpId="0" nodeType="afterEffect">
                                  <p:stCondLst>
                                    <p:cond delay="0"/>
                                  </p:stCondLst>
                                  <p:childTnLst>
                                    <p:set>
                                      <p:cBhvr>
                                        <p:cTn id="14" dur="1" fill="hold">
                                          <p:stCondLst>
                                            <p:cond delay="0"/>
                                          </p:stCondLst>
                                        </p:cTn>
                                        <p:tgtEl>
                                          <p:spTgt spid="186370">
                                            <p:txEl>
                                              <p:pRg st="2" end="2"/>
                                            </p:txEl>
                                          </p:spTgt>
                                        </p:tgtEl>
                                        <p:attrNameLst>
                                          <p:attrName>style.visibility</p:attrName>
                                        </p:attrNameLst>
                                      </p:cBhvr>
                                      <p:to>
                                        <p:strVal val="visible"/>
                                      </p:to>
                                    </p:set>
                                    <p:animEffect transition="in" filter="dissolve">
                                      <p:cBhvr>
                                        <p:cTn id="15" dur="500"/>
                                        <p:tgtEl>
                                          <p:spTgt spid="186370">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186371"/>
                                        </p:tgtEl>
                                        <p:attrNameLst>
                                          <p:attrName>style.visibility</p:attrName>
                                        </p:attrNameLst>
                                      </p:cBhvr>
                                      <p:to>
                                        <p:strVal val="visible"/>
                                      </p:to>
                                    </p:set>
                                    <p:animEffect transition="in" filter="dissolve">
                                      <p:cBhvr>
                                        <p:cTn id="20" dur="500"/>
                                        <p:tgtEl>
                                          <p:spTgt spid="1863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6370" grpId="0" advAuto="1000" build="p"/>
    </p:bld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Rectangle 2"/>
          <p:cNvSpPr/>
          <p:nvPr/>
        </p:nvSpPr>
        <p:spPr>
          <a:xfrm>
            <a:off x="2133600" y="2822575"/>
            <a:ext cx="8001000" cy="230695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lnSpc>
                <a:spcPct val="150000"/>
              </a:lnSpc>
              <a:spcBef>
                <a:spcPct val="50000"/>
              </a:spcBef>
              <a:buNone/>
            </a:pPr>
            <a:r>
              <a:rPr lang="zh-CN" altLang="en-US" sz="2400" b="1" dirty="0">
                <a:ea typeface="楷体_GB2312" pitchFamily="1" charset="-122"/>
              </a:rPr>
              <a:t>解：</a:t>
            </a:r>
            <a:r>
              <a:rPr lang="en-US" altLang="zh-CN" sz="2400" b="1" dirty="0">
                <a:ea typeface="楷体_GB2312" pitchFamily="1" charset="-122"/>
              </a:rPr>
              <a:t>(l)</a:t>
            </a:r>
            <a:r>
              <a:rPr lang="zh-CN" altLang="en-US" sz="2400" b="1" dirty="0">
                <a:ea typeface="楷体_GB2312" pitchFamily="1" charset="-122"/>
              </a:rPr>
              <a:t>就该信号发生器的输出特性而言，可视为一个含源</a:t>
            </a:r>
            <a:br>
              <a:rPr lang="zh-CN" altLang="en-US" sz="2400" b="1" dirty="0">
                <a:ea typeface="楷体_GB2312" pitchFamily="1" charset="-122"/>
              </a:rPr>
            </a:br>
            <a:r>
              <a:rPr lang="zh-CN" altLang="en-US" sz="2400" b="1" dirty="0">
                <a:ea typeface="楷体_GB2312" pitchFamily="1" charset="-122"/>
              </a:rPr>
              <a:t>        电阻单口网络，在线性工作范围内，可以用一个电压</a:t>
            </a:r>
            <a:br>
              <a:rPr lang="zh-CN" altLang="en-US" sz="2400" b="1" dirty="0">
                <a:ea typeface="楷体_GB2312" pitchFamily="1" charset="-122"/>
              </a:rPr>
            </a:br>
            <a:r>
              <a:rPr lang="zh-CN" altLang="en-US" sz="2400" b="1" dirty="0">
                <a:ea typeface="楷体_GB2312" pitchFamily="1" charset="-122"/>
              </a:rPr>
              <a:t>        源与线性电阻串联电路来近似模拟，仪器端接负载电</a:t>
            </a:r>
            <a:br>
              <a:rPr lang="zh-CN" altLang="en-US" sz="2400" b="1" dirty="0">
                <a:ea typeface="楷体_GB2312" pitchFamily="1" charset="-122"/>
              </a:rPr>
            </a:br>
            <a:r>
              <a:rPr lang="zh-CN" altLang="en-US" sz="2400" b="1" dirty="0">
                <a:ea typeface="楷体_GB2312" pitchFamily="1" charset="-122"/>
              </a:rPr>
              <a:t>        阻</a:t>
            </a:r>
            <a:r>
              <a:rPr lang="en-US" altLang="zh-CN" sz="2400" b="1" i="1" dirty="0">
                <a:ea typeface="楷体_GB2312" pitchFamily="1" charset="-122"/>
              </a:rPr>
              <a:t>R</a:t>
            </a:r>
            <a:r>
              <a:rPr lang="en-US" altLang="zh-CN" sz="2400" b="1" baseline="-30000" dirty="0">
                <a:ea typeface="楷体_GB2312" pitchFamily="1" charset="-122"/>
              </a:rPr>
              <a:t>L</a:t>
            </a:r>
            <a:r>
              <a:rPr lang="zh-CN" altLang="en-US" sz="2400" b="1" dirty="0">
                <a:ea typeface="楷体_GB2312" pitchFamily="1" charset="-122"/>
              </a:rPr>
              <a:t>时的电压为</a:t>
            </a:r>
            <a:endParaRPr lang="zh-CN" altLang="en-US" sz="2400" b="1" dirty="0">
              <a:ea typeface="楷体_GB2312" pitchFamily="1" charset="-122"/>
            </a:endParaRPr>
          </a:p>
        </p:txBody>
      </p:sp>
      <p:graphicFrame>
        <p:nvGraphicFramePr>
          <p:cNvPr id="187395" name="Object 3"/>
          <p:cNvGraphicFramePr>
            <a:graphicFrameLocks noChangeAspect="1"/>
          </p:cNvGraphicFramePr>
          <p:nvPr/>
        </p:nvGraphicFramePr>
        <p:xfrm>
          <a:off x="4876800" y="5257800"/>
          <a:ext cx="2286000" cy="930275"/>
        </p:xfrm>
        <a:graphic>
          <a:graphicData uri="http://schemas.openxmlformats.org/presentationml/2006/ole">
            <mc:AlternateContent xmlns:mc="http://schemas.openxmlformats.org/markup-compatibility/2006">
              <mc:Choice xmlns:v="urn:schemas-microsoft-com:vml" Requires="v">
                <p:oleObj spid="_x0000_s92" name="" r:id="rId1" imgW="939165" imgH="381000" progId="Equation.3">
                  <p:embed/>
                </p:oleObj>
              </mc:Choice>
              <mc:Fallback>
                <p:oleObj name="" r:id="rId1" imgW="939165" imgH="381000" progId="Equation.3">
                  <p:embed/>
                  <p:pic>
                    <p:nvPicPr>
                      <p:cNvPr id="0" name="图片 3089"/>
                      <p:cNvPicPr/>
                      <p:nvPr/>
                    </p:nvPicPr>
                    <p:blipFill>
                      <a:blip r:embed="rId2"/>
                      <a:stretch>
                        <a:fillRect/>
                      </a:stretch>
                    </p:blipFill>
                    <p:spPr>
                      <a:xfrm>
                        <a:off x="4876800" y="5257800"/>
                        <a:ext cx="2286000" cy="930275"/>
                      </a:xfrm>
                      <a:prstGeom prst="rect">
                        <a:avLst/>
                      </a:prstGeom>
                      <a:solidFill>
                        <a:srgbClr val="00FFCC"/>
                      </a:solidFill>
                      <a:ln w="38100">
                        <a:noFill/>
                        <a:miter/>
                      </a:ln>
                    </p:spPr>
                  </p:pic>
                </p:oleObj>
              </mc:Fallback>
            </mc:AlternateContent>
          </a:graphicData>
        </a:graphic>
      </p:graphicFrame>
      <p:graphicFrame>
        <p:nvGraphicFramePr>
          <p:cNvPr id="187396" name="Object 4"/>
          <p:cNvGraphicFramePr>
            <a:graphicFrameLocks noChangeAspect="1"/>
          </p:cNvGraphicFramePr>
          <p:nvPr/>
        </p:nvGraphicFramePr>
        <p:xfrm>
          <a:off x="2819400" y="609600"/>
          <a:ext cx="6477000" cy="2073275"/>
        </p:xfrm>
        <a:graphic>
          <a:graphicData uri="http://schemas.openxmlformats.org/presentationml/2006/ole">
            <mc:AlternateContent xmlns:mc="http://schemas.openxmlformats.org/markup-compatibility/2006">
              <mc:Choice xmlns:v="urn:schemas-microsoft-com:vml" Requires="v">
                <p:oleObj spid="_x0000_s2" name="" r:id="rId3" imgW="18491200" imgH="5918200" progId="Photoshop.Image.5">
                  <p:embed/>
                </p:oleObj>
              </mc:Choice>
              <mc:Fallback>
                <p:oleObj name="" r:id="rId3" imgW="18491200" imgH="5918200" progId="Photoshop.Image.5">
                  <p:embed/>
                  <p:pic>
                    <p:nvPicPr>
                      <p:cNvPr id="0" name="图片 3093"/>
                      <p:cNvPicPr/>
                      <p:nvPr/>
                    </p:nvPicPr>
                    <p:blipFill>
                      <a:blip r:embed="rId4"/>
                      <a:stretch>
                        <a:fillRect/>
                      </a:stretch>
                    </p:blipFill>
                    <p:spPr>
                      <a:xfrm>
                        <a:off x="2819400" y="609600"/>
                        <a:ext cx="6477000" cy="2073275"/>
                      </a:xfrm>
                      <a:prstGeom prst="rect">
                        <a:avLst/>
                      </a:prstGeom>
                      <a:noFill/>
                      <a:ln w="38100">
                        <a:noFill/>
                        <a:miter/>
                      </a:ln>
                    </p:spPr>
                  </p:pic>
                </p:oleObj>
              </mc:Fallback>
            </mc:AlternateContent>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187396"/>
                                        </p:tgtEl>
                                        <p:attrNameLst>
                                          <p:attrName>style.visibility</p:attrName>
                                        </p:attrNameLst>
                                      </p:cBhvr>
                                      <p:to>
                                        <p:strVal val="visible"/>
                                      </p:to>
                                    </p:set>
                                    <p:animEffect transition="in" filter="dissolve">
                                      <p:cBhvr>
                                        <p:cTn id="7" dur="500"/>
                                        <p:tgtEl>
                                          <p:spTgt spid="18739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87394">
                                            <p:txEl>
                                              <p:pRg st="0" end="0"/>
                                            </p:txEl>
                                          </p:spTgt>
                                        </p:tgtEl>
                                        <p:attrNameLst>
                                          <p:attrName>style.visibility</p:attrName>
                                        </p:attrNameLst>
                                      </p:cBhvr>
                                      <p:to>
                                        <p:strVal val="visible"/>
                                      </p:to>
                                    </p:set>
                                    <p:animEffect transition="in" filter="dissolve">
                                      <p:cBhvr>
                                        <p:cTn id="12" dur="500"/>
                                        <p:tgtEl>
                                          <p:spTgt spid="187394">
                                            <p:txEl>
                                              <p:pRg st="0" end="0"/>
                                            </p:txEl>
                                          </p:spTgt>
                                        </p:tgtEl>
                                      </p:cBhvr>
                                    </p:animEffect>
                                  </p:childTnLst>
                                </p:cTn>
                              </p:par>
                            </p:childTnLst>
                          </p:cTn>
                        </p:par>
                        <p:par>
                          <p:cTn id="13" fill="hold">
                            <p:stCondLst>
                              <p:cond delay="500"/>
                            </p:stCondLst>
                            <p:childTnLst>
                              <p:par>
                                <p:cTn id="14" presetID="9" presetClass="entr" presetSubtype="0" fill="hold" nodeType="afterEffect">
                                  <p:stCondLst>
                                    <p:cond delay="1000"/>
                                  </p:stCondLst>
                                  <p:childTnLst>
                                    <p:set>
                                      <p:cBhvr>
                                        <p:cTn id="15" dur="1" fill="hold">
                                          <p:stCondLst>
                                            <p:cond delay="0"/>
                                          </p:stCondLst>
                                        </p:cTn>
                                        <p:tgtEl>
                                          <p:spTgt spid="187395"/>
                                        </p:tgtEl>
                                        <p:attrNameLst>
                                          <p:attrName>style.visibility</p:attrName>
                                        </p:attrNameLst>
                                      </p:cBhvr>
                                      <p:to>
                                        <p:strVal val="visible"/>
                                      </p:to>
                                    </p:set>
                                    <p:animEffect transition="in" filter="dissolve">
                                      <p:cBhvr>
                                        <p:cTn id="16" dur="500"/>
                                        <p:tgtEl>
                                          <p:spTgt spid="1873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7394" grpId="0" build="p"/>
    </p:bld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Text Box 2"/>
          <p:cNvSpPr txBox="1"/>
          <p:nvPr/>
        </p:nvSpPr>
        <p:spPr>
          <a:xfrm>
            <a:off x="2133600" y="1981200"/>
            <a:ext cx="5334000" cy="64516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lnSpc>
                <a:spcPct val="150000"/>
              </a:lnSpc>
              <a:spcBef>
                <a:spcPct val="50000"/>
              </a:spcBef>
              <a:buNone/>
            </a:pPr>
            <a:r>
              <a:rPr lang="en-US" altLang="zh-CN" sz="2400" b="1" dirty="0">
                <a:ea typeface="楷体_GB2312" pitchFamily="1" charset="-122"/>
              </a:rPr>
              <a:t>        </a:t>
            </a:r>
            <a:r>
              <a:rPr lang="zh-CN" altLang="en-US" sz="2400" b="1" dirty="0">
                <a:ea typeface="楷体_GB2312" pitchFamily="1" charset="-122"/>
              </a:rPr>
              <a:t>代入已知条件可求得电阻</a:t>
            </a:r>
            <a:r>
              <a:rPr lang="en-US" altLang="zh-CN" sz="2400" b="1" i="1" dirty="0">
                <a:ea typeface="楷体_GB2312" pitchFamily="1" charset="-122"/>
              </a:rPr>
              <a:t>R</a:t>
            </a:r>
            <a:r>
              <a:rPr lang="en-US" altLang="zh-CN" sz="2400" b="1" baseline="-30000" dirty="0">
                <a:ea typeface="楷体_GB2312" pitchFamily="1" charset="-122"/>
              </a:rPr>
              <a:t>o</a:t>
            </a:r>
            <a:r>
              <a:rPr lang="en-US" altLang="zh-CN" sz="2400" b="1" dirty="0">
                <a:ea typeface="楷体_GB2312" pitchFamily="1" charset="-122"/>
              </a:rPr>
              <a:t> </a:t>
            </a:r>
            <a:endParaRPr lang="en-US" altLang="zh-CN" sz="2400" b="1" dirty="0">
              <a:ea typeface="楷体_GB2312" pitchFamily="1" charset="-122"/>
            </a:endParaRPr>
          </a:p>
        </p:txBody>
      </p:sp>
      <p:sp>
        <p:nvSpPr>
          <p:cNvPr id="188419" name="Text Box 3"/>
          <p:cNvSpPr txBox="1"/>
          <p:nvPr/>
        </p:nvSpPr>
        <p:spPr>
          <a:xfrm>
            <a:off x="2133600" y="304800"/>
            <a:ext cx="3200400" cy="64516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lnSpc>
                <a:spcPct val="150000"/>
              </a:lnSpc>
              <a:spcBef>
                <a:spcPct val="50000"/>
              </a:spcBef>
              <a:buNone/>
            </a:pPr>
            <a:r>
              <a:rPr lang="en-US" altLang="zh-CN" sz="2400" b="1" dirty="0">
                <a:ea typeface="楷体_GB2312" pitchFamily="1" charset="-122"/>
              </a:rPr>
              <a:t>        </a:t>
            </a:r>
            <a:r>
              <a:rPr lang="zh-CN" altLang="en-US" sz="2400" b="1" dirty="0">
                <a:ea typeface="楷体_GB2312" pitchFamily="1" charset="-122"/>
              </a:rPr>
              <a:t>上式可改写为 </a:t>
            </a:r>
            <a:endParaRPr lang="zh-CN" altLang="en-US" sz="2400" b="1" dirty="0">
              <a:ea typeface="楷体_GB2312" pitchFamily="1" charset="-122"/>
            </a:endParaRPr>
          </a:p>
        </p:txBody>
      </p:sp>
      <p:graphicFrame>
        <p:nvGraphicFramePr>
          <p:cNvPr id="188420" name="Object 4"/>
          <p:cNvGraphicFramePr>
            <a:graphicFrameLocks noChangeAspect="1"/>
          </p:cNvGraphicFramePr>
          <p:nvPr/>
        </p:nvGraphicFramePr>
        <p:xfrm>
          <a:off x="3505200" y="990600"/>
          <a:ext cx="5562600" cy="947738"/>
        </p:xfrm>
        <a:graphic>
          <a:graphicData uri="http://schemas.openxmlformats.org/presentationml/2006/ole">
            <mc:AlternateContent xmlns:mc="http://schemas.openxmlformats.org/markup-compatibility/2006">
              <mc:Choice xmlns:v="urn:schemas-microsoft-com:vml" Requires="v">
                <p:oleObj spid="_x0000_s92" name="" r:id="rId1" imgW="2552700" imgH="431800" progId="Equation.3">
                  <p:embed/>
                </p:oleObj>
              </mc:Choice>
              <mc:Fallback>
                <p:oleObj name="" r:id="rId1" imgW="2552700" imgH="431800" progId="Equation.3">
                  <p:embed/>
                  <p:pic>
                    <p:nvPicPr>
                      <p:cNvPr id="0" name="图片 3094"/>
                      <p:cNvPicPr/>
                      <p:nvPr/>
                    </p:nvPicPr>
                    <p:blipFill>
                      <a:blip r:embed="rId2"/>
                      <a:stretch>
                        <a:fillRect/>
                      </a:stretch>
                    </p:blipFill>
                    <p:spPr>
                      <a:xfrm>
                        <a:off x="3505200" y="990600"/>
                        <a:ext cx="5562600" cy="947738"/>
                      </a:xfrm>
                      <a:prstGeom prst="rect">
                        <a:avLst/>
                      </a:prstGeom>
                      <a:solidFill>
                        <a:srgbClr val="00FFCC"/>
                      </a:solidFill>
                      <a:ln w="38100">
                        <a:noFill/>
                        <a:miter/>
                      </a:ln>
                    </p:spPr>
                  </p:pic>
                </p:oleObj>
              </mc:Fallback>
            </mc:AlternateContent>
          </a:graphicData>
        </a:graphic>
      </p:graphicFrame>
      <p:graphicFrame>
        <p:nvGraphicFramePr>
          <p:cNvPr id="188421" name="Object 5"/>
          <p:cNvGraphicFramePr>
            <a:graphicFrameLocks noChangeAspect="1"/>
          </p:cNvGraphicFramePr>
          <p:nvPr/>
        </p:nvGraphicFramePr>
        <p:xfrm>
          <a:off x="3810000" y="2654300"/>
          <a:ext cx="3733800" cy="927100"/>
        </p:xfrm>
        <a:graphic>
          <a:graphicData uri="http://schemas.openxmlformats.org/presentationml/2006/ole">
            <mc:AlternateContent xmlns:mc="http://schemas.openxmlformats.org/markup-compatibility/2006">
              <mc:Choice xmlns:v="urn:schemas-microsoft-com:vml" Requires="v">
                <p:oleObj spid="_x0000_s2" name="" r:id="rId3" imgW="1473200" imgH="355600" progId="Equation.3">
                  <p:embed/>
                </p:oleObj>
              </mc:Choice>
              <mc:Fallback>
                <p:oleObj name="" r:id="rId3" imgW="1473200" imgH="355600" progId="Equation.3">
                  <p:embed/>
                  <p:pic>
                    <p:nvPicPr>
                      <p:cNvPr id="0" name="图片 3095"/>
                      <p:cNvPicPr/>
                      <p:nvPr/>
                    </p:nvPicPr>
                    <p:blipFill>
                      <a:blip r:embed="rId4"/>
                      <a:stretch>
                        <a:fillRect/>
                      </a:stretch>
                    </p:blipFill>
                    <p:spPr>
                      <a:xfrm>
                        <a:off x="3810000" y="2654300"/>
                        <a:ext cx="3733800" cy="927100"/>
                      </a:xfrm>
                      <a:prstGeom prst="rect">
                        <a:avLst/>
                      </a:prstGeom>
                      <a:solidFill>
                        <a:srgbClr val="00FFCC"/>
                      </a:solidFill>
                      <a:ln w="38100">
                        <a:noFill/>
                        <a:miter/>
                      </a:ln>
                    </p:spPr>
                  </p:pic>
                </p:oleObj>
              </mc:Fallback>
            </mc:AlternateContent>
          </a:graphicData>
        </a:graphic>
      </p:graphicFrame>
      <p:sp>
        <p:nvSpPr>
          <p:cNvPr id="188422" name="Text Box 6"/>
          <p:cNvSpPr txBox="1"/>
          <p:nvPr/>
        </p:nvSpPr>
        <p:spPr>
          <a:xfrm>
            <a:off x="2133600" y="3581400"/>
            <a:ext cx="8001000" cy="119888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lnSpc>
                <a:spcPct val="150000"/>
              </a:lnSpc>
              <a:spcBef>
                <a:spcPct val="50000"/>
              </a:spcBef>
              <a:buNone/>
            </a:pPr>
            <a:r>
              <a:rPr lang="en-US" altLang="zh-CN" sz="2400" b="1" dirty="0">
                <a:ea typeface="楷体_GB2312" pitchFamily="1" charset="-122"/>
              </a:rPr>
              <a:t>        </a:t>
            </a:r>
            <a:r>
              <a:rPr lang="zh-CN" altLang="en-US" sz="2400" b="1" dirty="0">
                <a:ea typeface="楷体_GB2312" pitchFamily="1" charset="-122"/>
              </a:rPr>
              <a:t>该信号发生器的电路模型为</a:t>
            </a:r>
            <a:r>
              <a:rPr lang="en-US" altLang="zh-CN" sz="2400" b="1" dirty="0">
                <a:ea typeface="楷体_GB2312" pitchFamily="1" charset="-122"/>
              </a:rPr>
              <a:t>1V</a:t>
            </a:r>
            <a:r>
              <a:rPr lang="zh-CN" altLang="en-US" sz="2400" b="1" dirty="0">
                <a:ea typeface="楷体_GB2312" pitchFamily="1" charset="-122"/>
              </a:rPr>
              <a:t>电压源与</a:t>
            </a:r>
            <a:r>
              <a:rPr lang="en-US" altLang="zh-CN" sz="2400" b="1" dirty="0">
                <a:ea typeface="楷体_GB2312" pitchFamily="1" charset="-122"/>
              </a:rPr>
              <a:t>600</a:t>
            </a:r>
            <a:r>
              <a:rPr lang="en-US" altLang="zh-CN" sz="2400" b="1" dirty="0">
                <a:ea typeface="楷体_GB2312" pitchFamily="1" charset="-122"/>
                <a:sym typeface="Symbol" panose="05050102010706020507" pitchFamily="18" charset="2"/>
              </a:rPr>
              <a:t></a:t>
            </a:r>
            <a:r>
              <a:rPr lang="zh-CN" altLang="en-US" sz="2400" b="1" dirty="0">
                <a:ea typeface="楷体_GB2312" pitchFamily="1" charset="-122"/>
              </a:rPr>
              <a:t>电阻的串联。 </a:t>
            </a:r>
            <a:endParaRPr lang="zh-CN" altLang="en-US" sz="2400" b="1" dirty="0">
              <a:ea typeface="楷体_GB2312" pitchFamily="1" charset="-122"/>
            </a:endParaRPr>
          </a:p>
        </p:txBody>
      </p:sp>
      <p:graphicFrame>
        <p:nvGraphicFramePr>
          <p:cNvPr id="188423" name="Object 7"/>
          <p:cNvGraphicFramePr>
            <a:graphicFrameLocks noChangeAspect="1"/>
          </p:cNvGraphicFramePr>
          <p:nvPr/>
        </p:nvGraphicFramePr>
        <p:xfrm>
          <a:off x="3581400" y="5634038"/>
          <a:ext cx="5383213" cy="919162"/>
        </p:xfrm>
        <a:graphic>
          <a:graphicData uri="http://schemas.openxmlformats.org/presentationml/2006/ole">
            <mc:AlternateContent xmlns:mc="http://schemas.openxmlformats.org/markup-compatibility/2006">
              <mc:Choice xmlns:v="urn:schemas-microsoft-com:vml" Requires="v">
                <p:oleObj spid="_x0000_s3" name="" r:id="rId5" imgW="2222500" imgH="381000" progId="Equation.3">
                  <p:embed/>
                </p:oleObj>
              </mc:Choice>
              <mc:Fallback>
                <p:oleObj name="" r:id="rId5" imgW="2222500" imgH="381000" progId="Equation.3">
                  <p:embed/>
                  <p:pic>
                    <p:nvPicPr>
                      <p:cNvPr id="0" name="图片 3097"/>
                      <p:cNvPicPr/>
                      <p:nvPr/>
                    </p:nvPicPr>
                    <p:blipFill>
                      <a:blip r:embed="rId6"/>
                      <a:stretch>
                        <a:fillRect/>
                      </a:stretch>
                    </p:blipFill>
                    <p:spPr>
                      <a:xfrm>
                        <a:off x="3581400" y="5634038"/>
                        <a:ext cx="5383213" cy="919162"/>
                      </a:xfrm>
                      <a:prstGeom prst="rect">
                        <a:avLst/>
                      </a:prstGeom>
                      <a:solidFill>
                        <a:srgbClr val="00FFCC"/>
                      </a:solidFill>
                      <a:ln w="38100">
                        <a:noFill/>
                        <a:miter/>
                      </a:ln>
                    </p:spPr>
                  </p:pic>
                </p:oleObj>
              </mc:Fallback>
            </mc:AlternateContent>
          </a:graphicData>
        </a:graphic>
      </p:graphicFrame>
      <p:sp>
        <p:nvSpPr>
          <p:cNvPr id="188424" name="Rectangle 8"/>
          <p:cNvSpPr/>
          <p:nvPr/>
        </p:nvSpPr>
        <p:spPr>
          <a:xfrm>
            <a:off x="2133600" y="4648200"/>
            <a:ext cx="8001000" cy="119888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lnSpc>
                <a:spcPct val="150000"/>
              </a:lnSpc>
              <a:spcBef>
                <a:spcPct val="50000"/>
              </a:spcBef>
              <a:buNone/>
            </a:pPr>
            <a:r>
              <a:rPr lang="en-US" altLang="zh-CN" sz="2400" b="1" dirty="0">
                <a:ea typeface="楷体_GB2312" pitchFamily="1" charset="-122"/>
              </a:rPr>
              <a:t>        (2)</a:t>
            </a:r>
            <a:r>
              <a:rPr lang="zh-CN" altLang="en-US" sz="2400" b="1" dirty="0">
                <a:ea typeface="楷体_GB2312" pitchFamily="1" charset="-122"/>
              </a:rPr>
              <a:t>由式</a:t>
            </a:r>
            <a:r>
              <a:rPr lang="en-US" altLang="zh-CN" sz="2400" b="1" dirty="0">
                <a:ea typeface="楷体_GB2312" pitchFamily="1" charset="-122"/>
              </a:rPr>
              <a:t>(4</a:t>
            </a:r>
            <a:r>
              <a:rPr lang="zh-CN" altLang="en-US" sz="2400" b="1" dirty="0">
                <a:ea typeface="楷体_GB2312" pitchFamily="1" charset="-122"/>
              </a:rPr>
              <a:t>－</a:t>
            </a:r>
            <a:r>
              <a:rPr lang="en-US" altLang="zh-CN" sz="2400" b="1" dirty="0">
                <a:ea typeface="楷体_GB2312" pitchFamily="1" charset="-122"/>
              </a:rPr>
              <a:t>11)</a:t>
            </a:r>
            <a:r>
              <a:rPr lang="zh-CN" altLang="en-US" sz="2400" b="1" dirty="0">
                <a:ea typeface="楷体_GB2312" pitchFamily="1" charset="-122"/>
              </a:rPr>
              <a:t>可求得输出电压幅度为</a:t>
            </a:r>
            <a:r>
              <a:rPr lang="en-US" altLang="zh-CN" sz="2400" b="1" dirty="0">
                <a:ea typeface="楷体_GB2312" pitchFamily="1" charset="-122"/>
              </a:rPr>
              <a:t>0.5V</a:t>
            </a:r>
            <a:r>
              <a:rPr lang="zh-CN" altLang="en-US" sz="2400" b="1" dirty="0">
                <a:ea typeface="楷体_GB2312" pitchFamily="1" charset="-122"/>
              </a:rPr>
              <a:t>时的负载电阻</a:t>
            </a:r>
            <a:endParaRPr lang="zh-CN" altLang="en-US" sz="2400" b="1" dirty="0">
              <a:ea typeface="楷体_GB2312" pitchFamily="1"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188419">
                                            <p:txEl>
                                              <p:pRg st="0" end="0"/>
                                            </p:txEl>
                                          </p:spTgt>
                                        </p:tgtEl>
                                        <p:attrNameLst>
                                          <p:attrName>style.visibility</p:attrName>
                                        </p:attrNameLst>
                                      </p:cBhvr>
                                      <p:to>
                                        <p:strVal val="visible"/>
                                      </p:to>
                                    </p:set>
                                    <p:animEffect transition="in" filter="dissolve">
                                      <p:cBhvr>
                                        <p:cTn id="7" dur="500"/>
                                        <p:tgtEl>
                                          <p:spTgt spid="188419">
                                            <p:txEl>
                                              <p:pRg st="0" end="0"/>
                                            </p:txEl>
                                          </p:spTgt>
                                        </p:tgtEl>
                                      </p:cBhvr>
                                    </p:animEffect>
                                  </p:childTnLst>
                                </p:cTn>
                              </p:par>
                            </p:childTnLst>
                          </p:cTn>
                        </p:par>
                        <p:par>
                          <p:cTn id="8" fill="hold">
                            <p:stCondLst>
                              <p:cond delay="500"/>
                            </p:stCondLst>
                            <p:childTnLst>
                              <p:par>
                                <p:cTn id="9" presetID="9" presetClass="entr" presetSubtype="0" fill="hold" nodeType="afterEffect">
                                  <p:stCondLst>
                                    <p:cond delay="1000"/>
                                  </p:stCondLst>
                                  <p:childTnLst>
                                    <p:set>
                                      <p:cBhvr>
                                        <p:cTn id="10" dur="1" fill="hold">
                                          <p:stCondLst>
                                            <p:cond delay="0"/>
                                          </p:stCondLst>
                                        </p:cTn>
                                        <p:tgtEl>
                                          <p:spTgt spid="188420"/>
                                        </p:tgtEl>
                                        <p:attrNameLst>
                                          <p:attrName>style.visibility</p:attrName>
                                        </p:attrNameLst>
                                      </p:cBhvr>
                                      <p:to>
                                        <p:strVal val="visible"/>
                                      </p:to>
                                    </p:set>
                                    <p:animEffect transition="in" filter="dissolve">
                                      <p:cBhvr>
                                        <p:cTn id="11" dur="500"/>
                                        <p:tgtEl>
                                          <p:spTgt spid="188420"/>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grpId="0" nodeType="clickEffect">
                                  <p:stCondLst>
                                    <p:cond delay="0"/>
                                  </p:stCondLst>
                                  <p:childTnLst>
                                    <p:set>
                                      <p:cBhvr>
                                        <p:cTn id="15" dur="1" fill="hold">
                                          <p:stCondLst>
                                            <p:cond delay="0"/>
                                          </p:stCondLst>
                                        </p:cTn>
                                        <p:tgtEl>
                                          <p:spTgt spid="188418">
                                            <p:txEl>
                                              <p:pRg st="0" end="0"/>
                                            </p:txEl>
                                          </p:spTgt>
                                        </p:tgtEl>
                                        <p:attrNameLst>
                                          <p:attrName>style.visibility</p:attrName>
                                        </p:attrNameLst>
                                      </p:cBhvr>
                                      <p:to>
                                        <p:strVal val="visible"/>
                                      </p:to>
                                    </p:set>
                                    <p:animEffect transition="in" filter="dissolve">
                                      <p:cBhvr>
                                        <p:cTn id="16" dur="500"/>
                                        <p:tgtEl>
                                          <p:spTgt spid="188418">
                                            <p:txEl>
                                              <p:pRg st="0" end="0"/>
                                            </p:txEl>
                                          </p:spTgt>
                                        </p:tgtEl>
                                      </p:cBhvr>
                                    </p:animEffect>
                                  </p:childTnLst>
                                </p:cTn>
                              </p:par>
                            </p:childTnLst>
                          </p:cTn>
                        </p:par>
                        <p:par>
                          <p:cTn id="17" fill="hold">
                            <p:stCondLst>
                              <p:cond delay="500"/>
                            </p:stCondLst>
                            <p:childTnLst>
                              <p:par>
                                <p:cTn id="18" presetID="9" presetClass="entr" presetSubtype="0" fill="hold" nodeType="afterEffect">
                                  <p:stCondLst>
                                    <p:cond delay="1000"/>
                                  </p:stCondLst>
                                  <p:childTnLst>
                                    <p:set>
                                      <p:cBhvr>
                                        <p:cTn id="19" dur="1" fill="hold">
                                          <p:stCondLst>
                                            <p:cond delay="0"/>
                                          </p:stCondLst>
                                        </p:cTn>
                                        <p:tgtEl>
                                          <p:spTgt spid="188421"/>
                                        </p:tgtEl>
                                        <p:attrNameLst>
                                          <p:attrName>style.visibility</p:attrName>
                                        </p:attrNameLst>
                                      </p:cBhvr>
                                      <p:to>
                                        <p:strVal val="visible"/>
                                      </p:to>
                                    </p:set>
                                    <p:animEffect transition="in" filter="dissolve">
                                      <p:cBhvr>
                                        <p:cTn id="20" dur="500"/>
                                        <p:tgtEl>
                                          <p:spTgt spid="188421"/>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188422">
                                            <p:txEl>
                                              <p:pRg st="0" end="0"/>
                                            </p:txEl>
                                          </p:spTgt>
                                        </p:tgtEl>
                                        <p:attrNameLst>
                                          <p:attrName>style.visibility</p:attrName>
                                        </p:attrNameLst>
                                      </p:cBhvr>
                                      <p:to>
                                        <p:strVal val="visible"/>
                                      </p:to>
                                    </p:set>
                                    <p:animEffect transition="in" filter="dissolve">
                                      <p:cBhvr>
                                        <p:cTn id="25" dur="500"/>
                                        <p:tgtEl>
                                          <p:spTgt spid="188422">
                                            <p:txEl>
                                              <p:pRg st="0" end="0"/>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grpId="0" nodeType="clickEffect">
                                  <p:stCondLst>
                                    <p:cond delay="0"/>
                                  </p:stCondLst>
                                  <p:childTnLst>
                                    <p:set>
                                      <p:cBhvr>
                                        <p:cTn id="29" dur="1" fill="hold">
                                          <p:stCondLst>
                                            <p:cond delay="0"/>
                                          </p:stCondLst>
                                        </p:cTn>
                                        <p:tgtEl>
                                          <p:spTgt spid="188424">
                                            <p:txEl>
                                              <p:pRg st="0" end="0"/>
                                            </p:txEl>
                                          </p:spTgt>
                                        </p:tgtEl>
                                        <p:attrNameLst>
                                          <p:attrName>style.visibility</p:attrName>
                                        </p:attrNameLst>
                                      </p:cBhvr>
                                      <p:to>
                                        <p:strVal val="visible"/>
                                      </p:to>
                                    </p:set>
                                    <p:animEffect transition="in" filter="dissolve">
                                      <p:cBhvr>
                                        <p:cTn id="30" dur="500"/>
                                        <p:tgtEl>
                                          <p:spTgt spid="188424">
                                            <p:txEl>
                                              <p:pRg st="0" end="0"/>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nodeType="clickEffect">
                                  <p:stCondLst>
                                    <p:cond delay="0"/>
                                  </p:stCondLst>
                                  <p:childTnLst>
                                    <p:set>
                                      <p:cBhvr>
                                        <p:cTn id="34" dur="1" fill="hold">
                                          <p:stCondLst>
                                            <p:cond delay="0"/>
                                          </p:stCondLst>
                                        </p:cTn>
                                        <p:tgtEl>
                                          <p:spTgt spid="188423"/>
                                        </p:tgtEl>
                                        <p:attrNameLst>
                                          <p:attrName>style.visibility</p:attrName>
                                        </p:attrNameLst>
                                      </p:cBhvr>
                                      <p:to>
                                        <p:strVal val="visible"/>
                                      </p:to>
                                    </p:set>
                                    <p:animEffect transition="in" filter="dissolve">
                                      <p:cBhvr>
                                        <p:cTn id="35" dur="500"/>
                                        <p:tgtEl>
                                          <p:spTgt spid="1884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8418" grpId="0" build="p"/>
      <p:bldP spid="188419" grpId="0" advAuto="1000" build="p"/>
      <p:bldP spid="188422" grpId="0" build="p"/>
      <p:bldP spid="188424"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86722" name="Object 2"/>
          <p:cNvGraphicFramePr>
            <a:graphicFrameLocks noChangeAspect="1"/>
          </p:cNvGraphicFramePr>
          <p:nvPr/>
        </p:nvGraphicFramePr>
        <p:xfrm>
          <a:off x="2135188" y="3586798"/>
          <a:ext cx="3089275" cy="590550"/>
        </p:xfrm>
        <a:graphic>
          <a:graphicData uri="http://schemas.openxmlformats.org/presentationml/2006/ole">
            <mc:AlternateContent xmlns:mc="http://schemas.openxmlformats.org/markup-compatibility/2006">
              <mc:Choice xmlns:v="urn:schemas-microsoft-com:vml" Requires="v">
                <p:oleObj spid="_x0000_s92" name="Equation" r:id="rId1" imgW="786130" imgH="135890" progId="Equation.3">
                  <p:embed/>
                </p:oleObj>
              </mc:Choice>
              <mc:Fallback>
                <p:oleObj name="Equation" r:id="rId1" imgW="786130" imgH="135890" progId="Equation.3">
                  <p:embed/>
                  <p:pic>
                    <p:nvPicPr>
                      <p:cNvPr id="0" name="Object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5188" y="3586798"/>
                        <a:ext cx="3089275" cy="590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286723" name="Group 3"/>
          <p:cNvGrpSpPr/>
          <p:nvPr/>
        </p:nvGrpSpPr>
        <p:grpSpPr bwMode="auto">
          <a:xfrm>
            <a:off x="1774825" y="635635"/>
            <a:ext cx="4681538" cy="2447925"/>
            <a:chOff x="158" y="210"/>
            <a:chExt cx="3220" cy="1588"/>
          </a:xfrm>
        </p:grpSpPr>
        <p:grpSp>
          <p:nvGrpSpPr>
            <p:cNvPr id="156745" name="Group 4"/>
            <p:cNvGrpSpPr/>
            <p:nvPr/>
          </p:nvGrpSpPr>
          <p:grpSpPr bwMode="auto">
            <a:xfrm>
              <a:off x="657" y="210"/>
              <a:ext cx="2721" cy="1588"/>
              <a:chOff x="1383" y="300"/>
              <a:chExt cx="2721" cy="1588"/>
            </a:xfrm>
          </p:grpSpPr>
          <p:sp>
            <p:nvSpPr>
              <p:cNvPr id="156747" name="Rectangle 5"/>
              <p:cNvSpPr>
                <a:spLocks noChangeArrowheads="1"/>
              </p:cNvSpPr>
              <p:nvPr/>
            </p:nvSpPr>
            <p:spPr bwMode="auto">
              <a:xfrm>
                <a:off x="2109" y="391"/>
                <a:ext cx="1315" cy="1406"/>
              </a:xfrm>
              <a:prstGeom prst="rect">
                <a:avLst/>
              </a:prstGeom>
              <a:noFill/>
              <a:ln w="38100" cap="sq" algn="ctr">
                <a:solidFill>
                  <a:srgbClr val="CC0000"/>
                </a:solidFill>
                <a:miter lim="800000"/>
              </a:ln>
              <a:effectLst>
                <a:prstShdw prst="shdw17" dist="17961" dir="2700000">
                  <a:srgbClr val="7A0000"/>
                </a:prstShdw>
              </a:effectLst>
              <a:extLst>
                <a:ext uri="{909E8E84-426E-40DD-AFC4-6F175D3DCCD1}">
                  <a14:hiddenFill xmlns:a14="http://schemas.microsoft.com/office/drawing/2010/main">
                    <a:blipFill dpi="0" rotWithShape="0">
                      <a:blip r:embed="rId3"/>
                      <a:srcRect/>
                      <a:tile tx="0" ty="0" sx="100000" sy="100000" flip="none" algn="tl"/>
                    </a:blipFill>
                  </a14:hiddenFill>
                </a:ext>
              </a:extLst>
            </p:spPr>
            <p:txBody>
              <a:bodyPr wrap="none" anchor="ct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3366"/>
                  </a:solidFill>
                  <a:effectLst/>
                  <a:uLnTx/>
                  <a:uFillTx/>
                  <a:latin typeface="Arial" panose="020B0604020202090204" pitchFamily="34" charset="0"/>
                  <a:ea typeface="宋体" pitchFamily="2" charset="-122"/>
                  <a:cs typeface="+mn-cs"/>
                </a:endParaRPr>
              </a:p>
            </p:txBody>
          </p:sp>
          <p:sp>
            <p:nvSpPr>
              <p:cNvPr id="156748" name="Line 6"/>
              <p:cNvSpPr>
                <a:spLocks noChangeShapeType="1"/>
              </p:cNvSpPr>
              <p:nvPr/>
            </p:nvSpPr>
            <p:spPr bwMode="auto">
              <a:xfrm>
                <a:off x="2109" y="1344"/>
                <a:ext cx="1950" cy="0"/>
              </a:xfrm>
              <a:prstGeom prst="line">
                <a:avLst/>
              </a:prstGeom>
              <a:noFill/>
              <a:ln w="28575" cap="sq">
                <a:solidFill>
                  <a:srgbClr val="CC0000"/>
                </a:solidFill>
                <a:round/>
              </a:ln>
              <a:effectLst>
                <a:prstShdw prst="shdw17" dist="17961" dir="2700000">
                  <a:srgbClr val="7A0000"/>
                </a:prstShdw>
              </a:effectLst>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3366"/>
                  </a:solidFill>
                  <a:effectLst/>
                  <a:uLnTx/>
                  <a:uFillTx/>
                  <a:latin typeface="Arial" panose="020B0604020202090204" pitchFamily="34" charset="0"/>
                  <a:ea typeface="+mn-ea"/>
                  <a:cs typeface="+mn-cs"/>
                </a:endParaRPr>
              </a:p>
            </p:txBody>
          </p:sp>
          <p:sp>
            <p:nvSpPr>
              <p:cNvPr id="156749" name="Line 7"/>
              <p:cNvSpPr>
                <a:spLocks noChangeShapeType="1"/>
              </p:cNvSpPr>
              <p:nvPr/>
            </p:nvSpPr>
            <p:spPr bwMode="auto">
              <a:xfrm>
                <a:off x="1429" y="391"/>
                <a:ext cx="680" cy="0"/>
              </a:xfrm>
              <a:prstGeom prst="line">
                <a:avLst/>
              </a:prstGeom>
              <a:noFill/>
              <a:ln w="28575" cap="sq">
                <a:solidFill>
                  <a:srgbClr val="CC0000"/>
                </a:solidFill>
                <a:round/>
                <a:tailEnd type="oval" w="med" len="med"/>
              </a:ln>
              <a:effectLst>
                <a:prstShdw prst="shdw17" dist="17961" dir="2700000">
                  <a:srgbClr val="7A0000"/>
                </a:prstShdw>
              </a:effectLst>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3366"/>
                  </a:solidFill>
                  <a:effectLst/>
                  <a:uLnTx/>
                  <a:uFillTx/>
                  <a:latin typeface="Arial" panose="020B0604020202090204" pitchFamily="34" charset="0"/>
                  <a:ea typeface="+mn-ea"/>
                  <a:cs typeface="+mn-cs"/>
                </a:endParaRPr>
              </a:p>
            </p:txBody>
          </p:sp>
          <p:sp>
            <p:nvSpPr>
              <p:cNvPr id="156750" name="Line 8"/>
              <p:cNvSpPr>
                <a:spLocks noChangeShapeType="1"/>
              </p:cNvSpPr>
              <p:nvPr/>
            </p:nvSpPr>
            <p:spPr bwMode="auto">
              <a:xfrm>
                <a:off x="1383" y="1797"/>
                <a:ext cx="726" cy="0"/>
              </a:xfrm>
              <a:prstGeom prst="line">
                <a:avLst/>
              </a:prstGeom>
              <a:noFill/>
              <a:ln w="38100" cap="sq">
                <a:solidFill>
                  <a:srgbClr val="CC0000"/>
                </a:solidFill>
                <a:round/>
                <a:tailEnd type="oval" w="med" len="med"/>
              </a:ln>
              <a:effectLst>
                <a:prstShdw prst="shdw17" dist="17961" dir="2700000">
                  <a:srgbClr val="7A0000"/>
                </a:prstShdw>
              </a:effectLst>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3366"/>
                  </a:solidFill>
                  <a:effectLst/>
                  <a:uLnTx/>
                  <a:uFillTx/>
                  <a:latin typeface="Arial" panose="020B0604020202090204" pitchFamily="34" charset="0"/>
                  <a:ea typeface="+mn-ea"/>
                  <a:cs typeface="+mn-cs"/>
                </a:endParaRPr>
              </a:p>
            </p:txBody>
          </p:sp>
          <p:sp>
            <p:nvSpPr>
              <p:cNvPr id="156751" name="Rectangle 9"/>
              <p:cNvSpPr>
                <a:spLocks noChangeArrowheads="1"/>
              </p:cNvSpPr>
              <p:nvPr/>
            </p:nvSpPr>
            <p:spPr bwMode="auto">
              <a:xfrm>
                <a:off x="2472" y="1706"/>
                <a:ext cx="453" cy="182"/>
              </a:xfrm>
              <a:prstGeom prst="rect">
                <a:avLst/>
              </a:prstGeom>
              <a:solidFill>
                <a:srgbClr val="46ACAE"/>
              </a:solidFill>
              <a:ln w="28575" cap="sq" algn="ctr">
                <a:solidFill>
                  <a:srgbClr val="FF9900"/>
                </a:solidFill>
                <a:miter lim="800000"/>
              </a:ln>
              <a:effectLst>
                <a:prstShdw prst="shdw17" dist="17961" dir="2700000">
                  <a:srgbClr val="995C00"/>
                </a:prstShdw>
              </a:effectLst>
            </p:spPr>
            <p:txBody>
              <a:bodyPr wrap="none" anchor="ct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3366"/>
                  </a:solidFill>
                  <a:effectLst/>
                  <a:uLnTx/>
                  <a:uFillTx/>
                  <a:latin typeface="Arial" panose="020B0604020202090204" pitchFamily="34" charset="0"/>
                  <a:ea typeface="宋体" pitchFamily="2" charset="-122"/>
                  <a:cs typeface="+mn-cs"/>
                </a:endParaRPr>
              </a:p>
            </p:txBody>
          </p:sp>
          <p:sp>
            <p:nvSpPr>
              <p:cNvPr id="156752" name="Rectangle 10"/>
              <p:cNvSpPr>
                <a:spLocks noChangeArrowheads="1"/>
              </p:cNvSpPr>
              <p:nvPr/>
            </p:nvSpPr>
            <p:spPr bwMode="auto">
              <a:xfrm rot="5400000">
                <a:off x="3198" y="799"/>
                <a:ext cx="453" cy="182"/>
              </a:xfrm>
              <a:prstGeom prst="rect">
                <a:avLst/>
              </a:prstGeom>
              <a:solidFill>
                <a:srgbClr val="46ACAE"/>
              </a:solidFill>
              <a:ln w="28575" cap="sq" algn="ctr">
                <a:solidFill>
                  <a:srgbClr val="FF9900"/>
                </a:solidFill>
                <a:miter lim="800000"/>
              </a:ln>
              <a:effectLst>
                <a:prstShdw prst="shdw17" dist="17961" dir="2700000">
                  <a:srgbClr val="995C00"/>
                </a:prstShdw>
              </a:effectLst>
            </p:spPr>
            <p:txBody>
              <a:bodyPr wrap="none" anchor="ct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3366"/>
                  </a:solidFill>
                  <a:effectLst/>
                  <a:uLnTx/>
                  <a:uFillTx/>
                  <a:latin typeface="Arial" panose="020B0604020202090204" pitchFamily="34" charset="0"/>
                  <a:ea typeface="宋体" pitchFamily="2" charset="-122"/>
                  <a:cs typeface="+mn-cs"/>
                </a:endParaRPr>
              </a:p>
            </p:txBody>
          </p:sp>
          <p:sp>
            <p:nvSpPr>
              <p:cNvPr id="156753" name="Rectangle 11"/>
              <p:cNvSpPr>
                <a:spLocks noChangeArrowheads="1"/>
              </p:cNvSpPr>
              <p:nvPr/>
            </p:nvSpPr>
            <p:spPr bwMode="auto">
              <a:xfrm>
                <a:off x="2562" y="1253"/>
                <a:ext cx="453" cy="182"/>
              </a:xfrm>
              <a:prstGeom prst="rect">
                <a:avLst/>
              </a:prstGeom>
              <a:solidFill>
                <a:srgbClr val="46ACAE"/>
              </a:solidFill>
              <a:ln w="28575" cap="sq" algn="ctr">
                <a:solidFill>
                  <a:srgbClr val="FF9900"/>
                </a:solidFill>
                <a:miter lim="800000"/>
              </a:ln>
              <a:effectLst>
                <a:prstShdw prst="shdw17" dist="17961" dir="2700000">
                  <a:srgbClr val="995C00"/>
                </a:prstShdw>
              </a:effectLst>
            </p:spPr>
            <p:txBody>
              <a:bodyPr wrap="none" anchor="ct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3366"/>
                  </a:solidFill>
                  <a:effectLst/>
                  <a:uLnTx/>
                  <a:uFillTx/>
                  <a:latin typeface="Arial" panose="020B0604020202090204" pitchFamily="34" charset="0"/>
                  <a:ea typeface="宋体" pitchFamily="2" charset="-122"/>
                  <a:cs typeface="+mn-cs"/>
                </a:endParaRPr>
              </a:p>
            </p:txBody>
          </p:sp>
          <p:sp>
            <p:nvSpPr>
              <p:cNvPr id="156754" name="Rectangle 12"/>
              <p:cNvSpPr>
                <a:spLocks noChangeArrowheads="1"/>
              </p:cNvSpPr>
              <p:nvPr/>
            </p:nvSpPr>
            <p:spPr bwMode="auto">
              <a:xfrm>
                <a:off x="2517" y="300"/>
                <a:ext cx="453" cy="182"/>
              </a:xfrm>
              <a:prstGeom prst="rect">
                <a:avLst/>
              </a:prstGeom>
              <a:solidFill>
                <a:srgbClr val="46ACAE"/>
              </a:solidFill>
              <a:ln w="28575" cap="sq" algn="ctr">
                <a:solidFill>
                  <a:srgbClr val="FF9900"/>
                </a:solidFill>
                <a:miter lim="800000"/>
              </a:ln>
              <a:effectLst>
                <a:prstShdw prst="shdw17" dist="17961" dir="2700000">
                  <a:srgbClr val="995C00"/>
                </a:prstShdw>
              </a:effectLst>
            </p:spPr>
            <p:txBody>
              <a:bodyPr wrap="none" anchor="ct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3366"/>
                  </a:solidFill>
                  <a:effectLst/>
                  <a:uLnTx/>
                  <a:uFillTx/>
                  <a:latin typeface="Arial" panose="020B0604020202090204" pitchFamily="34" charset="0"/>
                  <a:ea typeface="宋体" pitchFamily="2" charset="-122"/>
                  <a:cs typeface="+mn-cs"/>
                </a:endParaRPr>
              </a:p>
            </p:txBody>
          </p:sp>
          <p:sp>
            <p:nvSpPr>
              <p:cNvPr id="156755" name="Rectangle 13"/>
              <p:cNvSpPr>
                <a:spLocks noChangeArrowheads="1"/>
              </p:cNvSpPr>
              <p:nvPr/>
            </p:nvSpPr>
            <p:spPr bwMode="auto">
              <a:xfrm rot="5400000">
                <a:off x="1882" y="754"/>
                <a:ext cx="453" cy="182"/>
              </a:xfrm>
              <a:prstGeom prst="rect">
                <a:avLst/>
              </a:prstGeom>
              <a:solidFill>
                <a:srgbClr val="46ACAE"/>
              </a:solidFill>
              <a:ln w="28575" cap="sq" algn="ctr">
                <a:solidFill>
                  <a:srgbClr val="FF9900"/>
                </a:solidFill>
                <a:miter lim="800000"/>
              </a:ln>
              <a:effectLst>
                <a:prstShdw prst="shdw17" dist="17961" dir="2700000">
                  <a:srgbClr val="995C00"/>
                </a:prstShdw>
              </a:effectLst>
            </p:spPr>
            <p:txBody>
              <a:bodyPr wrap="none" anchor="ct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3366"/>
                  </a:solidFill>
                  <a:effectLst/>
                  <a:uLnTx/>
                  <a:uFillTx/>
                  <a:latin typeface="Arial" panose="020B0604020202090204" pitchFamily="34" charset="0"/>
                  <a:ea typeface="宋体" pitchFamily="2" charset="-122"/>
                  <a:cs typeface="+mn-cs"/>
                </a:endParaRPr>
              </a:p>
            </p:txBody>
          </p:sp>
          <p:sp>
            <p:nvSpPr>
              <p:cNvPr id="286734" name="Line 14"/>
              <p:cNvSpPr>
                <a:spLocks noChangeShapeType="1"/>
              </p:cNvSpPr>
              <p:nvPr/>
            </p:nvSpPr>
            <p:spPr bwMode="auto">
              <a:xfrm>
                <a:off x="1474" y="1888"/>
                <a:ext cx="364" cy="0"/>
              </a:xfrm>
              <a:prstGeom prst="line">
                <a:avLst/>
              </a:prstGeom>
              <a:noFill/>
              <a:ln w="57150" cap="sq">
                <a:solidFill>
                  <a:schemeClr val="tx1"/>
                </a:solidFill>
                <a:round/>
                <a:headEnd type="triangle" w="med" len="med"/>
              </a:ln>
              <a:effectLst>
                <a:prstShdw prst="shdw17" dist="17961" dir="2700000">
                  <a:schemeClr val="tx1">
                    <a:gamma/>
                    <a:shade val="60000"/>
                    <a:invGamma/>
                  </a:schemeClr>
                </a:prstShdw>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3366"/>
                  </a:solidFill>
                  <a:effectLst/>
                  <a:uLnTx/>
                  <a:uFillTx/>
                  <a:latin typeface="Arial" panose="020B0604020202090204" pitchFamily="34" charset="0"/>
                  <a:ea typeface="+mn-ea"/>
                  <a:cs typeface="+mn-cs"/>
                </a:endParaRPr>
              </a:p>
            </p:txBody>
          </p:sp>
          <p:sp>
            <p:nvSpPr>
              <p:cNvPr id="286735" name="Line 15"/>
              <p:cNvSpPr>
                <a:spLocks noChangeShapeType="1"/>
              </p:cNvSpPr>
              <p:nvPr/>
            </p:nvSpPr>
            <p:spPr bwMode="auto">
              <a:xfrm>
                <a:off x="1519" y="300"/>
                <a:ext cx="363" cy="0"/>
              </a:xfrm>
              <a:prstGeom prst="line">
                <a:avLst/>
              </a:prstGeom>
              <a:noFill/>
              <a:ln w="57150" cap="sq">
                <a:solidFill>
                  <a:schemeClr val="tx1"/>
                </a:solidFill>
                <a:round/>
                <a:tailEnd type="triangle" w="med" len="med"/>
              </a:ln>
              <a:effectLst>
                <a:prstShdw prst="shdw17" dist="17961" dir="2700000">
                  <a:schemeClr val="tx1">
                    <a:gamma/>
                    <a:shade val="60000"/>
                    <a:invGamma/>
                  </a:schemeClr>
                </a:prstShdw>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3366"/>
                  </a:solidFill>
                  <a:effectLst/>
                  <a:uLnTx/>
                  <a:uFillTx/>
                  <a:latin typeface="Arial" panose="020B0604020202090204" pitchFamily="34" charset="0"/>
                  <a:ea typeface="+mn-ea"/>
                  <a:cs typeface="+mn-cs"/>
                </a:endParaRPr>
              </a:p>
            </p:txBody>
          </p:sp>
          <p:sp>
            <p:nvSpPr>
              <p:cNvPr id="286736" name="Line 16"/>
              <p:cNvSpPr>
                <a:spLocks noChangeShapeType="1"/>
              </p:cNvSpPr>
              <p:nvPr/>
            </p:nvSpPr>
            <p:spPr bwMode="auto">
              <a:xfrm>
                <a:off x="3515" y="1434"/>
                <a:ext cx="363" cy="0"/>
              </a:xfrm>
              <a:prstGeom prst="line">
                <a:avLst/>
              </a:prstGeom>
              <a:noFill/>
              <a:ln w="57150" cap="sq">
                <a:solidFill>
                  <a:schemeClr val="tx1"/>
                </a:solidFill>
                <a:round/>
                <a:tailEnd type="triangle" w="med" len="med"/>
              </a:ln>
              <a:effectLst>
                <a:prstShdw prst="shdw17" dist="17961" dir="2700000">
                  <a:schemeClr val="tx1">
                    <a:gamma/>
                    <a:shade val="60000"/>
                    <a:invGamma/>
                  </a:schemeClr>
                </a:prstShdw>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3366"/>
                  </a:solidFill>
                  <a:effectLst/>
                  <a:uLnTx/>
                  <a:uFillTx/>
                  <a:latin typeface="Arial" panose="020B0604020202090204" pitchFamily="34" charset="0"/>
                  <a:ea typeface="+mn-ea"/>
                  <a:cs typeface="+mn-cs"/>
                </a:endParaRPr>
              </a:p>
            </p:txBody>
          </p:sp>
          <p:sp>
            <p:nvSpPr>
              <p:cNvPr id="156759" name="Oval 17"/>
              <p:cNvSpPr>
                <a:spLocks noChangeArrowheads="1"/>
              </p:cNvSpPr>
              <p:nvPr/>
            </p:nvSpPr>
            <p:spPr bwMode="auto">
              <a:xfrm>
                <a:off x="2064" y="1298"/>
                <a:ext cx="90" cy="91"/>
              </a:xfrm>
              <a:prstGeom prst="ellipse">
                <a:avLst/>
              </a:prstGeom>
              <a:solidFill>
                <a:srgbClr val="FFCC00"/>
              </a:solidFill>
              <a:ln>
                <a:noFill/>
              </a:ln>
              <a:effectLst>
                <a:prstShdw prst="shdw17" dist="17961" dir="2700000">
                  <a:srgbClr val="997A00"/>
                </a:prstShdw>
              </a:effectLst>
              <a:extLst>
                <a:ext uri="{91240B29-F687-4F45-9708-019B960494DF}">
                  <a14:hiddenLine xmlns:a14="http://schemas.microsoft.com/office/drawing/2010/main" w="28575">
                    <a:solidFill>
                      <a:schemeClr val="bg1"/>
                    </a:solidFill>
                    <a:round/>
                  </a14:hiddenLine>
                </a:ext>
              </a:extLst>
            </p:spPr>
            <p:txBody>
              <a:bodyPr wrap="none" anchor="ct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3366"/>
                  </a:solidFill>
                  <a:effectLst/>
                  <a:uLnTx/>
                  <a:uFillTx/>
                  <a:latin typeface="Arial" panose="020B0604020202090204" pitchFamily="34" charset="0"/>
                  <a:ea typeface="宋体" pitchFamily="2" charset="-122"/>
                  <a:cs typeface="+mn-cs"/>
                </a:endParaRPr>
              </a:p>
            </p:txBody>
          </p:sp>
          <p:sp>
            <p:nvSpPr>
              <p:cNvPr id="156760" name="Oval 18"/>
              <p:cNvSpPr>
                <a:spLocks noChangeArrowheads="1"/>
              </p:cNvSpPr>
              <p:nvPr/>
            </p:nvSpPr>
            <p:spPr bwMode="auto">
              <a:xfrm>
                <a:off x="3380" y="1298"/>
                <a:ext cx="90" cy="91"/>
              </a:xfrm>
              <a:prstGeom prst="ellipse">
                <a:avLst/>
              </a:prstGeom>
              <a:solidFill>
                <a:srgbClr val="FFCC00"/>
              </a:solidFill>
              <a:ln>
                <a:noFill/>
              </a:ln>
              <a:effectLst>
                <a:prstShdw prst="shdw17" dist="17961" dir="2700000">
                  <a:srgbClr val="997A00"/>
                </a:prstShdw>
              </a:effectLst>
              <a:extLst>
                <a:ext uri="{91240B29-F687-4F45-9708-019B960494DF}">
                  <a14:hiddenLine xmlns:a14="http://schemas.microsoft.com/office/drawing/2010/main" w="28575">
                    <a:solidFill>
                      <a:schemeClr val="bg1"/>
                    </a:solidFill>
                    <a:round/>
                  </a14:hiddenLine>
                </a:ext>
              </a:extLst>
            </p:spPr>
            <p:txBody>
              <a:bodyPr wrap="none" anchor="ct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3366"/>
                  </a:solidFill>
                  <a:effectLst/>
                  <a:uLnTx/>
                  <a:uFillTx/>
                  <a:latin typeface="Arial" panose="020B0604020202090204" pitchFamily="34" charset="0"/>
                  <a:ea typeface="宋体" pitchFamily="2" charset="-122"/>
                  <a:cs typeface="+mn-cs"/>
                </a:endParaRPr>
              </a:p>
            </p:txBody>
          </p:sp>
          <p:graphicFrame>
            <p:nvGraphicFramePr>
              <p:cNvPr id="156761" name="Object 19"/>
              <p:cNvGraphicFramePr>
                <a:graphicFrameLocks noChangeAspect="1"/>
              </p:cNvGraphicFramePr>
              <p:nvPr/>
            </p:nvGraphicFramePr>
            <p:xfrm>
              <a:off x="1429" y="436"/>
              <a:ext cx="408" cy="318"/>
            </p:xfrm>
            <a:graphic>
              <a:graphicData uri="http://schemas.openxmlformats.org/presentationml/2006/ole">
                <mc:AlternateContent xmlns:mc="http://schemas.openxmlformats.org/markup-compatibility/2006">
                  <mc:Choice xmlns:v="urn:schemas-microsoft-com:vml" Requires="v">
                    <p:oleObj spid="_x0000_s2" name="Equation" r:id="rId4" imgW="157480" imgH="121285" progId="Equation.3">
                      <p:embed/>
                    </p:oleObj>
                  </mc:Choice>
                  <mc:Fallback>
                    <p:oleObj name="Equation" r:id="rId4" imgW="157480" imgH="121285" progId="Equation.3">
                      <p:embed/>
                      <p:pic>
                        <p:nvPicPr>
                          <p:cNvPr id="0" name="Object 1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29" y="436"/>
                            <a:ext cx="408" cy="31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6762" name="Object 20"/>
              <p:cNvGraphicFramePr>
                <a:graphicFrameLocks noChangeAspect="1"/>
              </p:cNvGraphicFramePr>
              <p:nvPr/>
            </p:nvGraphicFramePr>
            <p:xfrm>
              <a:off x="1383" y="1480"/>
              <a:ext cx="544" cy="253"/>
            </p:xfrm>
            <a:graphic>
              <a:graphicData uri="http://schemas.openxmlformats.org/presentationml/2006/ole">
                <mc:AlternateContent xmlns:mc="http://schemas.openxmlformats.org/markup-compatibility/2006">
                  <mc:Choice xmlns:v="urn:schemas-microsoft-com:vml" Requires="v">
                    <p:oleObj spid="_x0000_s3" name="Equation" r:id="rId6" imgW="250190" imgH="107315" progId="Equation.3">
                      <p:embed/>
                    </p:oleObj>
                  </mc:Choice>
                  <mc:Fallback>
                    <p:oleObj name="Equation" r:id="rId6" imgW="250190" imgH="107315" progId="Equation.3">
                      <p:embed/>
                      <p:pic>
                        <p:nvPicPr>
                          <p:cNvPr id="0" name="Object 2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83" y="1480"/>
                            <a:ext cx="544" cy="25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6763" name="Object 21"/>
              <p:cNvGraphicFramePr>
                <a:graphicFrameLocks noChangeAspect="1"/>
              </p:cNvGraphicFramePr>
              <p:nvPr/>
            </p:nvGraphicFramePr>
            <p:xfrm>
              <a:off x="3560" y="1026"/>
              <a:ext cx="544" cy="294"/>
            </p:xfrm>
            <a:graphic>
              <a:graphicData uri="http://schemas.openxmlformats.org/presentationml/2006/ole">
                <mc:AlternateContent xmlns:mc="http://schemas.openxmlformats.org/markup-compatibility/2006">
                  <mc:Choice xmlns:v="urn:schemas-microsoft-com:vml" Requires="v">
                    <p:oleObj spid="_x0000_s4" name="Equation" r:id="rId8" imgW="235585" imgH="121285" progId="Equation.3">
                      <p:embed/>
                    </p:oleObj>
                  </mc:Choice>
                  <mc:Fallback>
                    <p:oleObj name="Equation" r:id="rId8" imgW="235585" imgH="121285" progId="Equation.3">
                      <p:embed/>
                      <p:pic>
                        <p:nvPicPr>
                          <p:cNvPr id="0" name="Object 2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560" y="1026"/>
                            <a:ext cx="544" cy="29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6764" name="Object 22"/>
              <p:cNvGraphicFramePr>
                <a:graphicFrameLocks noChangeAspect="1"/>
              </p:cNvGraphicFramePr>
              <p:nvPr/>
            </p:nvGraphicFramePr>
            <p:xfrm>
              <a:off x="2245" y="754"/>
              <a:ext cx="317" cy="234"/>
            </p:xfrm>
            <a:graphic>
              <a:graphicData uri="http://schemas.openxmlformats.org/presentationml/2006/ole">
                <mc:AlternateContent xmlns:mc="http://schemas.openxmlformats.org/markup-compatibility/2006">
                  <mc:Choice xmlns:v="urn:schemas-microsoft-com:vml" Requires="v">
                    <p:oleObj spid="_x0000_s5" name="Equation" r:id="rId10" imgW="164465" imgH="121285" progId="Equation.3">
                      <p:embed/>
                    </p:oleObj>
                  </mc:Choice>
                  <mc:Fallback>
                    <p:oleObj name="Equation" r:id="rId10" imgW="164465" imgH="121285" progId="Equation.3">
                      <p:embed/>
                      <p:pic>
                        <p:nvPicPr>
                          <p:cNvPr id="0" name="Object 2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245" y="754"/>
                            <a:ext cx="317" cy="23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6765" name="Object 23"/>
              <p:cNvGraphicFramePr>
                <a:graphicFrameLocks noChangeAspect="1"/>
              </p:cNvGraphicFramePr>
              <p:nvPr/>
            </p:nvGraphicFramePr>
            <p:xfrm>
              <a:off x="2608" y="482"/>
              <a:ext cx="318" cy="235"/>
            </p:xfrm>
            <a:graphic>
              <a:graphicData uri="http://schemas.openxmlformats.org/presentationml/2006/ole">
                <mc:AlternateContent xmlns:mc="http://schemas.openxmlformats.org/markup-compatibility/2006">
                  <mc:Choice xmlns:v="urn:schemas-microsoft-com:vml" Requires="v">
                    <p:oleObj spid="_x0000_s6" name="Equation" r:id="rId12" imgW="164465" imgH="121285" progId="Equation.3">
                      <p:embed/>
                    </p:oleObj>
                  </mc:Choice>
                  <mc:Fallback>
                    <p:oleObj name="Equation" r:id="rId12" imgW="164465" imgH="121285" progId="Equation.3">
                      <p:embed/>
                      <p:pic>
                        <p:nvPicPr>
                          <p:cNvPr id="0" name="Object 23"/>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608" y="482"/>
                            <a:ext cx="318" cy="23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6766" name="Object 24"/>
              <p:cNvGraphicFramePr>
                <a:graphicFrameLocks noChangeAspect="1"/>
              </p:cNvGraphicFramePr>
              <p:nvPr/>
            </p:nvGraphicFramePr>
            <p:xfrm>
              <a:off x="2608" y="981"/>
              <a:ext cx="317" cy="234"/>
            </p:xfrm>
            <a:graphic>
              <a:graphicData uri="http://schemas.openxmlformats.org/presentationml/2006/ole">
                <mc:AlternateContent xmlns:mc="http://schemas.openxmlformats.org/markup-compatibility/2006">
                  <mc:Choice xmlns:v="urn:schemas-microsoft-com:vml" Requires="v">
                    <p:oleObj spid="_x0000_s7" name="Equation" r:id="rId14" imgW="164465" imgH="121285" progId="Equation.3">
                      <p:embed/>
                    </p:oleObj>
                  </mc:Choice>
                  <mc:Fallback>
                    <p:oleObj name="Equation" r:id="rId14" imgW="164465" imgH="121285" progId="Equation.3">
                      <p:embed/>
                      <p:pic>
                        <p:nvPicPr>
                          <p:cNvPr id="0" name="Object 24"/>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608" y="981"/>
                            <a:ext cx="317" cy="23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6767" name="Object 25"/>
              <p:cNvGraphicFramePr>
                <a:graphicFrameLocks noChangeAspect="1"/>
              </p:cNvGraphicFramePr>
              <p:nvPr/>
            </p:nvGraphicFramePr>
            <p:xfrm>
              <a:off x="3061" y="754"/>
              <a:ext cx="251" cy="192"/>
            </p:xfrm>
            <a:graphic>
              <a:graphicData uri="http://schemas.openxmlformats.org/presentationml/2006/ole">
                <mc:AlternateContent xmlns:mc="http://schemas.openxmlformats.org/markup-compatibility/2006">
                  <mc:Choice xmlns:v="urn:schemas-microsoft-com:vml" Requires="v">
                    <p:oleObj spid="_x0000_s8" name="Equation" r:id="rId16" imgW="149860" imgH="107315" progId="Equation.3">
                      <p:embed/>
                    </p:oleObj>
                  </mc:Choice>
                  <mc:Fallback>
                    <p:oleObj name="Equation" r:id="rId16" imgW="149860" imgH="107315" progId="Equation.3">
                      <p:embed/>
                      <p:pic>
                        <p:nvPicPr>
                          <p:cNvPr id="0" name="Object 25"/>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061" y="754"/>
                            <a:ext cx="251" cy="1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6768" name="Object 26"/>
              <p:cNvGraphicFramePr>
                <a:graphicFrameLocks noChangeAspect="1"/>
              </p:cNvGraphicFramePr>
              <p:nvPr/>
            </p:nvGraphicFramePr>
            <p:xfrm>
              <a:off x="2517" y="1480"/>
              <a:ext cx="318" cy="218"/>
            </p:xfrm>
            <a:graphic>
              <a:graphicData uri="http://schemas.openxmlformats.org/presentationml/2006/ole">
                <mc:AlternateContent xmlns:mc="http://schemas.openxmlformats.org/markup-compatibility/2006">
                  <mc:Choice xmlns:v="urn:schemas-microsoft-com:vml" Requires="v">
                    <p:oleObj spid="_x0000_s9" name="Equation" r:id="rId18" imgW="164465" imgH="107315" progId="Equation.3">
                      <p:embed/>
                    </p:oleObj>
                  </mc:Choice>
                  <mc:Fallback>
                    <p:oleObj name="Equation" r:id="rId18" imgW="164465" imgH="107315" progId="Equation.3">
                      <p:embed/>
                      <p:pic>
                        <p:nvPicPr>
                          <p:cNvPr id="0" name="Object 26"/>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2517" y="1480"/>
                            <a:ext cx="318" cy="21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156746" name="Text Box 27"/>
            <p:cNvSpPr txBox="1">
              <a:spLocks noChangeArrowheads="1"/>
            </p:cNvSpPr>
            <p:nvPr/>
          </p:nvSpPr>
          <p:spPr bwMode="auto">
            <a:xfrm>
              <a:off x="158" y="210"/>
              <a:ext cx="635" cy="339"/>
            </a:xfrm>
            <a:prstGeom prst="rect">
              <a:avLst/>
            </a:prstGeom>
            <a:noFill/>
            <a:ln>
              <a:noFill/>
            </a:ln>
            <a:effectLst>
              <a:prstShdw prst="shdw17" dist="17961" dir="2700000">
                <a:srgbClr val="3D5C99"/>
              </a:prstShdw>
            </a:effectLst>
            <a:extLst>
              <a:ext uri="{909E8E84-426E-40DD-AFC4-6F175D3DCCD1}">
                <a14:hiddenFill xmlns:a14="http://schemas.microsoft.com/office/drawing/2010/main">
                  <a:blipFill dpi="0" rotWithShape="0">
                    <a:blip r:embed="rId3"/>
                    <a:srcRect/>
                    <a:tile tx="0" ty="0" sx="100000" sy="100000" flip="none" algn="tl"/>
                  </a:blipFill>
                </a14:hiddenFill>
              </a:ext>
              <a:ext uri="{91240B29-F687-4F45-9708-019B960494DF}">
                <a14:hiddenLine xmlns:a14="http://schemas.microsoft.com/office/drawing/2010/main" w="28575">
                  <a:solidFill>
                    <a:schemeClr val="bg1"/>
                  </a:solidFill>
                  <a:miter lim="800000"/>
                  <a:headEnd/>
                  <a:tailEnd/>
                </a14:hiddenLine>
              </a:ext>
            </a:extLst>
          </p:spPr>
          <p:txBody>
            <a:bodyP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marL="0" marR="0" lvl="0" indent="0" algn="ctr" defTabSz="914400" rtl="0" eaLnBrk="0" fontAlgn="base" latinLnBrk="0" hangingPunct="0">
                <a:lnSpc>
                  <a:spcPct val="100000"/>
                </a:lnSpc>
                <a:spcBef>
                  <a:spcPct val="50000"/>
                </a:spcBef>
                <a:spcAft>
                  <a:spcPct val="0"/>
                </a:spcAft>
                <a:buClrTx/>
                <a:buSzTx/>
                <a:buFontTx/>
                <a:buNone/>
                <a:defRPr/>
              </a:pPr>
              <a:r>
                <a:rPr kumimoji="1" lang="en-US" altLang="zh-CN" sz="2800" b="1" i="0" u="none" strike="noStrike" kern="1200" cap="none" spc="0" normalizeH="0" baseline="0" noProof="0">
                  <a:ln>
                    <a:noFill/>
                  </a:ln>
                  <a:solidFill>
                    <a:srgbClr val="000000"/>
                  </a:solidFill>
                  <a:effectLst/>
                  <a:uLnTx/>
                  <a:uFillTx/>
                  <a:latin typeface="Times New Roman" panose="02020503050405090304" pitchFamily="18" charset="0"/>
                  <a:ea typeface="仿宋_GB2312" pitchFamily="49" charset="-122"/>
                  <a:cs typeface="+mn-cs"/>
                  <a:sym typeface="Symbol" panose="05050102010706020507" pitchFamily="18" charset="2"/>
                </a:rPr>
                <a:t>1</a:t>
              </a:r>
              <a:r>
                <a:rPr kumimoji="1" lang="zh-CN" altLang="en-US" sz="2800" b="1" i="0" u="none" strike="noStrike" kern="1200" cap="none" spc="0" normalizeH="0" baseline="0" noProof="0">
                  <a:ln>
                    <a:noFill/>
                  </a:ln>
                  <a:solidFill>
                    <a:srgbClr val="000000"/>
                  </a:solidFill>
                  <a:effectLst/>
                  <a:uLnTx/>
                  <a:uFillTx/>
                  <a:latin typeface="Times New Roman" panose="02020503050405090304" pitchFamily="18" charset="0"/>
                  <a:ea typeface="仿宋_GB2312" pitchFamily="49" charset="-122"/>
                  <a:cs typeface="+mn-cs"/>
                  <a:sym typeface="Symbol" panose="05050102010706020507" pitchFamily="18" charset="2"/>
                </a:rPr>
                <a:t>。</a:t>
              </a:r>
              <a:endParaRPr kumimoji="1" lang="zh-CN" altLang="en-US" sz="2800" b="1" i="0" u="none" strike="noStrike" kern="1200" cap="none" spc="0" normalizeH="0" baseline="0" noProof="0">
                <a:ln>
                  <a:noFill/>
                </a:ln>
                <a:solidFill>
                  <a:srgbClr val="000000"/>
                </a:solidFill>
                <a:effectLst/>
                <a:uLnTx/>
                <a:uFillTx/>
                <a:latin typeface="Times New Roman" panose="02020503050405090304" pitchFamily="18" charset="0"/>
                <a:ea typeface="仿宋_GB2312" pitchFamily="49" charset="-122"/>
                <a:cs typeface="+mn-cs"/>
                <a:sym typeface="Symbol" panose="05050102010706020507" pitchFamily="18" charset="2"/>
              </a:endParaRPr>
            </a:p>
          </p:txBody>
        </p:sp>
      </p:grpSp>
      <p:graphicFrame>
        <p:nvGraphicFramePr>
          <p:cNvPr id="286748" name="Object 28"/>
          <p:cNvGraphicFramePr>
            <a:graphicFrameLocks noChangeAspect="1"/>
          </p:cNvGraphicFramePr>
          <p:nvPr/>
        </p:nvGraphicFramePr>
        <p:xfrm>
          <a:off x="6076950" y="3586798"/>
          <a:ext cx="4070350" cy="501650"/>
        </p:xfrm>
        <a:graphic>
          <a:graphicData uri="http://schemas.openxmlformats.org/presentationml/2006/ole">
            <mc:AlternateContent xmlns:mc="http://schemas.openxmlformats.org/markup-compatibility/2006">
              <mc:Choice xmlns:v="urn:schemas-microsoft-com:vml" Requires="v">
                <p:oleObj spid="_x0000_s10" name="Equation" r:id="rId20" imgW="1071880" imgH="121285" progId="Equation.3">
                  <p:embed/>
                </p:oleObj>
              </mc:Choice>
              <mc:Fallback>
                <p:oleObj name="Equation" r:id="rId20" imgW="1071880" imgH="121285" progId="Equation.3">
                  <p:embed/>
                  <p:pic>
                    <p:nvPicPr>
                      <p:cNvPr id="0" name="Object 28"/>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6076950" y="3586798"/>
                        <a:ext cx="4070350" cy="501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86749" name="Oval 29"/>
          <p:cNvSpPr>
            <a:spLocks noChangeArrowheads="1"/>
          </p:cNvSpPr>
          <p:nvPr/>
        </p:nvSpPr>
        <p:spPr bwMode="auto">
          <a:xfrm>
            <a:off x="2855913" y="302260"/>
            <a:ext cx="3168650" cy="3068638"/>
          </a:xfrm>
          <a:prstGeom prst="ellipse">
            <a:avLst/>
          </a:prstGeom>
          <a:noFill/>
          <a:ln w="28575" algn="ctr">
            <a:solidFill>
              <a:srgbClr val="CC0000"/>
            </a:solidFill>
            <a:prstDash val="dash"/>
            <a:round/>
          </a:ln>
          <a:effectLst>
            <a:prstShdw prst="shdw17" dist="17961" dir="2700000">
              <a:srgbClr val="7A0000"/>
            </a:prstShdw>
          </a:effectLst>
          <a:extLst>
            <a:ext uri="{909E8E84-426E-40DD-AFC4-6F175D3DCCD1}">
              <a14:hiddenFill xmlns:a14="http://schemas.microsoft.com/office/drawing/2010/main">
                <a:blipFill dpi="0" rotWithShape="0">
                  <a:blip r:embed="rId3"/>
                  <a:srcRect/>
                  <a:tile tx="0" ty="0" sx="100000" sy="100000" flip="none" algn="tl"/>
                </a:blipFill>
              </a14:hiddenFill>
            </a:ext>
          </a:extLst>
        </p:spPr>
        <p:txBody>
          <a:bodyPr wrap="none" anchor="ct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3366"/>
              </a:solidFill>
              <a:effectLst/>
              <a:uLnTx/>
              <a:uFillTx/>
              <a:latin typeface="Arial" panose="020B0604020202090204" pitchFamily="34" charset="0"/>
              <a:ea typeface="宋体" pitchFamily="2" charset="-122"/>
              <a:cs typeface="+mn-cs"/>
            </a:endParaRPr>
          </a:p>
        </p:txBody>
      </p:sp>
      <p:grpSp>
        <p:nvGrpSpPr>
          <p:cNvPr id="286750" name="Group 30"/>
          <p:cNvGrpSpPr/>
          <p:nvPr/>
        </p:nvGrpSpPr>
        <p:grpSpPr bwMode="auto">
          <a:xfrm>
            <a:off x="7608888" y="1283335"/>
            <a:ext cx="1727200" cy="1871663"/>
            <a:chOff x="3833" y="618"/>
            <a:chExt cx="1088" cy="1179"/>
          </a:xfrm>
        </p:grpSpPr>
        <p:sp>
          <p:nvSpPr>
            <p:cNvPr id="286751" name="Freeform 31"/>
            <p:cNvSpPr/>
            <p:nvPr/>
          </p:nvSpPr>
          <p:spPr bwMode="auto">
            <a:xfrm>
              <a:off x="3833" y="618"/>
              <a:ext cx="1088" cy="1088"/>
            </a:xfrm>
            <a:custGeom>
              <a:avLst/>
              <a:gdLst>
                <a:gd name="T0" fmla="*/ 38 w 1112"/>
                <a:gd name="T1" fmla="*/ 793 h 1035"/>
                <a:gd name="T2" fmla="*/ 38 w 1112"/>
                <a:gd name="T3" fmla="*/ 113 h 1035"/>
                <a:gd name="T4" fmla="*/ 265 w 1112"/>
                <a:gd name="T5" fmla="*/ 113 h 1035"/>
                <a:gd name="T6" fmla="*/ 265 w 1112"/>
                <a:gd name="T7" fmla="*/ 476 h 1035"/>
                <a:gd name="T8" fmla="*/ 356 w 1112"/>
                <a:gd name="T9" fmla="*/ 521 h 1035"/>
                <a:gd name="T10" fmla="*/ 991 w 1112"/>
                <a:gd name="T11" fmla="*/ 521 h 1035"/>
                <a:gd name="T12" fmla="*/ 1081 w 1112"/>
                <a:gd name="T13" fmla="*/ 975 h 1035"/>
                <a:gd name="T14" fmla="*/ 1036 w 1112"/>
                <a:gd name="T15" fmla="*/ 884 h 10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2" h="1035">
                  <a:moveTo>
                    <a:pt x="38" y="793"/>
                  </a:moveTo>
                  <a:cubicBezTo>
                    <a:pt x="19" y="509"/>
                    <a:pt x="0" y="226"/>
                    <a:pt x="38" y="113"/>
                  </a:cubicBezTo>
                  <a:cubicBezTo>
                    <a:pt x="76" y="0"/>
                    <a:pt x="227" y="53"/>
                    <a:pt x="265" y="113"/>
                  </a:cubicBezTo>
                  <a:cubicBezTo>
                    <a:pt x="303" y="173"/>
                    <a:pt x="250" y="408"/>
                    <a:pt x="265" y="476"/>
                  </a:cubicBezTo>
                  <a:cubicBezTo>
                    <a:pt x="280" y="544"/>
                    <a:pt x="235" y="514"/>
                    <a:pt x="356" y="521"/>
                  </a:cubicBezTo>
                  <a:cubicBezTo>
                    <a:pt x="477" y="528"/>
                    <a:pt x="870" y="445"/>
                    <a:pt x="991" y="521"/>
                  </a:cubicBezTo>
                  <a:cubicBezTo>
                    <a:pt x="1112" y="597"/>
                    <a:pt x="1074" y="915"/>
                    <a:pt x="1081" y="975"/>
                  </a:cubicBezTo>
                  <a:cubicBezTo>
                    <a:pt x="1088" y="1035"/>
                    <a:pt x="1043" y="892"/>
                    <a:pt x="1036" y="884"/>
                  </a:cubicBezTo>
                </a:path>
              </a:pathLst>
            </a:custGeom>
            <a:noFill/>
            <a:ln w="28575" cap="flat" cmpd="sng">
              <a:solidFill>
                <a:schemeClr val="hlink"/>
              </a:solidFill>
              <a:prstDash val="lgDash"/>
              <a:round/>
              <a:headEnd type="none" w="med" len="med"/>
              <a:tailEnd type="none" w="med" len="med"/>
            </a:ln>
            <a:effectLst>
              <a:prstShdw prst="shdw17" dist="17961" dir="2700000">
                <a:schemeClr val="hlink">
                  <a:gamma/>
                  <a:shade val="60000"/>
                  <a:invGamma/>
                </a:schemeClr>
              </a:prstShdw>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3366"/>
                </a:solidFill>
                <a:effectLst/>
                <a:uLnTx/>
                <a:uFillTx/>
                <a:latin typeface="Arial" panose="020B0604020202090204" pitchFamily="34" charset="0"/>
                <a:ea typeface="+mn-ea"/>
                <a:cs typeface="+mn-cs"/>
              </a:endParaRPr>
            </a:p>
          </p:txBody>
        </p:sp>
        <p:sp>
          <p:nvSpPr>
            <p:cNvPr id="286752" name="Line 32"/>
            <p:cNvSpPr>
              <a:spLocks noChangeShapeType="1"/>
            </p:cNvSpPr>
            <p:nvPr/>
          </p:nvSpPr>
          <p:spPr bwMode="auto">
            <a:xfrm flipH="1" flipV="1">
              <a:off x="4876" y="1434"/>
              <a:ext cx="0" cy="363"/>
            </a:xfrm>
            <a:prstGeom prst="line">
              <a:avLst/>
            </a:prstGeom>
            <a:noFill/>
            <a:ln w="57150">
              <a:solidFill>
                <a:schemeClr val="hlink"/>
              </a:solidFill>
              <a:prstDash val="dash"/>
              <a:round/>
              <a:headEnd type="triangle" w="med" len="med"/>
            </a:ln>
            <a:effectLst>
              <a:prstShdw prst="shdw17" dist="17961" dir="2700000">
                <a:schemeClr val="hlink">
                  <a:gamma/>
                  <a:shade val="60000"/>
                  <a:invGamma/>
                </a:schemeClr>
              </a:prstShdw>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3366"/>
                </a:solidFill>
                <a:effectLst/>
                <a:uLnTx/>
                <a:uFillTx/>
                <a:latin typeface="Arial" panose="020B0604020202090204" pitchFamily="34" charset="0"/>
                <a:ea typeface="+mn-ea"/>
                <a:cs typeface="+mn-cs"/>
              </a:endParaRPr>
            </a:p>
          </p:txBody>
        </p:sp>
      </p:grpSp>
      <p:grpSp>
        <p:nvGrpSpPr>
          <p:cNvPr id="286753" name="Group 33"/>
          <p:cNvGrpSpPr/>
          <p:nvPr/>
        </p:nvGrpSpPr>
        <p:grpSpPr bwMode="auto">
          <a:xfrm>
            <a:off x="6311900" y="635635"/>
            <a:ext cx="3960813" cy="2808288"/>
            <a:chOff x="3016" y="210"/>
            <a:chExt cx="2495" cy="1769"/>
          </a:xfrm>
        </p:grpSpPr>
        <p:grpSp>
          <p:nvGrpSpPr>
            <p:cNvPr id="156722" name="Group 34"/>
            <p:cNvGrpSpPr/>
            <p:nvPr/>
          </p:nvGrpSpPr>
          <p:grpSpPr bwMode="auto">
            <a:xfrm>
              <a:off x="3243" y="210"/>
              <a:ext cx="2268" cy="1769"/>
              <a:chOff x="1565" y="1979"/>
              <a:chExt cx="2601" cy="1950"/>
            </a:xfrm>
          </p:grpSpPr>
          <p:graphicFrame>
            <p:nvGraphicFramePr>
              <p:cNvPr id="156724" name="Object 35"/>
              <p:cNvGraphicFramePr>
                <a:graphicFrameLocks noChangeAspect="1"/>
              </p:cNvGraphicFramePr>
              <p:nvPr/>
            </p:nvGraphicFramePr>
            <p:xfrm>
              <a:off x="3833" y="3022"/>
              <a:ext cx="333" cy="815"/>
            </p:xfrm>
            <a:graphic>
              <a:graphicData uri="http://schemas.openxmlformats.org/presentationml/2006/ole">
                <mc:AlternateContent xmlns:mc="http://schemas.openxmlformats.org/markup-compatibility/2006">
                  <mc:Choice xmlns:v="urn:schemas-microsoft-com:vml" Requires="v">
                    <p:oleObj spid="_x0000_s11" name="Equation" r:id="rId22" imgW="157480" imgH="407035" progId="Equation.3">
                      <p:embed/>
                    </p:oleObj>
                  </mc:Choice>
                  <mc:Fallback>
                    <p:oleObj name="Equation" r:id="rId22" imgW="157480" imgH="407035" progId="Equation.3">
                      <p:embed/>
                      <p:pic>
                        <p:nvPicPr>
                          <p:cNvPr id="0" name="Object 35"/>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3833" y="3022"/>
                            <a:ext cx="333" cy="81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56725" name="Group 36"/>
              <p:cNvGrpSpPr/>
              <p:nvPr/>
            </p:nvGrpSpPr>
            <p:grpSpPr bwMode="auto">
              <a:xfrm>
                <a:off x="1565" y="1979"/>
                <a:ext cx="2223" cy="1950"/>
                <a:chOff x="3288" y="346"/>
                <a:chExt cx="2223" cy="1950"/>
              </a:xfrm>
            </p:grpSpPr>
            <p:graphicFrame>
              <p:nvGraphicFramePr>
                <p:cNvPr id="156726" name="Object 37"/>
                <p:cNvGraphicFramePr>
                  <a:graphicFrameLocks noChangeAspect="1"/>
                </p:cNvGraphicFramePr>
                <p:nvPr/>
              </p:nvGraphicFramePr>
              <p:xfrm>
                <a:off x="4604" y="1026"/>
                <a:ext cx="609" cy="259"/>
              </p:xfrm>
              <a:graphic>
                <a:graphicData uri="http://schemas.openxmlformats.org/presentationml/2006/ole">
                  <mc:AlternateContent xmlns:mc="http://schemas.openxmlformats.org/markup-compatibility/2006">
                    <mc:Choice xmlns:v="urn:schemas-microsoft-com:vml" Requires="v">
                      <p:oleObj spid="_x0000_s12" name="Equation" r:id="rId24" imgW="235585" imgH="92710" progId="Equation.3">
                        <p:embed/>
                      </p:oleObj>
                    </mc:Choice>
                    <mc:Fallback>
                      <p:oleObj name="Equation" r:id="rId24" imgW="235585" imgH="92710" progId="Equation.3">
                        <p:embed/>
                        <p:pic>
                          <p:nvPicPr>
                            <p:cNvPr id="0" name="Object 37"/>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4604" y="1026"/>
                              <a:ext cx="609" cy="2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6727" name="Object 38"/>
                <p:cNvGraphicFramePr>
                  <a:graphicFrameLocks noChangeAspect="1"/>
                </p:cNvGraphicFramePr>
                <p:nvPr/>
              </p:nvGraphicFramePr>
              <p:xfrm>
                <a:off x="4604" y="1298"/>
                <a:ext cx="665" cy="333"/>
              </p:xfrm>
              <a:graphic>
                <a:graphicData uri="http://schemas.openxmlformats.org/presentationml/2006/ole">
                  <mc:AlternateContent xmlns:mc="http://schemas.openxmlformats.org/markup-compatibility/2006">
                    <mc:Choice xmlns:v="urn:schemas-microsoft-com:vml" Requires="v">
                      <p:oleObj spid="_x0000_s13" name="Equation" r:id="rId26" imgW="250190" imgH="121285" progId="Equation.3">
                        <p:embed/>
                      </p:oleObj>
                    </mc:Choice>
                    <mc:Fallback>
                      <p:oleObj name="Equation" r:id="rId26" imgW="250190" imgH="121285" progId="Equation.3">
                        <p:embed/>
                        <p:pic>
                          <p:nvPicPr>
                            <p:cNvPr id="0" name="Object 38"/>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4604" y="1298"/>
                              <a:ext cx="665" cy="3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6728" name="Object 39"/>
                <p:cNvGraphicFramePr>
                  <a:graphicFrameLocks noChangeAspect="1"/>
                </p:cNvGraphicFramePr>
                <p:nvPr/>
              </p:nvGraphicFramePr>
              <p:xfrm>
                <a:off x="4513" y="346"/>
                <a:ext cx="425" cy="834"/>
              </p:xfrm>
              <a:graphic>
                <a:graphicData uri="http://schemas.openxmlformats.org/presentationml/2006/ole">
                  <mc:AlternateContent xmlns:mc="http://schemas.openxmlformats.org/markup-compatibility/2006">
                    <mc:Choice xmlns:v="urn:schemas-microsoft-com:vml" Requires="v">
                      <p:oleObj spid="_x0000_s14" name="Equation" r:id="rId28" imgW="207010" imgH="414655" progId="Equation.3">
                        <p:embed/>
                      </p:oleObj>
                    </mc:Choice>
                    <mc:Fallback>
                      <p:oleObj name="Equation" r:id="rId28" imgW="207010" imgH="414655" progId="Equation.3">
                        <p:embed/>
                        <p:pic>
                          <p:nvPicPr>
                            <p:cNvPr id="0" name="Object 39"/>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4513" y="346"/>
                              <a:ext cx="425" cy="83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56729" name="Rectangle 40"/>
                <p:cNvSpPr>
                  <a:spLocks noChangeArrowheads="1"/>
                </p:cNvSpPr>
                <p:nvPr/>
              </p:nvSpPr>
              <p:spPr bwMode="auto">
                <a:xfrm>
                  <a:off x="3833" y="346"/>
                  <a:ext cx="1587" cy="1950"/>
                </a:xfrm>
                <a:prstGeom prst="rect">
                  <a:avLst/>
                </a:prstGeom>
                <a:noFill/>
                <a:ln w="28575" cap="sq" algn="ctr">
                  <a:solidFill>
                    <a:srgbClr val="CC0000"/>
                  </a:solidFill>
                  <a:miter lim="800000"/>
                </a:ln>
                <a:effectLst>
                  <a:prstShdw prst="shdw17" dist="17961" dir="2700000">
                    <a:srgbClr val="7A0000"/>
                  </a:prstShdw>
                </a:effectLst>
                <a:extLst>
                  <a:ext uri="{909E8E84-426E-40DD-AFC4-6F175D3DCCD1}">
                    <a14:hiddenFill xmlns:a14="http://schemas.microsoft.com/office/drawing/2010/main">
                      <a:blipFill dpi="0" rotWithShape="0">
                        <a:blip r:embed="rId3"/>
                        <a:srcRect/>
                        <a:tile tx="0" ty="0" sx="100000" sy="100000" flip="none" algn="tl"/>
                      </a:blipFill>
                    </a14:hiddenFill>
                  </a:ext>
                </a:extLst>
              </p:spPr>
              <p:txBody>
                <a:bodyPr wrap="none" anchor="ct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3366"/>
                    </a:solidFill>
                    <a:effectLst/>
                    <a:uLnTx/>
                    <a:uFillTx/>
                    <a:latin typeface="Arial" panose="020B0604020202090204" pitchFamily="34" charset="0"/>
                    <a:ea typeface="宋体" pitchFamily="2" charset="-122"/>
                    <a:cs typeface="+mn-cs"/>
                  </a:endParaRPr>
                </a:p>
              </p:txBody>
            </p:sp>
            <p:sp>
              <p:nvSpPr>
                <p:cNvPr id="156730" name="Line 41"/>
                <p:cNvSpPr>
                  <a:spLocks noChangeShapeType="1"/>
                </p:cNvSpPr>
                <p:nvPr/>
              </p:nvSpPr>
              <p:spPr bwMode="auto">
                <a:xfrm>
                  <a:off x="4422" y="346"/>
                  <a:ext cx="0" cy="1950"/>
                </a:xfrm>
                <a:prstGeom prst="line">
                  <a:avLst/>
                </a:prstGeom>
                <a:noFill/>
                <a:ln w="28575" cap="sq">
                  <a:solidFill>
                    <a:srgbClr val="CC0000"/>
                  </a:solidFill>
                  <a:round/>
                  <a:headEnd type="oval" w="med" len="med"/>
                  <a:tailEnd type="oval" w="med" len="med"/>
                </a:ln>
                <a:effectLst>
                  <a:prstShdw prst="shdw17" dist="17961" dir="2700000">
                    <a:srgbClr val="7A0000"/>
                  </a:prstShdw>
                </a:effectLst>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3366"/>
                    </a:solidFill>
                    <a:effectLst/>
                    <a:uLnTx/>
                    <a:uFillTx/>
                    <a:latin typeface="Arial" panose="020B0604020202090204" pitchFamily="34" charset="0"/>
                    <a:ea typeface="+mn-ea"/>
                    <a:cs typeface="+mn-cs"/>
                  </a:endParaRPr>
                </a:p>
              </p:txBody>
            </p:sp>
            <p:sp>
              <p:nvSpPr>
                <p:cNvPr id="156731" name="Rectangle 42"/>
                <p:cNvSpPr>
                  <a:spLocks noChangeArrowheads="1"/>
                </p:cNvSpPr>
                <p:nvPr/>
              </p:nvSpPr>
              <p:spPr bwMode="auto">
                <a:xfrm>
                  <a:off x="3742" y="1071"/>
                  <a:ext cx="227" cy="454"/>
                </a:xfrm>
                <a:prstGeom prst="rect">
                  <a:avLst/>
                </a:prstGeom>
                <a:solidFill>
                  <a:srgbClr val="46ACAE"/>
                </a:solidFill>
                <a:ln>
                  <a:noFill/>
                </a:ln>
                <a:effectLst>
                  <a:prstShdw prst="shdw17" dist="17961" dir="2700000">
                    <a:srgbClr val="2A6768"/>
                  </a:prstShdw>
                </a:effectLst>
                <a:extLst>
                  <a:ext uri="{91240B29-F687-4F45-9708-019B960494DF}">
                    <a14:hiddenLine xmlns:a14="http://schemas.microsoft.com/office/drawing/2010/main" w="28575">
                      <a:solidFill>
                        <a:schemeClr val="bg1"/>
                      </a:solidFill>
                      <a:miter lim="800000"/>
                      <a:headEnd/>
                      <a:tailEnd/>
                    </a14:hiddenLine>
                  </a:ext>
                </a:extLst>
              </p:spPr>
              <p:txBody>
                <a:bodyPr wrap="none" anchor="ct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3366"/>
                    </a:solidFill>
                    <a:effectLst/>
                    <a:uLnTx/>
                    <a:uFillTx/>
                    <a:latin typeface="Arial" panose="020B0604020202090204" pitchFamily="34" charset="0"/>
                    <a:ea typeface="宋体" pitchFamily="2" charset="-122"/>
                    <a:cs typeface="+mn-cs"/>
                  </a:endParaRPr>
                </a:p>
              </p:txBody>
            </p:sp>
            <p:sp>
              <p:nvSpPr>
                <p:cNvPr id="156732" name="Rectangle 43"/>
                <p:cNvSpPr>
                  <a:spLocks noChangeArrowheads="1"/>
                </p:cNvSpPr>
                <p:nvPr/>
              </p:nvSpPr>
              <p:spPr bwMode="auto">
                <a:xfrm>
                  <a:off x="4286" y="1616"/>
                  <a:ext cx="227" cy="454"/>
                </a:xfrm>
                <a:prstGeom prst="rect">
                  <a:avLst/>
                </a:prstGeom>
                <a:solidFill>
                  <a:srgbClr val="46ACAE"/>
                </a:solidFill>
                <a:ln>
                  <a:noFill/>
                </a:ln>
                <a:effectLst>
                  <a:prstShdw prst="shdw17" dist="17961" dir="2700000">
                    <a:srgbClr val="2A6768"/>
                  </a:prstShdw>
                </a:effectLst>
                <a:extLst>
                  <a:ext uri="{91240B29-F687-4F45-9708-019B960494DF}">
                    <a14:hiddenLine xmlns:a14="http://schemas.microsoft.com/office/drawing/2010/main" w="28575">
                      <a:solidFill>
                        <a:schemeClr val="bg1"/>
                      </a:solidFill>
                      <a:miter lim="800000"/>
                      <a:headEnd/>
                      <a:tailEnd/>
                    </a14:hiddenLine>
                  </a:ext>
                </a:extLst>
              </p:spPr>
              <p:txBody>
                <a:bodyPr wrap="none" anchor="ct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3366"/>
                    </a:solidFill>
                    <a:effectLst/>
                    <a:uLnTx/>
                    <a:uFillTx/>
                    <a:latin typeface="Arial" panose="020B0604020202090204" pitchFamily="34" charset="0"/>
                    <a:ea typeface="宋体" pitchFamily="2" charset="-122"/>
                    <a:cs typeface="+mn-cs"/>
                  </a:endParaRPr>
                </a:p>
              </p:txBody>
            </p:sp>
            <p:sp>
              <p:nvSpPr>
                <p:cNvPr id="156733" name="Rectangle 44"/>
                <p:cNvSpPr>
                  <a:spLocks noChangeArrowheads="1"/>
                </p:cNvSpPr>
                <p:nvPr/>
              </p:nvSpPr>
              <p:spPr bwMode="auto">
                <a:xfrm>
                  <a:off x="4286" y="572"/>
                  <a:ext cx="227" cy="454"/>
                </a:xfrm>
                <a:prstGeom prst="rect">
                  <a:avLst/>
                </a:prstGeom>
                <a:solidFill>
                  <a:srgbClr val="46ACAE"/>
                </a:solidFill>
                <a:ln>
                  <a:noFill/>
                </a:ln>
                <a:effectLst>
                  <a:prstShdw prst="shdw17" dist="17961" dir="2700000">
                    <a:srgbClr val="2A6768"/>
                  </a:prstShdw>
                </a:effectLst>
                <a:extLst>
                  <a:ext uri="{91240B29-F687-4F45-9708-019B960494DF}">
                    <a14:hiddenLine xmlns:a14="http://schemas.microsoft.com/office/drawing/2010/main" w="28575">
                      <a:solidFill>
                        <a:schemeClr val="bg1"/>
                      </a:solidFill>
                      <a:miter lim="800000"/>
                      <a:headEnd/>
                      <a:tailEnd/>
                    </a14:hiddenLine>
                  </a:ext>
                </a:extLst>
              </p:spPr>
              <p:txBody>
                <a:bodyPr wrap="none" anchor="ct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3366"/>
                    </a:solidFill>
                    <a:effectLst/>
                    <a:uLnTx/>
                    <a:uFillTx/>
                    <a:latin typeface="Arial" panose="020B0604020202090204" pitchFamily="34" charset="0"/>
                    <a:ea typeface="宋体" pitchFamily="2" charset="-122"/>
                    <a:cs typeface="+mn-cs"/>
                  </a:endParaRPr>
                </a:p>
              </p:txBody>
            </p:sp>
            <p:sp>
              <p:nvSpPr>
                <p:cNvPr id="156734" name="Rectangle 45"/>
                <p:cNvSpPr>
                  <a:spLocks noChangeArrowheads="1"/>
                </p:cNvSpPr>
                <p:nvPr/>
              </p:nvSpPr>
              <p:spPr bwMode="auto">
                <a:xfrm>
                  <a:off x="5284" y="1570"/>
                  <a:ext cx="227" cy="454"/>
                </a:xfrm>
                <a:prstGeom prst="rect">
                  <a:avLst/>
                </a:prstGeom>
                <a:solidFill>
                  <a:srgbClr val="46ACAE"/>
                </a:solidFill>
                <a:ln>
                  <a:noFill/>
                </a:ln>
                <a:effectLst>
                  <a:prstShdw prst="shdw17" dist="17961" dir="2700000">
                    <a:srgbClr val="2A6768"/>
                  </a:prstShdw>
                </a:effectLst>
                <a:extLst>
                  <a:ext uri="{91240B29-F687-4F45-9708-019B960494DF}">
                    <a14:hiddenLine xmlns:a14="http://schemas.microsoft.com/office/drawing/2010/main" w="28575">
                      <a:solidFill>
                        <a:schemeClr val="bg1"/>
                      </a:solidFill>
                      <a:miter lim="800000"/>
                      <a:headEnd/>
                      <a:tailEnd/>
                    </a14:hiddenLine>
                  </a:ext>
                </a:extLst>
              </p:spPr>
              <p:txBody>
                <a:bodyPr wrap="none" anchor="ct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3366"/>
                    </a:solidFill>
                    <a:effectLst/>
                    <a:uLnTx/>
                    <a:uFillTx/>
                    <a:latin typeface="Arial" panose="020B0604020202090204" pitchFamily="34" charset="0"/>
                    <a:ea typeface="宋体" pitchFamily="2" charset="-122"/>
                    <a:cs typeface="+mn-cs"/>
                  </a:endParaRPr>
                </a:p>
              </p:txBody>
            </p:sp>
            <p:sp>
              <p:nvSpPr>
                <p:cNvPr id="156735" name="Rectangle 46"/>
                <p:cNvSpPr>
                  <a:spLocks noChangeArrowheads="1"/>
                </p:cNvSpPr>
                <p:nvPr/>
              </p:nvSpPr>
              <p:spPr bwMode="auto">
                <a:xfrm>
                  <a:off x="5284" y="618"/>
                  <a:ext cx="227" cy="454"/>
                </a:xfrm>
                <a:prstGeom prst="rect">
                  <a:avLst/>
                </a:prstGeom>
                <a:solidFill>
                  <a:srgbClr val="46ACAE"/>
                </a:solidFill>
                <a:ln>
                  <a:noFill/>
                </a:ln>
                <a:effectLst>
                  <a:prstShdw prst="shdw17" dist="17961" dir="2700000">
                    <a:srgbClr val="2A6768"/>
                  </a:prstShdw>
                </a:effectLst>
                <a:extLst>
                  <a:ext uri="{91240B29-F687-4F45-9708-019B960494DF}">
                    <a14:hiddenLine xmlns:a14="http://schemas.microsoft.com/office/drawing/2010/main" w="28575">
                      <a:solidFill>
                        <a:schemeClr val="bg1"/>
                      </a:solidFill>
                      <a:miter lim="800000"/>
                      <a:headEnd/>
                      <a:tailEnd/>
                    </a14:hiddenLine>
                  </a:ext>
                </a:extLst>
              </p:spPr>
              <p:txBody>
                <a:bodyPr wrap="none" anchor="ct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3366"/>
                    </a:solidFill>
                    <a:effectLst/>
                    <a:uLnTx/>
                    <a:uFillTx/>
                    <a:latin typeface="Arial" panose="020B0604020202090204" pitchFamily="34" charset="0"/>
                    <a:ea typeface="宋体" pitchFamily="2" charset="-122"/>
                    <a:cs typeface="+mn-cs"/>
                  </a:endParaRPr>
                </a:p>
              </p:txBody>
            </p:sp>
            <p:grpSp>
              <p:nvGrpSpPr>
                <p:cNvPr id="156736" name="Group 47"/>
                <p:cNvGrpSpPr/>
                <p:nvPr/>
              </p:nvGrpSpPr>
              <p:grpSpPr bwMode="auto">
                <a:xfrm>
                  <a:off x="4422" y="1253"/>
                  <a:ext cx="318" cy="91"/>
                  <a:chOff x="2200" y="3385"/>
                  <a:chExt cx="453" cy="90"/>
                </a:xfrm>
              </p:grpSpPr>
              <p:sp>
                <p:nvSpPr>
                  <p:cNvPr id="156741" name="Oval 48"/>
                  <p:cNvSpPr>
                    <a:spLocks noChangeArrowheads="1"/>
                  </p:cNvSpPr>
                  <p:nvPr/>
                </p:nvSpPr>
                <p:spPr bwMode="auto">
                  <a:xfrm>
                    <a:off x="2562" y="3385"/>
                    <a:ext cx="91" cy="90"/>
                  </a:xfrm>
                  <a:prstGeom prst="ellipse">
                    <a:avLst/>
                  </a:prstGeom>
                  <a:noFill/>
                  <a:ln w="38100" cap="sq" algn="ctr">
                    <a:solidFill>
                      <a:srgbClr val="FFCC00"/>
                    </a:solidFill>
                    <a:round/>
                  </a:ln>
                  <a:effectLst>
                    <a:prstShdw prst="shdw17" dist="17961" dir="2700000">
                      <a:srgbClr val="997A00"/>
                    </a:prstShdw>
                  </a:effectLst>
                  <a:extLst>
                    <a:ext uri="{909E8E84-426E-40DD-AFC4-6F175D3DCCD1}">
                      <a14:hiddenFill xmlns:a14="http://schemas.microsoft.com/office/drawing/2010/main">
                        <a:solidFill>
                          <a:srgbClr val="FF9900"/>
                        </a:solidFill>
                      </a14:hiddenFill>
                    </a:ext>
                  </a:extLst>
                </p:spPr>
                <p:txBody>
                  <a:bodyPr wrap="none" anchor="ct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3366"/>
                      </a:solidFill>
                      <a:effectLst/>
                      <a:uLnTx/>
                      <a:uFillTx/>
                      <a:latin typeface="Arial" panose="020B0604020202090204" pitchFamily="34" charset="0"/>
                      <a:ea typeface="宋体" pitchFamily="2" charset="-122"/>
                      <a:cs typeface="+mn-cs"/>
                    </a:endParaRPr>
                  </a:p>
                </p:txBody>
              </p:sp>
              <p:sp>
                <p:nvSpPr>
                  <p:cNvPr id="156742" name="Line 49"/>
                  <p:cNvSpPr>
                    <a:spLocks noChangeShapeType="1"/>
                  </p:cNvSpPr>
                  <p:nvPr/>
                </p:nvSpPr>
                <p:spPr bwMode="auto">
                  <a:xfrm>
                    <a:off x="2200" y="3430"/>
                    <a:ext cx="362" cy="0"/>
                  </a:xfrm>
                  <a:prstGeom prst="line">
                    <a:avLst/>
                  </a:prstGeom>
                  <a:noFill/>
                  <a:ln w="38100" cap="sq">
                    <a:solidFill>
                      <a:srgbClr val="CC0000"/>
                    </a:solidFill>
                    <a:round/>
                    <a:headEnd type="oval" w="med" len="med"/>
                  </a:ln>
                  <a:effectLst>
                    <a:prstShdw prst="shdw17" dist="17961" dir="2700000">
                      <a:srgbClr val="7A0000"/>
                    </a:prstShdw>
                  </a:effectLst>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3366"/>
                      </a:solidFill>
                      <a:effectLst/>
                      <a:uLnTx/>
                      <a:uFillTx/>
                      <a:latin typeface="Arial" panose="020B0604020202090204" pitchFamily="34" charset="0"/>
                      <a:ea typeface="+mn-ea"/>
                      <a:cs typeface="+mn-cs"/>
                    </a:endParaRPr>
                  </a:p>
                </p:txBody>
              </p:sp>
            </p:grpSp>
            <p:grpSp>
              <p:nvGrpSpPr>
                <p:cNvPr id="156737" name="Group 50"/>
                <p:cNvGrpSpPr/>
                <p:nvPr/>
              </p:nvGrpSpPr>
              <p:grpSpPr bwMode="auto">
                <a:xfrm rot="10800000">
                  <a:off x="5057" y="1253"/>
                  <a:ext cx="362" cy="91"/>
                  <a:chOff x="2200" y="3385"/>
                  <a:chExt cx="453" cy="90"/>
                </a:xfrm>
              </p:grpSpPr>
              <p:sp>
                <p:nvSpPr>
                  <p:cNvPr id="156739" name="Oval 51"/>
                  <p:cNvSpPr>
                    <a:spLocks noChangeArrowheads="1"/>
                  </p:cNvSpPr>
                  <p:nvPr/>
                </p:nvSpPr>
                <p:spPr bwMode="auto">
                  <a:xfrm>
                    <a:off x="2562" y="3385"/>
                    <a:ext cx="91" cy="90"/>
                  </a:xfrm>
                  <a:prstGeom prst="ellipse">
                    <a:avLst/>
                  </a:prstGeom>
                  <a:noFill/>
                  <a:ln w="38100" cap="sq" algn="ctr">
                    <a:solidFill>
                      <a:srgbClr val="FFCC00"/>
                    </a:solidFill>
                    <a:round/>
                  </a:ln>
                  <a:effectLst>
                    <a:prstShdw prst="shdw17" dist="17961" dir="2700000">
                      <a:srgbClr val="997A00"/>
                    </a:prstShdw>
                  </a:effectLst>
                  <a:extLst>
                    <a:ext uri="{909E8E84-426E-40DD-AFC4-6F175D3DCCD1}">
                      <a14:hiddenFill xmlns:a14="http://schemas.microsoft.com/office/drawing/2010/main">
                        <a:solidFill>
                          <a:srgbClr val="FF9900"/>
                        </a:solidFill>
                      </a14:hiddenFill>
                    </a:ext>
                  </a:extLst>
                </p:spPr>
                <p:txBody>
                  <a:bodyPr wrap="none" anchor="ct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3366"/>
                      </a:solidFill>
                      <a:effectLst/>
                      <a:uLnTx/>
                      <a:uFillTx/>
                      <a:latin typeface="Arial" panose="020B0604020202090204" pitchFamily="34" charset="0"/>
                      <a:ea typeface="宋体" pitchFamily="2" charset="-122"/>
                      <a:cs typeface="+mn-cs"/>
                    </a:endParaRPr>
                  </a:p>
                </p:txBody>
              </p:sp>
              <p:sp>
                <p:nvSpPr>
                  <p:cNvPr id="156740" name="Line 52"/>
                  <p:cNvSpPr>
                    <a:spLocks noChangeShapeType="1"/>
                  </p:cNvSpPr>
                  <p:nvPr/>
                </p:nvSpPr>
                <p:spPr bwMode="auto">
                  <a:xfrm>
                    <a:off x="2200" y="3430"/>
                    <a:ext cx="362" cy="0"/>
                  </a:xfrm>
                  <a:prstGeom prst="line">
                    <a:avLst/>
                  </a:prstGeom>
                  <a:noFill/>
                  <a:ln w="38100" cap="sq">
                    <a:solidFill>
                      <a:srgbClr val="CC0000"/>
                    </a:solidFill>
                    <a:round/>
                    <a:headEnd type="oval" w="med" len="med"/>
                  </a:ln>
                  <a:effectLst>
                    <a:prstShdw prst="shdw17" dist="17961" dir="2700000">
                      <a:srgbClr val="7A0000"/>
                    </a:prstShdw>
                  </a:effectLst>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3366"/>
                      </a:solidFill>
                      <a:effectLst/>
                      <a:uLnTx/>
                      <a:uFillTx/>
                      <a:latin typeface="Arial" panose="020B0604020202090204" pitchFamily="34" charset="0"/>
                      <a:ea typeface="+mn-ea"/>
                      <a:cs typeface="+mn-cs"/>
                    </a:endParaRPr>
                  </a:p>
                </p:txBody>
              </p:sp>
            </p:grpSp>
            <p:graphicFrame>
              <p:nvGraphicFramePr>
                <p:cNvPr id="156738" name="Object 53"/>
                <p:cNvGraphicFramePr>
                  <a:graphicFrameLocks noChangeAspect="1"/>
                </p:cNvGraphicFramePr>
                <p:nvPr/>
              </p:nvGraphicFramePr>
              <p:xfrm>
                <a:off x="3288" y="799"/>
                <a:ext cx="463" cy="833"/>
              </p:xfrm>
              <a:graphic>
                <a:graphicData uri="http://schemas.openxmlformats.org/presentationml/2006/ole">
                  <mc:AlternateContent xmlns:mc="http://schemas.openxmlformats.org/markup-compatibility/2006">
                    <mc:Choice xmlns:v="urn:schemas-microsoft-com:vml" Requires="v">
                      <p:oleObj spid="_x0000_s15" name="Equation" r:id="rId30" imgW="221615" imgH="414655" progId="Equation.3">
                        <p:embed/>
                      </p:oleObj>
                    </mc:Choice>
                    <mc:Fallback>
                      <p:oleObj name="Equation" r:id="rId30" imgW="221615" imgH="414655" progId="Equation.3">
                        <p:embed/>
                        <p:pic>
                          <p:nvPicPr>
                            <p:cNvPr id="0" name="Object 53"/>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3288" y="799"/>
                              <a:ext cx="463" cy="8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sp>
          <p:nvSpPr>
            <p:cNvPr id="156723" name="Text Box 54"/>
            <p:cNvSpPr txBox="1">
              <a:spLocks noChangeArrowheads="1"/>
            </p:cNvSpPr>
            <p:nvPr/>
          </p:nvSpPr>
          <p:spPr bwMode="auto">
            <a:xfrm>
              <a:off x="3016" y="210"/>
              <a:ext cx="544" cy="329"/>
            </a:xfrm>
            <a:prstGeom prst="rect">
              <a:avLst/>
            </a:prstGeom>
            <a:noFill/>
            <a:ln>
              <a:noFill/>
            </a:ln>
            <a:effectLst>
              <a:prstShdw prst="shdw17" dist="17961" dir="2700000">
                <a:srgbClr val="3D5C99"/>
              </a:prstShdw>
            </a:effectLst>
            <a:extLst>
              <a:ext uri="{909E8E84-426E-40DD-AFC4-6F175D3DCCD1}">
                <a14:hiddenFill xmlns:a14="http://schemas.microsoft.com/office/drawing/2010/main">
                  <a:blipFill dpi="0" rotWithShape="0">
                    <a:blip r:embed="rId3"/>
                    <a:srcRect/>
                    <a:tile tx="0" ty="0" sx="100000" sy="100000" flip="none" algn="tl"/>
                  </a:blipFill>
                </a14:hiddenFill>
              </a:ext>
              <a:ext uri="{91240B29-F687-4F45-9708-019B960494DF}">
                <a14:hiddenLine xmlns:a14="http://schemas.microsoft.com/office/drawing/2010/main" w="28575">
                  <a:solidFill>
                    <a:schemeClr val="bg1"/>
                  </a:solidFill>
                  <a:miter lim="800000"/>
                  <a:headEnd/>
                  <a:tailEnd/>
                </a14:hiddenLine>
              </a:ext>
            </a:extLst>
          </p:spPr>
          <p:txBody>
            <a:bodyP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marL="0" marR="0" lvl="0" indent="0" algn="ctr" defTabSz="914400" rtl="0" eaLnBrk="0" fontAlgn="base" latinLnBrk="0" hangingPunct="0">
                <a:lnSpc>
                  <a:spcPct val="100000"/>
                </a:lnSpc>
                <a:spcBef>
                  <a:spcPct val="50000"/>
                </a:spcBef>
                <a:spcAft>
                  <a:spcPct val="0"/>
                </a:spcAft>
                <a:buClrTx/>
                <a:buSzTx/>
                <a:buFontTx/>
                <a:buNone/>
                <a:defRPr/>
              </a:pPr>
              <a:r>
                <a:rPr kumimoji="1" lang="en-US" altLang="zh-CN" sz="2800" b="1" i="0" u="none" strike="noStrike" kern="1200" cap="none" spc="0" normalizeH="0" baseline="0" noProof="0">
                  <a:ln>
                    <a:noFill/>
                  </a:ln>
                  <a:solidFill>
                    <a:srgbClr val="000000"/>
                  </a:solidFill>
                  <a:effectLst/>
                  <a:uLnTx/>
                  <a:uFillTx/>
                  <a:latin typeface="Times New Roman" panose="02020503050405090304" pitchFamily="18" charset="0"/>
                  <a:ea typeface="仿宋_GB2312" pitchFamily="49" charset="-122"/>
                  <a:cs typeface="+mn-cs"/>
                  <a:sym typeface="Symbol" panose="05050102010706020507" pitchFamily="18" charset="2"/>
                </a:rPr>
                <a:t>2</a:t>
              </a:r>
              <a:r>
                <a:rPr kumimoji="1" lang="zh-CN" altLang="en-US" sz="2800" b="1" i="0" u="none" strike="noStrike" kern="1200" cap="none" spc="0" normalizeH="0" baseline="0" noProof="0">
                  <a:ln>
                    <a:noFill/>
                  </a:ln>
                  <a:solidFill>
                    <a:srgbClr val="000000"/>
                  </a:solidFill>
                  <a:effectLst/>
                  <a:uLnTx/>
                  <a:uFillTx/>
                  <a:latin typeface="Times New Roman" panose="02020503050405090304" pitchFamily="18" charset="0"/>
                  <a:ea typeface="仿宋_GB2312" pitchFamily="49" charset="-122"/>
                  <a:cs typeface="+mn-cs"/>
                  <a:sym typeface="Symbol" panose="05050102010706020507" pitchFamily="18" charset="2"/>
                </a:rPr>
                <a:t>。</a:t>
              </a:r>
              <a:endParaRPr kumimoji="1" lang="zh-CN" altLang="en-US" sz="2800" b="1" i="0" u="none" strike="noStrike" kern="1200" cap="none" spc="0" normalizeH="0" baseline="0" noProof="0">
                <a:ln>
                  <a:noFill/>
                </a:ln>
                <a:solidFill>
                  <a:srgbClr val="000000"/>
                </a:solidFill>
                <a:effectLst/>
                <a:uLnTx/>
                <a:uFillTx/>
                <a:latin typeface="Times New Roman" panose="02020503050405090304" pitchFamily="18" charset="0"/>
                <a:ea typeface="仿宋_GB2312" pitchFamily="49" charset="-122"/>
                <a:cs typeface="+mn-cs"/>
                <a:sym typeface="Symbol" panose="05050102010706020507" pitchFamily="18" charset="2"/>
              </a:endParaRPr>
            </a:p>
          </p:txBody>
        </p:sp>
      </p:grpSp>
      <p:sp>
        <p:nvSpPr>
          <p:cNvPr id="156681" name="Text Box 63"/>
          <p:cNvSpPr txBox="1">
            <a:spLocks noChangeArrowheads="1"/>
          </p:cNvSpPr>
          <p:nvPr/>
        </p:nvSpPr>
        <p:spPr bwMode="auto">
          <a:xfrm>
            <a:off x="5232400" y="5315585"/>
            <a:ext cx="431800" cy="583565"/>
          </a:xfrm>
          <a:prstGeom prst="rect">
            <a:avLst/>
          </a:prstGeom>
          <a:noFill/>
          <a:ln>
            <a:noFill/>
          </a:ln>
          <a:effectLst>
            <a:prstShdw prst="shdw17" dist="17961" dir="2700000">
              <a:srgbClr val="3D5C99"/>
            </a:prstShdw>
          </a:effectLst>
          <a:extLst>
            <a:ext uri="{909E8E84-426E-40DD-AFC4-6F175D3DCCD1}">
              <a14:hiddenFill xmlns:a14="http://schemas.microsoft.com/office/drawing/2010/main">
                <a:blipFill dpi="0" rotWithShape="0">
                  <a:blip r:embed="rId3"/>
                  <a:srcRect/>
                  <a:tile tx="0" ty="0" sx="100000" sy="100000" flip="none" algn="tl"/>
                </a:blipFill>
              </a14:hiddenFill>
            </a:ext>
            <a:ext uri="{91240B29-F687-4F45-9708-019B960494DF}">
              <a14:hiddenLine xmlns:a14="http://schemas.microsoft.com/office/drawing/2010/main" w="28575">
                <a:solidFill>
                  <a:schemeClr val="bg1"/>
                </a:solidFill>
                <a:miter lim="800000"/>
                <a:headEnd/>
                <a:tailEnd/>
              </a14:hiddenLine>
            </a:ext>
          </a:extLst>
        </p:spPr>
        <p:txBody>
          <a:bodyP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marL="0" marR="0" lvl="0" indent="0" algn="ctr" defTabSz="914400" rtl="0" eaLnBrk="0" fontAlgn="base" latinLnBrk="0" hangingPunct="0">
              <a:lnSpc>
                <a:spcPct val="100000"/>
              </a:lnSpc>
              <a:spcBef>
                <a:spcPct val="50000"/>
              </a:spcBef>
              <a:spcAft>
                <a:spcPct val="0"/>
              </a:spcAft>
              <a:buClrTx/>
              <a:buSzTx/>
              <a:buFontTx/>
              <a:buNone/>
              <a:defRPr/>
            </a:pPr>
            <a:r>
              <a:rPr kumimoji="1" lang="en-US" altLang="zh-CN" sz="3200" b="1" i="0" u="none" strike="noStrike" kern="1200" cap="none" spc="0" normalizeH="0" baseline="0" noProof="0">
                <a:ln>
                  <a:noFill/>
                </a:ln>
                <a:solidFill>
                  <a:srgbClr val="003366"/>
                </a:solidFill>
                <a:effectLst/>
                <a:uLnTx/>
                <a:uFillTx/>
                <a:latin typeface="Times New Roman" panose="02020503050405090304" pitchFamily="18" charset="0"/>
                <a:ea typeface="仿宋_GB2312" pitchFamily="49" charset="-122"/>
                <a:cs typeface="+mn-cs"/>
                <a:sym typeface="Symbol" panose="05050102010706020507" pitchFamily="18" charset="2"/>
              </a:rPr>
              <a:t>-</a:t>
            </a:r>
            <a:endParaRPr kumimoji="1" lang="en-US" altLang="zh-CN" sz="3200" b="1" i="0" u="none" strike="noStrike" kern="1200" cap="none" spc="0" normalizeH="0" baseline="0" noProof="0">
              <a:ln>
                <a:noFill/>
              </a:ln>
              <a:solidFill>
                <a:srgbClr val="003366"/>
              </a:solidFill>
              <a:effectLst/>
              <a:uLnTx/>
              <a:uFillTx/>
              <a:latin typeface="Times New Roman" panose="02020503050405090304" pitchFamily="18" charset="0"/>
              <a:ea typeface="仿宋_GB2312" pitchFamily="49" charset="-122"/>
              <a:cs typeface="+mn-cs"/>
              <a:sym typeface="Symbol" panose="05050102010706020507" pitchFamily="18" charset="2"/>
            </a:endParaRPr>
          </a:p>
        </p:txBody>
      </p:sp>
      <p:sp>
        <p:nvSpPr>
          <p:cNvPr id="156682" name="Text Box 66"/>
          <p:cNvSpPr txBox="1">
            <a:spLocks noChangeArrowheads="1"/>
          </p:cNvSpPr>
          <p:nvPr/>
        </p:nvSpPr>
        <p:spPr bwMode="auto">
          <a:xfrm>
            <a:off x="3648075" y="5460048"/>
            <a:ext cx="720725" cy="460375"/>
          </a:xfrm>
          <a:prstGeom prst="rect">
            <a:avLst/>
          </a:prstGeom>
          <a:noFill/>
          <a:ln>
            <a:noFill/>
          </a:ln>
          <a:effectLst>
            <a:prstShdw prst="shdw17" dist="17961" dir="2700000">
              <a:srgbClr val="3D5C99"/>
            </a:prstShdw>
          </a:effectLst>
          <a:extLst>
            <a:ext uri="{909E8E84-426E-40DD-AFC4-6F175D3DCCD1}">
              <a14:hiddenFill xmlns:a14="http://schemas.microsoft.com/office/drawing/2010/main">
                <a:blipFill dpi="0" rotWithShape="0">
                  <a:blip r:embed="rId3"/>
                  <a:srcRect/>
                  <a:tile tx="0" ty="0" sx="100000" sy="100000" flip="none" algn="tl"/>
                </a:blipFill>
              </a14:hiddenFill>
            </a:ext>
            <a:ext uri="{91240B29-F687-4F45-9708-019B960494DF}">
              <a14:hiddenLine xmlns:a14="http://schemas.microsoft.com/office/drawing/2010/main" w="28575">
                <a:solidFill>
                  <a:schemeClr val="bg1"/>
                </a:solidFill>
                <a:miter lim="800000"/>
                <a:headEnd/>
                <a:tailEnd/>
              </a14:hiddenLine>
            </a:ext>
          </a:extLst>
        </p:spPr>
        <p:txBody>
          <a:bodyP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a:ln>
                  <a:noFill/>
                </a:ln>
                <a:solidFill>
                  <a:srgbClr val="003366"/>
                </a:solidFill>
                <a:effectLst/>
                <a:uLnTx/>
                <a:uFillTx/>
                <a:latin typeface="Times New Roman" panose="02020503050405090304" pitchFamily="18" charset="0"/>
                <a:ea typeface="仿宋_GB2312" pitchFamily="49" charset="-122"/>
                <a:cs typeface="+mn-cs"/>
                <a:sym typeface="Symbol" panose="05050102010706020507" pitchFamily="18" charset="2"/>
              </a:rPr>
              <a:t>5V</a:t>
            </a:r>
            <a:endParaRPr kumimoji="1" lang="en-US" altLang="zh-CN" sz="2400" b="1" i="0" u="none" strike="noStrike" kern="1200" cap="none" spc="0" normalizeH="0" baseline="0" noProof="0">
              <a:ln>
                <a:noFill/>
              </a:ln>
              <a:solidFill>
                <a:srgbClr val="FFFF00"/>
              </a:solidFill>
              <a:effectLst/>
              <a:uLnTx/>
              <a:uFillTx/>
              <a:latin typeface="Times New Roman" panose="02020503050405090304" pitchFamily="18" charset="0"/>
              <a:ea typeface="仿宋_GB2312" pitchFamily="49" charset="-122"/>
              <a:cs typeface="+mn-cs"/>
              <a:sym typeface="Symbol" panose="05050102010706020507" pitchFamily="18" charset="2"/>
            </a:endParaRPr>
          </a:p>
        </p:txBody>
      </p:sp>
      <p:grpSp>
        <p:nvGrpSpPr>
          <p:cNvPr id="286790" name="Group 70"/>
          <p:cNvGrpSpPr/>
          <p:nvPr/>
        </p:nvGrpSpPr>
        <p:grpSpPr bwMode="auto">
          <a:xfrm>
            <a:off x="5735638" y="4236085"/>
            <a:ext cx="4105275" cy="1684338"/>
            <a:chOff x="2653" y="2478"/>
            <a:chExt cx="2586" cy="1061"/>
          </a:xfrm>
        </p:grpSpPr>
        <p:grpSp>
          <p:nvGrpSpPr>
            <p:cNvPr id="156701" name="Group 71"/>
            <p:cNvGrpSpPr/>
            <p:nvPr/>
          </p:nvGrpSpPr>
          <p:grpSpPr bwMode="auto">
            <a:xfrm>
              <a:off x="2925" y="2840"/>
              <a:ext cx="2314" cy="318"/>
              <a:chOff x="2925" y="2840"/>
              <a:chExt cx="2314" cy="318"/>
            </a:xfrm>
          </p:grpSpPr>
          <p:sp>
            <p:nvSpPr>
              <p:cNvPr id="156715" name="Oval 72"/>
              <p:cNvSpPr>
                <a:spLocks noChangeArrowheads="1"/>
              </p:cNvSpPr>
              <p:nvPr/>
            </p:nvSpPr>
            <p:spPr bwMode="auto">
              <a:xfrm>
                <a:off x="4558" y="2840"/>
                <a:ext cx="318" cy="318"/>
              </a:xfrm>
              <a:prstGeom prst="ellipse">
                <a:avLst/>
              </a:prstGeom>
              <a:solidFill>
                <a:schemeClr val="accent1"/>
              </a:solidFill>
              <a:ln w="57150" cap="sq" algn="ctr">
                <a:solidFill>
                  <a:srgbClr val="FF9900"/>
                </a:solidFill>
                <a:round/>
              </a:ln>
              <a:effectLst>
                <a:prstShdw prst="shdw17" dist="17961" dir="2700000">
                  <a:srgbClr val="995C00"/>
                </a:prstShdw>
              </a:effectLst>
            </p:spPr>
            <p:txBody>
              <a:bodyPr wrap="none" anchor="ct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3366"/>
                  </a:solidFill>
                  <a:effectLst/>
                  <a:uLnTx/>
                  <a:uFillTx/>
                  <a:latin typeface="Arial" panose="020B0604020202090204" pitchFamily="34" charset="0"/>
                  <a:ea typeface="宋体" pitchFamily="2" charset="-122"/>
                  <a:cs typeface="+mn-cs"/>
                </a:endParaRPr>
              </a:p>
            </p:txBody>
          </p:sp>
          <p:sp>
            <p:nvSpPr>
              <p:cNvPr id="156716" name="Line 73"/>
              <p:cNvSpPr>
                <a:spLocks noChangeShapeType="1"/>
              </p:cNvSpPr>
              <p:nvPr/>
            </p:nvSpPr>
            <p:spPr bwMode="auto">
              <a:xfrm>
                <a:off x="3016" y="3021"/>
                <a:ext cx="2132" cy="1"/>
              </a:xfrm>
              <a:prstGeom prst="line">
                <a:avLst/>
              </a:prstGeom>
              <a:noFill/>
              <a:ln w="28575" cap="sq">
                <a:solidFill>
                  <a:srgbClr val="CC0000"/>
                </a:solidFill>
                <a:round/>
              </a:ln>
              <a:effectLst>
                <a:prstShdw prst="shdw17" dist="17961" dir="2700000">
                  <a:srgbClr val="7A0000"/>
                </a:prstShdw>
              </a:effectLst>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3366"/>
                  </a:solidFill>
                  <a:effectLst/>
                  <a:uLnTx/>
                  <a:uFillTx/>
                  <a:latin typeface="Arial" panose="020B0604020202090204" pitchFamily="34" charset="0"/>
                  <a:ea typeface="+mn-ea"/>
                  <a:cs typeface="+mn-cs"/>
                </a:endParaRPr>
              </a:p>
            </p:txBody>
          </p:sp>
          <p:sp>
            <p:nvSpPr>
              <p:cNvPr id="156717" name="Oval 74"/>
              <p:cNvSpPr>
                <a:spLocks noChangeArrowheads="1"/>
              </p:cNvSpPr>
              <p:nvPr/>
            </p:nvSpPr>
            <p:spPr bwMode="auto">
              <a:xfrm>
                <a:off x="2925" y="2976"/>
                <a:ext cx="91" cy="90"/>
              </a:xfrm>
              <a:prstGeom prst="ellipse">
                <a:avLst/>
              </a:prstGeom>
              <a:noFill/>
              <a:ln w="38100" cap="sq" algn="ctr">
                <a:solidFill>
                  <a:srgbClr val="FFCC00"/>
                </a:solidFill>
                <a:round/>
              </a:ln>
              <a:effectLst>
                <a:prstShdw prst="shdw17" dist="17961" dir="2700000">
                  <a:srgbClr val="997A00"/>
                </a:prstShdw>
              </a:effectLst>
              <a:extLst>
                <a:ext uri="{909E8E84-426E-40DD-AFC4-6F175D3DCCD1}">
                  <a14:hiddenFill xmlns:a14="http://schemas.microsoft.com/office/drawing/2010/main">
                    <a:blipFill dpi="0" rotWithShape="0">
                      <a:blip r:embed="rId3"/>
                      <a:srcRect/>
                      <a:tile tx="0" ty="0" sx="100000" sy="100000" flip="none" algn="tl"/>
                    </a:blipFill>
                  </a14:hiddenFill>
                </a:ext>
              </a:extLst>
            </p:spPr>
            <p:txBody>
              <a:bodyPr wrap="none" anchor="ct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3366"/>
                  </a:solidFill>
                  <a:effectLst/>
                  <a:uLnTx/>
                  <a:uFillTx/>
                  <a:latin typeface="Arial" panose="020B0604020202090204" pitchFamily="34" charset="0"/>
                  <a:ea typeface="宋体" pitchFamily="2" charset="-122"/>
                  <a:cs typeface="+mn-cs"/>
                </a:endParaRPr>
              </a:p>
            </p:txBody>
          </p:sp>
          <p:sp>
            <p:nvSpPr>
              <p:cNvPr id="156718" name="Oval 75"/>
              <p:cNvSpPr>
                <a:spLocks noChangeArrowheads="1"/>
              </p:cNvSpPr>
              <p:nvPr/>
            </p:nvSpPr>
            <p:spPr bwMode="auto">
              <a:xfrm>
                <a:off x="5148" y="2976"/>
                <a:ext cx="91" cy="90"/>
              </a:xfrm>
              <a:prstGeom prst="ellipse">
                <a:avLst/>
              </a:prstGeom>
              <a:noFill/>
              <a:ln w="38100" cap="sq" algn="ctr">
                <a:solidFill>
                  <a:srgbClr val="FFCC00"/>
                </a:solidFill>
                <a:round/>
              </a:ln>
              <a:effectLst>
                <a:prstShdw prst="shdw17" dist="17961" dir="2700000">
                  <a:srgbClr val="997A00"/>
                </a:prstShdw>
              </a:effectLst>
              <a:extLst>
                <a:ext uri="{909E8E84-426E-40DD-AFC4-6F175D3DCCD1}">
                  <a14:hiddenFill xmlns:a14="http://schemas.microsoft.com/office/drawing/2010/main">
                    <a:blipFill dpi="0" rotWithShape="0">
                      <a:blip r:embed="rId3"/>
                      <a:srcRect/>
                      <a:tile tx="0" ty="0" sx="100000" sy="100000" flip="none" algn="tl"/>
                    </a:blipFill>
                  </a14:hiddenFill>
                </a:ext>
              </a:extLst>
            </p:spPr>
            <p:txBody>
              <a:bodyPr wrap="none" anchor="ct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3366"/>
                  </a:solidFill>
                  <a:effectLst/>
                  <a:uLnTx/>
                  <a:uFillTx/>
                  <a:latin typeface="Arial" panose="020B0604020202090204" pitchFamily="34" charset="0"/>
                  <a:ea typeface="宋体" pitchFamily="2" charset="-122"/>
                  <a:cs typeface="+mn-cs"/>
                </a:endParaRPr>
              </a:p>
            </p:txBody>
          </p:sp>
          <p:sp>
            <p:nvSpPr>
              <p:cNvPr id="156719" name="Rectangle 76"/>
              <p:cNvSpPr>
                <a:spLocks noChangeArrowheads="1"/>
              </p:cNvSpPr>
              <p:nvPr/>
            </p:nvSpPr>
            <p:spPr bwMode="auto">
              <a:xfrm>
                <a:off x="4014" y="2930"/>
                <a:ext cx="363" cy="137"/>
              </a:xfrm>
              <a:prstGeom prst="rect">
                <a:avLst/>
              </a:prstGeom>
              <a:solidFill>
                <a:srgbClr val="46ACAE"/>
              </a:solidFill>
              <a:ln w="28575" cap="sq" algn="ctr">
                <a:solidFill>
                  <a:srgbClr val="FF9900"/>
                </a:solidFill>
                <a:miter lim="800000"/>
              </a:ln>
              <a:effectLst>
                <a:prstShdw prst="shdw17" dist="17961" dir="2700000">
                  <a:srgbClr val="995C00"/>
                </a:prstShdw>
              </a:effectLst>
            </p:spPr>
            <p:txBody>
              <a:bodyPr wrap="none" anchor="ct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3366"/>
                  </a:solidFill>
                  <a:effectLst/>
                  <a:uLnTx/>
                  <a:uFillTx/>
                  <a:latin typeface="Arial" panose="020B0604020202090204" pitchFamily="34" charset="0"/>
                  <a:ea typeface="宋体" pitchFamily="2" charset="-122"/>
                  <a:cs typeface="+mn-cs"/>
                </a:endParaRPr>
              </a:p>
            </p:txBody>
          </p:sp>
          <p:sp>
            <p:nvSpPr>
              <p:cNvPr id="156720" name="Oval 77"/>
              <p:cNvSpPr>
                <a:spLocks noChangeArrowheads="1"/>
              </p:cNvSpPr>
              <p:nvPr/>
            </p:nvSpPr>
            <p:spPr bwMode="auto">
              <a:xfrm>
                <a:off x="3378" y="2840"/>
                <a:ext cx="364" cy="318"/>
              </a:xfrm>
              <a:prstGeom prst="ellipse">
                <a:avLst/>
              </a:prstGeom>
              <a:solidFill>
                <a:schemeClr val="accent1"/>
              </a:solidFill>
              <a:ln w="57150" cap="sq" algn="ctr">
                <a:solidFill>
                  <a:srgbClr val="FF9900"/>
                </a:solidFill>
                <a:round/>
              </a:ln>
              <a:effectLst>
                <a:prstShdw prst="shdw17" dist="17961" dir="2700000">
                  <a:srgbClr val="995C00"/>
                </a:prstShdw>
              </a:effectLst>
            </p:spPr>
            <p:txBody>
              <a:bodyPr wrap="none" anchor="ct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3366"/>
                  </a:solidFill>
                  <a:effectLst/>
                  <a:uLnTx/>
                  <a:uFillTx/>
                  <a:latin typeface="Arial" panose="020B0604020202090204" pitchFamily="34" charset="0"/>
                  <a:ea typeface="宋体" pitchFamily="2" charset="-122"/>
                  <a:cs typeface="+mn-cs"/>
                </a:endParaRPr>
              </a:p>
            </p:txBody>
          </p:sp>
          <p:sp>
            <p:nvSpPr>
              <p:cNvPr id="156721" name="Line 78"/>
              <p:cNvSpPr>
                <a:spLocks noChangeShapeType="1"/>
              </p:cNvSpPr>
              <p:nvPr/>
            </p:nvSpPr>
            <p:spPr bwMode="auto">
              <a:xfrm>
                <a:off x="3560" y="2840"/>
                <a:ext cx="0" cy="318"/>
              </a:xfrm>
              <a:prstGeom prst="line">
                <a:avLst/>
              </a:prstGeom>
              <a:noFill/>
              <a:ln w="57150" cap="sq">
                <a:solidFill>
                  <a:srgbClr val="FF9900"/>
                </a:solidFill>
                <a:round/>
              </a:ln>
              <a:effectLst>
                <a:prstShdw prst="shdw17" dist="17961" dir="2700000">
                  <a:srgbClr val="995C00"/>
                </a:prstShdw>
              </a:effectLst>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3366"/>
                  </a:solidFill>
                  <a:effectLst/>
                  <a:uLnTx/>
                  <a:uFillTx/>
                  <a:latin typeface="Arial" panose="020B0604020202090204" pitchFamily="34" charset="0"/>
                  <a:ea typeface="+mn-ea"/>
                  <a:cs typeface="+mn-cs"/>
                </a:endParaRPr>
              </a:p>
            </p:txBody>
          </p:sp>
        </p:grpSp>
        <p:sp>
          <p:nvSpPr>
            <p:cNvPr id="156702" name="Text Box 79"/>
            <p:cNvSpPr txBox="1">
              <a:spLocks noChangeArrowheads="1"/>
            </p:cNvSpPr>
            <p:nvPr/>
          </p:nvSpPr>
          <p:spPr bwMode="auto">
            <a:xfrm>
              <a:off x="2835" y="3203"/>
              <a:ext cx="272" cy="329"/>
            </a:xfrm>
            <a:prstGeom prst="rect">
              <a:avLst/>
            </a:prstGeom>
            <a:noFill/>
            <a:ln>
              <a:noFill/>
            </a:ln>
            <a:effectLst>
              <a:prstShdw prst="shdw17" dist="17961" dir="2700000">
                <a:srgbClr val="3D5C99"/>
              </a:prstShdw>
            </a:effectLst>
            <a:extLst>
              <a:ext uri="{909E8E84-426E-40DD-AFC4-6F175D3DCCD1}">
                <a14:hiddenFill xmlns:a14="http://schemas.microsoft.com/office/drawing/2010/main">
                  <a:blipFill dpi="0" rotWithShape="0">
                    <a:blip r:embed="rId3"/>
                    <a:srcRect/>
                    <a:tile tx="0" ty="0" sx="100000" sy="100000" flip="none" algn="tl"/>
                  </a:blipFill>
                </a14:hiddenFill>
              </a:ext>
              <a:ext uri="{91240B29-F687-4F45-9708-019B960494DF}">
                <a14:hiddenLine xmlns:a14="http://schemas.microsoft.com/office/drawing/2010/main" w="28575">
                  <a:solidFill>
                    <a:schemeClr val="bg1"/>
                  </a:solidFill>
                  <a:miter lim="800000"/>
                  <a:headEnd/>
                  <a:tailEnd/>
                </a14:hiddenLine>
              </a:ext>
            </a:extLst>
          </p:spPr>
          <p:txBody>
            <a:bodyP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marL="0" marR="0" lvl="0" indent="0" algn="ctr" defTabSz="914400" rtl="0" eaLnBrk="0" fontAlgn="base" latinLnBrk="0" hangingPunct="0">
                <a:lnSpc>
                  <a:spcPct val="100000"/>
                </a:lnSpc>
                <a:spcBef>
                  <a:spcPct val="50000"/>
                </a:spcBef>
                <a:spcAft>
                  <a:spcPct val="0"/>
                </a:spcAft>
                <a:buClrTx/>
                <a:buSzTx/>
                <a:buFontTx/>
                <a:buNone/>
                <a:defRPr/>
              </a:pPr>
              <a:r>
                <a:rPr kumimoji="1" lang="en-US" altLang="zh-CN" sz="2800" b="1" i="0" u="none" strike="noStrike" kern="1200" cap="none" spc="0" normalizeH="0" baseline="0" noProof="0">
                  <a:ln>
                    <a:noFill/>
                  </a:ln>
                  <a:solidFill>
                    <a:srgbClr val="003366"/>
                  </a:solidFill>
                  <a:effectLst/>
                  <a:uLnTx/>
                  <a:uFillTx/>
                  <a:latin typeface="Times New Roman" panose="02020503050405090304" pitchFamily="18" charset="0"/>
                  <a:ea typeface="仿宋_GB2312" pitchFamily="49" charset="-122"/>
                  <a:cs typeface="+mn-cs"/>
                  <a:sym typeface="Symbol" panose="05050102010706020507" pitchFamily="18" charset="2"/>
                </a:rPr>
                <a:t>+</a:t>
              </a:r>
              <a:endParaRPr kumimoji="1" lang="en-US" altLang="zh-CN" sz="2800" b="1" i="0" u="none" strike="noStrike" kern="1200" cap="none" spc="0" normalizeH="0" baseline="0" noProof="0">
                <a:ln>
                  <a:noFill/>
                </a:ln>
                <a:solidFill>
                  <a:srgbClr val="003366"/>
                </a:solidFill>
                <a:effectLst/>
                <a:uLnTx/>
                <a:uFillTx/>
                <a:latin typeface="Times New Roman" panose="02020503050405090304" pitchFamily="18" charset="0"/>
                <a:ea typeface="仿宋_GB2312" pitchFamily="49" charset="-122"/>
                <a:cs typeface="+mn-cs"/>
                <a:sym typeface="Symbol" panose="05050102010706020507" pitchFamily="18" charset="2"/>
              </a:endParaRPr>
            </a:p>
          </p:txBody>
        </p:sp>
        <p:sp>
          <p:nvSpPr>
            <p:cNvPr id="156703" name="Text Box 80"/>
            <p:cNvSpPr txBox="1">
              <a:spLocks noChangeArrowheads="1"/>
            </p:cNvSpPr>
            <p:nvPr/>
          </p:nvSpPr>
          <p:spPr bwMode="auto">
            <a:xfrm>
              <a:off x="4830" y="2659"/>
              <a:ext cx="272" cy="329"/>
            </a:xfrm>
            <a:prstGeom prst="rect">
              <a:avLst/>
            </a:prstGeom>
            <a:noFill/>
            <a:ln>
              <a:noFill/>
            </a:ln>
            <a:effectLst>
              <a:prstShdw prst="shdw17" dist="17961" dir="2700000">
                <a:srgbClr val="3D5C99"/>
              </a:prstShdw>
            </a:effectLst>
            <a:extLst>
              <a:ext uri="{909E8E84-426E-40DD-AFC4-6F175D3DCCD1}">
                <a14:hiddenFill xmlns:a14="http://schemas.microsoft.com/office/drawing/2010/main">
                  <a:blipFill dpi="0" rotWithShape="0">
                    <a:blip r:embed="rId3"/>
                    <a:srcRect/>
                    <a:tile tx="0" ty="0" sx="100000" sy="100000" flip="none" algn="tl"/>
                  </a:blipFill>
                </a14:hiddenFill>
              </a:ext>
              <a:ext uri="{91240B29-F687-4F45-9708-019B960494DF}">
                <a14:hiddenLine xmlns:a14="http://schemas.microsoft.com/office/drawing/2010/main" w="28575">
                  <a:solidFill>
                    <a:schemeClr val="bg1"/>
                  </a:solidFill>
                  <a:miter lim="800000"/>
                  <a:headEnd/>
                  <a:tailEnd/>
                </a14:hiddenLine>
              </a:ext>
            </a:extLst>
          </p:spPr>
          <p:txBody>
            <a:bodyP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marL="0" marR="0" lvl="0" indent="0" algn="ctr" defTabSz="914400" rtl="0" eaLnBrk="0" fontAlgn="base" latinLnBrk="0" hangingPunct="0">
                <a:lnSpc>
                  <a:spcPct val="100000"/>
                </a:lnSpc>
                <a:spcBef>
                  <a:spcPct val="50000"/>
                </a:spcBef>
                <a:spcAft>
                  <a:spcPct val="0"/>
                </a:spcAft>
                <a:buClrTx/>
                <a:buSzTx/>
                <a:buFontTx/>
                <a:buNone/>
                <a:defRPr/>
              </a:pPr>
              <a:r>
                <a:rPr kumimoji="1" lang="en-US" altLang="zh-CN" sz="2800" b="1" i="0" u="none" strike="noStrike" kern="1200" cap="none" spc="0" normalizeH="0" baseline="0" noProof="0">
                  <a:ln>
                    <a:noFill/>
                  </a:ln>
                  <a:solidFill>
                    <a:srgbClr val="003366"/>
                  </a:solidFill>
                  <a:effectLst/>
                  <a:uLnTx/>
                  <a:uFillTx/>
                  <a:latin typeface="Times New Roman" panose="02020503050405090304" pitchFamily="18" charset="0"/>
                  <a:ea typeface="仿宋_GB2312" pitchFamily="49" charset="-122"/>
                  <a:cs typeface="+mn-cs"/>
                  <a:sym typeface="Symbol" panose="05050102010706020507" pitchFamily="18" charset="2"/>
                </a:rPr>
                <a:t>+</a:t>
              </a:r>
              <a:endParaRPr kumimoji="1" lang="en-US" altLang="zh-CN" sz="2800" b="1" i="0" u="none" strike="noStrike" kern="1200" cap="none" spc="0" normalizeH="0" baseline="0" noProof="0">
                <a:ln>
                  <a:noFill/>
                </a:ln>
                <a:solidFill>
                  <a:srgbClr val="003366"/>
                </a:solidFill>
                <a:effectLst/>
                <a:uLnTx/>
                <a:uFillTx/>
                <a:latin typeface="Times New Roman" panose="02020503050405090304" pitchFamily="18" charset="0"/>
                <a:ea typeface="仿宋_GB2312" pitchFamily="49" charset="-122"/>
                <a:cs typeface="+mn-cs"/>
                <a:sym typeface="Symbol" panose="05050102010706020507" pitchFamily="18" charset="2"/>
              </a:endParaRPr>
            </a:p>
          </p:txBody>
        </p:sp>
        <p:sp>
          <p:nvSpPr>
            <p:cNvPr id="156704" name="Text Box 81"/>
            <p:cNvSpPr txBox="1">
              <a:spLocks noChangeArrowheads="1"/>
            </p:cNvSpPr>
            <p:nvPr/>
          </p:nvSpPr>
          <p:spPr bwMode="auto">
            <a:xfrm>
              <a:off x="4785" y="2614"/>
              <a:ext cx="272" cy="368"/>
            </a:xfrm>
            <a:prstGeom prst="rect">
              <a:avLst/>
            </a:prstGeom>
            <a:noFill/>
            <a:ln>
              <a:noFill/>
            </a:ln>
            <a:effectLst>
              <a:prstShdw prst="shdw17" dist="17961" dir="2700000">
                <a:srgbClr val="3D5C99"/>
              </a:prstShdw>
            </a:effectLst>
            <a:extLst>
              <a:ext uri="{909E8E84-426E-40DD-AFC4-6F175D3DCCD1}">
                <a14:hiddenFill xmlns:a14="http://schemas.microsoft.com/office/drawing/2010/main">
                  <a:blipFill dpi="0" rotWithShape="0">
                    <a:blip r:embed="rId3"/>
                    <a:srcRect/>
                    <a:tile tx="0" ty="0" sx="100000" sy="100000" flip="none" algn="tl"/>
                  </a:blipFill>
                </a14:hiddenFill>
              </a:ext>
              <a:ext uri="{91240B29-F687-4F45-9708-019B960494DF}">
                <a14:hiddenLine xmlns:a14="http://schemas.microsoft.com/office/drawing/2010/main" w="28575">
                  <a:solidFill>
                    <a:schemeClr val="bg1"/>
                  </a:solidFill>
                  <a:miter lim="800000"/>
                  <a:headEnd/>
                  <a:tailEnd/>
                </a14:hiddenLine>
              </a:ext>
            </a:extLst>
          </p:spPr>
          <p:txBody>
            <a:bodyP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marL="0" marR="0" lvl="0" indent="0" algn="ctr" defTabSz="914400" rtl="0" eaLnBrk="0" fontAlgn="base" latinLnBrk="0" hangingPunct="0">
                <a:lnSpc>
                  <a:spcPct val="100000"/>
                </a:lnSpc>
                <a:spcBef>
                  <a:spcPct val="50000"/>
                </a:spcBef>
                <a:spcAft>
                  <a:spcPct val="0"/>
                </a:spcAft>
                <a:buClrTx/>
                <a:buSzTx/>
                <a:buFontTx/>
                <a:buNone/>
                <a:defRPr/>
              </a:pPr>
              <a:r>
                <a:rPr kumimoji="1" lang="en-US" altLang="zh-CN" sz="3200" b="1" i="0" u="none" strike="noStrike" kern="1200" cap="none" spc="0" normalizeH="0" baseline="0" noProof="0">
                  <a:ln>
                    <a:noFill/>
                  </a:ln>
                  <a:solidFill>
                    <a:srgbClr val="003366"/>
                  </a:solidFill>
                  <a:effectLst/>
                  <a:uLnTx/>
                  <a:uFillTx/>
                  <a:latin typeface="Times New Roman" panose="02020503050405090304" pitchFamily="18" charset="0"/>
                  <a:ea typeface="仿宋_GB2312" pitchFamily="49" charset="-122"/>
                  <a:cs typeface="+mn-cs"/>
                  <a:sym typeface="Symbol" panose="05050102010706020507" pitchFamily="18" charset="2"/>
                </a:rPr>
                <a:t>-</a:t>
              </a:r>
              <a:endParaRPr kumimoji="1" lang="en-US" altLang="zh-CN" sz="3200" b="1" i="0" u="none" strike="noStrike" kern="1200" cap="none" spc="0" normalizeH="0" baseline="0" noProof="0">
                <a:ln>
                  <a:noFill/>
                </a:ln>
                <a:solidFill>
                  <a:srgbClr val="003366"/>
                </a:solidFill>
                <a:effectLst/>
                <a:uLnTx/>
                <a:uFillTx/>
                <a:latin typeface="Times New Roman" panose="02020503050405090304" pitchFamily="18" charset="0"/>
                <a:ea typeface="仿宋_GB2312" pitchFamily="49" charset="-122"/>
                <a:cs typeface="+mn-cs"/>
                <a:sym typeface="Symbol" panose="05050102010706020507" pitchFamily="18" charset="2"/>
              </a:endParaRPr>
            </a:p>
          </p:txBody>
        </p:sp>
        <p:sp>
          <p:nvSpPr>
            <p:cNvPr id="156705" name="Text Box 82"/>
            <p:cNvSpPr txBox="1">
              <a:spLocks noChangeArrowheads="1"/>
            </p:cNvSpPr>
            <p:nvPr/>
          </p:nvSpPr>
          <p:spPr bwMode="auto">
            <a:xfrm>
              <a:off x="4921" y="3158"/>
              <a:ext cx="272" cy="368"/>
            </a:xfrm>
            <a:prstGeom prst="rect">
              <a:avLst/>
            </a:prstGeom>
            <a:noFill/>
            <a:ln>
              <a:noFill/>
            </a:ln>
            <a:effectLst>
              <a:prstShdw prst="shdw17" dist="17961" dir="2700000">
                <a:srgbClr val="3D5C99"/>
              </a:prstShdw>
            </a:effectLst>
            <a:extLst>
              <a:ext uri="{909E8E84-426E-40DD-AFC4-6F175D3DCCD1}">
                <a14:hiddenFill xmlns:a14="http://schemas.microsoft.com/office/drawing/2010/main">
                  <a:blipFill dpi="0" rotWithShape="0">
                    <a:blip r:embed="rId3"/>
                    <a:srcRect/>
                    <a:tile tx="0" ty="0" sx="100000" sy="100000" flip="none" algn="tl"/>
                  </a:blipFill>
                </a14:hiddenFill>
              </a:ext>
              <a:ext uri="{91240B29-F687-4F45-9708-019B960494DF}">
                <a14:hiddenLine xmlns:a14="http://schemas.microsoft.com/office/drawing/2010/main" w="28575">
                  <a:solidFill>
                    <a:schemeClr val="bg1"/>
                  </a:solidFill>
                  <a:miter lim="800000"/>
                  <a:headEnd/>
                  <a:tailEnd/>
                </a14:hiddenLine>
              </a:ext>
            </a:extLst>
          </p:spPr>
          <p:txBody>
            <a:bodyP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marL="0" marR="0" lvl="0" indent="0" algn="ctr" defTabSz="914400" rtl="0" eaLnBrk="0" fontAlgn="base" latinLnBrk="0" hangingPunct="0">
                <a:lnSpc>
                  <a:spcPct val="100000"/>
                </a:lnSpc>
                <a:spcBef>
                  <a:spcPct val="50000"/>
                </a:spcBef>
                <a:spcAft>
                  <a:spcPct val="0"/>
                </a:spcAft>
                <a:buClrTx/>
                <a:buSzTx/>
                <a:buFontTx/>
                <a:buNone/>
                <a:defRPr/>
              </a:pPr>
              <a:r>
                <a:rPr kumimoji="1" lang="en-US" altLang="zh-CN" sz="3200" b="1" i="0" u="none" strike="noStrike" kern="1200" cap="none" spc="0" normalizeH="0" baseline="0" noProof="0">
                  <a:ln>
                    <a:noFill/>
                  </a:ln>
                  <a:solidFill>
                    <a:srgbClr val="003366"/>
                  </a:solidFill>
                  <a:effectLst/>
                  <a:uLnTx/>
                  <a:uFillTx/>
                  <a:latin typeface="Times New Roman" panose="02020503050405090304" pitchFamily="18" charset="0"/>
                  <a:ea typeface="仿宋_GB2312" pitchFamily="49" charset="-122"/>
                  <a:cs typeface="+mn-cs"/>
                  <a:sym typeface="Symbol" panose="05050102010706020507" pitchFamily="18" charset="2"/>
                </a:rPr>
                <a:t>-</a:t>
              </a:r>
              <a:endParaRPr kumimoji="1" lang="en-US" altLang="zh-CN" sz="3200" b="1" i="0" u="none" strike="noStrike" kern="1200" cap="none" spc="0" normalizeH="0" baseline="0" noProof="0">
                <a:ln>
                  <a:noFill/>
                </a:ln>
                <a:solidFill>
                  <a:srgbClr val="003366"/>
                </a:solidFill>
                <a:effectLst/>
                <a:uLnTx/>
                <a:uFillTx/>
                <a:latin typeface="Times New Roman" panose="02020503050405090304" pitchFamily="18" charset="0"/>
                <a:ea typeface="仿宋_GB2312" pitchFamily="49" charset="-122"/>
                <a:cs typeface="+mn-cs"/>
                <a:sym typeface="Symbol" panose="05050102010706020507" pitchFamily="18" charset="2"/>
              </a:endParaRPr>
            </a:p>
          </p:txBody>
        </p:sp>
        <p:sp>
          <p:nvSpPr>
            <p:cNvPr id="156706" name="Text Box 83"/>
            <p:cNvSpPr txBox="1">
              <a:spLocks noChangeArrowheads="1"/>
            </p:cNvSpPr>
            <p:nvPr/>
          </p:nvSpPr>
          <p:spPr bwMode="auto">
            <a:xfrm>
              <a:off x="4377" y="2614"/>
              <a:ext cx="272" cy="368"/>
            </a:xfrm>
            <a:prstGeom prst="rect">
              <a:avLst/>
            </a:prstGeom>
            <a:noFill/>
            <a:ln>
              <a:noFill/>
            </a:ln>
            <a:effectLst>
              <a:prstShdw prst="shdw17" dist="17961" dir="2700000">
                <a:srgbClr val="3D5C99"/>
              </a:prstShdw>
            </a:effectLst>
            <a:extLst>
              <a:ext uri="{909E8E84-426E-40DD-AFC4-6F175D3DCCD1}">
                <a14:hiddenFill xmlns:a14="http://schemas.microsoft.com/office/drawing/2010/main">
                  <a:blipFill dpi="0" rotWithShape="0">
                    <a:blip r:embed="rId3"/>
                    <a:srcRect/>
                    <a:tile tx="0" ty="0" sx="100000" sy="100000" flip="none" algn="tl"/>
                  </a:blipFill>
                </a14:hiddenFill>
              </a:ext>
              <a:ext uri="{91240B29-F687-4F45-9708-019B960494DF}">
                <a14:hiddenLine xmlns:a14="http://schemas.microsoft.com/office/drawing/2010/main" w="28575">
                  <a:solidFill>
                    <a:schemeClr val="bg1"/>
                  </a:solidFill>
                  <a:miter lim="800000"/>
                  <a:headEnd/>
                  <a:tailEnd/>
                </a14:hiddenLine>
              </a:ext>
            </a:extLst>
          </p:spPr>
          <p:txBody>
            <a:bodyP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marL="0" marR="0" lvl="0" indent="0" algn="ctr" defTabSz="914400" rtl="0" eaLnBrk="0" fontAlgn="base" latinLnBrk="0" hangingPunct="0">
                <a:lnSpc>
                  <a:spcPct val="100000"/>
                </a:lnSpc>
                <a:spcBef>
                  <a:spcPct val="50000"/>
                </a:spcBef>
                <a:spcAft>
                  <a:spcPct val="0"/>
                </a:spcAft>
                <a:buClrTx/>
                <a:buSzTx/>
                <a:buFontTx/>
                <a:buNone/>
                <a:defRPr/>
              </a:pPr>
              <a:r>
                <a:rPr kumimoji="1" lang="en-US" altLang="zh-CN" sz="3200" b="1" i="0" u="none" strike="noStrike" kern="1200" cap="none" spc="0" normalizeH="0" baseline="0" noProof="0">
                  <a:ln>
                    <a:noFill/>
                  </a:ln>
                  <a:solidFill>
                    <a:srgbClr val="003366"/>
                  </a:solidFill>
                  <a:effectLst/>
                  <a:uLnTx/>
                  <a:uFillTx/>
                  <a:latin typeface="Times New Roman" panose="02020503050405090304" pitchFamily="18" charset="0"/>
                  <a:ea typeface="仿宋_GB2312" pitchFamily="49" charset="-122"/>
                  <a:cs typeface="+mn-cs"/>
                  <a:sym typeface="Symbol" panose="05050102010706020507" pitchFamily="18" charset="2"/>
                </a:rPr>
                <a:t>-</a:t>
              </a:r>
              <a:endParaRPr kumimoji="1" lang="en-US" altLang="zh-CN" sz="3200" b="1" i="0" u="none" strike="noStrike" kern="1200" cap="none" spc="0" normalizeH="0" baseline="0" noProof="0">
                <a:ln>
                  <a:noFill/>
                </a:ln>
                <a:solidFill>
                  <a:srgbClr val="003366"/>
                </a:solidFill>
                <a:effectLst/>
                <a:uLnTx/>
                <a:uFillTx/>
                <a:latin typeface="Times New Roman" panose="02020503050405090304" pitchFamily="18" charset="0"/>
                <a:ea typeface="仿宋_GB2312" pitchFamily="49" charset="-122"/>
                <a:cs typeface="+mn-cs"/>
                <a:sym typeface="Symbol" panose="05050102010706020507" pitchFamily="18" charset="2"/>
              </a:endParaRPr>
            </a:p>
          </p:txBody>
        </p:sp>
        <p:sp>
          <p:nvSpPr>
            <p:cNvPr id="156707" name="Text Box 84"/>
            <p:cNvSpPr txBox="1">
              <a:spLocks noChangeArrowheads="1"/>
            </p:cNvSpPr>
            <p:nvPr/>
          </p:nvSpPr>
          <p:spPr bwMode="auto">
            <a:xfrm>
              <a:off x="4513" y="2568"/>
              <a:ext cx="454" cy="290"/>
            </a:xfrm>
            <a:prstGeom prst="rect">
              <a:avLst/>
            </a:prstGeom>
            <a:noFill/>
            <a:ln>
              <a:noFill/>
            </a:ln>
            <a:effectLst>
              <a:prstShdw prst="shdw17" dist="17961" dir="2700000">
                <a:srgbClr val="3D5C99"/>
              </a:prstShdw>
            </a:effectLst>
            <a:extLst>
              <a:ext uri="{909E8E84-426E-40DD-AFC4-6F175D3DCCD1}">
                <a14:hiddenFill xmlns:a14="http://schemas.microsoft.com/office/drawing/2010/main">
                  <a:blipFill dpi="0" rotWithShape="0">
                    <a:blip r:embed="rId3"/>
                    <a:srcRect/>
                    <a:tile tx="0" ty="0" sx="100000" sy="100000" flip="none" algn="tl"/>
                  </a:blipFill>
                </a14:hiddenFill>
              </a:ext>
              <a:ext uri="{91240B29-F687-4F45-9708-019B960494DF}">
                <a14:hiddenLine xmlns:a14="http://schemas.microsoft.com/office/drawing/2010/main" w="28575">
                  <a:solidFill>
                    <a:schemeClr val="bg1"/>
                  </a:solidFill>
                  <a:miter lim="800000"/>
                  <a:headEnd/>
                  <a:tailEnd/>
                </a14:hiddenLine>
              </a:ext>
            </a:extLst>
          </p:spPr>
          <p:txBody>
            <a:bodyP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a:ln>
                    <a:noFill/>
                  </a:ln>
                  <a:solidFill>
                    <a:srgbClr val="003366"/>
                  </a:solidFill>
                  <a:effectLst/>
                  <a:uLnTx/>
                  <a:uFillTx/>
                  <a:latin typeface="Times New Roman" panose="02020503050405090304" pitchFamily="18" charset="0"/>
                  <a:ea typeface="仿宋_GB2312" pitchFamily="49" charset="-122"/>
                  <a:cs typeface="+mn-cs"/>
                  <a:sym typeface="Symbol" panose="05050102010706020507" pitchFamily="18" charset="2"/>
                </a:rPr>
                <a:t>4V</a:t>
              </a:r>
              <a:endParaRPr kumimoji="1" lang="en-US" altLang="zh-CN" sz="2400" b="1" i="0" u="none" strike="noStrike" kern="1200" cap="none" spc="0" normalizeH="0" baseline="0" noProof="0">
                <a:ln>
                  <a:noFill/>
                </a:ln>
                <a:solidFill>
                  <a:srgbClr val="FFFF00"/>
                </a:solidFill>
                <a:effectLst/>
                <a:uLnTx/>
                <a:uFillTx/>
                <a:latin typeface="Times New Roman" panose="02020503050405090304" pitchFamily="18" charset="0"/>
                <a:ea typeface="仿宋_GB2312" pitchFamily="49" charset="-122"/>
                <a:cs typeface="+mn-cs"/>
                <a:sym typeface="Symbol" panose="05050102010706020507" pitchFamily="18" charset="2"/>
              </a:endParaRPr>
            </a:p>
          </p:txBody>
        </p:sp>
        <p:sp>
          <p:nvSpPr>
            <p:cNvPr id="156708" name="Text Box 85"/>
            <p:cNvSpPr txBox="1">
              <a:spLocks noChangeArrowheads="1"/>
            </p:cNvSpPr>
            <p:nvPr/>
          </p:nvSpPr>
          <p:spPr bwMode="auto">
            <a:xfrm>
              <a:off x="3878" y="3249"/>
              <a:ext cx="454" cy="290"/>
            </a:xfrm>
            <a:prstGeom prst="rect">
              <a:avLst/>
            </a:prstGeom>
            <a:noFill/>
            <a:ln>
              <a:noFill/>
            </a:ln>
            <a:effectLst>
              <a:prstShdw prst="shdw17" dist="17961" dir="2700000">
                <a:srgbClr val="3D5C99"/>
              </a:prstShdw>
            </a:effectLst>
            <a:extLst>
              <a:ext uri="{909E8E84-426E-40DD-AFC4-6F175D3DCCD1}">
                <a14:hiddenFill xmlns:a14="http://schemas.microsoft.com/office/drawing/2010/main">
                  <a:blipFill dpi="0" rotWithShape="0">
                    <a:blip r:embed="rId3"/>
                    <a:srcRect/>
                    <a:tile tx="0" ty="0" sx="100000" sy="100000" flip="none" algn="tl"/>
                  </a:blipFill>
                </a14:hiddenFill>
              </a:ext>
              <a:ext uri="{91240B29-F687-4F45-9708-019B960494DF}">
                <a14:hiddenLine xmlns:a14="http://schemas.microsoft.com/office/drawing/2010/main" w="28575">
                  <a:solidFill>
                    <a:schemeClr val="bg1"/>
                  </a:solidFill>
                  <a:miter lim="800000"/>
                  <a:headEnd/>
                  <a:tailEnd/>
                </a14:hiddenLine>
              </a:ext>
            </a:extLst>
          </p:spPr>
          <p:txBody>
            <a:bodyP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a:ln>
                    <a:noFill/>
                  </a:ln>
                  <a:solidFill>
                    <a:srgbClr val="003366"/>
                  </a:solidFill>
                  <a:effectLst/>
                  <a:uLnTx/>
                  <a:uFillTx/>
                  <a:latin typeface="Times New Roman" panose="02020503050405090304" pitchFamily="18" charset="0"/>
                  <a:ea typeface="仿宋_GB2312" pitchFamily="49" charset="-122"/>
                  <a:cs typeface="+mn-cs"/>
                  <a:sym typeface="Symbol" panose="05050102010706020507" pitchFamily="18" charset="2"/>
                </a:rPr>
                <a:t>5V</a:t>
              </a:r>
              <a:endParaRPr kumimoji="1" lang="en-US" altLang="zh-CN" sz="2400" b="1" i="0" u="none" strike="noStrike" kern="1200" cap="none" spc="0" normalizeH="0" baseline="0" noProof="0">
                <a:ln>
                  <a:noFill/>
                </a:ln>
                <a:solidFill>
                  <a:srgbClr val="FFFF00"/>
                </a:solidFill>
                <a:effectLst/>
                <a:uLnTx/>
                <a:uFillTx/>
                <a:latin typeface="Times New Roman" panose="02020503050405090304" pitchFamily="18" charset="0"/>
                <a:ea typeface="仿宋_GB2312" pitchFamily="49" charset="-122"/>
                <a:cs typeface="+mn-cs"/>
                <a:sym typeface="Symbol" panose="05050102010706020507" pitchFamily="18" charset="2"/>
              </a:endParaRPr>
            </a:p>
          </p:txBody>
        </p:sp>
        <p:sp>
          <p:nvSpPr>
            <p:cNvPr id="286806" name="Line 86"/>
            <p:cNvSpPr>
              <a:spLocks noChangeShapeType="1"/>
            </p:cNvSpPr>
            <p:nvPr/>
          </p:nvSpPr>
          <p:spPr bwMode="auto">
            <a:xfrm>
              <a:off x="3288" y="3249"/>
              <a:ext cx="454" cy="0"/>
            </a:xfrm>
            <a:prstGeom prst="line">
              <a:avLst/>
            </a:prstGeom>
            <a:noFill/>
            <a:ln w="57150" cap="sq">
              <a:solidFill>
                <a:schemeClr val="tx1"/>
              </a:solidFill>
              <a:round/>
              <a:headEnd type="triangle" w="med" len="med"/>
            </a:ln>
            <a:effectLst>
              <a:prstShdw prst="shdw17" dist="17961" dir="2700000">
                <a:schemeClr val="tx1">
                  <a:gamma/>
                  <a:shade val="60000"/>
                  <a:invGamma/>
                </a:schemeClr>
              </a:prstShdw>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3366"/>
                </a:solidFill>
                <a:effectLst/>
                <a:uLnTx/>
                <a:uFillTx/>
                <a:latin typeface="Arial" panose="020B0604020202090204" pitchFamily="34" charset="0"/>
                <a:ea typeface="+mn-ea"/>
                <a:cs typeface="+mn-cs"/>
              </a:endParaRPr>
            </a:p>
          </p:txBody>
        </p:sp>
        <p:sp>
          <p:nvSpPr>
            <p:cNvPr id="156710" name="Text Box 87"/>
            <p:cNvSpPr txBox="1">
              <a:spLocks noChangeArrowheads="1"/>
            </p:cNvSpPr>
            <p:nvPr/>
          </p:nvSpPr>
          <p:spPr bwMode="auto">
            <a:xfrm>
              <a:off x="2880" y="3067"/>
              <a:ext cx="454" cy="290"/>
            </a:xfrm>
            <a:prstGeom prst="rect">
              <a:avLst/>
            </a:prstGeom>
            <a:noFill/>
            <a:ln>
              <a:noFill/>
            </a:ln>
            <a:effectLst>
              <a:prstShdw prst="shdw17" dist="17961" dir="2700000">
                <a:srgbClr val="3D5C99"/>
              </a:prstShdw>
            </a:effectLst>
            <a:extLst>
              <a:ext uri="{909E8E84-426E-40DD-AFC4-6F175D3DCCD1}">
                <a14:hiddenFill xmlns:a14="http://schemas.microsoft.com/office/drawing/2010/main">
                  <a:blipFill dpi="0" rotWithShape="0">
                    <a:blip r:embed="rId3"/>
                    <a:srcRect/>
                    <a:tile tx="0" ty="0" sx="100000" sy="100000" flip="none" algn="tl"/>
                  </a:blipFill>
                </a14:hiddenFill>
              </a:ext>
              <a:ext uri="{91240B29-F687-4F45-9708-019B960494DF}">
                <a14:hiddenLine xmlns:a14="http://schemas.microsoft.com/office/drawing/2010/main" w="28575">
                  <a:solidFill>
                    <a:schemeClr val="bg1"/>
                  </a:solidFill>
                  <a:miter lim="800000"/>
                  <a:headEnd/>
                  <a:tailEnd/>
                </a14:hiddenLine>
              </a:ext>
            </a:extLst>
          </p:spPr>
          <p:txBody>
            <a:bodyP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a:ln>
                    <a:noFill/>
                  </a:ln>
                  <a:solidFill>
                    <a:srgbClr val="003366"/>
                  </a:solidFill>
                  <a:effectLst/>
                  <a:uLnTx/>
                  <a:uFillTx/>
                  <a:latin typeface="Times New Roman" panose="02020503050405090304" pitchFamily="18" charset="0"/>
                  <a:ea typeface="仿宋_GB2312" pitchFamily="49" charset="-122"/>
                  <a:cs typeface="+mn-cs"/>
                  <a:sym typeface="Symbol" panose="05050102010706020507" pitchFamily="18" charset="2"/>
                </a:rPr>
                <a:t>1A</a:t>
              </a:r>
              <a:endParaRPr kumimoji="1" lang="en-US" altLang="zh-CN" sz="2400" b="1" i="0" u="none" strike="noStrike" kern="1200" cap="none" spc="0" normalizeH="0" baseline="0" noProof="0">
                <a:ln>
                  <a:noFill/>
                </a:ln>
                <a:solidFill>
                  <a:srgbClr val="FFFF00"/>
                </a:solidFill>
                <a:effectLst/>
                <a:uLnTx/>
                <a:uFillTx/>
                <a:latin typeface="Times New Roman" panose="02020503050405090304" pitchFamily="18" charset="0"/>
                <a:ea typeface="仿宋_GB2312" pitchFamily="49" charset="-122"/>
                <a:cs typeface="+mn-cs"/>
                <a:sym typeface="Symbol" panose="05050102010706020507" pitchFamily="18" charset="2"/>
              </a:endParaRPr>
            </a:p>
          </p:txBody>
        </p:sp>
        <p:sp>
          <p:nvSpPr>
            <p:cNvPr id="156711" name="Text Box 88"/>
            <p:cNvSpPr txBox="1">
              <a:spLocks noChangeArrowheads="1"/>
            </p:cNvSpPr>
            <p:nvPr/>
          </p:nvSpPr>
          <p:spPr bwMode="auto">
            <a:xfrm>
              <a:off x="3107" y="2659"/>
              <a:ext cx="272" cy="329"/>
            </a:xfrm>
            <a:prstGeom prst="rect">
              <a:avLst/>
            </a:prstGeom>
            <a:noFill/>
            <a:ln>
              <a:noFill/>
            </a:ln>
            <a:effectLst>
              <a:prstShdw prst="shdw17" dist="17961" dir="2700000">
                <a:srgbClr val="3D5C99"/>
              </a:prstShdw>
            </a:effectLst>
            <a:extLst>
              <a:ext uri="{909E8E84-426E-40DD-AFC4-6F175D3DCCD1}">
                <a14:hiddenFill xmlns:a14="http://schemas.microsoft.com/office/drawing/2010/main">
                  <a:blipFill dpi="0" rotWithShape="0">
                    <a:blip r:embed="rId3"/>
                    <a:srcRect/>
                    <a:tile tx="0" ty="0" sx="100000" sy="100000" flip="none" algn="tl"/>
                  </a:blipFill>
                </a14:hiddenFill>
              </a:ext>
              <a:ext uri="{91240B29-F687-4F45-9708-019B960494DF}">
                <a14:hiddenLine xmlns:a14="http://schemas.microsoft.com/office/drawing/2010/main" w="28575">
                  <a:solidFill>
                    <a:schemeClr val="bg1"/>
                  </a:solidFill>
                  <a:miter lim="800000"/>
                  <a:headEnd/>
                  <a:tailEnd/>
                </a14:hiddenLine>
              </a:ext>
            </a:extLst>
          </p:spPr>
          <p:txBody>
            <a:bodyP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800" b="1" i="0" u="none" strike="noStrike" kern="1200" cap="none" spc="0" normalizeH="0" baseline="0" noProof="0">
                  <a:ln>
                    <a:noFill/>
                  </a:ln>
                  <a:solidFill>
                    <a:srgbClr val="003366"/>
                  </a:solidFill>
                  <a:effectLst/>
                  <a:uLnTx/>
                  <a:uFillTx/>
                  <a:latin typeface="Times New Roman" panose="02020503050405090304" pitchFamily="18" charset="0"/>
                  <a:ea typeface="仿宋_GB2312" pitchFamily="49" charset="-122"/>
                  <a:cs typeface="+mn-cs"/>
                  <a:sym typeface="Symbol" panose="05050102010706020507" pitchFamily="18" charset="2"/>
                </a:rPr>
                <a:t>+</a:t>
              </a:r>
              <a:endParaRPr kumimoji="1" lang="en-US" altLang="zh-CN" sz="2400" b="1" i="0" u="none" strike="noStrike" kern="1200" cap="none" spc="0" normalizeH="0" baseline="0" noProof="0">
                <a:ln>
                  <a:noFill/>
                </a:ln>
                <a:solidFill>
                  <a:srgbClr val="FFFF00"/>
                </a:solidFill>
                <a:effectLst/>
                <a:uLnTx/>
                <a:uFillTx/>
                <a:latin typeface="Times New Roman" panose="02020503050405090304" pitchFamily="18" charset="0"/>
                <a:ea typeface="仿宋_GB2312" pitchFamily="49" charset="-122"/>
                <a:cs typeface="+mn-cs"/>
                <a:sym typeface="Symbol" panose="05050102010706020507" pitchFamily="18" charset="2"/>
              </a:endParaRPr>
            </a:p>
          </p:txBody>
        </p:sp>
        <p:sp>
          <p:nvSpPr>
            <p:cNvPr id="156712" name="Text Box 89"/>
            <p:cNvSpPr txBox="1">
              <a:spLocks noChangeArrowheads="1"/>
            </p:cNvSpPr>
            <p:nvPr/>
          </p:nvSpPr>
          <p:spPr bwMode="auto">
            <a:xfrm>
              <a:off x="3696" y="2659"/>
              <a:ext cx="272" cy="329"/>
            </a:xfrm>
            <a:prstGeom prst="rect">
              <a:avLst/>
            </a:prstGeom>
            <a:noFill/>
            <a:ln>
              <a:noFill/>
            </a:ln>
            <a:effectLst>
              <a:prstShdw prst="shdw17" dist="17961" dir="2700000">
                <a:srgbClr val="3D5C99"/>
              </a:prstShdw>
            </a:effectLst>
            <a:extLst>
              <a:ext uri="{909E8E84-426E-40DD-AFC4-6F175D3DCCD1}">
                <a14:hiddenFill xmlns:a14="http://schemas.microsoft.com/office/drawing/2010/main">
                  <a:blipFill dpi="0" rotWithShape="0">
                    <a:blip r:embed="rId3"/>
                    <a:srcRect/>
                    <a:tile tx="0" ty="0" sx="100000" sy="100000" flip="none" algn="tl"/>
                  </a:blipFill>
                </a14:hiddenFill>
              </a:ext>
              <a:ext uri="{91240B29-F687-4F45-9708-019B960494DF}">
                <a14:hiddenLine xmlns:a14="http://schemas.microsoft.com/office/drawing/2010/main" w="28575">
                  <a:solidFill>
                    <a:schemeClr val="bg1"/>
                  </a:solidFill>
                  <a:miter lim="800000"/>
                  <a:headEnd/>
                  <a:tailEnd/>
                </a14:hiddenLine>
              </a:ext>
            </a:extLst>
          </p:spPr>
          <p:txBody>
            <a:bodyP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800" b="1" i="0" u="none" strike="noStrike" kern="1200" cap="none" spc="0" normalizeH="0" baseline="0" noProof="0">
                  <a:ln>
                    <a:noFill/>
                  </a:ln>
                  <a:solidFill>
                    <a:srgbClr val="003366"/>
                  </a:solidFill>
                  <a:effectLst/>
                  <a:uLnTx/>
                  <a:uFillTx/>
                  <a:latin typeface="Times New Roman" panose="02020503050405090304" pitchFamily="18" charset="0"/>
                  <a:ea typeface="仿宋_GB2312" pitchFamily="49" charset="-122"/>
                  <a:cs typeface="+mn-cs"/>
                  <a:sym typeface="Symbol" panose="05050102010706020507" pitchFamily="18" charset="2"/>
                </a:rPr>
                <a:t>-</a:t>
              </a:r>
              <a:endParaRPr kumimoji="1" lang="en-US" altLang="zh-CN" sz="2400" b="1" i="0" u="none" strike="noStrike" kern="1200" cap="none" spc="0" normalizeH="0" baseline="0" noProof="0">
                <a:ln>
                  <a:noFill/>
                </a:ln>
                <a:solidFill>
                  <a:srgbClr val="FFFF00"/>
                </a:solidFill>
                <a:effectLst/>
                <a:uLnTx/>
                <a:uFillTx/>
                <a:latin typeface="Times New Roman" panose="02020503050405090304" pitchFamily="18" charset="0"/>
                <a:ea typeface="仿宋_GB2312" pitchFamily="49" charset="-122"/>
                <a:cs typeface="+mn-cs"/>
                <a:sym typeface="Symbol" panose="05050102010706020507" pitchFamily="18" charset="2"/>
              </a:endParaRPr>
            </a:p>
          </p:txBody>
        </p:sp>
        <p:sp>
          <p:nvSpPr>
            <p:cNvPr id="156713" name="Text Box 90"/>
            <p:cNvSpPr txBox="1">
              <a:spLocks noChangeArrowheads="1"/>
            </p:cNvSpPr>
            <p:nvPr/>
          </p:nvSpPr>
          <p:spPr bwMode="auto">
            <a:xfrm>
              <a:off x="3288" y="2478"/>
              <a:ext cx="544" cy="329"/>
            </a:xfrm>
            <a:prstGeom prst="rect">
              <a:avLst/>
            </a:prstGeom>
            <a:noFill/>
            <a:ln>
              <a:noFill/>
            </a:ln>
            <a:effectLst>
              <a:prstShdw prst="shdw17" dist="17961" dir="2700000">
                <a:srgbClr val="3D5C99"/>
              </a:prstShdw>
            </a:effectLst>
            <a:extLst>
              <a:ext uri="{909E8E84-426E-40DD-AFC4-6F175D3DCCD1}">
                <a14:hiddenFill xmlns:a14="http://schemas.microsoft.com/office/drawing/2010/main">
                  <a:blipFill dpi="0" rotWithShape="0">
                    <a:blip r:embed="rId3"/>
                    <a:srcRect/>
                    <a:tile tx="0" ty="0" sx="100000" sy="100000" flip="none" algn="tl"/>
                  </a:blipFill>
                </a14:hiddenFill>
              </a:ext>
              <a:ext uri="{91240B29-F687-4F45-9708-019B960494DF}">
                <a14:hiddenLine xmlns:a14="http://schemas.microsoft.com/office/drawing/2010/main" w="28575">
                  <a:solidFill>
                    <a:schemeClr val="bg1"/>
                  </a:solidFill>
                  <a:miter lim="800000"/>
                  <a:headEnd/>
                  <a:tailEnd/>
                </a14:hiddenLine>
              </a:ext>
            </a:extLst>
          </p:spPr>
          <p:txBody>
            <a:bodyP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800" b="1" i="1" u="none" strike="noStrike" kern="1200" cap="none" spc="0" normalizeH="0" baseline="0" noProof="0">
                  <a:ln>
                    <a:noFill/>
                  </a:ln>
                  <a:solidFill>
                    <a:srgbClr val="003366"/>
                  </a:solidFill>
                  <a:effectLst/>
                  <a:uLnTx/>
                  <a:uFillTx/>
                  <a:latin typeface="Times New Roman" panose="02020503050405090304" pitchFamily="18" charset="0"/>
                  <a:ea typeface="仿宋_GB2312" pitchFamily="49" charset="-122"/>
                  <a:cs typeface="+mn-cs"/>
                  <a:sym typeface="Symbol" panose="05050102010706020507" pitchFamily="18" charset="2"/>
                </a:rPr>
                <a:t>u </a:t>
              </a:r>
              <a:r>
                <a:rPr kumimoji="1" lang="en-US" altLang="zh-CN" sz="2800" b="1" i="0" u="none" strike="noStrike" kern="1200" cap="none" spc="0" normalizeH="0" baseline="0" noProof="0">
                  <a:ln>
                    <a:noFill/>
                  </a:ln>
                  <a:solidFill>
                    <a:srgbClr val="003366"/>
                  </a:solidFill>
                  <a:effectLst/>
                  <a:uLnTx/>
                  <a:uFillTx/>
                  <a:latin typeface="Times New Roman" panose="02020503050405090304" pitchFamily="18" charset="0"/>
                  <a:ea typeface="仿宋_GB2312" pitchFamily="49" charset="-122"/>
                  <a:cs typeface="+mn-cs"/>
                  <a:sym typeface="Symbol" panose="05050102010706020507" pitchFamily="18" charset="2"/>
                </a:rPr>
                <a:t>=?</a:t>
              </a:r>
              <a:endParaRPr kumimoji="1" lang="en-US" altLang="zh-CN" sz="2400" b="1" i="0" u="none" strike="noStrike" kern="1200" cap="none" spc="0" normalizeH="0" baseline="0" noProof="0">
                <a:ln>
                  <a:noFill/>
                </a:ln>
                <a:solidFill>
                  <a:srgbClr val="FFFF00"/>
                </a:solidFill>
                <a:effectLst/>
                <a:uLnTx/>
                <a:uFillTx/>
                <a:latin typeface="Times New Roman" panose="02020503050405090304" pitchFamily="18" charset="0"/>
                <a:ea typeface="仿宋_GB2312" pitchFamily="49" charset="-122"/>
                <a:cs typeface="+mn-cs"/>
                <a:sym typeface="Symbol" panose="05050102010706020507" pitchFamily="18" charset="2"/>
              </a:endParaRPr>
            </a:p>
          </p:txBody>
        </p:sp>
        <p:sp>
          <p:nvSpPr>
            <p:cNvPr id="156714" name="Text Box 91"/>
            <p:cNvSpPr txBox="1">
              <a:spLocks noChangeArrowheads="1"/>
            </p:cNvSpPr>
            <p:nvPr/>
          </p:nvSpPr>
          <p:spPr bwMode="auto">
            <a:xfrm>
              <a:off x="2653" y="2568"/>
              <a:ext cx="363" cy="329"/>
            </a:xfrm>
            <a:prstGeom prst="rect">
              <a:avLst/>
            </a:prstGeom>
            <a:noFill/>
            <a:ln>
              <a:noFill/>
            </a:ln>
            <a:effectLst>
              <a:prstShdw prst="shdw17" dist="17961" dir="2700000">
                <a:srgbClr val="3D5C99"/>
              </a:prstShdw>
            </a:effectLst>
            <a:extLst>
              <a:ext uri="{909E8E84-426E-40DD-AFC4-6F175D3DCCD1}">
                <a14:hiddenFill xmlns:a14="http://schemas.microsoft.com/office/drawing/2010/main">
                  <a:blipFill dpi="0" rotWithShape="0">
                    <a:blip r:embed="rId3"/>
                    <a:srcRect/>
                    <a:tile tx="0" ty="0" sx="100000" sy="100000" flip="none" algn="tl"/>
                  </a:blipFill>
                </a14:hiddenFill>
              </a:ext>
              <a:ext uri="{91240B29-F687-4F45-9708-019B960494DF}">
                <a14:hiddenLine xmlns:a14="http://schemas.microsoft.com/office/drawing/2010/main" w="28575">
                  <a:solidFill>
                    <a:schemeClr val="bg1"/>
                  </a:solidFill>
                  <a:miter lim="800000"/>
                  <a:headEnd/>
                  <a:tailEnd/>
                </a14:hiddenLine>
              </a:ext>
            </a:extLst>
          </p:spPr>
          <p:txBody>
            <a:bodyP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800" b="1" i="0" u="none" strike="noStrike" kern="1200" cap="none" spc="0" normalizeH="0" baseline="0" noProof="0">
                  <a:ln>
                    <a:noFill/>
                  </a:ln>
                  <a:solidFill>
                    <a:srgbClr val="000000"/>
                  </a:solidFill>
                  <a:effectLst/>
                  <a:uLnTx/>
                  <a:uFillTx/>
                  <a:latin typeface="宋体" pitchFamily="2" charset="-122"/>
                  <a:ea typeface="宋体" pitchFamily="2" charset="-122"/>
                  <a:cs typeface="+mn-cs"/>
                  <a:sym typeface="Symbol" panose="05050102010706020507" pitchFamily="18" charset="2"/>
                </a:rPr>
                <a:t>4.</a:t>
              </a:r>
              <a:endParaRPr kumimoji="1" lang="en-US" altLang="zh-CN" sz="2400" b="1" i="0" u="none" strike="noStrike" kern="1200" cap="none" spc="0" normalizeH="0" baseline="0" noProof="0">
                <a:ln>
                  <a:noFill/>
                </a:ln>
                <a:solidFill>
                  <a:srgbClr val="000000"/>
                </a:solidFill>
                <a:effectLst/>
                <a:uLnTx/>
                <a:uFillTx/>
                <a:latin typeface="宋体" pitchFamily="2" charset="-122"/>
                <a:ea typeface="宋体" pitchFamily="2" charset="-122"/>
                <a:cs typeface="+mn-cs"/>
                <a:sym typeface="Symbol" panose="05050102010706020507" pitchFamily="18" charset="2"/>
              </a:endParaRPr>
            </a:p>
          </p:txBody>
        </p:sp>
      </p:grpSp>
      <p:graphicFrame>
        <p:nvGraphicFramePr>
          <p:cNvPr id="286812" name="Object 92"/>
          <p:cNvGraphicFramePr>
            <a:graphicFrameLocks noChangeAspect="1"/>
          </p:cNvGraphicFramePr>
          <p:nvPr/>
        </p:nvGraphicFramePr>
        <p:xfrm>
          <a:off x="2279650" y="5891848"/>
          <a:ext cx="2578100" cy="1003300"/>
        </p:xfrm>
        <a:graphic>
          <a:graphicData uri="http://schemas.openxmlformats.org/presentationml/2006/ole">
            <mc:AlternateContent xmlns:mc="http://schemas.openxmlformats.org/markup-compatibility/2006">
              <mc:Choice xmlns:v="urn:schemas-microsoft-com:vml" Requires="v">
                <p:oleObj spid="_x0000_s16" name="Equation" r:id="rId32" imgW="443230" imgH="292735" progId="Equation.3">
                  <p:embed/>
                </p:oleObj>
              </mc:Choice>
              <mc:Fallback>
                <p:oleObj name="Equation" r:id="rId32" imgW="443230" imgH="292735" progId="Equation.3">
                  <p:embed/>
                  <p:pic>
                    <p:nvPicPr>
                      <p:cNvPr id="0" name="Object 92"/>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2279650" y="5891848"/>
                        <a:ext cx="2578100" cy="1003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86813" name="Object 93"/>
          <p:cNvGraphicFramePr>
            <a:graphicFrameLocks noChangeAspect="1"/>
          </p:cNvGraphicFramePr>
          <p:nvPr/>
        </p:nvGraphicFramePr>
        <p:xfrm>
          <a:off x="6584950" y="6072823"/>
          <a:ext cx="2832100" cy="515937"/>
        </p:xfrm>
        <a:graphic>
          <a:graphicData uri="http://schemas.openxmlformats.org/presentationml/2006/ole">
            <mc:AlternateContent xmlns:mc="http://schemas.openxmlformats.org/markup-compatibility/2006">
              <mc:Choice xmlns:v="urn:schemas-microsoft-com:vml" Requires="v">
                <p:oleObj spid="_x0000_s17" name="Equation" r:id="rId34" imgW="721360" imgH="121285" progId="Equation.3">
                  <p:embed/>
                </p:oleObj>
              </mc:Choice>
              <mc:Fallback>
                <p:oleObj name="Equation" r:id="rId34" imgW="721360" imgH="121285" progId="Equation.3">
                  <p:embed/>
                  <p:pic>
                    <p:nvPicPr>
                      <p:cNvPr id="0" name="Object 93"/>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6584950" y="6072823"/>
                        <a:ext cx="2832100" cy="5159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56686" name="Group 96"/>
          <p:cNvGrpSpPr/>
          <p:nvPr/>
        </p:nvGrpSpPr>
        <p:grpSpPr bwMode="auto">
          <a:xfrm>
            <a:off x="1631950" y="4378960"/>
            <a:ext cx="3959225" cy="1458913"/>
            <a:chOff x="68" y="2568"/>
            <a:chExt cx="2494" cy="919"/>
          </a:xfrm>
        </p:grpSpPr>
        <p:sp>
          <p:nvSpPr>
            <p:cNvPr id="156688" name="Oval 56"/>
            <p:cNvSpPr>
              <a:spLocks noChangeArrowheads="1"/>
            </p:cNvSpPr>
            <p:nvPr/>
          </p:nvSpPr>
          <p:spPr bwMode="auto">
            <a:xfrm>
              <a:off x="1655" y="2886"/>
              <a:ext cx="318" cy="318"/>
            </a:xfrm>
            <a:prstGeom prst="ellipse">
              <a:avLst/>
            </a:prstGeom>
            <a:solidFill>
              <a:schemeClr val="accent1"/>
            </a:solidFill>
            <a:ln w="57150" cap="sq" algn="ctr">
              <a:solidFill>
                <a:srgbClr val="FF9900"/>
              </a:solidFill>
              <a:round/>
            </a:ln>
            <a:effectLst>
              <a:prstShdw prst="shdw17" dist="17961" dir="2700000">
                <a:srgbClr val="995C00"/>
              </a:prstShdw>
            </a:effectLst>
          </p:spPr>
          <p:txBody>
            <a:bodyPr wrap="none" anchor="ct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3366"/>
                </a:solidFill>
                <a:effectLst/>
                <a:uLnTx/>
                <a:uFillTx/>
                <a:latin typeface="Arial" panose="020B0604020202090204" pitchFamily="34" charset="0"/>
                <a:ea typeface="宋体" pitchFamily="2" charset="-122"/>
                <a:cs typeface="+mn-cs"/>
              </a:endParaRPr>
            </a:p>
          </p:txBody>
        </p:sp>
        <p:sp>
          <p:nvSpPr>
            <p:cNvPr id="156689" name="Line 57"/>
            <p:cNvSpPr>
              <a:spLocks noChangeShapeType="1"/>
            </p:cNvSpPr>
            <p:nvPr/>
          </p:nvSpPr>
          <p:spPr bwMode="auto">
            <a:xfrm>
              <a:off x="612" y="3067"/>
              <a:ext cx="1860" cy="0"/>
            </a:xfrm>
            <a:prstGeom prst="line">
              <a:avLst/>
            </a:prstGeom>
            <a:noFill/>
            <a:ln w="28575" cap="sq">
              <a:solidFill>
                <a:srgbClr val="CC0000"/>
              </a:solidFill>
              <a:round/>
            </a:ln>
            <a:effectLst>
              <a:prstShdw prst="shdw17" dist="17961" dir="2700000">
                <a:srgbClr val="7A0000"/>
              </a:prstShdw>
            </a:effectLst>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3366"/>
                </a:solidFill>
                <a:effectLst/>
                <a:uLnTx/>
                <a:uFillTx/>
                <a:latin typeface="Arial" panose="020B0604020202090204" pitchFamily="34" charset="0"/>
                <a:ea typeface="+mn-ea"/>
                <a:cs typeface="+mn-cs"/>
              </a:endParaRPr>
            </a:p>
          </p:txBody>
        </p:sp>
        <p:sp>
          <p:nvSpPr>
            <p:cNvPr id="156690" name="Oval 58"/>
            <p:cNvSpPr>
              <a:spLocks noChangeArrowheads="1"/>
            </p:cNvSpPr>
            <p:nvPr/>
          </p:nvSpPr>
          <p:spPr bwMode="auto">
            <a:xfrm>
              <a:off x="521" y="3022"/>
              <a:ext cx="91" cy="90"/>
            </a:xfrm>
            <a:prstGeom prst="ellipse">
              <a:avLst/>
            </a:prstGeom>
            <a:noFill/>
            <a:ln w="38100" cap="sq" algn="ctr">
              <a:solidFill>
                <a:srgbClr val="FFCC00"/>
              </a:solidFill>
              <a:round/>
            </a:ln>
            <a:effectLst>
              <a:prstShdw prst="shdw17" dist="17961" dir="2700000">
                <a:srgbClr val="997A00"/>
              </a:prstShdw>
            </a:effectLst>
            <a:extLst>
              <a:ext uri="{909E8E84-426E-40DD-AFC4-6F175D3DCCD1}">
                <a14:hiddenFill xmlns:a14="http://schemas.microsoft.com/office/drawing/2010/main">
                  <a:blipFill dpi="0" rotWithShape="0">
                    <a:blip r:embed="rId3"/>
                    <a:srcRect/>
                    <a:tile tx="0" ty="0" sx="100000" sy="100000" flip="none" algn="tl"/>
                  </a:blipFill>
                </a14:hiddenFill>
              </a:ext>
            </a:extLst>
          </p:spPr>
          <p:txBody>
            <a:bodyPr wrap="none" anchor="ct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3366"/>
                </a:solidFill>
                <a:effectLst/>
                <a:uLnTx/>
                <a:uFillTx/>
                <a:latin typeface="Arial" panose="020B0604020202090204" pitchFamily="34" charset="0"/>
                <a:ea typeface="宋体" pitchFamily="2" charset="-122"/>
                <a:cs typeface="+mn-cs"/>
              </a:endParaRPr>
            </a:p>
          </p:txBody>
        </p:sp>
        <p:sp>
          <p:nvSpPr>
            <p:cNvPr id="156691" name="Oval 59"/>
            <p:cNvSpPr>
              <a:spLocks noChangeArrowheads="1"/>
            </p:cNvSpPr>
            <p:nvPr/>
          </p:nvSpPr>
          <p:spPr bwMode="auto">
            <a:xfrm>
              <a:off x="2471" y="3022"/>
              <a:ext cx="91" cy="90"/>
            </a:xfrm>
            <a:prstGeom prst="ellipse">
              <a:avLst/>
            </a:prstGeom>
            <a:noFill/>
            <a:ln w="38100" cap="sq" algn="ctr">
              <a:solidFill>
                <a:srgbClr val="FFCC00"/>
              </a:solidFill>
              <a:round/>
            </a:ln>
            <a:effectLst>
              <a:prstShdw prst="shdw17" dist="17961" dir="2700000">
                <a:srgbClr val="997A00"/>
              </a:prstShdw>
            </a:effectLst>
            <a:extLst>
              <a:ext uri="{909E8E84-426E-40DD-AFC4-6F175D3DCCD1}">
                <a14:hiddenFill xmlns:a14="http://schemas.microsoft.com/office/drawing/2010/main">
                  <a:blipFill dpi="0" rotWithShape="0">
                    <a:blip r:embed="rId3"/>
                    <a:srcRect/>
                    <a:tile tx="0" ty="0" sx="100000" sy="100000" flip="none" algn="tl"/>
                  </a:blipFill>
                </a14:hiddenFill>
              </a:ext>
            </a:extLst>
          </p:spPr>
          <p:txBody>
            <a:bodyPr wrap="none" anchor="ct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3366"/>
                </a:solidFill>
                <a:effectLst/>
                <a:uLnTx/>
                <a:uFillTx/>
                <a:latin typeface="Arial" panose="020B0604020202090204" pitchFamily="34" charset="0"/>
                <a:ea typeface="宋体" pitchFamily="2" charset="-122"/>
                <a:cs typeface="+mn-cs"/>
              </a:endParaRPr>
            </a:p>
          </p:txBody>
        </p:sp>
        <p:sp>
          <p:nvSpPr>
            <p:cNvPr id="156692" name="Rectangle 60"/>
            <p:cNvSpPr>
              <a:spLocks noChangeArrowheads="1"/>
            </p:cNvSpPr>
            <p:nvPr/>
          </p:nvSpPr>
          <p:spPr bwMode="auto">
            <a:xfrm>
              <a:off x="884" y="2976"/>
              <a:ext cx="363" cy="137"/>
            </a:xfrm>
            <a:prstGeom prst="rect">
              <a:avLst/>
            </a:prstGeom>
            <a:solidFill>
              <a:srgbClr val="46ACAE"/>
            </a:solidFill>
            <a:ln w="28575" cap="sq" algn="ctr">
              <a:solidFill>
                <a:srgbClr val="FF9900"/>
              </a:solidFill>
              <a:miter lim="800000"/>
            </a:ln>
            <a:effectLst>
              <a:prstShdw prst="shdw17" dist="17961" dir="2700000">
                <a:srgbClr val="995C00"/>
              </a:prstShdw>
            </a:effectLst>
          </p:spPr>
          <p:txBody>
            <a:bodyPr wrap="none" anchor="ct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3366"/>
                </a:solidFill>
                <a:effectLst/>
                <a:uLnTx/>
                <a:uFillTx/>
                <a:latin typeface="Arial" panose="020B0604020202090204" pitchFamily="34" charset="0"/>
                <a:ea typeface="宋体" pitchFamily="2" charset="-122"/>
                <a:cs typeface="+mn-cs"/>
              </a:endParaRPr>
            </a:p>
          </p:txBody>
        </p:sp>
        <p:sp>
          <p:nvSpPr>
            <p:cNvPr id="156693" name="Text Box 61"/>
            <p:cNvSpPr txBox="1">
              <a:spLocks noChangeArrowheads="1"/>
            </p:cNvSpPr>
            <p:nvPr/>
          </p:nvSpPr>
          <p:spPr bwMode="auto">
            <a:xfrm>
              <a:off x="1973" y="2704"/>
              <a:ext cx="272" cy="329"/>
            </a:xfrm>
            <a:prstGeom prst="rect">
              <a:avLst/>
            </a:prstGeom>
            <a:noFill/>
            <a:ln>
              <a:noFill/>
            </a:ln>
            <a:effectLst>
              <a:prstShdw prst="shdw17" dist="17961" dir="2700000">
                <a:srgbClr val="3D5C99"/>
              </a:prstShdw>
            </a:effectLst>
            <a:extLst>
              <a:ext uri="{909E8E84-426E-40DD-AFC4-6F175D3DCCD1}">
                <a14:hiddenFill xmlns:a14="http://schemas.microsoft.com/office/drawing/2010/main">
                  <a:blipFill dpi="0" rotWithShape="0">
                    <a:blip r:embed="rId3"/>
                    <a:srcRect/>
                    <a:tile tx="0" ty="0" sx="100000" sy="100000" flip="none" algn="tl"/>
                  </a:blipFill>
                </a14:hiddenFill>
              </a:ext>
              <a:ext uri="{91240B29-F687-4F45-9708-019B960494DF}">
                <a14:hiddenLine xmlns:a14="http://schemas.microsoft.com/office/drawing/2010/main" w="28575">
                  <a:solidFill>
                    <a:schemeClr val="bg1"/>
                  </a:solidFill>
                  <a:miter lim="800000"/>
                  <a:headEnd/>
                  <a:tailEnd/>
                </a14:hiddenLine>
              </a:ext>
            </a:extLst>
          </p:spPr>
          <p:txBody>
            <a:bodyP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marL="0" marR="0" lvl="0" indent="0" algn="ctr" defTabSz="914400" rtl="0" eaLnBrk="0" fontAlgn="base" latinLnBrk="0" hangingPunct="0">
                <a:lnSpc>
                  <a:spcPct val="100000"/>
                </a:lnSpc>
                <a:spcBef>
                  <a:spcPct val="50000"/>
                </a:spcBef>
                <a:spcAft>
                  <a:spcPct val="0"/>
                </a:spcAft>
                <a:buClrTx/>
                <a:buSzTx/>
                <a:buFontTx/>
                <a:buNone/>
                <a:defRPr/>
              </a:pPr>
              <a:r>
                <a:rPr kumimoji="1" lang="en-US" altLang="zh-CN" sz="2800" b="1" i="0" u="none" strike="noStrike" kern="1200" cap="none" spc="0" normalizeH="0" baseline="0" noProof="0">
                  <a:ln>
                    <a:noFill/>
                  </a:ln>
                  <a:solidFill>
                    <a:srgbClr val="003366"/>
                  </a:solidFill>
                  <a:effectLst/>
                  <a:uLnTx/>
                  <a:uFillTx/>
                  <a:latin typeface="Times New Roman" panose="02020503050405090304" pitchFamily="18" charset="0"/>
                  <a:ea typeface="仿宋_GB2312" pitchFamily="49" charset="-122"/>
                  <a:cs typeface="+mn-cs"/>
                  <a:sym typeface="Symbol" panose="05050102010706020507" pitchFamily="18" charset="2"/>
                </a:rPr>
                <a:t>+</a:t>
              </a:r>
              <a:endParaRPr kumimoji="1" lang="en-US" altLang="zh-CN" sz="2800" b="1" i="0" u="none" strike="noStrike" kern="1200" cap="none" spc="0" normalizeH="0" baseline="0" noProof="0">
                <a:ln>
                  <a:noFill/>
                </a:ln>
                <a:solidFill>
                  <a:srgbClr val="003366"/>
                </a:solidFill>
                <a:effectLst/>
                <a:uLnTx/>
                <a:uFillTx/>
                <a:latin typeface="Times New Roman" panose="02020503050405090304" pitchFamily="18" charset="0"/>
                <a:ea typeface="仿宋_GB2312" pitchFamily="49" charset="-122"/>
                <a:cs typeface="+mn-cs"/>
                <a:sym typeface="Symbol" panose="05050102010706020507" pitchFamily="18" charset="2"/>
              </a:endParaRPr>
            </a:p>
          </p:txBody>
        </p:sp>
        <p:sp>
          <p:nvSpPr>
            <p:cNvPr id="156694" name="Text Box 62"/>
            <p:cNvSpPr txBox="1">
              <a:spLocks noChangeArrowheads="1"/>
            </p:cNvSpPr>
            <p:nvPr/>
          </p:nvSpPr>
          <p:spPr bwMode="auto">
            <a:xfrm>
              <a:off x="431" y="3158"/>
              <a:ext cx="272" cy="329"/>
            </a:xfrm>
            <a:prstGeom prst="rect">
              <a:avLst/>
            </a:prstGeom>
            <a:noFill/>
            <a:ln>
              <a:noFill/>
            </a:ln>
            <a:effectLst>
              <a:prstShdw prst="shdw17" dist="17961" dir="2700000">
                <a:srgbClr val="3D5C99"/>
              </a:prstShdw>
            </a:effectLst>
            <a:extLst>
              <a:ext uri="{909E8E84-426E-40DD-AFC4-6F175D3DCCD1}">
                <a14:hiddenFill xmlns:a14="http://schemas.microsoft.com/office/drawing/2010/main">
                  <a:blipFill dpi="0" rotWithShape="0">
                    <a:blip r:embed="rId3"/>
                    <a:srcRect/>
                    <a:tile tx="0" ty="0" sx="100000" sy="100000" flip="none" algn="tl"/>
                  </a:blipFill>
                </a14:hiddenFill>
              </a:ext>
              <a:ext uri="{91240B29-F687-4F45-9708-019B960494DF}">
                <a14:hiddenLine xmlns:a14="http://schemas.microsoft.com/office/drawing/2010/main" w="28575">
                  <a:solidFill>
                    <a:schemeClr val="bg1"/>
                  </a:solidFill>
                  <a:miter lim="800000"/>
                  <a:headEnd/>
                  <a:tailEnd/>
                </a14:hiddenLine>
              </a:ext>
            </a:extLst>
          </p:spPr>
          <p:txBody>
            <a:bodyP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marL="0" marR="0" lvl="0" indent="0" algn="ctr" defTabSz="914400" rtl="0" eaLnBrk="0" fontAlgn="base" latinLnBrk="0" hangingPunct="0">
                <a:lnSpc>
                  <a:spcPct val="100000"/>
                </a:lnSpc>
                <a:spcBef>
                  <a:spcPct val="50000"/>
                </a:spcBef>
                <a:spcAft>
                  <a:spcPct val="0"/>
                </a:spcAft>
                <a:buClrTx/>
                <a:buSzTx/>
                <a:buFontTx/>
                <a:buNone/>
                <a:defRPr/>
              </a:pPr>
              <a:r>
                <a:rPr kumimoji="1" lang="en-US" altLang="zh-CN" sz="2800" b="1" i="0" u="none" strike="noStrike" kern="1200" cap="none" spc="0" normalizeH="0" baseline="0" noProof="0">
                  <a:ln>
                    <a:noFill/>
                  </a:ln>
                  <a:solidFill>
                    <a:srgbClr val="003366"/>
                  </a:solidFill>
                  <a:effectLst/>
                  <a:uLnTx/>
                  <a:uFillTx/>
                  <a:latin typeface="Times New Roman" panose="02020503050405090304" pitchFamily="18" charset="0"/>
                  <a:ea typeface="仿宋_GB2312" pitchFamily="49" charset="-122"/>
                  <a:cs typeface="+mn-cs"/>
                  <a:sym typeface="Symbol" panose="05050102010706020507" pitchFamily="18" charset="2"/>
                </a:rPr>
                <a:t>+</a:t>
              </a:r>
              <a:endParaRPr kumimoji="1" lang="en-US" altLang="zh-CN" sz="2800" b="1" i="0" u="none" strike="noStrike" kern="1200" cap="none" spc="0" normalizeH="0" baseline="0" noProof="0">
                <a:ln>
                  <a:noFill/>
                </a:ln>
                <a:solidFill>
                  <a:srgbClr val="003366"/>
                </a:solidFill>
                <a:effectLst/>
                <a:uLnTx/>
                <a:uFillTx/>
                <a:latin typeface="Times New Roman" panose="02020503050405090304" pitchFamily="18" charset="0"/>
                <a:ea typeface="仿宋_GB2312" pitchFamily="49" charset="-122"/>
                <a:cs typeface="+mn-cs"/>
                <a:sym typeface="Symbol" panose="05050102010706020507" pitchFamily="18" charset="2"/>
              </a:endParaRPr>
            </a:p>
          </p:txBody>
        </p:sp>
        <p:sp>
          <p:nvSpPr>
            <p:cNvPr id="156695" name="Text Box 64"/>
            <p:cNvSpPr txBox="1">
              <a:spLocks noChangeArrowheads="1"/>
            </p:cNvSpPr>
            <p:nvPr/>
          </p:nvSpPr>
          <p:spPr bwMode="auto">
            <a:xfrm>
              <a:off x="1474" y="2659"/>
              <a:ext cx="272" cy="368"/>
            </a:xfrm>
            <a:prstGeom prst="rect">
              <a:avLst/>
            </a:prstGeom>
            <a:noFill/>
            <a:ln>
              <a:noFill/>
            </a:ln>
            <a:effectLst>
              <a:prstShdw prst="shdw17" dist="17961" dir="2700000">
                <a:srgbClr val="3D5C99"/>
              </a:prstShdw>
            </a:effectLst>
            <a:extLst>
              <a:ext uri="{909E8E84-426E-40DD-AFC4-6F175D3DCCD1}">
                <a14:hiddenFill xmlns:a14="http://schemas.microsoft.com/office/drawing/2010/main">
                  <a:blipFill dpi="0" rotWithShape="0">
                    <a:blip r:embed="rId3"/>
                    <a:srcRect/>
                    <a:tile tx="0" ty="0" sx="100000" sy="100000" flip="none" algn="tl"/>
                  </a:blipFill>
                </a14:hiddenFill>
              </a:ext>
              <a:ext uri="{91240B29-F687-4F45-9708-019B960494DF}">
                <a14:hiddenLine xmlns:a14="http://schemas.microsoft.com/office/drawing/2010/main" w="28575">
                  <a:solidFill>
                    <a:schemeClr val="bg1"/>
                  </a:solidFill>
                  <a:miter lim="800000"/>
                  <a:headEnd/>
                  <a:tailEnd/>
                </a14:hiddenLine>
              </a:ext>
            </a:extLst>
          </p:spPr>
          <p:txBody>
            <a:bodyP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marL="0" marR="0" lvl="0" indent="0" algn="ctr" defTabSz="914400" rtl="0" eaLnBrk="0" fontAlgn="base" latinLnBrk="0" hangingPunct="0">
                <a:lnSpc>
                  <a:spcPct val="100000"/>
                </a:lnSpc>
                <a:spcBef>
                  <a:spcPct val="50000"/>
                </a:spcBef>
                <a:spcAft>
                  <a:spcPct val="0"/>
                </a:spcAft>
                <a:buClrTx/>
                <a:buSzTx/>
                <a:buFontTx/>
                <a:buNone/>
                <a:defRPr/>
              </a:pPr>
              <a:r>
                <a:rPr kumimoji="1" lang="en-US" altLang="zh-CN" sz="3200" b="1" i="0" u="none" strike="noStrike" kern="1200" cap="none" spc="0" normalizeH="0" baseline="0" noProof="0">
                  <a:ln>
                    <a:noFill/>
                  </a:ln>
                  <a:solidFill>
                    <a:srgbClr val="003366"/>
                  </a:solidFill>
                  <a:effectLst/>
                  <a:uLnTx/>
                  <a:uFillTx/>
                  <a:latin typeface="Times New Roman" panose="02020503050405090304" pitchFamily="18" charset="0"/>
                  <a:ea typeface="仿宋_GB2312" pitchFamily="49" charset="-122"/>
                  <a:cs typeface="+mn-cs"/>
                  <a:sym typeface="Symbol" panose="05050102010706020507" pitchFamily="18" charset="2"/>
                </a:rPr>
                <a:t>-</a:t>
              </a:r>
              <a:endParaRPr kumimoji="1" lang="en-US" altLang="zh-CN" sz="3200" b="1" i="0" u="none" strike="noStrike" kern="1200" cap="none" spc="0" normalizeH="0" baseline="0" noProof="0">
                <a:ln>
                  <a:noFill/>
                </a:ln>
                <a:solidFill>
                  <a:srgbClr val="003366"/>
                </a:solidFill>
                <a:effectLst/>
                <a:uLnTx/>
                <a:uFillTx/>
                <a:latin typeface="Times New Roman" panose="02020503050405090304" pitchFamily="18" charset="0"/>
                <a:ea typeface="仿宋_GB2312" pitchFamily="49" charset="-122"/>
                <a:cs typeface="+mn-cs"/>
                <a:sym typeface="Symbol" panose="05050102010706020507" pitchFamily="18" charset="2"/>
              </a:endParaRPr>
            </a:p>
          </p:txBody>
        </p:sp>
        <p:sp>
          <p:nvSpPr>
            <p:cNvPr id="156696" name="Text Box 65"/>
            <p:cNvSpPr txBox="1">
              <a:spLocks noChangeArrowheads="1"/>
            </p:cNvSpPr>
            <p:nvPr/>
          </p:nvSpPr>
          <p:spPr bwMode="auto">
            <a:xfrm>
              <a:off x="1610" y="2614"/>
              <a:ext cx="454" cy="290"/>
            </a:xfrm>
            <a:prstGeom prst="rect">
              <a:avLst/>
            </a:prstGeom>
            <a:noFill/>
            <a:ln>
              <a:noFill/>
            </a:ln>
            <a:effectLst>
              <a:prstShdw prst="shdw17" dist="17961" dir="2700000">
                <a:srgbClr val="3D5C99"/>
              </a:prstShdw>
            </a:effectLst>
            <a:extLst>
              <a:ext uri="{909E8E84-426E-40DD-AFC4-6F175D3DCCD1}">
                <a14:hiddenFill xmlns:a14="http://schemas.microsoft.com/office/drawing/2010/main">
                  <a:blipFill dpi="0" rotWithShape="0">
                    <a:blip r:embed="rId3"/>
                    <a:srcRect/>
                    <a:tile tx="0" ty="0" sx="100000" sy="100000" flip="none" algn="tl"/>
                  </a:blipFill>
                </a14:hiddenFill>
              </a:ext>
              <a:ext uri="{91240B29-F687-4F45-9708-019B960494DF}">
                <a14:hiddenLine xmlns:a14="http://schemas.microsoft.com/office/drawing/2010/main" w="28575">
                  <a:solidFill>
                    <a:schemeClr val="bg1"/>
                  </a:solidFill>
                  <a:miter lim="800000"/>
                  <a:headEnd/>
                  <a:tailEnd/>
                </a14:hiddenLine>
              </a:ext>
            </a:extLst>
          </p:spPr>
          <p:txBody>
            <a:bodyP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marL="0" marR="0" lvl="0" indent="0" algn="ctr" defTabSz="914400" rtl="0" eaLnBrk="0" fontAlgn="base" latinLnBrk="0" hangingPunct="0">
                <a:lnSpc>
                  <a:spcPct val="100000"/>
                </a:lnSpc>
                <a:spcBef>
                  <a:spcPct val="50000"/>
                </a:spcBef>
                <a:spcAft>
                  <a:spcPct val="0"/>
                </a:spcAft>
                <a:buClrTx/>
                <a:buSzTx/>
                <a:buFontTx/>
                <a:buNone/>
                <a:defRPr/>
              </a:pPr>
              <a:r>
                <a:rPr kumimoji="1" lang="en-US" altLang="zh-CN" sz="2400" b="1" i="0" u="none" strike="noStrike" kern="1200" cap="none" spc="0" normalizeH="0" baseline="0" noProof="0">
                  <a:ln>
                    <a:noFill/>
                  </a:ln>
                  <a:solidFill>
                    <a:srgbClr val="003366"/>
                  </a:solidFill>
                  <a:effectLst/>
                  <a:uLnTx/>
                  <a:uFillTx/>
                  <a:latin typeface="Times New Roman" panose="02020503050405090304" pitchFamily="18" charset="0"/>
                  <a:ea typeface="仿宋_GB2312" pitchFamily="49" charset="-122"/>
                  <a:cs typeface="+mn-cs"/>
                  <a:sym typeface="Symbol" panose="05050102010706020507" pitchFamily="18" charset="2"/>
                </a:rPr>
                <a:t>4V</a:t>
              </a:r>
              <a:endParaRPr kumimoji="1" lang="en-US" altLang="zh-CN" sz="2400" b="1" i="0" u="none" strike="noStrike" kern="1200" cap="none" spc="0" normalizeH="0" baseline="0" noProof="0">
                <a:ln>
                  <a:noFill/>
                </a:ln>
                <a:solidFill>
                  <a:srgbClr val="003366"/>
                </a:solidFill>
                <a:effectLst/>
                <a:uLnTx/>
                <a:uFillTx/>
                <a:latin typeface="Times New Roman" panose="02020503050405090304" pitchFamily="18" charset="0"/>
                <a:ea typeface="仿宋_GB2312" pitchFamily="49" charset="-122"/>
                <a:cs typeface="+mn-cs"/>
                <a:sym typeface="Symbol" panose="05050102010706020507" pitchFamily="18" charset="2"/>
              </a:endParaRPr>
            </a:p>
          </p:txBody>
        </p:sp>
        <p:sp>
          <p:nvSpPr>
            <p:cNvPr id="286787" name="Line 67"/>
            <p:cNvSpPr>
              <a:spLocks noChangeShapeType="1"/>
            </p:cNvSpPr>
            <p:nvPr/>
          </p:nvSpPr>
          <p:spPr bwMode="auto">
            <a:xfrm>
              <a:off x="748" y="3203"/>
              <a:ext cx="454" cy="0"/>
            </a:xfrm>
            <a:prstGeom prst="line">
              <a:avLst/>
            </a:prstGeom>
            <a:noFill/>
            <a:ln w="57150" cap="sq">
              <a:solidFill>
                <a:schemeClr val="tx1"/>
              </a:solidFill>
              <a:round/>
              <a:tailEnd type="triangle" w="med" len="med"/>
            </a:ln>
            <a:effectLst>
              <a:prstShdw prst="shdw17" dist="17961" dir="2700000">
                <a:schemeClr val="tx1">
                  <a:gamma/>
                  <a:shade val="60000"/>
                  <a:invGamma/>
                </a:schemeClr>
              </a:prstShdw>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3366"/>
                </a:solidFill>
                <a:effectLst/>
                <a:uLnTx/>
                <a:uFillTx/>
                <a:latin typeface="Arial" panose="020B0604020202090204" pitchFamily="34" charset="0"/>
                <a:ea typeface="+mn-ea"/>
                <a:cs typeface="+mn-cs"/>
              </a:endParaRPr>
            </a:p>
          </p:txBody>
        </p:sp>
        <p:sp>
          <p:nvSpPr>
            <p:cNvPr id="156698" name="Text Box 68"/>
            <p:cNvSpPr txBox="1">
              <a:spLocks noChangeArrowheads="1"/>
            </p:cNvSpPr>
            <p:nvPr/>
          </p:nvSpPr>
          <p:spPr bwMode="auto">
            <a:xfrm>
              <a:off x="748" y="2659"/>
              <a:ext cx="544" cy="329"/>
            </a:xfrm>
            <a:prstGeom prst="rect">
              <a:avLst/>
            </a:prstGeom>
            <a:noFill/>
            <a:ln>
              <a:noFill/>
            </a:ln>
            <a:effectLst>
              <a:prstShdw prst="shdw17" dist="17961" dir="2700000">
                <a:srgbClr val="3D5C99"/>
              </a:prstShdw>
            </a:effectLst>
            <a:extLst>
              <a:ext uri="{909E8E84-426E-40DD-AFC4-6F175D3DCCD1}">
                <a14:hiddenFill xmlns:a14="http://schemas.microsoft.com/office/drawing/2010/main">
                  <a:blipFill dpi="0" rotWithShape="0">
                    <a:blip r:embed="rId3"/>
                    <a:srcRect/>
                    <a:tile tx="0" ty="0" sx="100000" sy="100000" flip="none" algn="tl"/>
                  </a:blipFill>
                </a14:hiddenFill>
              </a:ext>
              <a:ext uri="{91240B29-F687-4F45-9708-019B960494DF}">
                <a14:hiddenLine xmlns:a14="http://schemas.microsoft.com/office/drawing/2010/main" w="28575">
                  <a:solidFill>
                    <a:schemeClr val="bg1"/>
                  </a:solidFill>
                  <a:miter lim="800000"/>
                  <a:headEnd/>
                  <a:tailEnd/>
                </a14:hiddenLine>
              </a:ext>
            </a:extLst>
          </p:spPr>
          <p:txBody>
            <a:bodyP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800" b="1" i="1" u="none" strike="noStrike" kern="1200" cap="none" spc="0" normalizeH="0" baseline="0" noProof="0">
                  <a:ln>
                    <a:noFill/>
                  </a:ln>
                  <a:solidFill>
                    <a:srgbClr val="003366"/>
                  </a:solidFill>
                  <a:effectLst/>
                  <a:uLnTx/>
                  <a:uFillTx/>
                  <a:latin typeface="Times New Roman" panose="02020503050405090304" pitchFamily="18" charset="0"/>
                  <a:ea typeface="仿宋_GB2312" pitchFamily="49" charset="-122"/>
                  <a:cs typeface="+mn-cs"/>
                  <a:sym typeface="Symbol" panose="05050102010706020507" pitchFamily="18" charset="2"/>
                </a:rPr>
                <a:t>i </a:t>
              </a:r>
              <a:r>
                <a:rPr kumimoji="1" lang="en-US" altLang="zh-CN" sz="2800" b="1" i="0" u="none" strike="noStrike" kern="1200" cap="none" spc="0" normalizeH="0" baseline="0" noProof="0">
                  <a:ln>
                    <a:noFill/>
                  </a:ln>
                  <a:solidFill>
                    <a:srgbClr val="003366"/>
                  </a:solidFill>
                  <a:effectLst/>
                  <a:uLnTx/>
                  <a:uFillTx/>
                  <a:latin typeface="Times New Roman" panose="02020503050405090304" pitchFamily="18" charset="0"/>
                  <a:ea typeface="仿宋_GB2312" pitchFamily="49" charset="-122"/>
                  <a:cs typeface="+mn-cs"/>
                  <a:sym typeface="Symbol" panose="05050102010706020507" pitchFamily="18" charset="2"/>
                </a:rPr>
                <a:t>=?</a:t>
              </a:r>
              <a:endParaRPr kumimoji="1" lang="en-US" altLang="zh-CN" sz="2800" b="1" i="0" u="none" strike="noStrike" kern="1200" cap="none" spc="0" normalizeH="0" baseline="0" noProof="0">
                <a:ln>
                  <a:noFill/>
                </a:ln>
                <a:solidFill>
                  <a:srgbClr val="FFFF00"/>
                </a:solidFill>
                <a:effectLst/>
                <a:uLnTx/>
                <a:uFillTx/>
                <a:latin typeface="Times New Roman" panose="02020503050405090304" pitchFamily="18" charset="0"/>
                <a:ea typeface="仿宋_GB2312" pitchFamily="49" charset="-122"/>
                <a:cs typeface="+mn-cs"/>
                <a:sym typeface="Symbol" panose="05050102010706020507" pitchFamily="18" charset="2"/>
              </a:endParaRPr>
            </a:p>
          </p:txBody>
        </p:sp>
        <p:sp>
          <p:nvSpPr>
            <p:cNvPr id="156699" name="Text Box 69"/>
            <p:cNvSpPr txBox="1">
              <a:spLocks noChangeArrowheads="1"/>
            </p:cNvSpPr>
            <p:nvPr/>
          </p:nvSpPr>
          <p:spPr bwMode="auto">
            <a:xfrm>
              <a:off x="68" y="2568"/>
              <a:ext cx="635" cy="329"/>
            </a:xfrm>
            <a:prstGeom prst="rect">
              <a:avLst/>
            </a:prstGeom>
            <a:noFill/>
            <a:ln>
              <a:noFill/>
            </a:ln>
            <a:effectLst>
              <a:prstShdw prst="shdw17" dist="17961" dir="2700000">
                <a:srgbClr val="3D5C99"/>
              </a:prstShdw>
            </a:effectLst>
            <a:extLst>
              <a:ext uri="{909E8E84-426E-40DD-AFC4-6F175D3DCCD1}">
                <a14:hiddenFill xmlns:a14="http://schemas.microsoft.com/office/drawing/2010/main">
                  <a:blipFill dpi="0" rotWithShape="0">
                    <a:blip r:embed="rId3"/>
                    <a:srcRect/>
                    <a:tile tx="0" ty="0" sx="100000" sy="100000" flip="none" algn="tl"/>
                  </a:blipFill>
                </a14:hiddenFill>
              </a:ext>
              <a:ext uri="{91240B29-F687-4F45-9708-019B960494DF}">
                <a14:hiddenLine xmlns:a14="http://schemas.microsoft.com/office/drawing/2010/main" w="28575">
                  <a:solidFill>
                    <a:schemeClr val="bg1"/>
                  </a:solidFill>
                  <a:miter lim="800000"/>
                  <a:headEnd/>
                  <a:tailEnd/>
                </a14:hiddenLine>
              </a:ext>
            </a:extLst>
          </p:spPr>
          <p:txBody>
            <a:bodyP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800" b="1" i="0" u="none" strike="noStrike" kern="1200" cap="none" spc="0" normalizeH="0" baseline="0" noProof="0">
                  <a:ln>
                    <a:noFill/>
                  </a:ln>
                  <a:solidFill>
                    <a:srgbClr val="000000"/>
                  </a:solidFill>
                  <a:effectLst/>
                  <a:uLnTx/>
                  <a:uFillTx/>
                  <a:latin typeface="仿宋_GB2312" pitchFamily="49" charset="-122"/>
                  <a:ea typeface="仿宋_GB2312" pitchFamily="49" charset="-122"/>
                  <a:cs typeface="+mn-cs"/>
                  <a:sym typeface="Symbol" panose="05050102010706020507" pitchFamily="18" charset="2"/>
                </a:rPr>
                <a:t>3.</a:t>
              </a:r>
              <a:endParaRPr kumimoji="1" lang="en-US" altLang="zh-CN" sz="2400" b="1" i="0" u="none" strike="noStrike" kern="1200" cap="none" spc="0" normalizeH="0" baseline="0" noProof="0">
                <a:ln>
                  <a:noFill/>
                </a:ln>
                <a:solidFill>
                  <a:srgbClr val="000000"/>
                </a:solidFill>
                <a:effectLst/>
                <a:uLnTx/>
                <a:uFillTx/>
                <a:latin typeface="仿宋_GB2312" pitchFamily="49" charset="-122"/>
                <a:ea typeface="仿宋_GB2312" pitchFamily="49" charset="-122"/>
                <a:cs typeface="+mn-cs"/>
                <a:sym typeface="Symbol" panose="05050102010706020507" pitchFamily="18" charset="2"/>
              </a:endParaRPr>
            </a:p>
          </p:txBody>
        </p:sp>
        <p:sp>
          <p:nvSpPr>
            <p:cNvPr id="156700" name="Text Box 94"/>
            <p:cNvSpPr txBox="1">
              <a:spLocks noChangeArrowheads="1"/>
            </p:cNvSpPr>
            <p:nvPr/>
          </p:nvSpPr>
          <p:spPr bwMode="auto">
            <a:xfrm>
              <a:off x="1111" y="3022"/>
              <a:ext cx="590" cy="290"/>
            </a:xfrm>
            <a:prstGeom prst="rect">
              <a:avLst/>
            </a:prstGeom>
            <a:noFill/>
            <a:ln>
              <a:noFill/>
            </a:ln>
            <a:effectLst>
              <a:prstShdw prst="shdw17" dist="17961" dir="2700000">
                <a:srgbClr val="3D5C99"/>
              </a:prstShdw>
            </a:effectLst>
            <a:extLst>
              <a:ext uri="{909E8E84-426E-40DD-AFC4-6F175D3DCCD1}">
                <a14:hiddenFill xmlns:a14="http://schemas.microsoft.com/office/drawing/2010/main">
                  <a:blipFill dpi="0" rotWithShape="0">
                    <a:blip r:embed="rId3"/>
                    <a:srcRect/>
                    <a:tile tx="0" ty="0" sx="100000" sy="100000" flip="none" algn="tl"/>
                  </a:blipFill>
                </a14:hiddenFill>
              </a:ext>
              <a:ext uri="{91240B29-F687-4F45-9708-019B960494DF}">
                <a14:hiddenLine xmlns:a14="http://schemas.microsoft.com/office/drawing/2010/main" w="28575">
                  <a:solidFill>
                    <a:schemeClr val="bg1"/>
                  </a:solidFill>
                  <a:miter lim="800000"/>
                  <a:headEnd/>
                  <a:tailEnd/>
                </a14:hiddenLine>
              </a:ext>
            </a:extLst>
          </p:spPr>
          <p:txBody>
            <a:bodyP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marL="0" marR="0" lvl="0" indent="0" algn="ctr" defTabSz="914400" rtl="0" eaLnBrk="0" fontAlgn="base" latinLnBrk="0" hangingPunct="0">
                <a:lnSpc>
                  <a:spcPct val="100000"/>
                </a:lnSpc>
                <a:spcBef>
                  <a:spcPct val="50000"/>
                </a:spcBef>
                <a:spcAft>
                  <a:spcPct val="0"/>
                </a:spcAft>
                <a:buClrTx/>
                <a:buSzTx/>
                <a:buFontTx/>
                <a:buNone/>
                <a:defRPr/>
              </a:pPr>
              <a:r>
                <a:rPr kumimoji="1" lang="en-US" altLang="zh-CN" sz="2400" b="1" i="0" u="none" strike="noStrike" kern="1200" cap="none" spc="0" normalizeH="0" baseline="0" noProof="0">
                  <a:ln>
                    <a:noFill/>
                  </a:ln>
                  <a:solidFill>
                    <a:srgbClr val="003366"/>
                  </a:solidFill>
                  <a:effectLst/>
                  <a:uLnTx/>
                  <a:uFillTx/>
                  <a:latin typeface="Times New Roman" panose="02020503050405090304" pitchFamily="18" charset="0"/>
                  <a:ea typeface="仿宋_GB2312" pitchFamily="49" charset="-122"/>
                  <a:cs typeface="+mn-cs"/>
                  <a:sym typeface="Symbol" panose="05050102010706020507" pitchFamily="18" charset="2"/>
                </a:rPr>
                <a:t>3</a:t>
              </a:r>
              <a:endParaRPr kumimoji="1" lang="en-US" altLang="zh-CN" sz="2400" b="1" i="0" u="none" strike="noStrike" kern="1200" cap="none" spc="0" normalizeH="0" baseline="0" noProof="0">
                <a:ln>
                  <a:noFill/>
                </a:ln>
                <a:solidFill>
                  <a:srgbClr val="003366"/>
                </a:solidFill>
                <a:effectLst/>
                <a:uLnTx/>
                <a:uFillTx/>
                <a:latin typeface="Times New Roman" panose="02020503050405090304" pitchFamily="18" charset="0"/>
                <a:ea typeface="仿宋_GB2312" pitchFamily="49" charset="-122"/>
                <a:cs typeface="+mn-cs"/>
                <a:sym typeface="Symbol" panose="05050102010706020507" pitchFamily="18" charset="2"/>
              </a:endParaRPr>
            </a:p>
          </p:txBody>
        </p:sp>
      </p:grpSp>
      <p:sp>
        <p:nvSpPr>
          <p:cNvPr id="286815" name="Text Box 95"/>
          <p:cNvSpPr txBox="1">
            <a:spLocks noChangeArrowheads="1"/>
          </p:cNvSpPr>
          <p:nvPr/>
        </p:nvSpPr>
        <p:spPr bwMode="auto">
          <a:xfrm>
            <a:off x="7680325" y="4451985"/>
            <a:ext cx="936625" cy="460375"/>
          </a:xfrm>
          <a:prstGeom prst="rect">
            <a:avLst/>
          </a:prstGeom>
          <a:noFill/>
          <a:ln>
            <a:noFill/>
          </a:ln>
          <a:effectLst>
            <a:prstShdw prst="shdw17" dist="17961" dir="2700000">
              <a:srgbClr val="3D5C99"/>
            </a:prstShdw>
          </a:effectLst>
          <a:extLst>
            <a:ext uri="{909E8E84-426E-40DD-AFC4-6F175D3DCCD1}">
              <a14:hiddenFill xmlns:a14="http://schemas.microsoft.com/office/drawing/2010/main">
                <a:blipFill dpi="0" rotWithShape="0">
                  <a:blip r:embed="rId3"/>
                  <a:srcRect/>
                  <a:tile tx="0" ty="0" sx="100000" sy="100000" flip="none" algn="tl"/>
                </a:blipFill>
              </a14:hiddenFill>
            </a:ext>
            <a:ext uri="{91240B29-F687-4F45-9708-019B960494DF}">
              <a14:hiddenLine xmlns:a14="http://schemas.microsoft.com/office/drawing/2010/main" w="28575">
                <a:solidFill>
                  <a:schemeClr val="bg1"/>
                </a:solidFill>
                <a:miter lim="800000"/>
                <a:headEnd/>
                <a:tailEnd/>
              </a14:hiddenLine>
            </a:ext>
          </a:extLst>
        </p:spPr>
        <p:txBody>
          <a:bodyP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marL="0" marR="0" lvl="0" indent="0" algn="ctr" defTabSz="914400" rtl="0" eaLnBrk="0" fontAlgn="base" latinLnBrk="0" hangingPunct="0">
              <a:lnSpc>
                <a:spcPct val="100000"/>
              </a:lnSpc>
              <a:spcBef>
                <a:spcPct val="50000"/>
              </a:spcBef>
              <a:spcAft>
                <a:spcPct val="0"/>
              </a:spcAft>
              <a:buClrTx/>
              <a:buSzTx/>
              <a:buFontTx/>
              <a:buNone/>
              <a:defRPr/>
            </a:pPr>
            <a:r>
              <a:rPr kumimoji="1" lang="en-US" altLang="zh-CN" sz="2400" b="1" i="0" u="none" strike="noStrike" kern="1200" cap="none" spc="0" normalizeH="0" baseline="0" noProof="0">
                <a:ln>
                  <a:noFill/>
                </a:ln>
                <a:solidFill>
                  <a:srgbClr val="003366"/>
                </a:solidFill>
                <a:effectLst/>
                <a:uLnTx/>
                <a:uFillTx/>
                <a:latin typeface="Times New Roman" panose="02020503050405090304" pitchFamily="18" charset="0"/>
                <a:ea typeface="仿宋_GB2312" pitchFamily="49" charset="-122"/>
                <a:cs typeface="+mn-cs"/>
                <a:sym typeface="Symbol" panose="05050102010706020507" pitchFamily="18" charset="2"/>
              </a:rPr>
              <a:t>3</a:t>
            </a:r>
            <a:endParaRPr kumimoji="1" lang="en-US" altLang="zh-CN" sz="2400" b="1" i="0" u="none" strike="noStrike" kern="1200" cap="none" spc="0" normalizeH="0" baseline="0" noProof="0">
              <a:ln>
                <a:noFill/>
              </a:ln>
              <a:solidFill>
                <a:srgbClr val="003366"/>
              </a:solidFill>
              <a:effectLst/>
              <a:uLnTx/>
              <a:uFillTx/>
              <a:latin typeface="Times New Roman" panose="02020503050405090304" pitchFamily="18" charset="0"/>
              <a:ea typeface="仿宋_GB2312" pitchFamily="49" charset="-122"/>
              <a:cs typeface="+mn-cs"/>
              <a:sym typeface="Symbol" panose="05050102010706020507" pitchFamily="18" charset="2"/>
            </a:endParaRPr>
          </a:p>
        </p:txBody>
      </p:sp>
      <p:sp>
        <p:nvSpPr>
          <p:cNvPr id="19" name="灯片编号占位符 18"/>
          <p:cNvSpPr>
            <a:spLocks noGrp="1"/>
          </p:cNvSpPr>
          <p:nvPr>
            <p:ph type="sldNum" sz="quarter" idx="12"/>
            <p:custDataLst>
              <p:tags r:id="rId36"/>
            </p:custDataLst>
          </p:nvPr>
        </p:nvSpPr>
        <p:spPr/>
        <p:txBody>
          <a:bodyPr/>
          <a:lstStyle/>
          <a:p>
            <a:fld id="{6D22F896-40B5-4ADD-8801-0D06FADFA095}" type="slidenum">
              <a:rPr lang="en-US" dirty="0"/>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0" presetClass="entr" presetSubtype="0" fill="hold" nodeType="clickEffect">
                                  <p:stCondLst>
                                    <p:cond delay="0"/>
                                  </p:stCondLst>
                                  <p:childTnLst>
                                    <p:set>
                                      <p:cBhvr>
                                        <p:cTn id="6" dur="1" fill="hold">
                                          <p:stCondLst>
                                            <p:cond delay="0"/>
                                          </p:stCondLst>
                                        </p:cTn>
                                        <p:tgtEl>
                                          <p:spTgt spid="286723"/>
                                        </p:tgtEl>
                                        <p:attrNameLst>
                                          <p:attrName>style.visibility</p:attrName>
                                        </p:attrNameLst>
                                      </p:cBhvr>
                                      <p:to>
                                        <p:strVal val="visible"/>
                                      </p:to>
                                    </p:set>
                                    <p:animEffect transition="in" filter="wedge">
                                      <p:cBhvr>
                                        <p:cTn id="7" dur="2000"/>
                                        <p:tgtEl>
                                          <p:spTgt spid="286723"/>
                                        </p:tgtEl>
                                      </p:cBhvr>
                                    </p:animEffect>
                                  </p:childTnLst>
                                </p:cTn>
                              </p:par>
                            </p:childTnLst>
                          </p:cTn>
                        </p:par>
                        <p:par>
                          <p:cTn id="8" fill="hold">
                            <p:stCondLst>
                              <p:cond delay="2000"/>
                            </p:stCondLst>
                            <p:childTnLst>
                              <p:par>
                                <p:cTn id="9" presetID="20" presetClass="entr" presetSubtype="0" fill="hold" nodeType="afterEffect">
                                  <p:stCondLst>
                                    <p:cond delay="0"/>
                                  </p:stCondLst>
                                  <p:childTnLst>
                                    <p:set>
                                      <p:cBhvr>
                                        <p:cTn id="10" dur="1" fill="hold">
                                          <p:stCondLst>
                                            <p:cond delay="0"/>
                                          </p:stCondLst>
                                        </p:cTn>
                                        <p:tgtEl>
                                          <p:spTgt spid="286753"/>
                                        </p:tgtEl>
                                        <p:attrNameLst>
                                          <p:attrName>style.visibility</p:attrName>
                                        </p:attrNameLst>
                                      </p:cBhvr>
                                      <p:to>
                                        <p:strVal val="visible"/>
                                      </p:to>
                                    </p:set>
                                    <p:animEffect transition="in" filter="wedge">
                                      <p:cBhvr>
                                        <p:cTn id="11" dur="2000"/>
                                        <p:tgtEl>
                                          <p:spTgt spid="286753"/>
                                        </p:tgtEl>
                                      </p:cBhvr>
                                    </p:animEffect>
                                  </p:childTnLst>
                                </p:cTn>
                              </p:par>
                            </p:childTnLst>
                          </p:cTn>
                        </p:par>
                        <p:par>
                          <p:cTn id="12" fill="hold">
                            <p:stCondLst>
                              <p:cond delay="4000"/>
                            </p:stCondLst>
                            <p:childTnLst>
                              <p:par>
                                <p:cTn id="13" presetID="22" presetClass="entr" presetSubtype="8" fill="hold" nodeType="afterEffect">
                                  <p:stCondLst>
                                    <p:cond delay="0"/>
                                  </p:stCondLst>
                                  <p:childTnLst>
                                    <p:set>
                                      <p:cBhvr>
                                        <p:cTn id="14" dur="1" fill="hold">
                                          <p:stCondLst>
                                            <p:cond delay="0"/>
                                          </p:stCondLst>
                                        </p:cTn>
                                        <p:tgtEl>
                                          <p:spTgt spid="286790"/>
                                        </p:tgtEl>
                                        <p:attrNameLst>
                                          <p:attrName>style.visibility</p:attrName>
                                        </p:attrNameLst>
                                      </p:cBhvr>
                                      <p:to>
                                        <p:strVal val="visible"/>
                                      </p:to>
                                    </p:set>
                                    <p:animEffect transition="in" filter="wipe(left)">
                                      <p:cBhvr>
                                        <p:cTn id="15" dur="2000"/>
                                        <p:tgtEl>
                                          <p:spTgt spid="286790"/>
                                        </p:tgtEl>
                                      </p:cBhvr>
                                    </p:animEffect>
                                  </p:childTnLst>
                                </p:cTn>
                              </p:par>
                            </p:childTnLst>
                          </p:cTn>
                        </p:par>
                        <p:par>
                          <p:cTn id="16" fill="hold">
                            <p:stCondLst>
                              <p:cond delay="6000"/>
                            </p:stCondLst>
                            <p:childTnLst>
                              <p:par>
                                <p:cTn id="17" presetID="1" presetClass="entr" presetSubtype="0" fill="hold" nodeType="afterEffect">
                                  <p:stCondLst>
                                    <p:cond delay="0"/>
                                  </p:stCondLst>
                                  <p:childTnLst>
                                    <p:set>
                                      <p:cBhvr>
                                        <p:cTn id="18" dur="1" fill="hold">
                                          <p:stCondLst>
                                            <p:cond delay="0"/>
                                          </p:stCondLst>
                                        </p:cTn>
                                        <p:tgtEl>
                                          <p:spTgt spid="2868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51" presetClass="entr" presetSubtype="0" fill="hold" nodeType="clickEffect">
                                  <p:stCondLst>
                                    <p:cond delay="0"/>
                                  </p:stCondLst>
                                  <p:childTnLst>
                                    <p:set>
                                      <p:cBhvr>
                                        <p:cTn id="22" dur="1" fill="hold">
                                          <p:stCondLst>
                                            <p:cond delay="0"/>
                                          </p:stCondLst>
                                        </p:cTn>
                                        <p:tgtEl>
                                          <p:spTgt spid="286749"/>
                                        </p:tgtEl>
                                        <p:attrNameLst>
                                          <p:attrName>style.visibility</p:attrName>
                                        </p:attrNameLst>
                                      </p:cBhvr>
                                      <p:to>
                                        <p:strVal val="visible"/>
                                      </p:to>
                                    </p:set>
                                    <p:animEffect transition="in" filter="fade">
                                      <p:cBhvr>
                                        <p:cTn id="23" dur="770" decel="100000"/>
                                        <p:tgtEl>
                                          <p:spTgt spid="286749"/>
                                        </p:tgtEl>
                                      </p:cBhvr>
                                    </p:animEffect>
                                    <p:animScale>
                                      <p:cBhvr>
                                        <p:cTn id="24" dur="770" decel="100000"/>
                                        <p:tgtEl>
                                          <p:spTgt spid="286749"/>
                                        </p:tgtEl>
                                      </p:cBhvr>
                                      <p:from x="10000" y="10000"/>
                                      <p:to x="200000" y="450000"/>
                                    </p:animScale>
                                    <p:animScale>
                                      <p:cBhvr>
                                        <p:cTn id="25" dur="1230" accel="100000" fill="hold">
                                          <p:stCondLst>
                                            <p:cond delay="770"/>
                                          </p:stCondLst>
                                        </p:cTn>
                                        <p:tgtEl>
                                          <p:spTgt spid="286749"/>
                                        </p:tgtEl>
                                      </p:cBhvr>
                                      <p:from x="200000" y="450000"/>
                                      <p:to x="100000" y="100000"/>
                                    </p:animScale>
                                    <p:set>
                                      <p:cBhvr>
                                        <p:cTn id="26" dur="770" fill="hold"/>
                                        <p:tgtEl>
                                          <p:spTgt spid="286749"/>
                                        </p:tgtEl>
                                        <p:attrNameLst>
                                          <p:attrName>ppt_x</p:attrName>
                                        </p:attrNameLst>
                                      </p:cBhvr>
                                      <p:to>
                                        <p:strVal val="(0.5)"/>
                                      </p:to>
                                    </p:set>
                                    <p:anim from="(0.5)" to="(#ppt_x)" calcmode="lin" valueType="num">
                                      <p:cBhvr>
                                        <p:cTn id="27" dur="1230" accel="100000" fill="hold">
                                          <p:stCondLst>
                                            <p:cond delay="770"/>
                                          </p:stCondLst>
                                        </p:cTn>
                                        <p:tgtEl>
                                          <p:spTgt spid="286749"/>
                                        </p:tgtEl>
                                        <p:attrNameLst>
                                          <p:attrName>ppt_x</p:attrName>
                                        </p:attrNameLst>
                                      </p:cBhvr>
                                    </p:anim>
                                    <p:set>
                                      <p:cBhvr>
                                        <p:cTn id="28" dur="770" fill="hold"/>
                                        <p:tgtEl>
                                          <p:spTgt spid="286749"/>
                                        </p:tgtEl>
                                        <p:attrNameLst>
                                          <p:attrName>ppt_y</p:attrName>
                                        </p:attrNameLst>
                                      </p:cBhvr>
                                      <p:to>
                                        <p:strVal val="(#ppt_y+0.4)"/>
                                      </p:to>
                                    </p:set>
                                    <p:anim from="(#ppt_y+0.4)" to="(#ppt_y)" calcmode="lin" valueType="num">
                                      <p:cBhvr>
                                        <p:cTn id="29" dur="1230" accel="100000" fill="hold">
                                          <p:stCondLst>
                                            <p:cond delay="770"/>
                                          </p:stCondLst>
                                        </p:cTn>
                                        <p:tgtEl>
                                          <p:spTgt spid="286749"/>
                                        </p:tgtEl>
                                        <p:attrNameLst>
                                          <p:attrName>ppt_y</p:attrName>
                                        </p:attrNameLst>
                                      </p:cBhvr>
                                    </p:anim>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nodeType="clickEffect">
                                  <p:stCondLst>
                                    <p:cond delay="0"/>
                                  </p:stCondLst>
                                  <p:childTnLst>
                                    <p:set>
                                      <p:cBhvr>
                                        <p:cTn id="33" dur="1" fill="hold">
                                          <p:stCondLst>
                                            <p:cond delay="0"/>
                                          </p:stCondLst>
                                        </p:cTn>
                                        <p:tgtEl>
                                          <p:spTgt spid="286722"/>
                                        </p:tgtEl>
                                        <p:attrNameLst>
                                          <p:attrName>style.visibility</p:attrName>
                                        </p:attrNameLst>
                                      </p:cBhvr>
                                      <p:to>
                                        <p:strVal val="visible"/>
                                      </p:to>
                                    </p:set>
                                    <p:animEffect transition="in" filter="wipe(left)">
                                      <p:cBhvr>
                                        <p:cTn id="34" dur="5000"/>
                                        <p:tgtEl>
                                          <p:spTgt spid="286722"/>
                                        </p:tgtEl>
                                      </p:cBhvr>
                                    </p:animEffect>
                                  </p:childTnLst>
                                </p:cTn>
                              </p:par>
                            </p:childTnLst>
                          </p:cTn>
                        </p:par>
                      </p:childTnLst>
                    </p:cTn>
                  </p:par>
                  <p:par>
                    <p:cTn id="35" fill="hold">
                      <p:stCondLst>
                        <p:cond delay="indefinite"/>
                      </p:stCondLst>
                      <p:childTnLst>
                        <p:par>
                          <p:cTn id="36" fill="hold">
                            <p:stCondLst>
                              <p:cond delay="0"/>
                            </p:stCondLst>
                            <p:childTnLst>
                              <p:par>
                                <p:cTn id="37" presetID="51" presetClass="entr" presetSubtype="0" fill="hold" nodeType="clickEffect">
                                  <p:stCondLst>
                                    <p:cond delay="0"/>
                                  </p:stCondLst>
                                  <p:childTnLst>
                                    <p:set>
                                      <p:cBhvr>
                                        <p:cTn id="38" dur="1" fill="hold">
                                          <p:stCondLst>
                                            <p:cond delay="0"/>
                                          </p:stCondLst>
                                        </p:cTn>
                                        <p:tgtEl>
                                          <p:spTgt spid="286750"/>
                                        </p:tgtEl>
                                        <p:attrNameLst>
                                          <p:attrName>style.visibility</p:attrName>
                                        </p:attrNameLst>
                                      </p:cBhvr>
                                      <p:to>
                                        <p:strVal val="visible"/>
                                      </p:to>
                                    </p:set>
                                    <p:animEffect transition="in" filter="fade">
                                      <p:cBhvr>
                                        <p:cTn id="39" dur="770" decel="100000"/>
                                        <p:tgtEl>
                                          <p:spTgt spid="286750"/>
                                        </p:tgtEl>
                                      </p:cBhvr>
                                    </p:animEffect>
                                    <p:animScale>
                                      <p:cBhvr>
                                        <p:cTn id="40" dur="770" decel="100000"/>
                                        <p:tgtEl>
                                          <p:spTgt spid="286750"/>
                                        </p:tgtEl>
                                      </p:cBhvr>
                                      <p:from x="10000" y="10000"/>
                                      <p:to x="200000" y="450000"/>
                                    </p:animScale>
                                    <p:animScale>
                                      <p:cBhvr>
                                        <p:cTn id="41" dur="1230" accel="100000" fill="hold">
                                          <p:stCondLst>
                                            <p:cond delay="770"/>
                                          </p:stCondLst>
                                        </p:cTn>
                                        <p:tgtEl>
                                          <p:spTgt spid="286750"/>
                                        </p:tgtEl>
                                      </p:cBhvr>
                                      <p:from x="200000" y="450000"/>
                                      <p:to x="100000" y="100000"/>
                                    </p:animScale>
                                    <p:set>
                                      <p:cBhvr>
                                        <p:cTn id="42" dur="770" fill="hold"/>
                                        <p:tgtEl>
                                          <p:spTgt spid="286750"/>
                                        </p:tgtEl>
                                        <p:attrNameLst>
                                          <p:attrName>ppt_x</p:attrName>
                                        </p:attrNameLst>
                                      </p:cBhvr>
                                      <p:to>
                                        <p:strVal val="(0.5)"/>
                                      </p:to>
                                    </p:set>
                                    <p:anim from="(0.5)" to="(#ppt_x)" calcmode="lin" valueType="num">
                                      <p:cBhvr>
                                        <p:cTn id="43" dur="1230" accel="100000" fill="hold">
                                          <p:stCondLst>
                                            <p:cond delay="770"/>
                                          </p:stCondLst>
                                        </p:cTn>
                                        <p:tgtEl>
                                          <p:spTgt spid="286750"/>
                                        </p:tgtEl>
                                        <p:attrNameLst>
                                          <p:attrName>ppt_x</p:attrName>
                                        </p:attrNameLst>
                                      </p:cBhvr>
                                    </p:anim>
                                    <p:set>
                                      <p:cBhvr>
                                        <p:cTn id="44" dur="770" fill="hold"/>
                                        <p:tgtEl>
                                          <p:spTgt spid="286750"/>
                                        </p:tgtEl>
                                        <p:attrNameLst>
                                          <p:attrName>ppt_y</p:attrName>
                                        </p:attrNameLst>
                                      </p:cBhvr>
                                      <p:to>
                                        <p:strVal val="(#ppt_y+0.4)"/>
                                      </p:to>
                                    </p:set>
                                    <p:anim from="(#ppt_y+0.4)" to="(#ppt_y)" calcmode="lin" valueType="num">
                                      <p:cBhvr>
                                        <p:cTn id="45" dur="1230" accel="100000" fill="hold">
                                          <p:stCondLst>
                                            <p:cond delay="770"/>
                                          </p:stCondLst>
                                        </p:cTn>
                                        <p:tgtEl>
                                          <p:spTgt spid="286750"/>
                                        </p:tgtEl>
                                        <p:attrNameLst>
                                          <p:attrName>ppt_y</p:attrName>
                                        </p:attrNameLst>
                                      </p:cBhvr>
                                    </p:anim>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nodeType="clickEffect">
                                  <p:stCondLst>
                                    <p:cond delay="0"/>
                                  </p:stCondLst>
                                  <p:childTnLst>
                                    <p:set>
                                      <p:cBhvr>
                                        <p:cTn id="49" dur="1" fill="hold">
                                          <p:stCondLst>
                                            <p:cond delay="0"/>
                                          </p:stCondLst>
                                        </p:cTn>
                                        <p:tgtEl>
                                          <p:spTgt spid="286748"/>
                                        </p:tgtEl>
                                        <p:attrNameLst>
                                          <p:attrName>style.visibility</p:attrName>
                                        </p:attrNameLst>
                                      </p:cBhvr>
                                      <p:to>
                                        <p:strVal val="visible"/>
                                      </p:to>
                                    </p:set>
                                    <p:animEffect transition="in" filter="wipe(left)">
                                      <p:cBhvr>
                                        <p:cTn id="50" dur="5000"/>
                                        <p:tgtEl>
                                          <p:spTgt spid="286748"/>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1" fill="hold" nodeType="clickEffect">
                                  <p:stCondLst>
                                    <p:cond delay="0"/>
                                  </p:stCondLst>
                                  <p:childTnLst>
                                    <p:set>
                                      <p:cBhvr>
                                        <p:cTn id="54" dur="1" fill="hold">
                                          <p:stCondLst>
                                            <p:cond delay="0"/>
                                          </p:stCondLst>
                                        </p:cTn>
                                        <p:tgtEl>
                                          <p:spTgt spid="286812"/>
                                        </p:tgtEl>
                                        <p:attrNameLst>
                                          <p:attrName>style.visibility</p:attrName>
                                        </p:attrNameLst>
                                      </p:cBhvr>
                                      <p:to>
                                        <p:strVal val="visible"/>
                                      </p:to>
                                    </p:set>
                                    <p:animEffect transition="in" filter="wipe(up)">
                                      <p:cBhvr>
                                        <p:cTn id="55" dur="5000"/>
                                        <p:tgtEl>
                                          <p:spTgt spid="286812"/>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8" fill="hold" nodeType="clickEffect">
                                  <p:stCondLst>
                                    <p:cond delay="0"/>
                                  </p:stCondLst>
                                  <p:childTnLst>
                                    <p:set>
                                      <p:cBhvr>
                                        <p:cTn id="59" dur="1" fill="hold">
                                          <p:stCondLst>
                                            <p:cond delay="0"/>
                                          </p:stCondLst>
                                        </p:cTn>
                                        <p:tgtEl>
                                          <p:spTgt spid="286813"/>
                                        </p:tgtEl>
                                        <p:attrNameLst>
                                          <p:attrName>style.visibility</p:attrName>
                                        </p:attrNameLst>
                                      </p:cBhvr>
                                      <p:to>
                                        <p:strVal val="visible"/>
                                      </p:to>
                                    </p:set>
                                    <p:animEffect transition="in" filter="wipe(left)">
                                      <p:cBhvr>
                                        <p:cTn id="60" dur="3000"/>
                                        <p:tgtEl>
                                          <p:spTgt spid="2868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815" grpId="0"/>
    </p:bld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Text Box 2"/>
          <p:cNvSpPr txBox="1"/>
          <p:nvPr/>
        </p:nvSpPr>
        <p:spPr>
          <a:xfrm>
            <a:off x="1386840" y="4742180"/>
            <a:ext cx="9494520" cy="1753235"/>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just" eaLnBrk="1" hangingPunct="1">
              <a:lnSpc>
                <a:spcPct val="150000"/>
              </a:lnSpc>
              <a:spcBef>
                <a:spcPct val="0"/>
              </a:spcBef>
              <a:buNone/>
            </a:pPr>
            <a:r>
              <a:rPr lang="en-US" altLang="zh-CN" sz="2400" b="1" dirty="0">
                <a:ea typeface="楷体_GB2312" pitchFamily="1" charset="-122"/>
              </a:rPr>
              <a:t>        </a:t>
            </a:r>
            <a:r>
              <a:rPr lang="zh-CN" altLang="en-US" sz="2400" b="1" dirty="0">
                <a:ea typeface="楷体_GB2312" pitchFamily="1" charset="-122"/>
              </a:rPr>
              <a:t>实际上，许多电子设备，例如音响设备，无线电接收机，交、直流电源设备，信号发生器等，在正常工作条件下，就负载而言，均可用戴维宁</a:t>
            </a:r>
            <a:r>
              <a:rPr lang="en-US" altLang="zh-CN" sz="2400" b="1" dirty="0">
                <a:ea typeface="楷体_GB2312" pitchFamily="1" charset="-122"/>
              </a:rPr>
              <a:t>—</a:t>
            </a:r>
            <a:r>
              <a:rPr lang="zh-CN" altLang="en-US" sz="2400" b="1" dirty="0">
                <a:ea typeface="楷体_GB2312" pitchFamily="1" charset="-122"/>
              </a:rPr>
              <a:t>诺顿电路来近似模拟。 </a:t>
            </a:r>
            <a:endParaRPr lang="zh-CN" altLang="en-US" sz="2400" b="1" dirty="0">
              <a:ea typeface="楷体_GB2312" pitchFamily="1" charset="-122"/>
            </a:endParaRPr>
          </a:p>
        </p:txBody>
      </p:sp>
      <p:sp>
        <p:nvSpPr>
          <p:cNvPr id="189443" name="Text Box 3"/>
          <p:cNvSpPr txBox="1"/>
          <p:nvPr/>
        </p:nvSpPr>
        <p:spPr>
          <a:xfrm>
            <a:off x="1271270" y="2988945"/>
            <a:ext cx="9725660" cy="1753235"/>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just" eaLnBrk="1" hangingPunct="1">
              <a:lnSpc>
                <a:spcPct val="150000"/>
              </a:lnSpc>
              <a:spcBef>
                <a:spcPct val="0"/>
              </a:spcBef>
              <a:buNone/>
            </a:pPr>
            <a:r>
              <a:rPr lang="en-US" altLang="zh-CN" sz="2400" b="1" dirty="0">
                <a:ea typeface="楷体_GB2312" pitchFamily="1" charset="-122"/>
              </a:rPr>
              <a:t>        </a:t>
            </a:r>
            <a:r>
              <a:rPr lang="zh-CN" altLang="en-US" sz="2400" b="1" dirty="0">
                <a:ea typeface="楷体_GB2312" pitchFamily="1" charset="-122"/>
              </a:rPr>
              <a:t>此例指出了求含源线性电阻单口网络输出电阻</a:t>
            </a:r>
            <a:r>
              <a:rPr lang="en-US" altLang="zh-CN" sz="2400" b="1" i="1" dirty="0">
                <a:ea typeface="楷体_GB2312" pitchFamily="1" charset="-122"/>
              </a:rPr>
              <a:t>R</a:t>
            </a:r>
            <a:r>
              <a:rPr lang="en-US" altLang="zh-CN" sz="2400" b="1" baseline="-30000" dirty="0">
                <a:ea typeface="楷体_GB2312" pitchFamily="1" charset="-122"/>
              </a:rPr>
              <a:t>o</a:t>
            </a:r>
            <a:r>
              <a:rPr lang="zh-CN" altLang="en-US" sz="2400" b="1" dirty="0">
                <a:ea typeface="楷体_GB2312" pitchFamily="1" charset="-122"/>
              </a:rPr>
              <a:t>的一种简单方法，即在这些设备的输出端接一个可变电阻器</a:t>
            </a:r>
            <a:r>
              <a:rPr lang="en-US" altLang="zh-CN" sz="2400" b="1" dirty="0">
                <a:ea typeface="楷体_GB2312" pitchFamily="1" charset="-122"/>
              </a:rPr>
              <a:t>(</a:t>
            </a:r>
            <a:r>
              <a:rPr lang="zh-CN" altLang="en-US" sz="2400" b="1" dirty="0">
                <a:ea typeface="楷体_GB2312" pitchFamily="1" charset="-122"/>
              </a:rPr>
              <a:t>如电位器</a:t>
            </a:r>
            <a:r>
              <a:rPr lang="en-US" altLang="zh-CN" sz="2400" b="1" dirty="0">
                <a:ea typeface="楷体_GB2312" pitchFamily="1" charset="-122"/>
              </a:rPr>
              <a:t>)</a:t>
            </a:r>
            <a:r>
              <a:rPr lang="zh-CN" altLang="en-US" sz="2400" b="1" dirty="0">
                <a:ea typeface="楷体_GB2312" pitchFamily="1" charset="-122"/>
              </a:rPr>
              <a:t>，当负载电压降到开路电压一半时，可变电阻器的阻值就是输出电阻。</a:t>
            </a:r>
            <a:endParaRPr lang="zh-CN" altLang="en-US" sz="2400" b="1" dirty="0"/>
          </a:p>
        </p:txBody>
      </p:sp>
      <p:graphicFrame>
        <p:nvGraphicFramePr>
          <p:cNvPr id="189444" name="Object 4"/>
          <p:cNvGraphicFramePr>
            <a:graphicFrameLocks noChangeAspect="1"/>
          </p:cNvGraphicFramePr>
          <p:nvPr/>
        </p:nvGraphicFramePr>
        <p:xfrm>
          <a:off x="4539615" y="894080"/>
          <a:ext cx="3189288" cy="2022475"/>
        </p:xfrm>
        <a:graphic>
          <a:graphicData uri="http://schemas.openxmlformats.org/presentationml/2006/ole">
            <mc:AlternateContent xmlns:mc="http://schemas.openxmlformats.org/markup-compatibility/2006">
              <mc:Choice xmlns:v="urn:schemas-microsoft-com:vml" Requires="v">
                <p:oleObj spid="_x0000_s92" name="" r:id="rId1" imgW="7289800" imgH="4622800" progId="Photoshop.Image.5">
                  <p:embed/>
                </p:oleObj>
              </mc:Choice>
              <mc:Fallback>
                <p:oleObj name="" r:id="rId1" imgW="7289800" imgH="4622800" progId="Photoshop.Image.5">
                  <p:embed/>
                  <p:pic>
                    <p:nvPicPr>
                      <p:cNvPr id="0" name="图片 3092"/>
                      <p:cNvPicPr/>
                      <p:nvPr/>
                    </p:nvPicPr>
                    <p:blipFill>
                      <a:blip r:embed="rId2"/>
                      <a:stretch>
                        <a:fillRect/>
                      </a:stretch>
                    </p:blipFill>
                    <p:spPr>
                      <a:xfrm>
                        <a:off x="4539615" y="894080"/>
                        <a:ext cx="3189288" cy="2022475"/>
                      </a:xfrm>
                      <a:prstGeom prst="rect">
                        <a:avLst/>
                      </a:prstGeom>
                      <a:noFill/>
                      <a:ln w="38100">
                        <a:noFill/>
                        <a:miter/>
                      </a:ln>
                    </p:spPr>
                  </p:pic>
                </p:oleObj>
              </mc:Fallback>
            </mc:AlternateContent>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189444"/>
                                        </p:tgtEl>
                                        <p:attrNameLst>
                                          <p:attrName>style.visibility</p:attrName>
                                        </p:attrNameLst>
                                      </p:cBhvr>
                                      <p:to>
                                        <p:strVal val="visible"/>
                                      </p:to>
                                    </p:set>
                                    <p:animEffect transition="in" filter="dissolve">
                                      <p:cBhvr>
                                        <p:cTn id="7" dur="500"/>
                                        <p:tgtEl>
                                          <p:spTgt spid="18944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89443"/>
                                        </p:tgtEl>
                                        <p:attrNameLst>
                                          <p:attrName>style.visibility</p:attrName>
                                        </p:attrNameLst>
                                      </p:cBhvr>
                                      <p:to>
                                        <p:strVal val="visible"/>
                                      </p:to>
                                    </p:set>
                                    <p:animEffect transition="in" filter="dissolve">
                                      <p:cBhvr>
                                        <p:cTn id="12" dur="500"/>
                                        <p:tgtEl>
                                          <p:spTgt spid="189443"/>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89442">
                                            <p:txEl>
                                              <p:pRg st="0" end="0"/>
                                            </p:txEl>
                                          </p:spTgt>
                                        </p:tgtEl>
                                        <p:attrNameLst>
                                          <p:attrName>style.visibility</p:attrName>
                                        </p:attrNameLst>
                                      </p:cBhvr>
                                      <p:to>
                                        <p:strVal val="visible"/>
                                      </p:to>
                                    </p:set>
                                    <p:animEffect transition="in" filter="dissolve">
                                      <p:cBhvr>
                                        <p:cTn id="17" dur="500"/>
                                        <p:tgtEl>
                                          <p:spTgt spid="18944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9442" grpId="0" build="p"/>
      <p:bldP spid="189443" grpId="0"/>
    </p:bld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Text Box 2"/>
          <p:cNvSpPr txBox="1"/>
          <p:nvPr/>
        </p:nvSpPr>
        <p:spPr>
          <a:xfrm>
            <a:off x="2209800" y="1066800"/>
            <a:ext cx="8001000" cy="415417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just" eaLnBrk="1" hangingPunct="1">
              <a:lnSpc>
                <a:spcPct val="150000"/>
              </a:lnSpc>
              <a:spcBef>
                <a:spcPct val="50000"/>
              </a:spcBef>
              <a:buNone/>
            </a:pPr>
            <a:r>
              <a:rPr lang="en-US" altLang="zh-CN" sz="2400" b="1" dirty="0">
                <a:ea typeface="楷体_GB2312" pitchFamily="1" charset="-122"/>
              </a:rPr>
              <a:t>        </a:t>
            </a:r>
            <a:r>
              <a:rPr lang="zh-CN" altLang="en-US" sz="2400" b="1" dirty="0">
                <a:ea typeface="楷体_GB2312" pitchFamily="1" charset="-122"/>
              </a:rPr>
              <a:t>最后还要说明的一个问题是：</a:t>
            </a:r>
            <a:r>
              <a:rPr lang="zh-CN" altLang="en-US" sz="2400" b="1" dirty="0">
                <a:solidFill>
                  <a:srgbClr val="FF0000"/>
                </a:solidFill>
                <a:ea typeface="楷体_GB2312" pitchFamily="1" charset="-122"/>
              </a:rPr>
              <a:t>并非任何含源线性电阻单口网络都能找到戴维宁</a:t>
            </a:r>
            <a:r>
              <a:rPr lang="en-US" altLang="zh-CN" sz="2400" b="1" dirty="0">
                <a:solidFill>
                  <a:srgbClr val="FF0000"/>
                </a:solidFill>
                <a:ea typeface="楷体_GB2312" pitchFamily="1" charset="-122"/>
              </a:rPr>
              <a:t>—</a:t>
            </a:r>
            <a:r>
              <a:rPr lang="zh-CN" altLang="en-US" sz="2400" b="1" dirty="0">
                <a:solidFill>
                  <a:srgbClr val="FF0000"/>
                </a:solidFill>
                <a:ea typeface="楷体_GB2312" pitchFamily="1" charset="-122"/>
              </a:rPr>
              <a:t>诺顿等效电路。一般来说，外加电流源具有惟一解的单口存在戴维宁等效电路；外加电压源具有惟一解的单口存在诺顿等效电路</a:t>
            </a:r>
            <a:r>
              <a:rPr lang="zh-CN" altLang="en-US" sz="2400" b="1" dirty="0">
                <a:ea typeface="楷体_GB2312" pitchFamily="1" charset="-122"/>
              </a:rPr>
              <a:t>。</a:t>
            </a:r>
            <a:endParaRPr lang="zh-CN" altLang="en-US" sz="2400" b="1" dirty="0">
              <a:ea typeface="楷体_GB2312" pitchFamily="1" charset="-122"/>
            </a:endParaRPr>
          </a:p>
          <a:p>
            <a:pPr marL="0" lvl="0" indent="0" algn="just" eaLnBrk="1" hangingPunct="1">
              <a:lnSpc>
                <a:spcPct val="150000"/>
              </a:lnSpc>
              <a:spcBef>
                <a:spcPct val="50000"/>
              </a:spcBef>
              <a:buNone/>
            </a:pPr>
            <a:r>
              <a:rPr lang="zh-CN" altLang="en-US" sz="2400" b="1" dirty="0">
                <a:ea typeface="楷体_GB2312" pitchFamily="1" charset="-122"/>
              </a:rPr>
              <a:t>        某些含受控源的单口网络外加电压源和电流源时均无惟一解</a:t>
            </a:r>
            <a:r>
              <a:rPr lang="en-US" altLang="zh-CN" sz="2400" b="1" dirty="0">
                <a:ea typeface="楷体_GB2312" pitchFamily="1" charset="-122"/>
              </a:rPr>
              <a:t>(</a:t>
            </a:r>
            <a:r>
              <a:rPr lang="zh-CN" altLang="en-US" sz="2400" b="1" dirty="0">
                <a:ea typeface="楷体_GB2312" pitchFamily="1" charset="-122"/>
              </a:rPr>
              <a:t>无解或无穷多解</a:t>
            </a:r>
            <a:r>
              <a:rPr lang="en-US" altLang="zh-CN" sz="2400" b="1" dirty="0">
                <a:ea typeface="楷体_GB2312" pitchFamily="1" charset="-122"/>
              </a:rPr>
              <a:t>)</a:t>
            </a:r>
            <a:r>
              <a:rPr lang="zh-CN" altLang="en-US" sz="2400" b="1" dirty="0">
                <a:ea typeface="楷体_GB2312" pitchFamily="1" charset="-122"/>
              </a:rPr>
              <a:t>，它们就既无戴维宁等效电路，又无诺顿等效电路。</a:t>
            </a:r>
            <a:endParaRPr lang="zh-CN" altLang="en-US" sz="2400" b="1" dirty="0">
              <a:ea typeface="楷体_GB2312" pitchFamily="1"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3000"/>
                                  </p:stCondLst>
                                  <p:childTnLst>
                                    <p:set>
                                      <p:cBhvr>
                                        <p:cTn id="6" dur="1" fill="hold">
                                          <p:stCondLst>
                                            <p:cond delay="0"/>
                                          </p:stCondLst>
                                        </p:cTn>
                                        <p:tgtEl>
                                          <p:spTgt spid="190466">
                                            <p:txEl>
                                              <p:pRg st="0" end="0"/>
                                            </p:txEl>
                                          </p:spTgt>
                                        </p:tgtEl>
                                        <p:attrNameLst>
                                          <p:attrName>style.visibility</p:attrName>
                                        </p:attrNameLst>
                                      </p:cBhvr>
                                      <p:to>
                                        <p:strVal val="visible"/>
                                      </p:to>
                                    </p:set>
                                    <p:animEffect transition="in" filter="dissolve">
                                      <p:cBhvr>
                                        <p:cTn id="7" dur="500"/>
                                        <p:tgtEl>
                                          <p:spTgt spid="190466">
                                            <p:txEl>
                                              <p:pRg st="0" end="0"/>
                                            </p:txEl>
                                          </p:spTgt>
                                        </p:tgtEl>
                                      </p:cBhvr>
                                    </p:animEffect>
                                  </p:childTnLst>
                                </p:cTn>
                              </p:par>
                            </p:childTnLst>
                          </p:cTn>
                        </p:par>
                        <p:par>
                          <p:cTn id="8" fill="hold">
                            <p:stCondLst>
                              <p:cond delay="3500"/>
                            </p:stCondLst>
                            <p:childTnLst>
                              <p:par>
                                <p:cTn id="9" presetID="9" presetClass="entr" presetSubtype="0" fill="hold" grpId="0" nodeType="afterEffect">
                                  <p:stCondLst>
                                    <p:cond delay="3000"/>
                                  </p:stCondLst>
                                  <p:childTnLst>
                                    <p:set>
                                      <p:cBhvr>
                                        <p:cTn id="10" dur="1" fill="hold">
                                          <p:stCondLst>
                                            <p:cond delay="0"/>
                                          </p:stCondLst>
                                        </p:cTn>
                                        <p:tgtEl>
                                          <p:spTgt spid="190466">
                                            <p:txEl>
                                              <p:pRg st="1" end="1"/>
                                            </p:txEl>
                                          </p:spTgt>
                                        </p:tgtEl>
                                        <p:attrNameLst>
                                          <p:attrName>style.visibility</p:attrName>
                                        </p:attrNameLst>
                                      </p:cBhvr>
                                      <p:to>
                                        <p:strVal val="visible"/>
                                      </p:to>
                                    </p:set>
                                    <p:animEffect transition="in" filter="dissolve">
                                      <p:cBhvr>
                                        <p:cTn id="11" dur="500"/>
                                        <p:tgtEl>
                                          <p:spTgt spid="19046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0466" grpId="0" advAuto="1000" build="p"/>
    </p:bld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1490" name="Object 2"/>
          <p:cNvGraphicFramePr>
            <a:graphicFrameLocks noChangeAspect="1"/>
          </p:cNvGraphicFramePr>
          <p:nvPr/>
        </p:nvGraphicFramePr>
        <p:xfrm>
          <a:off x="3733800" y="2971800"/>
          <a:ext cx="5257800" cy="2273300"/>
        </p:xfrm>
        <a:graphic>
          <a:graphicData uri="http://schemas.openxmlformats.org/presentationml/2006/ole">
            <mc:AlternateContent xmlns:mc="http://schemas.openxmlformats.org/markup-compatibility/2006">
              <mc:Choice xmlns:v="urn:schemas-microsoft-com:vml" Requires="v">
                <p:oleObj spid="_x0000_s92" name="" r:id="rId1" imgW="12280900" imgH="5308600" progId="Photoshop.Image.5">
                  <p:embed/>
                </p:oleObj>
              </mc:Choice>
              <mc:Fallback>
                <p:oleObj name="" r:id="rId1" imgW="12280900" imgH="5308600" progId="Photoshop.Image.5">
                  <p:embed/>
                  <p:pic>
                    <p:nvPicPr>
                      <p:cNvPr id="0" name="图片 3090"/>
                      <p:cNvPicPr/>
                      <p:nvPr/>
                    </p:nvPicPr>
                    <p:blipFill>
                      <a:blip r:embed="rId2"/>
                      <a:stretch>
                        <a:fillRect/>
                      </a:stretch>
                    </p:blipFill>
                    <p:spPr>
                      <a:xfrm>
                        <a:off x="3733800" y="2971800"/>
                        <a:ext cx="5257800" cy="2273300"/>
                      </a:xfrm>
                      <a:prstGeom prst="rect">
                        <a:avLst/>
                      </a:prstGeom>
                      <a:noFill/>
                      <a:ln w="38100">
                        <a:noFill/>
                        <a:miter/>
                      </a:ln>
                    </p:spPr>
                  </p:pic>
                </p:oleObj>
              </mc:Fallback>
            </mc:AlternateContent>
          </a:graphicData>
        </a:graphic>
      </p:graphicFrame>
      <p:sp>
        <p:nvSpPr>
          <p:cNvPr id="191491" name="Rectangle 3"/>
          <p:cNvSpPr/>
          <p:nvPr/>
        </p:nvSpPr>
        <p:spPr>
          <a:xfrm>
            <a:off x="2133600" y="838200"/>
            <a:ext cx="8001000" cy="175323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lnSpc>
                <a:spcPct val="150000"/>
              </a:lnSpc>
              <a:spcBef>
                <a:spcPct val="0"/>
              </a:spcBef>
              <a:buNone/>
            </a:pPr>
            <a:r>
              <a:rPr lang="en-US" altLang="zh-CN" sz="2400" b="1" dirty="0">
                <a:ea typeface="楷体_GB2312" pitchFamily="1" charset="-122"/>
              </a:rPr>
              <a:t>        </a:t>
            </a:r>
            <a:r>
              <a:rPr lang="zh-CN" altLang="en-US" sz="2400" b="1" dirty="0">
                <a:ea typeface="楷体_GB2312" pitchFamily="1" charset="-122"/>
              </a:rPr>
              <a:t>例如图</a:t>
            </a:r>
            <a:r>
              <a:rPr lang="en-US" altLang="zh-CN" sz="2400" b="1" dirty="0">
                <a:ea typeface="楷体_GB2312" pitchFamily="1" charset="-122"/>
              </a:rPr>
              <a:t>(a)</a:t>
            </a:r>
            <a:r>
              <a:rPr lang="zh-CN" altLang="en-US" sz="2400" b="1" dirty="0">
                <a:ea typeface="楷体_GB2312" pitchFamily="1" charset="-122"/>
              </a:rPr>
              <a:t>所示单口网络，其端口电压和电流均为零，即</a:t>
            </a:r>
            <a:r>
              <a:rPr lang="en-US" altLang="zh-CN" sz="2400" b="1" i="1" dirty="0">
                <a:ea typeface="楷体_GB2312" pitchFamily="1" charset="-122"/>
              </a:rPr>
              <a:t>u</a:t>
            </a:r>
            <a:r>
              <a:rPr lang="en-US" altLang="zh-CN" sz="2400" b="1" dirty="0">
                <a:ea typeface="楷体_GB2312" pitchFamily="1" charset="-122"/>
              </a:rPr>
              <a:t>=</a:t>
            </a:r>
            <a:r>
              <a:rPr lang="en-US" altLang="zh-CN" sz="2400" b="1" i="1" dirty="0">
                <a:ea typeface="楷体_GB2312" pitchFamily="1" charset="-122"/>
              </a:rPr>
              <a:t>i</a:t>
            </a:r>
            <a:r>
              <a:rPr lang="en-US" altLang="zh-CN" sz="2400" b="1" dirty="0">
                <a:ea typeface="楷体_GB2312" pitchFamily="1" charset="-122"/>
              </a:rPr>
              <a:t>=0</a:t>
            </a:r>
            <a:r>
              <a:rPr lang="zh-CN" altLang="en-US" sz="2400" b="1" dirty="0">
                <a:ea typeface="楷体_GB2312" pitchFamily="1" charset="-122"/>
              </a:rPr>
              <a:t>，其特性曲线是</a:t>
            </a:r>
            <a:r>
              <a:rPr lang="en-US" altLang="zh-CN" sz="2400" b="1" i="1" dirty="0">
                <a:ea typeface="楷体_GB2312" pitchFamily="1" charset="-122"/>
              </a:rPr>
              <a:t>u</a:t>
            </a:r>
            <a:r>
              <a:rPr lang="en-US" altLang="zh-CN" sz="2400" b="1" dirty="0">
                <a:ea typeface="楷体_GB2312" pitchFamily="1" charset="-122"/>
              </a:rPr>
              <a:t>-</a:t>
            </a:r>
            <a:r>
              <a:rPr lang="en-US" altLang="zh-CN" sz="2400" b="1" i="1" dirty="0">
                <a:ea typeface="楷体_GB2312" pitchFamily="1" charset="-122"/>
              </a:rPr>
              <a:t>i</a:t>
            </a:r>
            <a:r>
              <a:rPr lang="zh-CN" altLang="en-US" sz="2400" b="1" dirty="0">
                <a:ea typeface="楷体_GB2312" pitchFamily="1" charset="-122"/>
              </a:rPr>
              <a:t>平面上的坐标原点，如图</a:t>
            </a:r>
            <a:r>
              <a:rPr lang="en-US" altLang="zh-CN" sz="2400" b="1" dirty="0">
                <a:ea typeface="楷体_GB2312" pitchFamily="1" charset="-122"/>
              </a:rPr>
              <a:t>(b)</a:t>
            </a:r>
            <a:r>
              <a:rPr lang="zh-CN" altLang="en-US" sz="2400" b="1" dirty="0">
                <a:ea typeface="楷体_GB2312" pitchFamily="1" charset="-122"/>
              </a:rPr>
              <a:t>所示。该单口不存在戴维宁等效电路和诺顿等效电路。</a:t>
            </a:r>
            <a:endParaRPr lang="zh-CN" altLang="en-US" sz="2400" b="1" dirty="0">
              <a:ea typeface="楷体_GB2312" pitchFamily="1"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191491">
                                            <p:txEl>
                                              <p:pRg st="0" end="0"/>
                                            </p:txEl>
                                          </p:spTgt>
                                        </p:tgtEl>
                                        <p:attrNameLst>
                                          <p:attrName>style.visibility</p:attrName>
                                        </p:attrNameLst>
                                      </p:cBhvr>
                                      <p:to>
                                        <p:strVal val="visible"/>
                                      </p:to>
                                    </p:set>
                                    <p:animEffect transition="in" filter="dissolve">
                                      <p:cBhvr>
                                        <p:cTn id="7" dur="500"/>
                                        <p:tgtEl>
                                          <p:spTgt spid="19149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91490"/>
                                        </p:tgtEl>
                                        <p:attrNameLst>
                                          <p:attrName>style.visibility</p:attrName>
                                        </p:attrNameLst>
                                      </p:cBhvr>
                                      <p:to>
                                        <p:strVal val="visible"/>
                                      </p:to>
                                    </p:set>
                                    <p:animEffect transition="in" filter="dissolve">
                                      <p:cBhvr>
                                        <p:cTn id="12" dur="500"/>
                                        <p:tgtEl>
                                          <p:spTgt spid="1914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1491" grpId="0" advAuto="1000" build="p"/>
    </p:bld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28354" name="Text Box 2"/>
          <p:cNvSpPr txBox="1"/>
          <p:nvPr/>
        </p:nvSpPr>
        <p:spPr>
          <a:xfrm>
            <a:off x="1951038" y="693738"/>
            <a:ext cx="8447087" cy="476948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just" eaLnBrk="1" hangingPunct="1">
              <a:lnSpc>
                <a:spcPct val="150000"/>
              </a:lnSpc>
              <a:spcBef>
                <a:spcPct val="50000"/>
              </a:spcBef>
              <a:buNone/>
            </a:pPr>
            <a:r>
              <a:rPr lang="zh-CN" altLang="en-US" b="1" dirty="0">
                <a:latin typeface="楷体_GB2312" pitchFamily="1" charset="-122"/>
                <a:ea typeface="楷体_GB2312" pitchFamily="1" charset="-122"/>
              </a:rPr>
              <a:t>从戴维宁</a:t>
            </a:r>
            <a:r>
              <a:rPr lang="en-US" altLang="zh-CN" b="1" dirty="0">
                <a:latin typeface="楷体_GB2312" pitchFamily="1" charset="-122"/>
                <a:ea typeface="楷体_GB2312" pitchFamily="1" charset="-122"/>
              </a:rPr>
              <a:t>-</a:t>
            </a:r>
            <a:r>
              <a:rPr lang="zh-CN" altLang="en-US" b="1" dirty="0">
                <a:latin typeface="楷体_GB2312" pitchFamily="1" charset="-122"/>
                <a:ea typeface="楷体_GB2312" pitchFamily="1" charset="-122"/>
              </a:rPr>
              <a:t>诺顿定理的学习中知道，含源线性电阻单口网络可以等效为一个电压源和电阻的串联或一个电流源和电阻的并联</a:t>
            </a:r>
            <a:r>
              <a:rPr lang="en-US" altLang="zh-CN" b="1" dirty="0">
                <a:latin typeface="楷体_GB2312" pitchFamily="1" charset="-122"/>
                <a:ea typeface="楷体_GB2312" pitchFamily="1" charset="-122"/>
              </a:rPr>
              <a:t>[</a:t>
            </a:r>
            <a:r>
              <a:rPr lang="zh-CN" altLang="en-US" b="1" dirty="0">
                <a:latin typeface="楷体_GB2312" pitchFamily="1" charset="-122"/>
                <a:ea typeface="楷体_GB2312" pitchFamily="1" charset="-122"/>
              </a:rPr>
              <a:t>图</a:t>
            </a:r>
            <a:r>
              <a:rPr lang="en-US" altLang="zh-CN" b="1" dirty="0">
                <a:latin typeface="楷体_GB2312" pitchFamily="1" charset="-122"/>
                <a:ea typeface="楷体_GB2312" pitchFamily="1" charset="-122"/>
              </a:rPr>
              <a:t>(b)</a:t>
            </a:r>
            <a:r>
              <a:rPr lang="zh-CN" altLang="en-US" b="1" dirty="0">
                <a:latin typeface="楷体_GB2312" pitchFamily="1" charset="-122"/>
                <a:ea typeface="楷体_GB2312" pitchFamily="1" charset="-122"/>
              </a:rPr>
              <a:t>和</a:t>
            </a:r>
            <a:r>
              <a:rPr lang="en-US" altLang="zh-CN" b="1" dirty="0">
                <a:latin typeface="楷体_GB2312" pitchFamily="1" charset="-122"/>
                <a:ea typeface="楷体_GB2312" pitchFamily="1" charset="-122"/>
              </a:rPr>
              <a:t>(c)]</a:t>
            </a:r>
            <a:r>
              <a:rPr lang="zh-CN" altLang="en-US" b="1" dirty="0">
                <a:latin typeface="楷体_GB2312" pitchFamily="1" charset="-122"/>
                <a:ea typeface="楷体_GB2312" pitchFamily="1" charset="-122"/>
              </a:rPr>
              <a:t>。只要能计算出确定的</a:t>
            </a:r>
            <a:r>
              <a:rPr lang="en-US" altLang="zh-CN" b="1" i="1" dirty="0">
                <a:latin typeface="楷体_GB2312" pitchFamily="1" charset="-122"/>
                <a:ea typeface="楷体_GB2312" pitchFamily="1" charset="-122"/>
              </a:rPr>
              <a:t>u</a:t>
            </a:r>
            <a:r>
              <a:rPr lang="en-US" altLang="zh-CN" b="1" baseline="-30000" dirty="0">
                <a:latin typeface="楷体_GB2312" pitchFamily="1" charset="-122"/>
                <a:ea typeface="楷体_GB2312" pitchFamily="1" charset="-122"/>
              </a:rPr>
              <a:t>oc</a:t>
            </a:r>
            <a:r>
              <a:rPr lang="en-US" altLang="zh-CN" b="1" dirty="0">
                <a:latin typeface="楷体_GB2312" pitchFamily="1" charset="-122"/>
                <a:ea typeface="楷体_GB2312" pitchFamily="1" charset="-122"/>
              </a:rPr>
              <a:t>,</a:t>
            </a:r>
            <a:r>
              <a:rPr lang="en-US" altLang="zh-CN" b="1" i="1" dirty="0">
                <a:latin typeface="楷体_GB2312" pitchFamily="1" charset="-122"/>
                <a:ea typeface="楷体_GB2312" pitchFamily="1" charset="-122"/>
              </a:rPr>
              <a:t>i</a:t>
            </a:r>
            <a:r>
              <a:rPr lang="en-US" altLang="zh-CN" b="1" baseline="-30000" dirty="0">
                <a:latin typeface="楷体_GB2312" pitchFamily="1" charset="-122"/>
                <a:ea typeface="楷体_GB2312" pitchFamily="1" charset="-122"/>
              </a:rPr>
              <a:t>sc</a:t>
            </a:r>
            <a:r>
              <a:rPr lang="zh-CN" altLang="en-US" b="1" dirty="0">
                <a:latin typeface="楷体_GB2312" pitchFamily="1" charset="-122"/>
                <a:ea typeface="楷体_GB2312" pitchFamily="1" charset="-122"/>
              </a:rPr>
              <a:t>和</a:t>
            </a:r>
            <a:r>
              <a:rPr lang="en-US" altLang="zh-CN" b="1" i="1" dirty="0">
                <a:latin typeface="楷体_GB2312" pitchFamily="1" charset="-122"/>
                <a:ea typeface="楷体_GB2312" pitchFamily="1" charset="-122"/>
              </a:rPr>
              <a:t>R</a:t>
            </a:r>
            <a:r>
              <a:rPr lang="en-US" altLang="zh-CN" b="1" baseline="-30000" dirty="0">
                <a:latin typeface="楷体_GB2312" pitchFamily="1" charset="-122"/>
                <a:ea typeface="楷体_GB2312" pitchFamily="1" charset="-122"/>
              </a:rPr>
              <a:t>eq</a:t>
            </a:r>
            <a:r>
              <a:rPr lang="en-US" altLang="zh-CN" b="1" dirty="0">
                <a:latin typeface="楷体_GB2312" pitchFamily="1" charset="-122"/>
                <a:ea typeface="楷体_GB2312" pitchFamily="1" charset="-122"/>
              </a:rPr>
              <a:t> [</a:t>
            </a:r>
            <a:r>
              <a:rPr lang="zh-CN" altLang="en-US" b="1" dirty="0">
                <a:latin typeface="楷体_GB2312" pitchFamily="1" charset="-122"/>
                <a:ea typeface="楷体_GB2312" pitchFamily="1" charset="-122"/>
              </a:rPr>
              <a:t>图</a:t>
            </a:r>
            <a:r>
              <a:rPr lang="en-US" altLang="zh-CN" b="1" dirty="0">
                <a:latin typeface="楷体_GB2312" pitchFamily="1" charset="-122"/>
                <a:ea typeface="楷体_GB2312" pitchFamily="1" charset="-122"/>
              </a:rPr>
              <a:t>(d)</a:t>
            </a:r>
            <a:r>
              <a:rPr lang="zh-CN" altLang="en-US" b="1" dirty="0">
                <a:latin typeface="楷体_GB2312" pitchFamily="1" charset="-122"/>
                <a:ea typeface="楷体_GB2312" pitchFamily="1" charset="-122"/>
              </a:rPr>
              <a:t>、</a:t>
            </a:r>
            <a:r>
              <a:rPr lang="en-US" altLang="zh-CN" b="1" dirty="0">
                <a:latin typeface="楷体_GB2312" pitchFamily="1" charset="-122"/>
                <a:ea typeface="楷体_GB2312" pitchFamily="1" charset="-122"/>
              </a:rPr>
              <a:t>(e)</a:t>
            </a:r>
            <a:r>
              <a:rPr lang="zh-CN" altLang="en-US" b="1" dirty="0">
                <a:latin typeface="楷体_GB2312" pitchFamily="1" charset="-122"/>
                <a:ea typeface="楷体_GB2312" pitchFamily="1" charset="-122"/>
              </a:rPr>
              <a:t>、</a:t>
            </a:r>
            <a:r>
              <a:rPr lang="en-US" altLang="zh-CN" b="1" dirty="0">
                <a:latin typeface="楷体_GB2312" pitchFamily="1" charset="-122"/>
                <a:ea typeface="楷体_GB2312" pitchFamily="1" charset="-122"/>
              </a:rPr>
              <a:t>(f)]</a:t>
            </a:r>
            <a:r>
              <a:rPr lang="zh-CN" altLang="en-US" b="1" dirty="0">
                <a:latin typeface="楷体_GB2312" pitchFamily="1" charset="-122"/>
                <a:ea typeface="楷体_GB2312" pitchFamily="1" charset="-122"/>
              </a:rPr>
              <a:t>，就能求得这两种等效电路。</a:t>
            </a:r>
            <a:endParaRPr lang="zh-CN" altLang="en-US" b="1" dirty="0">
              <a:latin typeface="楷体_GB2312" pitchFamily="1" charset="-122"/>
              <a:ea typeface="楷体_GB2312" pitchFamily="1" charset="-122"/>
            </a:endParaRPr>
          </a:p>
          <a:p>
            <a:pPr marL="0" lvl="0" indent="0" algn="just" eaLnBrk="1" hangingPunct="1">
              <a:lnSpc>
                <a:spcPct val="150000"/>
              </a:lnSpc>
              <a:spcBef>
                <a:spcPct val="50000"/>
              </a:spcBef>
              <a:buNone/>
            </a:pPr>
            <a:r>
              <a:rPr lang="zh-CN" altLang="en-US" b="1" dirty="0">
                <a:latin typeface="楷体_GB2312" pitchFamily="1" charset="-122"/>
                <a:ea typeface="楷体_GB2312" pitchFamily="1" charset="-122"/>
              </a:rPr>
              <a:t>        （图见下页）</a:t>
            </a:r>
            <a:endParaRPr lang="zh-CN" altLang="en-US" b="1" dirty="0">
              <a:latin typeface="楷体_GB2312" pitchFamily="1" charset="-122"/>
              <a:ea typeface="楷体_GB2312" pitchFamily="1"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3000"/>
                                  </p:stCondLst>
                                  <p:childTnLst>
                                    <p:set>
                                      <p:cBhvr>
                                        <p:cTn id="6" dur="1" fill="hold">
                                          <p:stCondLst>
                                            <p:cond delay="0"/>
                                          </p:stCondLst>
                                        </p:cTn>
                                        <p:tgtEl>
                                          <p:spTgt spid="228354">
                                            <p:txEl>
                                              <p:charRg st="0" end="114"/>
                                            </p:txEl>
                                          </p:spTgt>
                                        </p:tgtEl>
                                        <p:attrNameLst>
                                          <p:attrName>style.visibility</p:attrName>
                                        </p:attrNameLst>
                                      </p:cBhvr>
                                      <p:to>
                                        <p:strVal val="visible"/>
                                      </p:to>
                                    </p:set>
                                    <p:animEffect transition="in" filter="dissolve">
                                      <p:cBhvr>
                                        <p:cTn id="7" dur="500"/>
                                        <p:tgtEl>
                                          <p:spTgt spid="228354">
                                            <p:txEl>
                                              <p:charRg st="0" end="114"/>
                                            </p:txEl>
                                          </p:spTgt>
                                        </p:tgtEl>
                                      </p:cBhvr>
                                    </p:animEffect>
                                  </p:childTnLst>
                                </p:cTn>
                              </p:par>
                            </p:childTnLst>
                          </p:cTn>
                        </p:par>
                        <p:par>
                          <p:cTn id="8" fill="hold">
                            <p:stCondLst>
                              <p:cond delay="3500"/>
                            </p:stCondLst>
                            <p:childTnLst>
                              <p:par>
                                <p:cTn id="9" presetID="9" presetClass="entr" presetSubtype="0" fill="hold" grpId="0" nodeType="afterEffect">
                                  <p:stCondLst>
                                    <p:cond delay="3000"/>
                                  </p:stCondLst>
                                  <p:childTnLst>
                                    <p:set>
                                      <p:cBhvr>
                                        <p:cTn id="10" dur="1" fill="hold">
                                          <p:stCondLst>
                                            <p:cond delay="0"/>
                                          </p:stCondLst>
                                        </p:cTn>
                                        <p:tgtEl>
                                          <p:spTgt spid="228354">
                                            <p:txEl>
                                              <p:charRg st="114" end="129"/>
                                            </p:txEl>
                                          </p:spTgt>
                                        </p:tgtEl>
                                        <p:attrNameLst>
                                          <p:attrName>style.visibility</p:attrName>
                                        </p:attrNameLst>
                                      </p:cBhvr>
                                      <p:to>
                                        <p:strVal val="visible"/>
                                      </p:to>
                                    </p:set>
                                    <p:animEffect transition="in" filter="dissolve">
                                      <p:cBhvr>
                                        <p:cTn id="11" dur="500"/>
                                        <p:tgtEl>
                                          <p:spTgt spid="228354">
                                            <p:txEl>
                                              <p:charRg st="114" end="12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8354" grpId="0" advAuto="1000" build="p"/>
    </p:bld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229378" name="Group 2"/>
          <p:cNvGrpSpPr/>
          <p:nvPr/>
        </p:nvGrpSpPr>
        <p:grpSpPr>
          <a:xfrm>
            <a:off x="2895600" y="723900"/>
            <a:ext cx="6477000" cy="4419601"/>
            <a:chOff x="960" y="528"/>
            <a:chExt cx="4080" cy="2784"/>
          </a:xfrm>
        </p:grpSpPr>
        <p:graphicFrame>
          <p:nvGraphicFramePr>
            <p:cNvPr id="166916" name="Object 3"/>
            <p:cNvGraphicFramePr>
              <a:graphicFrameLocks noChangeAspect="1"/>
            </p:cNvGraphicFramePr>
            <p:nvPr/>
          </p:nvGraphicFramePr>
          <p:xfrm>
            <a:off x="960" y="528"/>
            <a:ext cx="4080" cy="2520"/>
          </p:xfrm>
          <a:graphic>
            <a:graphicData uri="http://schemas.openxmlformats.org/presentationml/2006/ole">
              <mc:AlternateContent xmlns:mc="http://schemas.openxmlformats.org/markup-compatibility/2006">
                <mc:Choice xmlns:v="urn:schemas-microsoft-com:vml" Requires="v">
                  <p:oleObj spid="_x0000_s3101" name="" r:id="rId1" imgW="18770600" imgH="11595100" progId="Photoshop.Image.5">
                    <p:embed/>
                  </p:oleObj>
                </mc:Choice>
                <mc:Fallback>
                  <p:oleObj name="" r:id="rId1" imgW="18770600" imgH="11595100" progId="Photoshop.Image.5">
                    <p:embed/>
                    <p:pic>
                      <p:nvPicPr>
                        <p:cNvPr id="0" name="图片 3100"/>
                        <p:cNvPicPr/>
                        <p:nvPr/>
                      </p:nvPicPr>
                      <p:blipFill>
                        <a:blip r:embed="rId2"/>
                        <a:stretch>
                          <a:fillRect/>
                        </a:stretch>
                      </p:blipFill>
                      <p:spPr>
                        <a:xfrm>
                          <a:off x="960" y="528"/>
                          <a:ext cx="4080" cy="2520"/>
                        </a:xfrm>
                        <a:prstGeom prst="rect">
                          <a:avLst/>
                        </a:prstGeom>
                        <a:noFill/>
                        <a:ln w="38100">
                          <a:noFill/>
                          <a:miter/>
                        </a:ln>
                      </p:spPr>
                    </p:pic>
                  </p:oleObj>
                </mc:Fallback>
              </mc:AlternateContent>
            </a:graphicData>
          </a:graphic>
        </p:graphicFrame>
        <p:sp>
          <p:nvSpPr>
            <p:cNvPr id="166917" name="Rectangle 4"/>
            <p:cNvSpPr/>
            <p:nvPr/>
          </p:nvSpPr>
          <p:spPr>
            <a:xfrm>
              <a:off x="2784" y="3061"/>
              <a:ext cx="195" cy="25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endParaRPr lang="zh-CN" altLang="zh-CN" sz="2000" b="1" dirty="0">
                <a:ea typeface="楷体_GB2312" pitchFamily="1" charset="-122"/>
              </a:endParaRPr>
            </a:p>
          </p:txBody>
        </p:sp>
      </p:grpSp>
      <p:sp>
        <p:nvSpPr>
          <p:cNvPr id="229381" name="Rectangle 5"/>
          <p:cNvSpPr/>
          <p:nvPr/>
        </p:nvSpPr>
        <p:spPr>
          <a:xfrm>
            <a:off x="2133600" y="4724400"/>
            <a:ext cx="8001000" cy="175323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lnSpc>
                <a:spcPct val="150000"/>
              </a:lnSpc>
              <a:spcBef>
                <a:spcPct val="50000"/>
              </a:spcBef>
              <a:buNone/>
            </a:pPr>
            <a:r>
              <a:rPr lang="en-US" altLang="zh-CN" sz="2400" b="1" dirty="0">
                <a:solidFill>
                  <a:srgbClr val="FF3300"/>
                </a:solidFill>
                <a:ea typeface="楷体_GB2312" pitchFamily="1" charset="-122"/>
              </a:rPr>
              <a:t>        1. </a:t>
            </a:r>
            <a:r>
              <a:rPr lang="zh-CN" altLang="en-US" sz="2400" b="1" dirty="0">
                <a:solidFill>
                  <a:srgbClr val="FF3300"/>
                </a:solidFill>
                <a:ea typeface="楷体_GB2312" pitchFamily="1" charset="-122"/>
              </a:rPr>
              <a:t>计算开路电压</a:t>
            </a:r>
            <a:r>
              <a:rPr lang="en-US" altLang="zh-CN" sz="2400" b="1" i="1" dirty="0">
                <a:solidFill>
                  <a:srgbClr val="FF3300"/>
                </a:solidFill>
                <a:ea typeface="楷体_GB2312" pitchFamily="1" charset="-122"/>
              </a:rPr>
              <a:t>u</a:t>
            </a:r>
            <a:r>
              <a:rPr lang="en-US" altLang="zh-CN" sz="2400" b="1" baseline="-30000" dirty="0">
                <a:solidFill>
                  <a:srgbClr val="FF3300"/>
                </a:solidFill>
                <a:ea typeface="楷体_GB2312" pitchFamily="1" charset="-122"/>
              </a:rPr>
              <a:t>oc</a:t>
            </a:r>
            <a:r>
              <a:rPr lang="zh-CN" altLang="en-US" sz="2400" b="1" dirty="0">
                <a:solidFill>
                  <a:srgbClr val="FF3300"/>
                </a:solidFill>
                <a:ea typeface="楷体_GB2312" pitchFamily="1" charset="-122"/>
              </a:rPr>
              <a:t>的一般方法是将单口网络的外部负载断开，用网络分析的任一种方法，算出端口电压</a:t>
            </a:r>
            <a:r>
              <a:rPr lang="en-US" altLang="zh-CN" sz="2400" b="1" i="1" dirty="0">
                <a:solidFill>
                  <a:srgbClr val="FF3300"/>
                </a:solidFill>
                <a:ea typeface="楷体_GB2312" pitchFamily="1" charset="-122"/>
              </a:rPr>
              <a:t>u</a:t>
            </a:r>
            <a:r>
              <a:rPr lang="en-US" altLang="zh-CN" sz="2400" b="1" baseline="-30000" dirty="0">
                <a:solidFill>
                  <a:srgbClr val="FF3300"/>
                </a:solidFill>
                <a:ea typeface="楷体_GB2312" pitchFamily="1" charset="-122"/>
              </a:rPr>
              <a:t>oc</a:t>
            </a:r>
            <a:r>
              <a:rPr lang="zh-CN" altLang="en-US" sz="2400" b="1" dirty="0">
                <a:solidFill>
                  <a:srgbClr val="FF3300"/>
                </a:solidFill>
                <a:ea typeface="楷体_GB2312" pitchFamily="1" charset="-122"/>
              </a:rPr>
              <a:t>。如图</a:t>
            </a:r>
            <a:r>
              <a:rPr lang="en-US" altLang="zh-CN" sz="2400" b="1" dirty="0">
                <a:solidFill>
                  <a:srgbClr val="FF3300"/>
                </a:solidFill>
                <a:ea typeface="楷体_GB2312" pitchFamily="1" charset="-122"/>
              </a:rPr>
              <a:t>(d)</a:t>
            </a:r>
            <a:r>
              <a:rPr lang="zh-CN" altLang="en-US" sz="2400" b="1" dirty="0">
                <a:solidFill>
                  <a:srgbClr val="FF3300"/>
                </a:solidFill>
                <a:ea typeface="楷体_GB2312" pitchFamily="1" charset="-122"/>
              </a:rPr>
              <a:t>所示。</a:t>
            </a:r>
            <a:endParaRPr lang="zh-CN" altLang="en-US" sz="2400" b="1" dirty="0">
              <a:solidFill>
                <a:srgbClr val="FF3300"/>
              </a:solidFill>
              <a:ea typeface="楷体_GB2312" pitchFamily="1"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229378"/>
                                        </p:tgtEl>
                                        <p:attrNameLst>
                                          <p:attrName>style.visibility</p:attrName>
                                        </p:attrNameLst>
                                      </p:cBhvr>
                                      <p:to>
                                        <p:strVal val="visible"/>
                                      </p:to>
                                    </p:set>
                                    <p:animEffect transition="in" filter="dissolve">
                                      <p:cBhvr>
                                        <p:cTn id="7" dur="500"/>
                                        <p:tgtEl>
                                          <p:spTgt spid="22937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29381"/>
                                        </p:tgtEl>
                                        <p:attrNameLst>
                                          <p:attrName>style.visibility</p:attrName>
                                        </p:attrNameLst>
                                      </p:cBhvr>
                                      <p:to>
                                        <p:strVal val="visible"/>
                                      </p:to>
                                    </p:set>
                                    <p:animEffect transition="in" filter="dissolve">
                                      <p:cBhvr>
                                        <p:cTn id="12" dur="500"/>
                                        <p:tgtEl>
                                          <p:spTgt spid="2293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9381" grpId="0"/>
    </p:bld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230402" name="Group 2"/>
          <p:cNvGrpSpPr/>
          <p:nvPr/>
        </p:nvGrpSpPr>
        <p:grpSpPr>
          <a:xfrm>
            <a:off x="2895600" y="784225"/>
            <a:ext cx="6477000" cy="4419601"/>
            <a:chOff x="960" y="528"/>
            <a:chExt cx="4080" cy="2784"/>
          </a:xfrm>
        </p:grpSpPr>
        <p:graphicFrame>
          <p:nvGraphicFramePr>
            <p:cNvPr id="167940" name="Object 3"/>
            <p:cNvGraphicFramePr>
              <a:graphicFrameLocks noChangeAspect="1"/>
            </p:cNvGraphicFramePr>
            <p:nvPr/>
          </p:nvGraphicFramePr>
          <p:xfrm>
            <a:off x="960" y="528"/>
            <a:ext cx="4080" cy="2520"/>
          </p:xfrm>
          <a:graphic>
            <a:graphicData uri="http://schemas.openxmlformats.org/presentationml/2006/ole">
              <mc:AlternateContent xmlns:mc="http://schemas.openxmlformats.org/markup-compatibility/2006">
                <mc:Choice xmlns:v="urn:schemas-microsoft-com:vml" Requires="v">
                  <p:oleObj spid="_x0000_s3126" name="" r:id="rId1" imgW="18770600" imgH="11595100" progId="Photoshop.Image.5">
                    <p:embed/>
                  </p:oleObj>
                </mc:Choice>
                <mc:Fallback>
                  <p:oleObj name="" r:id="rId1" imgW="18770600" imgH="11595100" progId="Photoshop.Image.5">
                    <p:embed/>
                    <p:pic>
                      <p:nvPicPr>
                        <p:cNvPr id="0" name="图片 3125"/>
                        <p:cNvPicPr/>
                        <p:nvPr/>
                      </p:nvPicPr>
                      <p:blipFill>
                        <a:blip r:embed="rId2"/>
                        <a:stretch>
                          <a:fillRect/>
                        </a:stretch>
                      </p:blipFill>
                      <p:spPr>
                        <a:xfrm>
                          <a:off x="960" y="528"/>
                          <a:ext cx="4080" cy="2520"/>
                        </a:xfrm>
                        <a:prstGeom prst="rect">
                          <a:avLst/>
                        </a:prstGeom>
                        <a:noFill/>
                        <a:ln w="38100">
                          <a:noFill/>
                          <a:miter/>
                        </a:ln>
                      </p:spPr>
                    </p:pic>
                  </p:oleObj>
                </mc:Fallback>
              </mc:AlternateContent>
            </a:graphicData>
          </a:graphic>
        </p:graphicFrame>
        <p:sp>
          <p:nvSpPr>
            <p:cNvPr id="167941" name="Rectangle 4"/>
            <p:cNvSpPr/>
            <p:nvPr/>
          </p:nvSpPr>
          <p:spPr>
            <a:xfrm>
              <a:off x="2784" y="3061"/>
              <a:ext cx="195" cy="25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endParaRPr lang="zh-CN" altLang="zh-CN" sz="2000" b="1" dirty="0">
                <a:ea typeface="楷体_GB2312" pitchFamily="1" charset="-122"/>
              </a:endParaRPr>
            </a:p>
          </p:txBody>
        </p:sp>
      </p:grpSp>
      <p:sp>
        <p:nvSpPr>
          <p:cNvPr id="230405" name="Rectangle 5"/>
          <p:cNvSpPr/>
          <p:nvPr/>
        </p:nvSpPr>
        <p:spPr>
          <a:xfrm>
            <a:off x="2133600" y="4724400"/>
            <a:ext cx="8001000" cy="175323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lnSpc>
                <a:spcPct val="150000"/>
              </a:lnSpc>
              <a:spcBef>
                <a:spcPct val="50000"/>
              </a:spcBef>
              <a:buNone/>
            </a:pPr>
            <a:r>
              <a:rPr lang="en-US" altLang="zh-CN" sz="2400" b="1" dirty="0">
                <a:solidFill>
                  <a:srgbClr val="FF3300"/>
                </a:solidFill>
                <a:ea typeface="楷体_GB2312" pitchFamily="1" charset="-122"/>
              </a:rPr>
              <a:t>         2. </a:t>
            </a:r>
            <a:r>
              <a:rPr lang="zh-CN" altLang="en-US" sz="2400" b="1" dirty="0">
                <a:solidFill>
                  <a:srgbClr val="FF3300"/>
                </a:solidFill>
                <a:ea typeface="楷体_GB2312" pitchFamily="1" charset="-122"/>
              </a:rPr>
              <a:t>计算</a:t>
            </a:r>
            <a:r>
              <a:rPr lang="en-US" altLang="zh-CN" sz="2400" b="1" i="1" dirty="0">
                <a:solidFill>
                  <a:srgbClr val="FF3300"/>
                </a:solidFill>
                <a:ea typeface="楷体_GB2312" pitchFamily="1" charset="-122"/>
              </a:rPr>
              <a:t>i</a:t>
            </a:r>
            <a:r>
              <a:rPr lang="en-US" altLang="zh-CN" sz="2400" b="1" baseline="-30000" dirty="0">
                <a:solidFill>
                  <a:srgbClr val="FF3300"/>
                </a:solidFill>
                <a:ea typeface="楷体_GB2312" pitchFamily="1" charset="-122"/>
              </a:rPr>
              <a:t>sc</a:t>
            </a:r>
            <a:r>
              <a:rPr lang="zh-CN" altLang="en-US" sz="2400" b="1" dirty="0">
                <a:solidFill>
                  <a:srgbClr val="FF3300"/>
                </a:solidFill>
                <a:ea typeface="楷体_GB2312" pitchFamily="1" charset="-122"/>
              </a:rPr>
              <a:t>的一般方法是将单口网络从外部短路，用网络分析的任一种方法，算出端口的短路电流</a:t>
            </a:r>
            <a:r>
              <a:rPr lang="en-US" altLang="zh-CN" sz="2400" b="1" i="1" dirty="0">
                <a:solidFill>
                  <a:srgbClr val="FF3300"/>
                </a:solidFill>
                <a:ea typeface="楷体_GB2312" pitchFamily="1" charset="-122"/>
              </a:rPr>
              <a:t>i</a:t>
            </a:r>
            <a:r>
              <a:rPr lang="en-US" altLang="zh-CN" sz="2400" b="1" baseline="-30000" dirty="0">
                <a:solidFill>
                  <a:srgbClr val="FF3300"/>
                </a:solidFill>
                <a:ea typeface="楷体_GB2312" pitchFamily="1" charset="-122"/>
              </a:rPr>
              <a:t>sc</a:t>
            </a:r>
            <a:r>
              <a:rPr lang="zh-CN" altLang="en-US" sz="2400" b="1" dirty="0">
                <a:solidFill>
                  <a:srgbClr val="FF3300"/>
                </a:solidFill>
                <a:ea typeface="楷体_GB2312" pitchFamily="1" charset="-122"/>
              </a:rPr>
              <a:t>，如图</a:t>
            </a:r>
            <a:r>
              <a:rPr lang="en-US" altLang="zh-CN" sz="2400" b="1" dirty="0">
                <a:solidFill>
                  <a:srgbClr val="FF3300"/>
                </a:solidFill>
                <a:ea typeface="楷体_GB2312" pitchFamily="1" charset="-122"/>
              </a:rPr>
              <a:t>(e)</a:t>
            </a:r>
            <a:r>
              <a:rPr lang="zh-CN" altLang="en-US" sz="2400" b="1" dirty="0">
                <a:solidFill>
                  <a:srgbClr val="FF3300"/>
                </a:solidFill>
                <a:ea typeface="楷体_GB2312" pitchFamily="1" charset="-122"/>
              </a:rPr>
              <a:t>所示。</a:t>
            </a:r>
            <a:endParaRPr lang="zh-CN" altLang="en-US" sz="2400" b="1" dirty="0">
              <a:solidFill>
                <a:srgbClr val="FF3300"/>
              </a:solidFill>
              <a:ea typeface="楷体_GB2312" pitchFamily="1"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230402"/>
                                        </p:tgtEl>
                                        <p:attrNameLst>
                                          <p:attrName>style.visibility</p:attrName>
                                        </p:attrNameLst>
                                      </p:cBhvr>
                                      <p:to>
                                        <p:strVal val="visible"/>
                                      </p:to>
                                    </p:set>
                                    <p:animEffect transition="in" filter="dissolve">
                                      <p:cBhvr>
                                        <p:cTn id="7" dur="500"/>
                                        <p:tgtEl>
                                          <p:spTgt spid="23040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30405"/>
                                        </p:tgtEl>
                                        <p:attrNameLst>
                                          <p:attrName>style.visibility</p:attrName>
                                        </p:attrNameLst>
                                      </p:cBhvr>
                                      <p:to>
                                        <p:strVal val="visible"/>
                                      </p:to>
                                    </p:set>
                                    <p:animEffect transition="in" filter="dissolve">
                                      <p:cBhvr>
                                        <p:cTn id="12" dur="500"/>
                                        <p:tgtEl>
                                          <p:spTgt spid="2304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0405" grpId="0"/>
    </p:bld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31426" name="Text Box 2"/>
          <p:cNvSpPr txBox="1"/>
          <p:nvPr/>
        </p:nvSpPr>
        <p:spPr>
          <a:xfrm>
            <a:off x="2133600" y="674688"/>
            <a:ext cx="8185150" cy="304609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just" eaLnBrk="1" hangingPunct="1">
              <a:lnSpc>
                <a:spcPct val="150000"/>
              </a:lnSpc>
              <a:spcBef>
                <a:spcPct val="50000"/>
              </a:spcBef>
              <a:buNone/>
            </a:pPr>
            <a:r>
              <a:rPr lang="en-US" altLang="zh-CN" sz="2400" b="1" dirty="0">
                <a:solidFill>
                  <a:srgbClr val="FF3300"/>
                </a:solidFill>
                <a:ea typeface="楷体_GB2312" pitchFamily="1" charset="-122"/>
              </a:rPr>
              <a:t>         3. </a:t>
            </a:r>
            <a:r>
              <a:rPr lang="zh-CN" altLang="en-US" sz="2400" b="1" dirty="0">
                <a:solidFill>
                  <a:srgbClr val="FF3300"/>
                </a:solidFill>
                <a:ea typeface="楷体_GB2312" pitchFamily="1" charset="-122"/>
              </a:rPr>
              <a:t>计算</a:t>
            </a:r>
            <a:r>
              <a:rPr lang="en-US" altLang="zh-CN" sz="2400" b="1" i="1" dirty="0">
                <a:solidFill>
                  <a:srgbClr val="FF3300"/>
                </a:solidFill>
                <a:ea typeface="楷体_GB2312" pitchFamily="1" charset="-122"/>
              </a:rPr>
              <a:t>R</a:t>
            </a:r>
            <a:r>
              <a:rPr lang="en-US" altLang="zh-CN" sz="2400" b="1" baseline="-30000" dirty="0">
                <a:solidFill>
                  <a:srgbClr val="FF3300"/>
                </a:solidFill>
                <a:ea typeface="楷体_GB2312" pitchFamily="1" charset="-122"/>
              </a:rPr>
              <a:t>o</a:t>
            </a:r>
            <a:r>
              <a:rPr lang="zh-CN" altLang="en-US" sz="2400" b="1" dirty="0">
                <a:solidFill>
                  <a:srgbClr val="FF3300"/>
                </a:solidFill>
                <a:ea typeface="楷体_GB2312" pitchFamily="1" charset="-122"/>
              </a:rPr>
              <a:t>的一般方法是将单口网络内全部独立电压源用短路代替，独立电流源用开路代替得到单口网络 </a:t>
            </a:r>
            <a:r>
              <a:rPr lang="en-US" altLang="zh-CN" sz="2400" b="1" dirty="0">
                <a:solidFill>
                  <a:srgbClr val="FF3300"/>
                </a:solidFill>
                <a:ea typeface="楷体_GB2312" pitchFamily="1" charset="-122"/>
              </a:rPr>
              <a:t>N</a:t>
            </a:r>
            <a:r>
              <a:rPr lang="en-US" altLang="zh-CN" sz="2400" b="1" baseline="-30000" dirty="0">
                <a:solidFill>
                  <a:srgbClr val="FF3300"/>
                </a:solidFill>
                <a:ea typeface="楷体_GB2312" pitchFamily="1" charset="-122"/>
              </a:rPr>
              <a:t>o</a:t>
            </a:r>
            <a:r>
              <a:rPr lang="zh-CN" altLang="en-US" sz="2400" b="1" dirty="0">
                <a:solidFill>
                  <a:srgbClr val="FF3300"/>
                </a:solidFill>
                <a:ea typeface="楷体_GB2312" pitchFamily="1" charset="-122"/>
              </a:rPr>
              <a:t>，再用外加电源法或电阻串并联公式计算出电阻</a:t>
            </a:r>
            <a:r>
              <a:rPr lang="en-US" altLang="zh-CN" sz="2400" b="1" i="1" dirty="0">
                <a:solidFill>
                  <a:srgbClr val="FF3300"/>
                </a:solidFill>
                <a:ea typeface="楷体_GB2312" pitchFamily="1" charset="-122"/>
              </a:rPr>
              <a:t>R</a:t>
            </a:r>
            <a:r>
              <a:rPr lang="en-US" altLang="zh-CN" sz="2400" b="1" baseline="-30000" dirty="0">
                <a:solidFill>
                  <a:srgbClr val="FF3300"/>
                </a:solidFill>
                <a:ea typeface="楷体_GB2312" pitchFamily="1" charset="-122"/>
              </a:rPr>
              <a:t>o</a:t>
            </a:r>
            <a:r>
              <a:rPr lang="zh-CN" altLang="en-US" sz="2400" b="1" dirty="0">
                <a:solidFill>
                  <a:srgbClr val="FF3300"/>
                </a:solidFill>
                <a:ea typeface="楷体_GB2312" pitchFamily="1" charset="-122"/>
              </a:rPr>
              <a:t>，如图</a:t>
            </a:r>
            <a:r>
              <a:rPr lang="en-US" altLang="zh-CN" sz="2400" b="1" dirty="0">
                <a:solidFill>
                  <a:srgbClr val="FF3300"/>
                </a:solidFill>
                <a:ea typeface="楷体_GB2312" pitchFamily="1" charset="-122"/>
              </a:rPr>
              <a:t>(f)</a:t>
            </a:r>
            <a:r>
              <a:rPr lang="zh-CN" altLang="en-US" sz="2400" b="1" dirty="0">
                <a:solidFill>
                  <a:srgbClr val="FF3300"/>
                </a:solidFill>
                <a:ea typeface="楷体_GB2312" pitchFamily="1" charset="-122"/>
              </a:rPr>
              <a:t>所示。</a:t>
            </a:r>
            <a:endParaRPr lang="zh-CN" altLang="en-US" sz="2400" b="1" dirty="0">
              <a:solidFill>
                <a:srgbClr val="FF3300"/>
              </a:solidFill>
              <a:ea typeface="楷体_GB2312" pitchFamily="1" charset="-122"/>
            </a:endParaRPr>
          </a:p>
          <a:p>
            <a:pPr marL="0" lvl="0" indent="0" eaLnBrk="1" hangingPunct="1">
              <a:lnSpc>
                <a:spcPct val="150000"/>
              </a:lnSpc>
              <a:spcBef>
                <a:spcPct val="50000"/>
              </a:spcBef>
              <a:buNone/>
            </a:pPr>
            <a:r>
              <a:rPr lang="zh-CN" altLang="en-US" sz="2400" b="1" dirty="0">
                <a:solidFill>
                  <a:srgbClr val="FF3300"/>
                </a:solidFill>
                <a:ea typeface="楷体_GB2312" pitchFamily="1" charset="-122"/>
              </a:rPr>
              <a:t>        还可以利用以下公式从</a:t>
            </a:r>
            <a:r>
              <a:rPr lang="en-US" altLang="zh-CN" sz="2400" b="1" i="1" dirty="0">
                <a:solidFill>
                  <a:srgbClr val="FF3300"/>
                </a:solidFill>
                <a:ea typeface="楷体_GB2312" pitchFamily="1" charset="-122"/>
              </a:rPr>
              <a:t>u</a:t>
            </a:r>
            <a:r>
              <a:rPr lang="en-US" altLang="zh-CN" sz="2400" b="1" baseline="-30000" dirty="0">
                <a:solidFill>
                  <a:srgbClr val="FF3300"/>
                </a:solidFill>
                <a:ea typeface="楷体_GB2312" pitchFamily="1" charset="-122"/>
              </a:rPr>
              <a:t>oc</a:t>
            </a:r>
            <a:r>
              <a:rPr lang="en-US" altLang="zh-CN" sz="2400" b="1" dirty="0">
                <a:solidFill>
                  <a:srgbClr val="FF3300"/>
                </a:solidFill>
                <a:ea typeface="楷体_GB2312" pitchFamily="1" charset="-122"/>
              </a:rPr>
              <a:t>,</a:t>
            </a:r>
            <a:r>
              <a:rPr lang="en-US" altLang="zh-CN" sz="2400" b="1" i="1" dirty="0">
                <a:solidFill>
                  <a:srgbClr val="FF3300"/>
                </a:solidFill>
                <a:ea typeface="楷体_GB2312" pitchFamily="1" charset="-122"/>
              </a:rPr>
              <a:t>i</a:t>
            </a:r>
            <a:r>
              <a:rPr lang="en-US" altLang="zh-CN" sz="2400" b="1" baseline="-30000" dirty="0">
                <a:solidFill>
                  <a:srgbClr val="FF3300"/>
                </a:solidFill>
                <a:ea typeface="楷体_GB2312" pitchFamily="1" charset="-122"/>
              </a:rPr>
              <a:t>sc</a:t>
            </a:r>
            <a:r>
              <a:rPr lang="zh-CN" altLang="en-US" sz="2400" b="1" dirty="0">
                <a:solidFill>
                  <a:srgbClr val="FF3300"/>
                </a:solidFill>
                <a:ea typeface="楷体_GB2312" pitchFamily="1" charset="-122"/>
              </a:rPr>
              <a:t>和</a:t>
            </a:r>
            <a:r>
              <a:rPr lang="en-US" altLang="zh-CN" sz="2400" b="1" i="1" dirty="0">
                <a:solidFill>
                  <a:srgbClr val="FF3300"/>
                </a:solidFill>
                <a:ea typeface="楷体_GB2312" pitchFamily="1" charset="-122"/>
              </a:rPr>
              <a:t>R</a:t>
            </a:r>
            <a:r>
              <a:rPr lang="en-US" altLang="zh-CN" sz="2400" b="1" baseline="-30000" dirty="0">
                <a:solidFill>
                  <a:srgbClr val="FF3300"/>
                </a:solidFill>
                <a:ea typeface="楷体_GB2312" pitchFamily="1" charset="-122"/>
              </a:rPr>
              <a:t>eq</a:t>
            </a:r>
            <a:r>
              <a:rPr lang="zh-CN" altLang="en-US" sz="2400" b="1" dirty="0">
                <a:solidFill>
                  <a:srgbClr val="FF3300"/>
                </a:solidFill>
                <a:ea typeface="楷体_GB2312" pitchFamily="1" charset="-122"/>
              </a:rPr>
              <a:t>中任两个量求出第三个量：</a:t>
            </a:r>
            <a:endParaRPr lang="zh-CN" altLang="en-US" sz="2400" b="1" dirty="0">
              <a:solidFill>
                <a:srgbClr val="FF3300"/>
              </a:solidFill>
              <a:ea typeface="楷体_GB2312" pitchFamily="1" charset="-122"/>
            </a:endParaRPr>
          </a:p>
        </p:txBody>
      </p:sp>
      <p:graphicFrame>
        <p:nvGraphicFramePr>
          <p:cNvPr id="231427" name="Object 3"/>
          <p:cNvGraphicFramePr>
            <a:graphicFrameLocks noChangeAspect="1"/>
          </p:cNvGraphicFramePr>
          <p:nvPr/>
        </p:nvGraphicFramePr>
        <p:xfrm>
          <a:off x="3432175" y="4632325"/>
          <a:ext cx="5403850" cy="1122363"/>
        </p:xfrm>
        <a:graphic>
          <a:graphicData uri="http://schemas.openxmlformats.org/presentationml/2006/ole">
            <mc:AlternateContent xmlns:mc="http://schemas.openxmlformats.org/markup-compatibility/2006">
              <mc:Choice xmlns:v="urn:schemas-microsoft-com:vml" Requires="v">
                <p:oleObj spid="_x0000_s3131" name="" r:id="rId1" imgW="2105025" imgH="419100" progId="Equation.DSMT4">
                  <p:embed/>
                </p:oleObj>
              </mc:Choice>
              <mc:Fallback>
                <p:oleObj name="" r:id="rId1" imgW="2105025" imgH="419100" progId="Equation.DSMT4">
                  <p:embed/>
                  <p:pic>
                    <p:nvPicPr>
                      <p:cNvPr id="0" name="图片 3130"/>
                      <p:cNvPicPr/>
                      <p:nvPr/>
                    </p:nvPicPr>
                    <p:blipFill>
                      <a:blip r:embed="rId2">
                        <a:clrChange>
                          <a:clrFrom>
                            <a:srgbClr val="000000"/>
                          </a:clrFrom>
                          <a:clrTo>
                            <a:srgbClr val="FF3300"/>
                          </a:clrTo>
                        </a:clrChange>
                      </a:blip>
                      <a:stretch>
                        <a:fillRect/>
                      </a:stretch>
                    </p:blipFill>
                    <p:spPr>
                      <a:xfrm>
                        <a:off x="3432175" y="4632325"/>
                        <a:ext cx="5403850" cy="1122363"/>
                      </a:xfrm>
                      <a:prstGeom prst="rect">
                        <a:avLst/>
                      </a:prstGeom>
                      <a:solidFill>
                        <a:srgbClr val="00FFCC"/>
                      </a:solidFill>
                      <a:ln w="38100">
                        <a:noFill/>
                        <a:miter/>
                      </a:ln>
                    </p:spPr>
                  </p:pic>
                </p:oleObj>
              </mc:Fallback>
            </mc:AlternateContent>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3000"/>
                                  </p:stCondLst>
                                  <p:childTnLst>
                                    <p:set>
                                      <p:cBhvr>
                                        <p:cTn id="6" dur="1" fill="hold">
                                          <p:stCondLst>
                                            <p:cond delay="0"/>
                                          </p:stCondLst>
                                        </p:cTn>
                                        <p:tgtEl>
                                          <p:spTgt spid="231426">
                                            <p:txEl>
                                              <p:charRg st="0" end="93"/>
                                            </p:txEl>
                                          </p:spTgt>
                                        </p:tgtEl>
                                        <p:attrNameLst>
                                          <p:attrName>style.visibility</p:attrName>
                                        </p:attrNameLst>
                                      </p:cBhvr>
                                      <p:to>
                                        <p:strVal val="visible"/>
                                      </p:to>
                                    </p:set>
                                    <p:animEffect transition="in" filter="dissolve">
                                      <p:cBhvr>
                                        <p:cTn id="7" dur="500"/>
                                        <p:tgtEl>
                                          <p:spTgt spid="231426">
                                            <p:txEl>
                                              <p:charRg st="0" end="93"/>
                                            </p:txEl>
                                          </p:spTgt>
                                        </p:tgtEl>
                                      </p:cBhvr>
                                    </p:animEffect>
                                  </p:childTnLst>
                                </p:cTn>
                              </p:par>
                            </p:childTnLst>
                          </p:cTn>
                        </p:par>
                        <p:par>
                          <p:cTn id="8" fill="hold">
                            <p:stCondLst>
                              <p:cond delay="3500"/>
                            </p:stCondLst>
                            <p:childTnLst>
                              <p:par>
                                <p:cTn id="9" presetID="9" presetClass="entr" presetSubtype="0" fill="hold" grpId="0" nodeType="afterEffect">
                                  <p:stCondLst>
                                    <p:cond delay="3000"/>
                                  </p:stCondLst>
                                  <p:childTnLst>
                                    <p:set>
                                      <p:cBhvr>
                                        <p:cTn id="10" dur="1" fill="hold">
                                          <p:stCondLst>
                                            <p:cond delay="0"/>
                                          </p:stCondLst>
                                        </p:cTn>
                                        <p:tgtEl>
                                          <p:spTgt spid="231426">
                                            <p:txEl>
                                              <p:charRg st="93" end="135"/>
                                            </p:txEl>
                                          </p:spTgt>
                                        </p:tgtEl>
                                        <p:attrNameLst>
                                          <p:attrName>style.visibility</p:attrName>
                                        </p:attrNameLst>
                                      </p:cBhvr>
                                      <p:to>
                                        <p:strVal val="visible"/>
                                      </p:to>
                                    </p:set>
                                    <p:animEffect transition="in" filter="dissolve">
                                      <p:cBhvr>
                                        <p:cTn id="11" dur="500"/>
                                        <p:tgtEl>
                                          <p:spTgt spid="231426">
                                            <p:txEl>
                                              <p:charRg st="93" end="135"/>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nodeType="clickEffect">
                                  <p:stCondLst>
                                    <p:cond delay="0"/>
                                  </p:stCondLst>
                                  <p:childTnLst>
                                    <p:set>
                                      <p:cBhvr>
                                        <p:cTn id="15" dur="1" fill="hold">
                                          <p:stCondLst>
                                            <p:cond delay="0"/>
                                          </p:stCondLst>
                                        </p:cTn>
                                        <p:tgtEl>
                                          <p:spTgt spid="231427"/>
                                        </p:tgtEl>
                                        <p:attrNameLst>
                                          <p:attrName>style.visibility</p:attrName>
                                        </p:attrNameLst>
                                      </p:cBhvr>
                                      <p:to>
                                        <p:strVal val="visible"/>
                                      </p:to>
                                    </p:set>
                                    <p:animEffect transition="in" filter="dissolve">
                                      <p:cBhvr>
                                        <p:cTn id="16" dur="500"/>
                                        <p:tgtEl>
                                          <p:spTgt spid="2314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1426" grpId="0" advAuto="1000" build="p"/>
    </p:bld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32450" name="Text Box 2"/>
          <p:cNvSpPr txBox="1"/>
          <p:nvPr/>
        </p:nvSpPr>
        <p:spPr>
          <a:xfrm>
            <a:off x="2209800" y="685800"/>
            <a:ext cx="6781800" cy="430530"/>
          </a:xfrm>
          <a:prstGeom prst="rect">
            <a:avLst/>
          </a:prstGeom>
          <a:noFill/>
          <a:ln w="12700">
            <a:noFill/>
          </a:ln>
        </p:spPr>
        <p:txBody>
          <a:bodyPr lIns="0" tIns="0" rIns="0" bIns="0">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just" eaLnBrk="1" fontAlgn="ctr" hangingPunct="1">
              <a:spcBef>
                <a:spcPct val="50000"/>
              </a:spcBef>
              <a:buNone/>
            </a:pPr>
            <a:r>
              <a:rPr lang="zh-CN" altLang="en-US" sz="2800" b="1" dirty="0">
                <a:latin typeface="Arial" panose="020B0604020202090204" pitchFamily="34" charset="0"/>
                <a:ea typeface="黑体" pitchFamily="49" charset="-122"/>
              </a:rPr>
              <a:t>戴维南等效电路或诺顿等效电路的求法</a:t>
            </a:r>
            <a:endParaRPr lang="zh-CN" altLang="en-US" sz="2800" b="1" dirty="0">
              <a:latin typeface="Arial" panose="020B0604020202090204" pitchFamily="34" charset="0"/>
              <a:ea typeface="黑体" pitchFamily="49" charset="-122"/>
            </a:endParaRPr>
          </a:p>
        </p:txBody>
      </p:sp>
      <p:sp>
        <p:nvSpPr>
          <p:cNvPr id="232451" name="Text Box 3"/>
          <p:cNvSpPr txBox="1"/>
          <p:nvPr/>
        </p:nvSpPr>
        <p:spPr>
          <a:xfrm>
            <a:off x="1828800" y="1752600"/>
            <a:ext cx="6400800" cy="430530"/>
          </a:xfrm>
          <a:prstGeom prst="rect">
            <a:avLst/>
          </a:prstGeom>
          <a:noFill/>
          <a:ln w="12700">
            <a:noFill/>
          </a:ln>
        </p:spPr>
        <p:txBody>
          <a:bodyPr lIns="0" tIns="0" rIns="0" bIns="0">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just" eaLnBrk="1" fontAlgn="ctr" hangingPunct="1">
              <a:spcBef>
                <a:spcPct val="50000"/>
              </a:spcBef>
              <a:buNone/>
            </a:pPr>
            <a:r>
              <a:rPr lang="zh-CN" altLang="en-US" sz="2800" b="1" dirty="0">
                <a:solidFill>
                  <a:srgbClr val="FF0000"/>
                </a:solidFill>
                <a:ea typeface="楷体_GB2312" pitchFamily="1" charset="-122"/>
              </a:rPr>
              <a:t>方法一</a:t>
            </a:r>
            <a:r>
              <a:rPr lang="en-US" altLang="zh-CN" sz="2800" b="1" dirty="0">
                <a:ea typeface="楷体_GB2312" pitchFamily="1" charset="-122"/>
              </a:rPr>
              <a:t>(</a:t>
            </a:r>
            <a:r>
              <a:rPr lang="zh-CN" altLang="en-US" sz="2800" b="1" dirty="0">
                <a:ea typeface="楷体_GB2312" pitchFamily="1" charset="-122"/>
              </a:rPr>
              <a:t>若除源后</a:t>
            </a:r>
            <a:r>
              <a:rPr lang="en-US" altLang="zh-CN" sz="2800" b="1" dirty="0">
                <a:ea typeface="楷体_GB2312" pitchFamily="1" charset="-122"/>
              </a:rPr>
              <a:t>N</a:t>
            </a:r>
            <a:r>
              <a:rPr lang="en-US" altLang="zh-CN" sz="2800" b="1" baseline="-30000" dirty="0">
                <a:ea typeface="楷体_GB2312" pitchFamily="1" charset="-122"/>
              </a:rPr>
              <a:t>0 </a:t>
            </a:r>
            <a:r>
              <a:rPr lang="zh-CN" altLang="en-US" sz="2800" b="1" dirty="0">
                <a:ea typeface="楷体_GB2312" pitchFamily="1" charset="-122"/>
              </a:rPr>
              <a:t>为简单纯电阻电路</a:t>
            </a:r>
            <a:r>
              <a:rPr lang="en-US" altLang="zh-CN" sz="2800" b="1" dirty="0">
                <a:ea typeface="楷体_GB2312" pitchFamily="1" charset="-122"/>
              </a:rPr>
              <a:t>)</a:t>
            </a:r>
            <a:r>
              <a:rPr lang="zh-CN" altLang="en-US" sz="2800" b="1" dirty="0">
                <a:ea typeface="楷体_GB2312" pitchFamily="1" charset="-122"/>
              </a:rPr>
              <a:t>：</a:t>
            </a:r>
            <a:endParaRPr lang="zh-CN" altLang="en-US" sz="2800" b="1" dirty="0">
              <a:ea typeface="楷体_GB2312" pitchFamily="1" charset="-122"/>
            </a:endParaRPr>
          </a:p>
        </p:txBody>
      </p:sp>
      <p:sp>
        <p:nvSpPr>
          <p:cNvPr id="232452" name="Text Box 4"/>
          <p:cNvSpPr txBox="1"/>
          <p:nvPr/>
        </p:nvSpPr>
        <p:spPr>
          <a:xfrm>
            <a:off x="1981200" y="2514600"/>
            <a:ext cx="6934200" cy="430530"/>
          </a:xfrm>
          <a:prstGeom prst="rect">
            <a:avLst/>
          </a:prstGeom>
          <a:noFill/>
          <a:ln w="12700">
            <a:noFill/>
          </a:ln>
        </p:spPr>
        <p:txBody>
          <a:bodyPr lIns="0" tIns="0" rIns="0" bIns="0">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fontAlgn="ctr" hangingPunct="1">
              <a:spcBef>
                <a:spcPct val="50000"/>
              </a:spcBef>
              <a:buNone/>
            </a:pPr>
            <a:r>
              <a:rPr lang="en-US" altLang="zh-CN" sz="2400" b="1" dirty="0">
                <a:ea typeface="楷体_GB2312" pitchFamily="1" charset="-122"/>
              </a:rPr>
              <a:t>①</a:t>
            </a:r>
            <a:r>
              <a:rPr lang="zh-CN" altLang="en-US" sz="2800" b="1" dirty="0">
                <a:ea typeface="楷体_GB2312" pitchFamily="1" charset="-122"/>
              </a:rPr>
              <a:t>求</a:t>
            </a:r>
            <a:r>
              <a:rPr lang="en-US" altLang="zh-CN" sz="2800" b="1" i="1" dirty="0">
                <a:ea typeface="楷体_GB2312" pitchFamily="1" charset="-122"/>
              </a:rPr>
              <a:t>u</a:t>
            </a:r>
            <a:r>
              <a:rPr lang="en-US" altLang="zh-CN" sz="2800" b="1" baseline="-30000" dirty="0">
                <a:ea typeface="楷体_GB2312" pitchFamily="1" charset="-122"/>
              </a:rPr>
              <a:t>OC </a:t>
            </a:r>
            <a:r>
              <a:rPr lang="zh-CN" altLang="en-US" sz="2800" b="1" dirty="0">
                <a:ea typeface="楷体_GB2312" pitchFamily="1" charset="-122"/>
              </a:rPr>
              <a:t>、</a:t>
            </a:r>
            <a:r>
              <a:rPr lang="en-US" altLang="zh-CN" sz="2800" b="1" i="1" dirty="0">
                <a:ea typeface="楷体_GB2312" pitchFamily="1" charset="-122"/>
              </a:rPr>
              <a:t>i</a:t>
            </a:r>
            <a:r>
              <a:rPr lang="en-US" altLang="zh-CN" sz="2800" b="1" baseline="-30000" dirty="0">
                <a:ea typeface="楷体_GB2312" pitchFamily="1" charset="-122"/>
              </a:rPr>
              <a:t>SC </a:t>
            </a:r>
            <a:r>
              <a:rPr lang="zh-CN" altLang="en-US" sz="2800" b="1" dirty="0">
                <a:ea typeface="楷体_GB2312" pitchFamily="1" charset="-122"/>
              </a:rPr>
              <a:t>二者之一，其中：</a:t>
            </a:r>
            <a:r>
              <a:rPr lang="zh-CN" altLang="en-US" sz="2800" dirty="0">
                <a:ea typeface="楷体_GB2312" pitchFamily="1" charset="-122"/>
              </a:rPr>
              <a:t> </a:t>
            </a:r>
            <a:endParaRPr lang="zh-CN" altLang="en-US" sz="2800" dirty="0">
              <a:ea typeface="楷体_GB2312" pitchFamily="1" charset="-122"/>
            </a:endParaRPr>
          </a:p>
        </p:txBody>
      </p:sp>
      <p:sp>
        <p:nvSpPr>
          <p:cNvPr id="232453" name="Text Box 5"/>
          <p:cNvSpPr txBox="1"/>
          <p:nvPr/>
        </p:nvSpPr>
        <p:spPr>
          <a:xfrm>
            <a:off x="2667000" y="3124200"/>
            <a:ext cx="6248400" cy="1107440"/>
          </a:xfrm>
          <a:prstGeom prst="rect">
            <a:avLst/>
          </a:prstGeom>
          <a:noFill/>
          <a:ln w="12700">
            <a:noFill/>
          </a:ln>
        </p:spPr>
        <p:txBody>
          <a:bodyPr lIns="0" tIns="0" rIns="0" bIns="0">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just" eaLnBrk="1" fontAlgn="ctr" hangingPunct="1">
              <a:spcBef>
                <a:spcPct val="50000"/>
              </a:spcBef>
              <a:buNone/>
            </a:pPr>
            <a:r>
              <a:rPr lang="en-US" altLang="zh-CN" sz="2400" b="1" i="1" dirty="0">
                <a:solidFill>
                  <a:srgbClr val="990033"/>
                </a:solidFill>
                <a:ea typeface="楷体_GB2312" pitchFamily="1" charset="-122"/>
              </a:rPr>
              <a:t>         u</a:t>
            </a:r>
            <a:r>
              <a:rPr lang="en-US" altLang="zh-CN" sz="2400" b="1" baseline="-30000" dirty="0">
                <a:solidFill>
                  <a:srgbClr val="990033"/>
                </a:solidFill>
                <a:ea typeface="楷体_GB2312" pitchFamily="1" charset="-122"/>
              </a:rPr>
              <a:t>OC </a:t>
            </a:r>
            <a:r>
              <a:rPr lang="en-US" altLang="zh-CN" sz="2400" b="1" dirty="0">
                <a:solidFill>
                  <a:srgbClr val="990033"/>
                </a:solidFill>
                <a:ea typeface="楷体_GB2312" pitchFamily="1" charset="-122"/>
              </a:rPr>
              <a:t>─</a:t>
            </a:r>
            <a:r>
              <a:rPr lang="zh-CN" altLang="en-US" sz="2400" b="1" dirty="0">
                <a:solidFill>
                  <a:srgbClr val="990033"/>
                </a:solidFill>
                <a:ea typeface="楷体_GB2312" pitchFamily="1" charset="-122"/>
              </a:rPr>
              <a:t>令端口</a:t>
            </a:r>
            <a:r>
              <a:rPr lang="en-US" altLang="zh-CN" sz="2400" b="1" i="1" dirty="0">
                <a:solidFill>
                  <a:srgbClr val="990033"/>
                </a:solidFill>
                <a:ea typeface="楷体_GB2312" pitchFamily="1" charset="-122"/>
              </a:rPr>
              <a:t>i</a:t>
            </a:r>
            <a:r>
              <a:rPr lang="en-US" altLang="zh-CN" sz="2400" b="1" dirty="0">
                <a:solidFill>
                  <a:srgbClr val="990033"/>
                </a:solidFill>
                <a:ea typeface="楷体_GB2312" pitchFamily="1" charset="-122"/>
              </a:rPr>
              <a:t>=0(</a:t>
            </a:r>
            <a:r>
              <a:rPr lang="zh-CN" altLang="en-US" sz="2400" b="1" dirty="0">
                <a:solidFill>
                  <a:srgbClr val="990033"/>
                </a:solidFill>
                <a:ea typeface="楷体_GB2312" pitchFamily="1" charset="-122"/>
              </a:rPr>
              <a:t>开路</a:t>
            </a:r>
            <a:r>
              <a:rPr lang="en-US" altLang="zh-CN" sz="2400" b="1" dirty="0">
                <a:solidFill>
                  <a:srgbClr val="990033"/>
                </a:solidFill>
                <a:ea typeface="楷体_GB2312" pitchFamily="1" charset="-122"/>
              </a:rPr>
              <a:t>)</a:t>
            </a:r>
            <a:r>
              <a:rPr lang="zh-CN" altLang="en-US" sz="2400" b="1" dirty="0">
                <a:solidFill>
                  <a:srgbClr val="990033"/>
                </a:solidFill>
                <a:ea typeface="楷体_GB2312" pitchFamily="1" charset="-122"/>
              </a:rPr>
              <a:t>，对电路用已知方法计算之；   </a:t>
            </a:r>
            <a:r>
              <a:rPr lang="en-US" altLang="zh-CN" sz="2400" b="1" i="1" dirty="0">
                <a:solidFill>
                  <a:srgbClr val="990033"/>
                </a:solidFill>
                <a:ea typeface="楷体_GB2312" pitchFamily="1" charset="-122"/>
              </a:rPr>
              <a:t>i</a:t>
            </a:r>
            <a:r>
              <a:rPr lang="en-US" altLang="zh-CN" sz="2400" b="1" baseline="-30000" dirty="0">
                <a:solidFill>
                  <a:srgbClr val="990033"/>
                </a:solidFill>
                <a:ea typeface="楷体_GB2312" pitchFamily="1" charset="-122"/>
              </a:rPr>
              <a:t>SC </a:t>
            </a:r>
            <a:r>
              <a:rPr lang="en-US" altLang="zh-CN" sz="2400" b="1" dirty="0">
                <a:solidFill>
                  <a:srgbClr val="990033"/>
                </a:solidFill>
                <a:ea typeface="楷体_GB2312" pitchFamily="1" charset="-122"/>
              </a:rPr>
              <a:t>──</a:t>
            </a:r>
            <a:r>
              <a:rPr lang="zh-CN" altLang="en-US" sz="2400" b="1" dirty="0">
                <a:solidFill>
                  <a:srgbClr val="990033"/>
                </a:solidFill>
                <a:ea typeface="楷体_GB2312" pitchFamily="1" charset="-122"/>
              </a:rPr>
              <a:t>令端口</a:t>
            </a:r>
            <a:r>
              <a:rPr lang="en-US" altLang="zh-CN" sz="2400" b="1" i="1" dirty="0">
                <a:solidFill>
                  <a:srgbClr val="990033"/>
                </a:solidFill>
                <a:ea typeface="楷体_GB2312" pitchFamily="1" charset="-122"/>
              </a:rPr>
              <a:t>u</a:t>
            </a:r>
            <a:r>
              <a:rPr lang="en-US" altLang="zh-CN" sz="2400" b="1" dirty="0">
                <a:solidFill>
                  <a:srgbClr val="990033"/>
                </a:solidFill>
                <a:ea typeface="楷体_GB2312" pitchFamily="1" charset="-122"/>
              </a:rPr>
              <a:t>=0(</a:t>
            </a:r>
            <a:r>
              <a:rPr lang="zh-CN" altLang="en-US" sz="2400" b="1" dirty="0">
                <a:solidFill>
                  <a:srgbClr val="990033"/>
                </a:solidFill>
                <a:ea typeface="楷体_GB2312" pitchFamily="1" charset="-122"/>
              </a:rPr>
              <a:t>短路</a:t>
            </a:r>
            <a:r>
              <a:rPr lang="en-US" altLang="zh-CN" sz="2400" b="1" dirty="0">
                <a:solidFill>
                  <a:srgbClr val="990033"/>
                </a:solidFill>
                <a:ea typeface="楷体_GB2312" pitchFamily="1" charset="-122"/>
              </a:rPr>
              <a:t>)</a:t>
            </a:r>
            <a:r>
              <a:rPr lang="zh-CN" altLang="en-US" sz="2400" b="1" dirty="0">
                <a:solidFill>
                  <a:srgbClr val="990033"/>
                </a:solidFill>
                <a:ea typeface="楷体_GB2312" pitchFamily="1" charset="-122"/>
              </a:rPr>
              <a:t>，对电路用已知方法计算之；</a:t>
            </a:r>
            <a:r>
              <a:rPr lang="zh-CN" altLang="en-US" sz="2400" dirty="0">
                <a:solidFill>
                  <a:schemeClr val="accent2"/>
                </a:solidFill>
                <a:ea typeface="楷体_GB2312" pitchFamily="1" charset="-122"/>
              </a:rPr>
              <a:t> </a:t>
            </a:r>
            <a:endParaRPr lang="zh-CN" altLang="en-US" sz="2400" dirty="0">
              <a:solidFill>
                <a:schemeClr val="accent2"/>
              </a:solidFill>
              <a:ea typeface="楷体_GB2312" pitchFamily="1" charset="-122"/>
            </a:endParaRPr>
          </a:p>
        </p:txBody>
      </p:sp>
      <p:sp>
        <p:nvSpPr>
          <p:cNvPr id="232454" name="Text Box 6"/>
          <p:cNvSpPr txBox="1"/>
          <p:nvPr/>
        </p:nvSpPr>
        <p:spPr>
          <a:xfrm>
            <a:off x="1905000" y="4648200"/>
            <a:ext cx="8382000" cy="861695"/>
          </a:xfrm>
          <a:prstGeom prst="rect">
            <a:avLst/>
          </a:prstGeom>
          <a:noFill/>
          <a:ln w="12700">
            <a:noFill/>
          </a:ln>
        </p:spPr>
        <p:txBody>
          <a:bodyPr lIns="0" tIns="0" rIns="0" bIns="0">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just" eaLnBrk="1" fontAlgn="ctr" hangingPunct="1">
              <a:spcBef>
                <a:spcPct val="50000"/>
              </a:spcBef>
              <a:buNone/>
            </a:pPr>
            <a:r>
              <a:rPr lang="en-US" altLang="zh-CN" sz="2800" b="1" dirty="0">
                <a:ea typeface="楷体_GB2312" pitchFamily="1" charset="-122"/>
              </a:rPr>
              <a:t>②</a:t>
            </a:r>
            <a:r>
              <a:rPr lang="zh-CN" altLang="en-US" sz="2800" b="1" dirty="0">
                <a:ea typeface="楷体_GB2312" pitchFamily="1" charset="-122"/>
              </a:rPr>
              <a:t>对除源网络</a:t>
            </a:r>
            <a:r>
              <a:rPr lang="en-US" altLang="zh-CN" sz="2800" b="1" dirty="0">
                <a:ea typeface="楷体_GB2312" pitchFamily="1" charset="-122"/>
              </a:rPr>
              <a:t>N</a:t>
            </a:r>
            <a:r>
              <a:rPr lang="en-US" altLang="zh-CN" sz="2800" b="1" baseline="-30000" dirty="0">
                <a:ea typeface="楷体_GB2312" pitchFamily="1" charset="-122"/>
              </a:rPr>
              <a:t>0 </a:t>
            </a:r>
            <a:r>
              <a:rPr lang="en-US" altLang="zh-CN" sz="2800" b="1" dirty="0">
                <a:ea typeface="楷体_GB2312" pitchFamily="1" charset="-122"/>
              </a:rPr>
              <a:t>(</a:t>
            </a:r>
            <a:r>
              <a:rPr lang="zh-CN" altLang="en-US" sz="2800" b="1" dirty="0">
                <a:ea typeface="楷体_GB2312" pitchFamily="1" charset="-122"/>
              </a:rPr>
              <a:t>简单纯电阻电路</a:t>
            </a:r>
            <a:r>
              <a:rPr lang="en-US" altLang="zh-CN" sz="2800" b="1" dirty="0">
                <a:ea typeface="楷体_GB2312" pitchFamily="1" charset="-122"/>
              </a:rPr>
              <a:t>)</a:t>
            </a:r>
            <a:r>
              <a:rPr lang="zh-CN" altLang="en-US" sz="2800" b="1" dirty="0">
                <a:ea typeface="楷体_GB2312" pitchFamily="1" charset="-122"/>
              </a:rPr>
              <a:t>用串、并联的方法求出</a:t>
            </a:r>
            <a:r>
              <a:rPr lang="en-US" altLang="zh-CN" sz="2800" b="1" i="1" dirty="0">
                <a:ea typeface="楷体_GB2312" pitchFamily="1" charset="-122"/>
              </a:rPr>
              <a:t>R</a:t>
            </a:r>
            <a:r>
              <a:rPr lang="en-US" altLang="zh-CN" sz="2800" b="1" baseline="-30000" dirty="0">
                <a:ea typeface="楷体_GB2312" pitchFamily="1" charset="-122"/>
              </a:rPr>
              <a:t>i </a:t>
            </a:r>
            <a:r>
              <a:rPr lang="en-US" altLang="zh-CN" sz="2800" b="1" dirty="0">
                <a:ea typeface="楷体_GB2312" pitchFamily="1" charset="-122"/>
              </a:rPr>
              <a:t> </a:t>
            </a:r>
            <a:r>
              <a:rPr lang="zh-CN" altLang="en-US" sz="2800" b="1" dirty="0">
                <a:ea typeface="楷体_GB2312" pitchFamily="1" charset="-122"/>
              </a:rPr>
              <a:t>．</a:t>
            </a:r>
            <a:endParaRPr lang="zh-CN" altLang="en-US" sz="2800" b="1" dirty="0">
              <a:ea typeface="楷体_GB2312" pitchFamily="1"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wd">
                                    <p:tmAbs val="300"/>
                                  </p:iterate>
                                  <p:childTnLst>
                                    <p:set>
                                      <p:cBhvr>
                                        <p:cTn id="6" dur="1" fill="hold">
                                          <p:stCondLst>
                                            <p:cond delay="299"/>
                                          </p:stCondLst>
                                        </p:cTn>
                                        <p:tgtEl>
                                          <p:spTgt spid="2324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type="wd">
                                    <p:tmAbs val="300"/>
                                  </p:iterate>
                                  <p:childTnLst>
                                    <p:set>
                                      <p:cBhvr>
                                        <p:cTn id="10" dur="1" fill="hold">
                                          <p:stCondLst>
                                            <p:cond delay="299"/>
                                          </p:stCondLst>
                                        </p:cTn>
                                        <p:tgtEl>
                                          <p:spTgt spid="23245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type="wd">
                                    <p:tmAbs val="300"/>
                                  </p:iterate>
                                  <p:childTnLst>
                                    <p:set>
                                      <p:cBhvr>
                                        <p:cTn id="14" dur="1" fill="hold">
                                          <p:stCondLst>
                                            <p:cond delay="299"/>
                                          </p:stCondLst>
                                        </p:cTn>
                                        <p:tgtEl>
                                          <p:spTgt spid="23245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iterate type="wd">
                                    <p:tmAbs val="300"/>
                                  </p:iterate>
                                  <p:childTnLst>
                                    <p:set>
                                      <p:cBhvr>
                                        <p:cTn id="18" dur="1" fill="hold">
                                          <p:stCondLst>
                                            <p:cond delay="299"/>
                                          </p:stCondLst>
                                        </p:cTn>
                                        <p:tgtEl>
                                          <p:spTgt spid="23245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iterate type="wd">
                                    <p:tmAbs val="300"/>
                                  </p:iterate>
                                  <p:childTnLst>
                                    <p:set>
                                      <p:cBhvr>
                                        <p:cTn id="22" dur="1" fill="hold">
                                          <p:stCondLst>
                                            <p:cond delay="299"/>
                                          </p:stCondLst>
                                        </p:cTn>
                                        <p:tgtEl>
                                          <p:spTgt spid="2324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2450" grpId="0"/>
      <p:bldP spid="232451" grpId="0"/>
      <p:bldP spid="232452" grpId="0"/>
      <p:bldP spid="232453" grpId="0"/>
      <p:bldP spid="232454" grpId="0"/>
    </p:bld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33474" name="Rectangle 2"/>
          <p:cNvSpPr>
            <a:spLocks noGrp="1"/>
          </p:cNvSpPr>
          <p:nvPr>
            <p:ph type="title"/>
          </p:nvPr>
        </p:nvSpPr>
        <p:spPr>
          <a:xfrm>
            <a:off x="2286000" y="422910"/>
            <a:ext cx="8077200" cy="1676400"/>
          </a:xfrm>
        </p:spPr>
        <p:txBody>
          <a:bodyPr vert="horz" wrap="square" lIns="91440" tIns="45720" rIns="91440" bIns="45720" anchor="ctr" anchorCtr="0"/>
          <a:p>
            <a:pPr algn="l" eaLnBrk="1" hangingPunct="1"/>
            <a:r>
              <a:rPr lang="zh-CN" altLang="en-US" sz="3200" b="1" dirty="0">
                <a:solidFill>
                  <a:srgbClr val="FF3300"/>
                </a:solidFill>
                <a:ea typeface="楷体_GB2312" pitchFamily="1" charset="-122"/>
              </a:rPr>
              <a:t>方法二：</a:t>
            </a:r>
            <a:r>
              <a:rPr lang="zh-CN" altLang="en-US" sz="3200" b="1" dirty="0">
                <a:solidFill>
                  <a:schemeClr val="tx1"/>
                </a:solidFill>
                <a:ea typeface="楷体_GB2312" pitchFamily="1" charset="-122"/>
              </a:rPr>
              <a:t>同时求出</a:t>
            </a:r>
            <a:r>
              <a:rPr lang="en-US" altLang="zh-CN" sz="3200" b="1" dirty="0">
                <a:solidFill>
                  <a:schemeClr val="tx1"/>
                </a:solidFill>
                <a:ea typeface="楷体_GB2312" pitchFamily="1" charset="-122"/>
              </a:rPr>
              <a:t>u</a:t>
            </a:r>
            <a:r>
              <a:rPr lang="en-US" altLang="zh-CN" sz="3200" b="1" baseline="-30000" dirty="0">
                <a:solidFill>
                  <a:schemeClr val="tx1"/>
                </a:solidFill>
                <a:ea typeface="楷体_GB2312" pitchFamily="1" charset="-122"/>
              </a:rPr>
              <a:t>OC </a:t>
            </a:r>
            <a:r>
              <a:rPr lang="zh-CN" altLang="en-US" sz="3200" b="1" dirty="0">
                <a:solidFill>
                  <a:schemeClr val="tx1"/>
                </a:solidFill>
                <a:ea typeface="楷体_GB2312" pitchFamily="1" charset="-122"/>
              </a:rPr>
              <a:t>、</a:t>
            </a:r>
            <a:r>
              <a:rPr lang="en-US" altLang="zh-CN" sz="3200" b="1" dirty="0">
                <a:solidFill>
                  <a:schemeClr val="tx1"/>
                </a:solidFill>
                <a:ea typeface="楷体_GB2312" pitchFamily="1" charset="-122"/>
              </a:rPr>
              <a:t>i</a:t>
            </a:r>
            <a:r>
              <a:rPr lang="en-US" altLang="zh-CN" sz="3200" b="1" baseline="-30000" dirty="0">
                <a:solidFill>
                  <a:schemeClr val="tx1"/>
                </a:solidFill>
                <a:ea typeface="楷体_GB2312" pitchFamily="1" charset="-122"/>
              </a:rPr>
              <a:t> SC </a:t>
            </a:r>
            <a:r>
              <a:rPr lang="zh-CN" altLang="en-US" sz="3200" b="1" dirty="0">
                <a:solidFill>
                  <a:schemeClr val="tx1"/>
                </a:solidFill>
                <a:ea typeface="楷体_GB2312" pitchFamily="1" charset="-122"/>
              </a:rPr>
              <a:t>， 则：</a:t>
            </a:r>
            <a:br>
              <a:rPr lang="zh-CN" altLang="en-US" sz="3200" b="1" dirty="0">
                <a:solidFill>
                  <a:schemeClr val="tx1"/>
                </a:solidFill>
                <a:ea typeface="楷体_GB2312" pitchFamily="1" charset="-122"/>
              </a:rPr>
            </a:br>
            <a:r>
              <a:rPr lang="zh-CN" altLang="en-US" sz="3200" b="1" dirty="0">
                <a:solidFill>
                  <a:schemeClr val="tx1"/>
                </a:solidFill>
                <a:ea typeface="楷体_GB2312" pitchFamily="1" charset="-122"/>
              </a:rPr>
              <a:t>              </a:t>
            </a:r>
            <a:r>
              <a:rPr lang="en-US" altLang="zh-CN" sz="3200" b="1" dirty="0">
                <a:solidFill>
                  <a:schemeClr val="tx1"/>
                </a:solidFill>
                <a:ea typeface="楷体_GB2312" pitchFamily="1" charset="-122"/>
              </a:rPr>
              <a:t>R</a:t>
            </a:r>
            <a:r>
              <a:rPr lang="en-US" altLang="zh-CN" sz="3200" b="1" baseline="-30000" dirty="0">
                <a:solidFill>
                  <a:schemeClr val="tx1"/>
                </a:solidFill>
                <a:ea typeface="楷体_GB2312" pitchFamily="1" charset="-122"/>
              </a:rPr>
              <a:t>i </a:t>
            </a:r>
            <a:r>
              <a:rPr lang="en-US" altLang="zh-CN" sz="3200" b="1" dirty="0">
                <a:solidFill>
                  <a:schemeClr val="tx1"/>
                </a:solidFill>
                <a:ea typeface="楷体_GB2312" pitchFamily="1" charset="-122"/>
              </a:rPr>
              <a:t>=u</a:t>
            </a:r>
            <a:r>
              <a:rPr lang="en-US" altLang="zh-CN" sz="3200" b="1" baseline="-30000" dirty="0">
                <a:solidFill>
                  <a:schemeClr val="tx1"/>
                </a:solidFill>
                <a:ea typeface="楷体_GB2312" pitchFamily="1" charset="-122"/>
              </a:rPr>
              <a:t>OC </a:t>
            </a:r>
            <a:r>
              <a:rPr lang="zh-CN" altLang="en-US" sz="3200" b="1" dirty="0">
                <a:solidFill>
                  <a:schemeClr val="tx1"/>
                </a:solidFill>
                <a:ea typeface="楷体_GB2312" pitchFamily="1" charset="-122"/>
              </a:rPr>
              <a:t>／</a:t>
            </a:r>
            <a:r>
              <a:rPr lang="en-US" altLang="zh-CN" sz="3200" b="1" dirty="0">
                <a:solidFill>
                  <a:schemeClr val="tx1"/>
                </a:solidFill>
                <a:ea typeface="楷体_GB2312" pitchFamily="1" charset="-122"/>
              </a:rPr>
              <a:t>i</a:t>
            </a:r>
            <a:r>
              <a:rPr lang="en-US" altLang="zh-CN" sz="3200" b="1" baseline="-30000" dirty="0">
                <a:solidFill>
                  <a:schemeClr val="tx1"/>
                </a:solidFill>
                <a:ea typeface="楷体_GB2312" pitchFamily="1" charset="-122"/>
              </a:rPr>
              <a:t>SC</a:t>
            </a:r>
            <a:r>
              <a:rPr lang="en-US" altLang="zh-CN" sz="2800" b="1" baseline="-30000" dirty="0">
                <a:solidFill>
                  <a:schemeClr val="accent2"/>
                </a:solidFill>
                <a:ea typeface="楷体_GB2312" pitchFamily="1" charset="-122"/>
              </a:rPr>
              <a:t>  </a:t>
            </a:r>
            <a:endParaRPr lang="en-US" altLang="zh-CN" sz="2800" b="1" dirty="0">
              <a:solidFill>
                <a:schemeClr val="accent2"/>
              </a:solidFill>
              <a:ea typeface="楷体_GB2312" pitchFamily="1" charset="-122"/>
            </a:endParaRPr>
          </a:p>
        </p:txBody>
      </p:sp>
      <p:sp>
        <p:nvSpPr>
          <p:cNvPr id="233475" name="Text Box 3"/>
          <p:cNvSpPr txBox="1"/>
          <p:nvPr/>
        </p:nvSpPr>
        <p:spPr>
          <a:xfrm>
            <a:off x="2514600" y="2038985"/>
            <a:ext cx="7315200" cy="368935"/>
          </a:xfrm>
          <a:prstGeom prst="rect">
            <a:avLst/>
          </a:prstGeom>
          <a:noFill/>
          <a:ln w="12700">
            <a:noFill/>
          </a:ln>
        </p:spPr>
        <p:txBody>
          <a:bodyPr lIns="0" tIns="0" rIns="0" bIns="0">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fontAlgn="ctr" hangingPunct="1">
              <a:spcBef>
                <a:spcPct val="50000"/>
              </a:spcBef>
              <a:buNone/>
            </a:pPr>
            <a:r>
              <a:rPr lang="zh-CN" altLang="en-US" sz="2400" b="1" dirty="0">
                <a:solidFill>
                  <a:schemeClr val="accent2"/>
                </a:solidFill>
                <a:ea typeface="楷体_GB2312" pitchFamily="1" charset="-122"/>
              </a:rPr>
              <a:t>但当</a:t>
            </a:r>
            <a:r>
              <a:rPr lang="en-US" altLang="zh-CN" sz="2400" b="1" i="1" dirty="0">
                <a:solidFill>
                  <a:srgbClr val="FF3300"/>
                </a:solidFill>
                <a:ea typeface="楷体_GB2312" pitchFamily="1" charset="-122"/>
              </a:rPr>
              <a:t>u</a:t>
            </a:r>
            <a:r>
              <a:rPr lang="en-US" altLang="zh-CN" sz="2400" b="1" baseline="-30000" dirty="0">
                <a:solidFill>
                  <a:srgbClr val="FF3300"/>
                </a:solidFill>
                <a:ea typeface="楷体_GB2312" pitchFamily="1" charset="-122"/>
              </a:rPr>
              <a:t>OC </a:t>
            </a:r>
            <a:r>
              <a:rPr lang="en-US" altLang="zh-CN" sz="2400" b="1" dirty="0">
                <a:solidFill>
                  <a:srgbClr val="FF3300"/>
                </a:solidFill>
                <a:ea typeface="楷体_GB2312" pitchFamily="1" charset="-122"/>
              </a:rPr>
              <a:t>=0</a:t>
            </a:r>
            <a:r>
              <a:rPr lang="zh-CN" altLang="en-US" sz="2400" b="1" dirty="0">
                <a:solidFill>
                  <a:srgbClr val="FF3300"/>
                </a:solidFill>
                <a:ea typeface="楷体_GB2312" pitchFamily="1" charset="-122"/>
              </a:rPr>
              <a:t>时，</a:t>
            </a:r>
            <a:r>
              <a:rPr lang="en-US" altLang="zh-CN" sz="2400" b="1" i="1" dirty="0">
                <a:solidFill>
                  <a:srgbClr val="FF3300"/>
                </a:solidFill>
                <a:ea typeface="楷体_GB2312" pitchFamily="1" charset="-122"/>
              </a:rPr>
              <a:t>i</a:t>
            </a:r>
            <a:r>
              <a:rPr lang="en-US" altLang="zh-CN" sz="2400" b="1" baseline="-30000" dirty="0">
                <a:solidFill>
                  <a:srgbClr val="FF3300"/>
                </a:solidFill>
                <a:ea typeface="楷体_GB2312" pitchFamily="1" charset="-122"/>
              </a:rPr>
              <a:t>SC </a:t>
            </a:r>
            <a:r>
              <a:rPr lang="zh-CN" altLang="en-US" sz="2400" b="1" dirty="0">
                <a:solidFill>
                  <a:srgbClr val="FF3300"/>
                </a:solidFill>
                <a:ea typeface="楷体_GB2312" pitchFamily="1" charset="-122"/>
              </a:rPr>
              <a:t>也为零</a:t>
            </a:r>
            <a:r>
              <a:rPr lang="zh-CN" altLang="en-US" sz="2400" b="1" dirty="0">
                <a:solidFill>
                  <a:schemeClr val="accent2"/>
                </a:solidFill>
                <a:ea typeface="楷体_GB2312" pitchFamily="1" charset="-122"/>
              </a:rPr>
              <a:t>，此时就</a:t>
            </a:r>
            <a:r>
              <a:rPr lang="zh-CN" altLang="en-US" sz="2400" b="1" dirty="0">
                <a:solidFill>
                  <a:srgbClr val="FF3300"/>
                </a:solidFill>
                <a:ea typeface="楷体_GB2312" pitchFamily="1" charset="-122"/>
              </a:rPr>
              <a:t>不能用</a:t>
            </a:r>
            <a:r>
              <a:rPr lang="zh-CN" altLang="en-US" sz="2400" b="1" dirty="0">
                <a:solidFill>
                  <a:schemeClr val="accent2"/>
                </a:solidFill>
                <a:ea typeface="楷体_GB2312" pitchFamily="1" charset="-122"/>
              </a:rPr>
              <a:t>上式求</a:t>
            </a:r>
            <a:r>
              <a:rPr lang="en-US" altLang="zh-CN" sz="2400" b="1" i="1" dirty="0">
                <a:solidFill>
                  <a:schemeClr val="accent2"/>
                </a:solidFill>
                <a:ea typeface="楷体_GB2312" pitchFamily="1" charset="-122"/>
              </a:rPr>
              <a:t>R</a:t>
            </a:r>
            <a:r>
              <a:rPr lang="en-US" altLang="zh-CN" sz="2400" b="1" baseline="-30000" dirty="0">
                <a:solidFill>
                  <a:schemeClr val="accent2"/>
                </a:solidFill>
                <a:ea typeface="楷体_GB2312" pitchFamily="1" charset="-122"/>
              </a:rPr>
              <a:t>i </a:t>
            </a:r>
            <a:endParaRPr lang="en-US" altLang="zh-CN" sz="2400" b="1" baseline="-30000" dirty="0">
              <a:solidFill>
                <a:schemeClr val="accent2"/>
              </a:solidFill>
              <a:ea typeface="楷体_GB2312" pitchFamily="1" charset="-122"/>
            </a:endParaRPr>
          </a:p>
        </p:txBody>
      </p:sp>
      <p:sp>
        <p:nvSpPr>
          <p:cNvPr id="233476" name="Text Box 4"/>
          <p:cNvSpPr txBox="1"/>
          <p:nvPr/>
        </p:nvSpPr>
        <p:spPr>
          <a:xfrm>
            <a:off x="2438400" y="3105785"/>
            <a:ext cx="7467600" cy="492125"/>
          </a:xfrm>
          <a:prstGeom prst="rect">
            <a:avLst/>
          </a:prstGeom>
          <a:noFill/>
          <a:ln w="12700">
            <a:noFill/>
          </a:ln>
        </p:spPr>
        <p:txBody>
          <a:bodyPr lIns="0" tIns="0" rIns="0" bIns="0">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fontAlgn="ctr" hangingPunct="1">
              <a:spcBef>
                <a:spcPct val="50000"/>
              </a:spcBef>
              <a:buNone/>
            </a:pPr>
            <a:r>
              <a:rPr lang="zh-CN" altLang="en-US" b="1" dirty="0">
                <a:solidFill>
                  <a:srgbClr val="FF0000"/>
                </a:solidFill>
                <a:ea typeface="楷体_GB2312" pitchFamily="1" charset="-122"/>
              </a:rPr>
              <a:t>方法三</a:t>
            </a:r>
            <a:r>
              <a:rPr lang="zh-CN" altLang="en-US" b="1" dirty="0">
                <a:solidFill>
                  <a:schemeClr val="accent2"/>
                </a:solidFill>
                <a:ea typeface="楷体_GB2312" pitchFamily="1" charset="-122"/>
              </a:rPr>
              <a:t>：</a:t>
            </a:r>
            <a:r>
              <a:rPr lang="zh-CN" altLang="en-US" b="1" dirty="0">
                <a:ea typeface="楷体_GB2312" pitchFamily="1" charset="-122"/>
              </a:rPr>
              <a:t>若除源后</a:t>
            </a:r>
            <a:r>
              <a:rPr lang="en-US" altLang="zh-CN" b="1" dirty="0">
                <a:ea typeface="楷体_GB2312" pitchFamily="1" charset="-122"/>
              </a:rPr>
              <a:t>N</a:t>
            </a:r>
            <a:r>
              <a:rPr lang="en-US" altLang="zh-CN" b="1" baseline="-30000" dirty="0">
                <a:ea typeface="楷体_GB2312" pitchFamily="1" charset="-122"/>
              </a:rPr>
              <a:t>0 </a:t>
            </a:r>
            <a:r>
              <a:rPr lang="zh-CN" altLang="en-US" b="1" dirty="0">
                <a:ea typeface="楷体_GB2312" pitchFamily="1" charset="-122"/>
              </a:rPr>
              <a:t>为含受控源电阻电路</a:t>
            </a:r>
            <a:endParaRPr lang="zh-CN" altLang="en-US" b="1" dirty="0">
              <a:ea typeface="楷体_GB2312" pitchFamily="1" charset="-122"/>
            </a:endParaRPr>
          </a:p>
        </p:txBody>
      </p:sp>
      <p:sp>
        <p:nvSpPr>
          <p:cNvPr id="233477" name="Text Box 5"/>
          <p:cNvSpPr txBox="1"/>
          <p:nvPr/>
        </p:nvSpPr>
        <p:spPr>
          <a:xfrm>
            <a:off x="2438400" y="4020185"/>
            <a:ext cx="5562600" cy="368935"/>
          </a:xfrm>
          <a:prstGeom prst="rect">
            <a:avLst/>
          </a:prstGeom>
          <a:noFill/>
          <a:ln w="12700">
            <a:noFill/>
          </a:ln>
        </p:spPr>
        <p:txBody>
          <a:bodyPr lIns="0" tIns="0" rIns="0" bIns="0">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fontAlgn="ctr" hangingPunct="1">
              <a:spcBef>
                <a:spcPct val="50000"/>
              </a:spcBef>
              <a:buNone/>
            </a:pPr>
            <a:r>
              <a:rPr lang="en-US" altLang="zh-CN" sz="2400" b="1" dirty="0">
                <a:ea typeface="楷体_GB2312" pitchFamily="1" charset="-122"/>
              </a:rPr>
              <a:t>① </a:t>
            </a:r>
            <a:r>
              <a:rPr lang="zh-CN" altLang="en-US" sz="2400" b="1" dirty="0">
                <a:ea typeface="楷体_GB2312" pitchFamily="1" charset="-122"/>
              </a:rPr>
              <a:t>求出</a:t>
            </a:r>
            <a:r>
              <a:rPr lang="en-US" altLang="zh-CN" sz="2400" b="1" i="1" dirty="0">
                <a:ea typeface="楷体_GB2312" pitchFamily="1" charset="-122"/>
              </a:rPr>
              <a:t>u</a:t>
            </a:r>
            <a:r>
              <a:rPr lang="en-US" altLang="zh-CN" sz="2400" b="1" baseline="-30000" dirty="0">
                <a:ea typeface="楷体_GB2312" pitchFamily="1" charset="-122"/>
              </a:rPr>
              <a:t>OC </a:t>
            </a:r>
            <a:r>
              <a:rPr lang="zh-CN" altLang="en-US" sz="2400" b="1" dirty="0">
                <a:ea typeface="楷体_GB2312" pitchFamily="1" charset="-122"/>
              </a:rPr>
              <a:t>、</a:t>
            </a:r>
            <a:r>
              <a:rPr lang="en-US" altLang="zh-CN" sz="2400" b="1" i="1" dirty="0">
                <a:ea typeface="楷体_GB2312" pitchFamily="1" charset="-122"/>
              </a:rPr>
              <a:t>i</a:t>
            </a:r>
            <a:r>
              <a:rPr lang="en-US" altLang="zh-CN" sz="2400" b="1" baseline="-30000" dirty="0">
                <a:ea typeface="楷体_GB2312" pitchFamily="1" charset="-122"/>
              </a:rPr>
              <a:t>SC </a:t>
            </a:r>
            <a:r>
              <a:rPr lang="zh-CN" altLang="en-US" sz="2400" b="1" dirty="0">
                <a:ea typeface="楷体_GB2312" pitchFamily="1" charset="-122"/>
              </a:rPr>
              <a:t>二者之一； </a:t>
            </a:r>
            <a:endParaRPr lang="zh-CN" altLang="en-US" sz="2400" b="1" dirty="0">
              <a:ea typeface="楷体_GB2312" pitchFamily="1" charset="-122"/>
            </a:endParaRPr>
          </a:p>
        </p:txBody>
      </p:sp>
      <p:sp>
        <p:nvSpPr>
          <p:cNvPr id="233478" name="Text Box 6"/>
          <p:cNvSpPr txBox="1"/>
          <p:nvPr/>
        </p:nvSpPr>
        <p:spPr>
          <a:xfrm>
            <a:off x="2424113" y="5010785"/>
            <a:ext cx="7162800" cy="368935"/>
          </a:xfrm>
          <a:prstGeom prst="rect">
            <a:avLst/>
          </a:prstGeom>
          <a:noFill/>
          <a:ln w="12700">
            <a:noFill/>
          </a:ln>
        </p:spPr>
        <p:txBody>
          <a:bodyPr lIns="0" tIns="0" rIns="0" bIns="0">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fontAlgn="ctr" hangingPunct="1">
              <a:spcBef>
                <a:spcPct val="50000"/>
              </a:spcBef>
              <a:buNone/>
            </a:pPr>
            <a:r>
              <a:rPr lang="en-US" altLang="zh-CN" sz="2400" b="1" dirty="0">
                <a:ea typeface="楷体_GB2312" pitchFamily="1" charset="-122"/>
              </a:rPr>
              <a:t>② </a:t>
            </a:r>
            <a:r>
              <a:rPr lang="zh-CN" altLang="en-US" sz="2400" b="1" dirty="0">
                <a:ea typeface="楷体_GB2312" pitchFamily="1" charset="-122"/>
              </a:rPr>
              <a:t>对除源网络</a:t>
            </a:r>
            <a:r>
              <a:rPr lang="en-US" altLang="zh-CN" sz="2400" b="1" dirty="0">
                <a:ea typeface="楷体_GB2312" pitchFamily="1" charset="-122"/>
              </a:rPr>
              <a:t>N</a:t>
            </a:r>
            <a:r>
              <a:rPr lang="en-US" altLang="zh-CN" sz="2400" b="1" baseline="-30000" dirty="0">
                <a:ea typeface="楷体_GB2312" pitchFamily="1" charset="-122"/>
              </a:rPr>
              <a:t>0 </a:t>
            </a:r>
            <a:r>
              <a:rPr lang="zh-CN" altLang="en-US" sz="2400" b="1" dirty="0">
                <a:ea typeface="楷体_GB2312" pitchFamily="1" charset="-122"/>
              </a:rPr>
              <a:t>用外施电源法求</a:t>
            </a:r>
            <a:r>
              <a:rPr lang="en-US" altLang="zh-CN" sz="2400" b="1" i="1" dirty="0">
                <a:ea typeface="楷体_GB2312" pitchFamily="1" charset="-122"/>
              </a:rPr>
              <a:t>R</a:t>
            </a:r>
            <a:r>
              <a:rPr lang="en-US" altLang="zh-CN" sz="2400" b="1" baseline="-30000" dirty="0">
                <a:ea typeface="楷体_GB2312" pitchFamily="1" charset="-122"/>
              </a:rPr>
              <a:t>i </a:t>
            </a:r>
            <a:endParaRPr lang="en-US" altLang="zh-CN" sz="2400" b="1" baseline="-30000" dirty="0">
              <a:ea typeface="楷体_GB2312" pitchFamily="1"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wd">
                                    <p:tmAbs val="300"/>
                                  </p:iterate>
                                  <p:childTnLst>
                                    <p:set>
                                      <p:cBhvr>
                                        <p:cTn id="6" dur="1" fill="hold">
                                          <p:stCondLst>
                                            <p:cond delay="299"/>
                                          </p:stCondLst>
                                        </p:cTn>
                                        <p:tgtEl>
                                          <p:spTgt spid="23347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8" fill="hold" grpId="0" nodeType="clickEffect">
                                  <p:stCondLst>
                                    <p:cond delay="0"/>
                                  </p:stCondLst>
                                  <p:iterate type="wd">
                                    <p:tmPct val="100000"/>
                                  </p:iterate>
                                  <p:childTnLst>
                                    <p:set>
                                      <p:cBhvr>
                                        <p:cTn id="10" dur="1" fill="hold">
                                          <p:stCondLst>
                                            <p:cond delay="0"/>
                                          </p:stCondLst>
                                        </p:cTn>
                                        <p:tgtEl>
                                          <p:spTgt spid="233475"/>
                                        </p:tgtEl>
                                        <p:attrNameLst>
                                          <p:attrName>style.visibility</p:attrName>
                                        </p:attrNameLst>
                                      </p:cBhvr>
                                      <p:to>
                                        <p:strVal val="visible"/>
                                      </p:to>
                                    </p:set>
                                    <p:anim calcmode="lin" valueType="num">
                                      <p:cBhvr additive="base">
                                        <p:cTn id="11" dur="300" fill="hold"/>
                                        <p:tgtEl>
                                          <p:spTgt spid="233475"/>
                                        </p:tgtEl>
                                        <p:attrNameLst>
                                          <p:attrName>ppt_x</p:attrName>
                                        </p:attrNameLst>
                                      </p:cBhvr>
                                      <p:tavLst>
                                        <p:tav tm="0">
                                          <p:val>
                                            <p:strVal val="0-#ppt_w/2"/>
                                          </p:val>
                                        </p:tav>
                                        <p:tav tm="100000">
                                          <p:val>
                                            <p:strVal val="#ppt_x"/>
                                          </p:val>
                                        </p:tav>
                                      </p:tavLst>
                                    </p:anim>
                                    <p:anim calcmode="lin" valueType="num">
                                      <p:cBhvr additive="base">
                                        <p:cTn id="12" dur="300" fill="hold"/>
                                        <p:tgtEl>
                                          <p:spTgt spid="233475"/>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iterate type="wd">
                                    <p:tmAbs val="300"/>
                                  </p:iterate>
                                  <p:childTnLst>
                                    <p:set>
                                      <p:cBhvr>
                                        <p:cTn id="16" dur="1" fill="hold">
                                          <p:stCondLst>
                                            <p:cond delay="299"/>
                                          </p:stCondLst>
                                        </p:cTn>
                                        <p:tgtEl>
                                          <p:spTgt spid="23347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iterate type="wd">
                                    <p:tmAbs val="300"/>
                                  </p:iterate>
                                  <p:childTnLst>
                                    <p:set>
                                      <p:cBhvr>
                                        <p:cTn id="20" dur="1" fill="hold">
                                          <p:stCondLst>
                                            <p:cond delay="299"/>
                                          </p:stCondLst>
                                        </p:cTn>
                                        <p:tgtEl>
                                          <p:spTgt spid="23347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iterate type="wd">
                                    <p:tmAbs val="300"/>
                                  </p:iterate>
                                  <p:childTnLst>
                                    <p:set>
                                      <p:cBhvr>
                                        <p:cTn id="24" dur="1" fill="hold">
                                          <p:stCondLst>
                                            <p:cond delay="299"/>
                                          </p:stCondLst>
                                        </p:cTn>
                                        <p:tgtEl>
                                          <p:spTgt spid="2334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3474" grpId="0"/>
      <p:bldP spid="233475" grpId="0"/>
      <p:bldP spid="233476" grpId="0"/>
      <p:bldP spid="233477" grpId="0"/>
      <p:bldP spid="233478" grpId="0"/>
    </p:bld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34498" name="Text Box 2"/>
          <p:cNvSpPr txBox="1"/>
          <p:nvPr/>
        </p:nvSpPr>
        <p:spPr>
          <a:xfrm>
            <a:off x="2063750" y="1143000"/>
            <a:ext cx="7696200" cy="2972435"/>
          </a:xfrm>
          <a:prstGeom prst="rect">
            <a:avLst/>
          </a:prstGeom>
          <a:noFill/>
          <a:ln w="12700">
            <a:noFill/>
          </a:ln>
        </p:spPr>
        <p:txBody>
          <a:bodyPr lIns="0" tIns="0" rIns="0" bIns="0">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fontAlgn="ctr" hangingPunct="1">
              <a:spcBef>
                <a:spcPct val="50000"/>
              </a:spcBef>
              <a:buNone/>
            </a:pPr>
            <a:r>
              <a:rPr lang="zh-CN" altLang="en-US" sz="2800" b="1" dirty="0">
                <a:solidFill>
                  <a:srgbClr val="FF0000"/>
                </a:solidFill>
                <a:ea typeface="楷体_GB2312" pitchFamily="1" charset="-122"/>
              </a:rPr>
              <a:t>方法四</a:t>
            </a:r>
            <a:r>
              <a:rPr lang="en-US" altLang="zh-CN" sz="2800" b="1" dirty="0">
                <a:solidFill>
                  <a:srgbClr val="FF0000"/>
                </a:solidFill>
                <a:ea typeface="楷体_GB2312" pitchFamily="1" charset="-122"/>
              </a:rPr>
              <a:t>(</a:t>
            </a:r>
            <a:r>
              <a:rPr lang="zh-CN" altLang="en-US" sz="2800" b="1" dirty="0">
                <a:solidFill>
                  <a:srgbClr val="FF0000"/>
                </a:solidFill>
                <a:ea typeface="楷体_GB2312" pitchFamily="1" charset="-122"/>
              </a:rPr>
              <a:t>一步法或激励－响应法 </a:t>
            </a:r>
            <a:r>
              <a:rPr lang="en-US" altLang="zh-CN" sz="2800" b="1" dirty="0">
                <a:solidFill>
                  <a:srgbClr val="FF0000"/>
                </a:solidFill>
                <a:ea typeface="楷体_GB2312" pitchFamily="1" charset="-122"/>
              </a:rPr>
              <a:t>)</a:t>
            </a:r>
            <a:r>
              <a:rPr lang="zh-CN" altLang="en-US" sz="2800" b="1" dirty="0">
                <a:solidFill>
                  <a:schemeClr val="accent2"/>
                </a:solidFill>
                <a:ea typeface="楷体_GB2312" pitchFamily="1" charset="-122"/>
              </a:rPr>
              <a:t>：</a:t>
            </a:r>
            <a:endParaRPr lang="zh-CN" altLang="en-US" sz="2800" b="1" dirty="0">
              <a:solidFill>
                <a:schemeClr val="accent2"/>
              </a:solidFill>
              <a:ea typeface="楷体_GB2312" pitchFamily="1" charset="-122"/>
            </a:endParaRPr>
          </a:p>
          <a:p>
            <a:pPr marL="0" lvl="0" indent="0" eaLnBrk="1" fontAlgn="ctr" hangingPunct="1">
              <a:lnSpc>
                <a:spcPct val="135000"/>
              </a:lnSpc>
              <a:spcBef>
                <a:spcPct val="50000"/>
              </a:spcBef>
              <a:buNone/>
            </a:pPr>
            <a:r>
              <a:rPr lang="zh-CN" altLang="en-US" sz="2800" b="1" dirty="0">
                <a:solidFill>
                  <a:schemeClr val="accent2"/>
                </a:solidFill>
                <a:ea typeface="楷体_GB2312" pitchFamily="1" charset="-122"/>
              </a:rPr>
              <a:t>      直接对</a:t>
            </a:r>
            <a:r>
              <a:rPr lang="en-US" altLang="zh-CN" sz="2800" b="1" dirty="0">
                <a:solidFill>
                  <a:schemeClr val="accent2"/>
                </a:solidFill>
                <a:ea typeface="楷体_GB2312" pitchFamily="1" charset="-122"/>
              </a:rPr>
              <a:t>N</a:t>
            </a:r>
            <a:r>
              <a:rPr lang="en-US" altLang="zh-CN" sz="2800" b="1" baseline="-30000" dirty="0">
                <a:solidFill>
                  <a:schemeClr val="accent2"/>
                </a:solidFill>
                <a:ea typeface="楷体_GB2312" pitchFamily="1" charset="-122"/>
              </a:rPr>
              <a:t>S </a:t>
            </a:r>
            <a:r>
              <a:rPr lang="zh-CN" altLang="en-US" sz="2800" b="1" dirty="0">
                <a:solidFill>
                  <a:schemeClr val="accent2"/>
                </a:solidFill>
                <a:ea typeface="楷体_GB2312" pitchFamily="1" charset="-122"/>
              </a:rPr>
              <a:t>求解端口的</a:t>
            </a:r>
            <a:r>
              <a:rPr lang="en-US" altLang="zh-CN" sz="2800" b="1" dirty="0">
                <a:solidFill>
                  <a:schemeClr val="accent2"/>
                </a:solidFill>
                <a:ea typeface="楷体_GB2312" pitchFamily="1" charset="-122"/>
              </a:rPr>
              <a:t>VAR</a:t>
            </a:r>
            <a:r>
              <a:rPr lang="zh-CN" altLang="en-US" sz="2800" b="1" dirty="0">
                <a:solidFill>
                  <a:schemeClr val="accent2"/>
                </a:solidFill>
                <a:ea typeface="楷体_GB2312" pitchFamily="1" charset="-122"/>
              </a:rPr>
              <a:t>，若求得为 </a:t>
            </a:r>
            <a:r>
              <a:rPr lang="en-US" altLang="zh-CN" sz="2800" b="1" i="1" dirty="0">
                <a:solidFill>
                  <a:srgbClr val="FF3300"/>
                </a:solidFill>
                <a:ea typeface="楷体_GB2312" pitchFamily="1" charset="-122"/>
              </a:rPr>
              <a:t>u‘ </a:t>
            </a:r>
            <a:r>
              <a:rPr lang="en-US" altLang="zh-CN" sz="2800" b="1" dirty="0">
                <a:solidFill>
                  <a:srgbClr val="FF3300"/>
                </a:solidFill>
                <a:ea typeface="楷体_GB2312" pitchFamily="1" charset="-122"/>
              </a:rPr>
              <a:t>=A+B</a:t>
            </a:r>
            <a:r>
              <a:rPr lang="en-US" altLang="zh-CN" sz="2800" b="1" i="1" dirty="0">
                <a:solidFill>
                  <a:srgbClr val="FF3300"/>
                </a:solidFill>
                <a:ea typeface="楷体_GB2312" pitchFamily="1" charset="-122"/>
              </a:rPr>
              <a:t> i‘  </a:t>
            </a:r>
            <a:r>
              <a:rPr lang="zh-CN" altLang="en-US" sz="2800" b="1" dirty="0">
                <a:solidFill>
                  <a:schemeClr val="accent2"/>
                </a:solidFill>
                <a:ea typeface="楷体_GB2312" pitchFamily="1" charset="-122"/>
              </a:rPr>
              <a:t>则由戴维南等效电路知：</a:t>
            </a:r>
            <a:r>
              <a:rPr lang="en-US" altLang="zh-CN" sz="2800" b="1" i="1" dirty="0">
                <a:solidFill>
                  <a:srgbClr val="FF3300"/>
                </a:solidFill>
                <a:ea typeface="楷体_GB2312" pitchFamily="1" charset="-122"/>
              </a:rPr>
              <a:t>u</a:t>
            </a:r>
            <a:r>
              <a:rPr lang="en-US" altLang="zh-CN" sz="2800" b="1" baseline="-30000" dirty="0">
                <a:solidFill>
                  <a:srgbClr val="FF3300"/>
                </a:solidFill>
                <a:ea typeface="楷体_GB2312" pitchFamily="1" charset="-122"/>
              </a:rPr>
              <a:t>OC</a:t>
            </a:r>
            <a:r>
              <a:rPr lang="en-US" altLang="zh-CN" sz="2800" b="1" i="1" baseline="-30000" dirty="0">
                <a:solidFill>
                  <a:srgbClr val="FF3300"/>
                </a:solidFill>
                <a:ea typeface="楷体_GB2312" pitchFamily="1" charset="-122"/>
              </a:rPr>
              <a:t> </a:t>
            </a:r>
            <a:r>
              <a:rPr lang="en-US" altLang="zh-CN" sz="2800" b="1" dirty="0">
                <a:solidFill>
                  <a:srgbClr val="FF3300"/>
                </a:solidFill>
                <a:ea typeface="楷体_GB2312" pitchFamily="1" charset="-122"/>
              </a:rPr>
              <a:t>=A</a:t>
            </a:r>
            <a:r>
              <a:rPr lang="zh-CN" altLang="en-US" sz="2800" b="1" dirty="0">
                <a:solidFill>
                  <a:schemeClr val="accent2"/>
                </a:solidFill>
                <a:ea typeface="楷体_GB2312" pitchFamily="1" charset="-122"/>
              </a:rPr>
              <a:t>，</a:t>
            </a:r>
            <a:r>
              <a:rPr lang="en-US" altLang="zh-CN" sz="2800" b="1" i="1" dirty="0">
                <a:solidFill>
                  <a:srgbClr val="FF3300"/>
                </a:solidFill>
                <a:ea typeface="楷体_GB2312" pitchFamily="1" charset="-122"/>
              </a:rPr>
              <a:t>R</a:t>
            </a:r>
            <a:r>
              <a:rPr lang="en-US" altLang="zh-CN" sz="2800" b="1" baseline="-30000" dirty="0">
                <a:solidFill>
                  <a:srgbClr val="FF3300"/>
                </a:solidFill>
                <a:ea typeface="楷体_GB2312" pitchFamily="1" charset="-122"/>
              </a:rPr>
              <a:t>i</a:t>
            </a:r>
            <a:r>
              <a:rPr lang="en-US" altLang="zh-CN" sz="2800" b="1" dirty="0">
                <a:solidFill>
                  <a:srgbClr val="FF3300"/>
                </a:solidFill>
                <a:ea typeface="楷体_GB2312" pitchFamily="1" charset="-122"/>
              </a:rPr>
              <a:t>=B</a:t>
            </a:r>
            <a:r>
              <a:rPr lang="en-US" altLang="zh-CN" sz="2800" b="1" dirty="0">
                <a:solidFill>
                  <a:schemeClr val="accent2"/>
                </a:solidFill>
                <a:ea typeface="楷体_GB2312" pitchFamily="1" charset="-122"/>
              </a:rPr>
              <a:t> </a:t>
            </a:r>
            <a:r>
              <a:rPr lang="zh-CN" altLang="en-US" sz="2800" b="1" dirty="0">
                <a:solidFill>
                  <a:schemeClr val="accent2"/>
                </a:solidFill>
                <a:ea typeface="楷体_GB2312" pitchFamily="1" charset="-122"/>
              </a:rPr>
              <a:t>．（当求</a:t>
            </a:r>
            <a:r>
              <a:rPr lang="en-US" altLang="zh-CN" sz="2800" b="1" i="1" dirty="0">
                <a:solidFill>
                  <a:schemeClr val="accent2"/>
                </a:solidFill>
                <a:ea typeface="楷体_GB2312" pitchFamily="1" charset="-122"/>
              </a:rPr>
              <a:t>u</a:t>
            </a:r>
            <a:r>
              <a:rPr lang="en-US" altLang="zh-CN" sz="2800" b="1" baseline="-30000" dirty="0">
                <a:solidFill>
                  <a:schemeClr val="accent2"/>
                </a:solidFill>
                <a:ea typeface="楷体_GB2312" pitchFamily="1" charset="-122"/>
              </a:rPr>
              <a:t>OC </a:t>
            </a:r>
            <a:r>
              <a:rPr lang="zh-CN" altLang="en-US" sz="2800" b="1" dirty="0">
                <a:solidFill>
                  <a:schemeClr val="accent2"/>
                </a:solidFill>
                <a:ea typeface="楷体_GB2312" pitchFamily="1" charset="-122"/>
              </a:rPr>
              <a:t>或</a:t>
            </a:r>
            <a:r>
              <a:rPr lang="en-US" altLang="zh-CN" sz="2800" b="1" i="1" dirty="0">
                <a:solidFill>
                  <a:schemeClr val="accent2"/>
                </a:solidFill>
                <a:ea typeface="楷体_GB2312" pitchFamily="1" charset="-122"/>
              </a:rPr>
              <a:t>i</a:t>
            </a:r>
            <a:r>
              <a:rPr lang="en-US" altLang="zh-CN" sz="2800" b="1" baseline="-30000" dirty="0">
                <a:solidFill>
                  <a:schemeClr val="accent2"/>
                </a:solidFill>
                <a:ea typeface="楷体_GB2312" pitchFamily="1" charset="-122"/>
              </a:rPr>
              <a:t>SC </a:t>
            </a:r>
            <a:r>
              <a:rPr lang="zh-CN" altLang="en-US" sz="2800" b="1" dirty="0">
                <a:solidFill>
                  <a:schemeClr val="accent2"/>
                </a:solidFill>
                <a:ea typeface="楷体_GB2312" pitchFamily="1" charset="-122"/>
              </a:rPr>
              <a:t>的电路仍然较复杂时用该法的计算量最少</a:t>
            </a:r>
            <a:r>
              <a:rPr lang="zh-CN" altLang="en-US" sz="2800" b="1" dirty="0">
                <a:solidFill>
                  <a:schemeClr val="accent2"/>
                </a:solidFill>
              </a:rPr>
              <a:t>）</a:t>
            </a:r>
            <a:r>
              <a:rPr lang="zh-CN" altLang="en-US" sz="2800" dirty="0">
                <a:solidFill>
                  <a:schemeClr val="accent2"/>
                </a:solidFill>
                <a:ea typeface="楷体_GB2312" pitchFamily="1" charset="-122"/>
              </a:rPr>
              <a:t>  </a:t>
            </a:r>
            <a:endParaRPr lang="zh-CN" altLang="en-US" sz="2800" dirty="0">
              <a:solidFill>
                <a:schemeClr val="accent2"/>
              </a:solidFill>
              <a:ea typeface="楷体_GB2312" pitchFamily="1" charset="-122"/>
            </a:endParaRPr>
          </a:p>
        </p:txBody>
      </p:sp>
      <p:grpSp>
        <p:nvGrpSpPr>
          <p:cNvPr id="234499" name="Group 3"/>
          <p:cNvGrpSpPr/>
          <p:nvPr/>
        </p:nvGrpSpPr>
        <p:grpSpPr>
          <a:xfrm>
            <a:off x="5638800" y="3962400"/>
            <a:ext cx="3124200" cy="2057400"/>
            <a:chOff x="3360" y="2448"/>
            <a:chExt cx="1440" cy="854"/>
          </a:xfrm>
        </p:grpSpPr>
        <p:sp>
          <p:nvSpPr>
            <p:cNvPr id="172036" name="Text Box 4"/>
            <p:cNvSpPr txBox="1"/>
            <p:nvPr/>
          </p:nvSpPr>
          <p:spPr>
            <a:xfrm>
              <a:off x="3460" y="2809"/>
              <a:ext cx="232" cy="280"/>
            </a:xfrm>
            <a:prstGeom prst="rect">
              <a:avLst/>
            </a:prstGeom>
            <a:noFill/>
            <a:ln w="0">
              <a:noFill/>
            </a:ln>
          </p:spPr>
          <p:txBody>
            <a:bodyPr lIns="0" tIns="0" rIns="0" bIns="0"/>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just">
                <a:lnSpc>
                  <a:spcPct val="112000"/>
                </a:lnSpc>
                <a:spcBef>
                  <a:spcPct val="0"/>
                </a:spcBef>
                <a:buNone/>
              </a:pPr>
              <a:r>
                <a:rPr lang="en-US" altLang="zh-CN" sz="2000" dirty="0"/>
                <a:t>N</a:t>
              </a:r>
              <a:r>
                <a:rPr lang="en-US" altLang="zh-CN" sz="2000" baseline="-25000" dirty="0"/>
                <a:t>S</a:t>
              </a:r>
              <a:endParaRPr lang="en-US" altLang="zh-CN" sz="2000" dirty="0"/>
            </a:p>
          </p:txBody>
        </p:sp>
        <p:sp>
          <p:nvSpPr>
            <p:cNvPr id="172037" name="Text Box 5"/>
            <p:cNvSpPr txBox="1"/>
            <p:nvPr/>
          </p:nvSpPr>
          <p:spPr>
            <a:xfrm>
              <a:off x="3918" y="2448"/>
              <a:ext cx="116" cy="164"/>
            </a:xfrm>
            <a:prstGeom prst="rect">
              <a:avLst/>
            </a:prstGeom>
            <a:noFill/>
            <a:ln w="0">
              <a:noFill/>
            </a:ln>
          </p:spPr>
          <p:txBody>
            <a:bodyPr lIns="0" tIns="0" rIns="0" bIns="0"/>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just">
                <a:lnSpc>
                  <a:spcPct val="80000"/>
                </a:lnSpc>
                <a:spcBef>
                  <a:spcPct val="0"/>
                </a:spcBef>
                <a:buNone/>
              </a:pPr>
              <a:r>
                <a:rPr lang="en-US" altLang="zh-CN" sz="2000" i="1" dirty="0"/>
                <a:t>i'</a:t>
              </a:r>
              <a:endParaRPr lang="en-US" altLang="zh-CN" sz="2000" i="1" dirty="0"/>
            </a:p>
          </p:txBody>
        </p:sp>
        <p:sp>
          <p:nvSpPr>
            <p:cNvPr id="172038" name="Text Box 6"/>
            <p:cNvSpPr txBox="1"/>
            <p:nvPr/>
          </p:nvSpPr>
          <p:spPr>
            <a:xfrm>
              <a:off x="4083" y="2726"/>
              <a:ext cx="240" cy="542"/>
            </a:xfrm>
            <a:prstGeom prst="rect">
              <a:avLst/>
            </a:prstGeom>
            <a:noFill/>
            <a:ln w="0">
              <a:noFill/>
            </a:ln>
          </p:spPr>
          <p:txBody>
            <a:bodyPr lIns="0" tIns="0" rIns="0" bIns="0"/>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just">
                <a:lnSpc>
                  <a:spcPct val="80000"/>
                </a:lnSpc>
                <a:spcBef>
                  <a:spcPct val="0"/>
                </a:spcBef>
                <a:buNone/>
              </a:pPr>
              <a:r>
                <a:rPr lang="en-US" altLang="zh-CN" sz="2000" dirty="0"/>
                <a:t>+    </a:t>
              </a:r>
              <a:r>
                <a:rPr lang="en-US" altLang="zh-CN" sz="2000" i="1" dirty="0"/>
                <a:t>u'    </a:t>
              </a:r>
              <a:endParaRPr lang="en-US" altLang="zh-CN" sz="2000" i="1" dirty="0"/>
            </a:p>
            <a:p>
              <a:pPr marL="0" lvl="0" indent="0" algn="just">
                <a:lnSpc>
                  <a:spcPct val="64000"/>
                </a:lnSpc>
                <a:spcBef>
                  <a:spcPct val="0"/>
                </a:spcBef>
                <a:buNone/>
              </a:pPr>
              <a:r>
                <a:rPr lang="en-US" altLang="zh-CN" sz="2000" baseline="-25000" dirty="0">
                  <a:latin typeface="宋体" pitchFamily="2" charset="-122"/>
                </a:rPr>
                <a:t>-</a:t>
              </a:r>
              <a:r>
                <a:rPr lang="en-US" altLang="zh-CN" sz="2000" dirty="0"/>
                <a:t>    </a:t>
              </a:r>
              <a:endParaRPr lang="en-US" altLang="zh-CN" sz="2000" dirty="0"/>
            </a:p>
          </p:txBody>
        </p:sp>
        <p:sp>
          <p:nvSpPr>
            <p:cNvPr id="172039" name="Rectangle 7"/>
            <p:cNvSpPr/>
            <p:nvPr/>
          </p:nvSpPr>
          <p:spPr>
            <a:xfrm>
              <a:off x="3360" y="2547"/>
              <a:ext cx="375" cy="755"/>
            </a:xfrm>
            <a:prstGeom prst="rect">
              <a:avLst/>
            </a:prstGeom>
            <a:noFill/>
            <a:ln w="12700" cap="flat" cmpd="sng">
              <a:solidFill>
                <a:srgbClr val="0000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endParaRPr lang="zh-CN" altLang="en-US" dirty="0"/>
            </a:p>
          </p:txBody>
        </p:sp>
        <p:sp>
          <p:nvSpPr>
            <p:cNvPr id="172040" name="Oval 8"/>
            <p:cNvSpPr/>
            <p:nvPr/>
          </p:nvSpPr>
          <p:spPr>
            <a:xfrm flipH="1">
              <a:off x="4064" y="3154"/>
              <a:ext cx="73" cy="72"/>
            </a:xfrm>
            <a:prstGeom prst="ellipse">
              <a:avLst/>
            </a:prstGeom>
            <a:noFill/>
            <a:ln w="1270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endParaRPr lang="zh-CN" altLang="en-US" dirty="0"/>
            </a:p>
          </p:txBody>
        </p:sp>
        <p:sp>
          <p:nvSpPr>
            <p:cNvPr id="172041" name="Line 9"/>
            <p:cNvSpPr/>
            <p:nvPr/>
          </p:nvSpPr>
          <p:spPr>
            <a:xfrm flipH="1">
              <a:off x="3735" y="3190"/>
              <a:ext cx="332" cy="0"/>
            </a:xfrm>
            <a:prstGeom prst="line">
              <a:avLst/>
            </a:prstGeom>
            <a:ln w="6350" cap="flat" cmpd="sng">
              <a:solidFill>
                <a:srgbClr val="000000"/>
              </a:solidFill>
              <a:prstDash val="solid"/>
              <a:headEnd type="none" w="med" len="med"/>
              <a:tailEnd type="none" w="med" len="med"/>
            </a:ln>
          </p:spPr>
        </p:sp>
        <p:sp>
          <p:nvSpPr>
            <p:cNvPr id="172042" name="Oval 10"/>
            <p:cNvSpPr/>
            <p:nvPr/>
          </p:nvSpPr>
          <p:spPr>
            <a:xfrm flipH="1">
              <a:off x="4064" y="2606"/>
              <a:ext cx="73" cy="72"/>
            </a:xfrm>
            <a:prstGeom prst="ellipse">
              <a:avLst/>
            </a:prstGeom>
            <a:noFill/>
            <a:ln w="1270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endParaRPr lang="zh-CN" altLang="en-US" dirty="0"/>
            </a:p>
          </p:txBody>
        </p:sp>
        <p:sp>
          <p:nvSpPr>
            <p:cNvPr id="172043" name="Line 11"/>
            <p:cNvSpPr/>
            <p:nvPr/>
          </p:nvSpPr>
          <p:spPr>
            <a:xfrm flipH="1">
              <a:off x="3735" y="2641"/>
              <a:ext cx="332" cy="0"/>
            </a:xfrm>
            <a:prstGeom prst="line">
              <a:avLst/>
            </a:prstGeom>
            <a:ln w="6350" cap="flat" cmpd="sng">
              <a:solidFill>
                <a:srgbClr val="000000"/>
              </a:solidFill>
              <a:prstDash val="solid"/>
              <a:headEnd type="none" w="med" len="med"/>
              <a:tailEnd type="none" w="med" len="med"/>
            </a:ln>
          </p:spPr>
        </p:sp>
        <p:sp>
          <p:nvSpPr>
            <p:cNvPr id="172044" name="Freeform 12"/>
            <p:cNvSpPr/>
            <p:nvPr/>
          </p:nvSpPr>
          <p:spPr>
            <a:xfrm rot="-10800000" flipH="1">
              <a:off x="3853" y="2610"/>
              <a:ext cx="147" cy="69"/>
            </a:xfrm>
            <a:custGeom>
              <a:avLst/>
              <a:gdLst/>
              <a:ahLst/>
              <a:cxnLst>
                <a:cxn ang="0">
                  <a:pos x="100" y="0"/>
                </a:cxn>
                <a:cxn ang="0">
                  <a:pos x="80" y="21"/>
                </a:cxn>
                <a:cxn ang="0">
                  <a:pos x="101" y="47"/>
                </a:cxn>
                <a:cxn ang="0">
                  <a:pos x="0" y="21"/>
                </a:cxn>
                <a:cxn ang="0">
                  <a:pos x="100" y="0"/>
                </a:cxn>
              </a:cxnLst>
              <a:pathLst>
                <a:path w="177" h="84">
                  <a:moveTo>
                    <a:pt x="174" y="0"/>
                  </a:moveTo>
                  <a:lnTo>
                    <a:pt x="138" y="39"/>
                  </a:lnTo>
                  <a:lnTo>
                    <a:pt x="177" y="84"/>
                  </a:lnTo>
                  <a:lnTo>
                    <a:pt x="0" y="39"/>
                  </a:lnTo>
                  <a:lnTo>
                    <a:pt x="174" y="0"/>
                  </a:lnTo>
                  <a:close/>
                </a:path>
              </a:pathLst>
            </a:custGeom>
            <a:solidFill>
              <a:srgbClr val="000000">
                <a:alpha val="100000"/>
              </a:srgbClr>
            </a:solidFill>
            <a:ln w="0" cap="flat" cmpd="sng">
              <a:solidFill>
                <a:srgbClr val="000000">
                  <a:alpha val="100000"/>
                </a:srgbClr>
              </a:solidFill>
              <a:prstDash val="solid"/>
              <a:round/>
              <a:headEnd type="none" w="med" len="med"/>
              <a:tailEnd type="none" w="med" len="med"/>
            </a:ln>
          </p:spPr>
          <p:txBody>
            <a:bodyPr/>
            <a:p>
              <a:endParaRPr lang="zh-CN" altLang="en-US"/>
            </a:p>
          </p:txBody>
        </p:sp>
        <p:sp>
          <p:nvSpPr>
            <p:cNvPr id="172045" name="Line 13"/>
            <p:cNvSpPr/>
            <p:nvPr/>
          </p:nvSpPr>
          <p:spPr>
            <a:xfrm>
              <a:off x="4124" y="2645"/>
              <a:ext cx="282" cy="0"/>
            </a:xfrm>
            <a:prstGeom prst="line">
              <a:avLst/>
            </a:prstGeom>
            <a:ln w="6350" cap="flat" cmpd="sng">
              <a:solidFill>
                <a:srgbClr val="000000"/>
              </a:solidFill>
              <a:prstDash val="solid"/>
              <a:headEnd type="none" w="med" len="med"/>
              <a:tailEnd type="none" w="med" len="med"/>
            </a:ln>
          </p:spPr>
        </p:sp>
        <p:sp>
          <p:nvSpPr>
            <p:cNvPr id="172046" name="Line 14"/>
            <p:cNvSpPr/>
            <p:nvPr/>
          </p:nvSpPr>
          <p:spPr>
            <a:xfrm>
              <a:off x="4141" y="3200"/>
              <a:ext cx="265" cy="0"/>
            </a:xfrm>
            <a:prstGeom prst="line">
              <a:avLst/>
            </a:prstGeom>
            <a:ln w="6350" cap="flat" cmpd="sng">
              <a:solidFill>
                <a:srgbClr val="000000"/>
              </a:solidFill>
              <a:prstDash val="solid"/>
              <a:headEnd type="none" w="med" len="med"/>
              <a:tailEnd type="none" w="med" len="med"/>
            </a:ln>
          </p:spPr>
        </p:sp>
        <p:sp>
          <p:nvSpPr>
            <p:cNvPr id="172047" name="Line 15"/>
            <p:cNvSpPr/>
            <p:nvPr/>
          </p:nvSpPr>
          <p:spPr>
            <a:xfrm>
              <a:off x="4406" y="2645"/>
              <a:ext cx="0" cy="558"/>
            </a:xfrm>
            <a:prstGeom prst="line">
              <a:avLst/>
            </a:prstGeom>
            <a:ln w="6350" cap="flat" cmpd="sng">
              <a:solidFill>
                <a:srgbClr val="000000"/>
              </a:solidFill>
              <a:prstDash val="solid"/>
              <a:headEnd type="none" w="med" len="med"/>
              <a:tailEnd type="none" w="med" len="med"/>
            </a:ln>
          </p:spPr>
        </p:sp>
        <p:sp>
          <p:nvSpPr>
            <p:cNvPr id="172048" name="Oval 16"/>
            <p:cNvSpPr/>
            <p:nvPr/>
          </p:nvSpPr>
          <p:spPr>
            <a:xfrm>
              <a:off x="4307" y="2826"/>
              <a:ext cx="199" cy="197"/>
            </a:xfrm>
            <a:prstGeom prst="ellipse">
              <a:avLst/>
            </a:prstGeom>
            <a:noFill/>
            <a:ln w="1270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endParaRPr lang="zh-CN" altLang="en-US" dirty="0"/>
            </a:p>
          </p:txBody>
        </p:sp>
        <p:sp>
          <p:nvSpPr>
            <p:cNvPr id="172049" name="Text Box 17"/>
            <p:cNvSpPr txBox="1"/>
            <p:nvPr/>
          </p:nvSpPr>
          <p:spPr>
            <a:xfrm>
              <a:off x="4560" y="2736"/>
              <a:ext cx="240" cy="542"/>
            </a:xfrm>
            <a:prstGeom prst="rect">
              <a:avLst/>
            </a:prstGeom>
            <a:noFill/>
            <a:ln w="0">
              <a:noFill/>
            </a:ln>
          </p:spPr>
          <p:txBody>
            <a:bodyPr lIns="0" tIns="0" rIns="0" bIns="0"/>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just">
                <a:lnSpc>
                  <a:spcPct val="80000"/>
                </a:lnSpc>
                <a:spcBef>
                  <a:spcPct val="0"/>
                </a:spcBef>
                <a:buNone/>
              </a:pPr>
              <a:r>
                <a:rPr lang="en-US" altLang="zh-CN" sz="2000" dirty="0"/>
                <a:t>+    </a:t>
              </a:r>
              <a:r>
                <a:rPr lang="en-US" altLang="zh-CN" sz="2000" i="1" dirty="0"/>
                <a:t>u</a:t>
              </a:r>
              <a:r>
                <a:rPr lang="en-US" altLang="zh-CN" sz="2000" i="1" baseline="-25000" dirty="0"/>
                <a:t>S</a:t>
              </a:r>
              <a:r>
                <a:rPr lang="en-US" altLang="zh-CN" sz="2000" i="1" dirty="0"/>
                <a:t>    </a:t>
              </a:r>
              <a:endParaRPr lang="en-US" altLang="zh-CN" sz="2000" i="1" dirty="0"/>
            </a:p>
            <a:p>
              <a:pPr marL="0" lvl="0" indent="0" algn="just">
                <a:lnSpc>
                  <a:spcPct val="64000"/>
                </a:lnSpc>
                <a:spcBef>
                  <a:spcPct val="0"/>
                </a:spcBef>
                <a:buNone/>
              </a:pPr>
              <a:r>
                <a:rPr lang="en-US" altLang="zh-CN" sz="2000" baseline="-25000" dirty="0">
                  <a:latin typeface="宋体" pitchFamily="2" charset="-122"/>
                </a:rPr>
                <a:t>-</a:t>
              </a:r>
              <a:r>
                <a:rPr lang="en-US" altLang="zh-CN" sz="2000" dirty="0"/>
                <a:t>    </a:t>
              </a:r>
              <a:endParaRPr lang="en-US" altLang="zh-CN" sz="2000" dirty="0"/>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wd">
                                    <p:tmAbs val="300"/>
                                  </p:iterate>
                                  <p:childTnLst>
                                    <p:set>
                                      <p:cBhvr>
                                        <p:cTn id="6" dur="1" fill="hold">
                                          <p:stCondLst>
                                            <p:cond delay="299"/>
                                          </p:stCondLst>
                                        </p:cTn>
                                        <p:tgtEl>
                                          <p:spTgt spid="23449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2344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449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9" name="Line 2"/>
          <p:cNvSpPr>
            <a:spLocks noChangeShapeType="1"/>
          </p:cNvSpPr>
          <p:nvPr/>
        </p:nvSpPr>
        <p:spPr bwMode="auto">
          <a:xfrm>
            <a:off x="3575050" y="998538"/>
            <a:ext cx="144463" cy="0"/>
          </a:xfrm>
          <a:prstGeom prst="line">
            <a:avLst/>
          </a:prstGeom>
          <a:noFill/>
          <a:ln>
            <a:noFill/>
          </a:ln>
          <a:effectLst>
            <a:prstShdw prst="shdw17" dist="17961" dir="2700000">
              <a:srgbClr val="999999"/>
            </a:prstShdw>
          </a:effectLst>
          <a:extLst>
            <a:ext uri="{909E8E84-426E-40DD-AFC4-6F175D3DCCD1}">
              <a14:hiddenFill xmlns:a14="http://schemas.microsoft.com/office/drawing/2010/main">
                <a:noFill/>
              </a14:hiddenFill>
            </a:ext>
            <a:ext uri="{91240B29-F687-4F45-9708-019B960494DF}">
              <a14:hiddenLine xmlns:a14="http://schemas.microsoft.com/office/drawing/2010/main" w="28575">
                <a:solidFill>
                  <a:schemeClr val="bg1"/>
                </a:solidFill>
                <a:round/>
              </a14:hiddenLine>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3366"/>
              </a:solidFill>
              <a:effectLst/>
              <a:uLnTx/>
              <a:uFillTx/>
              <a:latin typeface="Arial" panose="020B0604020202090204" pitchFamily="34" charset="0"/>
              <a:ea typeface="+mn-ea"/>
              <a:cs typeface="+mn-cs"/>
            </a:endParaRPr>
          </a:p>
        </p:txBody>
      </p:sp>
      <p:grpSp>
        <p:nvGrpSpPr>
          <p:cNvPr id="287747" name="Group 3"/>
          <p:cNvGrpSpPr/>
          <p:nvPr/>
        </p:nvGrpSpPr>
        <p:grpSpPr bwMode="auto">
          <a:xfrm>
            <a:off x="1774825" y="495300"/>
            <a:ext cx="3492500" cy="2466975"/>
            <a:chOff x="0" y="255"/>
            <a:chExt cx="2200" cy="1554"/>
          </a:xfrm>
        </p:grpSpPr>
        <p:sp>
          <p:nvSpPr>
            <p:cNvPr id="157765" name="Text Box 4"/>
            <p:cNvSpPr txBox="1">
              <a:spLocks noChangeArrowheads="1"/>
            </p:cNvSpPr>
            <p:nvPr/>
          </p:nvSpPr>
          <p:spPr bwMode="auto">
            <a:xfrm>
              <a:off x="0" y="1207"/>
              <a:ext cx="544" cy="290"/>
            </a:xfrm>
            <a:prstGeom prst="rect">
              <a:avLst/>
            </a:prstGeom>
            <a:noFill/>
            <a:ln>
              <a:noFill/>
            </a:ln>
            <a:effectLst>
              <a:prstShdw prst="shdw17" dist="17961" dir="2700000">
                <a:srgbClr val="3D5C99"/>
              </a:prstShdw>
            </a:effectLst>
            <a:extLst>
              <a:ext uri="{909E8E84-426E-40DD-AFC4-6F175D3DCCD1}">
                <a14:hiddenFill xmlns:a14="http://schemas.microsoft.com/office/drawing/2010/main">
                  <a:blipFill dpi="0" rotWithShape="0">
                    <a:blip r:embed="rId1"/>
                    <a:srcRect/>
                    <a:tile tx="0" ty="0" sx="100000" sy="100000" flip="none" algn="tl"/>
                  </a:blipFill>
                </a14:hiddenFill>
              </a:ext>
              <a:ext uri="{91240B29-F687-4F45-9708-019B960494DF}">
                <a14:hiddenLine xmlns:a14="http://schemas.microsoft.com/office/drawing/2010/main" w="28575">
                  <a:solidFill>
                    <a:schemeClr val="bg1"/>
                  </a:solidFill>
                  <a:miter lim="800000"/>
                  <a:headEnd/>
                  <a:tailEnd/>
                </a14:hiddenLine>
              </a:ext>
            </a:extLst>
          </p:spPr>
          <p:txBody>
            <a:bodyP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marL="0" marR="0" lvl="0" indent="0" algn="ctr" defTabSz="914400" rtl="0" eaLnBrk="0" fontAlgn="base" latinLnBrk="0" hangingPunct="0">
                <a:lnSpc>
                  <a:spcPct val="100000"/>
                </a:lnSpc>
                <a:spcBef>
                  <a:spcPct val="50000"/>
                </a:spcBef>
                <a:spcAft>
                  <a:spcPct val="0"/>
                </a:spcAft>
                <a:buClrTx/>
                <a:buSzTx/>
                <a:buFontTx/>
                <a:buNone/>
                <a:defRPr/>
              </a:pPr>
              <a:r>
                <a:rPr kumimoji="1" lang="en-US" altLang="zh-CN" sz="2400" b="1" i="0" u="none" strike="noStrike" kern="1200" cap="none" spc="0" normalizeH="0" baseline="0" noProof="0">
                  <a:ln>
                    <a:noFill/>
                  </a:ln>
                  <a:solidFill>
                    <a:srgbClr val="003366"/>
                  </a:solidFill>
                  <a:effectLst/>
                  <a:uLnTx/>
                  <a:uFillTx/>
                  <a:latin typeface="Times New Roman" panose="02020503050405090304" pitchFamily="18" charset="0"/>
                  <a:ea typeface="仿宋_GB2312" pitchFamily="49" charset="-122"/>
                  <a:cs typeface="+mn-cs"/>
                  <a:sym typeface="Symbol" panose="05050102010706020507" pitchFamily="18" charset="2"/>
                </a:rPr>
                <a:t>10V</a:t>
              </a:r>
              <a:endParaRPr kumimoji="1" lang="en-US" altLang="zh-CN" sz="2400" b="1" i="0" u="none" strike="noStrike" kern="1200" cap="none" spc="0" normalizeH="0" baseline="0" noProof="0">
                <a:ln>
                  <a:noFill/>
                </a:ln>
                <a:solidFill>
                  <a:srgbClr val="003366"/>
                </a:solidFill>
                <a:effectLst/>
                <a:uLnTx/>
                <a:uFillTx/>
                <a:latin typeface="Times New Roman" panose="02020503050405090304" pitchFamily="18" charset="0"/>
                <a:ea typeface="仿宋_GB2312" pitchFamily="49" charset="-122"/>
                <a:cs typeface="+mn-cs"/>
                <a:sym typeface="Symbol" panose="05050102010706020507" pitchFamily="18" charset="2"/>
              </a:endParaRPr>
            </a:p>
          </p:txBody>
        </p:sp>
        <p:grpSp>
          <p:nvGrpSpPr>
            <p:cNvPr id="157766" name="Group 5"/>
            <p:cNvGrpSpPr/>
            <p:nvPr/>
          </p:nvGrpSpPr>
          <p:grpSpPr bwMode="auto">
            <a:xfrm>
              <a:off x="295" y="255"/>
              <a:ext cx="1905" cy="1554"/>
              <a:chOff x="249" y="164"/>
              <a:chExt cx="1905" cy="1554"/>
            </a:xfrm>
          </p:grpSpPr>
          <p:sp>
            <p:nvSpPr>
              <p:cNvPr id="157767" name="Oval 6"/>
              <p:cNvSpPr>
                <a:spLocks noChangeArrowheads="1"/>
              </p:cNvSpPr>
              <p:nvPr/>
            </p:nvSpPr>
            <p:spPr bwMode="auto">
              <a:xfrm rot="5400000">
                <a:off x="475" y="1118"/>
                <a:ext cx="363" cy="362"/>
              </a:xfrm>
              <a:prstGeom prst="ellipse">
                <a:avLst/>
              </a:prstGeom>
              <a:solidFill>
                <a:schemeClr val="accent1"/>
              </a:solidFill>
              <a:ln w="38100" cap="sq" algn="ctr">
                <a:solidFill>
                  <a:srgbClr val="FF9900"/>
                </a:solidFill>
                <a:round/>
              </a:ln>
              <a:effectLst>
                <a:prstShdw prst="shdw17" dist="17961" dir="2700000">
                  <a:srgbClr val="995C00"/>
                </a:prstShdw>
              </a:effectLst>
            </p:spPr>
            <p:txBody>
              <a:bodyPr wrap="none" anchor="ct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3366"/>
                  </a:solidFill>
                  <a:effectLst/>
                  <a:uLnTx/>
                  <a:uFillTx/>
                  <a:latin typeface="Arial" panose="020B0604020202090204" pitchFamily="34" charset="0"/>
                  <a:ea typeface="宋体" pitchFamily="2" charset="-122"/>
                  <a:cs typeface="+mn-cs"/>
                </a:endParaRPr>
              </a:p>
            </p:txBody>
          </p:sp>
          <p:sp>
            <p:nvSpPr>
              <p:cNvPr id="157768" name="Rectangle 7"/>
              <p:cNvSpPr>
                <a:spLocks noChangeArrowheads="1"/>
              </p:cNvSpPr>
              <p:nvPr/>
            </p:nvSpPr>
            <p:spPr bwMode="auto">
              <a:xfrm>
                <a:off x="657" y="527"/>
                <a:ext cx="635" cy="1179"/>
              </a:xfrm>
              <a:prstGeom prst="rect">
                <a:avLst/>
              </a:prstGeom>
              <a:noFill/>
              <a:ln w="28575" cap="sq" algn="ctr">
                <a:solidFill>
                  <a:srgbClr val="CC0000"/>
                </a:solidFill>
                <a:miter lim="800000"/>
              </a:ln>
              <a:effectLst>
                <a:prstShdw prst="shdw17" dist="17961" dir="2700000">
                  <a:srgbClr val="7A0000"/>
                </a:prstShdw>
              </a:effectLst>
              <a:extLst>
                <a:ext uri="{909E8E84-426E-40DD-AFC4-6F175D3DCCD1}">
                  <a14:hiddenFill xmlns:a14="http://schemas.microsoft.com/office/drawing/2010/main">
                    <a:solidFill>
                      <a:schemeClr val="accent1"/>
                    </a:solidFill>
                  </a14:hiddenFill>
                </a:ext>
              </a:extLst>
            </p:spPr>
            <p:txBody>
              <a:bodyPr wrap="none" anchor="ct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3366"/>
                  </a:solidFill>
                  <a:effectLst/>
                  <a:uLnTx/>
                  <a:uFillTx/>
                  <a:latin typeface="Arial" panose="020B0604020202090204" pitchFamily="34" charset="0"/>
                  <a:ea typeface="宋体" pitchFamily="2" charset="-122"/>
                  <a:cs typeface="+mn-cs"/>
                </a:endParaRPr>
              </a:p>
            </p:txBody>
          </p:sp>
          <p:grpSp>
            <p:nvGrpSpPr>
              <p:cNvPr id="157769" name="Group 8"/>
              <p:cNvGrpSpPr/>
              <p:nvPr/>
            </p:nvGrpSpPr>
            <p:grpSpPr bwMode="auto">
              <a:xfrm>
                <a:off x="1111" y="980"/>
                <a:ext cx="363" cy="318"/>
                <a:chOff x="1156" y="2614"/>
                <a:chExt cx="409" cy="408"/>
              </a:xfrm>
            </p:grpSpPr>
            <p:sp>
              <p:nvSpPr>
                <p:cNvPr id="157785" name="Oval 9"/>
                <p:cNvSpPr>
                  <a:spLocks noChangeArrowheads="1"/>
                </p:cNvSpPr>
                <p:nvPr/>
              </p:nvSpPr>
              <p:spPr bwMode="auto">
                <a:xfrm>
                  <a:off x="1156" y="2614"/>
                  <a:ext cx="409" cy="408"/>
                </a:xfrm>
                <a:prstGeom prst="ellipse">
                  <a:avLst/>
                </a:prstGeom>
                <a:solidFill>
                  <a:schemeClr val="accent1"/>
                </a:solidFill>
                <a:ln w="38100" cap="sq" algn="ctr">
                  <a:solidFill>
                    <a:srgbClr val="FF9900"/>
                  </a:solidFill>
                  <a:round/>
                </a:ln>
                <a:effectLst>
                  <a:prstShdw prst="shdw17" dist="17961" dir="2700000">
                    <a:srgbClr val="995C00"/>
                  </a:prstShdw>
                </a:effectLst>
              </p:spPr>
              <p:txBody>
                <a:bodyPr wrap="none" anchor="ct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3366"/>
                    </a:solidFill>
                    <a:effectLst/>
                    <a:uLnTx/>
                    <a:uFillTx/>
                    <a:latin typeface="Arial" panose="020B0604020202090204" pitchFamily="34" charset="0"/>
                    <a:ea typeface="宋体" pitchFamily="2" charset="-122"/>
                    <a:cs typeface="+mn-cs"/>
                  </a:endParaRPr>
                </a:p>
              </p:txBody>
            </p:sp>
            <p:sp>
              <p:nvSpPr>
                <p:cNvPr id="157786" name="Line 10"/>
                <p:cNvSpPr>
                  <a:spLocks noChangeShapeType="1"/>
                </p:cNvSpPr>
                <p:nvPr/>
              </p:nvSpPr>
              <p:spPr bwMode="auto">
                <a:xfrm>
                  <a:off x="1156" y="2840"/>
                  <a:ext cx="409" cy="0"/>
                </a:xfrm>
                <a:prstGeom prst="line">
                  <a:avLst/>
                </a:prstGeom>
                <a:noFill/>
                <a:ln w="38100" cap="sq">
                  <a:solidFill>
                    <a:srgbClr val="FF9900"/>
                  </a:solidFill>
                  <a:round/>
                </a:ln>
                <a:effectLst>
                  <a:prstShdw prst="shdw17" dist="17961" dir="2700000">
                    <a:srgbClr val="995C00"/>
                  </a:prstShdw>
                </a:effectLst>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3366"/>
                    </a:solidFill>
                    <a:effectLst/>
                    <a:uLnTx/>
                    <a:uFillTx/>
                    <a:latin typeface="Arial" panose="020B0604020202090204" pitchFamily="34" charset="0"/>
                    <a:ea typeface="+mn-ea"/>
                    <a:cs typeface="+mn-cs"/>
                  </a:endParaRPr>
                </a:p>
              </p:txBody>
            </p:sp>
          </p:grpSp>
          <p:sp>
            <p:nvSpPr>
              <p:cNvPr id="157770" name="Line 11"/>
              <p:cNvSpPr>
                <a:spLocks noChangeShapeType="1"/>
              </p:cNvSpPr>
              <p:nvPr/>
            </p:nvSpPr>
            <p:spPr bwMode="auto">
              <a:xfrm>
                <a:off x="657" y="1117"/>
                <a:ext cx="0" cy="363"/>
              </a:xfrm>
              <a:prstGeom prst="line">
                <a:avLst/>
              </a:prstGeom>
              <a:noFill/>
              <a:ln w="38100" cap="sq">
                <a:solidFill>
                  <a:srgbClr val="FF9900"/>
                </a:solidFill>
                <a:round/>
              </a:ln>
              <a:effectLst>
                <a:prstShdw prst="shdw17" dist="17961" dir="2700000">
                  <a:srgbClr val="995C00"/>
                </a:prstShdw>
              </a:effectLst>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3366"/>
                  </a:solidFill>
                  <a:effectLst/>
                  <a:uLnTx/>
                  <a:uFillTx/>
                  <a:latin typeface="Arial" panose="020B0604020202090204" pitchFamily="34" charset="0"/>
                  <a:ea typeface="+mn-ea"/>
                  <a:cs typeface="+mn-cs"/>
                </a:endParaRPr>
              </a:p>
            </p:txBody>
          </p:sp>
          <p:sp>
            <p:nvSpPr>
              <p:cNvPr id="287756" name="Rectangle 12"/>
              <p:cNvSpPr>
                <a:spLocks noChangeArrowheads="1"/>
              </p:cNvSpPr>
              <p:nvPr/>
            </p:nvSpPr>
            <p:spPr bwMode="auto">
              <a:xfrm>
                <a:off x="567" y="709"/>
                <a:ext cx="181" cy="272"/>
              </a:xfrm>
              <a:prstGeom prst="rect">
                <a:avLst/>
              </a:prstGeom>
              <a:solidFill>
                <a:schemeClr val="accent1"/>
              </a:solidFill>
              <a:ln>
                <a:noFill/>
              </a:ln>
              <a:effectLst>
                <a:prstShdw prst="shdw17" dist="17961" dir="2700000">
                  <a:schemeClr val="accent1">
                    <a:gamma/>
                    <a:shade val="60000"/>
                    <a:invGamma/>
                  </a:schemeClr>
                </a:prstShdw>
              </a:effectLst>
            </p:spPr>
            <p:txBody>
              <a:bodyPr wrap="none" anchor="ct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3366"/>
                  </a:solidFill>
                  <a:effectLst/>
                  <a:uLnTx/>
                  <a:uFillTx/>
                  <a:latin typeface="Arial" panose="020B0604020202090204" pitchFamily="34" charset="0"/>
                  <a:ea typeface="宋体" pitchFamily="2" charset="-122"/>
                  <a:cs typeface="+mn-cs"/>
                </a:endParaRPr>
              </a:p>
            </p:txBody>
          </p:sp>
          <p:sp>
            <p:nvSpPr>
              <p:cNvPr id="157772" name="Line 13"/>
              <p:cNvSpPr>
                <a:spLocks noChangeShapeType="1"/>
              </p:cNvSpPr>
              <p:nvPr/>
            </p:nvSpPr>
            <p:spPr bwMode="auto">
              <a:xfrm>
                <a:off x="1292" y="527"/>
                <a:ext cx="499" cy="0"/>
              </a:xfrm>
              <a:prstGeom prst="line">
                <a:avLst/>
              </a:prstGeom>
              <a:noFill/>
              <a:ln w="28575" cap="sq">
                <a:solidFill>
                  <a:srgbClr val="CC0000"/>
                </a:solidFill>
                <a:round/>
                <a:headEnd type="oval" w="med" len="med"/>
                <a:tailEnd type="oval" w="med" len="med"/>
              </a:ln>
              <a:effectLst>
                <a:prstShdw prst="shdw17" dist="17961" dir="2700000">
                  <a:srgbClr val="7A0000"/>
                </a:prstShdw>
              </a:effectLst>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3366"/>
                  </a:solidFill>
                  <a:effectLst/>
                  <a:uLnTx/>
                  <a:uFillTx/>
                  <a:latin typeface="Arial" panose="020B0604020202090204" pitchFamily="34" charset="0"/>
                  <a:ea typeface="+mn-ea"/>
                  <a:cs typeface="+mn-cs"/>
                </a:endParaRPr>
              </a:p>
            </p:txBody>
          </p:sp>
          <p:sp>
            <p:nvSpPr>
              <p:cNvPr id="157773" name="Line 14"/>
              <p:cNvSpPr>
                <a:spLocks noChangeShapeType="1"/>
              </p:cNvSpPr>
              <p:nvPr/>
            </p:nvSpPr>
            <p:spPr bwMode="auto">
              <a:xfrm>
                <a:off x="1292" y="1706"/>
                <a:ext cx="499" cy="0"/>
              </a:xfrm>
              <a:prstGeom prst="line">
                <a:avLst/>
              </a:prstGeom>
              <a:noFill/>
              <a:ln w="28575" cap="sq">
                <a:solidFill>
                  <a:srgbClr val="CC0000"/>
                </a:solidFill>
                <a:round/>
                <a:headEnd type="oval" w="med" len="med"/>
                <a:tailEnd type="oval" w="med" len="med"/>
              </a:ln>
              <a:effectLst>
                <a:prstShdw prst="shdw17" dist="17961" dir="2700000">
                  <a:srgbClr val="7A0000"/>
                </a:prstShdw>
              </a:effectLst>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3366"/>
                  </a:solidFill>
                  <a:effectLst/>
                  <a:uLnTx/>
                  <a:uFillTx/>
                  <a:latin typeface="Arial" panose="020B0604020202090204" pitchFamily="34" charset="0"/>
                  <a:ea typeface="+mn-ea"/>
                  <a:cs typeface="+mn-cs"/>
                </a:endParaRPr>
              </a:p>
            </p:txBody>
          </p:sp>
          <p:sp>
            <p:nvSpPr>
              <p:cNvPr id="157774" name="Text Box 15"/>
              <p:cNvSpPr txBox="1">
                <a:spLocks noChangeArrowheads="1"/>
              </p:cNvSpPr>
              <p:nvPr/>
            </p:nvSpPr>
            <p:spPr bwMode="auto">
              <a:xfrm>
                <a:off x="1655" y="482"/>
                <a:ext cx="317" cy="329"/>
              </a:xfrm>
              <a:prstGeom prst="rect">
                <a:avLst/>
              </a:prstGeom>
              <a:noFill/>
              <a:ln>
                <a:noFill/>
              </a:ln>
              <a:effectLst>
                <a:prstShdw prst="shdw17" dist="17961" dir="2700000">
                  <a:srgbClr val="3D5C99"/>
                </a:prstShdw>
              </a:effectLst>
              <a:extLst>
                <a:ext uri="{909E8E84-426E-40DD-AFC4-6F175D3DCCD1}">
                  <a14:hiddenFill xmlns:a14="http://schemas.microsoft.com/office/drawing/2010/main">
                    <a:blipFill dpi="0" rotWithShape="0">
                      <a:blip r:embed="rId1"/>
                      <a:srcRect/>
                      <a:tile tx="0" ty="0" sx="100000" sy="100000" flip="none" algn="tl"/>
                    </a:blipFill>
                  </a14:hiddenFill>
                </a:ext>
                <a:ext uri="{91240B29-F687-4F45-9708-019B960494DF}">
                  <a14:hiddenLine xmlns:a14="http://schemas.microsoft.com/office/drawing/2010/main" w="28575">
                    <a:solidFill>
                      <a:schemeClr val="bg1"/>
                    </a:solidFill>
                    <a:miter lim="800000"/>
                    <a:headEnd/>
                    <a:tailEnd/>
                  </a14:hiddenLine>
                </a:ext>
              </a:extLst>
            </p:spPr>
            <p:txBody>
              <a:bodyP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marL="0" marR="0" lvl="0" indent="0" algn="ctr" defTabSz="914400" rtl="0" eaLnBrk="0" fontAlgn="base" latinLnBrk="0" hangingPunct="0">
                  <a:lnSpc>
                    <a:spcPct val="100000"/>
                  </a:lnSpc>
                  <a:spcBef>
                    <a:spcPct val="50000"/>
                  </a:spcBef>
                  <a:spcAft>
                    <a:spcPct val="0"/>
                  </a:spcAft>
                  <a:buClrTx/>
                  <a:buSzTx/>
                  <a:buFontTx/>
                  <a:buNone/>
                  <a:defRPr/>
                </a:pPr>
                <a:r>
                  <a:rPr kumimoji="1" lang="en-US" altLang="zh-CN" sz="2800" b="1" i="0" u="none" strike="noStrike" kern="1200" cap="none" spc="0" normalizeH="0" baseline="0" noProof="0">
                    <a:ln>
                      <a:noFill/>
                    </a:ln>
                    <a:solidFill>
                      <a:srgbClr val="000000"/>
                    </a:solidFill>
                    <a:effectLst/>
                    <a:uLnTx/>
                    <a:uFillTx/>
                    <a:latin typeface="Times New Roman" panose="02020503050405090304" pitchFamily="18" charset="0"/>
                    <a:ea typeface="仿宋_GB2312" pitchFamily="49" charset="-122"/>
                    <a:cs typeface="+mn-cs"/>
                    <a:sym typeface="Symbol" panose="05050102010706020507" pitchFamily="18" charset="2"/>
                  </a:rPr>
                  <a:t>+</a:t>
                </a:r>
                <a:endParaRPr kumimoji="1" lang="en-US" altLang="zh-CN" sz="2800" b="1" i="0" u="none" strike="noStrike" kern="1200" cap="none" spc="0" normalizeH="0" baseline="0" noProof="0">
                  <a:ln>
                    <a:noFill/>
                  </a:ln>
                  <a:solidFill>
                    <a:srgbClr val="000000"/>
                  </a:solidFill>
                  <a:effectLst/>
                  <a:uLnTx/>
                  <a:uFillTx/>
                  <a:latin typeface="Times New Roman" panose="02020503050405090304" pitchFamily="18" charset="0"/>
                  <a:ea typeface="仿宋_GB2312" pitchFamily="49" charset="-122"/>
                  <a:cs typeface="+mn-cs"/>
                  <a:sym typeface="Symbol" panose="05050102010706020507" pitchFamily="18" charset="2"/>
                </a:endParaRPr>
              </a:p>
            </p:txBody>
          </p:sp>
          <p:sp>
            <p:nvSpPr>
              <p:cNvPr id="157775" name="Text Box 16"/>
              <p:cNvSpPr txBox="1">
                <a:spLocks noChangeArrowheads="1"/>
              </p:cNvSpPr>
              <p:nvPr/>
            </p:nvSpPr>
            <p:spPr bwMode="auto">
              <a:xfrm flipV="1">
                <a:off x="249" y="935"/>
                <a:ext cx="317" cy="329"/>
              </a:xfrm>
              <a:prstGeom prst="rect">
                <a:avLst/>
              </a:prstGeom>
              <a:noFill/>
              <a:ln>
                <a:noFill/>
              </a:ln>
              <a:effectLst>
                <a:prstShdw prst="shdw17" dist="17961" dir="2700000">
                  <a:srgbClr val="3D5C99"/>
                </a:prstShdw>
              </a:effectLst>
              <a:extLst>
                <a:ext uri="{909E8E84-426E-40DD-AFC4-6F175D3DCCD1}">
                  <a14:hiddenFill xmlns:a14="http://schemas.microsoft.com/office/drawing/2010/main">
                    <a:blipFill dpi="0" rotWithShape="0">
                      <a:blip r:embed="rId1"/>
                      <a:srcRect/>
                      <a:tile tx="0" ty="0" sx="100000" sy="100000" flip="none" algn="tl"/>
                    </a:blipFill>
                  </a14:hiddenFill>
                </a:ext>
                <a:ext uri="{91240B29-F687-4F45-9708-019B960494DF}">
                  <a14:hiddenLine xmlns:a14="http://schemas.microsoft.com/office/drawing/2010/main" w="28575">
                    <a:solidFill>
                      <a:schemeClr val="bg1"/>
                    </a:solidFill>
                    <a:miter lim="800000"/>
                    <a:headEnd/>
                    <a:tailEnd/>
                  </a14:hiddenLine>
                </a:ext>
              </a:extLst>
            </p:spPr>
            <p:txBody>
              <a:bodyP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marL="0" marR="0" lvl="0" indent="0" algn="ctr" defTabSz="914400" rtl="0" eaLnBrk="0" fontAlgn="base" latinLnBrk="0" hangingPunct="0">
                  <a:lnSpc>
                    <a:spcPct val="100000"/>
                  </a:lnSpc>
                  <a:spcBef>
                    <a:spcPct val="50000"/>
                  </a:spcBef>
                  <a:spcAft>
                    <a:spcPct val="0"/>
                  </a:spcAft>
                  <a:buClrTx/>
                  <a:buSzTx/>
                  <a:buFontTx/>
                  <a:buNone/>
                  <a:defRPr/>
                </a:pPr>
                <a:r>
                  <a:rPr kumimoji="1" lang="en-US" altLang="zh-CN" sz="2800" b="1" i="0" u="none" strike="noStrike" kern="1200" cap="none" spc="0" normalizeH="0" baseline="0" noProof="0">
                    <a:ln>
                      <a:noFill/>
                    </a:ln>
                    <a:solidFill>
                      <a:srgbClr val="000000"/>
                    </a:solidFill>
                    <a:effectLst/>
                    <a:uLnTx/>
                    <a:uFillTx/>
                    <a:latin typeface="Times New Roman" panose="02020503050405090304" pitchFamily="18" charset="0"/>
                    <a:ea typeface="仿宋_GB2312" pitchFamily="49" charset="-122"/>
                    <a:cs typeface="+mn-cs"/>
                    <a:sym typeface="Symbol" panose="05050102010706020507" pitchFamily="18" charset="2"/>
                  </a:rPr>
                  <a:t>+</a:t>
                </a:r>
                <a:endParaRPr kumimoji="1" lang="en-US" altLang="zh-CN" sz="2800" b="1" i="0" u="none" strike="noStrike" kern="1200" cap="none" spc="0" normalizeH="0" baseline="0" noProof="0">
                  <a:ln>
                    <a:noFill/>
                  </a:ln>
                  <a:solidFill>
                    <a:srgbClr val="000000"/>
                  </a:solidFill>
                  <a:effectLst/>
                  <a:uLnTx/>
                  <a:uFillTx/>
                  <a:latin typeface="Times New Roman" panose="02020503050405090304" pitchFamily="18" charset="0"/>
                  <a:ea typeface="仿宋_GB2312" pitchFamily="49" charset="-122"/>
                  <a:cs typeface="+mn-cs"/>
                  <a:sym typeface="Symbol" panose="05050102010706020507" pitchFamily="18" charset="2"/>
                </a:endParaRPr>
              </a:p>
            </p:txBody>
          </p:sp>
          <p:sp>
            <p:nvSpPr>
              <p:cNvPr id="157776" name="Text Box 17"/>
              <p:cNvSpPr txBox="1">
                <a:spLocks noChangeArrowheads="1"/>
              </p:cNvSpPr>
              <p:nvPr/>
            </p:nvSpPr>
            <p:spPr bwMode="auto">
              <a:xfrm>
                <a:off x="295" y="1253"/>
                <a:ext cx="227" cy="329"/>
              </a:xfrm>
              <a:prstGeom prst="rect">
                <a:avLst/>
              </a:prstGeom>
              <a:noFill/>
              <a:ln>
                <a:noFill/>
              </a:ln>
              <a:effectLst>
                <a:prstShdw prst="shdw17" dist="17961" dir="2700000">
                  <a:srgbClr val="3D5C99"/>
                </a:prstShdw>
              </a:effectLst>
              <a:extLst>
                <a:ext uri="{909E8E84-426E-40DD-AFC4-6F175D3DCCD1}">
                  <a14:hiddenFill xmlns:a14="http://schemas.microsoft.com/office/drawing/2010/main">
                    <a:blipFill dpi="0" rotWithShape="0">
                      <a:blip r:embed="rId1"/>
                      <a:srcRect/>
                      <a:tile tx="0" ty="0" sx="100000" sy="100000" flip="none" algn="tl"/>
                    </a:blipFill>
                  </a14:hiddenFill>
                </a:ext>
                <a:ext uri="{91240B29-F687-4F45-9708-019B960494DF}">
                  <a14:hiddenLine xmlns:a14="http://schemas.microsoft.com/office/drawing/2010/main" w="28575">
                    <a:solidFill>
                      <a:schemeClr val="bg1"/>
                    </a:solidFill>
                    <a:miter lim="800000"/>
                    <a:headEnd/>
                    <a:tailEnd/>
                  </a14:hiddenLine>
                </a:ext>
              </a:extLst>
            </p:spPr>
            <p:txBody>
              <a:bodyP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marL="0" marR="0" lvl="0" indent="0" algn="ctr" defTabSz="914400" rtl="0" eaLnBrk="0" fontAlgn="base" latinLnBrk="0" hangingPunct="0">
                  <a:lnSpc>
                    <a:spcPct val="100000"/>
                  </a:lnSpc>
                  <a:spcBef>
                    <a:spcPct val="50000"/>
                  </a:spcBef>
                  <a:spcAft>
                    <a:spcPct val="0"/>
                  </a:spcAft>
                  <a:buClrTx/>
                  <a:buSzTx/>
                  <a:buFontTx/>
                  <a:buNone/>
                  <a:defRPr/>
                </a:pPr>
                <a:r>
                  <a:rPr kumimoji="1" lang="en-US" altLang="zh-CN" sz="2800" b="1" i="0" u="none" strike="noStrike" kern="1200" cap="none" spc="0" normalizeH="0" baseline="0" noProof="0">
                    <a:ln>
                      <a:noFill/>
                    </a:ln>
                    <a:solidFill>
                      <a:srgbClr val="000000"/>
                    </a:solidFill>
                    <a:effectLst/>
                    <a:uLnTx/>
                    <a:uFillTx/>
                    <a:latin typeface="Times New Roman" panose="02020503050405090304" pitchFamily="18" charset="0"/>
                    <a:ea typeface="仿宋_GB2312" pitchFamily="49" charset="-122"/>
                    <a:cs typeface="+mn-cs"/>
                    <a:sym typeface="Symbol" panose="05050102010706020507" pitchFamily="18" charset="2"/>
                  </a:rPr>
                  <a:t>-</a:t>
                </a:r>
                <a:endParaRPr kumimoji="1" lang="en-US" altLang="zh-CN" sz="2800" b="1" i="0" u="none" strike="noStrike" kern="1200" cap="none" spc="0" normalizeH="0" baseline="0" noProof="0">
                  <a:ln>
                    <a:noFill/>
                  </a:ln>
                  <a:solidFill>
                    <a:srgbClr val="000000"/>
                  </a:solidFill>
                  <a:effectLst/>
                  <a:uLnTx/>
                  <a:uFillTx/>
                  <a:latin typeface="Times New Roman" panose="02020503050405090304" pitchFamily="18" charset="0"/>
                  <a:ea typeface="仿宋_GB2312" pitchFamily="49" charset="-122"/>
                  <a:cs typeface="+mn-cs"/>
                  <a:sym typeface="Symbol" panose="05050102010706020507" pitchFamily="18" charset="2"/>
                </a:endParaRPr>
              </a:p>
            </p:txBody>
          </p:sp>
          <p:sp>
            <p:nvSpPr>
              <p:cNvPr id="157777" name="Text Box 18"/>
              <p:cNvSpPr txBox="1">
                <a:spLocks noChangeArrowheads="1"/>
              </p:cNvSpPr>
              <p:nvPr/>
            </p:nvSpPr>
            <p:spPr bwMode="auto">
              <a:xfrm>
                <a:off x="1701" y="1389"/>
                <a:ext cx="227" cy="329"/>
              </a:xfrm>
              <a:prstGeom prst="rect">
                <a:avLst/>
              </a:prstGeom>
              <a:noFill/>
              <a:ln>
                <a:noFill/>
              </a:ln>
              <a:effectLst>
                <a:prstShdw prst="shdw17" dist="17961" dir="2700000">
                  <a:srgbClr val="3D5C99"/>
                </a:prstShdw>
              </a:effectLst>
              <a:extLst>
                <a:ext uri="{909E8E84-426E-40DD-AFC4-6F175D3DCCD1}">
                  <a14:hiddenFill xmlns:a14="http://schemas.microsoft.com/office/drawing/2010/main">
                    <a:blipFill dpi="0" rotWithShape="0">
                      <a:blip r:embed="rId1"/>
                      <a:srcRect/>
                      <a:tile tx="0" ty="0" sx="100000" sy="100000" flip="none" algn="tl"/>
                    </a:blipFill>
                  </a14:hiddenFill>
                </a:ext>
                <a:ext uri="{91240B29-F687-4F45-9708-019B960494DF}">
                  <a14:hiddenLine xmlns:a14="http://schemas.microsoft.com/office/drawing/2010/main" w="28575">
                    <a:solidFill>
                      <a:schemeClr val="bg1"/>
                    </a:solidFill>
                    <a:miter lim="800000"/>
                    <a:headEnd/>
                    <a:tailEnd/>
                  </a14:hiddenLine>
                </a:ext>
              </a:extLst>
            </p:spPr>
            <p:txBody>
              <a:bodyP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marL="0" marR="0" lvl="0" indent="0" algn="ctr" defTabSz="914400" rtl="0" eaLnBrk="0" fontAlgn="base" latinLnBrk="0" hangingPunct="0">
                  <a:lnSpc>
                    <a:spcPct val="100000"/>
                  </a:lnSpc>
                  <a:spcBef>
                    <a:spcPct val="50000"/>
                  </a:spcBef>
                  <a:spcAft>
                    <a:spcPct val="0"/>
                  </a:spcAft>
                  <a:buClrTx/>
                  <a:buSzTx/>
                  <a:buFontTx/>
                  <a:buNone/>
                  <a:defRPr/>
                </a:pPr>
                <a:r>
                  <a:rPr kumimoji="1" lang="en-US" altLang="zh-CN" sz="2800" b="1" i="0" u="none" strike="noStrike" kern="1200" cap="none" spc="0" normalizeH="0" baseline="0" noProof="0">
                    <a:ln>
                      <a:noFill/>
                    </a:ln>
                    <a:solidFill>
                      <a:srgbClr val="000000"/>
                    </a:solidFill>
                    <a:effectLst/>
                    <a:uLnTx/>
                    <a:uFillTx/>
                    <a:latin typeface="Times New Roman" panose="02020503050405090304" pitchFamily="18" charset="0"/>
                    <a:ea typeface="仿宋_GB2312" pitchFamily="49" charset="-122"/>
                    <a:cs typeface="+mn-cs"/>
                    <a:sym typeface="Symbol" panose="05050102010706020507" pitchFamily="18" charset="2"/>
                  </a:rPr>
                  <a:t>-</a:t>
                </a:r>
                <a:endParaRPr kumimoji="1" lang="en-US" altLang="zh-CN" sz="2800" b="1" i="0" u="none" strike="noStrike" kern="1200" cap="none" spc="0" normalizeH="0" baseline="0" noProof="0">
                  <a:ln>
                    <a:noFill/>
                  </a:ln>
                  <a:solidFill>
                    <a:srgbClr val="000000"/>
                  </a:solidFill>
                  <a:effectLst/>
                  <a:uLnTx/>
                  <a:uFillTx/>
                  <a:latin typeface="Times New Roman" panose="02020503050405090304" pitchFamily="18" charset="0"/>
                  <a:ea typeface="仿宋_GB2312" pitchFamily="49" charset="-122"/>
                  <a:cs typeface="+mn-cs"/>
                  <a:sym typeface="Symbol" panose="05050102010706020507" pitchFamily="18" charset="2"/>
                </a:endParaRPr>
              </a:p>
            </p:txBody>
          </p:sp>
          <p:sp>
            <p:nvSpPr>
              <p:cNvPr id="287763" name="Line 19"/>
              <p:cNvSpPr>
                <a:spLocks noChangeShapeType="1"/>
              </p:cNvSpPr>
              <p:nvPr/>
            </p:nvSpPr>
            <p:spPr bwMode="auto">
              <a:xfrm flipV="1">
                <a:off x="1383" y="572"/>
                <a:ext cx="0" cy="318"/>
              </a:xfrm>
              <a:prstGeom prst="line">
                <a:avLst/>
              </a:prstGeom>
              <a:noFill/>
              <a:ln w="28575" cap="sq">
                <a:solidFill>
                  <a:schemeClr val="tx1"/>
                </a:solidFill>
                <a:round/>
                <a:tailEnd type="triangle" w="med" len="med"/>
              </a:ln>
              <a:effectLst>
                <a:prstShdw prst="shdw17" dist="17961" dir="2700000">
                  <a:schemeClr val="tx1">
                    <a:gamma/>
                    <a:shade val="60000"/>
                    <a:invGamma/>
                  </a:schemeClr>
                </a:prstShdw>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3366"/>
                  </a:solidFill>
                  <a:effectLst/>
                  <a:uLnTx/>
                  <a:uFillTx/>
                  <a:latin typeface="Arial" panose="020B0604020202090204" pitchFamily="34" charset="0"/>
                  <a:ea typeface="+mn-ea"/>
                  <a:cs typeface="+mn-cs"/>
                </a:endParaRPr>
              </a:p>
            </p:txBody>
          </p:sp>
          <p:sp>
            <p:nvSpPr>
              <p:cNvPr id="157779" name="Text Box 20"/>
              <p:cNvSpPr txBox="1">
                <a:spLocks noChangeArrowheads="1"/>
              </p:cNvSpPr>
              <p:nvPr/>
            </p:nvSpPr>
            <p:spPr bwMode="auto">
              <a:xfrm>
                <a:off x="1383" y="663"/>
                <a:ext cx="408" cy="290"/>
              </a:xfrm>
              <a:prstGeom prst="rect">
                <a:avLst/>
              </a:prstGeom>
              <a:noFill/>
              <a:ln>
                <a:noFill/>
              </a:ln>
              <a:effectLst>
                <a:prstShdw prst="shdw17" dist="17961" dir="2700000">
                  <a:srgbClr val="3D5C99"/>
                </a:prstShdw>
              </a:effectLst>
              <a:extLst>
                <a:ext uri="{909E8E84-426E-40DD-AFC4-6F175D3DCCD1}">
                  <a14:hiddenFill xmlns:a14="http://schemas.microsoft.com/office/drawing/2010/main">
                    <a:blipFill dpi="0" rotWithShape="0">
                      <a:blip r:embed="rId1"/>
                      <a:srcRect/>
                      <a:tile tx="0" ty="0" sx="100000" sy="100000" flip="none" algn="tl"/>
                    </a:blipFill>
                  </a14:hiddenFill>
                </a:ext>
                <a:ext uri="{91240B29-F687-4F45-9708-019B960494DF}">
                  <a14:hiddenLine xmlns:a14="http://schemas.microsoft.com/office/drawing/2010/main" w="28575">
                    <a:solidFill>
                      <a:schemeClr val="bg1"/>
                    </a:solidFill>
                    <a:miter lim="800000"/>
                    <a:headEnd/>
                    <a:tailEnd/>
                  </a14:hiddenLine>
                </a:ext>
              </a:extLst>
            </p:spPr>
            <p:txBody>
              <a:bodyP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marL="0" marR="0" lvl="0" indent="0" algn="ctr" defTabSz="914400" rtl="0" eaLnBrk="0" fontAlgn="base" latinLnBrk="0" hangingPunct="0">
                  <a:lnSpc>
                    <a:spcPct val="100000"/>
                  </a:lnSpc>
                  <a:spcBef>
                    <a:spcPct val="50000"/>
                  </a:spcBef>
                  <a:spcAft>
                    <a:spcPct val="0"/>
                  </a:spcAft>
                  <a:buClrTx/>
                  <a:buSzTx/>
                  <a:buFontTx/>
                  <a:buNone/>
                  <a:defRPr/>
                </a:pPr>
                <a:r>
                  <a:rPr kumimoji="1" lang="en-US" altLang="zh-CN" sz="2400" b="1" i="0" u="none" strike="noStrike" kern="1200" cap="none" spc="0" normalizeH="0" baseline="0" noProof="0">
                    <a:ln>
                      <a:noFill/>
                    </a:ln>
                    <a:solidFill>
                      <a:srgbClr val="003366"/>
                    </a:solidFill>
                    <a:effectLst/>
                    <a:uLnTx/>
                    <a:uFillTx/>
                    <a:latin typeface="Times New Roman" panose="02020503050405090304" pitchFamily="18" charset="0"/>
                    <a:ea typeface="仿宋_GB2312" pitchFamily="49" charset="-122"/>
                    <a:cs typeface="+mn-cs"/>
                    <a:sym typeface="Symbol" panose="05050102010706020507" pitchFamily="18" charset="2"/>
                  </a:rPr>
                  <a:t>1A</a:t>
                </a:r>
                <a:endParaRPr kumimoji="1" lang="en-US" altLang="zh-CN" sz="2400" b="1" i="0" u="none" strike="noStrike" kern="1200" cap="none" spc="0" normalizeH="0" baseline="0" noProof="0">
                  <a:ln>
                    <a:noFill/>
                  </a:ln>
                  <a:solidFill>
                    <a:srgbClr val="003366"/>
                  </a:solidFill>
                  <a:effectLst/>
                  <a:uLnTx/>
                  <a:uFillTx/>
                  <a:latin typeface="Times New Roman" panose="02020503050405090304" pitchFamily="18" charset="0"/>
                  <a:ea typeface="仿宋_GB2312" pitchFamily="49" charset="-122"/>
                  <a:cs typeface="+mn-cs"/>
                  <a:sym typeface="Symbol" panose="05050102010706020507" pitchFamily="18" charset="2"/>
                </a:endParaRPr>
              </a:p>
            </p:txBody>
          </p:sp>
          <p:sp>
            <p:nvSpPr>
              <p:cNvPr id="157780" name="Text Box 21"/>
              <p:cNvSpPr txBox="1">
                <a:spLocks noChangeArrowheads="1"/>
              </p:cNvSpPr>
              <p:nvPr/>
            </p:nvSpPr>
            <p:spPr bwMode="auto">
              <a:xfrm>
                <a:off x="1610" y="1071"/>
                <a:ext cx="544" cy="329"/>
              </a:xfrm>
              <a:prstGeom prst="rect">
                <a:avLst/>
              </a:prstGeom>
              <a:noFill/>
              <a:ln>
                <a:noFill/>
              </a:ln>
              <a:effectLst>
                <a:prstShdw prst="shdw17" dist="17961" dir="2700000">
                  <a:srgbClr val="3D5C99"/>
                </a:prstShdw>
              </a:effectLst>
              <a:extLst>
                <a:ext uri="{909E8E84-426E-40DD-AFC4-6F175D3DCCD1}">
                  <a14:hiddenFill xmlns:a14="http://schemas.microsoft.com/office/drawing/2010/main">
                    <a:blipFill dpi="0" rotWithShape="0">
                      <a:blip r:embed="rId1"/>
                      <a:srcRect/>
                      <a:tile tx="0" ty="0" sx="100000" sy="100000" flip="none" algn="tl"/>
                    </a:blipFill>
                  </a14:hiddenFill>
                </a:ext>
                <a:ext uri="{91240B29-F687-4F45-9708-019B960494DF}">
                  <a14:hiddenLine xmlns:a14="http://schemas.microsoft.com/office/drawing/2010/main" w="28575">
                    <a:solidFill>
                      <a:schemeClr val="bg1"/>
                    </a:solidFill>
                    <a:miter lim="800000"/>
                    <a:headEnd/>
                    <a:tailEnd/>
                  </a14:hiddenLine>
                </a:ext>
              </a:extLst>
            </p:spPr>
            <p:txBody>
              <a:bodyP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marL="0" marR="0" lvl="0" indent="0" algn="ctr" defTabSz="914400" rtl="0" eaLnBrk="0" fontAlgn="base" latinLnBrk="0" hangingPunct="0">
                  <a:lnSpc>
                    <a:spcPct val="100000"/>
                  </a:lnSpc>
                  <a:spcBef>
                    <a:spcPct val="50000"/>
                  </a:spcBef>
                  <a:spcAft>
                    <a:spcPct val="0"/>
                  </a:spcAft>
                  <a:buClrTx/>
                  <a:buSzTx/>
                  <a:buFontTx/>
                  <a:buNone/>
                  <a:defRPr/>
                </a:pPr>
                <a:r>
                  <a:rPr kumimoji="1" lang="en-US" altLang="zh-CN" sz="2800" b="1" i="0" u="none" strike="noStrike" kern="1200" cap="none" spc="0" normalizeH="0" baseline="0" noProof="0">
                    <a:ln>
                      <a:noFill/>
                    </a:ln>
                    <a:solidFill>
                      <a:srgbClr val="003366"/>
                    </a:solidFill>
                    <a:effectLst/>
                    <a:uLnTx/>
                    <a:uFillTx/>
                    <a:latin typeface="Times New Roman" panose="02020503050405090304" pitchFamily="18" charset="0"/>
                    <a:ea typeface="仿宋_GB2312" pitchFamily="49" charset="-122"/>
                    <a:cs typeface="+mn-cs"/>
                    <a:sym typeface="Symbol" panose="05050102010706020507" pitchFamily="18" charset="2"/>
                  </a:rPr>
                  <a:t>-</a:t>
                </a:r>
                <a:r>
                  <a:rPr kumimoji="1" lang="en-US" altLang="zh-CN" sz="2400" b="1" i="0" u="none" strike="noStrike" kern="1200" cap="none" spc="0" normalizeH="0" baseline="0" noProof="0">
                    <a:ln>
                      <a:noFill/>
                    </a:ln>
                    <a:solidFill>
                      <a:srgbClr val="003366"/>
                    </a:solidFill>
                    <a:effectLst/>
                    <a:uLnTx/>
                    <a:uFillTx/>
                    <a:latin typeface="Times New Roman" panose="02020503050405090304" pitchFamily="18" charset="0"/>
                    <a:ea typeface="仿宋_GB2312" pitchFamily="49" charset="-122"/>
                    <a:cs typeface="+mn-cs"/>
                    <a:sym typeface="Symbol" panose="05050102010706020507" pitchFamily="18" charset="2"/>
                  </a:rPr>
                  <a:t>10V</a:t>
                </a:r>
                <a:endParaRPr kumimoji="1" lang="en-US" altLang="zh-CN" sz="2400" b="1" i="0" u="none" strike="noStrike" kern="1200" cap="none" spc="0" normalizeH="0" baseline="0" noProof="0">
                  <a:ln>
                    <a:noFill/>
                  </a:ln>
                  <a:solidFill>
                    <a:srgbClr val="003366"/>
                  </a:solidFill>
                  <a:effectLst/>
                  <a:uLnTx/>
                  <a:uFillTx/>
                  <a:latin typeface="Times New Roman" panose="02020503050405090304" pitchFamily="18" charset="0"/>
                  <a:ea typeface="仿宋_GB2312" pitchFamily="49" charset="-122"/>
                  <a:cs typeface="+mn-cs"/>
                  <a:sym typeface="Symbol" panose="05050102010706020507" pitchFamily="18" charset="2"/>
                </a:endParaRPr>
              </a:p>
            </p:txBody>
          </p:sp>
          <p:sp>
            <p:nvSpPr>
              <p:cNvPr id="287766" name="Line 22"/>
              <p:cNvSpPr>
                <a:spLocks noChangeShapeType="1"/>
              </p:cNvSpPr>
              <p:nvPr/>
            </p:nvSpPr>
            <p:spPr bwMode="auto">
              <a:xfrm>
                <a:off x="1429" y="436"/>
                <a:ext cx="317" cy="0"/>
              </a:xfrm>
              <a:prstGeom prst="line">
                <a:avLst/>
              </a:prstGeom>
              <a:noFill/>
              <a:ln w="28575" cap="sq">
                <a:solidFill>
                  <a:schemeClr val="tx1"/>
                </a:solidFill>
                <a:round/>
                <a:headEnd type="triangle" w="med" len="med"/>
              </a:ln>
              <a:effectLst>
                <a:prstShdw prst="shdw17" dist="17961" dir="2700000">
                  <a:schemeClr val="tx1">
                    <a:gamma/>
                    <a:shade val="60000"/>
                    <a:invGamma/>
                  </a:schemeClr>
                </a:prstShdw>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3366"/>
                  </a:solidFill>
                  <a:effectLst/>
                  <a:uLnTx/>
                  <a:uFillTx/>
                  <a:latin typeface="Arial" panose="020B0604020202090204" pitchFamily="34" charset="0"/>
                  <a:ea typeface="+mn-ea"/>
                  <a:cs typeface="+mn-cs"/>
                </a:endParaRPr>
              </a:p>
            </p:txBody>
          </p:sp>
          <p:sp>
            <p:nvSpPr>
              <p:cNvPr id="157782" name="Text Box 23"/>
              <p:cNvSpPr txBox="1">
                <a:spLocks noChangeArrowheads="1"/>
              </p:cNvSpPr>
              <p:nvPr/>
            </p:nvSpPr>
            <p:spPr bwMode="auto">
              <a:xfrm>
                <a:off x="1338" y="164"/>
                <a:ext cx="544" cy="290"/>
              </a:xfrm>
              <a:prstGeom prst="rect">
                <a:avLst/>
              </a:prstGeom>
              <a:noFill/>
              <a:ln>
                <a:noFill/>
              </a:ln>
              <a:effectLst>
                <a:prstShdw prst="shdw17" dist="17961" dir="2700000">
                  <a:srgbClr val="3D5C99"/>
                </a:prstShdw>
              </a:effectLst>
              <a:extLst>
                <a:ext uri="{909E8E84-426E-40DD-AFC4-6F175D3DCCD1}">
                  <a14:hiddenFill xmlns:a14="http://schemas.microsoft.com/office/drawing/2010/main">
                    <a:blipFill dpi="0" rotWithShape="0">
                      <a:blip r:embed="rId1"/>
                      <a:srcRect/>
                      <a:tile tx="0" ty="0" sx="100000" sy="100000" flip="none" algn="tl"/>
                    </a:blipFill>
                  </a14:hiddenFill>
                </a:ext>
                <a:ext uri="{91240B29-F687-4F45-9708-019B960494DF}">
                  <a14:hiddenLine xmlns:a14="http://schemas.microsoft.com/office/drawing/2010/main" w="28575">
                    <a:solidFill>
                      <a:schemeClr val="bg1"/>
                    </a:solidFill>
                    <a:miter lim="800000"/>
                    <a:headEnd/>
                    <a:tailEnd/>
                  </a14:hiddenLine>
                </a:ext>
              </a:extLst>
            </p:spPr>
            <p:txBody>
              <a:bodyP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marL="0" marR="0" lvl="0" indent="0" algn="ctr" defTabSz="914400" rtl="0" eaLnBrk="0" fontAlgn="base" latinLnBrk="0" hangingPunct="0">
                  <a:lnSpc>
                    <a:spcPct val="100000"/>
                  </a:lnSpc>
                  <a:spcBef>
                    <a:spcPct val="50000"/>
                  </a:spcBef>
                  <a:spcAft>
                    <a:spcPct val="0"/>
                  </a:spcAft>
                  <a:buClrTx/>
                  <a:buSzTx/>
                  <a:buFontTx/>
                  <a:buNone/>
                  <a:defRPr/>
                </a:pPr>
                <a:r>
                  <a:rPr kumimoji="1" lang="en-US" altLang="zh-CN" sz="2400" b="1" i="0" u="none" strike="noStrike" kern="1200" cap="none" spc="0" normalizeH="0" baseline="0" noProof="0">
                    <a:ln>
                      <a:noFill/>
                    </a:ln>
                    <a:solidFill>
                      <a:srgbClr val="003366"/>
                    </a:solidFill>
                    <a:effectLst/>
                    <a:uLnTx/>
                    <a:uFillTx/>
                    <a:latin typeface="Times New Roman" panose="02020503050405090304" pitchFamily="18" charset="0"/>
                    <a:ea typeface="仿宋_GB2312" pitchFamily="49" charset="-122"/>
                    <a:cs typeface="+mn-cs"/>
                    <a:sym typeface="Symbol" panose="05050102010706020507" pitchFamily="18" charset="2"/>
                  </a:rPr>
                  <a:t>I =?</a:t>
                </a:r>
                <a:endParaRPr kumimoji="1" lang="en-US" altLang="zh-CN" sz="2400" b="1" i="0" u="none" strike="noStrike" kern="1200" cap="none" spc="0" normalizeH="0" baseline="0" noProof="0">
                  <a:ln>
                    <a:noFill/>
                  </a:ln>
                  <a:solidFill>
                    <a:srgbClr val="003366"/>
                  </a:solidFill>
                  <a:effectLst/>
                  <a:uLnTx/>
                  <a:uFillTx/>
                  <a:latin typeface="Times New Roman" panose="02020503050405090304" pitchFamily="18" charset="0"/>
                  <a:ea typeface="仿宋_GB2312" pitchFamily="49" charset="-122"/>
                  <a:cs typeface="+mn-cs"/>
                  <a:sym typeface="Symbol" panose="05050102010706020507" pitchFamily="18" charset="2"/>
                </a:endParaRPr>
              </a:p>
            </p:txBody>
          </p:sp>
          <p:sp>
            <p:nvSpPr>
              <p:cNvPr id="157783" name="Text Box 24"/>
              <p:cNvSpPr txBox="1">
                <a:spLocks noChangeArrowheads="1"/>
              </p:cNvSpPr>
              <p:nvPr/>
            </p:nvSpPr>
            <p:spPr bwMode="auto">
              <a:xfrm>
                <a:off x="657" y="709"/>
                <a:ext cx="589" cy="290"/>
              </a:xfrm>
              <a:prstGeom prst="rect">
                <a:avLst/>
              </a:prstGeom>
              <a:noFill/>
              <a:ln>
                <a:noFill/>
              </a:ln>
              <a:effectLst>
                <a:prstShdw prst="shdw17" dist="17961" dir="2700000">
                  <a:srgbClr val="3D5C99"/>
                </a:prstShdw>
              </a:effectLst>
              <a:extLst>
                <a:ext uri="{909E8E84-426E-40DD-AFC4-6F175D3DCCD1}">
                  <a14:hiddenFill xmlns:a14="http://schemas.microsoft.com/office/drawing/2010/main">
                    <a:blipFill dpi="0" rotWithShape="0">
                      <a:blip r:embed="rId1"/>
                      <a:srcRect/>
                      <a:tile tx="0" ty="0" sx="100000" sy="100000" flip="none" algn="tl"/>
                    </a:blipFill>
                  </a14:hiddenFill>
                </a:ext>
                <a:ext uri="{91240B29-F687-4F45-9708-019B960494DF}">
                  <a14:hiddenLine xmlns:a14="http://schemas.microsoft.com/office/drawing/2010/main" w="28575">
                    <a:solidFill>
                      <a:schemeClr val="bg1"/>
                    </a:solidFill>
                    <a:miter lim="800000"/>
                    <a:headEnd/>
                    <a:tailEnd/>
                  </a14:hiddenLine>
                </a:ext>
              </a:extLst>
            </p:spPr>
            <p:txBody>
              <a:bodyP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marL="0" marR="0" lvl="0" indent="0" algn="ctr" defTabSz="914400" rtl="0" eaLnBrk="0" fontAlgn="base" latinLnBrk="0" hangingPunct="0">
                  <a:lnSpc>
                    <a:spcPct val="100000"/>
                  </a:lnSpc>
                  <a:spcBef>
                    <a:spcPct val="50000"/>
                  </a:spcBef>
                  <a:spcAft>
                    <a:spcPct val="0"/>
                  </a:spcAft>
                  <a:buClrTx/>
                  <a:buSzTx/>
                  <a:buFontTx/>
                  <a:buNone/>
                  <a:defRPr/>
                </a:pPr>
                <a:r>
                  <a:rPr kumimoji="1" lang="en-US" altLang="zh-CN" sz="2400" b="1" i="0" u="none" strike="noStrike" kern="1200" cap="none" spc="0" normalizeH="0" baseline="0" noProof="0">
                    <a:ln>
                      <a:noFill/>
                    </a:ln>
                    <a:solidFill>
                      <a:srgbClr val="003366"/>
                    </a:solidFill>
                    <a:effectLst/>
                    <a:uLnTx/>
                    <a:uFillTx/>
                    <a:latin typeface="Times New Roman" panose="02020503050405090304" pitchFamily="18" charset="0"/>
                    <a:ea typeface="仿宋_GB2312" pitchFamily="49" charset="-122"/>
                    <a:cs typeface="+mn-cs"/>
                    <a:sym typeface="Symbol" panose="05050102010706020507" pitchFamily="18" charset="2"/>
                  </a:rPr>
                  <a:t>10</a:t>
                </a:r>
                <a:endParaRPr kumimoji="1" lang="en-US" altLang="zh-CN" sz="2400" b="1" i="0" u="none" strike="noStrike" kern="1200" cap="none" spc="0" normalizeH="0" baseline="0" noProof="0">
                  <a:ln>
                    <a:noFill/>
                  </a:ln>
                  <a:solidFill>
                    <a:srgbClr val="003366"/>
                  </a:solidFill>
                  <a:effectLst/>
                  <a:uLnTx/>
                  <a:uFillTx/>
                  <a:latin typeface="Times New Roman" panose="02020503050405090304" pitchFamily="18" charset="0"/>
                  <a:ea typeface="仿宋_GB2312" pitchFamily="49" charset="-122"/>
                  <a:cs typeface="+mn-cs"/>
                  <a:sym typeface="Symbol" panose="05050102010706020507" pitchFamily="18" charset="2"/>
                </a:endParaRPr>
              </a:p>
            </p:txBody>
          </p:sp>
          <p:sp>
            <p:nvSpPr>
              <p:cNvPr id="157784" name="Text Box 25"/>
              <p:cNvSpPr txBox="1">
                <a:spLocks noChangeArrowheads="1"/>
              </p:cNvSpPr>
              <p:nvPr/>
            </p:nvSpPr>
            <p:spPr bwMode="auto">
              <a:xfrm>
                <a:off x="249" y="255"/>
                <a:ext cx="318" cy="290"/>
              </a:xfrm>
              <a:prstGeom prst="rect">
                <a:avLst/>
              </a:prstGeom>
              <a:noFill/>
              <a:ln>
                <a:noFill/>
              </a:ln>
              <a:effectLst>
                <a:prstShdw prst="shdw17" dist="17961" dir="2700000">
                  <a:srgbClr val="3D5C99"/>
                </a:prstShdw>
              </a:effectLst>
              <a:extLst>
                <a:ext uri="{909E8E84-426E-40DD-AFC4-6F175D3DCCD1}">
                  <a14:hiddenFill xmlns:a14="http://schemas.microsoft.com/office/drawing/2010/main">
                    <a:blipFill dpi="0" rotWithShape="0">
                      <a:blip r:embed="rId1"/>
                      <a:srcRect/>
                      <a:tile tx="0" ty="0" sx="100000" sy="100000" flip="none" algn="tl"/>
                    </a:blipFill>
                  </a14:hiddenFill>
                </a:ext>
                <a:ext uri="{91240B29-F687-4F45-9708-019B960494DF}">
                  <a14:hiddenLine xmlns:a14="http://schemas.microsoft.com/office/drawing/2010/main" w="28575">
                    <a:solidFill>
                      <a:schemeClr val="bg1"/>
                    </a:solidFill>
                    <a:miter lim="800000"/>
                    <a:headEnd/>
                    <a:tailEnd/>
                  </a14:hiddenLine>
                </a:ext>
              </a:extLst>
            </p:spPr>
            <p:txBody>
              <a:bodyP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marL="0" marR="0" lvl="0" indent="0" algn="ctr" defTabSz="914400" rtl="0" eaLnBrk="0" fontAlgn="base" latinLnBrk="0" hangingPunct="0">
                  <a:lnSpc>
                    <a:spcPct val="100000"/>
                  </a:lnSpc>
                  <a:spcBef>
                    <a:spcPct val="50000"/>
                  </a:spcBef>
                  <a:spcAft>
                    <a:spcPct val="0"/>
                  </a:spcAft>
                  <a:buClrTx/>
                  <a:buSzTx/>
                  <a:buFontTx/>
                  <a:buNone/>
                  <a:defRPr/>
                </a:pPr>
                <a:r>
                  <a:rPr kumimoji="1" lang="en-US" altLang="zh-CN" sz="2400" b="1" i="0" u="none" strike="noStrike" kern="1200" cap="none" spc="0" normalizeH="0" baseline="0" noProof="0">
                    <a:ln>
                      <a:noFill/>
                    </a:ln>
                    <a:solidFill>
                      <a:srgbClr val="000000"/>
                    </a:solidFill>
                    <a:effectLst/>
                    <a:uLnTx/>
                    <a:uFillTx/>
                    <a:latin typeface="Times New Roman" panose="02020503050405090304" pitchFamily="18" charset="0"/>
                    <a:ea typeface="仿宋_GB2312" pitchFamily="49" charset="-122"/>
                    <a:cs typeface="+mn-cs"/>
                    <a:sym typeface="Symbol" panose="05050102010706020507" pitchFamily="18" charset="2"/>
                  </a:rPr>
                  <a:t>5.</a:t>
                </a:r>
                <a:endParaRPr kumimoji="1" lang="en-US" altLang="zh-CN" sz="2400" b="1" i="0" u="none" strike="noStrike" kern="1200" cap="none" spc="0" normalizeH="0" baseline="0" noProof="0">
                  <a:ln>
                    <a:noFill/>
                  </a:ln>
                  <a:solidFill>
                    <a:srgbClr val="000000"/>
                  </a:solidFill>
                  <a:effectLst/>
                  <a:uLnTx/>
                  <a:uFillTx/>
                  <a:latin typeface="Times New Roman" panose="02020503050405090304" pitchFamily="18" charset="0"/>
                  <a:ea typeface="仿宋_GB2312" pitchFamily="49" charset="-122"/>
                  <a:cs typeface="+mn-cs"/>
                  <a:sym typeface="Symbol" panose="05050102010706020507" pitchFamily="18" charset="2"/>
                </a:endParaRPr>
              </a:p>
            </p:txBody>
          </p:sp>
        </p:grpSp>
      </p:grpSp>
      <p:grpSp>
        <p:nvGrpSpPr>
          <p:cNvPr id="287770" name="Group 26"/>
          <p:cNvGrpSpPr/>
          <p:nvPr/>
        </p:nvGrpSpPr>
        <p:grpSpPr bwMode="auto">
          <a:xfrm>
            <a:off x="6096000" y="422275"/>
            <a:ext cx="4572000" cy="2520950"/>
            <a:chOff x="2880" y="164"/>
            <a:chExt cx="2880" cy="1588"/>
          </a:xfrm>
        </p:grpSpPr>
        <p:sp>
          <p:nvSpPr>
            <p:cNvPr id="157742" name="Text Box 27"/>
            <p:cNvSpPr txBox="1">
              <a:spLocks noChangeArrowheads="1"/>
            </p:cNvSpPr>
            <p:nvPr/>
          </p:nvSpPr>
          <p:spPr bwMode="auto">
            <a:xfrm>
              <a:off x="4468" y="164"/>
              <a:ext cx="385" cy="290"/>
            </a:xfrm>
            <a:prstGeom prst="rect">
              <a:avLst/>
            </a:prstGeom>
            <a:noFill/>
            <a:ln>
              <a:noFill/>
            </a:ln>
            <a:effectLst>
              <a:prstShdw prst="shdw17" dist="17961" dir="2700000">
                <a:srgbClr val="3D5C99"/>
              </a:prstShdw>
            </a:effectLst>
            <a:extLst>
              <a:ext uri="{909E8E84-426E-40DD-AFC4-6F175D3DCCD1}">
                <a14:hiddenFill xmlns:a14="http://schemas.microsoft.com/office/drawing/2010/main">
                  <a:blipFill dpi="0" rotWithShape="0">
                    <a:blip r:embed="rId1"/>
                    <a:srcRect/>
                    <a:tile tx="0" ty="0" sx="100000" sy="100000" flip="none" algn="tl"/>
                  </a:blipFill>
                </a14:hiddenFill>
              </a:ext>
              <a:ext uri="{91240B29-F687-4F45-9708-019B960494DF}">
                <a14:hiddenLine xmlns:a14="http://schemas.microsoft.com/office/drawing/2010/main" w="28575">
                  <a:solidFill>
                    <a:schemeClr val="bg1"/>
                  </a:solidFill>
                  <a:miter lim="800000"/>
                  <a:headEnd/>
                  <a:tailEnd/>
                </a14:hiddenLine>
              </a:ext>
            </a:extLst>
          </p:spPr>
          <p:txBody>
            <a:bodyP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marL="0" marR="0" lvl="0" indent="0" algn="ctr" defTabSz="914400" rtl="0" eaLnBrk="0" fontAlgn="base" latinLnBrk="0" hangingPunct="0">
                <a:lnSpc>
                  <a:spcPct val="100000"/>
                </a:lnSpc>
                <a:spcBef>
                  <a:spcPct val="50000"/>
                </a:spcBef>
                <a:spcAft>
                  <a:spcPct val="0"/>
                </a:spcAft>
                <a:buClrTx/>
                <a:buSzTx/>
                <a:buFontTx/>
                <a:buNone/>
                <a:defRPr/>
              </a:pPr>
              <a:r>
                <a:rPr kumimoji="1" lang="en-US" altLang="zh-CN" sz="2400" b="1" i="0" u="none" strike="noStrike" kern="1200" cap="none" spc="0" normalizeH="0" baseline="0" noProof="0">
                  <a:ln>
                    <a:noFill/>
                  </a:ln>
                  <a:solidFill>
                    <a:srgbClr val="003366"/>
                  </a:solidFill>
                  <a:effectLst/>
                  <a:uLnTx/>
                  <a:uFillTx/>
                  <a:latin typeface="Times New Roman" panose="02020503050405090304" pitchFamily="18" charset="0"/>
                  <a:ea typeface="仿宋_GB2312" pitchFamily="49" charset="-122"/>
                  <a:cs typeface="+mn-cs"/>
                  <a:sym typeface="Symbol" panose="05050102010706020507" pitchFamily="18" charset="2"/>
                </a:rPr>
                <a:t>4V</a:t>
              </a:r>
              <a:endParaRPr kumimoji="1" lang="en-US" altLang="zh-CN" sz="2400" b="1" i="0" u="none" strike="noStrike" kern="1200" cap="none" spc="0" normalizeH="0" baseline="0" noProof="0">
                <a:ln>
                  <a:noFill/>
                </a:ln>
                <a:solidFill>
                  <a:srgbClr val="003366"/>
                </a:solidFill>
                <a:effectLst/>
                <a:uLnTx/>
                <a:uFillTx/>
                <a:latin typeface="Times New Roman" panose="02020503050405090304" pitchFamily="18" charset="0"/>
                <a:ea typeface="仿宋_GB2312" pitchFamily="49" charset="-122"/>
                <a:cs typeface="+mn-cs"/>
                <a:sym typeface="Symbol" panose="05050102010706020507" pitchFamily="18" charset="2"/>
              </a:endParaRPr>
            </a:p>
          </p:txBody>
        </p:sp>
        <p:grpSp>
          <p:nvGrpSpPr>
            <p:cNvPr id="157743" name="Group 28"/>
            <p:cNvGrpSpPr/>
            <p:nvPr/>
          </p:nvGrpSpPr>
          <p:grpSpPr bwMode="auto">
            <a:xfrm>
              <a:off x="2880" y="210"/>
              <a:ext cx="2880" cy="1542"/>
              <a:chOff x="2880" y="300"/>
              <a:chExt cx="2880" cy="1542"/>
            </a:xfrm>
          </p:grpSpPr>
          <p:sp>
            <p:nvSpPr>
              <p:cNvPr id="157744" name="Oval 29"/>
              <p:cNvSpPr>
                <a:spLocks noChangeArrowheads="1"/>
              </p:cNvSpPr>
              <p:nvPr/>
            </p:nvSpPr>
            <p:spPr bwMode="auto">
              <a:xfrm rot="5400000">
                <a:off x="4467" y="483"/>
                <a:ext cx="363" cy="362"/>
              </a:xfrm>
              <a:prstGeom prst="ellipse">
                <a:avLst/>
              </a:prstGeom>
              <a:solidFill>
                <a:schemeClr val="accent1"/>
              </a:solidFill>
              <a:ln w="38100" cap="sq" algn="ctr">
                <a:solidFill>
                  <a:srgbClr val="FF9900"/>
                </a:solidFill>
                <a:round/>
              </a:ln>
              <a:effectLst>
                <a:prstShdw prst="shdw17" dist="17961" dir="2700000">
                  <a:srgbClr val="995C00"/>
                </a:prstShdw>
              </a:effectLst>
            </p:spPr>
            <p:txBody>
              <a:bodyPr wrap="none" anchor="ct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3366"/>
                  </a:solidFill>
                  <a:effectLst/>
                  <a:uLnTx/>
                  <a:uFillTx/>
                  <a:latin typeface="Arial" panose="020B0604020202090204" pitchFamily="34" charset="0"/>
                  <a:ea typeface="宋体" pitchFamily="2" charset="-122"/>
                  <a:cs typeface="+mn-cs"/>
                </a:endParaRPr>
              </a:p>
            </p:txBody>
          </p:sp>
          <p:sp>
            <p:nvSpPr>
              <p:cNvPr id="157745" name="Rectangle 30"/>
              <p:cNvSpPr>
                <a:spLocks noChangeArrowheads="1"/>
              </p:cNvSpPr>
              <p:nvPr/>
            </p:nvSpPr>
            <p:spPr bwMode="auto">
              <a:xfrm>
                <a:off x="3402" y="663"/>
                <a:ext cx="635" cy="1179"/>
              </a:xfrm>
              <a:prstGeom prst="rect">
                <a:avLst/>
              </a:prstGeom>
              <a:noFill/>
              <a:ln w="28575" cap="sq" algn="ctr">
                <a:solidFill>
                  <a:srgbClr val="CC0000"/>
                </a:solidFill>
                <a:miter lim="800000"/>
              </a:ln>
              <a:effectLst>
                <a:prstShdw prst="shdw17" dist="17961" dir="2700000">
                  <a:srgbClr val="7A0000"/>
                </a:prstShdw>
              </a:effectLst>
              <a:extLst>
                <a:ext uri="{909E8E84-426E-40DD-AFC4-6F175D3DCCD1}">
                  <a14:hiddenFill xmlns:a14="http://schemas.microsoft.com/office/drawing/2010/main">
                    <a:solidFill>
                      <a:schemeClr val="accent1"/>
                    </a:solidFill>
                  </a14:hiddenFill>
                </a:ext>
              </a:extLst>
            </p:spPr>
            <p:txBody>
              <a:bodyPr wrap="none" anchor="ct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3366"/>
                  </a:solidFill>
                  <a:effectLst/>
                  <a:uLnTx/>
                  <a:uFillTx/>
                  <a:latin typeface="Arial" panose="020B0604020202090204" pitchFamily="34" charset="0"/>
                  <a:ea typeface="宋体" pitchFamily="2" charset="-122"/>
                  <a:cs typeface="+mn-cs"/>
                </a:endParaRPr>
              </a:p>
            </p:txBody>
          </p:sp>
          <p:grpSp>
            <p:nvGrpSpPr>
              <p:cNvPr id="157746" name="Group 31"/>
              <p:cNvGrpSpPr/>
              <p:nvPr/>
            </p:nvGrpSpPr>
            <p:grpSpPr bwMode="auto">
              <a:xfrm>
                <a:off x="3198" y="1116"/>
                <a:ext cx="363" cy="318"/>
                <a:chOff x="1156" y="2614"/>
                <a:chExt cx="409" cy="408"/>
              </a:xfrm>
            </p:grpSpPr>
            <p:sp>
              <p:nvSpPr>
                <p:cNvPr id="157763" name="Oval 32"/>
                <p:cNvSpPr>
                  <a:spLocks noChangeArrowheads="1"/>
                </p:cNvSpPr>
                <p:nvPr/>
              </p:nvSpPr>
              <p:spPr bwMode="auto">
                <a:xfrm>
                  <a:off x="1156" y="2614"/>
                  <a:ext cx="409" cy="408"/>
                </a:xfrm>
                <a:prstGeom prst="ellipse">
                  <a:avLst/>
                </a:prstGeom>
                <a:solidFill>
                  <a:schemeClr val="accent1"/>
                </a:solidFill>
                <a:ln w="38100" cap="sq" algn="ctr">
                  <a:solidFill>
                    <a:srgbClr val="FF9900"/>
                  </a:solidFill>
                  <a:round/>
                </a:ln>
                <a:effectLst>
                  <a:prstShdw prst="shdw17" dist="17961" dir="2700000">
                    <a:srgbClr val="995C00"/>
                  </a:prstShdw>
                </a:effectLst>
              </p:spPr>
              <p:txBody>
                <a:bodyPr wrap="none" anchor="ct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3366"/>
                    </a:solidFill>
                    <a:effectLst/>
                    <a:uLnTx/>
                    <a:uFillTx/>
                    <a:latin typeface="Arial" panose="020B0604020202090204" pitchFamily="34" charset="0"/>
                    <a:ea typeface="宋体" pitchFamily="2" charset="-122"/>
                    <a:cs typeface="+mn-cs"/>
                  </a:endParaRPr>
                </a:p>
              </p:txBody>
            </p:sp>
            <p:sp>
              <p:nvSpPr>
                <p:cNvPr id="157764" name="Line 33"/>
                <p:cNvSpPr>
                  <a:spLocks noChangeShapeType="1"/>
                </p:cNvSpPr>
                <p:nvPr/>
              </p:nvSpPr>
              <p:spPr bwMode="auto">
                <a:xfrm>
                  <a:off x="1156" y="2840"/>
                  <a:ext cx="409" cy="0"/>
                </a:xfrm>
                <a:prstGeom prst="line">
                  <a:avLst/>
                </a:prstGeom>
                <a:noFill/>
                <a:ln w="38100" cap="sq">
                  <a:solidFill>
                    <a:srgbClr val="FF9900"/>
                  </a:solidFill>
                  <a:round/>
                </a:ln>
                <a:effectLst>
                  <a:prstShdw prst="shdw17" dist="17961" dir="2700000">
                    <a:srgbClr val="995C00"/>
                  </a:prstShdw>
                </a:effectLst>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3366"/>
                    </a:solidFill>
                    <a:effectLst/>
                    <a:uLnTx/>
                    <a:uFillTx/>
                    <a:latin typeface="Arial" panose="020B0604020202090204" pitchFamily="34" charset="0"/>
                    <a:ea typeface="+mn-ea"/>
                    <a:cs typeface="+mn-cs"/>
                  </a:endParaRPr>
                </a:p>
              </p:txBody>
            </p:sp>
          </p:grpSp>
          <p:sp>
            <p:nvSpPr>
              <p:cNvPr id="287778" name="Rectangle 34"/>
              <p:cNvSpPr>
                <a:spLocks noChangeArrowheads="1"/>
              </p:cNvSpPr>
              <p:nvPr/>
            </p:nvSpPr>
            <p:spPr bwMode="auto">
              <a:xfrm>
                <a:off x="3969" y="1117"/>
                <a:ext cx="181" cy="272"/>
              </a:xfrm>
              <a:prstGeom prst="rect">
                <a:avLst/>
              </a:prstGeom>
              <a:solidFill>
                <a:schemeClr val="accent1"/>
              </a:solidFill>
              <a:ln>
                <a:noFill/>
              </a:ln>
              <a:effectLst>
                <a:prstShdw prst="shdw17" dist="17961" dir="2700000">
                  <a:schemeClr val="accent1">
                    <a:gamma/>
                    <a:shade val="60000"/>
                    <a:invGamma/>
                  </a:schemeClr>
                </a:prstShdw>
              </a:effectLst>
            </p:spPr>
            <p:txBody>
              <a:bodyPr wrap="none" anchor="ct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3366"/>
                  </a:solidFill>
                  <a:effectLst/>
                  <a:uLnTx/>
                  <a:uFillTx/>
                  <a:latin typeface="Arial" panose="020B0604020202090204" pitchFamily="34" charset="0"/>
                  <a:ea typeface="宋体" pitchFamily="2" charset="-122"/>
                  <a:cs typeface="+mn-cs"/>
                </a:endParaRPr>
              </a:p>
            </p:txBody>
          </p:sp>
          <p:sp>
            <p:nvSpPr>
              <p:cNvPr id="157748" name="Line 35"/>
              <p:cNvSpPr>
                <a:spLocks noChangeShapeType="1"/>
              </p:cNvSpPr>
              <p:nvPr/>
            </p:nvSpPr>
            <p:spPr bwMode="auto">
              <a:xfrm>
                <a:off x="4037" y="663"/>
                <a:ext cx="1111" cy="0"/>
              </a:xfrm>
              <a:prstGeom prst="line">
                <a:avLst/>
              </a:prstGeom>
              <a:noFill/>
              <a:ln w="28575" cap="sq">
                <a:solidFill>
                  <a:srgbClr val="CC0000"/>
                </a:solidFill>
                <a:round/>
                <a:headEnd type="oval" w="med" len="med"/>
                <a:tailEnd type="oval" w="med" len="med"/>
              </a:ln>
              <a:effectLst>
                <a:prstShdw prst="shdw17" dist="17961" dir="2700000">
                  <a:srgbClr val="7A0000"/>
                </a:prstShdw>
              </a:effectLst>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3366"/>
                  </a:solidFill>
                  <a:effectLst/>
                  <a:uLnTx/>
                  <a:uFillTx/>
                  <a:latin typeface="Arial" panose="020B0604020202090204" pitchFamily="34" charset="0"/>
                  <a:ea typeface="+mn-ea"/>
                  <a:cs typeface="+mn-cs"/>
                </a:endParaRPr>
              </a:p>
            </p:txBody>
          </p:sp>
          <p:sp>
            <p:nvSpPr>
              <p:cNvPr id="157749" name="Line 36"/>
              <p:cNvSpPr>
                <a:spLocks noChangeShapeType="1"/>
              </p:cNvSpPr>
              <p:nvPr/>
            </p:nvSpPr>
            <p:spPr bwMode="auto">
              <a:xfrm>
                <a:off x="4037" y="1842"/>
                <a:ext cx="1111" cy="0"/>
              </a:xfrm>
              <a:prstGeom prst="line">
                <a:avLst/>
              </a:prstGeom>
              <a:noFill/>
              <a:ln w="28575" cap="sq">
                <a:solidFill>
                  <a:srgbClr val="CC0000"/>
                </a:solidFill>
                <a:round/>
                <a:headEnd type="oval" w="med" len="med"/>
                <a:tailEnd type="oval" w="med" len="med"/>
              </a:ln>
              <a:effectLst>
                <a:prstShdw prst="shdw17" dist="17961" dir="2700000">
                  <a:srgbClr val="7A0000"/>
                </a:prstShdw>
              </a:effectLst>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3366"/>
                  </a:solidFill>
                  <a:effectLst/>
                  <a:uLnTx/>
                  <a:uFillTx/>
                  <a:latin typeface="Arial" panose="020B0604020202090204" pitchFamily="34" charset="0"/>
                  <a:ea typeface="+mn-ea"/>
                  <a:cs typeface="+mn-cs"/>
                </a:endParaRPr>
              </a:p>
            </p:txBody>
          </p:sp>
          <p:sp>
            <p:nvSpPr>
              <p:cNvPr id="157750" name="Text Box 37"/>
              <p:cNvSpPr txBox="1">
                <a:spLocks noChangeArrowheads="1"/>
              </p:cNvSpPr>
              <p:nvPr/>
            </p:nvSpPr>
            <p:spPr bwMode="auto">
              <a:xfrm>
                <a:off x="4876" y="618"/>
                <a:ext cx="317" cy="329"/>
              </a:xfrm>
              <a:prstGeom prst="rect">
                <a:avLst/>
              </a:prstGeom>
              <a:noFill/>
              <a:ln>
                <a:noFill/>
              </a:ln>
              <a:effectLst>
                <a:prstShdw prst="shdw17" dist="17961" dir="2700000">
                  <a:srgbClr val="3D5C99"/>
                </a:prstShdw>
              </a:effectLst>
              <a:extLst>
                <a:ext uri="{909E8E84-426E-40DD-AFC4-6F175D3DCCD1}">
                  <a14:hiddenFill xmlns:a14="http://schemas.microsoft.com/office/drawing/2010/main">
                    <a:blipFill dpi="0" rotWithShape="0">
                      <a:blip r:embed="rId1"/>
                      <a:srcRect/>
                      <a:tile tx="0" ty="0" sx="100000" sy="100000" flip="none" algn="tl"/>
                    </a:blipFill>
                  </a14:hiddenFill>
                </a:ext>
                <a:ext uri="{91240B29-F687-4F45-9708-019B960494DF}">
                  <a14:hiddenLine xmlns:a14="http://schemas.microsoft.com/office/drawing/2010/main" w="28575">
                    <a:solidFill>
                      <a:schemeClr val="bg1"/>
                    </a:solidFill>
                    <a:miter lim="800000"/>
                    <a:headEnd/>
                    <a:tailEnd/>
                  </a14:hiddenLine>
                </a:ext>
              </a:extLst>
            </p:spPr>
            <p:txBody>
              <a:bodyP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marL="0" marR="0" lvl="0" indent="0" algn="ctr" defTabSz="914400" rtl="0" eaLnBrk="0" fontAlgn="base" latinLnBrk="0" hangingPunct="0">
                  <a:lnSpc>
                    <a:spcPct val="100000"/>
                  </a:lnSpc>
                  <a:spcBef>
                    <a:spcPct val="50000"/>
                  </a:spcBef>
                  <a:spcAft>
                    <a:spcPct val="0"/>
                  </a:spcAft>
                  <a:buClrTx/>
                  <a:buSzTx/>
                  <a:buFontTx/>
                  <a:buNone/>
                  <a:defRPr/>
                </a:pPr>
                <a:r>
                  <a:rPr kumimoji="1" lang="en-US" altLang="zh-CN" sz="2800" b="1" i="0" u="none" strike="noStrike" kern="1200" cap="none" spc="0" normalizeH="0" baseline="0" noProof="0">
                    <a:ln>
                      <a:noFill/>
                    </a:ln>
                    <a:solidFill>
                      <a:srgbClr val="000000"/>
                    </a:solidFill>
                    <a:effectLst/>
                    <a:uLnTx/>
                    <a:uFillTx/>
                    <a:latin typeface="Times New Roman" panose="02020503050405090304" pitchFamily="18" charset="0"/>
                    <a:ea typeface="仿宋_GB2312" pitchFamily="49" charset="-122"/>
                    <a:cs typeface="+mn-cs"/>
                    <a:sym typeface="Symbol" panose="05050102010706020507" pitchFamily="18" charset="2"/>
                  </a:rPr>
                  <a:t>+</a:t>
                </a:r>
                <a:endParaRPr kumimoji="1" lang="en-US" altLang="zh-CN" sz="2800" b="1" i="0" u="none" strike="noStrike" kern="1200" cap="none" spc="0" normalizeH="0" baseline="0" noProof="0">
                  <a:ln>
                    <a:noFill/>
                  </a:ln>
                  <a:solidFill>
                    <a:srgbClr val="000000"/>
                  </a:solidFill>
                  <a:effectLst/>
                  <a:uLnTx/>
                  <a:uFillTx/>
                  <a:latin typeface="Times New Roman" panose="02020503050405090304" pitchFamily="18" charset="0"/>
                  <a:ea typeface="仿宋_GB2312" pitchFamily="49" charset="-122"/>
                  <a:cs typeface="+mn-cs"/>
                  <a:sym typeface="Symbol" panose="05050102010706020507" pitchFamily="18" charset="2"/>
                </a:endParaRPr>
              </a:p>
            </p:txBody>
          </p:sp>
          <p:sp>
            <p:nvSpPr>
              <p:cNvPr id="157751" name="Text Box 38"/>
              <p:cNvSpPr txBox="1">
                <a:spLocks noChangeArrowheads="1"/>
              </p:cNvSpPr>
              <p:nvPr/>
            </p:nvSpPr>
            <p:spPr bwMode="auto">
              <a:xfrm>
                <a:off x="4921" y="1480"/>
                <a:ext cx="227" cy="329"/>
              </a:xfrm>
              <a:prstGeom prst="rect">
                <a:avLst/>
              </a:prstGeom>
              <a:noFill/>
              <a:ln>
                <a:noFill/>
              </a:ln>
              <a:effectLst>
                <a:prstShdw prst="shdw17" dist="17961" dir="2700000">
                  <a:srgbClr val="3D5C99"/>
                </a:prstShdw>
              </a:effectLst>
              <a:extLst>
                <a:ext uri="{909E8E84-426E-40DD-AFC4-6F175D3DCCD1}">
                  <a14:hiddenFill xmlns:a14="http://schemas.microsoft.com/office/drawing/2010/main">
                    <a:blipFill dpi="0" rotWithShape="0">
                      <a:blip r:embed="rId1"/>
                      <a:srcRect/>
                      <a:tile tx="0" ty="0" sx="100000" sy="100000" flip="none" algn="tl"/>
                    </a:blipFill>
                  </a14:hiddenFill>
                </a:ext>
                <a:ext uri="{91240B29-F687-4F45-9708-019B960494DF}">
                  <a14:hiddenLine xmlns:a14="http://schemas.microsoft.com/office/drawing/2010/main" w="28575">
                    <a:solidFill>
                      <a:schemeClr val="bg1"/>
                    </a:solidFill>
                    <a:miter lim="800000"/>
                    <a:headEnd/>
                    <a:tailEnd/>
                  </a14:hiddenLine>
                </a:ext>
              </a:extLst>
            </p:spPr>
            <p:txBody>
              <a:bodyP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marL="0" marR="0" lvl="0" indent="0" algn="ctr" defTabSz="914400" rtl="0" eaLnBrk="0" fontAlgn="base" latinLnBrk="0" hangingPunct="0">
                  <a:lnSpc>
                    <a:spcPct val="100000"/>
                  </a:lnSpc>
                  <a:spcBef>
                    <a:spcPct val="50000"/>
                  </a:spcBef>
                  <a:spcAft>
                    <a:spcPct val="0"/>
                  </a:spcAft>
                  <a:buClrTx/>
                  <a:buSzTx/>
                  <a:buFontTx/>
                  <a:buNone/>
                  <a:defRPr/>
                </a:pPr>
                <a:r>
                  <a:rPr kumimoji="1" lang="en-US" altLang="zh-CN" sz="2800" b="1" i="0" u="none" strike="noStrike" kern="1200" cap="none" spc="0" normalizeH="0" baseline="0" noProof="0">
                    <a:ln>
                      <a:noFill/>
                    </a:ln>
                    <a:solidFill>
                      <a:srgbClr val="000000"/>
                    </a:solidFill>
                    <a:effectLst/>
                    <a:uLnTx/>
                    <a:uFillTx/>
                    <a:latin typeface="Times New Roman" panose="02020503050405090304" pitchFamily="18" charset="0"/>
                    <a:ea typeface="仿宋_GB2312" pitchFamily="49" charset="-122"/>
                    <a:cs typeface="+mn-cs"/>
                    <a:sym typeface="Symbol" panose="05050102010706020507" pitchFamily="18" charset="2"/>
                  </a:rPr>
                  <a:t>-</a:t>
                </a:r>
                <a:endParaRPr kumimoji="1" lang="en-US" altLang="zh-CN" sz="2800" b="1" i="0" u="none" strike="noStrike" kern="1200" cap="none" spc="0" normalizeH="0" baseline="0" noProof="0">
                  <a:ln>
                    <a:noFill/>
                  </a:ln>
                  <a:solidFill>
                    <a:srgbClr val="000000"/>
                  </a:solidFill>
                  <a:effectLst/>
                  <a:uLnTx/>
                  <a:uFillTx/>
                  <a:latin typeface="Times New Roman" panose="02020503050405090304" pitchFamily="18" charset="0"/>
                  <a:ea typeface="仿宋_GB2312" pitchFamily="49" charset="-122"/>
                  <a:cs typeface="+mn-cs"/>
                  <a:sym typeface="Symbol" panose="05050102010706020507" pitchFamily="18" charset="2"/>
                </a:endParaRPr>
              </a:p>
            </p:txBody>
          </p:sp>
          <p:sp>
            <p:nvSpPr>
              <p:cNvPr id="287783" name="Line 39"/>
              <p:cNvSpPr>
                <a:spLocks noChangeShapeType="1"/>
              </p:cNvSpPr>
              <p:nvPr/>
            </p:nvSpPr>
            <p:spPr bwMode="auto">
              <a:xfrm flipV="1">
                <a:off x="3470" y="754"/>
                <a:ext cx="0" cy="318"/>
              </a:xfrm>
              <a:prstGeom prst="line">
                <a:avLst/>
              </a:prstGeom>
              <a:noFill/>
              <a:ln w="28575" cap="sq">
                <a:solidFill>
                  <a:schemeClr val="tx1"/>
                </a:solidFill>
                <a:round/>
                <a:tailEnd type="triangle" w="med" len="med"/>
              </a:ln>
              <a:effectLst>
                <a:prstShdw prst="shdw17" dist="17961" dir="2700000">
                  <a:schemeClr val="tx1">
                    <a:gamma/>
                    <a:shade val="60000"/>
                    <a:invGamma/>
                  </a:schemeClr>
                </a:prstShdw>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3366"/>
                  </a:solidFill>
                  <a:effectLst/>
                  <a:uLnTx/>
                  <a:uFillTx/>
                  <a:latin typeface="Arial" panose="020B0604020202090204" pitchFamily="34" charset="0"/>
                  <a:ea typeface="+mn-ea"/>
                  <a:cs typeface="+mn-cs"/>
                </a:endParaRPr>
              </a:p>
            </p:txBody>
          </p:sp>
          <p:sp>
            <p:nvSpPr>
              <p:cNvPr id="157753" name="Text Box 40"/>
              <p:cNvSpPr txBox="1">
                <a:spLocks noChangeArrowheads="1"/>
              </p:cNvSpPr>
              <p:nvPr/>
            </p:nvSpPr>
            <p:spPr bwMode="auto">
              <a:xfrm>
                <a:off x="2880" y="845"/>
                <a:ext cx="545" cy="290"/>
              </a:xfrm>
              <a:prstGeom prst="rect">
                <a:avLst/>
              </a:prstGeom>
              <a:noFill/>
              <a:ln>
                <a:noFill/>
              </a:ln>
              <a:effectLst>
                <a:prstShdw prst="shdw17" dist="17961" dir="2700000">
                  <a:srgbClr val="3D5C99"/>
                </a:prstShdw>
              </a:effectLst>
              <a:extLst>
                <a:ext uri="{909E8E84-426E-40DD-AFC4-6F175D3DCCD1}">
                  <a14:hiddenFill xmlns:a14="http://schemas.microsoft.com/office/drawing/2010/main">
                    <a:blipFill dpi="0" rotWithShape="0">
                      <a:blip r:embed="rId1"/>
                      <a:srcRect/>
                      <a:tile tx="0" ty="0" sx="100000" sy="100000" flip="none" algn="tl"/>
                    </a:blipFill>
                  </a14:hiddenFill>
                </a:ext>
                <a:ext uri="{91240B29-F687-4F45-9708-019B960494DF}">
                  <a14:hiddenLine xmlns:a14="http://schemas.microsoft.com/office/drawing/2010/main" w="28575">
                    <a:solidFill>
                      <a:schemeClr val="bg1"/>
                    </a:solidFill>
                    <a:miter lim="800000"/>
                    <a:headEnd/>
                    <a:tailEnd/>
                  </a14:hiddenLine>
                </a:ext>
              </a:extLst>
            </p:spPr>
            <p:txBody>
              <a:bodyP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marL="0" marR="0" lvl="0" indent="0" algn="ctr" defTabSz="914400" rtl="0" eaLnBrk="0" fontAlgn="base" latinLnBrk="0" hangingPunct="0">
                  <a:lnSpc>
                    <a:spcPct val="100000"/>
                  </a:lnSpc>
                  <a:spcBef>
                    <a:spcPct val="50000"/>
                  </a:spcBef>
                  <a:spcAft>
                    <a:spcPct val="0"/>
                  </a:spcAft>
                  <a:buClrTx/>
                  <a:buSzTx/>
                  <a:buFontTx/>
                  <a:buNone/>
                  <a:defRPr/>
                </a:pPr>
                <a:r>
                  <a:rPr kumimoji="1" lang="en-US" altLang="zh-CN" sz="2400" b="1" i="0" u="none" strike="noStrike" kern="1200" cap="none" spc="0" normalizeH="0" baseline="0" noProof="0">
                    <a:ln>
                      <a:noFill/>
                    </a:ln>
                    <a:solidFill>
                      <a:srgbClr val="003366"/>
                    </a:solidFill>
                    <a:effectLst/>
                    <a:uLnTx/>
                    <a:uFillTx/>
                    <a:latin typeface="Times New Roman" panose="02020503050405090304" pitchFamily="18" charset="0"/>
                    <a:ea typeface="仿宋_GB2312" pitchFamily="49" charset="-122"/>
                    <a:cs typeface="+mn-cs"/>
                    <a:sym typeface="Symbol" panose="05050102010706020507" pitchFamily="18" charset="2"/>
                  </a:rPr>
                  <a:t>10A</a:t>
                </a:r>
                <a:endParaRPr kumimoji="1" lang="en-US" altLang="zh-CN" sz="2400" b="1" i="0" u="none" strike="noStrike" kern="1200" cap="none" spc="0" normalizeH="0" baseline="0" noProof="0">
                  <a:ln>
                    <a:noFill/>
                  </a:ln>
                  <a:solidFill>
                    <a:srgbClr val="003366"/>
                  </a:solidFill>
                  <a:effectLst/>
                  <a:uLnTx/>
                  <a:uFillTx/>
                  <a:latin typeface="Times New Roman" panose="02020503050405090304" pitchFamily="18" charset="0"/>
                  <a:ea typeface="仿宋_GB2312" pitchFamily="49" charset="-122"/>
                  <a:cs typeface="+mn-cs"/>
                  <a:sym typeface="Symbol" panose="05050102010706020507" pitchFamily="18" charset="2"/>
                </a:endParaRPr>
              </a:p>
            </p:txBody>
          </p:sp>
          <p:sp>
            <p:nvSpPr>
              <p:cNvPr id="157754" name="Text Box 41"/>
              <p:cNvSpPr txBox="1">
                <a:spLocks noChangeArrowheads="1"/>
              </p:cNvSpPr>
              <p:nvPr/>
            </p:nvSpPr>
            <p:spPr bwMode="auto">
              <a:xfrm>
                <a:off x="4558" y="1207"/>
                <a:ext cx="544" cy="290"/>
              </a:xfrm>
              <a:prstGeom prst="rect">
                <a:avLst/>
              </a:prstGeom>
              <a:noFill/>
              <a:ln>
                <a:noFill/>
              </a:ln>
              <a:effectLst>
                <a:prstShdw prst="shdw17" dist="17961" dir="2700000">
                  <a:srgbClr val="3D5C99"/>
                </a:prstShdw>
              </a:effectLst>
              <a:extLst>
                <a:ext uri="{909E8E84-426E-40DD-AFC4-6F175D3DCCD1}">
                  <a14:hiddenFill xmlns:a14="http://schemas.microsoft.com/office/drawing/2010/main">
                    <a:blipFill dpi="0" rotWithShape="0">
                      <a:blip r:embed="rId1"/>
                      <a:srcRect/>
                      <a:tile tx="0" ty="0" sx="100000" sy="100000" flip="none" algn="tl"/>
                    </a:blipFill>
                  </a14:hiddenFill>
                </a:ext>
                <a:ext uri="{91240B29-F687-4F45-9708-019B960494DF}">
                  <a14:hiddenLine xmlns:a14="http://schemas.microsoft.com/office/drawing/2010/main" w="28575">
                    <a:solidFill>
                      <a:schemeClr val="bg1"/>
                    </a:solidFill>
                    <a:miter lim="800000"/>
                    <a:headEnd/>
                    <a:tailEnd/>
                  </a14:hiddenLine>
                </a:ext>
              </a:extLst>
            </p:spPr>
            <p:txBody>
              <a:bodyP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marL="0" marR="0" lvl="0" indent="0" algn="ctr" defTabSz="914400" rtl="0" eaLnBrk="0" fontAlgn="base" latinLnBrk="0" hangingPunct="0">
                  <a:lnSpc>
                    <a:spcPct val="100000"/>
                  </a:lnSpc>
                  <a:spcBef>
                    <a:spcPct val="50000"/>
                  </a:spcBef>
                  <a:spcAft>
                    <a:spcPct val="0"/>
                  </a:spcAft>
                  <a:buClrTx/>
                  <a:buSzTx/>
                  <a:buFontTx/>
                  <a:buNone/>
                  <a:defRPr/>
                </a:pPr>
                <a:r>
                  <a:rPr kumimoji="1" lang="en-US" altLang="zh-CN" sz="2400" b="1" i="0" u="none" strike="noStrike" kern="1200" cap="none" spc="0" normalizeH="0" baseline="0" noProof="0">
                    <a:ln>
                      <a:noFill/>
                    </a:ln>
                    <a:solidFill>
                      <a:srgbClr val="003366"/>
                    </a:solidFill>
                    <a:effectLst/>
                    <a:uLnTx/>
                    <a:uFillTx/>
                    <a:latin typeface="Times New Roman" panose="02020503050405090304" pitchFamily="18" charset="0"/>
                    <a:ea typeface="仿宋_GB2312" pitchFamily="49" charset="-122"/>
                    <a:cs typeface="+mn-cs"/>
                    <a:sym typeface="Symbol" panose="05050102010706020507" pitchFamily="18" charset="2"/>
                  </a:rPr>
                  <a:t>U =?</a:t>
                </a:r>
                <a:endParaRPr kumimoji="1" lang="en-US" altLang="zh-CN" sz="2400" b="1" i="0" u="none" strike="noStrike" kern="1200" cap="none" spc="0" normalizeH="0" baseline="0" noProof="0">
                  <a:ln>
                    <a:noFill/>
                  </a:ln>
                  <a:solidFill>
                    <a:srgbClr val="003366"/>
                  </a:solidFill>
                  <a:effectLst/>
                  <a:uLnTx/>
                  <a:uFillTx/>
                  <a:latin typeface="Times New Roman" panose="02020503050405090304" pitchFamily="18" charset="0"/>
                  <a:ea typeface="仿宋_GB2312" pitchFamily="49" charset="-122"/>
                  <a:cs typeface="+mn-cs"/>
                  <a:sym typeface="Symbol" panose="05050102010706020507" pitchFamily="18" charset="2"/>
                </a:endParaRPr>
              </a:p>
            </p:txBody>
          </p:sp>
          <p:sp>
            <p:nvSpPr>
              <p:cNvPr id="157755" name="Text Box 42"/>
              <p:cNvSpPr txBox="1">
                <a:spLocks noChangeArrowheads="1"/>
              </p:cNvSpPr>
              <p:nvPr/>
            </p:nvSpPr>
            <p:spPr bwMode="auto">
              <a:xfrm>
                <a:off x="4150" y="935"/>
                <a:ext cx="385" cy="290"/>
              </a:xfrm>
              <a:prstGeom prst="rect">
                <a:avLst/>
              </a:prstGeom>
              <a:noFill/>
              <a:ln>
                <a:noFill/>
              </a:ln>
              <a:effectLst>
                <a:prstShdw prst="shdw17" dist="17961" dir="2700000">
                  <a:srgbClr val="3D5C99"/>
                </a:prstShdw>
              </a:effectLst>
              <a:extLst>
                <a:ext uri="{909E8E84-426E-40DD-AFC4-6F175D3DCCD1}">
                  <a14:hiddenFill xmlns:a14="http://schemas.microsoft.com/office/drawing/2010/main">
                    <a:blipFill dpi="0" rotWithShape="0">
                      <a:blip r:embed="rId1"/>
                      <a:srcRect/>
                      <a:tile tx="0" ty="0" sx="100000" sy="100000" flip="none" algn="tl"/>
                    </a:blipFill>
                  </a14:hiddenFill>
                </a:ext>
                <a:ext uri="{91240B29-F687-4F45-9708-019B960494DF}">
                  <a14:hiddenLine xmlns:a14="http://schemas.microsoft.com/office/drawing/2010/main" w="28575">
                    <a:solidFill>
                      <a:schemeClr val="bg1"/>
                    </a:solidFill>
                    <a:miter lim="800000"/>
                    <a:headEnd/>
                    <a:tailEnd/>
                  </a14:hiddenLine>
                </a:ext>
              </a:extLst>
            </p:spPr>
            <p:txBody>
              <a:bodyP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marL="0" marR="0" lvl="0" indent="0" algn="ctr" defTabSz="914400" rtl="0" eaLnBrk="0" fontAlgn="base" latinLnBrk="0" hangingPunct="0">
                  <a:lnSpc>
                    <a:spcPct val="100000"/>
                  </a:lnSpc>
                  <a:spcBef>
                    <a:spcPct val="50000"/>
                  </a:spcBef>
                  <a:spcAft>
                    <a:spcPct val="0"/>
                  </a:spcAft>
                  <a:buClrTx/>
                  <a:buSzTx/>
                  <a:buFontTx/>
                  <a:buNone/>
                  <a:defRPr/>
                </a:pPr>
                <a:r>
                  <a:rPr kumimoji="1" lang="en-US" altLang="zh-CN" sz="2400" b="1" i="0" u="none" strike="noStrike" kern="1200" cap="none" spc="0" normalizeH="0" baseline="0" noProof="0">
                    <a:ln>
                      <a:noFill/>
                    </a:ln>
                    <a:solidFill>
                      <a:srgbClr val="003366"/>
                    </a:solidFill>
                    <a:effectLst/>
                    <a:uLnTx/>
                    <a:uFillTx/>
                    <a:latin typeface="Times New Roman" panose="02020503050405090304" pitchFamily="18" charset="0"/>
                    <a:ea typeface="仿宋_GB2312" pitchFamily="49" charset="-122"/>
                    <a:cs typeface="+mn-cs"/>
                    <a:sym typeface="Symbol" panose="05050102010706020507" pitchFamily="18" charset="2"/>
                  </a:rPr>
                  <a:t>2</a:t>
                </a:r>
                <a:endParaRPr kumimoji="1" lang="en-US" altLang="zh-CN" sz="2400" b="1" i="0" u="none" strike="noStrike" kern="1200" cap="none" spc="0" normalizeH="0" baseline="0" noProof="0">
                  <a:ln>
                    <a:noFill/>
                  </a:ln>
                  <a:solidFill>
                    <a:srgbClr val="003366"/>
                  </a:solidFill>
                  <a:effectLst/>
                  <a:uLnTx/>
                  <a:uFillTx/>
                  <a:latin typeface="Times New Roman" panose="02020503050405090304" pitchFamily="18" charset="0"/>
                  <a:ea typeface="仿宋_GB2312" pitchFamily="49" charset="-122"/>
                  <a:cs typeface="+mn-cs"/>
                  <a:sym typeface="Symbol" panose="05050102010706020507" pitchFamily="18" charset="2"/>
                </a:endParaRPr>
              </a:p>
            </p:txBody>
          </p:sp>
          <p:sp>
            <p:nvSpPr>
              <p:cNvPr id="157756" name="Text Box 43"/>
              <p:cNvSpPr txBox="1">
                <a:spLocks noChangeArrowheads="1"/>
              </p:cNvSpPr>
              <p:nvPr/>
            </p:nvSpPr>
            <p:spPr bwMode="auto">
              <a:xfrm>
                <a:off x="2994" y="391"/>
                <a:ext cx="318" cy="290"/>
              </a:xfrm>
              <a:prstGeom prst="rect">
                <a:avLst/>
              </a:prstGeom>
              <a:noFill/>
              <a:ln>
                <a:noFill/>
              </a:ln>
              <a:effectLst>
                <a:prstShdw prst="shdw17" dist="17961" dir="2700000">
                  <a:srgbClr val="3D5C99"/>
                </a:prstShdw>
              </a:effectLst>
              <a:extLst>
                <a:ext uri="{909E8E84-426E-40DD-AFC4-6F175D3DCCD1}">
                  <a14:hiddenFill xmlns:a14="http://schemas.microsoft.com/office/drawing/2010/main">
                    <a:blipFill dpi="0" rotWithShape="0">
                      <a:blip r:embed="rId1"/>
                      <a:srcRect/>
                      <a:tile tx="0" ty="0" sx="100000" sy="100000" flip="none" algn="tl"/>
                    </a:blipFill>
                  </a14:hiddenFill>
                </a:ext>
                <a:ext uri="{91240B29-F687-4F45-9708-019B960494DF}">
                  <a14:hiddenLine xmlns:a14="http://schemas.microsoft.com/office/drawing/2010/main" w="28575">
                    <a:solidFill>
                      <a:schemeClr val="bg1"/>
                    </a:solidFill>
                    <a:miter lim="800000"/>
                    <a:headEnd/>
                    <a:tailEnd/>
                  </a14:hiddenLine>
                </a:ext>
              </a:extLst>
            </p:spPr>
            <p:txBody>
              <a:bodyP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marL="0" marR="0" lvl="0" indent="0" algn="ctr" defTabSz="914400" rtl="0" eaLnBrk="0" fontAlgn="base" latinLnBrk="0" hangingPunct="0">
                  <a:lnSpc>
                    <a:spcPct val="100000"/>
                  </a:lnSpc>
                  <a:spcBef>
                    <a:spcPct val="50000"/>
                  </a:spcBef>
                  <a:spcAft>
                    <a:spcPct val="0"/>
                  </a:spcAft>
                  <a:buClrTx/>
                  <a:buSzTx/>
                  <a:buFontTx/>
                  <a:buNone/>
                  <a:defRPr/>
                </a:pPr>
                <a:r>
                  <a:rPr kumimoji="1" lang="en-US" altLang="zh-CN" sz="2400" b="1" i="0" u="none" strike="noStrike" kern="1200" cap="none" spc="0" normalizeH="0" baseline="0" noProof="0">
                    <a:ln>
                      <a:noFill/>
                    </a:ln>
                    <a:solidFill>
                      <a:srgbClr val="000000"/>
                    </a:solidFill>
                    <a:effectLst/>
                    <a:uLnTx/>
                    <a:uFillTx/>
                    <a:latin typeface="Times New Roman" panose="02020503050405090304" pitchFamily="18" charset="0"/>
                    <a:ea typeface="仿宋_GB2312" pitchFamily="49" charset="-122"/>
                    <a:cs typeface="+mn-cs"/>
                    <a:sym typeface="Symbol" panose="05050102010706020507" pitchFamily="18" charset="2"/>
                  </a:rPr>
                  <a:t>6.</a:t>
                </a:r>
                <a:endParaRPr kumimoji="1" lang="en-US" altLang="zh-CN" sz="2400" b="1" i="0" u="none" strike="noStrike" kern="1200" cap="none" spc="0" normalizeH="0" baseline="0" noProof="0">
                  <a:ln>
                    <a:noFill/>
                  </a:ln>
                  <a:solidFill>
                    <a:srgbClr val="000000"/>
                  </a:solidFill>
                  <a:effectLst/>
                  <a:uLnTx/>
                  <a:uFillTx/>
                  <a:latin typeface="Times New Roman" panose="02020503050405090304" pitchFamily="18" charset="0"/>
                  <a:ea typeface="仿宋_GB2312" pitchFamily="49" charset="-122"/>
                  <a:cs typeface="+mn-cs"/>
                  <a:sym typeface="Symbol" panose="05050102010706020507" pitchFamily="18" charset="2"/>
                </a:endParaRPr>
              </a:p>
            </p:txBody>
          </p:sp>
          <p:sp>
            <p:nvSpPr>
              <p:cNvPr id="157757" name="Text Box 44"/>
              <p:cNvSpPr txBox="1">
                <a:spLocks noChangeArrowheads="1"/>
              </p:cNvSpPr>
              <p:nvPr/>
            </p:nvSpPr>
            <p:spPr bwMode="auto">
              <a:xfrm>
                <a:off x="4150" y="346"/>
                <a:ext cx="317" cy="329"/>
              </a:xfrm>
              <a:prstGeom prst="rect">
                <a:avLst/>
              </a:prstGeom>
              <a:noFill/>
              <a:ln>
                <a:noFill/>
              </a:ln>
              <a:effectLst>
                <a:prstShdw prst="shdw17" dist="17961" dir="2700000">
                  <a:srgbClr val="3D5C99"/>
                </a:prstShdw>
              </a:effectLst>
              <a:extLst>
                <a:ext uri="{909E8E84-426E-40DD-AFC4-6F175D3DCCD1}">
                  <a14:hiddenFill xmlns:a14="http://schemas.microsoft.com/office/drawing/2010/main">
                    <a:blipFill dpi="0" rotWithShape="0">
                      <a:blip r:embed="rId1"/>
                      <a:srcRect/>
                      <a:tile tx="0" ty="0" sx="100000" sy="100000" flip="none" algn="tl"/>
                    </a:blipFill>
                  </a14:hiddenFill>
                </a:ext>
                <a:ext uri="{91240B29-F687-4F45-9708-019B960494DF}">
                  <a14:hiddenLine xmlns:a14="http://schemas.microsoft.com/office/drawing/2010/main" w="28575">
                    <a:solidFill>
                      <a:schemeClr val="bg1"/>
                    </a:solidFill>
                    <a:miter lim="800000"/>
                    <a:headEnd/>
                    <a:tailEnd/>
                  </a14:hiddenLine>
                </a:ext>
              </a:extLst>
            </p:spPr>
            <p:txBody>
              <a:bodyP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marL="0" marR="0" lvl="0" indent="0" algn="ctr" defTabSz="914400" rtl="0" eaLnBrk="0" fontAlgn="base" latinLnBrk="0" hangingPunct="0">
                  <a:lnSpc>
                    <a:spcPct val="100000"/>
                  </a:lnSpc>
                  <a:spcBef>
                    <a:spcPct val="50000"/>
                  </a:spcBef>
                  <a:spcAft>
                    <a:spcPct val="0"/>
                  </a:spcAft>
                  <a:buClrTx/>
                  <a:buSzTx/>
                  <a:buFontTx/>
                  <a:buNone/>
                  <a:defRPr/>
                </a:pPr>
                <a:r>
                  <a:rPr kumimoji="1" lang="en-US" altLang="zh-CN" sz="2800" b="1" i="0" u="none" strike="noStrike" kern="1200" cap="none" spc="0" normalizeH="0" baseline="0" noProof="0">
                    <a:ln>
                      <a:noFill/>
                    </a:ln>
                    <a:solidFill>
                      <a:srgbClr val="000000"/>
                    </a:solidFill>
                    <a:effectLst/>
                    <a:uLnTx/>
                    <a:uFillTx/>
                    <a:latin typeface="Times New Roman" panose="02020503050405090304" pitchFamily="18" charset="0"/>
                    <a:ea typeface="仿宋_GB2312" pitchFamily="49" charset="-122"/>
                    <a:cs typeface="+mn-cs"/>
                    <a:sym typeface="Symbol" panose="05050102010706020507" pitchFamily="18" charset="2"/>
                  </a:rPr>
                  <a:t>+</a:t>
                </a:r>
                <a:endParaRPr kumimoji="1" lang="en-US" altLang="zh-CN" sz="2800" b="1" i="0" u="none" strike="noStrike" kern="1200" cap="none" spc="0" normalizeH="0" baseline="0" noProof="0">
                  <a:ln>
                    <a:noFill/>
                  </a:ln>
                  <a:solidFill>
                    <a:srgbClr val="000000"/>
                  </a:solidFill>
                  <a:effectLst/>
                  <a:uLnTx/>
                  <a:uFillTx/>
                  <a:latin typeface="Times New Roman" panose="02020503050405090304" pitchFamily="18" charset="0"/>
                  <a:ea typeface="仿宋_GB2312" pitchFamily="49" charset="-122"/>
                  <a:cs typeface="+mn-cs"/>
                  <a:sym typeface="Symbol" panose="05050102010706020507" pitchFamily="18" charset="2"/>
                </a:endParaRPr>
              </a:p>
            </p:txBody>
          </p:sp>
          <p:sp>
            <p:nvSpPr>
              <p:cNvPr id="157758" name="Text Box 45"/>
              <p:cNvSpPr txBox="1">
                <a:spLocks noChangeArrowheads="1"/>
              </p:cNvSpPr>
              <p:nvPr/>
            </p:nvSpPr>
            <p:spPr bwMode="auto">
              <a:xfrm>
                <a:off x="4876" y="300"/>
                <a:ext cx="227" cy="329"/>
              </a:xfrm>
              <a:prstGeom prst="rect">
                <a:avLst/>
              </a:prstGeom>
              <a:noFill/>
              <a:ln>
                <a:noFill/>
              </a:ln>
              <a:effectLst>
                <a:prstShdw prst="shdw17" dist="17961" dir="2700000">
                  <a:srgbClr val="3D5C99"/>
                </a:prstShdw>
              </a:effectLst>
              <a:extLst>
                <a:ext uri="{909E8E84-426E-40DD-AFC4-6F175D3DCCD1}">
                  <a14:hiddenFill xmlns:a14="http://schemas.microsoft.com/office/drawing/2010/main">
                    <a:blipFill dpi="0" rotWithShape="0">
                      <a:blip r:embed="rId1"/>
                      <a:srcRect/>
                      <a:tile tx="0" ty="0" sx="100000" sy="100000" flip="none" algn="tl"/>
                    </a:blipFill>
                  </a14:hiddenFill>
                </a:ext>
                <a:ext uri="{91240B29-F687-4F45-9708-019B960494DF}">
                  <a14:hiddenLine xmlns:a14="http://schemas.microsoft.com/office/drawing/2010/main" w="28575">
                    <a:solidFill>
                      <a:schemeClr val="bg1"/>
                    </a:solidFill>
                    <a:miter lim="800000"/>
                    <a:headEnd/>
                    <a:tailEnd/>
                  </a14:hiddenLine>
                </a:ext>
              </a:extLst>
            </p:spPr>
            <p:txBody>
              <a:bodyP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marL="0" marR="0" lvl="0" indent="0" algn="ctr" defTabSz="914400" rtl="0" eaLnBrk="0" fontAlgn="base" latinLnBrk="0" hangingPunct="0">
                  <a:lnSpc>
                    <a:spcPct val="100000"/>
                  </a:lnSpc>
                  <a:spcBef>
                    <a:spcPct val="50000"/>
                  </a:spcBef>
                  <a:spcAft>
                    <a:spcPct val="0"/>
                  </a:spcAft>
                  <a:buClrTx/>
                  <a:buSzTx/>
                  <a:buFontTx/>
                  <a:buNone/>
                  <a:defRPr/>
                </a:pPr>
                <a:r>
                  <a:rPr kumimoji="1" lang="en-US" altLang="zh-CN" sz="2800" b="1" i="0" u="none" strike="noStrike" kern="1200" cap="none" spc="0" normalizeH="0" baseline="0" noProof="0">
                    <a:ln>
                      <a:noFill/>
                    </a:ln>
                    <a:solidFill>
                      <a:srgbClr val="000000"/>
                    </a:solidFill>
                    <a:effectLst/>
                    <a:uLnTx/>
                    <a:uFillTx/>
                    <a:latin typeface="Times New Roman" panose="02020503050405090304" pitchFamily="18" charset="0"/>
                    <a:ea typeface="仿宋_GB2312" pitchFamily="49" charset="-122"/>
                    <a:cs typeface="+mn-cs"/>
                    <a:sym typeface="Symbol" panose="05050102010706020507" pitchFamily="18" charset="2"/>
                  </a:rPr>
                  <a:t>-</a:t>
                </a:r>
                <a:endParaRPr kumimoji="1" lang="en-US" altLang="zh-CN" sz="2800" b="1" i="0" u="none" strike="noStrike" kern="1200" cap="none" spc="0" normalizeH="0" baseline="0" noProof="0">
                  <a:ln>
                    <a:noFill/>
                  </a:ln>
                  <a:solidFill>
                    <a:srgbClr val="000000"/>
                  </a:solidFill>
                  <a:effectLst/>
                  <a:uLnTx/>
                  <a:uFillTx/>
                  <a:latin typeface="Times New Roman" panose="02020503050405090304" pitchFamily="18" charset="0"/>
                  <a:ea typeface="仿宋_GB2312" pitchFamily="49" charset="-122"/>
                  <a:cs typeface="+mn-cs"/>
                  <a:sym typeface="Symbol" panose="05050102010706020507" pitchFamily="18" charset="2"/>
                </a:endParaRPr>
              </a:p>
            </p:txBody>
          </p:sp>
          <p:sp>
            <p:nvSpPr>
              <p:cNvPr id="157759" name="Line 46"/>
              <p:cNvSpPr>
                <a:spLocks noChangeShapeType="1"/>
              </p:cNvSpPr>
              <p:nvPr/>
            </p:nvSpPr>
            <p:spPr bwMode="auto">
              <a:xfrm>
                <a:off x="5148" y="663"/>
                <a:ext cx="0" cy="1179"/>
              </a:xfrm>
              <a:prstGeom prst="line">
                <a:avLst/>
              </a:prstGeom>
              <a:noFill/>
              <a:ln w="28575" cap="sq">
                <a:solidFill>
                  <a:srgbClr val="CC0000"/>
                </a:solidFill>
                <a:round/>
              </a:ln>
              <a:effectLst>
                <a:prstShdw prst="shdw17" dist="17961" dir="2700000">
                  <a:srgbClr val="7A0000"/>
                </a:prstShdw>
              </a:effectLst>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3366"/>
                  </a:solidFill>
                  <a:effectLst/>
                  <a:uLnTx/>
                  <a:uFillTx/>
                  <a:latin typeface="Arial" panose="020B0604020202090204" pitchFamily="34" charset="0"/>
                  <a:ea typeface="+mn-ea"/>
                  <a:cs typeface="+mn-cs"/>
                </a:endParaRPr>
              </a:p>
            </p:txBody>
          </p:sp>
          <p:sp>
            <p:nvSpPr>
              <p:cNvPr id="287791" name="Rectangle 47"/>
              <p:cNvSpPr>
                <a:spLocks noChangeArrowheads="1"/>
              </p:cNvSpPr>
              <p:nvPr/>
            </p:nvSpPr>
            <p:spPr bwMode="auto">
              <a:xfrm>
                <a:off x="5057" y="1117"/>
                <a:ext cx="181" cy="272"/>
              </a:xfrm>
              <a:prstGeom prst="rect">
                <a:avLst/>
              </a:prstGeom>
              <a:solidFill>
                <a:schemeClr val="accent1"/>
              </a:solidFill>
              <a:ln>
                <a:noFill/>
              </a:ln>
              <a:effectLst>
                <a:prstShdw prst="shdw17" dist="17961" dir="2700000">
                  <a:schemeClr val="accent1">
                    <a:gamma/>
                    <a:shade val="60000"/>
                    <a:invGamma/>
                  </a:schemeClr>
                </a:prstShdw>
              </a:effectLst>
            </p:spPr>
            <p:txBody>
              <a:bodyPr wrap="none" anchor="ct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3366"/>
                  </a:solidFill>
                  <a:effectLst/>
                  <a:uLnTx/>
                  <a:uFillTx/>
                  <a:latin typeface="Arial" panose="020B0604020202090204" pitchFamily="34" charset="0"/>
                  <a:ea typeface="宋体" pitchFamily="2" charset="-122"/>
                  <a:cs typeface="+mn-cs"/>
                </a:endParaRPr>
              </a:p>
            </p:txBody>
          </p:sp>
          <p:sp>
            <p:nvSpPr>
              <p:cNvPr id="287792" name="Line 48"/>
              <p:cNvSpPr>
                <a:spLocks noChangeShapeType="1"/>
              </p:cNvSpPr>
              <p:nvPr/>
            </p:nvSpPr>
            <p:spPr bwMode="auto">
              <a:xfrm>
                <a:off x="5284" y="754"/>
                <a:ext cx="0" cy="363"/>
              </a:xfrm>
              <a:prstGeom prst="line">
                <a:avLst/>
              </a:prstGeom>
              <a:noFill/>
              <a:ln w="38100" cap="sq">
                <a:solidFill>
                  <a:schemeClr val="tx1"/>
                </a:solidFill>
                <a:round/>
                <a:tailEnd type="triangle" w="med" len="med"/>
              </a:ln>
              <a:effectLst>
                <a:prstShdw prst="shdw17" dist="17961" dir="2700000">
                  <a:schemeClr val="tx1">
                    <a:gamma/>
                    <a:shade val="60000"/>
                    <a:invGamma/>
                  </a:schemeClr>
                </a:prstShdw>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3366"/>
                  </a:solidFill>
                  <a:effectLst/>
                  <a:uLnTx/>
                  <a:uFillTx/>
                  <a:latin typeface="Arial" panose="020B0604020202090204" pitchFamily="34" charset="0"/>
                  <a:ea typeface="+mn-ea"/>
                  <a:cs typeface="+mn-cs"/>
                </a:endParaRPr>
              </a:p>
            </p:txBody>
          </p:sp>
          <p:sp>
            <p:nvSpPr>
              <p:cNvPr id="157762" name="Text Box 49"/>
              <p:cNvSpPr txBox="1">
                <a:spLocks noChangeArrowheads="1"/>
              </p:cNvSpPr>
              <p:nvPr/>
            </p:nvSpPr>
            <p:spPr bwMode="auto">
              <a:xfrm>
                <a:off x="5215" y="709"/>
                <a:ext cx="545" cy="290"/>
              </a:xfrm>
              <a:prstGeom prst="rect">
                <a:avLst/>
              </a:prstGeom>
              <a:noFill/>
              <a:ln>
                <a:noFill/>
              </a:ln>
              <a:effectLst>
                <a:prstShdw prst="shdw17" dist="17961" dir="2700000">
                  <a:srgbClr val="3D5C99"/>
                </a:prstShdw>
              </a:effectLst>
              <a:extLst>
                <a:ext uri="{909E8E84-426E-40DD-AFC4-6F175D3DCCD1}">
                  <a14:hiddenFill xmlns:a14="http://schemas.microsoft.com/office/drawing/2010/main">
                    <a:blipFill dpi="0" rotWithShape="0">
                      <a:blip r:embed="rId1"/>
                      <a:srcRect/>
                      <a:tile tx="0" ty="0" sx="100000" sy="100000" flip="none" algn="tl"/>
                    </a:blipFill>
                  </a14:hiddenFill>
                </a:ext>
                <a:ext uri="{91240B29-F687-4F45-9708-019B960494DF}">
                  <a14:hiddenLine xmlns:a14="http://schemas.microsoft.com/office/drawing/2010/main" w="28575">
                    <a:solidFill>
                      <a:schemeClr val="bg1"/>
                    </a:solidFill>
                    <a:miter lim="800000"/>
                    <a:headEnd/>
                    <a:tailEnd/>
                  </a14:hiddenLine>
                </a:ext>
              </a:extLst>
            </p:spPr>
            <p:txBody>
              <a:bodyP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marL="0" marR="0" lvl="0" indent="0" algn="ctr" defTabSz="914400" rtl="0" eaLnBrk="0" fontAlgn="base" latinLnBrk="0" hangingPunct="0">
                  <a:lnSpc>
                    <a:spcPct val="100000"/>
                  </a:lnSpc>
                  <a:spcBef>
                    <a:spcPct val="50000"/>
                  </a:spcBef>
                  <a:spcAft>
                    <a:spcPct val="0"/>
                  </a:spcAft>
                  <a:buClrTx/>
                  <a:buSzTx/>
                  <a:buFontTx/>
                  <a:buNone/>
                  <a:defRPr/>
                </a:pPr>
                <a:r>
                  <a:rPr kumimoji="1" lang="en-US" altLang="zh-CN" sz="2400" b="1" i="0" u="none" strike="noStrike" kern="1200" cap="none" spc="0" normalizeH="0" baseline="0" noProof="0">
                    <a:ln>
                      <a:noFill/>
                    </a:ln>
                    <a:solidFill>
                      <a:srgbClr val="003366"/>
                    </a:solidFill>
                    <a:effectLst/>
                    <a:uLnTx/>
                    <a:uFillTx/>
                    <a:latin typeface="Times New Roman" panose="02020503050405090304" pitchFamily="18" charset="0"/>
                    <a:ea typeface="仿宋_GB2312" pitchFamily="49" charset="-122"/>
                    <a:cs typeface="+mn-cs"/>
                    <a:sym typeface="Symbol" panose="05050102010706020507" pitchFamily="18" charset="2"/>
                  </a:rPr>
                  <a:t>3A</a:t>
                </a:r>
                <a:endParaRPr kumimoji="1" lang="en-US" altLang="zh-CN" sz="2400" b="1" i="0" u="none" strike="noStrike" kern="1200" cap="none" spc="0" normalizeH="0" baseline="0" noProof="0">
                  <a:ln>
                    <a:noFill/>
                  </a:ln>
                  <a:solidFill>
                    <a:srgbClr val="003366"/>
                  </a:solidFill>
                  <a:effectLst/>
                  <a:uLnTx/>
                  <a:uFillTx/>
                  <a:latin typeface="Times New Roman" panose="02020503050405090304" pitchFamily="18" charset="0"/>
                  <a:ea typeface="仿宋_GB2312" pitchFamily="49" charset="-122"/>
                  <a:cs typeface="+mn-cs"/>
                  <a:sym typeface="Symbol" panose="05050102010706020507" pitchFamily="18" charset="2"/>
                </a:endParaRPr>
              </a:p>
            </p:txBody>
          </p:sp>
        </p:grpSp>
      </p:grpSp>
      <p:grpSp>
        <p:nvGrpSpPr>
          <p:cNvPr id="287794" name="Group 50"/>
          <p:cNvGrpSpPr/>
          <p:nvPr/>
        </p:nvGrpSpPr>
        <p:grpSpPr bwMode="auto">
          <a:xfrm>
            <a:off x="2927350" y="495300"/>
            <a:ext cx="503238" cy="503238"/>
            <a:chOff x="884" y="210"/>
            <a:chExt cx="317" cy="317"/>
          </a:xfrm>
        </p:grpSpPr>
        <p:sp>
          <p:nvSpPr>
            <p:cNvPr id="287795" name="Line 51"/>
            <p:cNvSpPr>
              <a:spLocks noChangeShapeType="1"/>
            </p:cNvSpPr>
            <p:nvPr/>
          </p:nvSpPr>
          <p:spPr bwMode="auto">
            <a:xfrm>
              <a:off x="884" y="527"/>
              <a:ext cx="317" cy="0"/>
            </a:xfrm>
            <a:prstGeom prst="line">
              <a:avLst/>
            </a:prstGeom>
            <a:noFill/>
            <a:ln w="28575" cap="sq">
              <a:solidFill>
                <a:schemeClr val="tx1"/>
              </a:solidFill>
              <a:round/>
              <a:headEnd type="triangle" w="med" len="med"/>
            </a:ln>
            <a:effectLst>
              <a:prstShdw prst="shdw17" dist="17961" dir="2700000">
                <a:schemeClr val="tx1">
                  <a:gamma/>
                  <a:shade val="60000"/>
                  <a:invGamma/>
                </a:schemeClr>
              </a:prstShdw>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3366"/>
                </a:solidFill>
                <a:effectLst/>
                <a:uLnTx/>
                <a:uFillTx/>
                <a:latin typeface="Arial" panose="020B0604020202090204" pitchFamily="34" charset="0"/>
                <a:ea typeface="+mn-ea"/>
                <a:cs typeface="+mn-cs"/>
              </a:endParaRPr>
            </a:p>
          </p:txBody>
        </p:sp>
        <p:sp>
          <p:nvSpPr>
            <p:cNvPr id="157741" name="Text Box 52"/>
            <p:cNvSpPr txBox="1">
              <a:spLocks noChangeArrowheads="1"/>
            </p:cNvSpPr>
            <p:nvPr/>
          </p:nvSpPr>
          <p:spPr bwMode="auto">
            <a:xfrm>
              <a:off x="884" y="210"/>
              <a:ext cx="273" cy="290"/>
            </a:xfrm>
            <a:prstGeom prst="rect">
              <a:avLst/>
            </a:prstGeom>
            <a:noFill/>
            <a:ln>
              <a:noFill/>
            </a:ln>
            <a:effectLst>
              <a:prstShdw prst="shdw17" dist="17961" dir="2700000">
                <a:srgbClr val="3D5C99"/>
              </a:prstShdw>
            </a:effectLst>
            <a:extLst>
              <a:ext uri="{909E8E84-426E-40DD-AFC4-6F175D3DCCD1}">
                <a14:hiddenFill xmlns:a14="http://schemas.microsoft.com/office/drawing/2010/main">
                  <a:blipFill dpi="0" rotWithShape="0">
                    <a:blip r:embed="rId1"/>
                    <a:srcRect/>
                    <a:tile tx="0" ty="0" sx="100000" sy="100000" flip="none" algn="tl"/>
                  </a:blipFill>
                </a14:hiddenFill>
              </a:ext>
              <a:ext uri="{91240B29-F687-4F45-9708-019B960494DF}">
                <a14:hiddenLine xmlns:a14="http://schemas.microsoft.com/office/drawing/2010/main" w="28575">
                  <a:solidFill>
                    <a:schemeClr val="bg1"/>
                  </a:solidFill>
                  <a:miter lim="800000"/>
                  <a:headEnd/>
                  <a:tailEnd/>
                </a14:hiddenLine>
              </a:ext>
            </a:extLst>
          </p:spPr>
          <p:txBody>
            <a:bodyP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marL="0" marR="0" lvl="0" indent="0" algn="ctr" defTabSz="914400" rtl="0" eaLnBrk="0" fontAlgn="base" latinLnBrk="0" hangingPunct="0">
                <a:lnSpc>
                  <a:spcPct val="100000"/>
                </a:lnSpc>
                <a:spcBef>
                  <a:spcPct val="50000"/>
                </a:spcBef>
                <a:spcAft>
                  <a:spcPct val="0"/>
                </a:spcAft>
                <a:buClrTx/>
                <a:buSzTx/>
                <a:buFontTx/>
                <a:buNone/>
                <a:defRPr/>
              </a:pPr>
              <a:r>
                <a:rPr kumimoji="1" lang="en-US" altLang="zh-CN" sz="2400" b="1" i="0" u="none" strike="noStrike" kern="1200" cap="none" spc="0" normalizeH="0" baseline="0" noProof="0">
                  <a:ln>
                    <a:noFill/>
                  </a:ln>
                  <a:solidFill>
                    <a:srgbClr val="003366"/>
                  </a:solidFill>
                  <a:effectLst/>
                  <a:uLnTx/>
                  <a:uFillTx/>
                  <a:latin typeface="Times New Roman" panose="02020503050405090304" pitchFamily="18" charset="0"/>
                  <a:ea typeface="仿宋_GB2312" pitchFamily="49" charset="-122"/>
                  <a:cs typeface="+mn-cs"/>
                  <a:sym typeface="Symbol" panose="05050102010706020507" pitchFamily="18" charset="2"/>
                </a:rPr>
                <a:t>I</a:t>
              </a:r>
              <a:r>
                <a:rPr kumimoji="1" lang="en-US" altLang="zh-CN" sz="2400" b="1" i="0" u="none" strike="noStrike" kern="1200" cap="none" spc="0" normalizeH="0" baseline="-25000" noProof="0">
                  <a:ln>
                    <a:noFill/>
                  </a:ln>
                  <a:solidFill>
                    <a:srgbClr val="003366"/>
                  </a:solidFill>
                  <a:effectLst/>
                  <a:uLnTx/>
                  <a:uFillTx/>
                  <a:latin typeface="Times New Roman" panose="02020503050405090304" pitchFamily="18" charset="0"/>
                  <a:ea typeface="仿宋_GB2312" pitchFamily="49" charset="-122"/>
                  <a:cs typeface="+mn-cs"/>
                  <a:sym typeface="Symbol" panose="05050102010706020507" pitchFamily="18" charset="2"/>
                </a:rPr>
                <a:t>1</a:t>
              </a:r>
              <a:endParaRPr kumimoji="1" lang="en-US" altLang="zh-CN" sz="2400" b="1" i="0" u="none" strike="noStrike" kern="1200" cap="none" spc="0" normalizeH="0" baseline="0" noProof="0">
                <a:ln>
                  <a:noFill/>
                </a:ln>
                <a:solidFill>
                  <a:srgbClr val="003366"/>
                </a:solidFill>
                <a:effectLst/>
                <a:uLnTx/>
                <a:uFillTx/>
                <a:latin typeface="Times New Roman" panose="02020503050405090304" pitchFamily="18" charset="0"/>
                <a:ea typeface="仿宋_GB2312" pitchFamily="49" charset="-122"/>
                <a:cs typeface="+mn-cs"/>
                <a:sym typeface="Symbol" panose="05050102010706020507" pitchFamily="18" charset="2"/>
              </a:endParaRPr>
            </a:p>
          </p:txBody>
        </p:sp>
      </p:grpSp>
      <p:grpSp>
        <p:nvGrpSpPr>
          <p:cNvPr id="287797" name="Group 53"/>
          <p:cNvGrpSpPr/>
          <p:nvPr/>
        </p:nvGrpSpPr>
        <p:grpSpPr bwMode="auto">
          <a:xfrm>
            <a:off x="8183563" y="2078038"/>
            <a:ext cx="431800" cy="647700"/>
            <a:chOff x="2925" y="2523"/>
            <a:chExt cx="272" cy="408"/>
          </a:xfrm>
        </p:grpSpPr>
        <p:sp>
          <p:nvSpPr>
            <p:cNvPr id="287798" name="Line 54"/>
            <p:cNvSpPr>
              <a:spLocks noChangeShapeType="1"/>
            </p:cNvSpPr>
            <p:nvPr/>
          </p:nvSpPr>
          <p:spPr bwMode="auto">
            <a:xfrm>
              <a:off x="2925" y="2523"/>
              <a:ext cx="0" cy="408"/>
            </a:xfrm>
            <a:prstGeom prst="line">
              <a:avLst/>
            </a:prstGeom>
            <a:noFill/>
            <a:ln w="28575" cap="sq">
              <a:solidFill>
                <a:schemeClr val="tx1"/>
              </a:solidFill>
              <a:round/>
              <a:tailEnd type="triangle" w="med" len="med"/>
            </a:ln>
            <a:effectLst>
              <a:prstShdw prst="shdw17" dist="17961" dir="2700000">
                <a:schemeClr val="tx1">
                  <a:gamma/>
                  <a:shade val="60000"/>
                  <a:invGamma/>
                </a:schemeClr>
              </a:prstShdw>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3366"/>
                </a:solidFill>
                <a:effectLst/>
                <a:uLnTx/>
                <a:uFillTx/>
                <a:latin typeface="Arial" panose="020B0604020202090204" pitchFamily="34" charset="0"/>
                <a:ea typeface="+mn-ea"/>
                <a:cs typeface="+mn-cs"/>
              </a:endParaRPr>
            </a:p>
          </p:txBody>
        </p:sp>
        <p:sp>
          <p:nvSpPr>
            <p:cNvPr id="157739" name="Text Box 55"/>
            <p:cNvSpPr txBox="1">
              <a:spLocks noChangeArrowheads="1"/>
            </p:cNvSpPr>
            <p:nvPr/>
          </p:nvSpPr>
          <p:spPr bwMode="auto">
            <a:xfrm>
              <a:off x="2925" y="2568"/>
              <a:ext cx="272" cy="290"/>
            </a:xfrm>
            <a:prstGeom prst="rect">
              <a:avLst/>
            </a:prstGeom>
            <a:noFill/>
            <a:ln>
              <a:noFill/>
            </a:ln>
            <a:effectLst>
              <a:prstShdw prst="shdw17" dist="17961" dir="2700000">
                <a:srgbClr val="3D5C99"/>
              </a:prstShdw>
            </a:effectLst>
            <a:extLst>
              <a:ext uri="{909E8E84-426E-40DD-AFC4-6F175D3DCCD1}">
                <a14:hiddenFill xmlns:a14="http://schemas.microsoft.com/office/drawing/2010/main">
                  <a:blipFill dpi="0" rotWithShape="0">
                    <a:blip r:embed="rId1"/>
                    <a:srcRect/>
                    <a:tile tx="0" ty="0" sx="100000" sy="100000" flip="none" algn="tl"/>
                  </a:blipFill>
                </a14:hiddenFill>
              </a:ext>
              <a:ext uri="{91240B29-F687-4F45-9708-019B960494DF}">
                <a14:hiddenLine xmlns:a14="http://schemas.microsoft.com/office/drawing/2010/main" w="28575">
                  <a:solidFill>
                    <a:schemeClr val="bg1"/>
                  </a:solidFill>
                  <a:miter lim="800000"/>
                  <a:headEnd/>
                  <a:tailEnd/>
                </a14:hiddenLine>
              </a:ext>
            </a:extLst>
          </p:spPr>
          <p:txBody>
            <a:bodyP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marL="0" marR="0" lvl="0" indent="0" algn="ctr" defTabSz="914400" rtl="0" eaLnBrk="0" fontAlgn="base" latinLnBrk="0" hangingPunct="0">
                <a:lnSpc>
                  <a:spcPct val="100000"/>
                </a:lnSpc>
                <a:spcBef>
                  <a:spcPct val="50000"/>
                </a:spcBef>
                <a:spcAft>
                  <a:spcPct val="0"/>
                </a:spcAft>
                <a:buClrTx/>
                <a:buSzTx/>
                <a:buFontTx/>
                <a:buNone/>
                <a:defRPr/>
              </a:pPr>
              <a:r>
                <a:rPr kumimoji="1" lang="en-US" altLang="zh-CN" sz="2400" b="1" i="0" u="none" strike="noStrike" kern="1200" cap="none" spc="0" normalizeH="0" baseline="0" noProof="0">
                  <a:ln>
                    <a:noFill/>
                  </a:ln>
                  <a:solidFill>
                    <a:srgbClr val="003366"/>
                  </a:solidFill>
                  <a:effectLst/>
                  <a:uLnTx/>
                  <a:uFillTx/>
                  <a:latin typeface="Times New Roman" panose="02020503050405090304" pitchFamily="18" charset="0"/>
                  <a:ea typeface="仿宋_GB2312" pitchFamily="49" charset="-122"/>
                  <a:cs typeface="+mn-cs"/>
                  <a:sym typeface="Symbol" panose="05050102010706020507" pitchFamily="18" charset="2"/>
                </a:rPr>
                <a:t>I</a:t>
              </a:r>
              <a:endParaRPr kumimoji="1" lang="en-US" altLang="zh-CN" sz="2400" b="1" i="0" u="none" strike="noStrike" kern="1200" cap="none" spc="0" normalizeH="0" baseline="0" noProof="0">
                <a:ln>
                  <a:noFill/>
                </a:ln>
                <a:solidFill>
                  <a:srgbClr val="003366"/>
                </a:solidFill>
                <a:effectLst/>
                <a:uLnTx/>
                <a:uFillTx/>
                <a:latin typeface="Times New Roman" panose="02020503050405090304" pitchFamily="18" charset="0"/>
                <a:ea typeface="仿宋_GB2312" pitchFamily="49" charset="-122"/>
                <a:cs typeface="+mn-cs"/>
                <a:sym typeface="Symbol" panose="05050102010706020507" pitchFamily="18" charset="2"/>
              </a:endParaRPr>
            </a:p>
          </p:txBody>
        </p:sp>
      </p:grpSp>
      <p:grpSp>
        <p:nvGrpSpPr>
          <p:cNvPr id="287800" name="Group 56"/>
          <p:cNvGrpSpPr/>
          <p:nvPr/>
        </p:nvGrpSpPr>
        <p:grpSpPr bwMode="auto">
          <a:xfrm>
            <a:off x="2135188" y="3014663"/>
            <a:ext cx="5651500" cy="3689350"/>
            <a:chOff x="385" y="1797"/>
            <a:chExt cx="3560" cy="2324"/>
          </a:xfrm>
        </p:grpSpPr>
        <p:sp>
          <p:nvSpPr>
            <p:cNvPr id="157705" name="AutoShape 57"/>
            <p:cNvSpPr>
              <a:spLocks noChangeArrowheads="1"/>
            </p:cNvSpPr>
            <p:nvPr/>
          </p:nvSpPr>
          <p:spPr bwMode="auto">
            <a:xfrm rot="-3426863">
              <a:off x="2481" y="2218"/>
              <a:ext cx="363" cy="248"/>
            </a:xfrm>
            <a:prstGeom prst="parallelogram">
              <a:avLst>
                <a:gd name="adj" fmla="val 36593"/>
              </a:avLst>
            </a:prstGeom>
            <a:solidFill>
              <a:schemeClr val="accent1"/>
            </a:solidFill>
            <a:ln w="38100" cap="sq" algn="ctr">
              <a:solidFill>
                <a:srgbClr val="FF9900"/>
              </a:solidFill>
              <a:miter lim="800000"/>
            </a:ln>
            <a:effectLst>
              <a:prstShdw prst="shdw17" dist="17961" dir="2700000">
                <a:srgbClr val="995C00"/>
              </a:prstShdw>
            </a:effectLst>
          </p:spPr>
          <p:txBody>
            <a:bodyPr wrap="none" anchor="ct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3366"/>
                </a:solidFill>
                <a:effectLst/>
                <a:uLnTx/>
                <a:uFillTx/>
                <a:latin typeface="Arial" panose="020B0604020202090204" pitchFamily="34" charset="0"/>
                <a:ea typeface="宋体" pitchFamily="2" charset="-122"/>
                <a:cs typeface="+mn-cs"/>
              </a:endParaRPr>
            </a:p>
          </p:txBody>
        </p:sp>
        <p:sp>
          <p:nvSpPr>
            <p:cNvPr id="157706" name="Rectangle 58"/>
            <p:cNvSpPr>
              <a:spLocks noChangeArrowheads="1"/>
            </p:cNvSpPr>
            <p:nvPr/>
          </p:nvSpPr>
          <p:spPr bwMode="auto">
            <a:xfrm>
              <a:off x="2403" y="3521"/>
              <a:ext cx="862" cy="408"/>
            </a:xfrm>
            <a:prstGeom prst="rect">
              <a:avLst/>
            </a:prstGeom>
            <a:noFill/>
            <a:ln w="28575" cap="sq" algn="ctr">
              <a:solidFill>
                <a:srgbClr val="CC0000"/>
              </a:solidFill>
              <a:miter lim="800000"/>
            </a:ln>
            <a:effectLst>
              <a:prstShdw prst="shdw17" dist="17961" dir="2700000">
                <a:srgbClr val="7A0000"/>
              </a:prstShdw>
            </a:effectLst>
            <a:extLst>
              <a:ext uri="{909E8E84-426E-40DD-AFC4-6F175D3DCCD1}">
                <a14:hiddenFill xmlns:a14="http://schemas.microsoft.com/office/drawing/2010/main">
                  <a:blipFill dpi="0" rotWithShape="0">
                    <a:blip r:embed="rId1"/>
                    <a:srcRect/>
                    <a:tile tx="0" ty="0" sx="100000" sy="100000" flip="none" algn="tl"/>
                  </a:blipFill>
                </a14:hiddenFill>
              </a:ext>
            </a:extLst>
          </p:spPr>
          <p:txBody>
            <a:bodyPr wrap="none" anchor="ct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3366"/>
                </a:solidFill>
                <a:effectLst/>
                <a:uLnTx/>
                <a:uFillTx/>
                <a:latin typeface="Arial" panose="020B0604020202090204" pitchFamily="34" charset="0"/>
                <a:ea typeface="宋体" pitchFamily="2" charset="-122"/>
                <a:cs typeface="+mn-cs"/>
              </a:endParaRPr>
            </a:p>
          </p:txBody>
        </p:sp>
        <p:sp>
          <p:nvSpPr>
            <p:cNvPr id="157707" name="Text Box 59"/>
            <p:cNvSpPr txBox="1">
              <a:spLocks noChangeArrowheads="1"/>
            </p:cNvSpPr>
            <p:nvPr/>
          </p:nvSpPr>
          <p:spPr bwMode="auto">
            <a:xfrm>
              <a:off x="385" y="2795"/>
              <a:ext cx="544" cy="290"/>
            </a:xfrm>
            <a:prstGeom prst="rect">
              <a:avLst/>
            </a:prstGeom>
            <a:noFill/>
            <a:ln>
              <a:noFill/>
            </a:ln>
            <a:effectLst>
              <a:prstShdw prst="shdw17" dist="17961" dir="2700000">
                <a:srgbClr val="3D5C99"/>
              </a:prstShdw>
            </a:effectLst>
            <a:extLst>
              <a:ext uri="{909E8E84-426E-40DD-AFC4-6F175D3DCCD1}">
                <a14:hiddenFill xmlns:a14="http://schemas.microsoft.com/office/drawing/2010/main">
                  <a:blipFill dpi="0" rotWithShape="0">
                    <a:blip r:embed="rId1"/>
                    <a:srcRect/>
                    <a:tile tx="0" ty="0" sx="100000" sy="100000" flip="none" algn="tl"/>
                  </a:blipFill>
                </a14:hiddenFill>
              </a:ext>
              <a:ext uri="{91240B29-F687-4F45-9708-019B960494DF}">
                <a14:hiddenLine xmlns:a14="http://schemas.microsoft.com/office/drawing/2010/main" w="28575">
                  <a:solidFill>
                    <a:schemeClr val="bg1"/>
                  </a:solidFill>
                  <a:miter lim="800000"/>
                  <a:headEnd/>
                  <a:tailEnd/>
                </a14:hiddenLine>
              </a:ext>
            </a:extLst>
          </p:spPr>
          <p:txBody>
            <a:bodyP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a:ln>
                    <a:noFill/>
                  </a:ln>
                  <a:solidFill>
                    <a:srgbClr val="003366"/>
                  </a:solidFill>
                  <a:effectLst/>
                  <a:uLnTx/>
                  <a:uFillTx/>
                  <a:latin typeface="Times New Roman" panose="02020503050405090304" pitchFamily="18" charset="0"/>
                  <a:ea typeface="仿宋_GB2312" pitchFamily="49" charset="-122"/>
                  <a:cs typeface="+mn-cs"/>
                  <a:sym typeface="Symbol" panose="05050102010706020507" pitchFamily="18" charset="2"/>
                </a:rPr>
                <a:t>10V</a:t>
              </a:r>
              <a:endParaRPr kumimoji="1" lang="en-US" altLang="zh-CN" sz="2400" b="1" i="0" u="none" strike="noStrike" kern="1200" cap="none" spc="0" normalizeH="0" baseline="0" noProof="0">
                <a:ln>
                  <a:noFill/>
                </a:ln>
                <a:solidFill>
                  <a:srgbClr val="FFFF00"/>
                </a:solidFill>
                <a:effectLst/>
                <a:uLnTx/>
                <a:uFillTx/>
                <a:latin typeface="Times New Roman" panose="02020503050405090304" pitchFamily="18" charset="0"/>
                <a:ea typeface="仿宋_GB2312" pitchFamily="49" charset="-122"/>
                <a:cs typeface="+mn-cs"/>
                <a:sym typeface="Symbol" panose="05050102010706020507" pitchFamily="18" charset="2"/>
              </a:endParaRPr>
            </a:p>
          </p:txBody>
        </p:sp>
        <p:sp>
          <p:nvSpPr>
            <p:cNvPr id="157708" name="Oval 60"/>
            <p:cNvSpPr>
              <a:spLocks noChangeArrowheads="1"/>
            </p:cNvSpPr>
            <p:nvPr/>
          </p:nvSpPr>
          <p:spPr bwMode="auto">
            <a:xfrm rot="5400000">
              <a:off x="905" y="2751"/>
              <a:ext cx="363" cy="362"/>
            </a:xfrm>
            <a:prstGeom prst="ellipse">
              <a:avLst/>
            </a:prstGeom>
            <a:solidFill>
              <a:schemeClr val="accent1"/>
            </a:solidFill>
            <a:ln w="38100" cap="sq" algn="ctr">
              <a:solidFill>
                <a:srgbClr val="FF9900"/>
              </a:solidFill>
              <a:round/>
            </a:ln>
            <a:effectLst>
              <a:prstShdw prst="shdw17" dist="17961" dir="2700000">
                <a:srgbClr val="995C00"/>
              </a:prstShdw>
            </a:effectLst>
          </p:spPr>
          <p:txBody>
            <a:bodyPr wrap="none" anchor="ct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3366"/>
                </a:solidFill>
                <a:effectLst/>
                <a:uLnTx/>
                <a:uFillTx/>
                <a:latin typeface="Arial" panose="020B0604020202090204" pitchFamily="34" charset="0"/>
                <a:ea typeface="宋体" pitchFamily="2" charset="-122"/>
                <a:cs typeface="+mn-cs"/>
              </a:endParaRPr>
            </a:p>
          </p:txBody>
        </p:sp>
        <p:sp>
          <p:nvSpPr>
            <p:cNvPr id="157709" name="Rectangle 61"/>
            <p:cNvSpPr>
              <a:spLocks noChangeArrowheads="1"/>
            </p:cNvSpPr>
            <p:nvPr/>
          </p:nvSpPr>
          <p:spPr bwMode="auto">
            <a:xfrm>
              <a:off x="1088" y="2342"/>
              <a:ext cx="907" cy="1179"/>
            </a:xfrm>
            <a:prstGeom prst="rect">
              <a:avLst/>
            </a:prstGeom>
            <a:noFill/>
            <a:ln w="38100" cap="sq" algn="ctr">
              <a:solidFill>
                <a:srgbClr val="CC0000"/>
              </a:solidFill>
              <a:miter lim="800000"/>
            </a:ln>
            <a:effectLst>
              <a:prstShdw prst="shdw17" dist="17961" dir="2700000">
                <a:srgbClr val="7A0000"/>
              </a:prstShdw>
            </a:effectLst>
            <a:extLst>
              <a:ext uri="{909E8E84-426E-40DD-AFC4-6F175D3DCCD1}">
                <a14:hiddenFill xmlns:a14="http://schemas.microsoft.com/office/drawing/2010/main">
                  <a:solidFill>
                    <a:schemeClr val="accent1"/>
                  </a:solidFill>
                </a14:hiddenFill>
              </a:ext>
            </a:extLst>
          </p:spPr>
          <p:txBody>
            <a:bodyPr wrap="none" anchor="ct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3366"/>
                </a:solidFill>
                <a:effectLst/>
                <a:uLnTx/>
                <a:uFillTx/>
                <a:latin typeface="Arial" panose="020B0604020202090204" pitchFamily="34" charset="0"/>
                <a:ea typeface="宋体" pitchFamily="2" charset="-122"/>
                <a:cs typeface="+mn-cs"/>
              </a:endParaRPr>
            </a:p>
          </p:txBody>
        </p:sp>
        <p:sp>
          <p:nvSpPr>
            <p:cNvPr id="157710" name="Line 62"/>
            <p:cNvSpPr>
              <a:spLocks noChangeShapeType="1"/>
            </p:cNvSpPr>
            <p:nvPr/>
          </p:nvSpPr>
          <p:spPr bwMode="auto">
            <a:xfrm>
              <a:off x="1088" y="2750"/>
              <a:ext cx="0" cy="363"/>
            </a:xfrm>
            <a:prstGeom prst="line">
              <a:avLst/>
            </a:prstGeom>
            <a:noFill/>
            <a:ln w="38100" cap="sq">
              <a:solidFill>
                <a:srgbClr val="FF9900"/>
              </a:solidFill>
              <a:round/>
            </a:ln>
            <a:effectLst>
              <a:prstShdw prst="shdw17" dist="17961" dir="2700000">
                <a:srgbClr val="995C00"/>
              </a:prstShdw>
            </a:effectLst>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3366"/>
                </a:solidFill>
                <a:effectLst/>
                <a:uLnTx/>
                <a:uFillTx/>
                <a:latin typeface="Arial" panose="020B0604020202090204" pitchFamily="34" charset="0"/>
                <a:ea typeface="+mn-ea"/>
                <a:cs typeface="+mn-cs"/>
              </a:endParaRPr>
            </a:p>
          </p:txBody>
        </p:sp>
        <p:sp>
          <p:nvSpPr>
            <p:cNvPr id="287807" name="Rectangle 63"/>
            <p:cNvSpPr>
              <a:spLocks noChangeArrowheads="1"/>
            </p:cNvSpPr>
            <p:nvPr/>
          </p:nvSpPr>
          <p:spPr bwMode="auto">
            <a:xfrm rot="5400000">
              <a:off x="1338" y="2137"/>
              <a:ext cx="136" cy="363"/>
            </a:xfrm>
            <a:prstGeom prst="rect">
              <a:avLst/>
            </a:prstGeom>
            <a:solidFill>
              <a:schemeClr val="accent1"/>
            </a:solidFill>
            <a:ln>
              <a:noFill/>
            </a:ln>
            <a:effectLst>
              <a:prstShdw prst="shdw17" dist="17961" dir="2700000">
                <a:schemeClr val="accent1">
                  <a:gamma/>
                  <a:shade val="60000"/>
                  <a:invGamma/>
                </a:schemeClr>
              </a:prstShdw>
            </a:effectLst>
          </p:spPr>
          <p:txBody>
            <a:bodyPr wrap="none" anchor="ct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3366"/>
                </a:solidFill>
                <a:effectLst/>
                <a:uLnTx/>
                <a:uFillTx/>
                <a:latin typeface="Arial" panose="020B0604020202090204" pitchFamily="34" charset="0"/>
                <a:ea typeface="宋体" pitchFamily="2" charset="-122"/>
                <a:cs typeface="+mn-cs"/>
              </a:endParaRPr>
            </a:p>
          </p:txBody>
        </p:sp>
        <p:sp>
          <p:nvSpPr>
            <p:cNvPr id="157712" name="Line 64"/>
            <p:cNvSpPr>
              <a:spLocks noChangeShapeType="1"/>
            </p:cNvSpPr>
            <p:nvPr/>
          </p:nvSpPr>
          <p:spPr bwMode="auto">
            <a:xfrm>
              <a:off x="1995" y="2342"/>
              <a:ext cx="1678" cy="0"/>
            </a:xfrm>
            <a:prstGeom prst="line">
              <a:avLst/>
            </a:prstGeom>
            <a:noFill/>
            <a:ln w="28575" cap="sq">
              <a:solidFill>
                <a:srgbClr val="CC0000"/>
              </a:solidFill>
              <a:round/>
              <a:headEnd type="oval" w="med" len="med"/>
              <a:tailEnd type="oval" w="med" len="med"/>
            </a:ln>
            <a:effectLst>
              <a:prstShdw prst="shdw17" dist="17961" dir="2700000">
                <a:srgbClr val="7A0000"/>
              </a:prstShdw>
            </a:effectLst>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3366"/>
                </a:solidFill>
                <a:effectLst/>
                <a:uLnTx/>
                <a:uFillTx/>
                <a:latin typeface="Arial" panose="020B0604020202090204" pitchFamily="34" charset="0"/>
                <a:ea typeface="+mn-ea"/>
                <a:cs typeface="+mn-cs"/>
              </a:endParaRPr>
            </a:p>
          </p:txBody>
        </p:sp>
        <p:sp>
          <p:nvSpPr>
            <p:cNvPr id="157713" name="Line 65"/>
            <p:cNvSpPr>
              <a:spLocks noChangeShapeType="1"/>
            </p:cNvSpPr>
            <p:nvPr/>
          </p:nvSpPr>
          <p:spPr bwMode="auto">
            <a:xfrm>
              <a:off x="1995" y="3521"/>
              <a:ext cx="1678" cy="0"/>
            </a:xfrm>
            <a:prstGeom prst="line">
              <a:avLst/>
            </a:prstGeom>
            <a:noFill/>
            <a:ln w="28575" cap="sq">
              <a:solidFill>
                <a:srgbClr val="CC0000"/>
              </a:solidFill>
              <a:round/>
              <a:headEnd type="oval" w="med" len="med"/>
              <a:tailEnd type="oval" w="med" len="med"/>
            </a:ln>
            <a:effectLst>
              <a:prstShdw prst="shdw17" dist="17961" dir="2700000">
                <a:srgbClr val="7A0000"/>
              </a:prstShdw>
            </a:effectLst>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3366"/>
                </a:solidFill>
                <a:effectLst/>
                <a:uLnTx/>
                <a:uFillTx/>
                <a:latin typeface="Arial" panose="020B0604020202090204" pitchFamily="34" charset="0"/>
                <a:ea typeface="+mn-ea"/>
                <a:cs typeface="+mn-cs"/>
              </a:endParaRPr>
            </a:p>
          </p:txBody>
        </p:sp>
        <p:sp>
          <p:nvSpPr>
            <p:cNvPr id="157714" name="Text Box 66"/>
            <p:cNvSpPr txBox="1">
              <a:spLocks noChangeArrowheads="1"/>
            </p:cNvSpPr>
            <p:nvPr/>
          </p:nvSpPr>
          <p:spPr bwMode="auto">
            <a:xfrm>
              <a:off x="3446" y="2387"/>
              <a:ext cx="317" cy="329"/>
            </a:xfrm>
            <a:prstGeom prst="rect">
              <a:avLst/>
            </a:prstGeom>
            <a:noFill/>
            <a:ln>
              <a:noFill/>
            </a:ln>
            <a:effectLst>
              <a:prstShdw prst="shdw17" dist="17961" dir="2700000">
                <a:srgbClr val="3D5C99"/>
              </a:prstShdw>
            </a:effectLst>
            <a:extLst>
              <a:ext uri="{909E8E84-426E-40DD-AFC4-6F175D3DCCD1}">
                <a14:hiddenFill xmlns:a14="http://schemas.microsoft.com/office/drawing/2010/main">
                  <a:blipFill dpi="0" rotWithShape="0">
                    <a:blip r:embed="rId1"/>
                    <a:srcRect/>
                    <a:tile tx="0" ty="0" sx="100000" sy="100000" flip="none" algn="tl"/>
                  </a:blipFill>
                </a14:hiddenFill>
              </a:ext>
              <a:ext uri="{91240B29-F687-4F45-9708-019B960494DF}">
                <a14:hiddenLine xmlns:a14="http://schemas.microsoft.com/office/drawing/2010/main" w="28575">
                  <a:solidFill>
                    <a:schemeClr val="bg1"/>
                  </a:solidFill>
                  <a:miter lim="800000"/>
                  <a:headEnd/>
                  <a:tailEnd/>
                </a14:hiddenLine>
              </a:ext>
            </a:extLst>
          </p:spPr>
          <p:txBody>
            <a:bodyP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800" b="1" i="0" u="none" strike="noStrike" kern="1200" cap="none" spc="0" normalizeH="0" baseline="0" noProof="0">
                  <a:ln>
                    <a:noFill/>
                  </a:ln>
                  <a:solidFill>
                    <a:srgbClr val="003366"/>
                  </a:solidFill>
                  <a:effectLst/>
                  <a:uLnTx/>
                  <a:uFillTx/>
                  <a:latin typeface="Times New Roman" panose="02020503050405090304" pitchFamily="18" charset="0"/>
                  <a:ea typeface="仿宋_GB2312" pitchFamily="49" charset="-122"/>
                  <a:cs typeface="+mn-cs"/>
                  <a:sym typeface="Symbol" panose="05050102010706020507" pitchFamily="18" charset="2"/>
                </a:rPr>
                <a:t>+</a:t>
              </a:r>
              <a:endParaRPr kumimoji="1" lang="en-US" altLang="zh-CN" sz="2400" b="1" i="0" u="none" strike="noStrike" kern="1200" cap="none" spc="0" normalizeH="0" baseline="0" noProof="0">
                <a:ln>
                  <a:noFill/>
                </a:ln>
                <a:solidFill>
                  <a:srgbClr val="003366"/>
                </a:solidFill>
                <a:effectLst/>
                <a:uLnTx/>
                <a:uFillTx/>
                <a:latin typeface="Times New Roman" panose="02020503050405090304" pitchFamily="18" charset="0"/>
                <a:ea typeface="仿宋_GB2312" pitchFamily="49" charset="-122"/>
                <a:cs typeface="+mn-cs"/>
                <a:sym typeface="Symbol" panose="05050102010706020507" pitchFamily="18" charset="2"/>
              </a:endParaRPr>
            </a:p>
          </p:txBody>
        </p:sp>
        <p:sp>
          <p:nvSpPr>
            <p:cNvPr id="157715" name="Text Box 67"/>
            <p:cNvSpPr txBox="1">
              <a:spLocks noChangeArrowheads="1"/>
            </p:cNvSpPr>
            <p:nvPr/>
          </p:nvSpPr>
          <p:spPr bwMode="auto">
            <a:xfrm flipV="1">
              <a:off x="680" y="2478"/>
              <a:ext cx="317" cy="329"/>
            </a:xfrm>
            <a:prstGeom prst="rect">
              <a:avLst/>
            </a:prstGeom>
            <a:noFill/>
            <a:ln>
              <a:noFill/>
            </a:ln>
            <a:effectLst>
              <a:prstShdw prst="shdw17" dist="17961" dir="2700000">
                <a:srgbClr val="3D5C99"/>
              </a:prstShdw>
            </a:effectLst>
            <a:extLst>
              <a:ext uri="{909E8E84-426E-40DD-AFC4-6F175D3DCCD1}">
                <a14:hiddenFill xmlns:a14="http://schemas.microsoft.com/office/drawing/2010/main">
                  <a:blipFill dpi="0" rotWithShape="0">
                    <a:blip r:embed="rId1"/>
                    <a:srcRect/>
                    <a:tile tx="0" ty="0" sx="100000" sy="100000" flip="none" algn="tl"/>
                  </a:blipFill>
                </a14:hiddenFill>
              </a:ext>
              <a:ext uri="{91240B29-F687-4F45-9708-019B960494DF}">
                <a14:hiddenLine xmlns:a14="http://schemas.microsoft.com/office/drawing/2010/main" w="28575">
                  <a:solidFill>
                    <a:schemeClr val="bg1"/>
                  </a:solidFill>
                  <a:miter lim="800000"/>
                  <a:headEnd/>
                  <a:tailEnd/>
                </a14:hiddenLine>
              </a:ext>
            </a:extLst>
          </p:spPr>
          <p:txBody>
            <a:bodyP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800" b="1" i="0" u="none" strike="noStrike" kern="1200" cap="none" spc="0" normalizeH="0" baseline="0" noProof="0">
                  <a:ln>
                    <a:noFill/>
                  </a:ln>
                  <a:solidFill>
                    <a:srgbClr val="003366"/>
                  </a:solidFill>
                  <a:effectLst/>
                  <a:uLnTx/>
                  <a:uFillTx/>
                  <a:latin typeface="Times New Roman" panose="02020503050405090304" pitchFamily="18" charset="0"/>
                  <a:ea typeface="仿宋_GB2312" pitchFamily="49" charset="-122"/>
                  <a:cs typeface="+mn-cs"/>
                  <a:sym typeface="Symbol" panose="05050102010706020507" pitchFamily="18" charset="2"/>
                </a:rPr>
                <a:t>+</a:t>
              </a:r>
              <a:endParaRPr kumimoji="1" lang="en-US" altLang="zh-CN" sz="2400" b="1" i="0" u="none" strike="noStrike" kern="1200" cap="none" spc="0" normalizeH="0" baseline="0" noProof="0">
                <a:ln>
                  <a:noFill/>
                </a:ln>
                <a:solidFill>
                  <a:srgbClr val="003366"/>
                </a:solidFill>
                <a:effectLst/>
                <a:uLnTx/>
                <a:uFillTx/>
                <a:latin typeface="Times New Roman" panose="02020503050405090304" pitchFamily="18" charset="0"/>
                <a:ea typeface="仿宋_GB2312" pitchFamily="49" charset="-122"/>
                <a:cs typeface="+mn-cs"/>
                <a:sym typeface="Symbol" panose="05050102010706020507" pitchFamily="18" charset="2"/>
              </a:endParaRPr>
            </a:p>
          </p:txBody>
        </p:sp>
        <p:sp>
          <p:nvSpPr>
            <p:cNvPr id="157716" name="Text Box 68"/>
            <p:cNvSpPr txBox="1">
              <a:spLocks noChangeArrowheads="1"/>
            </p:cNvSpPr>
            <p:nvPr/>
          </p:nvSpPr>
          <p:spPr bwMode="auto">
            <a:xfrm>
              <a:off x="726" y="3068"/>
              <a:ext cx="227" cy="329"/>
            </a:xfrm>
            <a:prstGeom prst="rect">
              <a:avLst/>
            </a:prstGeom>
            <a:noFill/>
            <a:ln>
              <a:noFill/>
            </a:ln>
            <a:effectLst>
              <a:prstShdw prst="shdw17" dist="17961" dir="2700000">
                <a:srgbClr val="3D5C99"/>
              </a:prstShdw>
            </a:effectLst>
            <a:extLst>
              <a:ext uri="{909E8E84-426E-40DD-AFC4-6F175D3DCCD1}">
                <a14:hiddenFill xmlns:a14="http://schemas.microsoft.com/office/drawing/2010/main">
                  <a:blipFill dpi="0" rotWithShape="0">
                    <a:blip r:embed="rId1"/>
                    <a:srcRect/>
                    <a:tile tx="0" ty="0" sx="100000" sy="100000" flip="none" algn="tl"/>
                  </a:blipFill>
                </a14:hiddenFill>
              </a:ext>
              <a:ext uri="{91240B29-F687-4F45-9708-019B960494DF}">
                <a14:hiddenLine xmlns:a14="http://schemas.microsoft.com/office/drawing/2010/main" w="28575">
                  <a:solidFill>
                    <a:schemeClr val="bg1"/>
                  </a:solidFill>
                  <a:miter lim="800000"/>
                  <a:headEnd/>
                  <a:tailEnd/>
                </a14:hiddenLine>
              </a:ext>
            </a:extLst>
          </p:spPr>
          <p:txBody>
            <a:bodyP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800" b="1" i="0" u="none" strike="noStrike" kern="1200" cap="none" spc="0" normalizeH="0" baseline="0" noProof="0">
                  <a:ln>
                    <a:noFill/>
                  </a:ln>
                  <a:solidFill>
                    <a:srgbClr val="FFFF00"/>
                  </a:solidFill>
                  <a:effectLst/>
                  <a:uLnTx/>
                  <a:uFillTx/>
                  <a:latin typeface="Times New Roman" panose="02020503050405090304" pitchFamily="18" charset="0"/>
                  <a:ea typeface="仿宋_GB2312" pitchFamily="49" charset="-122"/>
                  <a:cs typeface="+mn-cs"/>
                  <a:sym typeface="Symbol" panose="05050102010706020507" pitchFamily="18" charset="2"/>
                </a:rPr>
                <a:t>-</a:t>
              </a:r>
              <a:endParaRPr kumimoji="1" lang="en-US" altLang="zh-CN" sz="2400" b="1" i="0" u="none" strike="noStrike" kern="1200" cap="none" spc="0" normalizeH="0" baseline="0" noProof="0">
                <a:ln>
                  <a:noFill/>
                </a:ln>
                <a:solidFill>
                  <a:srgbClr val="FFFF00"/>
                </a:solidFill>
                <a:effectLst/>
                <a:uLnTx/>
                <a:uFillTx/>
                <a:latin typeface="Times New Roman" panose="02020503050405090304" pitchFamily="18" charset="0"/>
                <a:ea typeface="仿宋_GB2312" pitchFamily="49" charset="-122"/>
                <a:cs typeface="+mn-cs"/>
                <a:sym typeface="Symbol" panose="05050102010706020507" pitchFamily="18" charset="2"/>
              </a:endParaRPr>
            </a:p>
          </p:txBody>
        </p:sp>
        <p:sp>
          <p:nvSpPr>
            <p:cNvPr id="157717" name="Text Box 69"/>
            <p:cNvSpPr txBox="1">
              <a:spLocks noChangeArrowheads="1"/>
            </p:cNvSpPr>
            <p:nvPr/>
          </p:nvSpPr>
          <p:spPr bwMode="auto">
            <a:xfrm>
              <a:off x="3492" y="3113"/>
              <a:ext cx="227" cy="329"/>
            </a:xfrm>
            <a:prstGeom prst="rect">
              <a:avLst/>
            </a:prstGeom>
            <a:noFill/>
            <a:ln>
              <a:noFill/>
            </a:ln>
            <a:effectLst>
              <a:prstShdw prst="shdw17" dist="17961" dir="2700000">
                <a:srgbClr val="3D5C99"/>
              </a:prstShdw>
            </a:effectLst>
            <a:extLst>
              <a:ext uri="{909E8E84-426E-40DD-AFC4-6F175D3DCCD1}">
                <a14:hiddenFill xmlns:a14="http://schemas.microsoft.com/office/drawing/2010/main">
                  <a:blipFill dpi="0" rotWithShape="0">
                    <a:blip r:embed="rId1"/>
                    <a:srcRect/>
                    <a:tile tx="0" ty="0" sx="100000" sy="100000" flip="none" algn="tl"/>
                  </a:blipFill>
                </a14:hiddenFill>
              </a:ext>
              <a:ext uri="{91240B29-F687-4F45-9708-019B960494DF}">
                <a14:hiddenLine xmlns:a14="http://schemas.microsoft.com/office/drawing/2010/main" w="28575">
                  <a:solidFill>
                    <a:schemeClr val="bg1"/>
                  </a:solidFill>
                  <a:miter lim="800000"/>
                  <a:headEnd/>
                  <a:tailEnd/>
                </a14:hiddenLine>
              </a:ext>
            </a:extLst>
          </p:spPr>
          <p:txBody>
            <a:bodyP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800" b="1" i="0" u="none" strike="noStrike" kern="1200" cap="none" spc="0" normalizeH="0" baseline="0" noProof="0">
                  <a:ln>
                    <a:noFill/>
                  </a:ln>
                  <a:solidFill>
                    <a:srgbClr val="003366"/>
                  </a:solidFill>
                  <a:effectLst/>
                  <a:uLnTx/>
                  <a:uFillTx/>
                  <a:latin typeface="Times New Roman" panose="02020503050405090304" pitchFamily="18" charset="0"/>
                  <a:ea typeface="仿宋_GB2312" pitchFamily="49" charset="-122"/>
                  <a:cs typeface="+mn-cs"/>
                  <a:sym typeface="Symbol" panose="05050102010706020507" pitchFamily="18" charset="2"/>
                </a:rPr>
                <a:t>-</a:t>
              </a:r>
              <a:endParaRPr kumimoji="1" lang="en-US" altLang="zh-CN" sz="2400" b="1" i="0" u="none" strike="noStrike" kern="1200" cap="none" spc="0" normalizeH="0" baseline="0" noProof="0">
                <a:ln>
                  <a:noFill/>
                </a:ln>
                <a:solidFill>
                  <a:srgbClr val="003366"/>
                </a:solidFill>
                <a:effectLst/>
                <a:uLnTx/>
                <a:uFillTx/>
                <a:latin typeface="Times New Roman" panose="02020503050405090304" pitchFamily="18" charset="0"/>
                <a:ea typeface="仿宋_GB2312" pitchFamily="49" charset="-122"/>
                <a:cs typeface="+mn-cs"/>
                <a:sym typeface="Symbol" panose="05050102010706020507" pitchFamily="18" charset="2"/>
              </a:endParaRPr>
            </a:p>
          </p:txBody>
        </p:sp>
        <p:sp>
          <p:nvSpPr>
            <p:cNvPr id="287814" name="Line 70"/>
            <p:cNvSpPr>
              <a:spLocks noChangeShapeType="1"/>
            </p:cNvSpPr>
            <p:nvPr/>
          </p:nvSpPr>
          <p:spPr bwMode="auto">
            <a:xfrm flipV="1">
              <a:off x="2086" y="2387"/>
              <a:ext cx="0" cy="318"/>
            </a:xfrm>
            <a:prstGeom prst="line">
              <a:avLst/>
            </a:prstGeom>
            <a:noFill/>
            <a:ln w="38100" cap="sq">
              <a:solidFill>
                <a:schemeClr val="tx1"/>
              </a:solidFill>
              <a:round/>
              <a:headEnd type="triangle" w="med" len="med"/>
            </a:ln>
            <a:effectLst>
              <a:prstShdw prst="shdw17" dist="17961" dir="2700000">
                <a:schemeClr val="tx1">
                  <a:gamma/>
                  <a:shade val="60000"/>
                  <a:invGamma/>
                </a:schemeClr>
              </a:prstShdw>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3366"/>
                </a:solidFill>
                <a:effectLst/>
                <a:uLnTx/>
                <a:uFillTx/>
                <a:latin typeface="Arial" panose="020B0604020202090204" pitchFamily="34" charset="0"/>
                <a:ea typeface="+mn-ea"/>
                <a:cs typeface="+mn-cs"/>
              </a:endParaRPr>
            </a:p>
          </p:txBody>
        </p:sp>
        <p:sp>
          <p:nvSpPr>
            <p:cNvPr id="157719" name="Text Box 71"/>
            <p:cNvSpPr txBox="1">
              <a:spLocks noChangeArrowheads="1"/>
            </p:cNvSpPr>
            <p:nvPr/>
          </p:nvSpPr>
          <p:spPr bwMode="auto">
            <a:xfrm>
              <a:off x="2449" y="1797"/>
              <a:ext cx="408" cy="290"/>
            </a:xfrm>
            <a:prstGeom prst="rect">
              <a:avLst/>
            </a:prstGeom>
            <a:noFill/>
            <a:ln>
              <a:noFill/>
            </a:ln>
            <a:effectLst>
              <a:prstShdw prst="shdw17" dist="17961" dir="2700000">
                <a:srgbClr val="3D5C99"/>
              </a:prstShdw>
            </a:effectLst>
            <a:extLst>
              <a:ext uri="{909E8E84-426E-40DD-AFC4-6F175D3DCCD1}">
                <a14:hiddenFill xmlns:a14="http://schemas.microsoft.com/office/drawing/2010/main">
                  <a:blipFill dpi="0" rotWithShape="0">
                    <a:blip r:embed="rId1"/>
                    <a:srcRect/>
                    <a:tile tx="0" ty="0" sx="100000" sy="100000" flip="none" algn="tl"/>
                  </a:blipFill>
                </a14:hiddenFill>
              </a:ext>
              <a:ext uri="{91240B29-F687-4F45-9708-019B960494DF}">
                <a14:hiddenLine xmlns:a14="http://schemas.microsoft.com/office/drawing/2010/main" w="28575">
                  <a:solidFill>
                    <a:schemeClr val="bg1"/>
                  </a:solidFill>
                  <a:miter lim="800000"/>
                  <a:headEnd/>
                  <a:tailEnd/>
                </a14:hiddenLine>
              </a:ext>
            </a:extLst>
          </p:spPr>
          <p:txBody>
            <a:bodyP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a:ln>
                    <a:noFill/>
                  </a:ln>
                  <a:solidFill>
                    <a:srgbClr val="003366"/>
                  </a:solidFill>
                  <a:effectLst/>
                  <a:uLnTx/>
                  <a:uFillTx/>
                  <a:latin typeface="Times New Roman" panose="02020503050405090304" pitchFamily="18" charset="0"/>
                  <a:ea typeface="仿宋_GB2312" pitchFamily="49" charset="-122"/>
                  <a:cs typeface="+mn-cs"/>
                  <a:sym typeface="Symbol" panose="05050102010706020507" pitchFamily="18" charset="2"/>
                </a:rPr>
                <a:t>3I</a:t>
              </a:r>
              <a:r>
                <a:rPr kumimoji="1" lang="en-US" altLang="zh-CN" sz="2400" b="1" i="0" u="none" strike="noStrike" kern="1200" cap="none" spc="0" normalizeH="0" baseline="-25000" noProof="0">
                  <a:ln>
                    <a:noFill/>
                  </a:ln>
                  <a:solidFill>
                    <a:srgbClr val="003366"/>
                  </a:solidFill>
                  <a:effectLst/>
                  <a:uLnTx/>
                  <a:uFillTx/>
                  <a:latin typeface="Times New Roman" panose="02020503050405090304" pitchFamily="18" charset="0"/>
                  <a:ea typeface="仿宋_GB2312" pitchFamily="49" charset="-122"/>
                  <a:cs typeface="+mn-cs"/>
                  <a:sym typeface="Symbol" panose="05050102010706020507" pitchFamily="18" charset="2"/>
                </a:rPr>
                <a:t>2</a:t>
              </a:r>
              <a:endParaRPr kumimoji="1" lang="en-US" altLang="zh-CN" sz="2400" b="1" i="0" u="none" strike="noStrike" kern="1200" cap="none" spc="0" normalizeH="0" baseline="-25000" noProof="0">
                <a:ln>
                  <a:noFill/>
                </a:ln>
                <a:solidFill>
                  <a:srgbClr val="003366"/>
                </a:solidFill>
                <a:effectLst/>
                <a:uLnTx/>
                <a:uFillTx/>
                <a:latin typeface="Times New Roman" panose="02020503050405090304" pitchFamily="18" charset="0"/>
                <a:ea typeface="仿宋_GB2312" pitchFamily="49" charset="-122"/>
                <a:cs typeface="+mn-cs"/>
                <a:sym typeface="Symbol" panose="05050102010706020507" pitchFamily="18" charset="2"/>
              </a:endParaRPr>
            </a:p>
          </p:txBody>
        </p:sp>
        <p:sp>
          <p:nvSpPr>
            <p:cNvPr id="157720" name="Text Box 72"/>
            <p:cNvSpPr txBox="1">
              <a:spLocks noChangeArrowheads="1"/>
            </p:cNvSpPr>
            <p:nvPr/>
          </p:nvSpPr>
          <p:spPr bwMode="auto">
            <a:xfrm>
              <a:off x="3401" y="2795"/>
              <a:ext cx="544" cy="329"/>
            </a:xfrm>
            <a:prstGeom prst="rect">
              <a:avLst/>
            </a:prstGeom>
            <a:noFill/>
            <a:ln>
              <a:noFill/>
            </a:ln>
            <a:effectLst>
              <a:prstShdw prst="shdw17" dist="17961" dir="2700000">
                <a:srgbClr val="3D5C99"/>
              </a:prstShdw>
            </a:effectLst>
            <a:extLst>
              <a:ext uri="{909E8E84-426E-40DD-AFC4-6F175D3DCCD1}">
                <a14:hiddenFill xmlns:a14="http://schemas.microsoft.com/office/drawing/2010/main">
                  <a:blipFill dpi="0" rotWithShape="0">
                    <a:blip r:embed="rId1"/>
                    <a:srcRect/>
                    <a:tile tx="0" ty="0" sx="100000" sy="100000" flip="none" algn="tl"/>
                  </a:blipFill>
                </a14:hiddenFill>
              </a:ext>
              <a:ext uri="{91240B29-F687-4F45-9708-019B960494DF}">
                <a14:hiddenLine xmlns:a14="http://schemas.microsoft.com/office/drawing/2010/main" w="28575">
                  <a:solidFill>
                    <a:schemeClr val="bg1"/>
                  </a:solidFill>
                  <a:miter lim="800000"/>
                  <a:headEnd/>
                  <a:tailEnd/>
                </a14:hiddenLine>
              </a:ext>
            </a:extLst>
          </p:spPr>
          <p:txBody>
            <a:bodyP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800" b="1" i="0" u="none" strike="noStrike" kern="1200" cap="none" spc="0" normalizeH="0" baseline="0" noProof="0">
                  <a:ln>
                    <a:noFill/>
                  </a:ln>
                  <a:solidFill>
                    <a:srgbClr val="003366"/>
                  </a:solidFill>
                  <a:effectLst/>
                  <a:uLnTx/>
                  <a:uFillTx/>
                  <a:latin typeface="Times New Roman" panose="02020503050405090304" pitchFamily="18" charset="0"/>
                  <a:ea typeface="仿宋_GB2312" pitchFamily="49" charset="-122"/>
                  <a:cs typeface="+mn-cs"/>
                  <a:sym typeface="Symbol" panose="05050102010706020507" pitchFamily="18" charset="2"/>
                </a:rPr>
                <a:t>U=?</a:t>
              </a:r>
              <a:endParaRPr kumimoji="1" lang="en-US" altLang="zh-CN" sz="2400" b="1" i="0" u="none" strike="noStrike" kern="1200" cap="none" spc="0" normalizeH="0" baseline="0" noProof="0">
                <a:ln>
                  <a:noFill/>
                </a:ln>
                <a:solidFill>
                  <a:srgbClr val="FFFF00"/>
                </a:solidFill>
                <a:effectLst/>
                <a:uLnTx/>
                <a:uFillTx/>
                <a:latin typeface="Times New Roman" panose="02020503050405090304" pitchFamily="18" charset="0"/>
                <a:ea typeface="仿宋_GB2312" pitchFamily="49" charset="-122"/>
                <a:cs typeface="+mn-cs"/>
                <a:sym typeface="Symbol" panose="05050102010706020507" pitchFamily="18" charset="2"/>
              </a:endParaRPr>
            </a:p>
          </p:txBody>
        </p:sp>
        <p:sp>
          <p:nvSpPr>
            <p:cNvPr id="287817" name="Line 73"/>
            <p:cNvSpPr>
              <a:spLocks noChangeShapeType="1"/>
            </p:cNvSpPr>
            <p:nvPr/>
          </p:nvSpPr>
          <p:spPr bwMode="auto">
            <a:xfrm>
              <a:off x="3220" y="2251"/>
              <a:ext cx="317" cy="0"/>
            </a:xfrm>
            <a:prstGeom prst="line">
              <a:avLst/>
            </a:prstGeom>
            <a:noFill/>
            <a:ln w="28575" cap="sq">
              <a:solidFill>
                <a:schemeClr val="tx1"/>
              </a:solidFill>
              <a:round/>
              <a:tailEnd type="triangle" w="med" len="med"/>
            </a:ln>
            <a:effectLst>
              <a:prstShdw prst="shdw17" dist="17961" dir="2700000">
                <a:schemeClr val="tx1">
                  <a:gamma/>
                  <a:shade val="60000"/>
                  <a:invGamma/>
                </a:schemeClr>
              </a:prstShdw>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3366"/>
                </a:solidFill>
                <a:effectLst/>
                <a:uLnTx/>
                <a:uFillTx/>
                <a:latin typeface="Arial" panose="020B0604020202090204" pitchFamily="34" charset="0"/>
                <a:ea typeface="+mn-ea"/>
                <a:cs typeface="+mn-cs"/>
              </a:endParaRPr>
            </a:p>
          </p:txBody>
        </p:sp>
        <p:sp>
          <p:nvSpPr>
            <p:cNvPr id="157722" name="Text Box 74"/>
            <p:cNvSpPr txBox="1">
              <a:spLocks noChangeArrowheads="1"/>
            </p:cNvSpPr>
            <p:nvPr/>
          </p:nvSpPr>
          <p:spPr bwMode="auto">
            <a:xfrm>
              <a:off x="3129" y="1934"/>
              <a:ext cx="590" cy="290"/>
            </a:xfrm>
            <a:prstGeom prst="rect">
              <a:avLst/>
            </a:prstGeom>
            <a:noFill/>
            <a:ln>
              <a:noFill/>
            </a:ln>
            <a:effectLst>
              <a:prstShdw prst="shdw17" dist="17961" dir="2700000">
                <a:srgbClr val="3D5C99"/>
              </a:prstShdw>
            </a:effectLst>
            <a:extLst>
              <a:ext uri="{909E8E84-426E-40DD-AFC4-6F175D3DCCD1}">
                <a14:hiddenFill xmlns:a14="http://schemas.microsoft.com/office/drawing/2010/main">
                  <a:blipFill dpi="0" rotWithShape="0">
                    <a:blip r:embed="rId1"/>
                    <a:srcRect/>
                    <a:tile tx="0" ty="0" sx="100000" sy="100000" flip="none" algn="tl"/>
                  </a:blipFill>
                </a14:hiddenFill>
              </a:ext>
              <a:ext uri="{91240B29-F687-4F45-9708-019B960494DF}">
                <a14:hiddenLine xmlns:a14="http://schemas.microsoft.com/office/drawing/2010/main" w="28575">
                  <a:solidFill>
                    <a:schemeClr val="bg1"/>
                  </a:solidFill>
                  <a:miter lim="800000"/>
                  <a:headEnd/>
                  <a:tailEnd/>
                </a14:hiddenLine>
              </a:ext>
            </a:extLst>
          </p:spPr>
          <p:txBody>
            <a:bodyP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a:ln>
                    <a:noFill/>
                  </a:ln>
                  <a:solidFill>
                    <a:srgbClr val="003366"/>
                  </a:solidFill>
                  <a:effectLst/>
                  <a:uLnTx/>
                  <a:uFillTx/>
                  <a:latin typeface="Times New Roman" panose="02020503050405090304" pitchFamily="18" charset="0"/>
                  <a:ea typeface="仿宋_GB2312" pitchFamily="49" charset="-122"/>
                  <a:cs typeface="+mn-cs"/>
                  <a:sym typeface="Symbol" panose="05050102010706020507" pitchFamily="18" charset="2"/>
                </a:rPr>
                <a:t>I =0</a:t>
              </a:r>
              <a:endParaRPr kumimoji="1" lang="en-US" altLang="zh-CN" sz="2400" b="1" i="0" u="none" strike="noStrike" kern="1200" cap="none" spc="0" normalizeH="0" baseline="0" noProof="0">
                <a:ln>
                  <a:noFill/>
                </a:ln>
                <a:solidFill>
                  <a:srgbClr val="FFFF00"/>
                </a:solidFill>
                <a:effectLst/>
                <a:uLnTx/>
                <a:uFillTx/>
                <a:latin typeface="Times New Roman" panose="02020503050405090304" pitchFamily="18" charset="0"/>
                <a:ea typeface="仿宋_GB2312" pitchFamily="49" charset="-122"/>
                <a:cs typeface="+mn-cs"/>
                <a:sym typeface="Symbol" panose="05050102010706020507" pitchFamily="18" charset="2"/>
              </a:endParaRPr>
            </a:p>
          </p:txBody>
        </p:sp>
        <p:sp>
          <p:nvSpPr>
            <p:cNvPr id="157723" name="Text Box 75"/>
            <p:cNvSpPr txBox="1">
              <a:spLocks noChangeArrowheads="1"/>
            </p:cNvSpPr>
            <p:nvPr/>
          </p:nvSpPr>
          <p:spPr bwMode="auto">
            <a:xfrm>
              <a:off x="1133" y="1934"/>
              <a:ext cx="589" cy="290"/>
            </a:xfrm>
            <a:prstGeom prst="rect">
              <a:avLst/>
            </a:prstGeom>
            <a:noFill/>
            <a:ln>
              <a:noFill/>
            </a:ln>
            <a:effectLst>
              <a:prstShdw prst="shdw17" dist="17961" dir="2700000">
                <a:srgbClr val="3D5C99"/>
              </a:prstShdw>
            </a:effectLst>
            <a:extLst>
              <a:ext uri="{909E8E84-426E-40DD-AFC4-6F175D3DCCD1}">
                <a14:hiddenFill xmlns:a14="http://schemas.microsoft.com/office/drawing/2010/main">
                  <a:blipFill dpi="0" rotWithShape="0">
                    <a:blip r:embed="rId1"/>
                    <a:srcRect/>
                    <a:tile tx="0" ty="0" sx="100000" sy="100000" flip="none" algn="tl"/>
                  </a:blipFill>
                </a14:hiddenFill>
              </a:ext>
              <a:ext uri="{91240B29-F687-4F45-9708-019B960494DF}">
                <a14:hiddenLine xmlns:a14="http://schemas.microsoft.com/office/drawing/2010/main" w="28575">
                  <a:solidFill>
                    <a:schemeClr val="bg1"/>
                  </a:solidFill>
                  <a:miter lim="800000"/>
                  <a:headEnd/>
                  <a:tailEnd/>
                </a14:hiddenLine>
              </a:ext>
            </a:extLst>
          </p:spPr>
          <p:txBody>
            <a:bodyP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a:ln>
                    <a:noFill/>
                  </a:ln>
                  <a:solidFill>
                    <a:srgbClr val="003366"/>
                  </a:solidFill>
                  <a:effectLst/>
                  <a:uLnTx/>
                  <a:uFillTx/>
                  <a:latin typeface="Times New Roman" panose="02020503050405090304" pitchFamily="18" charset="0"/>
                  <a:ea typeface="仿宋_GB2312" pitchFamily="49" charset="-122"/>
                  <a:cs typeface="+mn-cs"/>
                  <a:sym typeface="Symbol" panose="05050102010706020507" pitchFamily="18" charset="2"/>
                </a:rPr>
                <a:t>5</a:t>
              </a:r>
              <a:endParaRPr kumimoji="1" lang="en-US" altLang="zh-CN" sz="2400" b="1" i="0" u="none" strike="noStrike" kern="1200" cap="none" spc="0" normalizeH="0" baseline="0" noProof="0">
                <a:ln>
                  <a:noFill/>
                </a:ln>
                <a:solidFill>
                  <a:srgbClr val="FFFF00"/>
                </a:solidFill>
                <a:effectLst/>
                <a:uLnTx/>
                <a:uFillTx/>
                <a:latin typeface="Times New Roman" panose="02020503050405090304" pitchFamily="18" charset="0"/>
                <a:ea typeface="仿宋_GB2312" pitchFamily="49" charset="-122"/>
                <a:cs typeface="+mn-cs"/>
                <a:sym typeface="Symbol" panose="05050102010706020507" pitchFamily="18" charset="2"/>
              </a:endParaRPr>
            </a:p>
          </p:txBody>
        </p:sp>
        <p:sp>
          <p:nvSpPr>
            <p:cNvPr id="157724" name="Text Box 76"/>
            <p:cNvSpPr txBox="1">
              <a:spLocks noChangeArrowheads="1"/>
            </p:cNvSpPr>
            <p:nvPr/>
          </p:nvSpPr>
          <p:spPr bwMode="auto">
            <a:xfrm>
              <a:off x="680" y="2070"/>
              <a:ext cx="318" cy="290"/>
            </a:xfrm>
            <a:prstGeom prst="rect">
              <a:avLst/>
            </a:prstGeom>
            <a:noFill/>
            <a:ln>
              <a:noFill/>
            </a:ln>
            <a:effectLst>
              <a:prstShdw prst="shdw17" dist="17961" dir="2700000">
                <a:srgbClr val="3D5C99"/>
              </a:prstShdw>
            </a:effectLst>
            <a:extLst>
              <a:ext uri="{909E8E84-426E-40DD-AFC4-6F175D3DCCD1}">
                <a14:hiddenFill xmlns:a14="http://schemas.microsoft.com/office/drawing/2010/main">
                  <a:blipFill dpi="0" rotWithShape="0">
                    <a:blip r:embed="rId1"/>
                    <a:srcRect/>
                    <a:tile tx="0" ty="0" sx="100000" sy="100000" flip="none" algn="tl"/>
                  </a:blipFill>
                </a14:hiddenFill>
              </a:ext>
              <a:ext uri="{91240B29-F687-4F45-9708-019B960494DF}">
                <a14:hiddenLine xmlns:a14="http://schemas.microsoft.com/office/drawing/2010/main" w="28575">
                  <a:solidFill>
                    <a:schemeClr val="bg1"/>
                  </a:solidFill>
                  <a:miter lim="800000"/>
                  <a:headEnd/>
                  <a:tailEnd/>
                </a14:hiddenLine>
              </a:ext>
            </a:extLst>
          </p:spPr>
          <p:txBody>
            <a:bodyP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a:ln>
                    <a:noFill/>
                  </a:ln>
                  <a:solidFill>
                    <a:srgbClr val="F8FF65"/>
                  </a:solidFill>
                  <a:effectLst/>
                  <a:uLnTx/>
                  <a:uFillTx/>
                  <a:latin typeface="Times New Roman" panose="02020503050405090304" pitchFamily="18" charset="0"/>
                  <a:ea typeface="仿宋_GB2312" pitchFamily="49" charset="-122"/>
                  <a:cs typeface="+mn-cs"/>
                  <a:sym typeface="Symbol" panose="05050102010706020507" pitchFamily="18" charset="2"/>
                </a:rPr>
                <a:t>7.</a:t>
              </a:r>
              <a:endParaRPr kumimoji="1" lang="en-US" altLang="zh-CN" sz="2400" b="1" i="0" u="none" strike="noStrike" kern="1200" cap="none" spc="0" normalizeH="0" baseline="0" noProof="0">
                <a:ln>
                  <a:noFill/>
                </a:ln>
                <a:solidFill>
                  <a:srgbClr val="F8FF65"/>
                </a:solidFill>
                <a:effectLst/>
                <a:uLnTx/>
                <a:uFillTx/>
                <a:latin typeface="Times New Roman" panose="02020503050405090304" pitchFamily="18" charset="0"/>
                <a:ea typeface="仿宋_GB2312" pitchFamily="49" charset="-122"/>
                <a:cs typeface="+mn-cs"/>
                <a:sym typeface="Symbol" panose="05050102010706020507" pitchFamily="18" charset="2"/>
              </a:endParaRPr>
            </a:p>
          </p:txBody>
        </p:sp>
        <p:sp>
          <p:nvSpPr>
            <p:cNvPr id="287821" name="Rectangle 77"/>
            <p:cNvSpPr>
              <a:spLocks noChangeArrowheads="1"/>
            </p:cNvSpPr>
            <p:nvPr/>
          </p:nvSpPr>
          <p:spPr bwMode="auto">
            <a:xfrm>
              <a:off x="1904" y="2795"/>
              <a:ext cx="181" cy="272"/>
            </a:xfrm>
            <a:prstGeom prst="rect">
              <a:avLst/>
            </a:prstGeom>
            <a:solidFill>
              <a:schemeClr val="accent1"/>
            </a:solidFill>
            <a:ln>
              <a:noFill/>
            </a:ln>
            <a:effectLst>
              <a:prstShdw prst="shdw17" dist="17961" dir="2700000">
                <a:schemeClr val="accent1">
                  <a:gamma/>
                  <a:shade val="60000"/>
                  <a:invGamma/>
                </a:schemeClr>
              </a:prstShdw>
            </a:effectLst>
          </p:spPr>
          <p:txBody>
            <a:bodyPr wrap="none" anchor="ct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3366"/>
                </a:solidFill>
                <a:effectLst/>
                <a:uLnTx/>
                <a:uFillTx/>
                <a:latin typeface="Arial" panose="020B0604020202090204" pitchFamily="34" charset="0"/>
                <a:ea typeface="宋体" pitchFamily="2" charset="-122"/>
                <a:cs typeface="+mn-cs"/>
              </a:endParaRPr>
            </a:p>
          </p:txBody>
        </p:sp>
        <p:sp>
          <p:nvSpPr>
            <p:cNvPr id="157726" name="Text Box 78"/>
            <p:cNvSpPr txBox="1">
              <a:spLocks noChangeArrowheads="1"/>
            </p:cNvSpPr>
            <p:nvPr/>
          </p:nvSpPr>
          <p:spPr bwMode="auto">
            <a:xfrm>
              <a:off x="1496" y="2795"/>
              <a:ext cx="454" cy="290"/>
            </a:xfrm>
            <a:prstGeom prst="rect">
              <a:avLst/>
            </a:prstGeom>
            <a:noFill/>
            <a:ln>
              <a:noFill/>
            </a:ln>
            <a:effectLst>
              <a:prstShdw prst="shdw17" dist="17961" dir="2700000">
                <a:srgbClr val="3D5C99"/>
              </a:prstShdw>
            </a:effectLst>
            <a:extLst>
              <a:ext uri="{909E8E84-426E-40DD-AFC4-6F175D3DCCD1}">
                <a14:hiddenFill xmlns:a14="http://schemas.microsoft.com/office/drawing/2010/main">
                  <a:blipFill dpi="0" rotWithShape="0">
                    <a:blip r:embed="rId1"/>
                    <a:srcRect/>
                    <a:tile tx="0" ty="0" sx="100000" sy="100000" flip="none" algn="tl"/>
                  </a:blipFill>
                </a14:hiddenFill>
              </a:ext>
              <a:ext uri="{91240B29-F687-4F45-9708-019B960494DF}">
                <a14:hiddenLine xmlns:a14="http://schemas.microsoft.com/office/drawing/2010/main" w="28575">
                  <a:solidFill>
                    <a:schemeClr val="bg1"/>
                  </a:solidFill>
                  <a:miter lim="800000"/>
                  <a:headEnd/>
                  <a:tailEnd/>
                </a14:hiddenLine>
              </a:ext>
            </a:extLst>
          </p:spPr>
          <p:txBody>
            <a:bodyP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a:ln>
                    <a:noFill/>
                  </a:ln>
                  <a:solidFill>
                    <a:srgbClr val="003366"/>
                  </a:solidFill>
                  <a:effectLst/>
                  <a:uLnTx/>
                  <a:uFillTx/>
                  <a:latin typeface="Times New Roman" panose="02020503050405090304" pitchFamily="18" charset="0"/>
                  <a:ea typeface="仿宋_GB2312" pitchFamily="49" charset="-122"/>
                  <a:cs typeface="+mn-cs"/>
                  <a:sym typeface="Symbol" panose="05050102010706020507" pitchFamily="18" charset="2"/>
                </a:rPr>
                <a:t>5</a:t>
              </a:r>
              <a:endParaRPr kumimoji="1" lang="en-US" altLang="zh-CN" sz="2400" b="1" i="0" u="none" strike="noStrike" kern="1200" cap="none" spc="0" normalizeH="0" baseline="0" noProof="0">
                <a:ln>
                  <a:noFill/>
                </a:ln>
                <a:solidFill>
                  <a:srgbClr val="FFFF00"/>
                </a:solidFill>
                <a:effectLst/>
                <a:uLnTx/>
                <a:uFillTx/>
                <a:latin typeface="Times New Roman" panose="02020503050405090304" pitchFamily="18" charset="0"/>
                <a:ea typeface="仿宋_GB2312" pitchFamily="49" charset="-122"/>
                <a:cs typeface="+mn-cs"/>
                <a:sym typeface="Symbol" panose="05050102010706020507" pitchFamily="18" charset="2"/>
              </a:endParaRPr>
            </a:p>
          </p:txBody>
        </p:sp>
        <p:sp>
          <p:nvSpPr>
            <p:cNvPr id="157727" name="Rectangle 79"/>
            <p:cNvSpPr>
              <a:spLocks noChangeArrowheads="1"/>
            </p:cNvSpPr>
            <p:nvPr/>
          </p:nvSpPr>
          <p:spPr bwMode="auto">
            <a:xfrm rot="5400000">
              <a:off x="2743" y="3317"/>
              <a:ext cx="182" cy="408"/>
            </a:xfrm>
            <a:prstGeom prst="rect">
              <a:avLst/>
            </a:prstGeom>
            <a:solidFill>
              <a:srgbClr val="FF9900"/>
            </a:solidFill>
            <a:ln w="28575" cap="sq" algn="ctr">
              <a:solidFill>
                <a:srgbClr val="CC0000"/>
              </a:solidFill>
              <a:miter lim="800000"/>
            </a:ln>
            <a:effectLst>
              <a:prstShdw prst="shdw17" dist="17961" dir="2700000">
                <a:srgbClr val="7A0000"/>
              </a:prstShdw>
            </a:effectLst>
          </p:spPr>
          <p:txBody>
            <a:bodyPr wrap="none" anchor="ct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3366"/>
                </a:solidFill>
                <a:effectLst/>
                <a:uLnTx/>
                <a:uFillTx/>
                <a:latin typeface="Arial" panose="020B0604020202090204" pitchFamily="34" charset="0"/>
                <a:ea typeface="宋体" pitchFamily="2" charset="-122"/>
                <a:cs typeface="+mn-cs"/>
              </a:endParaRPr>
            </a:p>
          </p:txBody>
        </p:sp>
        <p:sp>
          <p:nvSpPr>
            <p:cNvPr id="157728" name="Text Box 80"/>
            <p:cNvSpPr txBox="1">
              <a:spLocks noChangeArrowheads="1"/>
            </p:cNvSpPr>
            <p:nvPr/>
          </p:nvSpPr>
          <p:spPr bwMode="auto">
            <a:xfrm flipV="1">
              <a:off x="2267" y="2024"/>
              <a:ext cx="273" cy="329"/>
            </a:xfrm>
            <a:prstGeom prst="rect">
              <a:avLst/>
            </a:prstGeom>
            <a:noFill/>
            <a:ln>
              <a:noFill/>
            </a:ln>
            <a:effectLst>
              <a:prstShdw prst="shdw17" dist="17961" dir="2700000">
                <a:srgbClr val="3D5C99"/>
              </a:prstShdw>
            </a:effectLst>
            <a:extLst>
              <a:ext uri="{909E8E84-426E-40DD-AFC4-6F175D3DCCD1}">
                <a14:hiddenFill xmlns:a14="http://schemas.microsoft.com/office/drawing/2010/main">
                  <a:blipFill dpi="0" rotWithShape="0">
                    <a:blip r:embed="rId1"/>
                    <a:srcRect/>
                    <a:tile tx="0" ty="0" sx="100000" sy="100000" flip="none" algn="tl"/>
                  </a:blipFill>
                </a14:hiddenFill>
              </a:ext>
              <a:ext uri="{91240B29-F687-4F45-9708-019B960494DF}">
                <a14:hiddenLine xmlns:a14="http://schemas.microsoft.com/office/drawing/2010/main" w="28575">
                  <a:solidFill>
                    <a:schemeClr val="bg1"/>
                  </a:solidFill>
                  <a:miter lim="800000"/>
                  <a:headEnd/>
                  <a:tailEnd/>
                </a14:hiddenLine>
              </a:ext>
            </a:extLst>
          </p:spPr>
          <p:txBody>
            <a:bodyP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800" b="1" i="0" u="none" strike="noStrike" kern="1200" cap="none" spc="0" normalizeH="0" baseline="0" noProof="0">
                  <a:ln>
                    <a:noFill/>
                  </a:ln>
                  <a:solidFill>
                    <a:srgbClr val="003366"/>
                  </a:solidFill>
                  <a:effectLst/>
                  <a:uLnTx/>
                  <a:uFillTx/>
                  <a:latin typeface="Times New Roman" panose="02020503050405090304" pitchFamily="18" charset="0"/>
                  <a:ea typeface="仿宋_GB2312" pitchFamily="49" charset="-122"/>
                  <a:cs typeface="+mn-cs"/>
                  <a:sym typeface="Symbol" panose="05050102010706020507" pitchFamily="18" charset="2"/>
                </a:rPr>
                <a:t>-</a:t>
              </a:r>
              <a:endParaRPr kumimoji="1" lang="en-US" altLang="zh-CN" sz="2400" b="1" i="0" u="none" strike="noStrike" kern="1200" cap="none" spc="0" normalizeH="0" baseline="0" noProof="0">
                <a:ln>
                  <a:noFill/>
                </a:ln>
                <a:solidFill>
                  <a:srgbClr val="003366"/>
                </a:solidFill>
                <a:effectLst/>
                <a:uLnTx/>
                <a:uFillTx/>
                <a:latin typeface="Times New Roman" panose="02020503050405090304" pitchFamily="18" charset="0"/>
                <a:ea typeface="仿宋_GB2312" pitchFamily="49" charset="-122"/>
                <a:cs typeface="+mn-cs"/>
                <a:sym typeface="Symbol" panose="05050102010706020507" pitchFamily="18" charset="2"/>
              </a:endParaRPr>
            </a:p>
          </p:txBody>
        </p:sp>
        <p:sp>
          <p:nvSpPr>
            <p:cNvPr id="157729" name="Text Box 81"/>
            <p:cNvSpPr txBox="1">
              <a:spLocks noChangeArrowheads="1"/>
            </p:cNvSpPr>
            <p:nvPr/>
          </p:nvSpPr>
          <p:spPr bwMode="auto">
            <a:xfrm flipV="1">
              <a:off x="2721" y="1979"/>
              <a:ext cx="317" cy="329"/>
            </a:xfrm>
            <a:prstGeom prst="rect">
              <a:avLst/>
            </a:prstGeom>
            <a:noFill/>
            <a:ln>
              <a:noFill/>
            </a:ln>
            <a:effectLst>
              <a:prstShdw prst="shdw17" dist="17961" dir="2700000">
                <a:srgbClr val="3D5C99"/>
              </a:prstShdw>
            </a:effectLst>
            <a:extLst>
              <a:ext uri="{909E8E84-426E-40DD-AFC4-6F175D3DCCD1}">
                <a14:hiddenFill xmlns:a14="http://schemas.microsoft.com/office/drawing/2010/main">
                  <a:blipFill dpi="0" rotWithShape="0">
                    <a:blip r:embed="rId1"/>
                    <a:srcRect/>
                    <a:tile tx="0" ty="0" sx="100000" sy="100000" flip="none" algn="tl"/>
                  </a:blipFill>
                </a14:hiddenFill>
              </a:ext>
              <a:ext uri="{91240B29-F687-4F45-9708-019B960494DF}">
                <a14:hiddenLine xmlns:a14="http://schemas.microsoft.com/office/drawing/2010/main" w="28575">
                  <a:solidFill>
                    <a:schemeClr val="bg1"/>
                  </a:solidFill>
                  <a:miter lim="800000"/>
                  <a:headEnd/>
                  <a:tailEnd/>
                </a14:hiddenLine>
              </a:ext>
            </a:extLst>
          </p:spPr>
          <p:txBody>
            <a:bodyP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800" b="1" i="0" u="none" strike="noStrike" kern="1200" cap="none" spc="0" normalizeH="0" baseline="0" noProof="0">
                  <a:ln>
                    <a:noFill/>
                  </a:ln>
                  <a:solidFill>
                    <a:srgbClr val="003366"/>
                  </a:solidFill>
                  <a:effectLst/>
                  <a:uLnTx/>
                  <a:uFillTx/>
                  <a:latin typeface="Times New Roman" panose="02020503050405090304" pitchFamily="18" charset="0"/>
                  <a:ea typeface="仿宋_GB2312" pitchFamily="49" charset="-122"/>
                  <a:cs typeface="+mn-cs"/>
                  <a:sym typeface="Symbol" panose="05050102010706020507" pitchFamily="18" charset="2"/>
                </a:rPr>
                <a:t>+</a:t>
              </a:r>
              <a:endParaRPr kumimoji="1" lang="en-US" altLang="zh-CN" sz="2400" b="1" i="0" u="none" strike="noStrike" kern="1200" cap="none" spc="0" normalizeH="0" baseline="0" noProof="0">
                <a:ln>
                  <a:noFill/>
                </a:ln>
                <a:solidFill>
                  <a:srgbClr val="003366"/>
                </a:solidFill>
                <a:effectLst/>
                <a:uLnTx/>
                <a:uFillTx/>
                <a:latin typeface="Times New Roman" panose="02020503050405090304" pitchFamily="18" charset="0"/>
                <a:ea typeface="仿宋_GB2312" pitchFamily="49" charset="-122"/>
                <a:cs typeface="+mn-cs"/>
                <a:sym typeface="Symbol" panose="05050102010706020507" pitchFamily="18" charset="2"/>
              </a:endParaRPr>
            </a:p>
          </p:txBody>
        </p:sp>
        <p:sp>
          <p:nvSpPr>
            <p:cNvPr id="157730" name="AutoShape 82"/>
            <p:cNvSpPr>
              <a:spLocks noChangeArrowheads="1"/>
            </p:cNvSpPr>
            <p:nvPr/>
          </p:nvSpPr>
          <p:spPr bwMode="auto">
            <a:xfrm rot="-3426863">
              <a:off x="2699" y="3771"/>
              <a:ext cx="414" cy="285"/>
            </a:xfrm>
            <a:prstGeom prst="parallelogram">
              <a:avLst>
                <a:gd name="adj" fmla="val 36316"/>
              </a:avLst>
            </a:prstGeom>
            <a:solidFill>
              <a:schemeClr val="accent1"/>
            </a:solidFill>
            <a:ln w="38100" cap="sq" algn="ctr">
              <a:solidFill>
                <a:srgbClr val="FF9900"/>
              </a:solidFill>
              <a:miter lim="800000"/>
            </a:ln>
            <a:effectLst>
              <a:prstShdw prst="shdw17" dist="17961" dir="2700000">
                <a:srgbClr val="995C00"/>
              </a:prstShdw>
            </a:effectLst>
          </p:spPr>
          <p:txBody>
            <a:bodyPr wrap="none" anchor="ct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3366"/>
                </a:solidFill>
                <a:effectLst/>
                <a:uLnTx/>
                <a:uFillTx/>
                <a:latin typeface="Arial" panose="020B0604020202090204" pitchFamily="34" charset="0"/>
                <a:ea typeface="宋体" pitchFamily="2" charset="-122"/>
                <a:cs typeface="+mn-cs"/>
              </a:endParaRPr>
            </a:p>
          </p:txBody>
        </p:sp>
        <p:sp>
          <p:nvSpPr>
            <p:cNvPr id="157731" name="Line 83"/>
            <p:cNvSpPr>
              <a:spLocks noChangeShapeType="1"/>
            </p:cNvSpPr>
            <p:nvPr/>
          </p:nvSpPr>
          <p:spPr bwMode="auto">
            <a:xfrm>
              <a:off x="2902" y="3748"/>
              <a:ext cx="0" cy="363"/>
            </a:xfrm>
            <a:prstGeom prst="line">
              <a:avLst/>
            </a:prstGeom>
            <a:noFill/>
            <a:ln w="38100" cap="sq">
              <a:solidFill>
                <a:srgbClr val="FF9900"/>
              </a:solidFill>
              <a:round/>
            </a:ln>
            <a:effectLst>
              <a:prstShdw prst="shdw17" dist="17961" dir="2700000">
                <a:srgbClr val="995C00"/>
              </a:prstShdw>
            </a:effectLst>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3366"/>
                </a:solidFill>
                <a:effectLst/>
                <a:uLnTx/>
                <a:uFillTx/>
                <a:latin typeface="Arial" panose="020B0604020202090204" pitchFamily="34" charset="0"/>
                <a:ea typeface="+mn-ea"/>
                <a:cs typeface="+mn-cs"/>
              </a:endParaRPr>
            </a:p>
          </p:txBody>
        </p:sp>
        <p:sp>
          <p:nvSpPr>
            <p:cNvPr id="287828" name="Line 84"/>
            <p:cNvSpPr>
              <a:spLocks noChangeShapeType="1"/>
            </p:cNvSpPr>
            <p:nvPr/>
          </p:nvSpPr>
          <p:spPr bwMode="auto">
            <a:xfrm>
              <a:off x="3356" y="3657"/>
              <a:ext cx="0" cy="317"/>
            </a:xfrm>
            <a:prstGeom prst="line">
              <a:avLst/>
            </a:prstGeom>
            <a:noFill/>
            <a:ln w="28575" cap="sq">
              <a:solidFill>
                <a:schemeClr val="tx1"/>
              </a:solidFill>
              <a:round/>
              <a:headEnd type="triangle" w="med" len="med"/>
            </a:ln>
            <a:effectLst>
              <a:prstShdw prst="shdw17" dist="17961" dir="2700000">
                <a:schemeClr val="tx1">
                  <a:gamma/>
                  <a:shade val="60000"/>
                  <a:invGamma/>
                </a:schemeClr>
              </a:prstShdw>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3366"/>
                </a:solidFill>
                <a:effectLst/>
                <a:uLnTx/>
                <a:uFillTx/>
                <a:latin typeface="Arial" panose="020B0604020202090204" pitchFamily="34" charset="0"/>
                <a:ea typeface="+mn-ea"/>
                <a:cs typeface="+mn-cs"/>
              </a:endParaRPr>
            </a:p>
          </p:txBody>
        </p:sp>
        <p:sp>
          <p:nvSpPr>
            <p:cNvPr id="157733" name="Text Box 85"/>
            <p:cNvSpPr txBox="1">
              <a:spLocks noChangeArrowheads="1"/>
            </p:cNvSpPr>
            <p:nvPr/>
          </p:nvSpPr>
          <p:spPr bwMode="auto">
            <a:xfrm>
              <a:off x="3401" y="3657"/>
              <a:ext cx="408" cy="290"/>
            </a:xfrm>
            <a:prstGeom prst="rect">
              <a:avLst/>
            </a:prstGeom>
            <a:noFill/>
            <a:ln>
              <a:noFill/>
            </a:ln>
            <a:effectLst>
              <a:prstShdw prst="shdw17" dist="17961" dir="2700000">
                <a:srgbClr val="3D5C99"/>
              </a:prstShdw>
            </a:effectLst>
            <a:extLst>
              <a:ext uri="{909E8E84-426E-40DD-AFC4-6F175D3DCCD1}">
                <a14:hiddenFill xmlns:a14="http://schemas.microsoft.com/office/drawing/2010/main">
                  <a:blipFill dpi="0" rotWithShape="0">
                    <a:blip r:embed="rId1"/>
                    <a:srcRect/>
                    <a:tile tx="0" ty="0" sx="100000" sy="100000" flip="none" algn="tl"/>
                  </a:blipFill>
                </a14:hiddenFill>
              </a:ext>
              <a:ext uri="{91240B29-F687-4F45-9708-019B960494DF}">
                <a14:hiddenLine xmlns:a14="http://schemas.microsoft.com/office/drawing/2010/main" w="28575">
                  <a:solidFill>
                    <a:schemeClr val="bg1"/>
                  </a:solidFill>
                  <a:miter lim="800000"/>
                  <a:headEnd/>
                  <a:tailEnd/>
                </a14:hiddenLine>
              </a:ext>
            </a:extLst>
          </p:spPr>
          <p:txBody>
            <a:bodyP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a:ln>
                    <a:noFill/>
                  </a:ln>
                  <a:solidFill>
                    <a:srgbClr val="003366"/>
                  </a:solidFill>
                  <a:effectLst/>
                  <a:uLnTx/>
                  <a:uFillTx/>
                  <a:latin typeface="Times New Roman" panose="02020503050405090304" pitchFamily="18" charset="0"/>
                  <a:ea typeface="仿宋_GB2312" pitchFamily="49" charset="-122"/>
                  <a:cs typeface="+mn-cs"/>
                  <a:sym typeface="Symbol" panose="05050102010706020507" pitchFamily="18" charset="2"/>
                </a:rPr>
                <a:t>2I</a:t>
              </a:r>
              <a:r>
                <a:rPr kumimoji="1" lang="en-US" altLang="zh-CN" sz="2400" b="1" i="0" u="none" strike="noStrike" kern="1200" cap="none" spc="0" normalizeH="0" baseline="-25000" noProof="0">
                  <a:ln>
                    <a:noFill/>
                  </a:ln>
                  <a:solidFill>
                    <a:srgbClr val="003366"/>
                  </a:solidFill>
                  <a:effectLst/>
                  <a:uLnTx/>
                  <a:uFillTx/>
                  <a:latin typeface="Times New Roman" panose="02020503050405090304" pitchFamily="18" charset="0"/>
                  <a:ea typeface="仿宋_GB2312" pitchFamily="49" charset="-122"/>
                  <a:cs typeface="+mn-cs"/>
                  <a:sym typeface="Symbol" panose="05050102010706020507" pitchFamily="18" charset="2"/>
                </a:rPr>
                <a:t>2</a:t>
              </a:r>
              <a:endParaRPr kumimoji="1" lang="en-US" altLang="zh-CN" sz="2400" b="1" i="0" u="none" strike="noStrike" kern="1200" cap="none" spc="0" normalizeH="0" baseline="0" noProof="0">
                <a:ln>
                  <a:noFill/>
                </a:ln>
                <a:solidFill>
                  <a:srgbClr val="FFFF00"/>
                </a:solidFill>
                <a:effectLst/>
                <a:uLnTx/>
                <a:uFillTx/>
                <a:latin typeface="Times New Roman" panose="02020503050405090304" pitchFamily="18" charset="0"/>
                <a:ea typeface="仿宋_GB2312" pitchFamily="49" charset="-122"/>
                <a:cs typeface="+mn-cs"/>
                <a:sym typeface="Symbol" panose="05050102010706020507" pitchFamily="18" charset="2"/>
              </a:endParaRPr>
            </a:p>
          </p:txBody>
        </p:sp>
        <p:sp>
          <p:nvSpPr>
            <p:cNvPr id="157734" name="Text Box 86"/>
            <p:cNvSpPr txBox="1">
              <a:spLocks noChangeArrowheads="1"/>
            </p:cNvSpPr>
            <p:nvPr/>
          </p:nvSpPr>
          <p:spPr bwMode="auto">
            <a:xfrm>
              <a:off x="2040" y="2387"/>
              <a:ext cx="363" cy="290"/>
            </a:xfrm>
            <a:prstGeom prst="rect">
              <a:avLst/>
            </a:prstGeom>
            <a:noFill/>
            <a:ln>
              <a:noFill/>
            </a:ln>
            <a:effectLst>
              <a:prstShdw prst="shdw17" dist="17961" dir="2700000">
                <a:srgbClr val="3D5C99"/>
              </a:prstShdw>
            </a:effectLst>
            <a:extLst>
              <a:ext uri="{909E8E84-426E-40DD-AFC4-6F175D3DCCD1}">
                <a14:hiddenFill xmlns:a14="http://schemas.microsoft.com/office/drawing/2010/main">
                  <a:blipFill dpi="0" rotWithShape="0">
                    <a:blip r:embed="rId1"/>
                    <a:srcRect/>
                    <a:tile tx="0" ty="0" sx="100000" sy="100000" flip="none" algn="tl"/>
                  </a:blipFill>
                </a14:hiddenFill>
              </a:ext>
              <a:ext uri="{91240B29-F687-4F45-9708-019B960494DF}">
                <a14:hiddenLine xmlns:a14="http://schemas.microsoft.com/office/drawing/2010/main" w="28575">
                  <a:solidFill>
                    <a:schemeClr val="bg1"/>
                  </a:solidFill>
                  <a:miter lim="800000"/>
                  <a:headEnd/>
                  <a:tailEnd/>
                </a14:hiddenLine>
              </a:ext>
            </a:extLst>
          </p:spPr>
          <p:txBody>
            <a:bodyP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zh-CN" altLang="en-US" sz="2400" b="1" i="0" u="none" strike="noStrike" kern="1200" cap="none" spc="0" normalizeH="0" baseline="0" noProof="0">
                  <a:ln>
                    <a:noFill/>
                  </a:ln>
                  <a:solidFill>
                    <a:srgbClr val="003366"/>
                  </a:solidFill>
                  <a:effectLst/>
                  <a:uLnTx/>
                  <a:uFillTx/>
                  <a:latin typeface="Times New Roman" panose="02020503050405090304" pitchFamily="18" charset="0"/>
                  <a:ea typeface="仿宋_GB2312" pitchFamily="49" charset="-122"/>
                  <a:cs typeface="+mn-cs"/>
                  <a:sym typeface="Symbol" panose="05050102010706020507" pitchFamily="18" charset="2"/>
                </a:rPr>
                <a:t> </a:t>
              </a:r>
              <a:r>
                <a:rPr kumimoji="1" lang="en-US" altLang="zh-CN" sz="2400" b="1" i="0" u="none" strike="noStrike" kern="1200" cap="none" spc="0" normalizeH="0" baseline="0" noProof="0">
                  <a:ln>
                    <a:noFill/>
                  </a:ln>
                  <a:solidFill>
                    <a:srgbClr val="003366"/>
                  </a:solidFill>
                  <a:effectLst/>
                  <a:uLnTx/>
                  <a:uFillTx/>
                  <a:latin typeface="Times New Roman" panose="02020503050405090304" pitchFamily="18" charset="0"/>
                  <a:ea typeface="仿宋_GB2312" pitchFamily="49" charset="-122"/>
                  <a:cs typeface="+mn-cs"/>
                  <a:sym typeface="Symbol" panose="05050102010706020507" pitchFamily="18" charset="2"/>
                </a:rPr>
                <a:t>I</a:t>
              </a:r>
              <a:r>
                <a:rPr kumimoji="1" lang="en-US" altLang="zh-CN" sz="2400" b="1" i="0" u="none" strike="noStrike" kern="1200" cap="none" spc="0" normalizeH="0" baseline="-25000" noProof="0">
                  <a:ln>
                    <a:noFill/>
                  </a:ln>
                  <a:solidFill>
                    <a:srgbClr val="003366"/>
                  </a:solidFill>
                  <a:effectLst/>
                  <a:uLnTx/>
                  <a:uFillTx/>
                  <a:latin typeface="Times New Roman" panose="02020503050405090304" pitchFamily="18" charset="0"/>
                  <a:ea typeface="仿宋_GB2312" pitchFamily="49" charset="-122"/>
                  <a:cs typeface="+mn-cs"/>
                  <a:sym typeface="Symbol" panose="05050102010706020507" pitchFamily="18" charset="2"/>
                </a:rPr>
                <a:t>2</a:t>
              </a:r>
              <a:endParaRPr kumimoji="1" lang="en-US" altLang="zh-CN" sz="2400" b="1" i="0" u="none" strike="noStrike" kern="1200" cap="none" spc="0" normalizeH="0" baseline="0" noProof="0">
                <a:ln>
                  <a:noFill/>
                </a:ln>
                <a:solidFill>
                  <a:srgbClr val="FFFF00"/>
                </a:solidFill>
                <a:effectLst/>
                <a:uLnTx/>
                <a:uFillTx/>
                <a:latin typeface="Times New Roman" panose="02020503050405090304" pitchFamily="18" charset="0"/>
                <a:ea typeface="仿宋_GB2312" pitchFamily="49" charset="-122"/>
                <a:cs typeface="+mn-cs"/>
                <a:sym typeface="Symbol" panose="05050102010706020507" pitchFamily="18" charset="2"/>
              </a:endParaRPr>
            </a:p>
          </p:txBody>
        </p:sp>
        <p:sp>
          <p:nvSpPr>
            <p:cNvPr id="157735" name="Text Box 87"/>
            <p:cNvSpPr txBox="1">
              <a:spLocks noChangeArrowheads="1"/>
            </p:cNvSpPr>
            <p:nvPr/>
          </p:nvSpPr>
          <p:spPr bwMode="auto">
            <a:xfrm>
              <a:off x="2585" y="3068"/>
              <a:ext cx="454" cy="290"/>
            </a:xfrm>
            <a:prstGeom prst="rect">
              <a:avLst/>
            </a:prstGeom>
            <a:noFill/>
            <a:ln>
              <a:noFill/>
            </a:ln>
            <a:effectLst>
              <a:prstShdw prst="shdw17" dist="17961" dir="2700000">
                <a:srgbClr val="3D5C99"/>
              </a:prstShdw>
            </a:effectLst>
            <a:extLst>
              <a:ext uri="{909E8E84-426E-40DD-AFC4-6F175D3DCCD1}">
                <a14:hiddenFill xmlns:a14="http://schemas.microsoft.com/office/drawing/2010/main">
                  <a:blipFill dpi="0" rotWithShape="0">
                    <a:blip r:embed="rId1"/>
                    <a:srcRect/>
                    <a:tile tx="0" ty="0" sx="100000" sy="100000" flip="none" algn="tl"/>
                  </a:blipFill>
                </a14:hiddenFill>
              </a:ext>
              <a:ext uri="{91240B29-F687-4F45-9708-019B960494DF}">
                <a14:hiddenLine xmlns:a14="http://schemas.microsoft.com/office/drawing/2010/main" w="28575">
                  <a:solidFill>
                    <a:schemeClr val="bg1"/>
                  </a:solidFill>
                  <a:miter lim="800000"/>
                  <a:headEnd/>
                  <a:tailEnd/>
                </a14:hiddenLine>
              </a:ext>
            </a:extLst>
          </p:spPr>
          <p:txBody>
            <a:bodyP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a:ln>
                    <a:noFill/>
                  </a:ln>
                  <a:solidFill>
                    <a:srgbClr val="003366"/>
                  </a:solidFill>
                  <a:effectLst/>
                  <a:uLnTx/>
                  <a:uFillTx/>
                  <a:latin typeface="Times New Roman" panose="02020503050405090304" pitchFamily="18" charset="0"/>
                  <a:ea typeface="仿宋_GB2312" pitchFamily="49" charset="-122"/>
                  <a:cs typeface="+mn-cs"/>
                  <a:sym typeface="Symbol" panose="05050102010706020507" pitchFamily="18" charset="2"/>
                </a:rPr>
                <a:t>5</a:t>
              </a:r>
              <a:endParaRPr kumimoji="1" lang="en-US" altLang="zh-CN" sz="2400" b="1" i="0" u="none" strike="noStrike" kern="1200" cap="none" spc="0" normalizeH="0" baseline="0" noProof="0">
                <a:ln>
                  <a:noFill/>
                </a:ln>
                <a:solidFill>
                  <a:srgbClr val="FFFF00"/>
                </a:solidFill>
                <a:effectLst/>
                <a:uLnTx/>
                <a:uFillTx/>
                <a:latin typeface="Times New Roman" panose="02020503050405090304" pitchFamily="18" charset="0"/>
                <a:ea typeface="仿宋_GB2312" pitchFamily="49" charset="-122"/>
                <a:cs typeface="+mn-cs"/>
                <a:sym typeface="Symbol" panose="05050102010706020507" pitchFamily="18" charset="2"/>
              </a:endParaRPr>
            </a:p>
          </p:txBody>
        </p:sp>
        <p:sp>
          <p:nvSpPr>
            <p:cNvPr id="157736" name="Text Box 88"/>
            <p:cNvSpPr txBox="1">
              <a:spLocks noChangeArrowheads="1"/>
            </p:cNvSpPr>
            <p:nvPr/>
          </p:nvSpPr>
          <p:spPr bwMode="auto">
            <a:xfrm flipV="1">
              <a:off x="3038" y="3158"/>
              <a:ext cx="317" cy="329"/>
            </a:xfrm>
            <a:prstGeom prst="rect">
              <a:avLst/>
            </a:prstGeom>
            <a:noFill/>
            <a:ln>
              <a:noFill/>
            </a:ln>
            <a:effectLst>
              <a:prstShdw prst="shdw17" dist="17961" dir="2700000">
                <a:srgbClr val="3D5C99"/>
              </a:prstShdw>
            </a:effectLst>
            <a:extLst>
              <a:ext uri="{909E8E84-426E-40DD-AFC4-6F175D3DCCD1}">
                <a14:hiddenFill xmlns:a14="http://schemas.microsoft.com/office/drawing/2010/main">
                  <a:blipFill dpi="0" rotWithShape="0">
                    <a:blip r:embed="rId1"/>
                    <a:srcRect/>
                    <a:tile tx="0" ty="0" sx="100000" sy="100000" flip="none" algn="tl"/>
                  </a:blipFill>
                </a14:hiddenFill>
              </a:ext>
              <a:ext uri="{91240B29-F687-4F45-9708-019B960494DF}">
                <a14:hiddenLine xmlns:a14="http://schemas.microsoft.com/office/drawing/2010/main" w="28575">
                  <a:solidFill>
                    <a:schemeClr val="bg1"/>
                  </a:solidFill>
                  <a:miter lim="800000"/>
                  <a:headEnd/>
                  <a:tailEnd/>
                </a14:hiddenLine>
              </a:ext>
            </a:extLst>
          </p:spPr>
          <p:txBody>
            <a:bodyP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800" b="1" i="0" u="none" strike="noStrike" kern="1200" cap="none" spc="0" normalizeH="0" baseline="0" noProof="0">
                  <a:ln>
                    <a:noFill/>
                  </a:ln>
                  <a:solidFill>
                    <a:srgbClr val="003366"/>
                  </a:solidFill>
                  <a:effectLst/>
                  <a:uLnTx/>
                  <a:uFillTx/>
                  <a:latin typeface="Times New Roman" panose="02020503050405090304" pitchFamily="18" charset="0"/>
                  <a:ea typeface="仿宋_GB2312" pitchFamily="49" charset="-122"/>
                  <a:cs typeface="+mn-cs"/>
                  <a:sym typeface="Symbol" panose="05050102010706020507" pitchFamily="18" charset="2"/>
                </a:rPr>
                <a:t>+</a:t>
              </a:r>
              <a:endParaRPr kumimoji="1" lang="en-US" altLang="zh-CN" sz="2400" b="1" i="0" u="none" strike="noStrike" kern="1200" cap="none" spc="0" normalizeH="0" baseline="0" noProof="0">
                <a:ln>
                  <a:noFill/>
                </a:ln>
                <a:solidFill>
                  <a:srgbClr val="003366"/>
                </a:solidFill>
                <a:effectLst/>
                <a:uLnTx/>
                <a:uFillTx/>
                <a:latin typeface="Times New Roman" panose="02020503050405090304" pitchFamily="18" charset="0"/>
                <a:ea typeface="仿宋_GB2312" pitchFamily="49" charset="-122"/>
                <a:cs typeface="+mn-cs"/>
                <a:sym typeface="Symbol" panose="05050102010706020507" pitchFamily="18" charset="2"/>
              </a:endParaRPr>
            </a:p>
          </p:txBody>
        </p:sp>
        <p:sp>
          <p:nvSpPr>
            <p:cNvPr id="157737" name="Text Box 89"/>
            <p:cNvSpPr txBox="1">
              <a:spLocks noChangeArrowheads="1"/>
            </p:cNvSpPr>
            <p:nvPr/>
          </p:nvSpPr>
          <p:spPr bwMode="auto">
            <a:xfrm flipV="1">
              <a:off x="2176" y="3249"/>
              <a:ext cx="317" cy="329"/>
            </a:xfrm>
            <a:prstGeom prst="rect">
              <a:avLst/>
            </a:prstGeom>
            <a:noFill/>
            <a:ln>
              <a:noFill/>
            </a:ln>
            <a:effectLst>
              <a:prstShdw prst="shdw17" dist="17961" dir="2700000">
                <a:srgbClr val="3D5C99"/>
              </a:prstShdw>
            </a:effectLst>
            <a:extLst>
              <a:ext uri="{909E8E84-426E-40DD-AFC4-6F175D3DCCD1}">
                <a14:hiddenFill xmlns:a14="http://schemas.microsoft.com/office/drawing/2010/main">
                  <a:blipFill dpi="0" rotWithShape="0">
                    <a:blip r:embed="rId1"/>
                    <a:srcRect/>
                    <a:tile tx="0" ty="0" sx="100000" sy="100000" flip="none" algn="tl"/>
                  </a:blipFill>
                </a14:hiddenFill>
              </a:ext>
              <a:ext uri="{91240B29-F687-4F45-9708-019B960494DF}">
                <a14:hiddenLine xmlns:a14="http://schemas.microsoft.com/office/drawing/2010/main" w="28575">
                  <a:solidFill>
                    <a:schemeClr val="bg1"/>
                  </a:solidFill>
                  <a:miter lim="800000"/>
                  <a:headEnd/>
                  <a:tailEnd/>
                </a14:hiddenLine>
              </a:ext>
            </a:extLst>
          </p:spPr>
          <p:txBody>
            <a:bodyP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800" b="1" i="0" u="none" strike="noStrike" kern="1200" cap="none" spc="0" normalizeH="0" baseline="0" noProof="0">
                  <a:ln>
                    <a:noFill/>
                  </a:ln>
                  <a:solidFill>
                    <a:srgbClr val="003366"/>
                  </a:solidFill>
                  <a:effectLst/>
                  <a:uLnTx/>
                  <a:uFillTx/>
                  <a:latin typeface="Times New Roman" panose="02020503050405090304" pitchFamily="18" charset="0"/>
                  <a:ea typeface="仿宋_GB2312" pitchFamily="49" charset="-122"/>
                  <a:cs typeface="+mn-cs"/>
                  <a:sym typeface="Symbol" panose="05050102010706020507" pitchFamily="18" charset="2"/>
                </a:rPr>
                <a:t>-</a:t>
              </a:r>
              <a:endParaRPr kumimoji="1" lang="en-US" altLang="zh-CN" sz="2400" b="1" i="0" u="none" strike="noStrike" kern="1200" cap="none" spc="0" normalizeH="0" baseline="0" noProof="0">
                <a:ln>
                  <a:noFill/>
                </a:ln>
                <a:solidFill>
                  <a:srgbClr val="003366"/>
                </a:solidFill>
                <a:effectLst/>
                <a:uLnTx/>
                <a:uFillTx/>
                <a:latin typeface="Times New Roman" panose="02020503050405090304" pitchFamily="18" charset="0"/>
                <a:ea typeface="仿宋_GB2312" pitchFamily="49" charset="-122"/>
                <a:cs typeface="+mn-cs"/>
                <a:sym typeface="Symbol" panose="05050102010706020507" pitchFamily="18" charset="2"/>
              </a:endParaRPr>
            </a:p>
          </p:txBody>
        </p:sp>
      </p:grpSp>
      <p:sp>
        <p:nvSpPr>
          <p:cNvPr id="3" name="灯片编号占位符 2"/>
          <p:cNvSpPr>
            <a:spLocks noGrp="1"/>
          </p:cNvSpPr>
          <p:nvPr>
            <p:ph type="sldNum" sz="quarter" idx="12"/>
            <p:custDataLst>
              <p:tags r:id="rId2"/>
            </p:custDataLst>
          </p:nvPr>
        </p:nvSpPr>
        <p:spPr/>
        <p:txBody>
          <a:bodyPr/>
          <a:lstStyle/>
          <a:p>
            <a:fld id="{6D22F896-40B5-4ADD-8801-0D06FADFA095}" type="slidenum">
              <a:rPr lang="en-US" dirty="0"/>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0" presetClass="entr" presetSubtype="0" fill="hold" nodeType="clickEffect">
                                  <p:stCondLst>
                                    <p:cond delay="0"/>
                                  </p:stCondLst>
                                  <p:childTnLst>
                                    <p:set>
                                      <p:cBhvr>
                                        <p:cTn id="6" dur="1" fill="hold">
                                          <p:stCondLst>
                                            <p:cond delay="0"/>
                                          </p:stCondLst>
                                        </p:cTn>
                                        <p:tgtEl>
                                          <p:spTgt spid="287747"/>
                                        </p:tgtEl>
                                        <p:attrNameLst>
                                          <p:attrName>style.visibility</p:attrName>
                                        </p:attrNameLst>
                                      </p:cBhvr>
                                      <p:to>
                                        <p:strVal val="visible"/>
                                      </p:to>
                                    </p:set>
                                    <p:animEffect transition="in" filter="wedge">
                                      <p:cBhvr>
                                        <p:cTn id="7" dur="2000"/>
                                        <p:tgtEl>
                                          <p:spTgt spid="287747"/>
                                        </p:tgtEl>
                                      </p:cBhvr>
                                    </p:animEffect>
                                  </p:childTnLst>
                                </p:cTn>
                              </p:par>
                            </p:childTnLst>
                          </p:cTn>
                        </p:par>
                        <p:par>
                          <p:cTn id="8" fill="hold">
                            <p:stCondLst>
                              <p:cond delay="2000"/>
                            </p:stCondLst>
                            <p:childTnLst>
                              <p:par>
                                <p:cTn id="9" presetID="22" presetClass="entr" presetSubtype="8" fill="hold" nodeType="afterEffect">
                                  <p:stCondLst>
                                    <p:cond delay="0"/>
                                  </p:stCondLst>
                                  <p:childTnLst>
                                    <p:set>
                                      <p:cBhvr>
                                        <p:cTn id="10" dur="1" fill="hold">
                                          <p:stCondLst>
                                            <p:cond delay="0"/>
                                          </p:stCondLst>
                                        </p:cTn>
                                        <p:tgtEl>
                                          <p:spTgt spid="287770"/>
                                        </p:tgtEl>
                                        <p:attrNameLst>
                                          <p:attrName>style.visibility</p:attrName>
                                        </p:attrNameLst>
                                      </p:cBhvr>
                                      <p:to>
                                        <p:strVal val="visible"/>
                                      </p:to>
                                    </p:set>
                                    <p:animEffect transition="in" filter="wipe(left)">
                                      <p:cBhvr>
                                        <p:cTn id="11" dur="2000"/>
                                        <p:tgtEl>
                                          <p:spTgt spid="287770"/>
                                        </p:tgtEl>
                                      </p:cBhvr>
                                    </p:animEffect>
                                  </p:childTnLst>
                                </p:cTn>
                              </p:par>
                            </p:childTnLst>
                          </p:cTn>
                        </p:par>
                        <p:par>
                          <p:cTn id="12" fill="hold">
                            <p:stCondLst>
                              <p:cond delay="4000"/>
                            </p:stCondLst>
                            <p:childTnLst>
                              <p:par>
                                <p:cTn id="13" presetID="23" presetClass="entr" presetSubtype="16" fill="hold" nodeType="afterEffect">
                                  <p:stCondLst>
                                    <p:cond delay="0"/>
                                  </p:stCondLst>
                                  <p:childTnLst>
                                    <p:set>
                                      <p:cBhvr>
                                        <p:cTn id="14" dur="1" fill="hold">
                                          <p:stCondLst>
                                            <p:cond delay="0"/>
                                          </p:stCondLst>
                                        </p:cTn>
                                        <p:tgtEl>
                                          <p:spTgt spid="287800"/>
                                        </p:tgtEl>
                                        <p:attrNameLst>
                                          <p:attrName>style.visibility</p:attrName>
                                        </p:attrNameLst>
                                      </p:cBhvr>
                                      <p:to>
                                        <p:strVal val="visible"/>
                                      </p:to>
                                    </p:set>
                                    <p:anim calcmode="lin" valueType="num">
                                      <p:cBhvr>
                                        <p:cTn id="15" dur="2000" fill="hold"/>
                                        <p:tgtEl>
                                          <p:spTgt spid="287800"/>
                                        </p:tgtEl>
                                        <p:attrNameLst>
                                          <p:attrName>ppt_w</p:attrName>
                                        </p:attrNameLst>
                                      </p:cBhvr>
                                      <p:tavLst>
                                        <p:tav tm="0">
                                          <p:val>
                                            <p:fltVal val="0"/>
                                          </p:val>
                                        </p:tav>
                                        <p:tav tm="100000">
                                          <p:val>
                                            <p:strVal val="#ppt_w"/>
                                          </p:val>
                                        </p:tav>
                                      </p:tavLst>
                                    </p:anim>
                                    <p:anim calcmode="lin" valueType="num">
                                      <p:cBhvr>
                                        <p:cTn id="16" dur="2000" fill="hold"/>
                                        <p:tgtEl>
                                          <p:spTgt spid="287800"/>
                                        </p:tgtEl>
                                        <p:attrNameLst>
                                          <p:attrName>ppt_h</p:attrName>
                                        </p:attrNameLst>
                                      </p:cBhvr>
                                      <p:tavLst>
                                        <p:tav tm="0">
                                          <p:val>
                                            <p:fltVal val="0"/>
                                          </p:val>
                                        </p:tav>
                                        <p:tav tm="100000">
                                          <p:val>
                                            <p:strVal val="#ppt_h"/>
                                          </p:val>
                                        </p:tav>
                                      </p:tavLst>
                                    </p:anim>
                                  </p:childTnLst>
                                </p:cTn>
                              </p:par>
                            </p:childTnLst>
                          </p:cTn>
                        </p:par>
                      </p:childTnLst>
                    </p:cTn>
                  </p:par>
                  <p:par>
                    <p:cTn id="17" fill="hold">
                      <p:stCondLst>
                        <p:cond delay="indefinite"/>
                      </p:stCondLst>
                      <p:childTnLst>
                        <p:par>
                          <p:cTn id="18" fill="hold">
                            <p:stCondLst>
                              <p:cond delay="0"/>
                            </p:stCondLst>
                            <p:childTnLst>
                              <p:par>
                                <p:cTn id="19" presetID="51" presetClass="entr" presetSubtype="0" fill="hold" nodeType="clickEffect">
                                  <p:stCondLst>
                                    <p:cond delay="0"/>
                                  </p:stCondLst>
                                  <p:childTnLst>
                                    <p:set>
                                      <p:cBhvr>
                                        <p:cTn id="20" dur="1" fill="hold">
                                          <p:stCondLst>
                                            <p:cond delay="0"/>
                                          </p:stCondLst>
                                        </p:cTn>
                                        <p:tgtEl>
                                          <p:spTgt spid="287794"/>
                                        </p:tgtEl>
                                        <p:attrNameLst>
                                          <p:attrName>style.visibility</p:attrName>
                                        </p:attrNameLst>
                                      </p:cBhvr>
                                      <p:to>
                                        <p:strVal val="visible"/>
                                      </p:to>
                                    </p:set>
                                    <p:animEffect transition="in" filter="fade">
                                      <p:cBhvr>
                                        <p:cTn id="21" dur="770" decel="100000"/>
                                        <p:tgtEl>
                                          <p:spTgt spid="287794"/>
                                        </p:tgtEl>
                                      </p:cBhvr>
                                    </p:animEffect>
                                    <p:animScale>
                                      <p:cBhvr>
                                        <p:cTn id="22" dur="770" decel="100000"/>
                                        <p:tgtEl>
                                          <p:spTgt spid="287794"/>
                                        </p:tgtEl>
                                      </p:cBhvr>
                                      <p:from x="10000" y="10000"/>
                                      <p:to x="200000" y="450000"/>
                                    </p:animScale>
                                    <p:animScale>
                                      <p:cBhvr>
                                        <p:cTn id="23" dur="1230" accel="100000" fill="hold">
                                          <p:stCondLst>
                                            <p:cond delay="770"/>
                                          </p:stCondLst>
                                        </p:cTn>
                                        <p:tgtEl>
                                          <p:spTgt spid="287794"/>
                                        </p:tgtEl>
                                      </p:cBhvr>
                                      <p:from x="200000" y="450000"/>
                                      <p:to x="100000" y="100000"/>
                                    </p:animScale>
                                    <p:set>
                                      <p:cBhvr>
                                        <p:cTn id="24" dur="770" fill="hold"/>
                                        <p:tgtEl>
                                          <p:spTgt spid="287794"/>
                                        </p:tgtEl>
                                        <p:attrNameLst>
                                          <p:attrName>ppt_x</p:attrName>
                                        </p:attrNameLst>
                                      </p:cBhvr>
                                      <p:to>
                                        <p:strVal val="(0.5)"/>
                                      </p:to>
                                    </p:set>
                                    <p:anim from="(0.5)" to="(#ppt_x)" calcmode="lin" valueType="num">
                                      <p:cBhvr>
                                        <p:cTn id="25" dur="1230" accel="100000" fill="hold">
                                          <p:stCondLst>
                                            <p:cond delay="770"/>
                                          </p:stCondLst>
                                        </p:cTn>
                                        <p:tgtEl>
                                          <p:spTgt spid="287794"/>
                                        </p:tgtEl>
                                        <p:attrNameLst>
                                          <p:attrName>ppt_x</p:attrName>
                                        </p:attrNameLst>
                                      </p:cBhvr>
                                    </p:anim>
                                    <p:set>
                                      <p:cBhvr>
                                        <p:cTn id="26" dur="770" fill="hold"/>
                                        <p:tgtEl>
                                          <p:spTgt spid="287794"/>
                                        </p:tgtEl>
                                        <p:attrNameLst>
                                          <p:attrName>ppt_y</p:attrName>
                                        </p:attrNameLst>
                                      </p:cBhvr>
                                      <p:to>
                                        <p:strVal val="(#ppt_y+0.4)"/>
                                      </p:to>
                                    </p:set>
                                    <p:anim from="(#ppt_y+0.4)" to="(#ppt_y)" calcmode="lin" valueType="num">
                                      <p:cBhvr>
                                        <p:cTn id="27" dur="1230" accel="100000" fill="hold">
                                          <p:stCondLst>
                                            <p:cond delay="770"/>
                                          </p:stCondLst>
                                        </p:cTn>
                                        <p:tgtEl>
                                          <p:spTgt spid="287794"/>
                                        </p:tgtEl>
                                        <p:attrNameLst>
                                          <p:attrName>ppt_y</p:attrName>
                                        </p:attrNameLst>
                                      </p:cBhvr>
                                    </p:anim>
                                  </p:childTnLst>
                                </p:cTn>
                              </p:par>
                            </p:childTnLst>
                          </p:cTn>
                        </p:par>
                      </p:childTnLst>
                    </p:cTn>
                  </p:par>
                  <p:par>
                    <p:cTn id="28" fill="hold">
                      <p:stCondLst>
                        <p:cond delay="indefinite"/>
                      </p:stCondLst>
                      <p:childTnLst>
                        <p:par>
                          <p:cTn id="29" fill="hold">
                            <p:stCondLst>
                              <p:cond delay="0"/>
                            </p:stCondLst>
                            <p:childTnLst>
                              <p:par>
                                <p:cTn id="30" presetID="51" presetClass="entr" presetSubtype="0" fill="hold" nodeType="clickEffect">
                                  <p:stCondLst>
                                    <p:cond delay="0"/>
                                  </p:stCondLst>
                                  <p:childTnLst>
                                    <p:set>
                                      <p:cBhvr>
                                        <p:cTn id="31" dur="1" fill="hold">
                                          <p:stCondLst>
                                            <p:cond delay="0"/>
                                          </p:stCondLst>
                                        </p:cTn>
                                        <p:tgtEl>
                                          <p:spTgt spid="287797"/>
                                        </p:tgtEl>
                                        <p:attrNameLst>
                                          <p:attrName>style.visibility</p:attrName>
                                        </p:attrNameLst>
                                      </p:cBhvr>
                                      <p:to>
                                        <p:strVal val="visible"/>
                                      </p:to>
                                    </p:set>
                                    <p:animEffect transition="in" filter="fade">
                                      <p:cBhvr>
                                        <p:cTn id="32" dur="770" decel="100000"/>
                                        <p:tgtEl>
                                          <p:spTgt spid="287797"/>
                                        </p:tgtEl>
                                      </p:cBhvr>
                                    </p:animEffect>
                                    <p:animScale>
                                      <p:cBhvr>
                                        <p:cTn id="33" dur="770" decel="100000"/>
                                        <p:tgtEl>
                                          <p:spTgt spid="287797"/>
                                        </p:tgtEl>
                                      </p:cBhvr>
                                      <p:from x="10000" y="10000"/>
                                      <p:to x="200000" y="450000"/>
                                    </p:animScale>
                                    <p:animScale>
                                      <p:cBhvr>
                                        <p:cTn id="34" dur="1230" accel="100000" fill="hold">
                                          <p:stCondLst>
                                            <p:cond delay="770"/>
                                          </p:stCondLst>
                                        </p:cTn>
                                        <p:tgtEl>
                                          <p:spTgt spid="287797"/>
                                        </p:tgtEl>
                                      </p:cBhvr>
                                      <p:from x="200000" y="450000"/>
                                      <p:to x="100000" y="100000"/>
                                    </p:animScale>
                                    <p:set>
                                      <p:cBhvr>
                                        <p:cTn id="35" dur="770" fill="hold"/>
                                        <p:tgtEl>
                                          <p:spTgt spid="287797"/>
                                        </p:tgtEl>
                                        <p:attrNameLst>
                                          <p:attrName>ppt_x</p:attrName>
                                        </p:attrNameLst>
                                      </p:cBhvr>
                                      <p:to>
                                        <p:strVal val="(0.5)"/>
                                      </p:to>
                                    </p:set>
                                    <p:anim from="(0.5)" to="(#ppt_x)" calcmode="lin" valueType="num">
                                      <p:cBhvr>
                                        <p:cTn id="36" dur="1230" accel="100000" fill="hold">
                                          <p:stCondLst>
                                            <p:cond delay="770"/>
                                          </p:stCondLst>
                                        </p:cTn>
                                        <p:tgtEl>
                                          <p:spTgt spid="287797"/>
                                        </p:tgtEl>
                                        <p:attrNameLst>
                                          <p:attrName>ppt_x</p:attrName>
                                        </p:attrNameLst>
                                      </p:cBhvr>
                                    </p:anim>
                                    <p:set>
                                      <p:cBhvr>
                                        <p:cTn id="37" dur="770" fill="hold"/>
                                        <p:tgtEl>
                                          <p:spTgt spid="287797"/>
                                        </p:tgtEl>
                                        <p:attrNameLst>
                                          <p:attrName>ppt_y</p:attrName>
                                        </p:attrNameLst>
                                      </p:cBhvr>
                                      <p:to>
                                        <p:strVal val="(#ppt_y+0.4)"/>
                                      </p:to>
                                    </p:set>
                                    <p:anim from="(#ppt_y+0.4)" to="(#ppt_y)" calcmode="lin" valueType="num">
                                      <p:cBhvr>
                                        <p:cTn id="38" dur="1230" accel="100000" fill="hold">
                                          <p:stCondLst>
                                            <p:cond delay="770"/>
                                          </p:stCondLst>
                                        </p:cTn>
                                        <p:tgtEl>
                                          <p:spTgt spid="287797"/>
                                        </p:tgtEl>
                                        <p:attrNameLst>
                                          <p:attrName>ppt_y</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35522" name="Text Box 2"/>
          <p:cNvSpPr txBox="1"/>
          <p:nvPr/>
        </p:nvSpPr>
        <p:spPr>
          <a:xfrm>
            <a:off x="1828800" y="838200"/>
            <a:ext cx="8534400" cy="1477010"/>
          </a:xfrm>
          <a:prstGeom prst="rect">
            <a:avLst/>
          </a:prstGeom>
          <a:noFill/>
          <a:ln w="12700">
            <a:noFill/>
          </a:ln>
        </p:spPr>
        <p:txBody>
          <a:bodyPr lIns="0" tIns="0" rIns="0" bIns="0">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just" eaLnBrk="1" fontAlgn="ctr" hangingPunct="1">
              <a:spcBef>
                <a:spcPct val="50000"/>
              </a:spcBef>
              <a:buNone/>
            </a:pPr>
            <a:r>
              <a:rPr lang="zh-CN" altLang="en-US" b="1" dirty="0">
                <a:solidFill>
                  <a:srgbClr val="FF3300"/>
                </a:solidFill>
                <a:ea typeface="楷体_GB2312" pitchFamily="1" charset="-122"/>
              </a:rPr>
              <a:t>方法五：等效变换一步步化简</a:t>
            </a:r>
            <a:r>
              <a:rPr lang="zh-CN" altLang="en-US" b="1" dirty="0">
                <a:solidFill>
                  <a:schemeClr val="accent2"/>
                </a:solidFill>
                <a:ea typeface="楷体_GB2312" pitchFamily="1" charset="-122"/>
              </a:rPr>
              <a:t>。若</a:t>
            </a:r>
            <a:r>
              <a:rPr lang="en-US" altLang="zh-CN" b="1" dirty="0">
                <a:solidFill>
                  <a:schemeClr val="accent2"/>
                </a:solidFill>
                <a:ea typeface="楷体_GB2312" pitchFamily="1" charset="-122"/>
              </a:rPr>
              <a:t>N</a:t>
            </a:r>
            <a:r>
              <a:rPr lang="en-US" altLang="zh-CN" b="1" baseline="-30000" dirty="0">
                <a:solidFill>
                  <a:schemeClr val="accent2"/>
                </a:solidFill>
                <a:ea typeface="楷体_GB2312" pitchFamily="1" charset="-122"/>
              </a:rPr>
              <a:t>S </a:t>
            </a:r>
            <a:r>
              <a:rPr lang="zh-CN" altLang="en-US" b="1" dirty="0">
                <a:solidFill>
                  <a:schemeClr val="accent2"/>
                </a:solidFill>
                <a:ea typeface="楷体_GB2312" pitchFamily="1" charset="-122"/>
              </a:rPr>
              <a:t>中含受控源，则化简后还得用上述方法二、三与四才能得到最终结果。</a:t>
            </a:r>
            <a:endParaRPr lang="zh-CN" altLang="en-US" b="1" dirty="0">
              <a:solidFill>
                <a:schemeClr val="accent2"/>
              </a:solidFill>
              <a:ea typeface="楷体_GB2312" pitchFamily="1" charset="-122"/>
            </a:endParaRPr>
          </a:p>
        </p:txBody>
      </p:sp>
      <p:sp>
        <p:nvSpPr>
          <p:cNvPr id="235523" name="Text Box 3"/>
          <p:cNvSpPr txBox="1"/>
          <p:nvPr/>
        </p:nvSpPr>
        <p:spPr>
          <a:xfrm>
            <a:off x="1828800" y="2743200"/>
            <a:ext cx="7467600" cy="492125"/>
          </a:xfrm>
          <a:prstGeom prst="rect">
            <a:avLst/>
          </a:prstGeom>
          <a:noFill/>
          <a:ln w="12700">
            <a:noFill/>
          </a:ln>
        </p:spPr>
        <p:txBody>
          <a:bodyPr lIns="0" tIns="0" rIns="0" bIns="0">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fontAlgn="ctr" hangingPunct="1">
              <a:spcBef>
                <a:spcPct val="50000"/>
              </a:spcBef>
              <a:buNone/>
            </a:pPr>
            <a:r>
              <a:rPr lang="zh-CN" altLang="en-US" b="1" dirty="0">
                <a:solidFill>
                  <a:srgbClr val="FF3300"/>
                </a:solidFill>
                <a:ea typeface="楷体_GB2312" pitchFamily="1" charset="-122"/>
              </a:rPr>
              <a:t>方法六：</a:t>
            </a:r>
            <a:r>
              <a:rPr lang="zh-CN" altLang="en-US" b="1" dirty="0">
                <a:solidFill>
                  <a:schemeClr val="accent2"/>
                </a:solidFill>
                <a:ea typeface="楷体_GB2312" pitchFamily="1" charset="-122"/>
              </a:rPr>
              <a:t>实验测量法（限于直流电路）： </a:t>
            </a:r>
            <a:endParaRPr lang="zh-CN" altLang="en-US" b="1" dirty="0">
              <a:solidFill>
                <a:schemeClr val="accent2"/>
              </a:solidFill>
              <a:ea typeface="楷体_GB2312" pitchFamily="1" charset="-122"/>
            </a:endParaRPr>
          </a:p>
        </p:txBody>
      </p:sp>
      <p:grpSp>
        <p:nvGrpSpPr>
          <p:cNvPr id="235524" name="Group 4"/>
          <p:cNvGrpSpPr/>
          <p:nvPr/>
        </p:nvGrpSpPr>
        <p:grpSpPr>
          <a:xfrm>
            <a:off x="7239000" y="3657600"/>
            <a:ext cx="3200400" cy="2438400"/>
            <a:chOff x="4080" y="3150"/>
            <a:chExt cx="1440" cy="1074"/>
          </a:xfrm>
        </p:grpSpPr>
        <p:sp>
          <p:nvSpPr>
            <p:cNvPr id="173064" name="Text Box 5"/>
            <p:cNvSpPr txBox="1"/>
            <p:nvPr/>
          </p:nvSpPr>
          <p:spPr>
            <a:xfrm>
              <a:off x="4871" y="3360"/>
              <a:ext cx="649" cy="614"/>
            </a:xfrm>
            <a:prstGeom prst="rect">
              <a:avLst/>
            </a:prstGeom>
            <a:noFill/>
            <a:ln w="0">
              <a:noFill/>
            </a:ln>
          </p:spPr>
          <p:txBody>
            <a:bodyPr lIns="0" tIns="0" rIns="0" bIns="0"/>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just">
                <a:lnSpc>
                  <a:spcPct val="110000"/>
                </a:lnSpc>
                <a:spcBef>
                  <a:spcPct val="0"/>
                </a:spcBef>
                <a:buNone/>
              </a:pPr>
              <a:r>
                <a:rPr lang="en-US" altLang="zh-CN" sz="2000" dirty="0">
                  <a:latin typeface="宋体" pitchFamily="2" charset="-122"/>
                </a:rPr>
                <a:t>+</a:t>
              </a:r>
              <a:endParaRPr lang="en-US" altLang="zh-CN" sz="2000" dirty="0">
                <a:latin typeface="宋体" pitchFamily="2" charset="-122"/>
              </a:endParaRPr>
            </a:p>
            <a:p>
              <a:pPr marL="0" lvl="0" indent="0" algn="just">
                <a:lnSpc>
                  <a:spcPct val="110000"/>
                </a:lnSpc>
                <a:spcBef>
                  <a:spcPct val="0"/>
                </a:spcBef>
                <a:buNone/>
              </a:pPr>
              <a:r>
                <a:rPr lang="en-US" altLang="zh-CN" sz="2000" i="1" dirty="0"/>
                <a:t>U        R</a:t>
              </a:r>
              <a:endParaRPr lang="en-US" altLang="zh-CN" sz="2000" i="1" dirty="0"/>
            </a:p>
            <a:p>
              <a:pPr marL="0" lvl="0" indent="0" algn="just">
                <a:lnSpc>
                  <a:spcPct val="110000"/>
                </a:lnSpc>
                <a:spcBef>
                  <a:spcPct val="0"/>
                </a:spcBef>
                <a:buNone/>
              </a:pPr>
              <a:r>
                <a:rPr lang="en-US" altLang="zh-CN" sz="2000" dirty="0">
                  <a:latin typeface="宋体" pitchFamily="2" charset="-122"/>
                </a:rPr>
                <a:t>-</a:t>
              </a:r>
              <a:endParaRPr lang="en-US" altLang="zh-CN" sz="2000" dirty="0">
                <a:latin typeface="宋体" pitchFamily="2" charset="-122"/>
              </a:endParaRPr>
            </a:p>
          </p:txBody>
        </p:sp>
        <p:sp>
          <p:nvSpPr>
            <p:cNvPr id="173065" name="Text Box 6"/>
            <p:cNvSpPr txBox="1"/>
            <p:nvPr/>
          </p:nvSpPr>
          <p:spPr>
            <a:xfrm>
              <a:off x="4080" y="3368"/>
              <a:ext cx="505" cy="856"/>
            </a:xfrm>
            <a:prstGeom prst="rect">
              <a:avLst/>
            </a:prstGeom>
            <a:noFill/>
            <a:ln w="0">
              <a:noFill/>
            </a:ln>
          </p:spPr>
          <p:txBody>
            <a:bodyPr lIns="0" tIns="0" rIns="0" bIns="0"/>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just">
                <a:lnSpc>
                  <a:spcPct val="64000"/>
                </a:lnSpc>
                <a:spcBef>
                  <a:spcPts val="200"/>
                </a:spcBef>
                <a:buNone/>
              </a:pPr>
              <a:r>
                <a:rPr lang="en-US" altLang="zh-CN" sz="2000" dirty="0"/>
                <a:t>   </a:t>
              </a:r>
              <a:r>
                <a:rPr lang="en-US" altLang="zh-CN" sz="2000" dirty="0">
                  <a:latin typeface="宋体" pitchFamily="2" charset="-122"/>
                </a:rPr>
                <a:t>+</a:t>
              </a:r>
              <a:endParaRPr lang="en-US" altLang="zh-CN" sz="2000" dirty="0">
                <a:latin typeface="宋体" pitchFamily="2" charset="-122"/>
              </a:endParaRPr>
            </a:p>
            <a:p>
              <a:pPr marL="0" lvl="0" indent="0" algn="just">
                <a:lnSpc>
                  <a:spcPct val="88000"/>
                </a:lnSpc>
                <a:spcBef>
                  <a:spcPct val="0"/>
                </a:spcBef>
                <a:buNone/>
              </a:pPr>
              <a:r>
                <a:rPr lang="en-US" altLang="zh-CN" sz="2000" i="1" dirty="0"/>
                <a:t>U</a:t>
              </a:r>
              <a:r>
                <a:rPr lang="en-US" altLang="zh-CN" sz="2000" baseline="-25000" dirty="0"/>
                <a:t>OC</a:t>
              </a:r>
              <a:endParaRPr lang="en-US" altLang="zh-CN" sz="2000" baseline="-25000" dirty="0"/>
            </a:p>
            <a:p>
              <a:pPr marL="0" lvl="0" indent="0" algn="just">
                <a:lnSpc>
                  <a:spcPct val="88000"/>
                </a:lnSpc>
                <a:spcBef>
                  <a:spcPct val="0"/>
                </a:spcBef>
                <a:buNone/>
              </a:pPr>
              <a:endParaRPr lang="en-US" altLang="zh-CN" sz="2000" baseline="-25000" dirty="0"/>
            </a:p>
            <a:p>
              <a:pPr marL="0" lvl="0" indent="0" algn="just">
                <a:lnSpc>
                  <a:spcPct val="56000"/>
                </a:lnSpc>
                <a:spcBef>
                  <a:spcPct val="0"/>
                </a:spcBef>
                <a:buNone/>
              </a:pPr>
              <a:r>
                <a:rPr lang="en-US" altLang="zh-CN" sz="2000" dirty="0"/>
                <a:t>   </a:t>
              </a:r>
              <a:r>
                <a:rPr lang="en-US" altLang="zh-CN" sz="2000" dirty="0">
                  <a:latin typeface="宋体" pitchFamily="2" charset="-122"/>
                </a:rPr>
                <a:t>-</a:t>
              </a:r>
              <a:endParaRPr lang="en-US" altLang="zh-CN" sz="2000" dirty="0">
                <a:latin typeface="宋体" pitchFamily="2" charset="-122"/>
              </a:endParaRPr>
            </a:p>
            <a:p>
              <a:pPr marL="0" lvl="0" indent="0" algn="just">
                <a:lnSpc>
                  <a:spcPct val="56000"/>
                </a:lnSpc>
                <a:spcBef>
                  <a:spcPct val="0"/>
                </a:spcBef>
                <a:buNone/>
              </a:pPr>
              <a:r>
                <a:rPr lang="en-US" altLang="zh-CN" sz="2000" i="1" dirty="0"/>
                <a:t>     R</a:t>
              </a:r>
              <a:r>
                <a:rPr lang="en-US" altLang="zh-CN" sz="2000" baseline="-25000" dirty="0"/>
                <a:t>i</a:t>
              </a:r>
              <a:endParaRPr lang="en-US" altLang="zh-CN" sz="2000" baseline="-25000" dirty="0"/>
            </a:p>
          </p:txBody>
        </p:sp>
        <p:grpSp>
          <p:nvGrpSpPr>
            <p:cNvPr id="173066" name="Group 7"/>
            <p:cNvGrpSpPr/>
            <p:nvPr/>
          </p:nvGrpSpPr>
          <p:grpSpPr>
            <a:xfrm>
              <a:off x="4344" y="3150"/>
              <a:ext cx="913" cy="882"/>
              <a:chOff x="4344" y="3168"/>
              <a:chExt cx="913" cy="882"/>
            </a:xfrm>
          </p:grpSpPr>
          <p:sp>
            <p:nvSpPr>
              <p:cNvPr id="173067" name="Text Box 8"/>
              <p:cNvSpPr txBox="1"/>
              <p:nvPr/>
            </p:nvSpPr>
            <p:spPr>
              <a:xfrm>
                <a:off x="4667" y="3168"/>
                <a:ext cx="136" cy="186"/>
              </a:xfrm>
              <a:prstGeom prst="rect">
                <a:avLst/>
              </a:prstGeom>
              <a:noFill/>
              <a:ln w="0">
                <a:noFill/>
              </a:ln>
            </p:spPr>
            <p:txBody>
              <a:bodyPr lIns="0" tIns="0" rIns="0" bIns="0"/>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just">
                  <a:lnSpc>
                    <a:spcPct val="80000"/>
                  </a:lnSpc>
                  <a:spcBef>
                    <a:spcPct val="0"/>
                  </a:spcBef>
                  <a:buNone/>
                </a:pPr>
                <a:r>
                  <a:rPr lang="en-US" altLang="zh-CN" sz="2000" i="1" dirty="0"/>
                  <a:t>I</a:t>
                </a:r>
                <a:endParaRPr lang="en-US" altLang="zh-CN" sz="2000" i="1" dirty="0"/>
              </a:p>
            </p:txBody>
          </p:sp>
          <p:sp>
            <p:nvSpPr>
              <p:cNvPr id="173068" name="Freeform 9"/>
              <p:cNvSpPr/>
              <p:nvPr/>
            </p:nvSpPr>
            <p:spPr>
              <a:xfrm flipH="1">
                <a:off x="4591" y="3351"/>
                <a:ext cx="172" cy="79"/>
              </a:xfrm>
              <a:custGeom>
                <a:avLst/>
                <a:gdLst/>
                <a:ahLst/>
                <a:cxnLst>
                  <a:cxn ang="0">
                    <a:pos x="159" y="0"/>
                  </a:cxn>
                  <a:cxn ang="0">
                    <a:pos x="126" y="33"/>
                  </a:cxn>
                  <a:cxn ang="0">
                    <a:pos x="162" y="70"/>
                  </a:cxn>
                  <a:cxn ang="0">
                    <a:pos x="0" y="33"/>
                  </a:cxn>
                  <a:cxn ang="0">
                    <a:pos x="159" y="0"/>
                  </a:cxn>
                </a:cxnLst>
                <a:pathLst>
                  <a:path w="177" h="84">
                    <a:moveTo>
                      <a:pt x="174" y="0"/>
                    </a:moveTo>
                    <a:lnTo>
                      <a:pt x="138" y="39"/>
                    </a:lnTo>
                    <a:lnTo>
                      <a:pt x="177" y="84"/>
                    </a:lnTo>
                    <a:lnTo>
                      <a:pt x="0" y="39"/>
                    </a:lnTo>
                    <a:lnTo>
                      <a:pt x="174" y="0"/>
                    </a:lnTo>
                    <a:close/>
                  </a:path>
                </a:pathLst>
              </a:custGeom>
              <a:solidFill>
                <a:srgbClr val="000000">
                  <a:alpha val="100000"/>
                </a:srgbClr>
              </a:solidFill>
              <a:ln w="0" cap="flat" cmpd="sng">
                <a:solidFill>
                  <a:srgbClr val="000000">
                    <a:alpha val="100000"/>
                  </a:srgbClr>
                </a:solidFill>
                <a:prstDash val="solid"/>
                <a:round/>
                <a:headEnd type="none" w="med" len="med"/>
                <a:tailEnd type="none" w="med" len="med"/>
              </a:ln>
            </p:spPr>
            <p:txBody>
              <a:bodyPr/>
              <a:p>
                <a:endParaRPr lang="zh-CN" altLang="en-US"/>
              </a:p>
            </p:txBody>
          </p:sp>
          <p:sp>
            <p:nvSpPr>
              <p:cNvPr id="173069" name="Rectangle 10"/>
              <p:cNvSpPr/>
              <p:nvPr/>
            </p:nvSpPr>
            <p:spPr>
              <a:xfrm>
                <a:off x="4459" y="3392"/>
                <a:ext cx="738" cy="613"/>
              </a:xfrm>
              <a:prstGeom prst="rect">
                <a:avLst/>
              </a:prstGeom>
              <a:noFill/>
              <a:ln w="6350" cap="flat" cmpd="sng">
                <a:solidFill>
                  <a:srgbClr val="0000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endParaRPr lang="zh-CN" altLang="en-US" dirty="0"/>
              </a:p>
            </p:txBody>
          </p:sp>
          <p:sp>
            <p:nvSpPr>
              <p:cNvPr id="173070" name="Oval 11"/>
              <p:cNvSpPr/>
              <p:nvPr/>
            </p:nvSpPr>
            <p:spPr>
              <a:xfrm flipH="1">
                <a:off x="4839" y="3969"/>
                <a:ext cx="85" cy="81"/>
              </a:xfrm>
              <a:prstGeom prst="ellipse">
                <a:avLst/>
              </a:prstGeom>
              <a:solidFill>
                <a:srgbClr val="CCFFFF"/>
              </a:solidFill>
              <a:ln w="1270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endParaRPr lang="zh-CN" altLang="en-US" dirty="0"/>
              </a:p>
            </p:txBody>
          </p:sp>
          <p:sp>
            <p:nvSpPr>
              <p:cNvPr id="173071" name="Oval 12"/>
              <p:cNvSpPr/>
              <p:nvPr/>
            </p:nvSpPr>
            <p:spPr>
              <a:xfrm flipH="1">
                <a:off x="4839" y="3347"/>
                <a:ext cx="85" cy="82"/>
              </a:xfrm>
              <a:prstGeom prst="ellipse">
                <a:avLst/>
              </a:prstGeom>
              <a:solidFill>
                <a:srgbClr val="CCFFFF"/>
              </a:solidFill>
              <a:ln w="1270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endParaRPr lang="zh-CN" altLang="en-US" dirty="0"/>
              </a:p>
            </p:txBody>
          </p:sp>
          <p:sp>
            <p:nvSpPr>
              <p:cNvPr id="173072" name="Oval 13"/>
              <p:cNvSpPr/>
              <p:nvPr/>
            </p:nvSpPr>
            <p:spPr>
              <a:xfrm>
                <a:off x="4344" y="3429"/>
                <a:ext cx="233" cy="224"/>
              </a:xfrm>
              <a:prstGeom prst="ellipse">
                <a:avLst/>
              </a:prstGeom>
              <a:noFill/>
              <a:ln w="1270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endParaRPr lang="zh-CN" altLang="en-US" dirty="0"/>
              </a:p>
            </p:txBody>
          </p:sp>
          <p:sp>
            <p:nvSpPr>
              <p:cNvPr id="173073" name="Rectangle 14"/>
              <p:cNvSpPr/>
              <p:nvPr/>
            </p:nvSpPr>
            <p:spPr>
              <a:xfrm>
                <a:off x="5141" y="3578"/>
                <a:ext cx="116" cy="269"/>
              </a:xfrm>
              <a:prstGeom prst="rect">
                <a:avLst/>
              </a:prstGeom>
              <a:solidFill>
                <a:srgbClr val="CCFFFF"/>
              </a:solidFill>
              <a:ln w="12700" cap="flat" cmpd="sng">
                <a:solidFill>
                  <a:srgbClr val="0000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endParaRPr lang="zh-CN" altLang="en-US" dirty="0"/>
              </a:p>
            </p:txBody>
          </p:sp>
          <p:sp>
            <p:nvSpPr>
              <p:cNvPr id="173074" name="Rectangle 15"/>
              <p:cNvSpPr/>
              <p:nvPr/>
            </p:nvSpPr>
            <p:spPr>
              <a:xfrm>
                <a:off x="4403" y="3700"/>
                <a:ext cx="116" cy="269"/>
              </a:xfrm>
              <a:prstGeom prst="rect">
                <a:avLst/>
              </a:prstGeom>
              <a:solidFill>
                <a:srgbClr val="CCFFFF"/>
              </a:solidFill>
              <a:ln w="12700" cap="flat" cmpd="sng">
                <a:solidFill>
                  <a:srgbClr val="0000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endParaRPr lang="zh-CN" altLang="en-US" dirty="0"/>
              </a:p>
            </p:txBody>
          </p:sp>
        </p:grpSp>
      </p:grpSp>
      <p:sp>
        <p:nvSpPr>
          <p:cNvPr id="235536" name="Text Box 16"/>
          <p:cNvSpPr txBox="1"/>
          <p:nvPr/>
        </p:nvSpPr>
        <p:spPr>
          <a:xfrm>
            <a:off x="2133600" y="3581400"/>
            <a:ext cx="5715000" cy="430530"/>
          </a:xfrm>
          <a:prstGeom prst="rect">
            <a:avLst/>
          </a:prstGeom>
          <a:noFill/>
          <a:ln w="12700">
            <a:noFill/>
          </a:ln>
        </p:spPr>
        <p:txBody>
          <a:bodyPr lIns="0" tIns="0" rIns="0" bIns="0">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fontAlgn="ctr" hangingPunct="1">
              <a:spcBef>
                <a:spcPct val="50000"/>
              </a:spcBef>
              <a:buNone/>
            </a:pPr>
            <a:r>
              <a:rPr lang="en-US" altLang="zh-CN" sz="2800" b="1" dirty="0">
                <a:solidFill>
                  <a:schemeClr val="accent2"/>
                </a:solidFill>
                <a:ea typeface="楷体_GB2312" pitchFamily="1" charset="-122"/>
              </a:rPr>
              <a:t>①</a:t>
            </a:r>
            <a:r>
              <a:rPr lang="zh-CN" altLang="en-US" sz="2800" b="1" dirty="0">
                <a:solidFill>
                  <a:schemeClr val="accent2"/>
                </a:solidFill>
                <a:ea typeface="楷体_GB2312" pitchFamily="1" charset="-122"/>
              </a:rPr>
              <a:t>测开路电压</a:t>
            </a:r>
            <a:r>
              <a:rPr lang="en-US" altLang="zh-CN" sz="2800" b="1" dirty="0">
                <a:solidFill>
                  <a:schemeClr val="accent2"/>
                </a:solidFill>
                <a:ea typeface="楷体_GB2312" pitchFamily="1" charset="-122"/>
              </a:rPr>
              <a:t>U</a:t>
            </a:r>
            <a:r>
              <a:rPr lang="en-US" altLang="zh-CN" sz="2800" b="1" baseline="-30000" dirty="0">
                <a:solidFill>
                  <a:schemeClr val="accent2"/>
                </a:solidFill>
                <a:ea typeface="楷体_GB2312" pitchFamily="1" charset="-122"/>
              </a:rPr>
              <a:t>OC</a:t>
            </a:r>
            <a:r>
              <a:rPr lang="en-US" altLang="zh-CN" sz="2800" b="1" dirty="0">
                <a:solidFill>
                  <a:schemeClr val="accent2"/>
                </a:solidFill>
                <a:ea typeface="楷体_GB2312" pitchFamily="1" charset="-122"/>
              </a:rPr>
              <a:t> </a:t>
            </a:r>
            <a:r>
              <a:rPr lang="zh-CN" altLang="en-US" sz="2800" b="1" dirty="0">
                <a:solidFill>
                  <a:schemeClr val="accent2"/>
                </a:solidFill>
                <a:ea typeface="楷体_GB2312" pitchFamily="1" charset="-122"/>
              </a:rPr>
              <a:t>；</a:t>
            </a:r>
            <a:r>
              <a:rPr lang="zh-CN" altLang="en-US" sz="2400" b="1" dirty="0">
                <a:solidFill>
                  <a:schemeClr val="accent2"/>
                </a:solidFill>
                <a:ea typeface="楷体_GB2312" pitchFamily="1" charset="-122"/>
              </a:rPr>
              <a:t> </a:t>
            </a:r>
            <a:endParaRPr lang="zh-CN" altLang="en-US" sz="2400" b="1" dirty="0">
              <a:solidFill>
                <a:schemeClr val="accent2"/>
              </a:solidFill>
              <a:ea typeface="楷体_GB2312" pitchFamily="1" charset="-122"/>
            </a:endParaRPr>
          </a:p>
        </p:txBody>
      </p:sp>
      <p:sp>
        <p:nvSpPr>
          <p:cNvPr id="235537" name="Text Box 17"/>
          <p:cNvSpPr txBox="1"/>
          <p:nvPr/>
        </p:nvSpPr>
        <p:spPr>
          <a:xfrm>
            <a:off x="2133600" y="4343400"/>
            <a:ext cx="4343400" cy="1292225"/>
          </a:xfrm>
          <a:prstGeom prst="rect">
            <a:avLst/>
          </a:prstGeom>
          <a:noFill/>
          <a:ln w="12700">
            <a:noFill/>
          </a:ln>
        </p:spPr>
        <p:txBody>
          <a:bodyPr lIns="0" tIns="0" rIns="0" bIns="0">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just" eaLnBrk="1" fontAlgn="ctr" hangingPunct="1">
              <a:spcBef>
                <a:spcPct val="50000"/>
              </a:spcBef>
              <a:buNone/>
            </a:pPr>
            <a:r>
              <a:rPr lang="en-US" altLang="zh-CN" sz="2800" b="1" dirty="0">
                <a:solidFill>
                  <a:schemeClr val="accent2"/>
                </a:solidFill>
                <a:ea typeface="楷体_GB2312" pitchFamily="1" charset="-122"/>
              </a:rPr>
              <a:t>②</a:t>
            </a:r>
            <a:r>
              <a:rPr lang="zh-CN" altLang="en-US" sz="2800" b="1" dirty="0">
                <a:solidFill>
                  <a:schemeClr val="accent2"/>
                </a:solidFill>
                <a:ea typeface="楷体_GB2312" pitchFamily="1" charset="-122"/>
              </a:rPr>
              <a:t>允许短路时测</a:t>
            </a:r>
            <a:r>
              <a:rPr lang="en-US" altLang="zh-CN" sz="2800" b="1" dirty="0">
                <a:solidFill>
                  <a:schemeClr val="accent2"/>
                </a:solidFill>
                <a:ea typeface="楷体_GB2312" pitchFamily="1" charset="-122"/>
              </a:rPr>
              <a:t>I</a:t>
            </a:r>
            <a:r>
              <a:rPr lang="en-US" altLang="zh-CN" sz="2800" b="1" baseline="-30000" dirty="0">
                <a:solidFill>
                  <a:schemeClr val="accent2"/>
                </a:solidFill>
                <a:ea typeface="楷体_GB2312" pitchFamily="1" charset="-122"/>
              </a:rPr>
              <a:t>SC </a:t>
            </a:r>
            <a:r>
              <a:rPr lang="zh-CN" altLang="en-US" sz="2800" b="1" dirty="0">
                <a:solidFill>
                  <a:schemeClr val="accent2"/>
                </a:solidFill>
                <a:ea typeface="楷体_GB2312" pitchFamily="1" charset="-122"/>
              </a:rPr>
              <a:t>，则</a:t>
            </a:r>
            <a:r>
              <a:rPr lang="en-US" altLang="zh-CN" sz="2800" b="1" dirty="0">
                <a:solidFill>
                  <a:schemeClr val="accent2"/>
                </a:solidFill>
                <a:ea typeface="楷体_GB2312" pitchFamily="1" charset="-122"/>
              </a:rPr>
              <a:t>R</a:t>
            </a:r>
            <a:r>
              <a:rPr lang="en-US" altLang="zh-CN" sz="2800" b="1" baseline="-30000" dirty="0">
                <a:solidFill>
                  <a:schemeClr val="accent2"/>
                </a:solidFill>
                <a:ea typeface="楷体_GB2312" pitchFamily="1" charset="-122"/>
              </a:rPr>
              <a:t>i </a:t>
            </a:r>
            <a:r>
              <a:rPr lang="en-US" altLang="zh-CN" sz="2800" b="1" dirty="0">
                <a:solidFill>
                  <a:schemeClr val="accent2"/>
                </a:solidFill>
                <a:ea typeface="楷体_GB2312" pitchFamily="1" charset="-122"/>
              </a:rPr>
              <a:t>=U</a:t>
            </a:r>
            <a:r>
              <a:rPr lang="en-US" altLang="zh-CN" sz="2800" b="1" baseline="-30000" dirty="0">
                <a:solidFill>
                  <a:schemeClr val="accent2"/>
                </a:solidFill>
                <a:ea typeface="楷体_GB2312" pitchFamily="1" charset="-122"/>
              </a:rPr>
              <a:t>OC</a:t>
            </a:r>
            <a:r>
              <a:rPr lang="zh-CN" altLang="en-US" sz="2800" b="1" dirty="0">
                <a:solidFill>
                  <a:schemeClr val="accent2"/>
                </a:solidFill>
                <a:ea typeface="楷体_GB2312" pitchFamily="1" charset="-122"/>
              </a:rPr>
              <a:t>／</a:t>
            </a:r>
            <a:r>
              <a:rPr lang="en-US" altLang="zh-CN" sz="2800" b="1" dirty="0">
                <a:solidFill>
                  <a:schemeClr val="accent2"/>
                </a:solidFill>
                <a:ea typeface="楷体_GB2312" pitchFamily="1" charset="-122"/>
              </a:rPr>
              <a:t>I</a:t>
            </a:r>
            <a:r>
              <a:rPr lang="en-US" altLang="zh-CN" sz="2800" b="1" baseline="-30000" dirty="0">
                <a:solidFill>
                  <a:schemeClr val="accent2"/>
                </a:solidFill>
                <a:ea typeface="楷体_GB2312" pitchFamily="1" charset="-122"/>
              </a:rPr>
              <a:t>SC </a:t>
            </a:r>
            <a:r>
              <a:rPr lang="en-US" altLang="zh-CN" sz="2800" b="1" dirty="0">
                <a:solidFill>
                  <a:schemeClr val="accent2"/>
                </a:solidFill>
                <a:ea typeface="楷体_GB2312" pitchFamily="1" charset="-122"/>
              </a:rPr>
              <a:t>; </a:t>
            </a:r>
            <a:r>
              <a:rPr lang="zh-CN" altLang="en-US" sz="2800" b="1" dirty="0">
                <a:solidFill>
                  <a:schemeClr val="accent2"/>
                </a:solidFill>
                <a:ea typeface="楷体_GB2312" pitchFamily="1" charset="-122"/>
              </a:rPr>
              <a:t>否则用一</a:t>
            </a:r>
            <a:r>
              <a:rPr lang="en-US" altLang="zh-CN" sz="2800" b="1" dirty="0">
                <a:solidFill>
                  <a:schemeClr val="accent2"/>
                </a:solidFill>
                <a:ea typeface="楷体_GB2312" pitchFamily="1" charset="-122"/>
              </a:rPr>
              <a:t>R</a:t>
            </a:r>
            <a:r>
              <a:rPr lang="zh-CN" altLang="en-US" sz="2800" b="1" dirty="0">
                <a:solidFill>
                  <a:schemeClr val="accent2"/>
                </a:solidFill>
                <a:ea typeface="楷体_GB2312" pitchFamily="1" charset="-122"/>
              </a:rPr>
              <a:t>作为外电路并测其</a:t>
            </a:r>
            <a:r>
              <a:rPr lang="en-US" altLang="zh-CN" sz="2800" b="1" dirty="0">
                <a:solidFill>
                  <a:schemeClr val="accent2"/>
                </a:solidFill>
                <a:ea typeface="楷体_GB2312" pitchFamily="1" charset="-122"/>
              </a:rPr>
              <a:t>U</a:t>
            </a:r>
            <a:r>
              <a:rPr lang="zh-CN" altLang="en-US" sz="2800" b="1" dirty="0">
                <a:solidFill>
                  <a:schemeClr val="accent2"/>
                </a:solidFill>
                <a:ea typeface="楷体_GB2312" pitchFamily="1" charset="-122"/>
              </a:rPr>
              <a:t>、</a:t>
            </a:r>
            <a:r>
              <a:rPr lang="en-US" altLang="zh-CN" sz="2800" b="1" dirty="0">
                <a:solidFill>
                  <a:schemeClr val="accent2"/>
                </a:solidFill>
                <a:ea typeface="楷体_GB2312" pitchFamily="1" charset="-122"/>
              </a:rPr>
              <a:t>I</a:t>
            </a:r>
            <a:r>
              <a:rPr lang="zh-CN" altLang="en-US" sz="2800" b="1" dirty="0">
                <a:solidFill>
                  <a:schemeClr val="accent2"/>
                </a:solidFill>
                <a:ea typeface="楷体_GB2312" pitchFamily="1" charset="-122"/>
              </a:rPr>
              <a:t>，  此时，</a:t>
            </a:r>
            <a:endParaRPr lang="zh-CN" altLang="en-US" sz="2800" b="1" dirty="0">
              <a:solidFill>
                <a:schemeClr val="accent2"/>
              </a:solidFill>
              <a:ea typeface="楷体_GB2312" pitchFamily="1" charset="-122"/>
            </a:endParaRPr>
          </a:p>
        </p:txBody>
      </p:sp>
      <p:graphicFrame>
        <p:nvGraphicFramePr>
          <p:cNvPr id="235538" name="Object 18"/>
          <p:cNvGraphicFramePr>
            <a:graphicFrameLocks noChangeAspect="1"/>
          </p:cNvGraphicFramePr>
          <p:nvPr/>
        </p:nvGraphicFramePr>
        <p:xfrm>
          <a:off x="3276600" y="5715000"/>
          <a:ext cx="1524000" cy="762000"/>
        </p:xfrm>
        <a:graphic>
          <a:graphicData uri="http://schemas.openxmlformats.org/presentationml/2006/ole">
            <mc:AlternateContent xmlns:mc="http://schemas.openxmlformats.org/markup-compatibility/2006">
              <mc:Choice xmlns:v="urn:schemas-microsoft-com:vml" Requires="v">
                <p:oleObj spid="_x0000_s3326" name="" r:id="rId1" imgW="914400" imgH="393700" progId="Equation.3">
                  <p:embed/>
                </p:oleObj>
              </mc:Choice>
              <mc:Fallback>
                <p:oleObj name="" r:id="rId1" imgW="914400" imgH="393700" progId="Equation.3">
                  <p:embed/>
                  <p:pic>
                    <p:nvPicPr>
                      <p:cNvPr id="0" name="图片 3325"/>
                      <p:cNvPicPr/>
                      <p:nvPr/>
                    </p:nvPicPr>
                    <p:blipFill>
                      <a:blip r:embed="rId2"/>
                      <a:stretch>
                        <a:fillRect/>
                      </a:stretch>
                    </p:blipFill>
                    <p:spPr>
                      <a:xfrm>
                        <a:off x="3276600" y="5715000"/>
                        <a:ext cx="1524000" cy="762000"/>
                      </a:xfrm>
                      <a:prstGeom prst="rect">
                        <a:avLst/>
                      </a:prstGeom>
                      <a:noFill/>
                      <a:ln w="38100">
                        <a:noFill/>
                        <a:miter/>
                      </a:ln>
                    </p:spPr>
                  </p:pic>
                </p:oleObj>
              </mc:Fallback>
            </mc:AlternateContent>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wd">
                                    <p:tmAbs val="300"/>
                                  </p:iterate>
                                  <p:childTnLst>
                                    <p:set>
                                      <p:cBhvr>
                                        <p:cTn id="6" dur="1" fill="hold">
                                          <p:stCondLst>
                                            <p:cond delay="299"/>
                                          </p:stCondLst>
                                        </p:cTn>
                                        <p:tgtEl>
                                          <p:spTgt spid="2355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type="wd">
                                    <p:tmAbs val="300"/>
                                  </p:iterate>
                                  <p:childTnLst>
                                    <p:set>
                                      <p:cBhvr>
                                        <p:cTn id="10" dur="1" fill="hold">
                                          <p:stCondLst>
                                            <p:cond delay="299"/>
                                          </p:stCondLst>
                                        </p:cTn>
                                        <p:tgtEl>
                                          <p:spTgt spid="2355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type="wd">
                                    <p:tmAbs val="300"/>
                                  </p:iterate>
                                  <p:childTnLst>
                                    <p:set>
                                      <p:cBhvr>
                                        <p:cTn id="14" dur="1" fill="hold">
                                          <p:stCondLst>
                                            <p:cond delay="299"/>
                                          </p:stCondLst>
                                        </p:cTn>
                                        <p:tgtEl>
                                          <p:spTgt spid="23553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iterate type="wd">
                                    <p:tmAbs val="300"/>
                                  </p:iterate>
                                  <p:childTnLst>
                                    <p:set>
                                      <p:cBhvr>
                                        <p:cTn id="18" dur="1" fill="hold">
                                          <p:stCondLst>
                                            <p:cond delay="299"/>
                                          </p:stCondLst>
                                        </p:cTn>
                                        <p:tgtEl>
                                          <p:spTgt spid="23553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499"/>
                                          </p:stCondLst>
                                        </p:cTn>
                                        <p:tgtEl>
                                          <p:spTgt spid="23552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499"/>
                                          </p:stCondLst>
                                        </p:cTn>
                                        <p:tgtEl>
                                          <p:spTgt spid="2355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522" grpId="0"/>
      <p:bldP spid="235523" grpId="0"/>
      <p:bldP spid="235536" grpId="0"/>
      <p:bldP spid="235537" grpId="0"/>
    </p:bld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38594" name="Rectangle 2"/>
          <p:cNvSpPr>
            <a:spLocks noGrp="1"/>
          </p:cNvSpPr>
          <p:nvPr>
            <p:ph type="title"/>
          </p:nvPr>
        </p:nvSpPr>
        <p:spPr>
          <a:xfrm>
            <a:off x="1524000" y="598170"/>
            <a:ext cx="5724525" cy="457200"/>
          </a:xfrm>
        </p:spPr>
        <p:txBody>
          <a:bodyPr vert="horz" wrap="square" lIns="91440" tIns="45720" rIns="91440" bIns="45720" anchor="ctr" anchorCtr="0"/>
          <a:p>
            <a:pPr algn="l" eaLnBrk="1" hangingPunct="1"/>
            <a:r>
              <a:rPr lang="zh-CN" altLang="en-US" sz="2400" b="1" dirty="0">
                <a:solidFill>
                  <a:srgbClr val="990033"/>
                </a:solidFill>
                <a:ea typeface="楷体_GB2312" pitchFamily="1" charset="-122"/>
              </a:rPr>
              <a:t>例．求右边电路的最简等效电路</a:t>
            </a:r>
            <a:r>
              <a:rPr lang="zh-CN" altLang="en-US" sz="2400" dirty="0">
                <a:solidFill>
                  <a:schemeClr val="accent2"/>
                </a:solidFill>
                <a:ea typeface="楷体_GB2312" pitchFamily="1" charset="-122"/>
              </a:rPr>
              <a:t>。 </a:t>
            </a:r>
            <a:endParaRPr lang="zh-CN" altLang="en-US" sz="2400" dirty="0">
              <a:solidFill>
                <a:schemeClr val="accent2"/>
              </a:solidFill>
              <a:ea typeface="楷体_GB2312" pitchFamily="1" charset="-122"/>
            </a:endParaRPr>
          </a:p>
        </p:txBody>
      </p:sp>
      <p:grpSp>
        <p:nvGrpSpPr>
          <p:cNvPr id="238613" name="Group 21"/>
          <p:cNvGrpSpPr/>
          <p:nvPr/>
        </p:nvGrpSpPr>
        <p:grpSpPr>
          <a:xfrm>
            <a:off x="2438400" y="1131570"/>
            <a:ext cx="3582988" cy="2197100"/>
            <a:chOff x="576" y="432"/>
            <a:chExt cx="2257" cy="1384"/>
          </a:xfrm>
        </p:grpSpPr>
        <p:grpSp>
          <p:nvGrpSpPr>
            <p:cNvPr id="174162" name="Group 22"/>
            <p:cNvGrpSpPr/>
            <p:nvPr/>
          </p:nvGrpSpPr>
          <p:grpSpPr>
            <a:xfrm>
              <a:off x="576" y="432"/>
              <a:ext cx="2257" cy="1243"/>
              <a:chOff x="3503" y="96"/>
              <a:chExt cx="2257" cy="1243"/>
            </a:xfrm>
          </p:grpSpPr>
          <p:sp>
            <p:nvSpPr>
              <p:cNvPr id="174164" name="Rectangle 23"/>
              <p:cNvSpPr/>
              <p:nvPr/>
            </p:nvSpPr>
            <p:spPr>
              <a:xfrm>
                <a:off x="3591" y="568"/>
                <a:ext cx="1353" cy="672"/>
              </a:xfrm>
              <a:prstGeom prst="rect">
                <a:avLst/>
              </a:prstGeom>
              <a:noFill/>
              <a:ln w="6350" cap="flat" cmpd="sng">
                <a:solidFill>
                  <a:srgbClr val="0000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endParaRPr lang="zh-CN" altLang="en-US" dirty="0"/>
              </a:p>
            </p:txBody>
          </p:sp>
          <p:sp>
            <p:nvSpPr>
              <p:cNvPr id="174165" name="Rectangle 24"/>
              <p:cNvSpPr/>
              <p:nvPr/>
            </p:nvSpPr>
            <p:spPr>
              <a:xfrm>
                <a:off x="4165" y="358"/>
                <a:ext cx="646" cy="392"/>
              </a:xfrm>
              <a:prstGeom prst="rect">
                <a:avLst/>
              </a:prstGeom>
              <a:solidFill>
                <a:srgbClr val="CCFFFF"/>
              </a:solidFill>
              <a:ln w="6350" cap="flat" cmpd="sng">
                <a:solidFill>
                  <a:srgbClr val="0000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endParaRPr lang="zh-CN" altLang="en-US" dirty="0"/>
              </a:p>
            </p:txBody>
          </p:sp>
          <p:sp>
            <p:nvSpPr>
              <p:cNvPr id="174166" name="Oval 25"/>
              <p:cNvSpPr/>
              <p:nvPr/>
            </p:nvSpPr>
            <p:spPr>
              <a:xfrm flipH="1">
                <a:off x="5540" y="1206"/>
                <a:ext cx="65" cy="62"/>
              </a:xfrm>
              <a:prstGeom prst="ellipse">
                <a:avLst/>
              </a:prstGeom>
              <a:noFill/>
              <a:ln w="1270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endParaRPr lang="zh-CN" altLang="en-US" dirty="0"/>
              </a:p>
            </p:txBody>
          </p:sp>
          <p:sp>
            <p:nvSpPr>
              <p:cNvPr id="174167" name="Oval 26"/>
              <p:cNvSpPr/>
              <p:nvPr/>
            </p:nvSpPr>
            <p:spPr>
              <a:xfrm flipH="1">
                <a:off x="5540" y="534"/>
                <a:ext cx="65" cy="62"/>
              </a:xfrm>
              <a:prstGeom prst="ellipse">
                <a:avLst/>
              </a:prstGeom>
              <a:noFill/>
              <a:ln w="1270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endParaRPr lang="zh-CN" altLang="en-US" dirty="0"/>
              </a:p>
            </p:txBody>
          </p:sp>
          <p:sp>
            <p:nvSpPr>
              <p:cNvPr id="174168" name="Line 27"/>
              <p:cNvSpPr/>
              <p:nvPr/>
            </p:nvSpPr>
            <p:spPr>
              <a:xfrm flipH="1">
                <a:off x="4944" y="1240"/>
                <a:ext cx="596" cy="0"/>
              </a:xfrm>
              <a:prstGeom prst="line">
                <a:avLst/>
              </a:prstGeom>
              <a:ln w="6350" cap="flat" cmpd="sng">
                <a:solidFill>
                  <a:srgbClr val="000000"/>
                </a:solidFill>
                <a:prstDash val="solid"/>
                <a:headEnd type="none" w="med" len="med"/>
                <a:tailEnd type="none" w="med" len="med"/>
              </a:ln>
            </p:spPr>
          </p:sp>
          <p:sp>
            <p:nvSpPr>
              <p:cNvPr id="174169" name="Line 28"/>
              <p:cNvSpPr/>
              <p:nvPr/>
            </p:nvSpPr>
            <p:spPr>
              <a:xfrm flipH="1">
                <a:off x="4944" y="565"/>
                <a:ext cx="596" cy="0"/>
              </a:xfrm>
              <a:prstGeom prst="line">
                <a:avLst/>
              </a:prstGeom>
              <a:ln w="6350" cap="flat" cmpd="sng">
                <a:solidFill>
                  <a:srgbClr val="000000"/>
                </a:solidFill>
                <a:prstDash val="solid"/>
                <a:headEnd type="none" w="med" len="med"/>
                <a:tailEnd type="none" w="med" len="med"/>
              </a:ln>
            </p:spPr>
          </p:sp>
          <p:sp>
            <p:nvSpPr>
              <p:cNvPr id="174170" name="Freeform 29"/>
              <p:cNvSpPr/>
              <p:nvPr/>
            </p:nvSpPr>
            <p:spPr>
              <a:xfrm>
                <a:off x="4267" y="216"/>
                <a:ext cx="296" cy="282"/>
              </a:xfrm>
              <a:custGeom>
                <a:avLst/>
                <a:gdLst/>
                <a:ahLst/>
                <a:cxnLst>
                  <a:cxn ang="0">
                    <a:pos x="80" y="0"/>
                  </a:cxn>
                  <a:cxn ang="0">
                    <a:pos x="161" y="69"/>
                  </a:cxn>
                  <a:cxn ang="0">
                    <a:pos x="80" y="138"/>
                  </a:cxn>
                  <a:cxn ang="0">
                    <a:pos x="0" y="69"/>
                  </a:cxn>
                  <a:cxn ang="0">
                    <a:pos x="80" y="0"/>
                  </a:cxn>
                </a:cxnLst>
                <a:pathLst>
                  <a:path w="402" h="403">
                    <a:moveTo>
                      <a:pt x="201" y="0"/>
                    </a:moveTo>
                    <a:lnTo>
                      <a:pt x="402" y="201"/>
                    </a:lnTo>
                    <a:lnTo>
                      <a:pt x="200" y="403"/>
                    </a:lnTo>
                    <a:lnTo>
                      <a:pt x="0" y="201"/>
                    </a:lnTo>
                    <a:lnTo>
                      <a:pt x="201" y="0"/>
                    </a:lnTo>
                    <a:close/>
                  </a:path>
                </a:pathLst>
              </a:custGeom>
              <a:solidFill>
                <a:srgbClr val="CCFFFF">
                  <a:alpha val="100000"/>
                </a:srgbClr>
              </a:solidFill>
              <a:ln w="12700" cap="flat" cmpd="sng">
                <a:solidFill>
                  <a:srgbClr val="000000">
                    <a:alpha val="100000"/>
                  </a:srgbClr>
                </a:solidFill>
                <a:prstDash val="solid"/>
                <a:round/>
                <a:headEnd type="none" w="med" len="med"/>
                <a:tailEnd type="none" w="med" len="med"/>
              </a:ln>
            </p:spPr>
            <p:txBody>
              <a:bodyPr/>
              <a:p>
                <a:endParaRPr lang="zh-CN" altLang="en-US"/>
              </a:p>
            </p:txBody>
          </p:sp>
          <p:sp>
            <p:nvSpPr>
              <p:cNvPr id="174171" name="Line 30"/>
              <p:cNvSpPr/>
              <p:nvPr/>
            </p:nvSpPr>
            <p:spPr>
              <a:xfrm>
                <a:off x="4414" y="222"/>
                <a:ext cx="0" cy="270"/>
              </a:xfrm>
              <a:prstGeom prst="line">
                <a:avLst/>
              </a:prstGeom>
              <a:ln w="12700" cap="flat" cmpd="sng">
                <a:solidFill>
                  <a:srgbClr val="000000"/>
                </a:solidFill>
                <a:prstDash val="solid"/>
                <a:headEnd type="none" w="med" len="med"/>
                <a:tailEnd type="none" w="med" len="med"/>
              </a:ln>
            </p:spPr>
          </p:sp>
          <p:sp>
            <p:nvSpPr>
              <p:cNvPr id="174172" name="Rectangle 31"/>
              <p:cNvSpPr/>
              <p:nvPr/>
            </p:nvSpPr>
            <p:spPr>
              <a:xfrm rot="5400000">
                <a:off x="5148" y="462"/>
                <a:ext cx="83" cy="212"/>
              </a:xfrm>
              <a:prstGeom prst="rect">
                <a:avLst/>
              </a:prstGeom>
              <a:solidFill>
                <a:srgbClr val="CCFFFF"/>
              </a:solidFill>
              <a:ln w="12700" cap="flat" cmpd="sng">
                <a:solidFill>
                  <a:srgbClr val="0000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endParaRPr lang="zh-CN" altLang="en-US" dirty="0"/>
              </a:p>
            </p:txBody>
          </p:sp>
          <p:sp>
            <p:nvSpPr>
              <p:cNvPr id="174173" name="Rectangle 32"/>
              <p:cNvSpPr/>
              <p:nvPr/>
            </p:nvSpPr>
            <p:spPr>
              <a:xfrm rot="5400000">
                <a:off x="4443" y="646"/>
                <a:ext cx="83" cy="213"/>
              </a:xfrm>
              <a:prstGeom prst="rect">
                <a:avLst/>
              </a:prstGeom>
              <a:solidFill>
                <a:srgbClr val="CCFFFF"/>
              </a:solidFill>
              <a:ln w="12700" cap="flat" cmpd="sng">
                <a:solidFill>
                  <a:srgbClr val="0000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endParaRPr lang="zh-CN" altLang="en-US" dirty="0"/>
              </a:p>
            </p:txBody>
          </p:sp>
          <p:sp>
            <p:nvSpPr>
              <p:cNvPr id="174174" name="Rectangle 33"/>
              <p:cNvSpPr/>
              <p:nvPr/>
            </p:nvSpPr>
            <p:spPr>
              <a:xfrm rot="5400000">
                <a:off x="3884" y="462"/>
                <a:ext cx="83" cy="212"/>
              </a:xfrm>
              <a:prstGeom prst="rect">
                <a:avLst/>
              </a:prstGeom>
              <a:solidFill>
                <a:srgbClr val="CCFFFF"/>
              </a:solidFill>
              <a:ln w="12700" cap="flat" cmpd="sng">
                <a:solidFill>
                  <a:srgbClr val="0000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endParaRPr lang="zh-CN" altLang="en-US" dirty="0"/>
              </a:p>
            </p:txBody>
          </p:sp>
          <p:sp>
            <p:nvSpPr>
              <p:cNvPr id="174175" name="Rectangle 34"/>
              <p:cNvSpPr/>
              <p:nvPr/>
            </p:nvSpPr>
            <p:spPr>
              <a:xfrm>
                <a:off x="4900" y="926"/>
                <a:ext cx="88" cy="202"/>
              </a:xfrm>
              <a:prstGeom prst="rect">
                <a:avLst/>
              </a:prstGeom>
              <a:solidFill>
                <a:srgbClr val="CCFFFF"/>
              </a:solidFill>
              <a:ln w="12700" cap="flat" cmpd="sng">
                <a:solidFill>
                  <a:srgbClr val="0000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endParaRPr lang="zh-CN" altLang="en-US" dirty="0"/>
              </a:p>
            </p:txBody>
          </p:sp>
          <p:sp>
            <p:nvSpPr>
              <p:cNvPr id="174176" name="Oval 35"/>
              <p:cNvSpPr/>
              <p:nvPr/>
            </p:nvSpPr>
            <p:spPr>
              <a:xfrm>
                <a:off x="4782" y="540"/>
                <a:ext cx="59" cy="56"/>
              </a:xfrm>
              <a:prstGeom prst="ellipse">
                <a:avLst/>
              </a:prstGeom>
              <a:solidFill>
                <a:srgbClr val="000000"/>
              </a:solidFill>
              <a:ln w="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endParaRPr lang="zh-CN" altLang="en-US" dirty="0"/>
              </a:p>
            </p:txBody>
          </p:sp>
          <p:sp>
            <p:nvSpPr>
              <p:cNvPr id="174177" name="Oval 36"/>
              <p:cNvSpPr/>
              <p:nvPr/>
            </p:nvSpPr>
            <p:spPr>
              <a:xfrm>
                <a:off x="4914" y="1212"/>
                <a:ext cx="59" cy="56"/>
              </a:xfrm>
              <a:prstGeom prst="ellipse">
                <a:avLst/>
              </a:prstGeom>
              <a:solidFill>
                <a:srgbClr val="000000"/>
              </a:solidFill>
              <a:ln w="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endParaRPr lang="zh-CN" altLang="en-US" dirty="0"/>
              </a:p>
            </p:txBody>
          </p:sp>
          <p:sp>
            <p:nvSpPr>
              <p:cNvPr id="174178" name="Oval 37"/>
              <p:cNvSpPr/>
              <p:nvPr/>
            </p:nvSpPr>
            <p:spPr>
              <a:xfrm>
                <a:off x="4135" y="540"/>
                <a:ext cx="59" cy="56"/>
              </a:xfrm>
              <a:prstGeom prst="ellipse">
                <a:avLst/>
              </a:prstGeom>
              <a:solidFill>
                <a:srgbClr val="000000"/>
              </a:solidFill>
              <a:ln w="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endParaRPr lang="zh-CN" altLang="en-US" dirty="0"/>
              </a:p>
            </p:txBody>
          </p:sp>
          <p:sp>
            <p:nvSpPr>
              <p:cNvPr id="174179" name="Oval 38"/>
              <p:cNvSpPr/>
              <p:nvPr/>
            </p:nvSpPr>
            <p:spPr>
              <a:xfrm>
                <a:off x="4914" y="540"/>
                <a:ext cx="59" cy="56"/>
              </a:xfrm>
              <a:prstGeom prst="ellipse">
                <a:avLst/>
              </a:prstGeom>
              <a:solidFill>
                <a:srgbClr val="000000"/>
              </a:solidFill>
              <a:ln w="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endParaRPr lang="zh-CN" altLang="en-US" dirty="0"/>
              </a:p>
            </p:txBody>
          </p:sp>
          <p:sp>
            <p:nvSpPr>
              <p:cNvPr id="174180" name="Oval 39"/>
              <p:cNvSpPr/>
              <p:nvPr/>
            </p:nvSpPr>
            <p:spPr>
              <a:xfrm>
                <a:off x="3503" y="848"/>
                <a:ext cx="176" cy="168"/>
              </a:xfrm>
              <a:prstGeom prst="ellipse">
                <a:avLst/>
              </a:prstGeom>
              <a:noFill/>
              <a:ln w="1270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endParaRPr lang="zh-CN" altLang="en-US" dirty="0"/>
              </a:p>
            </p:txBody>
          </p:sp>
          <p:sp>
            <p:nvSpPr>
              <p:cNvPr id="174181" name="Freeform 40"/>
              <p:cNvSpPr/>
              <p:nvPr/>
            </p:nvSpPr>
            <p:spPr>
              <a:xfrm rot="-5400000" flipH="1" flipV="1">
                <a:off x="5408" y="502"/>
                <a:ext cx="56" cy="132"/>
              </a:xfrm>
              <a:custGeom>
                <a:avLst/>
                <a:gdLst/>
                <a:ahLst/>
                <a:cxnLst>
                  <a:cxn ang="0">
                    <a:pos x="0" y="0"/>
                  </a:cxn>
                  <a:cxn ang="0">
                    <a:pos x="14" y="15"/>
                  </a:cxn>
                  <a:cxn ang="0">
                    <a:pos x="27" y="0"/>
                  </a:cxn>
                  <a:cxn ang="0">
                    <a:pos x="14" y="71"/>
                  </a:cxn>
                  <a:cxn ang="0">
                    <a:pos x="0" y="0"/>
                  </a:cxn>
                </a:cxnLst>
                <a:pathLst>
                  <a:path w="80" h="180">
                    <a:moveTo>
                      <a:pt x="0" y="0"/>
                    </a:moveTo>
                    <a:lnTo>
                      <a:pt x="40" y="40"/>
                    </a:lnTo>
                    <a:lnTo>
                      <a:pt x="80" y="0"/>
                    </a:lnTo>
                    <a:lnTo>
                      <a:pt x="40" y="180"/>
                    </a:lnTo>
                    <a:lnTo>
                      <a:pt x="0" y="0"/>
                    </a:lnTo>
                    <a:close/>
                  </a:path>
                </a:pathLst>
              </a:custGeom>
              <a:solidFill>
                <a:srgbClr val="000000">
                  <a:alpha val="100000"/>
                </a:srgbClr>
              </a:solidFill>
              <a:ln w="0" cap="flat" cmpd="sng">
                <a:solidFill>
                  <a:srgbClr val="000000">
                    <a:alpha val="100000"/>
                  </a:srgbClr>
                </a:solidFill>
                <a:prstDash val="solid"/>
                <a:round/>
                <a:headEnd type="none" w="med" len="med"/>
                <a:tailEnd type="none" w="med" len="med"/>
              </a:ln>
            </p:spPr>
            <p:txBody>
              <a:bodyPr/>
              <a:p>
                <a:endParaRPr lang="zh-CN" altLang="en-US"/>
              </a:p>
            </p:txBody>
          </p:sp>
          <p:sp>
            <p:nvSpPr>
              <p:cNvPr id="174182" name="Freeform 41"/>
              <p:cNvSpPr/>
              <p:nvPr/>
            </p:nvSpPr>
            <p:spPr>
              <a:xfrm rot="5400000" flipV="1">
                <a:off x="4658" y="289"/>
                <a:ext cx="56" cy="133"/>
              </a:xfrm>
              <a:custGeom>
                <a:avLst/>
                <a:gdLst/>
                <a:ahLst/>
                <a:cxnLst>
                  <a:cxn ang="0">
                    <a:pos x="0" y="0"/>
                  </a:cxn>
                  <a:cxn ang="0">
                    <a:pos x="14" y="16"/>
                  </a:cxn>
                  <a:cxn ang="0">
                    <a:pos x="27" y="0"/>
                  </a:cxn>
                  <a:cxn ang="0">
                    <a:pos x="14" y="72"/>
                  </a:cxn>
                  <a:cxn ang="0">
                    <a:pos x="0" y="0"/>
                  </a:cxn>
                </a:cxnLst>
                <a:pathLst>
                  <a:path w="80" h="180">
                    <a:moveTo>
                      <a:pt x="0" y="0"/>
                    </a:moveTo>
                    <a:lnTo>
                      <a:pt x="40" y="40"/>
                    </a:lnTo>
                    <a:lnTo>
                      <a:pt x="80" y="0"/>
                    </a:lnTo>
                    <a:lnTo>
                      <a:pt x="40" y="180"/>
                    </a:lnTo>
                    <a:lnTo>
                      <a:pt x="0" y="0"/>
                    </a:lnTo>
                    <a:close/>
                  </a:path>
                </a:pathLst>
              </a:custGeom>
              <a:solidFill>
                <a:srgbClr val="000000">
                  <a:alpha val="100000"/>
                </a:srgbClr>
              </a:solidFill>
              <a:ln w="0" cap="flat" cmpd="sng">
                <a:solidFill>
                  <a:srgbClr val="000000">
                    <a:alpha val="100000"/>
                  </a:srgbClr>
                </a:solidFill>
                <a:prstDash val="solid"/>
                <a:round/>
                <a:headEnd type="none" w="med" len="med"/>
                <a:tailEnd type="none" w="med" len="med"/>
              </a:ln>
            </p:spPr>
            <p:txBody>
              <a:bodyPr/>
              <a:p>
                <a:endParaRPr lang="zh-CN" altLang="en-US"/>
              </a:p>
            </p:txBody>
          </p:sp>
          <p:sp>
            <p:nvSpPr>
              <p:cNvPr id="174183" name="Freeform 42"/>
              <p:cNvSpPr/>
              <p:nvPr/>
            </p:nvSpPr>
            <p:spPr>
              <a:xfrm>
                <a:off x="4914" y="736"/>
                <a:ext cx="59" cy="126"/>
              </a:xfrm>
              <a:custGeom>
                <a:avLst/>
                <a:gdLst/>
                <a:ahLst/>
                <a:cxnLst>
                  <a:cxn ang="0">
                    <a:pos x="0" y="0"/>
                  </a:cxn>
                  <a:cxn ang="0">
                    <a:pos x="16" y="14"/>
                  </a:cxn>
                  <a:cxn ang="0">
                    <a:pos x="32" y="0"/>
                  </a:cxn>
                  <a:cxn ang="0">
                    <a:pos x="16" y="62"/>
                  </a:cxn>
                  <a:cxn ang="0">
                    <a:pos x="0" y="0"/>
                  </a:cxn>
                </a:cxnLst>
                <a:pathLst>
                  <a:path w="80" h="180">
                    <a:moveTo>
                      <a:pt x="0" y="0"/>
                    </a:moveTo>
                    <a:lnTo>
                      <a:pt x="40" y="40"/>
                    </a:lnTo>
                    <a:lnTo>
                      <a:pt x="80" y="0"/>
                    </a:lnTo>
                    <a:lnTo>
                      <a:pt x="40" y="180"/>
                    </a:lnTo>
                    <a:lnTo>
                      <a:pt x="0" y="0"/>
                    </a:lnTo>
                    <a:close/>
                  </a:path>
                </a:pathLst>
              </a:custGeom>
              <a:solidFill>
                <a:srgbClr val="000000">
                  <a:alpha val="100000"/>
                </a:srgbClr>
              </a:solidFill>
              <a:ln w="0" cap="flat" cmpd="sng">
                <a:solidFill>
                  <a:srgbClr val="000000">
                    <a:alpha val="100000"/>
                  </a:srgbClr>
                </a:solidFill>
                <a:prstDash val="solid"/>
                <a:round/>
                <a:headEnd type="none" w="med" len="med"/>
                <a:tailEnd type="none" w="med" len="med"/>
              </a:ln>
            </p:spPr>
            <p:txBody>
              <a:bodyPr/>
              <a:p>
                <a:endParaRPr lang="zh-CN" altLang="en-US"/>
              </a:p>
            </p:txBody>
          </p:sp>
          <p:sp>
            <p:nvSpPr>
              <p:cNvPr id="174184" name="Text Box 43"/>
              <p:cNvSpPr txBox="1"/>
              <p:nvPr/>
            </p:nvSpPr>
            <p:spPr>
              <a:xfrm>
                <a:off x="5088" y="344"/>
                <a:ext cx="336" cy="194"/>
              </a:xfrm>
              <a:prstGeom prst="rect">
                <a:avLst/>
              </a:prstGeom>
              <a:noFill/>
              <a:ln w="12700">
                <a:noFill/>
              </a:ln>
            </p:spPr>
            <p:txBody>
              <a:bodyPr lIns="0" tIns="0" rIns="0" bIns="0">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fontAlgn="ctr" hangingPunct="1">
                  <a:spcBef>
                    <a:spcPct val="50000"/>
                  </a:spcBef>
                  <a:buNone/>
                </a:pPr>
                <a:r>
                  <a:rPr lang="en-US" altLang="zh-CN" sz="2000" dirty="0"/>
                  <a:t>5</a:t>
                </a:r>
                <a:r>
                  <a:rPr lang="en-US" altLang="zh-CN" sz="2000" dirty="0">
                    <a:ea typeface="楷体_GB2312" pitchFamily="1" charset="-122"/>
                  </a:rPr>
                  <a:t>Ω</a:t>
                </a:r>
                <a:endParaRPr lang="en-US" altLang="zh-CN" sz="2000" dirty="0">
                  <a:ea typeface="楷体_GB2312" pitchFamily="1" charset="-122"/>
                </a:endParaRPr>
              </a:p>
            </p:txBody>
          </p:sp>
          <p:sp>
            <p:nvSpPr>
              <p:cNvPr id="174185" name="Text Box 44"/>
              <p:cNvSpPr txBox="1"/>
              <p:nvPr/>
            </p:nvSpPr>
            <p:spPr>
              <a:xfrm>
                <a:off x="5040" y="920"/>
                <a:ext cx="336" cy="194"/>
              </a:xfrm>
              <a:prstGeom prst="rect">
                <a:avLst/>
              </a:prstGeom>
              <a:noFill/>
              <a:ln w="12700">
                <a:noFill/>
              </a:ln>
            </p:spPr>
            <p:txBody>
              <a:bodyPr lIns="0" tIns="0" rIns="0" bIns="0">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fontAlgn="ctr" hangingPunct="1">
                  <a:spcBef>
                    <a:spcPct val="50000"/>
                  </a:spcBef>
                  <a:buNone/>
                </a:pPr>
                <a:r>
                  <a:rPr lang="en-US" altLang="zh-CN" sz="2000" dirty="0"/>
                  <a:t>10</a:t>
                </a:r>
                <a:r>
                  <a:rPr lang="en-US" altLang="zh-CN" sz="2000" dirty="0">
                    <a:ea typeface="楷体_GB2312" pitchFamily="1" charset="-122"/>
                  </a:rPr>
                  <a:t>Ω</a:t>
                </a:r>
                <a:endParaRPr lang="en-US" altLang="zh-CN" sz="2000" dirty="0">
                  <a:ea typeface="楷体_GB2312" pitchFamily="1" charset="-122"/>
                </a:endParaRPr>
              </a:p>
            </p:txBody>
          </p:sp>
          <p:sp>
            <p:nvSpPr>
              <p:cNvPr id="174186" name="Text Box 45"/>
              <p:cNvSpPr txBox="1"/>
              <p:nvPr/>
            </p:nvSpPr>
            <p:spPr>
              <a:xfrm>
                <a:off x="4368" y="536"/>
                <a:ext cx="336" cy="194"/>
              </a:xfrm>
              <a:prstGeom prst="rect">
                <a:avLst/>
              </a:prstGeom>
              <a:noFill/>
              <a:ln w="12700">
                <a:noFill/>
              </a:ln>
            </p:spPr>
            <p:txBody>
              <a:bodyPr lIns="0" tIns="0" rIns="0" bIns="0">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fontAlgn="ctr" hangingPunct="1">
                  <a:spcBef>
                    <a:spcPct val="50000"/>
                  </a:spcBef>
                  <a:buNone/>
                </a:pPr>
                <a:r>
                  <a:rPr lang="en-US" altLang="zh-CN" sz="2000" dirty="0"/>
                  <a:t>5</a:t>
                </a:r>
                <a:r>
                  <a:rPr lang="en-US" altLang="zh-CN" sz="2000" dirty="0">
                    <a:ea typeface="楷体_GB2312" pitchFamily="1" charset="-122"/>
                  </a:rPr>
                  <a:t>Ω</a:t>
                </a:r>
                <a:endParaRPr lang="en-US" altLang="zh-CN" sz="2000" dirty="0">
                  <a:ea typeface="楷体_GB2312" pitchFamily="1" charset="-122"/>
                </a:endParaRPr>
              </a:p>
            </p:txBody>
          </p:sp>
          <p:sp>
            <p:nvSpPr>
              <p:cNvPr id="174187" name="Text Box 46"/>
              <p:cNvSpPr txBox="1"/>
              <p:nvPr/>
            </p:nvSpPr>
            <p:spPr>
              <a:xfrm>
                <a:off x="3792" y="344"/>
                <a:ext cx="336" cy="194"/>
              </a:xfrm>
              <a:prstGeom prst="rect">
                <a:avLst/>
              </a:prstGeom>
              <a:noFill/>
              <a:ln w="12700">
                <a:noFill/>
              </a:ln>
            </p:spPr>
            <p:txBody>
              <a:bodyPr lIns="0" tIns="0" rIns="0" bIns="0">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fontAlgn="ctr" hangingPunct="1">
                  <a:spcBef>
                    <a:spcPct val="50000"/>
                  </a:spcBef>
                  <a:buNone/>
                </a:pPr>
                <a:r>
                  <a:rPr lang="en-US" altLang="zh-CN" sz="2000" dirty="0"/>
                  <a:t>1</a:t>
                </a:r>
                <a:r>
                  <a:rPr lang="en-US" altLang="zh-CN" sz="2000" dirty="0">
                    <a:ea typeface="楷体_GB2312" pitchFamily="1" charset="-122"/>
                  </a:rPr>
                  <a:t>Ω</a:t>
                </a:r>
                <a:endParaRPr lang="en-US" altLang="zh-CN" sz="2000" dirty="0">
                  <a:ea typeface="楷体_GB2312" pitchFamily="1" charset="-122"/>
                </a:endParaRPr>
              </a:p>
            </p:txBody>
          </p:sp>
          <p:sp>
            <p:nvSpPr>
              <p:cNvPr id="174188" name="Text Box 47"/>
              <p:cNvSpPr txBox="1"/>
              <p:nvPr/>
            </p:nvSpPr>
            <p:spPr>
              <a:xfrm>
                <a:off x="3696" y="776"/>
                <a:ext cx="336" cy="372"/>
              </a:xfrm>
              <a:prstGeom prst="rect">
                <a:avLst/>
              </a:prstGeom>
              <a:noFill/>
              <a:ln w="12700">
                <a:noFill/>
              </a:ln>
            </p:spPr>
            <p:txBody>
              <a:bodyPr lIns="0" tIns="0" rIns="0" bIns="0">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just">
                  <a:lnSpc>
                    <a:spcPct val="64000"/>
                  </a:lnSpc>
                  <a:spcBef>
                    <a:spcPct val="0"/>
                  </a:spcBef>
                  <a:buNone/>
                </a:pPr>
                <a:r>
                  <a:rPr lang="en-US" altLang="zh-CN" sz="2000" dirty="0"/>
                  <a:t>+ 12V</a:t>
                </a:r>
                <a:r>
                  <a:rPr lang="en-US" altLang="zh-CN" sz="2000" dirty="0">
                    <a:latin typeface="宋体" pitchFamily="2" charset="-122"/>
                  </a:rPr>
                  <a:t>-</a:t>
                </a:r>
                <a:endParaRPr lang="en-US" altLang="zh-CN" sz="2000" dirty="0">
                  <a:latin typeface="宋体" pitchFamily="2" charset="-122"/>
                </a:endParaRPr>
              </a:p>
            </p:txBody>
          </p:sp>
          <p:sp>
            <p:nvSpPr>
              <p:cNvPr id="174189" name="Text Box 48"/>
              <p:cNvSpPr txBox="1"/>
              <p:nvPr/>
            </p:nvSpPr>
            <p:spPr>
              <a:xfrm>
                <a:off x="4608" y="96"/>
                <a:ext cx="288" cy="201"/>
              </a:xfrm>
              <a:prstGeom prst="rect">
                <a:avLst/>
              </a:prstGeom>
              <a:noFill/>
              <a:ln w="12700">
                <a:noFill/>
              </a:ln>
            </p:spPr>
            <p:txBody>
              <a:bodyPr lIns="0" tIns="0" rIns="0" bIns="0">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just">
                  <a:lnSpc>
                    <a:spcPct val="104000"/>
                  </a:lnSpc>
                  <a:spcBef>
                    <a:spcPct val="0"/>
                  </a:spcBef>
                  <a:buNone/>
                </a:pPr>
                <a:r>
                  <a:rPr lang="en-US" altLang="zh-CN" sz="2000" dirty="0"/>
                  <a:t>2</a:t>
                </a:r>
                <a:r>
                  <a:rPr lang="en-US" altLang="zh-CN" sz="2000" i="1" dirty="0"/>
                  <a:t>I</a:t>
                </a:r>
                <a:r>
                  <a:rPr lang="en-US" altLang="zh-CN" sz="2000" baseline="-25000" dirty="0"/>
                  <a:t>1</a:t>
                </a:r>
                <a:endParaRPr lang="en-US" altLang="zh-CN" sz="2400" dirty="0">
                  <a:solidFill>
                    <a:schemeClr val="accent2"/>
                  </a:solidFill>
                  <a:ea typeface="楷体_GB2312" pitchFamily="1" charset="-122"/>
                </a:endParaRPr>
              </a:p>
            </p:txBody>
          </p:sp>
          <p:sp>
            <p:nvSpPr>
              <p:cNvPr id="174190" name="Text Box 49"/>
              <p:cNvSpPr txBox="1"/>
              <p:nvPr/>
            </p:nvSpPr>
            <p:spPr>
              <a:xfrm>
                <a:off x="4992" y="632"/>
                <a:ext cx="288" cy="201"/>
              </a:xfrm>
              <a:prstGeom prst="rect">
                <a:avLst/>
              </a:prstGeom>
              <a:noFill/>
              <a:ln w="12700">
                <a:noFill/>
              </a:ln>
            </p:spPr>
            <p:txBody>
              <a:bodyPr lIns="0" tIns="0" rIns="0" bIns="0">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just">
                  <a:lnSpc>
                    <a:spcPct val="104000"/>
                  </a:lnSpc>
                  <a:spcBef>
                    <a:spcPct val="0"/>
                  </a:spcBef>
                  <a:buNone/>
                </a:pPr>
                <a:r>
                  <a:rPr lang="en-US" altLang="zh-CN" sz="2000" i="1" dirty="0"/>
                  <a:t>I</a:t>
                </a:r>
                <a:r>
                  <a:rPr lang="en-US" altLang="zh-CN" sz="2000" baseline="-25000" dirty="0"/>
                  <a:t>1</a:t>
                </a:r>
                <a:endParaRPr lang="en-US" altLang="zh-CN" sz="2400" dirty="0">
                  <a:solidFill>
                    <a:schemeClr val="accent2"/>
                  </a:solidFill>
                  <a:ea typeface="楷体_GB2312" pitchFamily="1" charset="-122"/>
                </a:endParaRPr>
              </a:p>
            </p:txBody>
          </p:sp>
          <p:sp>
            <p:nvSpPr>
              <p:cNvPr id="174191" name="Text Box 50"/>
              <p:cNvSpPr txBox="1"/>
              <p:nvPr/>
            </p:nvSpPr>
            <p:spPr>
              <a:xfrm>
                <a:off x="5424" y="288"/>
                <a:ext cx="288" cy="201"/>
              </a:xfrm>
              <a:prstGeom prst="rect">
                <a:avLst/>
              </a:prstGeom>
              <a:noFill/>
              <a:ln w="12700">
                <a:noFill/>
              </a:ln>
            </p:spPr>
            <p:txBody>
              <a:bodyPr lIns="0" tIns="0" rIns="0" bIns="0">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just">
                  <a:lnSpc>
                    <a:spcPct val="104000"/>
                  </a:lnSpc>
                  <a:spcBef>
                    <a:spcPct val="0"/>
                  </a:spcBef>
                  <a:buNone/>
                </a:pPr>
                <a:r>
                  <a:rPr lang="en-US" altLang="zh-CN" sz="2000" i="1" dirty="0"/>
                  <a:t>I</a:t>
                </a:r>
                <a:endParaRPr lang="en-US" altLang="zh-CN" sz="2400" dirty="0">
                  <a:solidFill>
                    <a:schemeClr val="accent2"/>
                  </a:solidFill>
                  <a:ea typeface="楷体_GB2312" pitchFamily="1" charset="-122"/>
                </a:endParaRPr>
              </a:p>
            </p:txBody>
          </p:sp>
          <p:sp>
            <p:nvSpPr>
              <p:cNvPr id="174192" name="Text Box 51"/>
              <p:cNvSpPr txBox="1"/>
              <p:nvPr/>
            </p:nvSpPr>
            <p:spPr>
              <a:xfrm>
                <a:off x="5664" y="392"/>
                <a:ext cx="96" cy="947"/>
              </a:xfrm>
              <a:prstGeom prst="rect">
                <a:avLst/>
              </a:prstGeom>
              <a:noFill/>
              <a:ln w="12700">
                <a:noFill/>
              </a:ln>
            </p:spPr>
            <p:txBody>
              <a:bodyPr lIns="0" tIns="0" rIns="0" bIns="0">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fontAlgn="ctr" hangingPunct="1">
                  <a:spcBef>
                    <a:spcPct val="50000"/>
                  </a:spcBef>
                  <a:buNone/>
                </a:pPr>
                <a:r>
                  <a:rPr lang="en-US" altLang="zh-CN" sz="2000" dirty="0">
                    <a:ea typeface="楷体_GB2312" pitchFamily="1" charset="-122"/>
                  </a:rPr>
                  <a:t>a</a:t>
                </a:r>
                <a:r>
                  <a:rPr lang="en-US" altLang="zh-CN" sz="2400" baseline="30000" dirty="0">
                    <a:ea typeface="楷体_GB2312" pitchFamily="1" charset="-122"/>
                  </a:rPr>
                  <a:t>+</a:t>
                </a:r>
                <a:r>
                  <a:rPr lang="en-US" altLang="zh-CN" sz="2000" dirty="0">
                    <a:ea typeface="楷体_GB2312" pitchFamily="1" charset="-122"/>
                  </a:rPr>
                  <a:t>U</a:t>
                </a:r>
                <a:r>
                  <a:rPr lang="en-US" altLang="zh-CN" sz="2800" baseline="-25000" dirty="0">
                    <a:ea typeface="楷体_GB2312" pitchFamily="1" charset="-122"/>
                  </a:rPr>
                  <a:t>-</a:t>
                </a:r>
                <a:endParaRPr lang="en-US" altLang="zh-CN" sz="2800" baseline="-25000" dirty="0">
                  <a:ea typeface="楷体_GB2312" pitchFamily="1" charset="-122"/>
                </a:endParaRPr>
              </a:p>
              <a:p>
                <a:pPr marL="0" lvl="0" indent="0" eaLnBrk="1" fontAlgn="ctr" hangingPunct="1">
                  <a:lnSpc>
                    <a:spcPct val="70000"/>
                  </a:lnSpc>
                  <a:spcBef>
                    <a:spcPct val="50000"/>
                  </a:spcBef>
                  <a:buNone/>
                </a:pPr>
                <a:r>
                  <a:rPr lang="en-US" altLang="zh-CN" sz="2000" dirty="0">
                    <a:ea typeface="楷体_GB2312" pitchFamily="1" charset="-122"/>
                  </a:rPr>
                  <a:t>b</a:t>
                </a:r>
                <a:endParaRPr lang="en-US" altLang="zh-CN" sz="2000" dirty="0">
                  <a:ea typeface="楷体_GB2312" pitchFamily="1" charset="-122"/>
                </a:endParaRPr>
              </a:p>
            </p:txBody>
          </p:sp>
        </p:grpSp>
        <p:sp>
          <p:nvSpPr>
            <p:cNvPr id="174163" name="Text Box 52"/>
            <p:cNvSpPr txBox="1"/>
            <p:nvPr/>
          </p:nvSpPr>
          <p:spPr>
            <a:xfrm>
              <a:off x="1584" y="1584"/>
              <a:ext cx="240" cy="232"/>
            </a:xfrm>
            <a:prstGeom prst="rect">
              <a:avLst/>
            </a:prstGeom>
            <a:noFill/>
            <a:ln w="12700">
              <a:noFill/>
            </a:ln>
          </p:spPr>
          <p:txBody>
            <a:bodyPr lIns="0" tIns="0" rIns="0" bIns="0">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fontAlgn="ctr" hangingPunct="1">
                <a:spcBef>
                  <a:spcPct val="50000"/>
                </a:spcBef>
                <a:buNone/>
              </a:pPr>
              <a:r>
                <a:rPr lang="en-US" altLang="zh-CN" sz="2400" dirty="0">
                  <a:ea typeface="楷体_GB2312" pitchFamily="1" charset="-122"/>
                </a:rPr>
                <a:t>a</a:t>
              </a:r>
              <a:endParaRPr lang="en-US" altLang="zh-CN" sz="2400" dirty="0">
                <a:ea typeface="楷体_GB2312" pitchFamily="1" charset="-122"/>
              </a:endParaRPr>
            </a:p>
          </p:txBody>
        </p:sp>
      </p:grpSp>
      <p:grpSp>
        <p:nvGrpSpPr>
          <p:cNvPr id="238645" name="Group 53"/>
          <p:cNvGrpSpPr/>
          <p:nvPr/>
        </p:nvGrpSpPr>
        <p:grpSpPr>
          <a:xfrm>
            <a:off x="6477000" y="1131570"/>
            <a:ext cx="3443288" cy="2273300"/>
            <a:chOff x="3120" y="432"/>
            <a:chExt cx="2169" cy="1432"/>
          </a:xfrm>
        </p:grpSpPr>
        <p:grpSp>
          <p:nvGrpSpPr>
            <p:cNvPr id="174133" name="Group 54"/>
            <p:cNvGrpSpPr/>
            <p:nvPr/>
          </p:nvGrpSpPr>
          <p:grpSpPr>
            <a:xfrm>
              <a:off x="3120" y="432"/>
              <a:ext cx="2169" cy="1243"/>
              <a:chOff x="3496" y="1490"/>
              <a:chExt cx="2169" cy="1243"/>
            </a:xfrm>
          </p:grpSpPr>
          <p:sp>
            <p:nvSpPr>
              <p:cNvPr id="174135" name="Rectangle 55"/>
              <p:cNvSpPr/>
              <p:nvPr/>
            </p:nvSpPr>
            <p:spPr>
              <a:xfrm>
                <a:off x="3496" y="1962"/>
                <a:ext cx="1353" cy="672"/>
              </a:xfrm>
              <a:prstGeom prst="rect">
                <a:avLst/>
              </a:prstGeom>
              <a:noFill/>
              <a:ln w="6350" cap="flat" cmpd="sng">
                <a:solidFill>
                  <a:srgbClr val="0000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endParaRPr lang="zh-CN" altLang="en-US" dirty="0"/>
              </a:p>
            </p:txBody>
          </p:sp>
          <p:sp>
            <p:nvSpPr>
              <p:cNvPr id="174136" name="Rectangle 56"/>
              <p:cNvSpPr/>
              <p:nvPr/>
            </p:nvSpPr>
            <p:spPr>
              <a:xfrm>
                <a:off x="4070" y="1752"/>
                <a:ext cx="646" cy="392"/>
              </a:xfrm>
              <a:prstGeom prst="rect">
                <a:avLst/>
              </a:prstGeom>
              <a:solidFill>
                <a:srgbClr val="CCFFFF"/>
              </a:solidFill>
              <a:ln w="6350" cap="flat" cmpd="sng">
                <a:solidFill>
                  <a:srgbClr val="0000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endParaRPr lang="zh-CN" altLang="en-US" dirty="0"/>
              </a:p>
            </p:txBody>
          </p:sp>
          <p:sp>
            <p:nvSpPr>
              <p:cNvPr id="174137" name="Oval 57"/>
              <p:cNvSpPr/>
              <p:nvPr/>
            </p:nvSpPr>
            <p:spPr>
              <a:xfrm flipH="1">
                <a:off x="5445" y="2600"/>
                <a:ext cx="65" cy="62"/>
              </a:xfrm>
              <a:prstGeom prst="ellipse">
                <a:avLst/>
              </a:prstGeom>
              <a:noFill/>
              <a:ln w="1270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endParaRPr lang="zh-CN" altLang="en-US" dirty="0"/>
              </a:p>
            </p:txBody>
          </p:sp>
          <p:sp>
            <p:nvSpPr>
              <p:cNvPr id="174138" name="Oval 58"/>
              <p:cNvSpPr/>
              <p:nvPr/>
            </p:nvSpPr>
            <p:spPr>
              <a:xfrm flipH="1">
                <a:off x="5445" y="1928"/>
                <a:ext cx="65" cy="62"/>
              </a:xfrm>
              <a:prstGeom prst="ellipse">
                <a:avLst/>
              </a:prstGeom>
              <a:noFill/>
              <a:ln w="1270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endParaRPr lang="zh-CN" altLang="en-US" dirty="0"/>
              </a:p>
            </p:txBody>
          </p:sp>
          <p:sp>
            <p:nvSpPr>
              <p:cNvPr id="174139" name="Line 59"/>
              <p:cNvSpPr/>
              <p:nvPr/>
            </p:nvSpPr>
            <p:spPr>
              <a:xfrm flipH="1">
                <a:off x="4849" y="2634"/>
                <a:ext cx="596" cy="0"/>
              </a:xfrm>
              <a:prstGeom prst="line">
                <a:avLst/>
              </a:prstGeom>
              <a:ln w="6350" cap="flat" cmpd="sng">
                <a:solidFill>
                  <a:srgbClr val="000000"/>
                </a:solidFill>
                <a:prstDash val="solid"/>
                <a:headEnd type="none" w="med" len="med"/>
                <a:tailEnd type="none" w="med" len="med"/>
              </a:ln>
            </p:spPr>
          </p:sp>
          <p:sp>
            <p:nvSpPr>
              <p:cNvPr id="174140" name="Line 60"/>
              <p:cNvSpPr/>
              <p:nvPr/>
            </p:nvSpPr>
            <p:spPr>
              <a:xfrm flipH="1">
                <a:off x="4849" y="1959"/>
                <a:ext cx="596" cy="0"/>
              </a:xfrm>
              <a:prstGeom prst="line">
                <a:avLst/>
              </a:prstGeom>
              <a:ln w="6350" cap="flat" cmpd="sng">
                <a:solidFill>
                  <a:srgbClr val="000000"/>
                </a:solidFill>
                <a:prstDash val="solid"/>
                <a:headEnd type="none" w="med" len="med"/>
                <a:tailEnd type="none" w="med" len="med"/>
              </a:ln>
            </p:spPr>
          </p:sp>
          <p:sp>
            <p:nvSpPr>
              <p:cNvPr id="174141" name="Freeform 61"/>
              <p:cNvSpPr/>
              <p:nvPr/>
            </p:nvSpPr>
            <p:spPr>
              <a:xfrm>
                <a:off x="4172" y="1610"/>
                <a:ext cx="296" cy="282"/>
              </a:xfrm>
              <a:custGeom>
                <a:avLst/>
                <a:gdLst/>
                <a:ahLst/>
                <a:cxnLst>
                  <a:cxn ang="0">
                    <a:pos x="80" y="0"/>
                  </a:cxn>
                  <a:cxn ang="0">
                    <a:pos x="161" y="69"/>
                  </a:cxn>
                  <a:cxn ang="0">
                    <a:pos x="80" y="138"/>
                  </a:cxn>
                  <a:cxn ang="0">
                    <a:pos x="0" y="69"/>
                  </a:cxn>
                  <a:cxn ang="0">
                    <a:pos x="80" y="0"/>
                  </a:cxn>
                </a:cxnLst>
                <a:pathLst>
                  <a:path w="402" h="403">
                    <a:moveTo>
                      <a:pt x="201" y="0"/>
                    </a:moveTo>
                    <a:lnTo>
                      <a:pt x="402" y="201"/>
                    </a:lnTo>
                    <a:lnTo>
                      <a:pt x="200" y="403"/>
                    </a:lnTo>
                    <a:lnTo>
                      <a:pt x="0" y="201"/>
                    </a:lnTo>
                    <a:lnTo>
                      <a:pt x="201" y="0"/>
                    </a:lnTo>
                    <a:close/>
                  </a:path>
                </a:pathLst>
              </a:custGeom>
              <a:solidFill>
                <a:srgbClr val="CCFFFF">
                  <a:alpha val="100000"/>
                </a:srgbClr>
              </a:solidFill>
              <a:ln w="12700" cap="flat" cmpd="sng">
                <a:solidFill>
                  <a:srgbClr val="000000">
                    <a:alpha val="100000"/>
                  </a:srgbClr>
                </a:solidFill>
                <a:prstDash val="solid"/>
                <a:round/>
                <a:headEnd type="none" w="med" len="med"/>
                <a:tailEnd type="none" w="med" len="med"/>
              </a:ln>
            </p:spPr>
            <p:txBody>
              <a:bodyPr/>
              <a:p>
                <a:endParaRPr lang="zh-CN" altLang="en-US"/>
              </a:p>
            </p:txBody>
          </p:sp>
          <p:sp>
            <p:nvSpPr>
              <p:cNvPr id="174142" name="Line 62"/>
              <p:cNvSpPr/>
              <p:nvPr/>
            </p:nvSpPr>
            <p:spPr>
              <a:xfrm>
                <a:off x="4319" y="1616"/>
                <a:ext cx="0" cy="270"/>
              </a:xfrm>
              <a:prstGeom prst="line">
                <a:avLst/>
              </a:prstGeom>
              <a:ln w="12700" cap="flat" cmpd="sng">
                <a:solidFill>
                  <a:srgbClr val="000000"/>
                </a:solidFill>
                <a:prstDash val="solid"/>
                <a:headEnd type="none" w="med" len="med"/>
                <a:tailEnd type="none" w="med" len="med"/>
              </a:ln>
            </p:spPr>
          </p:sp>
          <p:sp>
            <p:nvSpPr>
              <p:cNvPr id="174143" name="Rectangle 63"/>
              <p:cNvSpPr/>
              <p:nvPr/>
            </p:nvSpPr>
            <p:spPr>
              <a:xfrm rot="5400000">
                <a:off x="5053" y="1856"/>
                <a:ext cx="83" cy="212"/>
              </a:xfrm>
              <a:prstGeom prst="rect">
                <a:avLst/>
              </a:prstGeom>
              <a:solidFill>
                <a:srgbClr val="CCFFFF"/>
              </a:solidFill>
              <a:ln w="12700" cap="flat" cmpd="sng">
                <a:solidFill>
                  <a:srgbClr val="0000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endParaRPr lang="zh-CN" altLang="en-US" dirty="0"/>
              </a:p>
            </p:txBody>
          </p:sp>
          <p:sp>
            <p:nvSpPr>
              <p:cNvPr id="174144" name="Rectangle 64"/>
              <p:cNvSpPr/>
              <p:nvPr/>
            </p:nvSpPr>
            <p:spPr>
              <a:xfrm rot="5400000">
                <a:off x="4348" y="2040"/>
                <a:ext cx="83" cy="213"/>
              </a:xfrm>
              <a:prstGeom prst="rect">
                <a:avLst/>
              </a:prstGeom>
              <a:solidFill>
                <a:srgbClr val="CCFFFF"/>
              </a:solidFill>
              <a:ln w="12700" cap="flat" cmpd="sng">
                <a:solidFill>
                  <a:srgbClr val="0000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endParaRPr lang="zh-CN" altLang="en-US" dirty="0"/>
              </a:p>
            </p:txBody>
          </p:sp>
          <p:sp>
            <p:nvSpPr>
              <p:cNvPr id="174145" name="Rectangle 65"/>
              <p:cNvSpPr/>
              <p:nvPr/>
            </p:nvSpPr>
            <p:spPr>
              <a:xfrm rot="5400000">
                <a:off x="3789" y="1856"/>
                <a:ext cx="83" cy="212"/>
              </a:xfrm>
              <a:prstGeom prst="rect">
                <a:avLst/>
              </a:prstGeom>
              <a:solidFill>
                <a:srgbClr val="CCFFFF"/>
              </a:solidFill>
              <a:ln w="12700" cap="flat" cmpd="sng">
                <a:solidFill>
                  <a:srgbClr val="0000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endParaRPr lang="zh-CN" altLang="en-US" dirty="0"/>
              </a:p>
            </p:txBody>
          </p:sp>
          <p:sp>
            <p:nvSpPr>
              <p:cNvPr id="174146" name="Rectangle 66"/>
              <p:cNvSpPr/>
              <p:nvPr/>
            </p:nvSpPr>
            <p:spPr>
              <a:xfrm>
                <a:off x="4805" y="2320"/>
                <a:ext cx="88" cy="202"/>
              </a:xfrm>
              <a:prstGeom prst="rect">
                <a:avLst/>
              </a:prstGeom>
              <a:solidFill>
                <a:srgbClr val="CCFFFF"/>
              </a:solidFill>
              <a:ln w="12700" cap="flat" cmpd="sng">
                <a:solidFill>
                  <a:srgbClr val="0000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endParaRPr lang="zh-CN" altLang="en-US" dirty="0"/>
              </a:p>
            </p:txBody>
          </p:sp>
          <p:sp>
            <p:nvSpPr>
              <p:cNvPr id="174147" name="Oval 67"/>
              <p:cNvSpPr/>
              <p:nvPr/>
            </p:nvSpPr>
            <p:spPr>
              <a:xfrm>
                <a:off x="4687" y="1934"/>
                <a:ext cx="59" cy="56"/>
              </a:xfrm>
              <a:prstGeom prst="ellipse">
                <a:avLst/>
              </a:prstGeom>
              <a:solidFill>
                <a:srgbClr val="000000"/>
              </a:solidFill>
              <a:ln w="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endParaRPr lang="zh-CN" altLang="en-US" dirty="0"/>
              </a:p>
            </p:txBody>
          </p:sp>
          <p:sp>
            <p:nvSpPr>
              <p:cNvPr id="174148" name="Oval 68"/>
              <p:cNvSpPr/>
              <p:nvPr/>
            </p:nvSpPr>
            <p:spPr>
              <a:xfrm>
                <a:off x="4819" y="2606"/>
                <a:ext cx="59" cy="56"/>
              </a:xfrm>
              <a:prstGeom prst="ellipse">
                <a:avLst/>
              </a:prstGeom>
              <a:solidFill>
                <a:srgbClr val="000000"/>
              </a:solidFill>
              <a:ln w="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endParaRPr lang="zh-CN" altLang="en-US" dirty="0"/>
              </a:p>
            </p:txBody>
          </p:sp>
          <p:sp>
            <p:nvSpPr>
              <p:cNvPr id="174149" name="Oval 69"/>
              <p:cNvSpPr/>
              <p:nvPr/>
            </p:nvSpPr>
            <p:spPr>
              <a:xfrm>
                <a:off x="4040" y="1934"/>
                <a:ext cx="59" cy="56"/>
              </a:xfrm>
              <a:prstGeom prst="ellipse">
                <a:avLst/>
              </a:prstGeom>
              <a:solidFill>
                <a:srgbClr val="000000"/>
              </a:solidFill>
              <a:ln w="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endParaRPr lang="zh-CN" altLang="en-US" dirty="0"/>
              </a:p>
            </p:txBody>
          </p:sp>
          <p:sp>
            <p:nvSpPr>
              <p:cNvPr id="174150" name="Oval 70"/>
              <p:cNvSpPr/>
              <p:nvPr/>
            </p:nvSpPr>
            <p:spPr>
              <a:xfrm>
                <a:off x="4819" y="1934"/>
                <a:ext cx="59" cy="56"/>
              </a:xfrm>
              <a:prstGeom prst="ellipse">
                <a:avLst/>
              </a:prstGeom>
              <a:solidFill>
                <a:srgbClr val="000000"/>
              </a:solidFill>
              <a:ln w="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endParaRPr lang="zh-CN" altLang="en-US" dirty="0"/>
              </a:p>
            </p:txBody>
          </p:sp>
          <p:sp>
            <p:nvSpPr>
              <p:cNvPr id="174151" name="Freeform 71"/>
              <p:cNvSpPr/>
              <p:nvPr/>
            </p:nvSpPr>
            <p:spPr>
              <a:xfrm rot="-5400000" flipH="1" flipV="1">
                <a:off x="5313" y="1896"/>
                <a:ext cx="56" cy="132"/>
              </a:xfrm>
              <a:custGeom>
                <a:avLst/>
                <a:gdLst/>
                <a:ahLst/>
                <a:cxnLst>
                  <a:cxn ang="0">
                    <a:pos x="0" y="0"/>
                  </a:cxn>
                  <a:cxn ang="0">
                    <a:pos x="14" y="15"/>
                  </a:cxn>
                  <a:cxn ang="0">
                    <a:pos x="27" y="0"/>
                  </a:cxn>
                  <a:cxn ang="0">
                    <a:pos x="14" y="71"/>
                  </a:cxn>
                  <a:cxn ang="0">
                    <a:pos x="0" y="0"/>
                  </a:cxn>
                </a:cxnLst>
                <a:pathLst>
                  <a:path w="80" h="180">
                    <a:moveTo>
                      <a:pt x="0" y="0"/>
                    </a:moveTo>
                    <a:lnTo>
                      <a:pt x="40" y="40"/>
                    </a:lnTo>
                    <a:lnTo>
                      <a:pt x="80" y="0"/>
                    </a:lnTo>
                    <a:lnTo>
                      <a:pt x="40" y="180"/>
                    </a:lnTo>
                    <a:lnTo>
                      <a:pt x="0" y="0"/>
                    </a:lnTo>
                    <a:close/>
                  </a:path>
                </a:pathLst>
              </a:custGeom>
              <a:solidFill>
                <a:srgbClr val="000000">
                  <a:alpha val="100000"/>
                </a:srgbClr>
              </a:solidFill>
              <a:ln w="0" cap="flat" cmpd="sng">
                <a:solidFill>
                  <a:srgbClr val="000000">
                    <a:alpha val="100000"/>
                  </a:srgbClr>
                </a:solidFill>
                <a:prstDash val="solid"/>
                <a:round/>
                <a:headEnd type="none" w="med" len="med"/>
                <a:tailEnd type="none" w="med" len="med"/>
              </a:ln>
            </p:spPr>
            <p:txBody>
              <a:bodyPr/>
              <a:p>
                <a:endParaRPr lang="zh-CN" altLang="en-US"/>
              </a:p>
            </p:txBody>
          </p:sp>
          <p:sp>
            <p:nvSpPr>
              <p:cNvPr id="174152" name="Freeform 72"/>
              <p:cNvSpPr/>
              <p:nvPr/>
            </p:nvSpPr>
            <p:spPr>
              <a:xfrm rot="5400000" flipV="1">
                <a:off x="4563" y="1683"/>
                <a:ext cx="56" cy="133"/>
              </a:xfrm>
              <a:custGeom>
                <a:avLst/>
                <a:gdLst/>
                <a:ahLst/>
                <a:cxnLst>
                  <a:cxn ang="0">
                    <a:pos x="0" y="0"/>
                  </a:cxn>
                  <a:cxn ang="0">
                    <a:pos x="14" y="16"/>
                  </a:cxn>
                  <a:cxn ang="0">
                    <a:pos x="27" y="0"/>
                  </a:cxn>
                  <a:cxn ang="0">
                    <a:pos x="14" y="72"/>
                  </a:cxn>
                  <a:cxn ang="0">
                    <a:pos x="0" y="0"/>
                  </a:cxn>
                </a:cxnLst>
                <a:pathLst>
                  <a:path w="80" h="180">
                    <a:moveTo>
                      <a:pt x="0" y="0"/>
                    </a:moveTo>
                    <a:lnTo>
                      <a:pt x="40" y="40"/>
                    </a:lnTo>
                    <a:lnTo>
                      <a:pt x="80" y="0"/>
                    </a:lnTo>
                    <a:lnTo>
                      <a:pt x="40" y="180"/>
                    </a:lnTo>
                    <a:lnTo>
                      <a:pt x="0" y="0"/>
                    </a:lnTo>
                    <a:close/>
                  </a:path>
                </a:pathLst>
              </a:custGeom>
              <a:solidFill>
                <a:srgbClr val="000000">
                  <a:alpha val="100000"/>
                </a:srgbClr>
              </a:solidFill>
              <a:ln w="0" cap="flat" cmpd="sng">
                <a:solidFill>
                  <a:srgbClr val="000000">
                    <a:alpha val="100000"/>
                  </a:srgbClr>
                </a:solidFill>
                <a:prstDash val="solid"/>
                <a:round/>
                <a:headEnd type="none" w="med" len="med"/>
                <a:tailEnd type="none" w="med" len="med"/>
              </a:ln>
            </p:spPr>
            <p:txBody>
              <a:bodyPr/>
              <a:p>
                <a:endParaRPr lang="zh-CN" altLang="en-US"/>
              </a:p>
            </p:txBody>
          </p:sp>
          <p:sp>
            <p:nvSpPr>
              <p:cNvPr id="174153" name="Freeform 73"/>
              <p:cNvSpPr/>
              <p:nvPr/>
            </p:nvSpPr>
            <p:spPr>
              <a:xfrm>
                <a:off x="4819" y="2130"/>
                <a:ext cx="59" cy="126"/>
              </a:xfrm>
              <a:custGeom>
                <a:avLst/>
                <a:gdLst/>
                <a:ahLst/>
                <a:cxnLst>
                  <a:cxn ang="0">
                    <a:pos x="0" y="0"/>
                  </a:cxn>
                  <a:cxn ang="0">
                    <a:pos x="16" y="14"/>
                  </a:cxn>
                  <a:cxn ang="0">
                    <a:pos x="32" y="0"/>
                  </a:cxn>
                  <a:cxn ang="0">
                    <a:pos x="16" y="62"/>
                  </a:cxn>
                  <a:cxn ang="0">
                    <a:pos x="0" y="0"/>
                  </a:cxn>
                </a:cxnLst>
                <a:pathLst>
                  <a:path w="80" h="180">
                    <a:moveTo>
                      <a:pt x="0" y="0"/>
                    </a:moveTo>
                    <a:lnTo>
                      <a:pt x="40" y="40"/>
                    </a:lnTo>
                    <a:lnTo>
                      <a:pt x="80" y="0"/>
                    </a:lnTo>
                    <a:lnTo>
                      <a:pt x="40" y="180"/>
                    </a:lnTo>
                    <a:lnTo>
                      <a:pt x="0" y="0"/>
                    </a:lnTo>
                    <a:close/>
                  </a:path>
                </a:pathLst>
              </a:custGeom>
              <a:solidFill>
                <a:srgbClr val="000000">
                  <a:alpha val="100000"/>
                </a:srgbClr>
              </a:solidFill>
              <a:ln w="0" cap="flat" cmpd="sng">
                <a:solidFill>
                  <a:srgbClr val="000000">
                    <a:alpha val="100000"/>
                  </a:srgbClr>
                </a:solidFill>
                <a:prstDash val="solid"/>
                <a:round/>
                <a:headEnd type="none" w="med" len="med"/>
                <a:tailEnd type="none" w="med" len="med"/>
              </a:ln>
            </p:spPr>
            <p:txBody>
              <a:bodyPr/>
              <a:p>
                <a:endParaRPr lang="zh-CN" altLang="en-US"/>
              </a:p>
            </p:txBody>
          </p:sp>
          <p:sp>
            <p:nvSpPr>
              <p:cNvPr id="174154" name="Text Box 74"/>
              <p:cNvSpPr txBox="1"/>
              <p:nvPr/>
            </p:nvSpPr>
            <p:spPr>
              <a:xfrm>
                <a:off x="4993" y="1738"/>
                <a:ext cx="336" cy="194"/>
              </a:xfrm>
              <a:prstGeom prst="rect">
                <a:avLst/>
              </a:prstGeom>
              <a:noFill/>
              <a:ln w="12700">
                <a:noFill/>
              </a:ln>
            </p:spPr>
            <p:txBody>
              <a:bodyPr lIns="0" tIns="0" rIns="0" bIns="0">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fontAlgn="ctr" hangingPunct="1">
                  <a:spcBef>
                    <a:spcPct val="50000"/>
                  </a:spcBef>
                  <a:buNone/>
                </a:pPr>
                <a:r>
                  <a:rPr lang="en-US" altLang="zh-CN" sz="2000" dirty="0"/>
                  <a:t>5</a:t>
                </a:r>
                <a:r>
                  <a:rPr lang="en-US" altLang="zh-CN" sz="2000" dirty="0">
                    <a:ea typeface="楷体_GB2312" pitchFamily="1" charset="-122"/>
                  </a:rPr>
                  <a:t>Ω</a:t>
                </a:r>
                <a:endParaRPr lang="en-US" altLang="zh-CN" sz="2000" dirty="0">
                  <a:ea typeface="楷体_GB2312" pitchFamily="1" charset="-122"/>
                </a:endParaRPr>
              </a:p>
            </p:txBody>
          </p:sp>
          <p:sp>
            <p:nvSpPr>
              <p:cNvPr id="174155" name="Text Box 75"/>
              <p:cNvSpPr txBox="1"/>
              <p:nvPr/>
            </p:nvSpPr>
            <p:spPr>
              <a:xfrm>
                <a:off x="4945" y="2314"/>
                <a:ext cx="336" cy="194"/>
              </a:xfrm>
              <a:prstGeom prst="rect">
                <a:avLst/>
              </a:prstGeom>
              <a:noFill/>
              <a:ln w="12700">
                <a:noFill/>
              </a:ln>
            </p:spPr>
            <p:txBody>
              <a:bodyPr lIns="0" tIns="0" rIns="0" bIns="0">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fontAlgn="ctr" hangingPunct="1">
                  <a:spcBef>
                    <a:spcPct val="50000"/>
                  </a:spcBef>
                  <a:buNone/>
                </a:pPr>
                <a:r>
                  <a:rPr lang="en-US" altLang="zh-CN" sz="2000" dirty="0"/>
                  <a:t>10</a:t>
                </a:r>
                <a:r>
                  <a:rPr lang="en-US" altLang="zh-CN" sz="2000" dirty="0">
                    <a:ea typeface="楷体_GB2312" pitchFamily="1" charset="-122"/>
                  </a:rPr>
                  <a:t>Ω</a:t>
                </a:r>
                <a:endParaRPr lang="en-US" altLang="zh-CN" sz="2000" dirty="0">
                  <a:ea typeface="楷体_GB2312" pitchFamily="1" charset="-122"/>
                </a:endParaRPr>
              </a:p>
            </p:txBody>
          </p:sp>
          <p:sp>
            <p:nvSpPr>
              <p:cNvPr id="174156" name="Text Box 76"/>
              <p:cNvSpPr txBox="1"/>
              <p:nvPr/>
            </p:nvSpPr>
            <p:spPr>
              <a:xfrm>
                <a:off x="4273" y="1930"/>
                <a:ext cx="336" cy="194"/>
              </a:xfrm>
              <a:prstGeom prst="rect">
                <a:avLst/>
              </a:prstGeom>
              <a:noFill/>
              <a:ln w="12700">
                <a:noFill/>
              </a:ln>
            </p:spPr>
            <p:txBody>
              <a:bodyPr lIns="0" tIns="0" rIns="0" bIns="0">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fontAlgn="ctr" hangingPunct="1">
                  <a:spcBef>
                    <a:spcPct val="50000"/>
                  </a:spcBef>
                  <a:buNone/>
                </a:pPr>
                <a:r>
                  <a:rPr lang="en-US" altLang="zh-CN" sz="2000" dirty="0"/>
                  <a:t>5</a:t>
                </a:r>
                <a:r>
                  <a:rPr lang="en-US" altLang="zh-CN" sz="2000" dirty="0">
                    <a:ea typeface="楷体_GB2312" pitchFamily="1" charset="-122"/>
                  </a:rPr>
                  <a:t>Ω</a:t>
                </a:r>
                <a:endParaRPr lang="en-US" altLang="zh-CN" sz="2000" dirty="0">
                  <a:ea typeface="楷体_GB2312" pitchFamily="1" charset="-122"/>
                </a:endParaRPr>
              </a:p>
            </p:txBody>
          </p:sp>
          <p:sp>
            <p:nvSpPr>
              <p:cNvPr id="174157" name="Text Box 77"/>
              <p:cNvSpPr txBox="1"/>
              <p:nvPr/>
            </p:nvSpPr>
            <p:spPr>
              <a:xfrm>
                <a:off x="3697" y="1738"/>
                <a:ext cx="336" cy="194"/>
              </a:xfrm>
              <a:prstGeom prst="rect">
                <a:avLst/>
              </a:prstGeom>
              <a:noFill/>
              <a:ln w="12700">
                <a:noFill/>
              </a:ln>
            </p:spPr>
            <p:txBody>
              <a:bodyPr lIns="0" tIns="0" rIns="0" bIns="0">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fontAlgn="ctr" hangingPunct="1">
                  <a:spcBef>
                    <a:spcPct val="50000"/>
                  </a:spcBef>
                  <a:buNone/>
                </a:pPr>
                <a:r>
                  <a:rPr lang="en-US" altLang="zh-CN" sz="2000" dirty="0"/>
                  <a:t>1</a:t>
                </a:r>
                <a:r>
                  <a:rPr lang="en-US" altLang="zh-CN" sz="2000" dirty="0">
                    <a:ea typeface="楷体_GB2312" pitchFamily="1" charset="-122"/>
                  </a:rPr>
                  <a:t>Ω</a:t>
                </a:r>
                <a:endParaRPr lang="en-US" altLang="zh-CN" sz="2000" dirty="0">
                  <a:ea typeface="楷体_GB2312" pitchFamily="1" charset="-122"/>
                </a:endParaRPr>
              </a:p>
            </p:txBody>
          </p:sp>
          <p:sp>
            <p:nvSpPr>
              <p:cNvPr id="174158" name="Text Box 78"/>
              <p:cNvSpPr txBox="1"/>
              <p:nvPr/>
            </p:nvSpPr>
            <p:spPr>
              <a:xfrm>
                <a:off x="4513" y="1490"/>
                <a:ext cx="288" cy="201"/>
              </a:xfrm>
              <a:prstGeom prst="rect">
                <a:avLst/>
              </a:prstGeom>
              <a:noFill/>
              <a:ln w="12700">
                <a:noFill/>
              </a:ln>
            </p:spPr>
            <p:txBody>
              <a:bodyPr lIns="0" tIns="0" rIns="0" bIns="0">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just">
                  <a:lnSpc>
                    <a:spcPct val="104000"/>
                  </a:lnSpc>
                  <a:spcBef>
                    <a:spcPct val="0"/>
                  </a:spcBef>
                  <a:buNone/>
                </a:pPr>
                <a:r>
                  <a:rPr lang="en-US" altLang="zh-CN" sz="2000" dirty="0"/>
                  <a:t>2</a:t>
                </a:r>
                <a:r>
                  <a:rPr lang="en-US" altLang="zh-CN" sz="2000" i="1" dirty="0"/>
                  <a:t>I</a:t>
                </a:r>
                <a:r>
                  <a:rPr lang="en-US" altLang="zh-CN" sz="2000" baseline="-25000" dirty="0"/>
                  <a:t>1</a:t>
                </a:r>
                <a:endParaRPr lang="en-US" altLang="zh-CN" sz="2400" dirty="0">
                  <a:solidFill>
                    <a:schemeClr val="accent2"/>
                  </a:solidFill>
                  <a:ea typeface="楷体_GB2312" pitchFamily="1" charset="-122"/>
                </a:endParaRPr>
              </a:p>
            </p:txBody>
          </p:sp>
          <p:sp>
            <p:nvSpPr>
              <p:cNvPr id="174159" name="Text Box 79"/>
              <p:cNvSpPr txBox="1"/>
              <p:nvPr/>
            </p:nvSpPr>
            <p:spPr>
              <a:xfrm>
                <a:off x="4897" y="2026"/>
                <a:ext cx="288" cy="201"/>
              </a:xfrm>
              <a:prstGeom prst="rect">
                <a:avLst/>
              </a:prstGeom>
              <a:noFill/>
              <a:ln w="12700">
                <a:noFill/>
              </a:ln>
            </p:spPr>
            <p:txBody>
              <a:bodyPr lIns="0" tIns="0" rIns="0" bIns="0">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just">
                  <a:lnSpc>
                    <a:spcPct val="104000"/>
                  </a:lnSpc>
                  <a:spcBef>
                    <a:spcPct val="0"/>
                  </a:spcBef>
                  <a:buNone/>
                </a:pPr>
                <a:r>
                  <a:rPr lang="en-US" altLang="zh-CN" sz="2000" i="1" dirty="0"/>
                  <a:t>I</a:t>
                </a:r>
                <a:r>
                  <a:rPr lang="en-US" altLang="zh-CN" sz="2000" baseline="-25000" dirty="0"/>
                  <a:t>1</a:t>
                </a:r>
                <a:endParaRPr lang="en-US" altLang="zh-CN" sz="2400" dirty="0">
                  <a:solidFill>
                    <a:schemeClr val="accent2"/>
                  </a:solidFill>
                  <a:ea typeface="楷体_GB2312" pitchFamily="1" charset="-122"/>
                </a:endParaRPr>
              </a:p>
            </p:txBody>
          </p:sp>
          <p:sp>
            <p:nvSpPr>
              <p:cNvPr id="174160" name="Text Box 80"/>
              <p:cNvSpPr txBox="1"/>
              <p:nvPr/>
            </p:nvSpPr>
            <p:spPr>
              <a:xfrm>
                <a:off x="5329" y="1682"/>
                <a:ext cx="288" cy="201"/>
              </a:xfrm>
              <a:prstGeom prst="rect">
                <a:avLst/>
              </a:prstGeom>
              <a:noFill/>
              <a:ln w="12700">
                <a:noFill/>
              </a:ln>
            </p:spPr>
            <p:txBody>
              <a:bodyPr lIns="0" tIns="0" rIns="0" bIns="0">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just">
                  <a:lnSpc>
                    <a:spcPct val="104000"/>
                  </a:lnSpc>
                  <a:spcBef>
                    <a:spcPct val="0"/>
                  </a:spcBef>
                  <a:buNone/>
                </a:pPr>
                <a:r>
                  <a:rPr lang="en-US" altLang="zh-CN" sz="2000" i="1" dirty="0"/>
                  <a:t>I</a:t>
                </a:r>
                <a:endParaRPr lang="en-US" altLang="zh-CN" sz="2400" dirty="0">
                  <a:solidFill>
                    <a:schemeClr val="accent2"/>
                  </a:solidFill>
                  <a:ea typeface="楷体_GB2312" pitchFamily="1" charset="-122"/>
                </a:endParaRPr>
              </a:p>
            </p:txBody>
          </p:sp>
          <p:sp>
            <p:nvSpPr>
              <p:cNvPr id="174161" name="Text Box 81"/>
              <p:cNvSpPr txBox="1"/>
              <p:nvPr/>
            </p:nvSpPr>
            <p:spPr>
              <a:xfrm>
                <a:off x="5569" y="1786"/>
                <a:ext cx="96" cy="947"/>
              </a:xfrm>
              <a:prstGeom prst="rect">
                <a:avLst/>
              </a:prstGeom>
              <a:noFill/>
              <a:ln w="12700">
                <a:noFill/>
              </a:ln>
            </p:spPr>
            <p:txBody>
              <a:bodyPr lIns="0" tIns="0" rIns="0" bIns="0">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fontAlgn="ctr" hangingPunct="1">
                  <a:spcBef>
                    <a:spcPct val="50000"/>
                  </a:spcBef>
                  <a:buNone/>
                </a:pPr>
                <a:r>
                  <a:rPr lang="en-US" altLang="zh-CN" sz="2000" dirty="0">
                    <a:ea typeface="楷体_GB2312" pitchFamily="1" charset="-122"/>
                  </a:rPr>
                  <a:t>a</a:t>
                </a:r>
                <a:r>
                  <a:rPr lang="en-US" altLang="zh-CN" sz="2400" baseline="30000" dirty="0">
                    <a:ea typeface="楷体_GB2312" pitchFamily="1" charset="-122"/>
                  </a:rPr>
                  <a:t>+</a:t>
                </a:r>
                <a:r>
                  <a:rPr lang="en-US" altLang="zh-CN" sz="2000" dirty="0">
                    <a:ea typeface="楷体_GB2312" pitchFamily="1" charset="-122"/>
                  </a:rPr>
                  <a:t>U</a:t>
                </a:r>
                <a:r>
                  <a:rPr lang="en-US" altLang="zh-CN" sz="2800" baseline="-25000" dirty="0">
                    <a:ea typeface="楷体_GB2312" pitchFamily="1" charset="-122"/>
                  </a:rPr>
                  <a:t>-</a:t>
                </a:r>
                <a:endParaRPr lang="en-US" altLang="zh-CN" sz="2800" baseline="-25000" dirty="0">
                  <a:ea typeface="楷体_GB2312" pitchFamily="1" charset="-122"/>
                </a:endParaRPr>
              </a:p>
              <a:p>
                <a:pPr marL="0" lvl="0" indent="0" eaLnBrk="1" fontAlgn="ctr" hangingPunct="1">
                  <a:lnSpc>
                    <a:spcPct val="70000"/>
                  </a:lnSpc>
                  <a:spcBef>
                    <a:spcPct val="50000"/>
                  </a:spcBef>
                  <a:buNone/>
                </a:pPr>
                <a:r>
                  <a:rPr lang="en-US" altLang="zh-CN" sz="2000" dirty="0">
                    <a:ea typeface="楷体_GB2312" pitchFamily="1" charset="-122"/>
                  </a:rPr>
                  <a:t>b</a:t>
                </a:r>
                <a:endParaRPr lang="en-US" altLang="zh-CN" sz="2000" dirty="0">
                  <a:ea typeface="楷体_GB2312" pitchFamily="1" charset="-122"/>
                </a:endParaRPr>
              </a:p>
            </p:txBody>
          </p:sp>
        </p:grpSp>
        <p:sp>
          <p:nvSpPr>
            <p:cNvPr id="174134" name="Text Box 82"/>
            <p:cNvSpPr txBox="1"/>
            <p:nvPr/>
          </p:nvSpPr>
          <p:spPr>
            <a:xfrm>
              <a:off x="4080" y="1632"/>
              <a:ext cx="240" cy="232"/>
            </a:xfrm>
            <a:prstGeom prst="rect">
              <a:avLst/>
            </a:prstGeom>
            <a:noFill/>
            <a:ln w="12700">
              <a:noFill/>
            </a:ln>
          </p:spPr>
          <p:txBody>
            <a:bodyPr lIns="0" tIns="0" rIns="0" bIns="0">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fontAlgn="ctr" hangingPunct="1">
                <a:spcBef>
                  <a:spcPct val="50000"/>
                </a:spcBef>
                <a:buNone/>
              </a:pPr>
              <a:r>
                <a:rPr lang="en-US" altLang="zh-CN" sz="2400" dirty="0">
                  <a:ea typeface="楷体_GB2312" pitchFamily="1" charset="-122"/>
                </a:rPr>
                <a:t>b</a:t>
              </a:r>
              <a:endParaRPr lang="en-US" altLang="zh-CN" sz="2400" dirty="0">
                <a:ea typeface="楷体_GB2312" pitchFamily="1" charset="-122"/>
              </a:endParaRPr>
            </a:p>
          </p:txBody>
        </p:sp>
      </p:grpSp>
      <p:sp>
        <p:nvSpPr>
          <p:cNvPr id="238675" name="Text Box 83"/>
          <p:cNvSpPr txBox="1"/>
          <p:nvPr/>
        </p:nvSpPr>
        <p:spPr>
          <a:xfrm>
            <a:off x="3590925" y="3342958"/>
            <a:ext cx="4953000" cy="368935"/>
          </a:xfrm>
          <a:prstGeom prst="rect">
            <a:avLst/>
          </a:prstGeom>
          <a:noFill/>
          <a:ln w="12700">
            <a:noFill/>
          </a:ln>
        </p:spPr>
        <p:txBody>
          <a:bodyPr lIns="0" tIns="0" rIns="0" bIns="0">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just" eaLnBrk="1" fontAlgn="ctr" hangingPunct="1">
              <a:spcBef>
                <a:spcPct val="50000"/>
              </a:spcBef>
              <a:buNone/>
            </a:pPr>
            <a:r>
              <a:rPr lang="zh-CN" altLang="en-US" sz="2400" b="1" dirty="0">
                <a:solidFill>
                  <a:srgbClr val="990033"/>
                </a:solidFill>
                <a:ea typeface="楷体_GB2312" pitchFamily="1" charset="-122"/>
              </a:rPr>
              <a:t>解：一步法（直接求端口</a:t>
            </a:r>
            <a:r>
              <a:rPr lang="en-US" altLang="zh-CN" sz="2400" b="1" dirty="0">
                <a:solidFill>
                  <a:srgbClr val="990033"/>
                </a:solidFill>
                <a:ea typeface="楷体_GB2312" pitchFamily="1" charset="-122"/>
              </a:rPr>
              <a:t>VAR</a:t>
            </a:r>
            <a:r>
              <a:rPr lang="zh-CN" altLang="en-US" sz="2400" b="1" dirty="0">
                <a:solidFill>
                  <a:srgbClr val="990033"/>
                </a:solidFill>
                <a:ea typeface="楷体_GB2312" pitchFamily="1" charset="-122"/>
              </a:rPr>
              <a:t>）</a:t>
            </a:r>
            <a:endParaRPr lang="zh-CN" altLang="en-US" sz="2400" b="1" i="1" dirty="0">
              <a:solidFill>
                <a:srgbClr val="990033"/>
              </a:solidFill>
            </a:endParaRPr>
          </a:p>
        </p:txBody>
      </p:sp>
      <p:sp>
        <p:nvSpPr>
          <p:cNvPr id="238676" name="Text Box 84"/>
          <p:cNvSpPr txBox="1"/>
          <p:nvPr/>
        </p:nvSpPr>
        <p:spPr>
          <a:xfrm>
            <a:off x="3895725" y="5705158"/>
            <a:ext cx="3048000" cy="368935"/>
          </a:xfrm>
          <a:prstGeom prst="rect">
            <a:avLst/>
          </a:prstGeom>
          <a:noFill/>
          <a:ln w="12700">
            <a:noFill/>
          </a:ln>
        </p:spPr>
        <p:txBody>
          <a:bodyPr lIns="0" tIns="0" rIns="0" bIns="0">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fontAlgn="ctr" hangingPunct="1">
              <a:spcBef>
                <a:spcPct val="50000"/>
              </a:spcBef>
              <a:buNone/>
            </a:pPr>
            <a:r>
              <a:rPr lang="zh-CN" altLang="en-US" sz="2400" b="1" dirty="0">
                <a:solidFill>
                  <a:schemeClr val="accent2"/>
                </a:solidFill>
              </a:rPr>
              <a:t>得：</a:t>
            </a:r>
            <a:r>
              <a:rPr lang="en-US" altLang="zh-CN" sz="2400" b="1" i="1" dirty="0">
                <a:solidFill>
                  <a:schemeClr val="accent2"/>
                </a:solidFill>
              </a:rPr>
              <a:t>U</a:t>
            </a:r>
            <a:r>
              <a:rPr lang="en-US" altLang="zh-CN" sz="2400" b="1" dirty="0">
                <a:solidFill>
                  <a:schemeClr val="accent2"/>
                </a:solidFill>
              </a:rPr>
              <a:t>=20+15</a:t>
            </a:r>
            <a:r>
              <a:rPr lang="en-US" altLang="zh-CN" sz="2400" b="1" i="1" dirty="0">
                <a:solidFill>
                  <a:schemeClr val="accent2"/>
                </a:solidFill>
              </a:rPr>
              <a:t>I</a:t>
            </a:r>
            <a:r>
              <a:rPr lang="en-US" altLang="zh-CN" sz="2400" b="1" dirty="0">
                <a:solidFill>
                  <a:schemeClr val="accent2"/>
                </a:solidFill>
                <a:ea typeface="楷体_GB2312" pitchFamily="1" charset="-122"/>
              </a:rPr>
              <a:t> </a:t>
            </a:r>
            <a:endParaRPr lang="en-US" altLang="zh-CN" sz="2400" b="1" dirty="0">
              <a:solidFill>
                <a:schemeClr val="accent2"/>
              </a:solidFill>
              <a:ea typeface="楷体_GB2312" pitchFamily="1" charset="-122"/>
            </a:endParaRPr>
          </a:p>
        </p:txBody>
      </p:sp>
      <p:sp>
        <p:nvSpPr>
          <p:cNvPr id="238677" name="Text Box 85"/>
          <p:cNvSpPr txBox="1"/>
          <p:nvPr/>
        </p:nvSpPr>
        <p:spPr>
          <a:xfrm>
            <a:off x="3895725" y="3800158"/>
            <a:ext cx="4191000" cy="368935"/>
          </a:xfrm>
          <a:prstGeom prst="rect">
            <a:avLst/>
          </a:prstGeom>
          <a:noFill/>
          <a:ln w="12700">
            <a:noFill/>
          </a:ln>
        </p:spPr>
        <p:txBody>
          <a:bodyPr lIns="0" tIns="0" rIns="0" bIns="0">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just" eaLnBrk="1" fontAlgn="ctr" hangingPunct="1">
              <a:spcBef>
                <a:spcPct val="50000"/>
              </a:spcBef>
              <a:buNone/>
            </a:pPr>
            <a:r>
              <a:rPr lang="en-US" altLang="zh-CN" sz="2400" b="1" i="1" dirty="0">
                <a:solidFill>
                  <a:schemeClr val="accent2"/>
                </a:solidFill>
                <a:ea typeface="楷体_GB2312" pitchFamily="1" charset="-122"/>
              </a:rPr>
              <a:t>I</a:t>
            </a:r>
            <a:r>
              <a:rPr lang="en-US" altLang="zh-CN" sz="2400" b="1" baseline="-30000" dirty="0">
                <a:solidFill>
                  <a:schemeClr val="accent2"/>
                </a:solidFill>
                <a:ea typeface="楷体_GB2312" pitchFamily="1" charset="-122"/>
              </a:rPr>
              <a:t>1 </a:t>
            </a:r>
            <a:r>
              <a:rPr lang="en-US" altLang="zh-CN" sz="2400" b="1" dirty="0">
                <a:solidFill>
                  <a:schemeClr val="accent2"/>
                </a:solidFill>
                <a:ea typeface="楷体_GB2312" pitchFamily="1" charset="-122"/>
              </a:rPr>
              <a:t>=(-5</a:t>
            </a:r>
            <a:r>
              <a:rPr lang="en-US" altLang="zh-CN" sz="2400" b="1" i="1" dirty="0">
                <a:solidFill>
                  <a:schemeClr val="accent2"/>
                </a:solidFill>
                <a:ea typeface="楷体_GB2312" pitchFamily="1" charset="-122"/>
              </a:rPr>
              <a:t>I</a:t>
            </a:r>
            <a:r>
              <a:rPr lang="en-US" altLang="zh-CN" sz="2400" b="1" dirty="0">
                <a:solidFill>
                  <a:schemeClr val="accent2"/>
                </a:solidFill>
                <a:ea typeface="楷体_GB2312" pitchFamily="1" charset="-122"/>
              </a:rPr>
              <a:t>+</a:t>
            </a:r>
            <a:r>
              <a:rPr lang="en-US" altLang="zh-CN" sz="2400" b="1" i="1" dirty="0">
                <a:solidFill>
                  <a:schemeClr val="accent2"/>
                </a:solidFill>
                <a:ea typeface="楷体_GB2312" pitchFamily="1" charset="-122"/>
              </a:rPr>
              <a:t>U</a:t>
            </a:r>
            <a:r>
              <a:rPr lang="en-US" altLang="zh-CN" sz="2400" b="1" dirty="0">
                <a:solidFill>
                  <a:schemeClr val="accent2"/>
                </a:solidFill>
                <a:ea typeface="楷体_GB2312" pitchFamily="1" charset="-122"/>
              </a:rPr>
              <a:t>)</a:t>
            </a:r>
            <a:r>
              <a:rPr lang="zh-CN" altLang="en-US" sz="2400" b="1" dirty="0">
                <a:solidFill>
                  <a:schemeClr val="accent2"/>
                </a:solidFill>
                <a:ea typeface="楷体_GB2312" pitchFamily="1" charset="-122"/>
              </a:rPr>
              <a:t>／</a:t>
            </a:r>
            <a:r>
              <a:rPr lang="en-US" altLang="zh-CN" sz="2400" b="1" dirty="0">
                <a:solidFill>
                  <a:schemeClr val="accent2"/>
                </a:solidFill>
                <a:ea typeface="楷体_GB2312" pitchFamily="1" charset="-122"/>
              </a:rPr>
              <a:t>10=0.1</a:t>
            </a:r>
            <a:r>
              <a:rPr lang="en-US" altLang="zh-CN" sz="2400" b="1" i="1" dirty="0">
                <a:solidFill>
                  <a:schemeClr val="accent2"/>
                </a:solidFill>
                <a:ea typeface="楷体_GB2312" pitchFamily="1" charset="-122"/>
              </a:rPr>
              <a:t>U</a:t>
            </a:r>
            <a:r>
              <a:rPr lang="en-US" altLang="zh-CN" sz="2400" b="1" dirty="0">
                <a:solidFill>
                  <a:schemeClr val="accent2"/>
                </a:solidFill>
                <a:ea typeface="楷体_GB2312" pitchFamily="1" charset="-122"/>
              </a:rPr>
              <a:t>-0.5</a:t>
            </a:r>
            <a:r>
              <a:rPr lang="en-US" altLang="zh-CN" sz="2400" b="1" i="1" dirty="0">
                <a:solidFill>
                  <a:schemeClr val="accent2"/>
                </a:solidFill>
                <a:ea typeface="楷体_GB2312" pitchFamily="1" charset="-122"/>
              </a:rPr>
              <a:t>I</a:t>
            </a:r>
            <a:endParaRPr lang="en-US" altLang="zh-CN" sz="2400" b="1" dirty="0">
              <a:solidFill>
                <a:schemeClr val="accent2"/>
              </a:solidFill>
              <a:ea typeface="楷体_GB2312" pitchFamily="1" charset="-122"/>
            </a:endParaRPr>
          </a:p>
        </p:txBody>
      </p:sp>
      <p:sp>
        <p:nvSpPr>
          <p:cNvPr id="238678" name="Text Box 86"/>
          <p:cNvSpPr txBox="1"/>
          <p:nvPr/>
        </p:nvSpPr>
        <p:spPr>
          <a:xfrm>
            <a:off x="3895725" y="4181158"/>
            <a:ext cx="3048000" cy="368935"/>
          </a:xfrm>
          <a:prstGeom prst="rect">
            <a:avLst/>
          </a:prstGeom>
          <a:noFill/>
          <a:ln w="12700">
            <a:noFill/>
          </a:ln>
        </p:spPr>
        <p:txBody>
          <a:bodyPr lIns="0" tIns="0" rIns="0" bIns="0">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just" eaLnBrk="1" fontAlgn="ctr" hangingPunct="1">
              <a:spcBef>
                <a:spcPct val="50000"/>
              </a:spcBef>
              <a:buNone/>
            </a:pPr>
            <a:r>
              <a:rPr lang="en-US" altLang="zh-CN" sz="2400" b="1" i="1" dirty="0">
                <a:solidFill>
                  <a:schemeClr val="accent2"/>
                </a:solidFill>
                <a:cs typeface="Times New Roman" panose="02020503050405090304" pitchFamily="18" charset="0"/>
              </a:rPr>
              <a:t>I</a:t>
            </a:r>
            <a:r>
              <a:rPr lang="en-US" altLang="zh-CN" sz="2400" b="1" i="1" baseline="-30000" dirty="0">
                <a:solidFill>
                  <a:schemeClr val="accent2"/>
                </a:solidFill>
                <a:cs typeface="Times New Roman" panose="02020503050405090304" pitchFamily="18" charset="0"/>
              </a:rPr>
              <a:t>2 </a:t>
            </a:r>
            <a:r>
              <a:rPr lang="en-US" altLang="zh-CN" sz="2400" b="1" i="1" dirty="0">
                <a:solidFill>
                  <a:schemeClr val="accent2"/>
                </a:solidFill>
                <a:cs typeface="Times New Roman" panose="02020503050405090304" pitchFamily="18" charset="0"/>
              </a:rPr>
              <a:t>=I</a:t>
            </a:r>
            <a:r>
              <a:rPr lang="en-US" altLang="zh-CN" sz="2400" b="1" i="1" baseline="-30000" dirty="0">
                <a:solidFill>
                  <a:schemeClr val="accent2"/>
                </a:solidFill>
                <a:cs typeface="Times New Roman" panose="02020503050405090304" pitchFamily="18" charset="0"/>
              </a:rPr>
              <a:t>1 </a:t>
            </a:r>
            <a:r>
              <a:rPr lang="en-US" altLang="zh-CN" sz="2400" b="1" i="1" dirty="0">
                <a:solidFill>
                  <a:schemeClr val="accent2"/>
                </a:solidFill>
              </a:rPr>
              <a:t>+</a:t>
            </a:r>
            <a:r>
              <a:rPr lang="en-US" altLang="zh-CN" sz="2400" b="1" i="1" dirty="0">
                <a:solidFill>
                  <a:schemeClr val="accent2"/>
                </a:solidFill>
                <a:cs typeface="Times New Roman" panose="02020503050405090304" pitchFamily="18" charset="0"/>
              </a:rPr>
              <a:t>I</a:t>
            </a:r>
            <a:r>
              <a:rPr lang="en-US" altLang="zh-CN" sz="2400" b="1" i="1" baseline="-30000" dirty="0">
                <a:solidFill>
                  <a:schemeClr val="accent2"/>
                </a:solidFill>
                <a:cs typeface="Times New Roman" panose="02020503050405090304" pitchFamily="18" charset="0"/>
              </a:rPr>
              <a:t> </a:t>
            </a:r>
            <a:r>
              <a:rPr lang="en-US" altLang="zh-CN" sz="2400" b="1" i="1" dirty="0">
                <a:solidFill>
                  <a:schemeClr val="accent2"/>
                </a:solidFill>
                <a:cs typeface="Times New Roman" panose="02020503050405090304" pitchFamily="18" charset="0"/>
              </a:rPr>
              <a:t>=0.1U</a:t>
            </a:r>
            <a:r>
              <a:rPr lang="en-US" altLang="zh-CN" sz="2400" b="1" i="1" dirty="0">
                <a:solidFill>
                  <a:schemeClr val="accent2"/>
                </a:solidFill>
              </a:rPr>
              <a:t>+</a:t>
            </a:r>
            <a:r>
              <a:rPr lang="en-US" altLang="zh-CN" sz="2400" b="1" i="1" dirty="0">
                <a:solidFill>
                  <a:schemeClr val="accent2"/>
                </a:solidFill>
                <a:cs typeface="Times New Roman" panose="02020503050405090304" pitchFamily="18" charset="0"/>
              </a:rPr>
              <a:t>0.5I</a:t>
            </a:r>
            <a:endParaRPr lang="en-US" altLang="zh-CN" sz="2400" b="1" dirty="0">
              <a:solidFill>
                <a:schemeClr val="accent2"/>
              </a:solidFill>
              <a:ea typeface="楷体_GB2312" pitchFamily="1" charset="-122"/>
            </a:endParaRPr>
          </a:p>
        </p:txBody>
      </p:sp>
      <p:sp>
        <p:nvSpPr>
          <p:cNvPr id="238679" name="Text Box 87"/>
          <p:cNvSpPr txBox="1"/>
          <p:nvPr/>
        </p:nvSpPr>
        <p:spPr>
          <a:xfrm>
            <a:off x="3895725" y="4562158"/>
            <a:ext cx="3657600" cy="368935"/>
          </a:xfrm>
          <a:prstGeom prst="rect">
            <a:avLst/>
          </a:prstGeom>
          <a:noFill/>
          <a:ln w="12700">
            <a:noFill/>
          </a:ln>
        </p:spPr>
        <p:txBody>
          <a:bodyPr lIns="0" tIns="0" rIns="0" bIns="0">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fontAlgn="ctr" hangingPunct="1">
              <a:spcBef>
                <a:spcPct val="50000"/>
              </a:spcBef>
              <a:buNone/>
            </a:pPr>
            <a:r>
              <a:rPr lang="en-US" altLang="zh-CN" sz="2400" b="1" i="1" dirty="0">
                <a:solidFill>
                  <a:schemeClr val="accent2"/>
                </a:solidFill>
              </a:rPr>
              <a:t>I</a:t>
            </a:r>
            <a:r>
              <a:rPr lang="en-US" altLang="zh-CN" sz="2400" b="1" i="1" baseline="-30000" dirty="0">
                <a:solidFill>
                  <a:schemeClr val="accent2"/>
                </a:solidFill>
              </a:rPr>
              <a:t>3 </a:t>
            </a:r>
            <a:r>
              <a:rPr lang="en-US" altLang="zh-CN" sz="2400" b="1" i="1" dirty="0">
                <a:solidFill>
                  <a:schemeClr val="accent2"/>
                </a:solidFill>
              </a:rPr>
              <a:t>=2I</a:t>
            </a:r>
            <a:r>
              <a:rPr lang="en-US" altLang="zh-CN" sz="2400" b="1" i="1" baseline="-30000" dirty="0">
                <a:solidFill>
                  <a:schemeClr val="accent2"/>
                </a:solidFill>
              </a:rPr>
              <a:t>1 </a:t>
            </a:r>
            <a:r>
              <a:rPr lang="en-US" altLang="zh-CN" sz="2400" b="1" i="1" dirty="0">
                <a:solidFill>
                  <a:schemeClr val="accent2"/>
                </a:solidFill>
                <a:latin typeface="Courier New" panose="02070409020205090404" pitchFamily="49" charset="0"/>
              </a:rPr>
              <a:t>–</a:t>
            </a:r>
            <a:r>
              <a:rPr lang="en-US" altLang="zh-CN" sz="2400" b="1" i="1" dirty="0">
                <a:solidFill>
                  <a:schemeClr val="accent2"/>
                </a:solidFill>
              </a:rPr>
              <a:t>I</a:t>
            </a:r>
            <a:r>
              <a:rPr lang="en-US" altLang="zh-CN" sz="2400" b="1" i="1" baseline="-30000" dirty="0">
                <a:solidFill>
                  <a:schemeClr val="accent2"/>
                </a:solidFill>
              </a:rPr>
              <a:t>2 </a:t>
            </a:r>
            <a:r>
              <a:rPr lang="en-US" altLang="zh-CN" sz="2400" b="1" i="1" dirty="0">
                <a:solidFill>
                  <a:schemeClr val="accent2"/>
                </a:solidFill>
              </a:rPr>
              <a:t>=0.1U-0.5I</a:t>
            </a:r>
            <a:endParaRPr lang="en-US" altLang="zh-CN" sz="2400" b="1" i="1" dirty="0">
              <a:solidFill>
                <a:schemeClr val="accent2"/>
              </a:solidFill>
            </a:endParaRPr>
          </a:p>
        </p:txBody>
      </p:sp>
      <p:sp>
        <p:nvSpPr>
          <p:cNvPr id="238680" name="Text Box 88"/>
          <p:cNvSpPr txBox="1"/>
          <p:nvPr/>
        </p:nvSpPr>
        <p:spPr>
          <a:xfrm>
            <a:off x="3895725" y="4943158"/>
            <a:ext cx="2667000" cy="368935"/>
          </a:xfrm>
          <a:prstGeom prst="rect">
            <a:avLst/>
          </a:prstGeom>
          <a:noFill/>
          <a:ln w="12700">
            <a:noFill/>
          </a:ln>
        </p:spPr>
        <p:txBody>
          <a:bodyPr lIns="0" tIns="0" rIns="0" bIns="0">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fontAlgn="ctr" hangingPunct="1">
              <a:spcBef>
                <a:spcPct val="50000"/>
              </a:spcBef>
              <a:buNone/>
            </a:pPr>
            <a:r>
              <a:rPr lang="en-US" altLang="zh-CN" sz="2400" b="1" i="1" dirty="0">
                <a:solidFill>
                  <a:schemeClr val="accent2"/>
                </a:solidFill>
                <a:cs typeface="Times New Roman" panose="02020503050405090304" pitchFamily="18" charset="0"/>
              </a:rPr>
              <a:t>U=5I</a:t>
            </a:r>
            <a:r>
              <a:rPr lang="zh-CN" altLang="en-US" sz="2400" b="1" i="1" dirty="0">
                <a:solidFill>
                  <a:schemeClr val="accent2"/>
                </a:solidFill>
              </a:rPr>
              <a:t>＋</a:t>
            </a:r>
            <a:r>
              <a:rPr lang="en-US" altLang="zh-CN" sz="2400" b="1" i="1" dirty="0">
                <a:solidFill>
                  <a:schemeClr val="accent2"/>
                </a:solidFill>
                <a:cs typeface="Times New Roman" panose="02020503050405090304" pitchFamily="18" charset="0"/>
              </a:rPr>
              <a:t>5I</a:t>
            </a:r>
            <a:r>
              <a:rPr lang="en-US" altLang="zh-CN" sz="2400" b="1" i="1" baseline="-30000" dirty="0">
                <a:solidFill>
                  <a:schemeClr val="accent2"/>
                </a:solidFill>
                <a:cs typeface="Times New Roman" panose="02020503050405090304" pitchFamily="18" charset="0"/>
              </a:rPr>
              <a:t>2 </a:t>
            </a:r>
            <a:r>
              <a:rPr lang="en-US" altLang="zh-CN" sz="2400" b="1" i="1" dirty="0">
                <a:solidFill>
                  <a:schemeClr val="accent2"/>
                </a:solidFill>
                <a:latin typeface="Courier New" panose="02070409020205090404" pitchFamily="49" charset="0"/>
                <a:cs typeface="Times New Roman" panose="02020503050405090304" pitchFamily="18" charset="0"/>
              </a:rPr>
              <a:t>–</a:t>
            </a:r>
            <a:r>
              <a:rPr lang="en-US" altLang="zh-CN" sz="2400" b="1" i="1" dirty="0">
                <a:solidFill>
                  <a:schemeClr val="accent2"/>
                </a:solidFill>
                <a:cs typeface="Times New Roman" panose="02020503050405090304" pitchFamily="18" charset="0"/>
              </a:rPr>
              <a:t>I</a:t>
            </a:r>
            <a:r>
              <a:rPr lang="en-US" altLang="zh-CN" sz="2400" b="1" i="1" baseline="-30000" dirty="0">
                <a:solidFill>
                  <a:schemeClr val="accent2"/>
                </a:solidFill>
                <a:cs typeface="Times New Roman" panose="02020503050405090304" pitchFamily="18" charset="0"/>
              </a:rPr>
              <a:t>3 </a:t>
            </a:r>
            <a:r>
              <a:rPr lang="en-US" altLang="zh-CN" sz="2400" b="1" i="1" dirty="0">
                <a:solidFill>
                  <a:schemeClr val="accent2"/>
                </a:solidFill>
                <a:cs typeface="Times New Roman" panose="02020503050405090304" pitchFamily="18" charset="0"/>
              </a:rPr>
              <a:t>+12</a:t>
            </a:r>
            <a:endParaRPr lang="en-US" altLang="zh-CN" sz="2400" b="1" i="1" dirty="0">
              <a:solidFill>
                <a:schemeClr val="accent2"/>
              </a:solidFill>
              <a:ea typeface="Times New Roman" panose="02020503050405090304" pitchFamily="18" charset="0"/>
            </a:endParaRPr>
          </a:p>
        </p:txBody>
      </p:sp>
      <p:sp>
        <p:nvSpPr>
          <p:cNvPr id="238681" name="AutoShape 89"/>
          <p:cNvSpPr/>
          <p:nvPr/>
        </p:nvSpPr>
        <p:spPr>
          <a:xfrm>
            <a:off x="3709035" y="3888105"/>
            <a:ext cx="210820" cy="1355725"/>
          </a:xfrm>
          <a:prstGeom prst="leftBrace">
            <a:avLst>
              <a:gd name="adj1" fmla="val 141666"/>
              <a:gd name="adj2" fmla="val 50000"/>
            </a:avLst>
          </a:prstGeom>
          <a:noFill/>
          <a:ln w="12700" cap="flat" cmpd="sng">
            <a:solidFill>
              <a:srgbClr val="000000"/>
            </a:solidFill>
            <a:prstDash val="solid"/>
            <a:headEnd type="none" w="med" len="med"/>
            <a:tailEnd type="none" w="med" len="med"/>
          </a:ln>
        </p:spPr>
        <p:txBody>
          <a:bodyPr wrap="none" lIns="0" tIns="0" rIns="0" bIns="0" anchor="ctr" anchorCtr="0">
            <a:no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endParaRPr lang="zh-CN" altLang="en-US" dirty="0"/>
          </a:p>
        </p:txBody>
      </p:sp>
      <p:grpSp>
        <p:nvGrpSpPr>
          <p:cNvPr id="238719" name="Group 127"/>
          <p:cNvGrpSpPr/>
          <p:nvPr/>
        </p:nvGrpSpPr>
        <p:grpSpPr>
          <a:xfrm>
            <a:off x="6888163" y="4605020"/>
            <a:ext cx="3506787" cy="2197100"/>
            <a:chOff x="3168" y="192"/>
            <a:chExt cx="2209" cy="1384"/>
          </a:xfrm>
        </p:grpSpPr>
        <p:sp>
          <p:nvSpPr>
            <p:cNvPr id="174097" name="Rectangle 128"/>
            <p:cNvSpPr/>
            <p:nvPr/>
          </p:nvSpPr>
          <p:spPr>
            <a:xfrm>
              <a:off x="3256" y="664"/>
              <a:ext cx="1353" cy="672"/>
            </a:xfrm>
            <a:prstGeom prst="rect">
              <a:avLst/>
            </a:prstGeom>
            <a:noFill/>
            <a:ln w="6350" cap="flat" cmpd="sng">
              <a:solidFill>
                <a:srgbClr val="0000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endParaRPr lang="zh-CN" altLang="en-US" dirty="0"/>
            </a:p>
          </p:txBody>
        </p:sp>
        <p:sp>
          <p:nvSpPr>
            <p:cNvPr id="174098" name="Rectangle 129"/>
            <p:cNvSpPr/>
            <p:nvPr/>
          </p:nvSpPr>
          <p:spPr>
            <a:xfrm>
              <a:off x="3830" y="454"/>
              <a:ext cx="646" cy="392"/>
            </a:xfrm>
            <a:prstGeom prst="rect">
              <a:avLst/>
            </a:prstGeom>
            <a:solidFill>
              <a:srgbClr val="CCFFFF"/>
            </a:solidFill>
            <a:ln w="6350" cap="flat" cmpd="sng">
              <a:solidFill>
                <a:srgbClr val="0000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endParaRPr lang="zh-CN" altLang="en-US" dirty="0"/>
            </a:p>
          </p:txBody>
        </p:sp>
        <p:sp>
          <p:nvSpPr>
            <p:cNvPr id="174099" name="Oval 130"/>
            <p:cNvSpPr/>
            <p:nvPr/>
          </p:nvSpPr>
          <p:spPr>
            <a:xfrm flipH="1">
              <a:off x="5205" y="1302"/>
              <a:ext cx="65" cy="62"/>
            </a:xfrm>
            <a:prstGeom prst="ellipse">
              <a:avLst/>
            </a:prstGeom>
            <a:noFill/>
            <a:ln w="1270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endParaRPr lang="zh-CN" altLang="en-US" dirty="0"/>
            </a:p>
          </p:txBody>
        </p:sp>
        <p:sp>
          <p:nvSpPr>
            <p:cNvPr id="174100" name="Oval 131"/>
            <p:cNvSpPr/>
            <p:nvPr/>
          </p:nvSpPr>
          <p:spPr>
            <a:xfrm flipH="1">
              <a:off x="5205" y="630"/>
              <a:ext cx="65" cy="62"/>
            </a:xfrm>
            <a:prstGeom prst="ellipse">
              <a:avLst/>
            </a:prstGeom>
            <a:noFill/>
            <a:ln w="1270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endParaRPr lang="zh-CN" altLang="en-US" dirty="0"/>
            </a:p>
          </p:txBody>
        </p:sp>
        <p:sp>
          <p:nvSpPr>
            <p:cNvPr id="174101" name="Line 132"/>
            <p:cNvSpPr/>
            <p:nvPr/>
          </p:nvSpPr>
          <p:spPr>
            <a:xfrm flipH="1">
              <a:off x="4609" y="1336"/>
              <a:ext cx="596" cy="0"/>
            </a:xfrm>
            <a:prstGeom prst="line">
              <a:avLst/>
            </a:prstGeom>
            <a:ln w="6350" cap="flat" cmpd="sng">
              <a:solidFill>
                <a:srgbClr val="000000"/>
              </a:solidFill>
              <a:prstDash val="solid"/>
              <a:headEnd type="none" w="med" len="med"/>
              <a:tailEnd type="none" w="med" len="med"/>
            </a:ln>
          </p:spPr>
        </p:sp>
        <p:sp>
          <p:nvSpPr>
            <p:cNvPr id="174102" name="Line 133"/>
            <p:cNvSpPr/>
            <p:nvPr/>
          </p:nvSpPr>
          <p:spPr>
            <a:xfrm flipH="1">
              <a:off x="4609" y="661"/>
              <a:ext cx="596" cy="0"/>
            </a:xfrm>
            <a:prstGeom prst="line">
              <a:avLst/>
            </a:prstGeom>
            <a:ln w="6350" cap="flat" cmpd="sng">
              <a:solidFill>
                <a:srgbClr val="000000"/>
              </a:solidFill>
              <a:prstDash val="solid"/>
              <a:headEnd type="none" w="med" len="med"/>
              <a:tailEnd type="none" w="med" len="med"/>
            </a:ln>
          </p:spPr>
        </p:sp>
        <p:sp>
          <p:nvSpPr>
            <p:cNvPr id="174103" name="Freeform 134"/>
            <p:cNvSpPr/>
            <p:nvPr/>
          </p:nvSpPr>
          <p:spPr>
            <a:xfrm>
              <a:off x="3932" y="312"/>
              <a:ext cx="296" cy="282"/>
            </a:xfrm>
            <a:custGeom>
              <a:avLst/>
              <a:gdLst/>
              <a:ahLst/>
              <a:cxnLst>
                <a:cxn ang="0">
                  <a:pos x="80" y="0"/>
                </a:cxn>
                <a:cxn ang="0">
                  <a:pos x="161" y="69"/>
                </a:cxn>
                <a:cxn ang="0">
                  <a:pos x="80" y="138"/>
                </a:cxn>
                <a:cxn ang="0">
                  <a:pos x="0" y="69"/>
                </a:cxn>
                <a:cxn ang="0">
                  <a:pos x="80" y="0"/>
                </a:cxn>
              </a:cxnLst>
              <a:pathLst>
                <a:path w="402" h="403">
                  <a:moveTo>
                    <a:pt x="201" y="0"/>
                  </a:moveTo>
                  <a:lnTo>
                    <a:pt x="402" y="201"/>
                  </a:lnTo>
                  <a:lnTo>
                    <a:pt x="200" y="403"/>
                  </a:lnTo>
                  <a:lnTo>
                    <a:pt x="0" y="201"/>
                  </a:lnTo>
                  <a:lnTo>
                    <a:pt x="201" y="0"/>
                  </a:lnTo>
                  <a:close/>
                </a:path>
              </a:pathLst>
            </a:custGeom>
            <a:solidFill>
              <a:srgbClr val="CCFFFF">
                <a:alpha val="100000"/>
              </a:srgbClr>
            </a:solidFill>
            <a:ln w="12700" cap="flat" cmpd="sng">
              <a:solidFill>
                <a:srgbClr val="000000">
                  <a:alpha val="100000"/>
                </a:srgbClr>
              </a:solidFill>
              <a:prstDash val="solid"/>
              <a:round/>
              <a:headEnd type="none" w="med" len="med"/>
              <a:tailEnd type="none" w="med" len="med"/>
            </a:ln>
          </p:spPr>
          <p:txBody>
            <a:bodyPr/>
            <a:p>
              <a:endParaRPr lang="zh-CN" altLang="en-US"/>
            </a:p>
          </p:txBody>
        </p:sp>
        <p:sp>
          <p:nvSpPr>
            <p:cNvPr id="174104" name="Line 135"/>
            <p:cNvSpPr/>
            <p:nvPr/>
          </p:nvSpPr>
          <p:spPr>
            <a:xfrm>
              <a:off x="4079" y="318"/>
              <a:ext cx="0" cy="270"/>
            </a:xfrm>
            <a:prstGeom prst="line">
              <a:avLst/>
            </a:prstGeom>
            <a:ln w="12700" cap="flat" cmpd="sng">
              <a:solidFill>
                <a:srgbClr val="000000"/>
              </a:solidFill>
              <a:prstDash val="solid"/>
              <a:headEnd type="none" w="med" len="med"/>
              <a:tailEnd type="none" w="med" len="med"/>
            </a:ln>
          </p:spPr>
        </p:sp>
        <p:sp>
          <p:nvSpPr>
            <p:cNvPr id="174105" name="Rectangle 136"/>
            <p:cNvSpPr/>
            <p:nvPr/>
          </p:nvSpPr>
          <p:spPr>
            <a:xfrm rot="5400000">
              <a:off x="4813" y="558"/>
              <a:ext cx="83" cy="212"/>
            </a:xfrm>
            <a:prstGeom prst="rect">
              <a:avLst/>
            </a:prstGeom>
            <a:solidFill>
              <a:srgbClr val="CCFFFF"/>
            </a:solidFill>
            <a:ln w="12700" cap="flat" cmpd="sng">
              <a:solidFill>
                <a:srgbClr val="0000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endParaRPr lang="zh-CN" altLang="en-US" dirty="0"/>
            </a:p>
          </p:txBody>
        </p:sp>
        <p:sp>
          <p:nvSpPr>
            <p:cNvPr id="174106" name="Rectangle 137"/>
            <p:cNvSpPr/>
            <p:nvPr/>
          </p:nvSpPr>
          <p:spPr>
            <a:xfrm rot="5400000">
              <a:off x="4108" y="742"/>
              <a:ext cx="83" cy="213"/>
            </a:xfrm>
            <a:prstGeom prst="rect">
              <a:avLst/>
            </a:prstGeom>
            <a:solidFill>
              <a:srgbClr val="CCFFFF"/>
            </a:solidFill>
            <a:ln w="12700" cap="flat" cmpd="sng">
              <a:solidFill>
                <a:srgbClr val="0000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endParaRPr lang="zh-CN" altLang="en-US" dirty="0"/>
            </a:p>
          </p:txBody>
        </p:sp>
        <p:sp>
          <p:nvSpPr>
            <p:cNvPr id="174107" name="Rectangle 138"/>
            <p:cNvSpPr/>
            <p:nvPr/>
          </p:nvSpPr>
          <p:spPr>
            <a:xfrm rot="5400000">
              <a:off x="3549" y="558"/>
              <a:ext cx="83" cy="212"/>
            </a:xfrm>
            <a:prstGeom prst="rect">
              <a:avLst/>
            </a:prstGeom>
            <a:solidFill>
              <a:srgbClr val="CCFFFF"/>
            </a:solidFill>
            <a:ln w="12700" cap="flat" cmpd="sng">
              <a:solidFill>
                <a:srgbClr val="0000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endParaRPr lang="zh-CN" altLang="en-US" dirty="0"/>
            </a:p>
          </p:txBody>
        </p:sp>
        <p:sp>
          <p:nvSpPr>
            <p:cNvPr id="174108" name="Rectangle 139"/>
            <p:cNvSpPr/>
            <p:nvPr/>
          </p:nvSpPr>
          <p:spPr>
            <a:xfrm>
              <a:off x="4565" y="1022"/>
              <a:ext cx="88" cy="202"/>
            </a:xfrm>
            <a:prstGeom prst="rect">
              <a:avLst/>
            </a:prstGeom>
            <a:solidFill>
              <a:srgbClr val="CCFFFF"/>
            </a:solidFill>
            <a:ln w="12700" cap="flat" cmpd="sng">
              <a:solidFill>
                <a:srgbClr val="0000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endParaRPr lang="zh-CN" altLang="en-US" dirty="0"/>
            </a:p>
          </p:txBody>
        </p:sp>
        <p:sp>
          <p:nvSpPr>
            <p:cNvPr id="174109" name="Oval 140"/>
            <p:cNvSpPr/>
            <p:nvPr/>
          </p:nvSpPr>
          <p:spPr>
            <a:xfrm>
              <a:off x="4447" y="636"/>
              <a:ext cx="59" cy="56"/>
            </a:xfrm>
            <a:prstGeom prst="ellipse">
              <a:avLst/>
            </a:prstGeom>
            <a:solidFill>
              <a:srgbClr val="000000"/>
            </a:solidFill>
            <a:ln w="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endParaRPr lang="zh-CN" altLang="en-US" dirty="0"/>
            </a:p>
          </p:txBody>
        </p:sp>
        <p:sp>
          <p:nvSpPr>
            <p:cNvPr id="174110" name="Oval 141"/>
            <p:cNvSpPr/>
            <p:nvPr/>
          </p:nvSpPr>
          <p:spPr>
            <a:xfrm>
              <a:off x="4579" y="1308"/>
              <a:ext cx="59" cy="56"/>
            </a:xfrm>
            <a:prstGeom prst="ellipse">
              <a:avLst/>
            </a:prstGeom>
            <a:solidFill>
              <a:srgbClr val="000000"/>
            </a:solidFill>
            <a:ln w="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endParaRPr lang="zh-CN" altLang="en-US" dirty="0"/>
            </a:p>
          </p:txBody>
        </p:sp>
        <p:sp>
          <p:nvSpPr>
            <p:cNvPr id="174111" name="Oval 142"/>
            <p:cNvSpPr/>
            <p:nvPr/>
          </p:nvSpPr>
          <p:spPr>
            <a:xfrm>
              <a:off x="3800" y="636"/>
              <a:ext cx="59" cy="56"/>
            </a:xfrm>
            <a:prstGeom prst="ellipse">
              <a:avLst/>
            </a:prstGeom>
            <a:solidFill>
              <a:srgbClr val="000000"/>
            </a:solidFill>
            <a:ln w="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endParaRPr lang="zh-CN" altLang="en-US" dirty="0"/>
            </a:p>
          </p:txBody>
        </p:sp>
        <p:sp>
          <p:nvSpPr>
            <p:cNvPr id="174112" name="Oval 143"/>
            <p:cNvSpPr/>
            <p:nvPr/>
          </p:nvSpPr>
          <p:spPr>
            <a:xfrm>
              <a:off x="4579" y="636"/>
              <a:ext cx="59" cy="56"/>
            </a:xfrm>
            <a:prstGeom prst="ellipse">
              <a:avLst/>
            </a:prstGeom>
            <a:solidFill>
              <a:srgbClr val="000000"/>
            </a:solidFill>
            <a:ln w="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endParaRPr lang="zh-CN" altLang="en-US" dirty="0"/>
            </a:p>
          </p:txBody>
        </p:sp>
        <p:sp>
          <p:nvSpPr>
            <p:cNvPr id="174113" name="Oval 144"/>
            <p:cNvSpPr/>
            <p:nvPr/>
          </p:nvSpPr>
          <p:spPr>
            <a:xfrm>
              <a:off x="3168" y="944"/>
              <a:ext cx="176" cy="168"/>
            </a:xfrm>
            <a:prstGeom prst="ellipse">
              <a:avLst/>
            </a:prstGeom>
            <a:noFill/>
            <a:ln w="1270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endParaRPr lang="zh-CN" altLang="en-US" dirty="0"/>
            </a:p>
          </p:txBody>
        </p:sp>
        <p:sp>
          <p:nvSpPr>
            <p:cNvPr id="174114" name="Freeform 145"/>
            <p:cNvSpPr/>
            <p:nvPr/>
          </p:nvSpPr>
          <p:spPr>
            <a:xfrm rot="-5400000" flipH="1" flipV="1">
              <a:off x="5073" y="598"/>
              <a:ext cx="56" cy="132"/>
            </a:xfrm>
            <a:custGeom>
              <a:avLst/>
              <a:gdLst/>
              <a:ahLst/>
              <a:cxnLst>
                <a:cxn ang="0">
                  <a:pos x="0" y="0"/>
                </a:cxn>
                <a:cxn ang="0">
                  <a:pos x="14" y="15"/>
                </a:cxn>
                <a:cxn ang="0">
                  <a:pos x="27" y="0"/>
                </a:cxn>
                <a:cxn ang="0">
                  <a:pos x="14" y="71"/>
                </a:cxn>
                <a:cxn ang="0">
                  <a:pos x="0" y="0"/>
                </a:cxn>
              </a:cxnLst>
              <a:pathLst>
                <a:path w="80" h="180">
                  <a:moveTo>
                    <a:pt x="0" y="0"/>
                  </a:moveTo>
                  <a:lnTo>
                    <a:pt x="40" y="40"/>
                  </a:lnTo>
                  <a:lnTo>
                    <a:pt x="80" y="0"/>
                  </a:lnTo>
                  <a:lnTo>
                    <a:pt x="40" y="180"/>
                  </a:lnTo>
                  <a:lnTo>
                    <a:pt x="0" y="0"/>
                  </a:lnTo>
                  <a:close/>
                </a:path>
              </a:pathLst>
            </a:custGeom>
            <a:solidFill>
              <a:srgbClr val="000000">
                <a:alpha val="100000"/>
              </a:srgbClr>
            </a:solidFill>
            <a:ln w="0" cap="flat" cmpd="sng">
              <a:solidFill>
                <a:srgbClr val="000000">
                  <a:alpha val="100000"/>
                </a:srgbClr>
              </a:solidFill>
              <a:prstDash val="solid"/>
              <a:round/>
              <a:headEnd type="none" w="med" len="med"/>
              <a:tailEnd type="none" w="med" len="med"/>
            </a:ln>
          </p:spPr>
          <p:txBody>
            <a:bodyPr/>
            <a:p>
              <a:endParaRPr lang="zh-CN" altLang="en-US"/>
            </a:p>
          </p:txBody>
        </p:sp>
        <p:sp>
          <p:nvSpPr>
            <p:cNvPr id="174115" name="Freeform 146"/>
            <p:cNvSpPr/>
            <p:nvPr/>
          </p:nvSpPr>
          <p:spPr>
            <a:xfrm rot="5400000" flipV="1">
              <a:off x="4310" y="393"/>
              <a:ext cx="56" cy="133"/>
            </a:xfrm>
            <a:custGeom>
              <a:avLst/>
              <a:gdLst/>
              <a:ahLst/>
              <a:cxnLst>
                <a:cxn ang="0">
                  <a:pos x="0" y="0"/>
                </a:cxn>
                <a:cxn ang="0">
                  <a:pos x="14" y="16"/>
                </a:cxn>
                <a:cxn ang="0">
                  <a:pos x="27" y="0"/>
                </a:cxn>
                <a:cxn ang="0">
                  <a:pos x="14" y="72"/>
                </a:cxn>
                <a:cxn ang="0">
                  <a:pos x="0" y="0"/>
                </a:cxn>
              </a:cxnLst>
              <a:pathLst>
                <a:path w="80" h="180">
                  <a:moveTo>
                    <a:pt x="0" y="0"/>
                  </a:moveTo>
                  <a:lnTo>
                    <a:pt x="40" y="40"/>
                  </a:lnTo>
                  <a:lnTo>
                    <a:pt x="80" y="0"/>
                  </a:lnTo>
                  <a:lnTo>
                    <a:pt x="40" y="180"/>
                  </a:lnTo>
                  <a:lnTo>
                    <a:pt x="0" y="0"/>
                  </a:lnTo>
                  <a:close/>
                </a:path>
              </a:pathLst>
            </a:custGeom>
            <a:solidFill>
              <a:srgbClr val="000000">
                <a:alpha val="100000"/>
              </a:srgbClr>
            </a:solidFill>
            <a:ln w="0" cap="flat" cmpd="sng">
              <a:solidFill>
                <a:srgbClr val="000000">
                  <a:alpha val="100000"/>
                </a:srgbClr>
              </a:solidFill>
              <a:prstDash val="solid"/>
              <a:round/>
              <a:headEnd type="none" w="med" len="med"/>
              <a:tailEnd type="none" w="med" len="med"/>
            </a:ln>
          </p:spPr>
          <p:txBody>
            <a:bodyPr/>
            <a:p>
              <a:endParaRPr lang="zh-CN" altLang="en-US"/>
            </a:p>
          </p:txBody>
        </p:sp>
        <p:sp>
          <p:nvSpPr>
            <p:cNvPr id="174116" name="Freeform 147"/>
            <p:cNvSpPr/>
            <p:nvPr/>
          </p:nvSpPr>
          <p:spPr>
            <a:xfrm>
              <a:off x="4579" y="832"/>
              <a:ext cx="59" cy="126"/>
            </a:xfrm>
            <a:custGeom>
              <a:avLst/>
              <a:gdLst/>
              <a:ahLst/>
              <a:cxnLst>
                <a:cxn ang="0">
                  <a:pos x="0" y="0"/>
                </a:cxn>
                <a:cxn ang="0">
                  <a:pos x="16" y="14"/>
                </a:cxn>
                <a:cxn ang="0">
                  <a:pos x="32" y="0"/>
                </a:cxn>
                <a:cxn ang="0">
                  <a:pos x="16" y="62"/>
                </a:cxn>
                <a:cxn ang="0">
                  <a:pos x="0" y="0"/>
                </a:cxn>
              </a:cxnLst>
              <a:pathLst>
                <a:path w="80" h="180">
                  <a:moveTo>
                    <a:pt x="0" y="0"/>
                  </a:moveTo>
                  <a:lnTo>
                    <a:pt x="40" y="40"/>
                  </a:lnTo>
                  <a:lnTo>
                    <a:pt x="80" y="0"/>
                  </a:lnTo>
                  <a:lnTo>
                    <a:pt x="40" y="180"/>
                  </a:lnTo>
                  <a:lnTo>
                    <a:pt x="0" y="0"/>
                  </a:lnTo>
                  <a:close/>
                </a:path>
              </a:pathLst>
            </a:custGeom>
            <a:solidFill>
              <a:srgbClr val="000000">
                <a:alpha val="100000"/>
              </a:srgbClr>
            </a:solidFill>
            <a:ln w="0" cap="flat" cmpd="sng">
              <a:solidFill>
                <a:srgbClr val="000000">
                  <a:alpha val="100000"/>
                </a:srgbClr>
              </a:solidFill>
              <a:prstDash val="solid"/>
              <a:round/>
              <a:headEnd type="none" w="med" len="med"/>
              <a:tailEnd type="none" w="med" len="med"/>
            </a:ln>
          </p:spPr>
          <p:txBody>
            <a:bodyPr/>
            <a:p>
              <a:endParaRPr lang="zh-CN" altLang="en-US"/>
            </a:p>
          </p:txBody>
        </p:sp>
        <p:sp>
          <p:nvSpPr>
            <p:cNvPr id="174117" name="Text Box 148"/>
            <p:cNvSpPr txBox="1"/>
            <p:nvPr/>
          </p:nvSpPr>
          <p:spPr>
            <a:xfrm>
              <a:off x="4753" y="440"/>
              <a:ext cx="336" cy="194"/>
            </a:xfrm>
            <a:prstGeom prst="rect">
              <a:avLst/>
            </a:prstGeom>
            <a:noFill/>
            <a:ln w="12700">
              <a:noFill/>
            </a:ln>
          </p:spPr>
          <p:txBody>
            <a:bodyPr lIns="0" tIns="0" rIns="0" bIns="0">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fontAlgn="ctr" hangingPunct="1">
                <a:spcBef>
                  <a:spcPct val="50000"/>
                </a:spcBef>
                <a:buNone/>
              </a:pPr>
              <a:r>
                <a:rPr lang="en-US" altLang="zh-CN" sz="2000" dirty="0">
                  <a:ea typeface="楷体_GB2312" pitchFamily="1" charset="-122"/>
                </a:rPr>
                <a:t>5Ω</a:t>
              </a:r>
              <a:endParaRPr lang="en-US" altLang="zh-CN" sz="2000" dirty="0">
                <a:ea typeface="楷体_GB2312" pitchFamily="1" charset="-122"/>
              </a:endParaRPr>
            </a:p>
          </p:txBody>
        </p:sp>
        <p:sp>
          <p:nvSpPr>
            <p:cNvPr id="174118" name="Text Box 149"/>
            <p:cNvSpPr txBox="1"/>
            <p:nvPr/>
          </p:nvSpPr>
          <p:spPr>
            <a:xfrm>
              <a:off x="4705" y="1016"/>
              <a:ext cx="336" cy="194"/>
            </a:xfrm>
            <a:prstGeom prst="rect">
              <a:avLst/>
            </a:prstGeom>
            <a:noFill/>
            <a:ln w="12700">
              <a:noFill/>
            </a:ln>
          </p:spPr>
          <p:txBody>
            <a:bodyPr lIns="0" tIns="0" rIns="0" bIns="0">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fontAlgn="ctr" hangingPunct="1">
                <a:spcBef>
                  <a:spcPct val="50000"/>
                </a:spcBef>
                <a:buNone/>
              </a:pPr>
              <a:r>
                <a:rPr lang="en-US" altLang="zh-CN" sz="2000" dirty="0">
                  <a:ea typeface="楷体_GB2312" pitchFamily="1" charset="-122"/>
                </a:rPr>
                <a:t>10Ω</a:t>
              </a:r>
              <a:endParaRPr lang="en-US" altLang="zh-CN" sz="2000" dirty="0">
                <a:ea typeface="楷体_GB2312" pitchFamily="1" charset="-122"/>
              </a:endParaRPr>
            </a:p>
          </p:txBody>
        </p:sp>
        <p:sp>
          <p:nvSpPr>
            <p:cNvPr id="174119" name="Text Box 150"/>
            <p:cNvSpPr txBox="1"/>
            <p:nvPr/>
          </p:nvSpPr>
          <p:spPr>
            <a:xfrm>
              <a:off x="4033" y="632"/>
              <a:ext cx="336" cy="194"/>
            </a:xfrm>
            <a:prstGeom prst="rect">
              <a:avLst/>
            </a:prstGeom>
            <a:noFill/>
            <a:ln w="12700">
              <a:noFill/>
            </a:ln>
          </p:spPr>
          <p:txBody>
            <a:bodyPr lIns="0" tIns="0" rIns="0" bIns="0">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fontAlgn="ctr" hangingPunct="1">
                <a:spcBef>
                  <a:spcPct val="50000"/>
                </a:spcBef>
                <a:buNone/>
              </a:pPr>
              <a:r>
                <a:rPr lang="en-US" altLang="zh-CN" sz="2000" dirty="0">
                  <a:ea typeface="楷体_GB2312" pitchFamily="1" charset="-122"/>
                </a:rPr>
                <a:t>5Ω</a:t>
              </a:r>
              <a:endParaRPr lang="en-US" altLang="zh-CN" sz="2000" dirty="0">
                <a:ea typeface="楷体_GB2312" pitchFamily="1" charset="-122"/>
              </a:endParaRPr>
            </a:p>
          </p:txBody>
        </p:sp>
        <p:sp>
          <p:nvSpPr>
            <p:cNvPr id="174120" name="Text Box 151"/>
            <p:cNvSpPr txBox="1"/>
            <p:nvPr/>
          </p:nvSpPr>
          <p:spPr>
            <a:xfrm>
              <a:off x="3457" y="440"/>
              <a:ext cx="336" cy="194"/>
            </a:xfrm>
            <a:prstGeom prst="rect">
              <a:avLst/>
            </a:prstGeom>
            <a:noFill/>
            <a:ln w="12700">
              <a:noFill/>
            </a:ln>
          </p:spPr>
          <p:txBody>
            <a:bodyPr lIns="0" tIns="0" rIns="0" bIns="0">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fontAlgn="ctr" hangingPunct="1">
                <a:spcBef>
                  <a:spcPct val="50000"/>
                </a:spcBef>
                <a:buNone/>
              </a:pPr>
              <a:r>
                <a:rPr lang="en-US" altLang="zh-CN" sz="2000" dirty="0">
                  <a:ea typeface="楷体_GB2312" pitchFamily="1" charset="-122"/>
                </a:rPr>
                <a:t>1Ω</a:t>
              </a:r>
              <a:endParaRPr lang="en-US" altLang="zh-CN" sz="2000" dirty="0">
                <a:ea typeface="楷体_GB2312" pitchFamily="1" charset="-122"/>
              </a:endParaRPr>
            </a:p>
          </p:txBody>
        </p:sp>
        <p:sp>
          <p:nvSpPr>
            <p:cNvPr id="174121" name="Text Box 152"/>
            <p:cNvSpPr txBox="1"/>
            <p:nvPr/>
          </p:nvSpPr>
          <p:spPr>
            <a:xfrm>
              <a:off x="3361" y="872"/>
              <a:ext cx="336" cy="372"/>
            </a:xfrm>
            <a:prstGeom prst="rect">
              <a:avLst/>
            </a:prstGeom>
            <a:noFill/>
            <a:ln w="12700">
              <a:noFill/>
            </a:ln>
          </p:spPr>
          <p:txBody>
            <a:bodyPr lIns="0" tIns="0" rIns="0" bIns="0">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just">
                <a:lnSpc>
                  <a:spcPct val="64000"/>
                </a:lnSpc>
                <a:spcBef>
                  <a:spcPct val="0"/>
                </a:spcBef>
                <a:buNone/>
              </a:pPr>
              <a:r>
                <a:rPr lang="en-US" altLang="zh-CN" sz="2000" dirty="0">
                  <a:ea typeface="楷体_GB2312" pitchFamily="1" charset="-122"/>
                </a:rPr>
                <a:t>+ 12V</a:t>
              </a:r>
              <a:r>
                <a:rPr lang="en-US" altLang="zh-CN" sz="2000" dirty="0">
                  <a:latin typeface="宋体" pitchFamily="2" charset="-122"/>
                  <a:ea typeface="楷体_GB2312" pitchFamily="1" charset="-122"/>
                </a:rPr>
                <a:t>-</a:t>
              </a:r>
              <a:endParaRPr lang="en-US" altLang="zh-CN" sz="2000" dirty="0">
                <a:latin typeface="宋体" pitchFamily="2" charset="-122"/>
                <a:ea typeface="楷体_GB2312" pitchFamily="1" charset="-122"/>
              </a:endParaRPr>
            </a:p>
          </p:txBody>
        </p:sp>
        <p:sp>
          <p:nvSpPr>
            <p:cNvPr id="174122" name="Text Box 153"/>
            <p:cNvSpPr txBox="1"/>
            <p:nvPr/>
          </p:nvSpPr>
          <p:spPr>
            <a:xfrm>
              <a:off x="4273" y="192"/>
              <a:ext cx="288" cy="201"/>
            </a:xfrm>
            <a:prstGeom prst="rect">
              <a:avLst/>
            </a:prstGeom>
            <a:noFill/>
            <a:ln w="12700">
              <a:noFill/>
            </a:ln>
          </p:spPr>
          <p:txBody>
            <a:bodyPr lIns="0" tIns="0" rIns="0" bIns="0">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just">
                <a:lnSpc>
                  <a:spcPct val="104000"/>
                </a:lnSpc>
                <a:spcBef>
                  <a:spcPct val="0"/>
                </a:spcBef>
                <a:buNone/>
              </a:pPr>
              <a:r>
                <a:rPr lang="en-US" altLang="zh-CN" sz="2000" dirty="0">
                  <a:ea typeface="楷体_GB2312" pitchFamily="1" charset="-122"/>
                </a:rPr>
                <a:t>2</a:t>
              </a:r>
              <a:r>
                <a:rPr lang="en-US" altLang="zh-CN" sz="2000" i="1" dirty="0">
                  <a:ea typeface="楷体_GB2312" pitchFamily="1" charset="-122"/>
                </a:rPr>
                <a:t>I</a:t>
              </a:r>
              <a:r>
                <a:rPr lang="en-US" altLang="zh-CN" sz="2000" baseline="-25000" dirty="0">
                  <a:ea typeface="楷体_GB2312" pitchFamily="1" charset="-122"/>
                </a:rPr>
                <a:t>1</a:t>
              </a:r>
              <a:endParaRPr lang="en-US" altLang="zh-CN" sz="2400" dirty="0">
                <a:solidFill>
                  <a:schemeClr val="accent2"/>
                </a:solidFill>
                <a:ea typeface="楷体_GB2312" pitchFamily="1" charset="-122"/>
              </a:endParaRPr>
            </a:p>
          </p:txBody>
        </p:sp>
        <p:sp>
          <p:nvSpPr>
            <p:cNvPr id="174123" name="Text Box 154"/>
            <p:cNvSpPr txBox="1"/>
            <p:nvPr/>
          </p:nvSpPr>
          <p:spPr>
            <a:xfrm>
              <a:off x="4657" y="728"/>
              <a:ext cx="288" cy="201"/>
            </a:xfrm>
            <a:prstGeom prst="rect">
              <a:avLst/>
            </a:prstGeom>
            <a:noFill/>
            <a:ln w="12700">
              <a:noFill/>
            </a:ln>
          </p:spPr>
          <p:txBody>
            <a:bodyPr lIns="0" tIns="0" rIns="0" bIns="0">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just">
                <a:lnSpc>
                  <a:spcPct val="104000"/>
                </a:lnSpc>
                <a:spcBef>
                  <a:spcPct val="0"/>
                </a:spcBef>
                <a:buNone/>
              </a:pPr>
              <a:r>
                <a:rPr lang="en-US" altLang="zh-CN" sz="2000" i="1" dirty="0">
                  <a:ea typeface="楷体_GB2312" pitchFamily="1" charset="-122"/>
                </a:rPr>
                <a:t>I</a:t>
              </a:r>
              <a:r>
                <a:rPr lang="en-US" altLang="zh-CN" sz="2000" baseline="-25000" dirty="0">
                  <a:ea typeface="楷体_GB2312" pitchFamily="1" charset="-122"/>
                </a:rPr>
                <a:t>1</a:t>
              </a:r>
              <a:endParaRPr lang="en-US" altLang="zh-CN" sz="2400" dirty="0">
                <a:solidFill>
                  <a:schemeClr val="accent2"/>
                </a:solidFill>
                <a:ea typeface="楷体_GB2312" pitchFamily="1" charset="-122"/>
              </a:endParaRPr>
            </a:p>
          </p:txBody>
        </p:sp>
        <p:sp>
          <p:nvSpPr>
            <p:cNvPr id="174124" name="Text Box 155"/>
            <p:cNvSpPr txBox="1"/>
            <p:nvPr/>
          </p:nvSpPr>
          <p:spPr>
            <a:xfrm>
              <a:off x="5089" y="384"/>
              <a:ext cx="288" cy="201"/>
            </a:xfrm>
            <a:prstGeom prst="rect">
              <a:avLst/>
            </a:prstGeom>
            <a:noFill/>
            <a:ln w="12700">
              <a:noFill/>
            </a:ln>
          </p:spPr>
          <p:txBody>
            <a:bodyPr lIns="0" tIns="0" rIns="0" bIns="0">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just">
                <a:lnSpc>
                  <a:spcPct val="104000"/>
                </a:lnSpc>
                <a:spcBef>
                  <a:spcPct val="0"/>
                </a:spcBef>
                <a:buNone/>
              </a:pPr>
              <a:r>
                <a:rPr lang="en-US" altLang="zh-CN" sz="2000" i="1" dirty="0">
                  <a:ea typeface="楷体_GB2312" pitchFamily="1" charset="-122"/>
                </a:rPr>
                <a:t>I</a:t>
              </a:r>
              <a:endParaRPr lang="en-US" altLang="zh-CN" sz="2400" dirty="0">
                <a:solidFill>
                  <a:schemeClr val="accent2"/>
                </a:solidFill>
                <a:ea typeface="楷体_GB2312" pitchFamily="1" charset="-122"/>
              </a:endParaRPr>
            </a:p>
          </p:txBody>
        </p:sp>
        <p:sp>
          <p:nvSpPr>
            <p:cNvPr id="174125" name="Text Box 156"/>
            <p:cNvSpPr txBox="1"/>
            <p:nvPr/>
          </p:nvSpPr>
          <p:spPr>
            <a:xfrm>
              <a:off x="4176" y="1344"/>
              <a:ext cx="240" cy="232"/>
            </a:xfrm>
            <a:prstGeom prst="rect">
              <a:avLst/>
            </a:prstGeom>
            <a:noFill/>
            <a:ln w="12700">
              <a:noFill/>
            </a:ln>
          </p:spPr>
          <p:txBody>
            <a:bodyPr lIns="0" tIns="0" rIns="0" bIns="0">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fontAlgn="ctr" hangingPunct="1">
                <a:spcBef>
                  <a:spcPct val="50000"/>
                </a:spcBef>
                <a:buNone/>
              </a:pPr>
              <a:r>
                <a:rPr lang="en-US" altLang="zh-CN" sz="2400" dirty="0">
                  <a:ea typeface="楷体_GB2312" pitchFamily="1" charset="-122"/>
                </a:rPr>
                <a:t>c</a:t>
              </a:r>
              <a:endParaRPr lang="en-US" altLang="zh-CN" sz="2400" dirty="0">
                <a:ea typeface="楷体_GB2312" pitchFamily="1" charset="-122"/>
              </a:endParaRPr>
            </a:p>
          </p:txBody>
        </p:sp>
        <p:sp>
          <p:nvSpPr>
            <p:cNvPr id="174126" name="Line 157"/>
            <p:cNvSpPr/>
            <p:nvPr/>
          </p:nvSpPr>
          <p:spPr>
            <a:xfrm>
              <a:off x="5280" y="672"/>
              <a:ext cx="0" cy="624"/>
            </a:xfrm>
            <a:prstGeom prst="line">
              <a:avLst/>
            </a:prstGeom>
            <a:ln w="12700" cap="flat" cmpd="sng">
              <a:solidFill>
                <a:srgbClr val="000000"/>
              </a:solidFill>
              <a:prstDash val="solid"/>
              <a:headEnd type="none" w="med" len="med"/>
              <a:tailEnd type="none" w="med" len="med"/>
            </a:ln>
          </p:spPr>
        </p:sp>
        <p:sp>
          <p:nvSpPr>
            <p:cNvPr id="174127" name="Line 158"/>
            <p:cNvSpPr/>
            <p:nvPr/>
          </p:nvSpPr>
          <p:spPr>
            <a:xfrm>
              <a:off x="5280" y="912"/>
              <a:ext cx="0" cy="96"/>
            </a:xfrm>
            <a:prstGeom prst="line">
              <a:avLst/>
            </a:prstGeom>
            <a:ln w="12700" cap="flat" cmpd="sng">
              <a:solidFill>
                <a:srgbClr val="FF3300"/>
              </a:solidFill>
              <a:prstDash val="solid"/>
              <a:headEnd type="none" w="med" len="med"/>
              <a:tailEnd type="triangle" w="med" len="med"/>
            </a:ln>
          </p:spPr>
        </p:sp>
        <p:sp>
          <p:nvSpPr>
            <p:cNvPr id="174128" name="Text Box 159"/>
            <p:cNvSpPr txBox="1"/>
            <p:nvPr/>
          </p:nvSpPr>
          <p:spPr>
            <a:xfrm>
              <a:off x="5040" y="864"/>
              <a:ext cx="240" cy="232"/>
            </a:xfrm>
            <a:prstGeom prst="rect">
              <a:avLst/>
            </a:prstGeom>
            <a:noFill/>
            <a:ln w="12700">
              <a:noFill/>
            </a:ln>
          </p:spPr>
          <p:txBody>
            <a:bodyPr lIns="0" tIns="0" rIns="0" bIns="0">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fontAlgn="ctr" hangingPunct="1">
                <a:spcBef>
                  <a:spcPct val="50000"/>
                </a:spcBef>
                <a:buNone/>
              </a:pPr>
              <a:r>
                <a:rPr lang="en-US" altLang="zh-CN" sz="2400" dirty="0">
                  <a:solidFill>
                    <a:srgbClr val="FF3300"/>
                  </a:solidFill>
                  <a:ea typeface="楷体_GB2312" pitchFamily="1" charset="-122"/>
                </a:rPr>
                <a:t>I</a:t>
              </a:r>
              <a:r>
                <a:rPr lang="en-US" altLang="zh-CN" sz="2400" baseline="-30000" dirty="0">
                  <a:solidFill>
                    <a:srgbClr val="FF3300"/>
                  </a:solidFill>
                  <a:ea typeface="楷体_GB2312" pitchFamily="1" charset="-122"/>
                </a:rPr>
                <a:t>SC</a:t>
              </a:r>
              <a:endParaRPr lang="en-US" altLang="zh-CN" sz="2400" baseline="-30000" dirty="0">
                <a:solidFill>
                  <a:srgbClr val="FF3300"/>
                </a:solidFill>
                <a:ea typeface="楷体_GB2312" pitchFamily="1" charset="-122"/>
              </a:endParaRPr>
            </a:p>
          </p:txBody>
        </p:sp>
        <p:sp>
          <p:nvSpPr>
            <p:cNvPr id="174129" name="Freeform 160"/>
            <p:cNvSpPr/>
            <p:nvPr/>
          </p:nvSpPr>
          <p:spPr>
            <a:xfrm rot="-5400000" flipH="1" flipV="1">
              <a:off x="4322" y="778"/>
              <a:ext cx="56" cy="132"/>
            </a:xfrm>
            <a:custGeom>
              <a:avLst/>
              <a:gdLst/>
              <a:ahLst/>
              <a:cxnLst>
                <a:cxn ang="0">
                  <a:pos x="0" y="0"/>
                </a:cxn>
                <a:cxn ang="0">
                  <a:pos x="14" y="15"/>
                </a:cxn>
                <a:cxn ang="0">
                  <a:pos x="27" y="0"/>
                </a:cxn>
                <a:cxn ang="0">
                  <a:pos x="14" y="71"/>
                </a:cxn>
                <a:cxn ang="0">
                  <a:pos x="0" y="0"/>
                </a:cxn>
              </a:cxnLst>
              <a:pathLst>
                <a:path w="80" h="180">
                  <a:moveTo>
                    <a:pt x="0" y="0"/>
                  </a:moveTo>
                  <a:lnTo>
                    <a:pt x="40" y="40"/>
                  </a:lnTo>
                  <a:lnTo>
                    <a:pt x="80" y="0"/>
                  </a:lnTo>
                  <a:lnTo>
                    <a:pt x="40" y="180"/>
                  </a:lnTo>
                  <a:lnTo>
                    <a:pt x="0" y="0"/>
                  </a:lnTo>
                  <a:close/>
                </a:path>
              </a:pathLst>
            </a:custGeom>
            <a:solidFill>
              <a:srgbClr val="000000">
                <a:alpha val="100000"/>
              </a:srgbClr>
            </a:solidFill>
            <a:ln w="0" cap="flat" cmpd="sng">
              <a:solidFill>
                <a:srgbClr val="000000">
                  <a:alpha val="100000"/>
                </a:srgbClr>
              </a:solidFill>
              <a:prstDash val="solid"/>
              <a:round/>
              <a:headEnd type="none" w="med" len="med"/>
              <a:tailEnd type="none" w="med" len="med"/>
            </a:ln>
          </p:spPr>
          <p:txBody>
            <a:bodyPr/>
            <a:p>
              <a:endParaRPr lang="zh-CN" altLang="en-US"/>
            </a:p>
          </p:txBody>
        </p:sp>
        <p:sp>
          <p:nvSpPr>
            <p:cNvPr id="174130" name="Freeform 161"/>
            <p:cNvSpPr/>
            <p:nvPr/>
          </p:nvSpPr>
          <p:spPr>
            <a:xfrm rot="5400000" flipV="1">
              <a:off x="3350" y="585"/>
              <a:ext cx="56" cy="133"/>
            </a:xfrm>
            <a:custGeom>
              <a:avLst/>
              <a:gdLst/>
              <a:ahLst/>
              <a:cxnLst>
                <a:cxn ang="0">
                  <a:pos x="0" y="0"/>
                </a:cxn>
                <a:cxn ang="0">
                  <a:pos x="14" y="16"/>
                </a:cxn>
                <a:cxn ang="0">
                  <a:pos x="27" y="0"/>
                </a:cxn>
                <a:cxn ang="0">
                  <a:pos x="14" y="72"/>
                </a:cxn>
                <a:cxn ang="0">
                  <a:pos x="0" y="0"/>
                </a:cxn>
              </a:cxnLst>
              <a:pathLst>
                <a:path w="80" h="180">
                  <a:moveTo>
                    <a:pt x="0" y="0"/>
                  </a:moveTo>
                  <a:lnTo>
                    <a:pt x="40" y="40"/>
                  </a:lnTo>
                  <a:lnTo>
                    <a:pt x="80" y="0"/>
                  </a:lnTo>
                  <a:lnTo>
                    <a:pt x="40" y="180"/>
                  </a:lnTo>
                  <a:lnTo>
                    <a:pt x="0" y="0"/>
                  </a:lnTo>
                  <a:close/>
                </a:path>
              </a:pathLst>
            </a:custGeom>
            <a:solidFill>
              <a:srgbClr val="000000">
                <a:alpha val="100000"/>
              </a:srgbClr>
            </a:solidFill>
            <a:ln w="6350" cap="flat" cmpd="sng">
              <a:solidFill>
                <a:srgbClr val="000000">
                  <a:alpha val="100000"/>
                </a:srgbClr>
              </a:solidFill>
              <a:prstDash val="solid"/>
              <a:round/>
              <a:headEnd type="none" w="med" len="med"/>
              <a:tailEnd type="none" w="med" len="med"/>
            </a:ln>
          </p:spPr>
          <p:txBody>
            <a:bodyPr/>
            <a:p>
              <a:endParaRPr lang="zh-CN" altLang="en-US"/>
            </a:p>
          </p:txBody>
        </p:sp>
        <p:sp>
          <p:nvSpPr>
            <p:cNvPr id="174131" name="Text Box 162"/>
            <p:cNvSpPr txBox="1"/>
            <p:nvPr/>
          </p:nvSpPr>
          <p:spPr>
            <a:xfrm>
              <a:off x="3312" y="384"/>
              <a:ext cx="288" cy="201"/>
            </a:xfrm>
            <a:prstGeom prst="rect">
              <a:avLst/>
            </a:prstGeom>
            <a:noFill/>
            <a:ln w="12700">
              <a:noFill/>
            </a:ln>
          </p:spPr>
          <p:txBody>
            <a:bodyPr lIns="0" tIns="0" rIns="0" bIns="0">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just">
                <a:lnSpc>
                  <a:spcPct val="104000"/>
                </a:lnSpc>
                <a:spcBef>
                  <a:spcPct val="0"/>
                </a:spcBef>
                <a:buNone/>
              </a:pPr>
              <a:r>
                <a:rPr lang="en-US" altLang="zh-CN" sz="2000" i="1" dirty="0">
                  <a:ea typeface="楷体_GB2312" pitchFamily="1" charset="-122"/>
                </a:rPr>
                <a:t>I</a:t>
              </a:r>
              <a:r>
                <a:rPr lang="en-US" altLang="zh-CN" sz="2000" baseline="-25000" dirty="0">
                  <a:ea typeface="楷体_GB2312" pitchFamily="1" charset="-122"/>
                </a:rPr>
                <a:t>3</a:t>
              </a:r>
              <a:endParaRPr lang="en-US" altLang="zh-CN" sz="2400" dirty="0">
                <a:solidFill>
                  <a:schemeClr val="accent2"/>
                </a:solidFill>
                <a:ea typeface="楷体_GB2312" pitchFamily="1" charset="-122"/>
              </a:endParaRPr>
            </a:p>
          </p:txBody>
        </p:sp>
        <p:sp>
          <p:nvSpPr>
            <p:cNvPr id="174132" name="Text Box 163"/>
            <p:cNvSpPr txBox="1"/>
            <p:nvPr/>
          </p:nvSpPr>
          <p:spPr>
            <a:xfrm>
              <a:off x="4320" y="576"/>
              <a:ext cx="288" cy="201"/>
            </a:xfrm>
            <a:prstGeom prst="rect">
              <a:avLst/>
            </a:prstGeom>
            <a:noFill/>
            <a:ln w="12700">
              <a:noFill/>
            </a:ln>
          </p:spPr>
          <p:txBody>
            <a:bodyPr lIns="0" tIns="0" rIns="0" bIns="0">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just">
                <a:lnSpc>
                  <a:spcPct val="104000"/>
                </a:lnSpc>
                <a:spcBef>
                  <a:spcPct val="0"/>
                </a:spcBef>
                <a:buNone/>
              </a:pPr>
              <a:r>
                <a:rPr lang="en-US" altLang="zh-CN" sz="2000" i="1" dirty="0">
                  <a:ea typeface="楷体_GB2312" pitchFamily="1" charset="-122"/>
                </a:rPr>
                <a:t>I</a:t>
              </a:r>
              <a:r>
                <a:rPr lang="en-US" altLang="zh-CN" sz="2000" baseline="-25000" dirty="0">
                  <a:ea typeface="楷体_GB2312" pitchFamily="1" charset="-122"/>
                </a:rPr>
                <a:t>2</a:t>
              </a:r>
              <a:endParaRPr lang="en-US" altLang="zh-CN" sz="2400" dirty="0">
                <a:solidFill>
                  <a:schemeClr val="accent2"/>
                </a:solidFill>
                <a:ea typeface="楷体_GB2312" pitchFamily="1" charset="-122"/>
              </a:endParaRPr>
            </a:p>
          </p:txBody>
        </p:sp>
      </p:grpSp>
      <p:sp>
        <p:nvSpPr>
          <p:cNvPr id="174093" name="Line 164"/>
          <p:cNvSpPr/>
          <p:nvPr/>
        </p:nvSpPr>
        <p:spPr>
          <a:xfrm flipH="1">
            <a:off x="4511675" y="6008370"/>
            <a:ext cx="504825" cy="358775"/>
          </a:xfrm>
          <a:prstGeom prst="line">
            <a:avLst/>
          </a:prstGeom>
          <a:ln w="38100" cap="flat" cmpd="sng">
            <a:solidFill>
              <a:schemeClr val="tx1"/>
            </a:solidFill>
            <a:prstDash val="solid"/>
            <a:headEnd type="none" w="med" len="med"/>
            <a:tailEnd type="triangle" w="med" len="med"/>
          </a:ln>
        </p:spPr>
      </p:sp>
      <p:sp>
        <p:nvSpPr>
          <p:cNvPr id="174094" name="Text Box 165"/>
          <p:cNvSpPr txBox="1"/>
          <p:nvPr/>
        </p:nvSpPr>
        <p:spPr>
          <a:xfrm>
            <a:off x="3359150" y="6367145"/>
            <a:ext cx="1800225" cy="46037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zh-CN" altLang="en-US" sz="2400" b="1" dirty="0">
                <a:ea typeface="楷体_GB2312" pitchFamily="1" charset="-122"/>
              </a:rPr>
              <a:t>开路电压</a:t>
            </a:r>
            <a:endParaRPr lang="zh-CN" altLang="en-US" sz="2400" b="1" dirty="0">
              <a:ea typeface="楷体_GB2312" pitchFamily="1" charset="-122"/>
            </a:endParaRPr>
          </a:p>
        </p:txBody>
      </p:sp>
      <p:sp>
        <p:nvSpPr>
          <p:cNvPr id="174095" name="Line 166"/>
          <p:cNvSpPr/>
          <p:nvPr/>
        </p:nvSpPr>
        <p:spPr>
          <a:xfrm>
            <a:off x="5519738" y="6008370"/>
            <a:ext cx="431800" cy="287338"/>
          </a:xfrm>
          <a:prstGeom prst="line">
            <a:avLst/>
          </a:prstGeom>
          <a:ln w="38100" cap="flat" cmpd="sng">
            <a:solidFill>
              <a:schemeClr val="tx1"/>
            </a:solidFill>
            <a:prstDash val="solid"/>
            <a:headEnd type="none" w="med" len="med"/>
            <a:tailEnd type="triangle" w="med" len="med"/>
          </a:ln>
        </p:spPr>
      </p:sp>
      <p:sp>
        <p:nvSpPr>
          <p:cNvPr id="174096" name="Text Box 167"/>
          <p:cNvSpPr txBox="1"/>
          <p:nvPr/>
        </p:nvSpPr>
        <p:spPr>
          <a:xfrm>
            <a:off x="5159375" y="6224270"/>
            <a:ext cx="1800225" cy="46037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zh-CN" altLang="en-US" sz="2400" b="1" dirty="0">
                <a:ea typeface="楷体_GB2312" pitchFamily="1" charset="-122"/>
              </a:rPr>
              <a:t>等效电阻</a:t>
            </a:r>
            <a:endParaRPr lang="zh-CN" altLang="en-US" sz="2400" b="1" dirty="0">
              <a:ea typeface="楷体_GB2312" pitchFamily="1"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wd">
                                    <p:tmAbs val="300"/>
                                  </p:iterate>
                                  <p:childTnLst>
                                    <p:set>
                                      <p:cBhvr>
                                        <p:cTn id="6" dur="1" fill="hold">
                                          <p:stCondLst>
                                            <p:cond delay="299"/>
                                          </p:stCondLst>
                                        </p:cTn>
                                        <p:tgtEl>
                                          <p:spTgt spid="23859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2386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499"/>
                                          </p:stCondLst>
                                        </p:cTn>
                                        <p:tgtEl>
                                          <p:spTgt spid="23864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iterate type="wd">
                                    <p:tmAbs val="300"/>
                                  </p:iterate>
                                  <p:childTnLst>
                                    <p:set>
                                      <p:cBhvr>
                                        <p:cTn id="18" dur="1" fill="hold">
                                          <p:stCondLst>
                                            <p:cond delay="299"/>
                                          </p:stCondLst>
                                        </p:cTn>
                                        <p:tgtEl>
                                          <p:spTgt spid="23867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iterate type="wd">
                                    <p:tmAbs val="300"/>
                                  </p:iterate>
                                  <p:childTnLst>
                                    <p:set>
                                      <p:cBhvr>
                                        <p:cTn id="22" dur="1" fill="hold">
                                          <p:stCondLst>
                                            <p:cond delay="299"/>
                                          </p:stCondLst>
                                        </p:cTn>
                                        <p:tgtEl>
                                          <p:spTgt spid="23867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iterate type="wd">
                                    <p:tmAbs val="300"/>
                                  </p:iterate>
                                  <p:childTnLst>
                                    <p:set>
                                      <p:cBhvr>
                                        <p:cTn id="26" dur="1" fill="hold">
                                          <p:stCondLst>
                                            <p:cond delay="299"/>
                                          </p:stCondLst>
                                        </p:cTn>
                                        <p:tgtEl>
                                          <p:spTgt spid="23867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iterate type="wd">
                                    <p:tmAbs val="300"/>
                                  </p:iterate>
                                  <p:childTnLst>
                                    <p:set>
                                      <p:cBhvr>
                                        <p:cTn id="30" dur="1" fill="hold">
                                          <p:stCondLst>
                                            <p:cond delay="299"/>
                                          </p:stCondLst>
                                        </p:cTn>
                                        <p:tgtEl>
                                          <p:spTgt spid="23867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iterate type="wd">
                                    <p:tmAbs val="300"/>
                                  </p:iterate>
                                  <p:childTnLst>
                                    <p:set>
                                      <p:cBhvr>
                                        <p:cTn id="34" dur="1" fill="hold">
                                          <p:stCondLst>
                                            <p:cond delay="299"/>
                                          </p:stCondLst>
                                        </p:cTn>
                                        <p:tgtEl>
                                          <p:spTgt spid="23868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499"/>
                                          </p:stCondLst>
                                        </p:cTn>
                                        <p:tgtEl>
                                          <p:spTgt spid="23868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iterate type="wd">
                                    <p:tmAbs val="300"/>
                                  </p:iterate>
                                  <p:childTnLst>
                                    <p:set>
                                      <p:cBhvr>
                                        <p:cTn id="42" dur="1" fill="hold">
                                          <p:stCondLst>
                                            <p:cond delay="299"/>
                                          </p:stCondLst>
                                        </p:cTn>
                                        <p:tgtEl>
                                          <p:spTgt spid="23867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499"/>
                                          </p:stCondLst>
                                        </p:cTn>
                                        <p:tgtEl>
                                          <p:spTgt spid="2387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8594" grpId="0"/>
      <p:bldP spid="238675" grpId="0"/>
      <p:bldP spid="238676" grpId="0"/>
      <p:bldP spid="238677" grpId="0"/>
      <p:bldP spid="238678" grpId="0"/>
      <p:bldP spid="238679" grpId="0"/>
      <p:bldP spid="238680" grpId="0"/>
    </p:bld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86"/>
          <p:cNvGrpSpPr/>
          <p:nvPr/>
        </p:nvGrpSpPr>
        <p:grpSpPr bwMode="auto">
          <a:xfrm>
            <a:off x="1685925" y="1719263"/>
            <a:ext cx="2428875" cy="2498725"/>
            <a:chOff x="102" y="1451"/>
            <a:chExt cx="1530" cy="1574"/>
          </a:xfrm>
        </p:grpSpPr>
        <p:sp>
          <p:nvSpPr>
            <p:cNvPr id="13374" name="Line 13"/>
            <p:cNvSpPr>
              <a:spLocks noChangeShapeType="1"/>
            </p:cNvSpPr>
            <p:nvPr/>
          </p:nvSpPr>
          <p:spPr bwMode="auto">
            <a:xfrm flipV="1">
              <a:off x="288" y="1749"/>
              <a:ext cx="1296"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375" name="Line 14"/>
            <p:cNvSpPr>
              <a:spLocks noChangeShapeType="1"/>
            </p:cNvSpPr>
            <p:nvPr/>
          </p:nvSpPr>
          <p:spPr bwMode="auto">
            <a:xfrm flipV="1">
              <a:off x="288" y="2949"/>
              <a:ext cx="1296"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9167" name="Rectangle 15"/>
            <p:cNvSpPr>
              <a:spLocks noChangeArrowheads="1"/>
            </p:cNvSpPr>
            <p:nvPr/>
          </p:nvSpPr>
          <p:spPr bwMode="auto">
            <a:xfrm>
              <a:off x="528" y="1701"/>
              <a:ext cx="336" cy="100"/>
            </a:xfrm>
            <a:prstGeom prst="rect">
              <a:avLst/>
            </a:prstGeom>
            <a:gradFill rotWithShape="1">
              <a:gsLst>
                <a:gs pos="0">
                  <a:schemeClr val="accent1">
                    <a:gamma/>
                    <a:shade val="46275"/>
                    <a:invGamma/>
                  </a:schemeClr>
                </a:gs>
                <a:gs pos="50000">
                  <a:schemeClr val="accent1"/>
                </a:gs>
                <a:gs pos="100000">
                  <a:schemeClr val="accent1">
                    <a:gamma/>
                    <a:shade val="46275"/>
                    <a:invGamma/>
                  </a:schemeClr>
                </a:gs>
              </a:gsLst>
              <a:lin ang="5400000" scaled="1"/>
            </a:gradFill>
            <a:ln w="19050">
              <a:solidFill>
                <a:schemeClr val="tx1"/>
              </a:solidFill>
              <a:miter lim="800000"/>
            </a:ln>
            <a:effectLst/>
          </p:spPr>
          <p:txBody>
            <a:bodyPr wrap="none" anchor="ctr"/>
            <a:lstStyle/>
            <a:p>
              <a:pPr>
                <a:defRPr/>
              </a:pPr>
              <a:endParaRPr lang="zh-CN" altLang="en-US"/>
            </a:p>
          </p:txBody>
        </p:sp>
        <p:sp>
          <p:nvSpPr>
            <p:cNvPr id="13377" name="Line 16"/>
            <p:cNvSpPr>
              <a:spLocks noChangeShapeType="1"/>
            </p:cNvSpPr>
            <p:nvPr/>
          </p:nvSpPr>
          <p:spPr bwMode="auto">
            <a:xfrm>
              <a:off x="1104" y="1749"/>
              <a:ext cx="0" cy="1200"/>
            </a:xfrm>
            <a:prstGeom prst="line">
              <a:avLst/>
            </a:prstGeom>
            <a:noFill/>
            <a:ln w="28575">
              <a:solidFill>
                <a:schemeClr val="tx1"/>
              </a:solidFill>
              <a:round/>
              <a:headEnd type="none" w="sm" len="sm"/>
              <a:tailEnd type="non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378" name="Line 17"/>
            <p:cNvSpPr>
              <a:spLocks noChangeShapeType="1"/>
            </p:cNvSpPr>
            <p:nvPr/>
          </p:nvSpPr>
          <p:spPr bwMode="auto">
            <a:xfrm>
              <a:off x="1584" y="1749"/>
              <a:ext cx="0" cy="1200"/>
            </a:xfrm>
            <a:prstGeom prst="line">
              <a:avLst/>
            </a:prstGeom>
            <a:noFill/>
            <a:ln w="28575">
              <a:solidFill>
                <a:schemeClr val="tx1"/>
              </a:solidFill>
              <a:round/>
              <a:headEnd type="none" w="sm" len="sm"/>
              <a:tailEnd type="non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9170" name="Rectangle 18"/>
            <p:cNvSpPr>
              <a:spLocks noChangeArrowheads="1"/>
            </p:cNvSpPr>
            <p:nvPr/>
          </p:nvSpPr>
          <p:spPr bwMode="auto">
            <a:xfrm>
              <a:off x="1536" y="2181"/>
              <a:ext cx="96" cy="336"/>
            </a:xfrm>
            <a:prstGeom prst="rect">
              <a:avLst/>
            </a:prstGeom>
            <a:gradFill rotWithShape="1">
              <a:gsLst>
                <a:gs pos="0">
                  <a:schemeClr val="accent1">
                    <a:gamma/>
                    <a:shade val="46275"/>
                    <a:invGamma/>
                  </a:schemeClr>
                </a:gs>
                <a:gs pos="50000">
                  <a:schemeClr val="accent1"/>
                </a:gs>
                <a:gs pos="100000">
                  <a:schemeClr val="accent1">
                    <a:gamma/>
                    <a:shade val="46275"/>
                    <a:invGamma/>
                  </a:schemeClr>
                </a:gs>
              </a:gsLst>
              <a:lin ang="0" scaled="1"/>
            </a:gradFill>
            <a:ln w="28575">
              <a:solidFill>
                <a:schemeClr val="tx1"/>
              </a:solidFill>
              <a:miter lim="800000"/>
            </a:ln>
            <a:effectLst/>
          </p:spPr>
          <p:txBody>
            <a:bodyPr wrap="none" anchor="ctr"/>
            <a:lstStyle/>
            <a:p>
              <a:pPr>
                <a:defRPr/>
              </a:pPr>
              <a:endParaRPr lang="zh-CN" altLang="en-US"/>
            </a:p>
          </p:txBody>
        </p:sp>
        <p:sp>
          <p:nvSpPr>
            <p:cNvPr id="49171" name="Rectangle 19"/>
            <p:cNvSpPr>
              <a:spLocks noChangeArrowheads="1"/>
            </p:cNvSpPr>
            <p:nvPr/>
          </p:nvSpPr>
          <p:spPr bwMode="auto">
            <a:xfrm>
              <a:off x="1056" y="2181"/>
              <a:ext cx="96" cy="336"/>
            </a:xfrm>
            <a:prstGeom prst="rect">
              <a:avLst/>
            </a:prstGeom>
            <a:gradFill rotWithShape="1">
              <a:gsLst>
                <a:gs pos="0">
                  <a:schemeClr val="accent1">
                    <a:gamma/>
                    <a:shade val="46275"/>
                    <a:invGamma/>
                  </a:schemeClr>
                </a:gs>
                <a:gs pos="50000">
                  <a:schemeClr val="accent1"/>
                </a:gs>
                <a:gs pos="100000">
                  <a:schemeClr val="accent1">
                    <a:gamma/>
                    <a:shade val="46275"/>
                    <a:invGamma/>
                  </a:schemeClr>
                </a:gs>
              </a:gsLst>
              <a:lin ang="0" scaled="1"/>
            </a:gradFill>
            <a:ln w="28575">
              <a:solidFill>
                <a:schemeClr val="tx1"/>
              </a:solidFill>
              <a:miter lim="800000"/>
            </a:ln>
            <a:effectLst/>
          </p:spPr>
          <p:txBody>
            <a:bodyPr wrap="none" anchor="ctr"/>
            <a:lstStyle/>
            <a:p>
              <a:pPr>
                <a:defRPr/>
              </a:pPr>
              <a:endParaRPr lang="zh-CN" altLang="en-US"/>
            </a:p>
          </p:txBody>
        </p:sp>
        <p:graphicFrame>
          <p:nvGraphicFramePr>
            <p:cNvPr id="13334" name="Object 59"/>
            <p:cNvGraphicFramePr>
              <a:graphicFrameLocks noChangeAspect="1"/>
            </p:cNvGraphicFramePr>
            <p:nvPr/>
          </p:nvGraphicFramePr>
          <p:xfrm>
            <a:off x="612" y="1451"/>
            <a:ext cx="200" cy="240"/>
          </p:xfrm>
          <a:graphic>
            <a:graphicData uri="http://schemas.openxmlformats.org/presentationml/2006/ole">
              <mc:AlternateContent xmlns:mc="http://schemas.openxmlformats.org/markup-compatibility/2006">
                <mc:Choice xmlns:v="urn:schemas-microsoft-com:vml" Requires="v">
                  <p:oleObj spid="_x0000_s92" name="Equation" r:id="rId1" imgW="317500" imgH="380365" progId="Equation.DSMT4">
                    <p:embed/>
                  </p:oleObj>
                </mc:Choice>
                <mc:Fallback>
                  <p:oleObj name="Equation" r:id="rId1" imgW="317500" imgH="380365" progId="Equation.DSMT4">
                    <p:embed/>
                    <p:pic>
                      <p:nvPicPr>
                        <p:cNvPr id="0" name="Object 5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2" y="1451"/>
                          <a:ext cx="200" cy="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335" name="Object 60"/>
            <p:cNvGraphicFramePr>
              <a:graphicFrameLocks noChangeAspect="1"/>
            </p:cNvGraphicFramePr>
            <p:nvPr/>
          </p:nvGraphicFramePr>
          <p:xfrm>
            <a:off x="831" y="2217"/>
            <a:ext cx="216" cy="240"/>
          </p:xfrm>
          <a:graphic>
            <a:graphicData uri="http://schemas.openxmlformats.org/presentationml/2006/ole">
              <mc:AlternateContent xmlns:mc="http://schemas.openxmlformats.org/markup-compatibility/2006">
                <mc:Choice xmlns:v="urn:schemas-microsoft-com:vml" Requires="v">
                  <p:oleObj spid="_x0000_s3" name="Equation" r:id="rId3" imgW="342900" imgH="381000" progId="Equation.DSMT4">
                    <p:embed/>
                  </p:oleObj>
                </mc:Choice>
                <mc:Fallback>
                  <p:oleObj name="Equation" r:id="rId3" imgW="342900" imgH="381000" progId="Equation.DSMT4">
                    <p:embed/>
                    <p:pic>
                      <p:nvPicPr>
                        <p:cNvPr id="0" name="Object 6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1" y="2217"/>
                          <a:ext cx="216" cy="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336" name="Object 61"/>
            <p:cNvGraphicFramePr>
              <a:graphicFrameLocks noChangeAspect="1"/>
            </p:cNvGraphicFramePr>
            <p:nvPr/>
          </p:nvGraphicFramePr>
          <p:xfrm>
            <a:off x="1284" y="2217"/>
            <a:ext cx="216" cy="240"/>
          </p:xfrm>
          <a:graphic>
            <a:graphicData uri="http://schemas.openxmlformats.org/presentationml/2006/ole">
              <mc:AlternateContent xmlns:mc="http://schemas.openxmlformats.org/markup-compatibility/2006">
                <mc:Choice xmlns:v="urn:schemas-microsoft-com:vml" Requires="v">
                  <p:oleObj spid="_x0000_s4" name="Equation" r:id="rId5" imgW="342900" imgH="381000" progId="Equation.DSMT4">
                    <p:embed/>
                  </p:oleObj>
                </mc:Choice>
                <mc:Fallback>
                  <p:oleObj name="Equation" r:id="rId5" imgW="342900" imgH="381000" progId="Equation.DSMT4">
                    <p:embed/>
                    <p:pic>
                      <p:nvPicPr>
                        <p:cNvPr id="0" name="Object 6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84" y="2217"/>
                          <a:ext cx="216" cy="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337" name="Object 66"/>
            <p:cNvGraphicFramePr>
              <a:graphicFrameLocks noChangeAspect="1"/>
            </p:cNvGraphicFramePr>
            <p:nvPr/>
          </p:nvGraphicFramePr>
          <p:xfrm>
            <a:off x="102" y="1678"/>
            <a:ext cx="128" cy="136"/>
          </p:xfrm>
          <a:graphic>
            <a:graphicData uri="http://schemas.openxmlformats.org/presentationml/2006/ole">
              <mc:AlternateContent xmlns:mc="http://schemas.openxmlformats.org/markup-compatibility/2006">
                <mc:Choice xmlns:v="urn:schemas-microsoft-com:vml" Requires="v">
                  <p:oleObj spid="_x0000_s5" name="Equation" r:id="rId7" imgW="203200" imgH="215900" progId="Equation.DSMT4">
                    <p:embed/>
                  </p:oleObj>
                </mc:Choice>
                <mc:Fallback>
                  <p:oleObj name="Equation" r:id="rId7" imgW="203200" imgH="215900" progId="Equation.DSMT4">
                    <p:embed/>
                    <p:pic>
                      <p:nvPicPr>
                        <p:cNvPr id="0" name="Object 6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2" y="1678"/>
                          <a:ext cx="128" cy="1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338" name="Object 67"/>
            <p:cNvGraphicFramePr>
              <a:graphicFrameLocks noChangeAspect="1"/>
            </p:cNvGraphicFramePr>
            <p:nvPr/>
          </p:nvGraphicFramePr>
          <p:xfrm>
            <a:off x="106" y="2849"/>
            <a:ext cx="120" cy="176"/>
          </p:xfrm>
          <a:graphic>
            <a:graphicData uri="http://schemas.openxmlformats.org/presentationml/2006/ole">
              <mc:AlternateContent xmlns:mc="http://schemas.openxmlformats.org/markup-compatibility/2006">
                <mc:Choice xmlns:v="urn:schemas-microsoft-com:vml" Requires="v">
                  <p:oleObj spid="_x0000_s6" name="Equation" r:id="rId9" imgW="190500" imgH="279400" progId="Equation.DSMT4">
                    <p:embed/>
                  </p:oleObj>
                </mc:Choice>
                <mc:Fallback>
                  <p:oleObj name="Equation" r:id="rId9" imgW="190500" imgH="279400" progId="Equation.DSMT4">
                    <p:embed/>
                    <p:pic>
                      <p:nvPicPr>
                        <p:cNvPr id="0" name="Object 6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6" y="2849"/>
                          <a:ext cx="120" cy="17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3381" name="Oval 68"/>
            <p:cNvSpPr>
              <a:spLocks noChangeArrowheads="1"/>
            </p:cNvSpPr>
            <p:nvPr/>
          </p:nvSpPr>
          <p:spPr bwMode="auto">
            <a:xfrm>
              <a:off x="243" y="1706"/>
              <a:ext cx="57" cy="57"/>
            </a:xfrm>
            <a:prstGeom prst="ellipse">
              <a:avLst/>
            </a:prstGeom>
            <a:solidFill>
              <a:schemeClr val="accent1"/>
            </a:solidFill>
            <a:ln w="28575">
              <a:solidFill>
                <a:schemeClr val="tx1"/>
              </a:solidFill>
              <a:round/>
            </a:ln>
          </p:spPr>
          <p:txBody>
            <a:bodyPr wrap="none" anchor="ctr"/>
            <a:lstStyle/>
            <a:p>
              <a:endParaRPr lang="zh-CN" altLang="en-US"/>
            </a:p>
          </p:txBody>
        </p:sp>
        <p:sp>
          <p:nvSpPr>
            <p:cNvPr id="13382" name="Oval 69"/>
            <p:cNvSpPr>
              <a:spLocks noChangeArrowheads="1"/>
            </p:cNvSpPr>
            <p:nvPr/>
          </p:nvSpPr>
          <p:spPr bwMode="auto">
            <a:xfrm>
              <a:off x="243" y="2925"/>
              <a:ext cx="57" cy="57"/>
            </a:xfrm>
            <a:prstGeom prst="ellipse">
              <a:avLst/>
            </a:prstGeom>
            <a:solidFill>
              <a:schemeClr val="accent1"/>
            </a:solidFill>
            <a:ln w="28575">
              <a:solidFill>
                <a:schemeClr val="tx1"/>
              </a:solidFill>
              <a:round/>
            </a:ln>
          </p:spPr>
          <p:txBody>
            <a:bodyPr wrap="none" anchor="ctr"/>
            <a:lstStyle/>
            <a:p>
              <a:endParaRPr lang="zh-CN" altLang="en-US"/>
            </a:p>
          </p:txBody>
        </p:sp>
      </p:grpSp>
      <p:grpSp>
        <p:nvGrpSpPr>
          <p:cNvPr id="8" name="Group 87"/>
          <p:cNvGrpSpPr/>
          <p:nvPr/>
        </p:nvGrpSpPr>
        <p:grpSpPr bwMode="auto">
          <a:xfrm>
            <a:off x="4340225" y="1765300"/>
            <a:ext cx="3309938" cy="2357438"/>
            <a:chOff x="1774" y="1480"/>
            <a:chExt cx="2085" cy="1485"/>
          </a:xfrm>
        </p:grpSpPr>
        <p:sp>
          <p:nvSpPr>
            <p:cNvPr id="49158" name="Oval 6"/>
            <p:cNvSpPr>
              <a:spLocks noChangeArrowheads="1"/>
            </p:cNvSpPr>
            <p:nvPr/>
          </p:nvSpPr>
          <p:spPr bwMode="auto">
            <a:xfrm>
              <a:off x="1994" y="2526"/>
              <a:ext cx="232" cy="232"/>
            </a:xfrm>
            <a:prstGeom prst="ellipse">
              <a:avLst/>
            </a:prstGeom>
            <a:gradFill rotWithShape="1">
              <a:gsLst>
                <a:gs pos="0">
                  <a:schemeClr val="accent1">
                    <a:gamma/>
                    <a:shade val="46275"/>
                    <a:invGamma/>
                  </a:schemeClr>
                </a:gs>
                <a:gs pos="50000">
                  <a:schemeClr val="accent1"/>
                </a:gs>
                <a:gs pos="100000">
                  <a:schemeClr val="accent1">
                    <a:gamma/>
                    <a:shade val="46275"/>
                    <a:invGamma/>
                  </a:schemeClr>
                </a:gs>
              </a:gsLst>
              <a:lin ang="5400000" scaled="1"/>
            </a:gradFill>
            <a:ln w="28575">
              <a:solidFill>
                <a:schemeClr val="tx1"/>
              </a:solidFill>
              <a:round/>
            </a:ln>
            <a:effectLst/>
          </p:spPr>
          <p:txBody>
            <a:bodyPr wrap="none" anchor="ctr"/>
            <a:lstStyle/>
            <a:p>
              <a:pPr>
                <a:defRPr/>
              </a:pPr>
              <a:endParaRPr lang="zh-CN" altLang="en-US"/>
            </a:p>
          </p:txBody>
        </p:sp>
        <p:sp>
          <p:nvSpPr>
            <p:cNvPr id="49159" name="Oval 7"/>
            <p:cNvSpPr>
              <a:spLocks noChangeArrowheads="1"/>
            </p:cNvSpPr>
            <p:nvPr/>
          </p:nvSpPr>
          <p:spPr bwMode="auto">
            <a:xfrm>
              <a:off x="2477" y="2526"/>
              <a:ext cx="232" cy="232"/>
            </a:xfrm>
            <a:prstGeom prst="ellipse">
              <a:avLst/>
            </a:prstGeom>
            <a:gradFill rotWithShape="1">
              <a:gsLst>
                <a:gs pos="0">
                  <a:schemeClr val="accent1">
                    <a:gamma/>
                    <a:shade val="46275"/>
                    <a:invGamma/>
                  </a:schemeClr>
                </a:gs>
                <a:gs pos="50000">
                  <a:schemeClr val="accent1"/>
                </a:gs>
                <a:gs pos="100000">
                  <a:schemeClr val="accent1">
                    <a:gamma/>
                    <a:shade val="46275"/>
                    <a:invGamma/>
                  </a:schemeClr>
                </a:gs>
              </a:gsLst>
              <a:lin ang="5400000" scaled="1"/>
            </a:gradFill>
            <a:ln w="28575">
              <a:solidFill>
                <a:schemeClr val="tx1"/>
              </a:solidFill>
              <a:round/>
            </a:ln>
            <a:effectLst/>
          </p:spPr>
          <p:txBody>
            <a:bodyPr wrap="none" anchor="ctr"/>
            <a:lstStyle/>
            <a:p>
              <a:pPr>
                <a:defRPr/>
              </a:pPr>
              <a:endParaRPr lang="zh-CN" altLang="en-US"/>
            </a:p>
          </p:txBody>
        </p:sp>
        <p:sp>
          <p:nvSpPr>
            <p:cNvPr id="13358" name="Line 20"/>
            <p:cNvSpPr>
              <a:spLocks noChangeShapeType="1"/>
            </p:cNvSpPr>
            <p:nvPr/>
          </p:nvSpPr>
          <p:spPr bwMode="auto">
            <a:xfrm>
              <a:off x="3264" y="1749"/>
              <a:ext cx="0" cy="1200"/>
            </a:xfrm>
            <a:prstGeom prst="line">
              <a:avLst/>
            </a:prstGeom>
            <a:noFill/>
            <a:ln w="28575">
              <a:solidFill>
                <a:schemeClr val="tx1"/>
              </a:solidFill>
              <a:round/>
              <a:headEnd type="none" w="sm" len="sm"/>
              <a:tailEnd type="non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359" name="Line 21"/>
            <p:cNvSpPr>
              <a:spLocks noChangeShapeType="1"/>
            </p:cNvSpPr>
            <p:nvPr/>
          </p:nvSpPr>
          <p:spPr bwMode="auto">
            <a:xfrm flipV="1">
              <a:off x="3744" y="1749"/>
              <a:ext cx="0" cy="1200"/>
            </a:xfrm>
            <a:prstGeom prst="line">
              <a:avLst/>
            </a:prstGeom>
            <a:noFill/>
            <a:ln w="28575">
              <a:solidFill>
                <a:schemeClr val="tx1"/>
              </a:solidFill>
              <a:round/>
              <a:headEnd type="none" w="sm" len="sm"/>
              <a:tailEnd type="non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360" name="Line 22"/>
            <p:cNvSpPr>
              <a:spLocks noChangeShapeType="1"/>
            </p:cNvSpPr>
            <p:nvPr/>
          </p:nvSpPr>
          <p:spPr bwMode="auto">
            <a:xfrm flipH="1" flipV="1">
              <a:off x="3744" y="2373"/>
              <a:ext cx="0" cy="144"/>
            </a:xfrm>
            <a:prstGeom prst="line">
              <a:avLst/>
            </a:prstGeom>
            <a:noFill/>
            <a:ln w="28575">
              <a:solidFill>
                <a:schemeClr val="tx1"/>
              </a:solidFill>
              <a:round/>
              <a:headEnd type="none" w="sm" len="sm"/>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361" name="Line 23"/>
            <p:cNvSpPr>
              <a:spLocks noChangeShapeType="1"/>
            </p:cNvSpPr>
            <p:nvPr/>
          </p:nvSpPr>
          <p:spPr bwMode="auto">
            <a:xfrm flipV="1">
              <a:off x="2112" y="2949"/>
              <a:ext cx="1632"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362" name="Line 24"/>
            <p:cNvSpPr>
              <a:spLocks noChangeShapeType="1"/>
            </p:cNvSpPr>
            <p:nvPr/>
          </p:nvSpPr>
          <p:spPr bwMode="auto">
            <a:xfrm>
              <a:off x="2112" y="1749"/>
              <a:ext cx="672"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363" name="Line 25"/>
            <p:cNvSpPr>
              <a:spLocks noChangeShapeType="1"/>
            </p:cNvSpPr>
            <p:nvPr/>
          </p:nvSpPr>
          <p:spPr bwMode="auto">
            <a:xfrm flipH="1" flipV="1">
              <a:off x="3072" y="1749"/>
              <a:ext cx="672"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9181" name="Rectangle 29"/>
            <p:cNvSpPr>
              <a:spLocks noChangeArrowheads="1"/>
            </p:cNvSpPr>
            <p:nvPr/>
          </p:nvSpPr>
          <p:spPr bwMode="auto">
            <a:xfrm>
              <a:off x="3216" y="2133"/>
              <a:ext cx="96" cy="336"/>
            </a:xfrm>
            <a:prstGeom prst="rect">
              <a:avLst/>
            </a:prstGeom>
            <a:gradFill rotWithShape="1">
              <a:gsLst>
                <a:gs pos="0">
                  <a:schemeClr val="accent1">
                    <a:gamma/>
                    <a:shade val="46275"/>
                    <a:invGamma/>
                  </a:schemeClr>
                </a:gs>
                <a:gs pos="50000">
                  <a:schemeClr val="accent1"/>
                </a:gs>
                <a:gs pos="100000">
                  <a:schemeClr val="accent1">
                    <a:gamma/>
                    <a:shade val="46275"/>
                    <a:invGamma/>
                  </a:schemeClr>
                </a:gs>
              </a:gsLst>
              <a:lin ang="0" scaled="1"/>
            </a:gradFill>
            <a:ln w="28575">
              <a:solidFill>
                <a:schemeClr val="tx1"/>
              </a:solidFill>
              <a:miter lim="800000"/>
            </a:ln>
            <a:effectLst/>
          </p:spPr>
          <p:txBody>
            <a:bodyPr wrap="none" anchor="ctr"/>
            <a:lstStyle/>
            <a:p>
              <a:pPr>
                <a:defRPr/>
              </a:pPr>
              <a:endParaRPr lang="zh-CN" altLang="en-US"/>
            </a:p>
          </p:txBody>
        </p:sp>
        <p:sp>
          <p:nvSpPr>
            <p:cNvPr id="49182" name="Rectangle 30"/>
            <p:cNvSpPr>
              <a:spLocks noChangeArrowheads="1"/>
            </p:cNvSpPr>
            <p:nvPr/>
          </p:nvSpPr>
          <p:spPr bwMode="auto">
            <a:xfrm>
              <a:off x="3696" y="1941"/>
              <a:ext cx="97" cy="336"/>
            </a:xfrm>
            <a:prstGeom prst="rect">
              <a:avLst/>
            </a:prstGeom>
            <a:gradFill rotWithShape="1">
              <a:gsLst>
                <a:gs pos="0">
                  <a:schemeClr val="accent1">
                    <a:gamma/>
                    <a:shade val="46275"/>
                    <a:invGamma/>
                  </a:schemeClr>
                </a:gs>
                <a:gs pos="50000">
                  <a:schemeClr val="accent1"/>
                </a:gs>
                <a:gs pos="100000">
                  <a:schemeClr val="accent1">
                    <a:gamma/>
                    <a:shade val="46275"/>
                    <a:invGamma/>
                  </a:schemeClr>
                </a:gs>
              </a:gsLst>
              <a:lin ang="0" scaled="1"/>
            </a:gradFill>
            <a:ln w="28575">
              <a:solidFill>
                <a:schemeClr val="tx1"/>
              </a:solidFill>
              <a:miter lim="800000"/>
            </a:ln>
            <a:effectLst/>
          </p:spPr>
          <p:txBody>
            <a:bodyPr wrap="none" anchor="ctr"/>
            <a:lstStyle/>
            <a:p>
              <a:pPr>
                <a:defRPr/>
              </a:pPr>
              <a:endParaRPr lang="zh-CN" altLang="en-US"/>
            </a:p>
          </p:txBody>
        </p:sp>
        <p:sp>
          <p:nvSpPr>
            <p:cNvPr id="13366" name="Line 51"/>
            <p:cNvSpPr>
              <a:spLocks noChangeShapeType="1"/>
            </p:cNvSpPr>
            <p:nvPr/>
          </p:nvSpPr>
          <p:spPr bwMode="auto">
            <a:xfrm>
              <a:off x="2112" y="1749"/>
              <a:ext cx="0" cy="1200"/>
            </a:xfrm>
            <a:prstGeom prst="line">
              <a:avLst/>
            </a:prstGeom>
            <a:noFill/>
            <a:ln w="28575">
              <a:solidFill>
                <a:schemeClr val="tx1"/>
              </a:solidFill>
              <a:round/>
              <a:headEnd type="none" w="sm" len="sm"/>
              <a:tailEnd type="non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367" name="Line 52"/>
            <p:cNvSpPr>
              <a:spLocks noChangeShapeType="1"/>
            </p:cNvSpPr>
            <p:nvPr/>
          </p:nvSpPr>
          <p:spPr bwMode="auto">
            <a:xfrm>
              <a:off x="2592" y="1749"/>
              <a:ext cx="0" cy="1200"/>
            </a:xfrm>
            <a:prstGeom prst="line">
              <a:avLst/>
            </a:prstGeom>
            <a:noFill/>
            <a:ln w="28575">
              <a:solidFill>
                <a:schemeClr val="tx1"/>
              </a:solidFill>
              <a:round/>
              <a:headEnd type="none" w="sm" len="sm"/>
              <a:tailEnd type="non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9205" name="Rectangle 53"/>
            <p:cNvSpPr>
              <a:spLocks noChangeArrowheads="1"/>
            </p:cNvSpPr>
            <p:nvPr/>
          </p:nvSpPr>
          <p:spPr bwMode="auto">
            <a:xfrm>
              <a:off x="2544" y="1941"/>
              <a:ext cx="96" cy="336"/>
            </a:xfrm>
            <a:prstGeom prst="rect">
              <a:avLst/>
            </a:prstGeom>
            <a:gradFill rotWithShape="1">
              <a:gsLst>
                <a:gs pos="0">
                  <a:schemeClr val="accent1">
                    <a:gamma/>
                    <a:shade val="46275"/>
                    <a:invGamma/>
                  </a:schemeClr>
                </a:gs>
                <a:gs pos="50000">
                  <a:schemeClr val="accent1"/>
                </a:gs>
                <a:gs pos="100000">
                  <a:schemeClr val="accent1">
                    <a:gamma/>
                    <a:shade val="46275"/>
                    <a:invGamma/>
                  </a:schemeClr>
                </a:gs>
              </a:gsLst>
              <a:lin ang="0" scaled="1"/>
            </a:gradFill>
            <a:ln w="28575">
              <a:solidFill>
                <a:schemeClr val="tx1"/>
              </a:solidFill>
              <a:miter lim="800000"/>
            </a:ln>
            <a:effectLst/>
          </p:spPr>
          <p:txBody>
            <a:bodyPr wrap="none" anchor="ctr"/>
            <a:lstStyle/>
            <a:p>
              <a:pPr>
                <a:defRPr/>
              </a:pPr>
              <a:endParaRPr lang="zh-CN" altLang="en-US"/>
            </a:p>
          </p:txBody>
        </p:sp>
        <p:sp>
          <p:nvSpPr>
            <p:cNvPr id="49206" name="Rectangle 54"/>
            <p:cNvSpPr>
              <a:spLocks noChangeArrowheads="1"/>
            </p:cNvSpPr>
            <p:nvPr/>
          </p:nvSpPr>
          <p:spPr bwMode="auto">
            <a:xfrm>
              <a:off x="2064" y="1941"/>
              <a:ext cx="96" cy="336"/>
            </a:xfrm>
            <a:prstGeom prst="rect">
              <a:avLst/>
            </a:prstGeom>
            <a:gradFill rotWithShape="1">
              <a:gsLst>
                <a:gs pos="0">
                  <a:schemeClr val="accent1">
                    <a:gamma/>
                    <a:shade val="46275"/>
                    <a:invGamma/>
                  </a:schemeClr>
                </a:gs>
                <a:gs pos="50000">
                  <a:schemeClr val="accent1"/>
                </a:gs>
                <a:gs pos="100000">
                  <a:schemeClr val="accent1">
                    <a:gamma/>
                    <a:shade val="46275"/>
                    <a:invGamma/>
                  </a:schemeClr>
                </a:gs>
              </a:gsLst>
              <a:lin ang="0" scaled="1"/>
            </a:gradFill>
            <a:ln w="28575">
              <a:solidFill>
                <a:schemeClr val="tx1"/>
              </a:solidFill>
              <a:miter lim="800000"/>
            </a:ln>
            <a:effectLst/>
          </p:spPr>
          <p:txBody>
            <a:bodyPr wrap="none" anchor="ctr"/>
            <a:lstStyle/>
            <a:p>
              <a:pPr>
                <a:defRPr/>
              </a:pPr>
              <a:endParaRPr lang="zh-CN" altLang="en-US"/>
            </a:p>
          </p:txBody>
        </p:sp>
        <p:sp>
          <p:nvSpPr>
            <p:cNvPr id="49207" name="Oval 55"/>
            <p:cNvSpPr>
              <a:spLocks noChangeArrowheads="1"/>
            </p:cNvSpPr>
            <p:nvPr/>
          </p:nvSpPr>
          <p:spPr bwMode="auto">
            <a:xfrm>
              <a:off x="3627" y="2526"/>
              <a:ext cx="232" cy="232"/>
            </a:xfrm>
            <a:prstGeom prst="ellipse">
              <a:avLst/>
            </a:prstGeom>
            <a:gradFill rotWithShape="1">
              <a:gsLst>
                <a:gs pos="0">
                  <a:schemeClr val="accent1">
                    <a:gamma/>
                    <a:shade val="46275"/>
                    <a:invGamma/>
                  </a:schemeClr>
                </a:gs>
                <a:gs pos="50000">
                  <a:schemeClr val="accent1"/>
                </a:gs>
                <a:gs pos="100000">
                  <a:schemeClr val="accent1">
                    <a:gamma/>
                    <a:shade val="46275"/>
                    <a:invGamma/>
                  </a:schemeClr>
                </a:gs>
              </a:gsLst>
              <a:lin ang="5400000" scaled="1"/>
            </a:gradFill>
            <a:ln w="28575">
              <a:solidFill>
                <a:schemeClr val="tx1"/>
              </a:solidFill>
              <a:round/>
            </a:ln>
            <a:effectLst/>
          </p:spPr>
          <p:txBody>
            <a:bodyPr wrap="none" anchor="ctr"/>
            <a:lstStyle/>
            <a:p>
              <a:pPr>
                <a:defRPr/>
              </a:pPr>
              <a:endParaRPr lang="zh-CN" altLang="en-US"/>
            </a:p>
          </p:txBody>
        </p:sp>
        <p:sp>
          <p:nvSpPr>
            <p:cNvPr id="13371" name="Line 56"/>
            <p:cNvSpPr>
              <a:spLocks noChangeShapeType="1"/>
            </p:cNvSpPr>
            <p:nvPr/>
          </p:nvSpPr>
          <p:spPr bwMode="auto">
            <a:xfrm>
              <a:off x="3624" y="2643"/>
              <a:ext cx="235"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13321" name="Object 62"/>
            <p:cNvGraphicFramePr>
              <a:graphicFrameLocks noChangeAspect="1"/>
            </p:cNvGraphicFramePr>
            <p:nvPr/>
          </p:nvGraphicFramePr>
          <p:xfrm>
            <a:off x="1859" y="1990"/>
            <a:ext cx="200" cy="240"/>
          </p:xfrm>
          <a:graphic>
            <a:graphicData uri="http://schemas.openxmlformats.org/presentationml/2006/ole">
              <mc:AlternateContent xmlns:mc="http://schemas.openxmlformats.org/markup-compatibility/2006">
                <mc:Choice xmlns:v="urn:schemas-microsoft-com:vml" Requires="v">
                  <p:oleObj spid="_x0000_s7" name="Equation" r:id="rId11" imgW="317500" imgH="380365" progId="Equation.DSMT4">
                    <p:embed/>
                  </p:oleObj>
                </mc:Choice>
                <mc:Fallback>
                  <p:oleObj name="Equation" r:id="rId11" imgW="317500" imgH="380365" progId="Equation.DSMT4">
                    <p:embed/>
                    <p:pic>
                      <p:nvPicPr>
                        <p:cNvPr id="0" name="Object 6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59" y="1990"/>
                          <a:ext cx="200" cy="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322" name="Object 63"/>
            <p:cNvGraphicFramePr>
              <a:graphicFrameLocks noChangeAspect="1"/>
            </p:cNvGraphicFramePr>
            <p:nvPr/>
          </p:nvGraphicFramePr>
          <p:xfrm>
            <a:off x="2313" y="1990"/>
            <a:ext cx="216" cy="240"/>
          </p:xfrm>
          <a:graphic>
            <a:graphicData uri="http://schemas.openxmlformats.org/presentationml/2006/ole">
              <mc:AlternateContent xmlns:mc="http://schemas.openxmlformats.org/markup-compatibility/2006">
                <mc:Choice xmlns:v="urn:schemas-microsoft-com:vml" Requires="v">
                  <p:oleObj spid="_x0000_s9" name="Equation" r:id="rId12" imgW="342900" imgH="381000" progId="Equation.DSMT4">
                    <p:embed/>
                  </p:oleObj>
                </mc:Choice>
                <mc:Fallback>
                  <p:oleObj name="Equation" r:id="rId12" imgW="342900" imgH="381000" progId="Equation.DSMT4">
                    <p:embed/>
                    <p:pic>
                      <p:nvPicPr>
                        <p:cNvPr id="0" name="Object 63"/>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313" y="1990"/>
                          <a:ext cx="216" cy="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323" name="Object 64"/>
            <p:cNvGraphicFramePr>
              <a:graphicFrameLocks noChangeAspect="1"/>
            </p:cNvGraphicFramePr>
            <p:nvPr/>
          </p:nvGraphicFramePr>
          <p:xfrm>
            <a:off x="2993" y="2160"/>
            <a:ext cx="216" cy="240"/>
          </p:xfrm>
          <a:graphic>
            <a:graphicData uri="http://schemas.openxmlformats.org/presentationml/2006/ole">
              <mc:AlternateContent xmlns:mc="http://schemas.openxmlformats.org/markup-compatibility/2006">
                <mc:Choice xmlns:v="urn:schemas-microsoft-com:vml" Requires="v">
                  <p:oleObj spid="_x0000_s10" name="Equation" r:id="rId14" imgW="342900" imgH="381000" progId="Equation.DSMT4">
                    <p:embed/>
                  </p:oleObj>
                </mc:Choice>
                <mc:Fallback>
                  <p:oleObj name="Equation" r:id="rId14" imgW="342900" imgH="381000" progId="Equation.DSMT4">
                    <p:embed/>
                    <p:pic>
                      <p:nvPicPr>
                        <p:cNvPr id="0" name="Object 64"/>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993" y="2160"/>
                          <a:ext cx="216" cy="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324" name="Object 65"/>
            <p:cNvGraphicFramePr>
              <a:graphicFrameLocks noChangeAspect="1"/>
            </p:cNvGraphicFramePr>
            <p:nvPr/>
          </p:nvGraphicFramePr>
          <p:xfrm>
            <a:off x="3467" y="1962"/>
            <a:ext cx="216" cy="240"/>
          </p:xfrm>
          <a:graphic>
            <a:graphicData uri="http://schemas.openxmlformats.org/presentationml/2006/ole">
              <mc:AlternateContent xmlns:mc="http://schemas.openxmlformats.org/markup-compatibility/2006">
                <mc:Choice xmlns:v="urn:schemas-microsoft-com:vml" Requires="v">
                  <p:oleObj spid="_x0000_s11" name="Equation" r:id="rId16" imgW="342900" imgH="381000" progId="Equation.DSMT4">
                    <p:embed/>
                  </p:oleObj>
                </mc:Choice>
                <mc:Fallback>
                  <p:oleObj name="Equation" r:id="rId16" imgW="342900" imgH="381000" progId="Equation.DSMT4">
                    <p:embed/>
                    <p:pic>
                      <p:nvPicPr>
                        <p:cNvPr id="0" name="Object 65"/>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467" y="1962"/>
                          <a:ext cx="216" cy="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3372" name="Oval 70"/>
            <p:cNvSpPr>
              <a:spLocks noChangeArrowheads="1"/>
            </p:cNvSpPr>
            <p:nvPr/>
          </p:nvSpPr>
          <p:spPr bwMode="auto">
            <a:xfrm>
              <a:off x="3050" y="1706"/>
              <a:ext cx="57" cy="57"/>
            </a:xfrm>
            <a:prstGeom prst="ellipse">
              <a:avLst/>
            </a:prstGeom>
            <a:solidFill>
              <a:schemeClr val="accent1"/>
            </a:solidFill>
            <a:ln w="28575">
              <a:solidFill>
                <a:schemeClr val="tx1"/>
              </a:solidFill>
              <a:round/>
            </a:ln>
          </p:spPr>
          <p:txBody>
            <a:bodyPr wrap="none" anchor="ctr"/>
            <a:lstStyle/>
            <a:p>
              <a:endParaRPr lang="zh-CN" altLang="en-US"/>
            </a:p>
          </p:txBody>
        </p:sp>
        <p:sp>
          <p:nvSpPr>
            <p:cNvPr id="13373" name="Oval 71"/>
            <p:cNvSpPr>
              <a:spLocks noChangeArrowheads="1"/>
            </p:cNvSpPr>
            <p:nvPr/>
          </p:nvSpPr>
          <p:spPr bwMode="auto">
            <a:xfrm>
              <a:off x="2738" y="1706"/>
              <a:ext cx="57" cy="57"/>
            </a:xfrm>
            <a:prstGeom prst="ellipse">
              <a:avLst/>
            </a:prstGeom>
            <a:solidFill>
              <a:schemeClr val="accent1"/>
            </a:solidFill>
            <a:ln w="28575">
              <a:solidFill>
                <a:schemeClr val="tx1"/>
              </a:solidFill>
              <a:round/>
            </a:ln>
          </p:spPr>
          <p:txBody>
            <a:bodyPr wrap="none" anchor="ctr"/>
            <a:lstStyle/>
            <a:p>
              <a:endParaRPr lang="zh-CN" altLang="en-US"/>
            </a:p>
          </p:txBody>
        </p:sp>
        <p:graphicFrame>
          <p:nvGraphicFramePr>
            <p:cNvPr id="13325" name="Object 74"/>
            <p:cNvGraphicFramePr>
              <a:graphicFrameLocks noChangeAspect="1"/>
            </p:cNvGraphicFramePr>
            <p:nvPr/>
          </p:nvGraphicFramePr>
          <p:xfrm>
            <a:off x="2710" y="1508"/>
            <a:ext cx="128" cy="136"/>
          </p:xfrm>
          <a:graphic>
            <a:graphicData uri="http://schemas.openxmlformats.org/presentationml/2006/ole">
              <mc:AlternateContent xmlns:mc="http://schemas.openxmlformats.org/markup-compatibility/2006">
                <mc:Choice xmlns:v="urn:schemas-microsoft-com:vml" Requires="v">
                  <p:oleObj spid="_x0000_s12" name="Equation" r:id="rId18" imgW="203200" imgH="215900" progId="Equation.DSMT4">
                    <p:embed/>
                  </p:oleObj>
                </mc:Choice>
                <mc:Fallback>
                  <p:oleObj name="Equation" r:id="rId18" imgW="203200" imgH="215900" progId="Equation.DSMT4">
                    <p:embed/>
                    <p:pic>
                      <p:nvPicPr>
                        <p:cNvPr id="0" name="Object 74"/>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2710" y="1508"/>
                          <a:ext cx="128" cy="1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326" name="Object 75"/>
            <p:cNvGraphicFramePr>
              <a:graphicFrameLocks noChangeAspect="1"/>
            </p:cNvGraphicFramePr>
            <p:nvPr/>
          </p:nvGraphicFramePr>
          <p:xfrm>
            <a:off x="3050" y="1480"/>
            <a:ext cx="120" cy="176"/>
          </p:xfrm>
          <a:graphic>
            <a:graphicData uri="http://schemas.openxmlformats.org/presentationml/2006/ole">
              <mc:AlternateContent xmlns:mc="http://schemas.openxmlformats.org/markup-compatibility/2006">
                <mc:Choice xmlns:v="urn:schemas-microsoft-com:vml" Requires="v">
                  <p:oleObj spid="_x0000_s13" name="Equation" r:id="rId20" imgW="190500" imgH="279400" progId="Equation.DSMT4">
                    <p:embed/>
                  </p:oleObj>
                </mc:Choice>
                <mc:Fallback>
                  <p:oleObj name="Equation" r:id="rId20" imgW="190500" imgH="279400" progId="Equation.DSMT4">
                    <p:embed/>
                    <p:pic>
                      <p:nvPicPr>
                        <p:cNvPr id="0" name="Object 75"/>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3050" y="1480"/>
                          <a:ext cx="120" cy="17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327" name="Object 78"/>
            <p:cNvGraphicFramePr>
              <a:graphicFrameLocks noChangeAspect="1"/>
            </p:cNvGraphicFramePr>
            <p:nvPr/>
          </p:nvGraphicFramePr>
          <p:xfrm>
            <a:off x="1774" y="2604"/>
            <a:ext cx="256" cy="208"/>
          </p:xfrm>
          <a:graphic>
            <a:graphicData uri="http://schemas.openxmlformats.org/presentationml/2006/ole">
              <mc:AlternateContent xmlns:mc="http://schemas.openxmlformats.org/markup-compatibility/2006">
                <mc:Choice xmlns:v="urn:schemas-microsoft-com:vml" Requires="v">
                  <p:oleObj spid="_x0000_s14" name="Equation" r:id="rId22" imgW="406400" imgH="330200" progId="Equation.DSMT4">
                    <p:embed/>
                  </p:oleObj>
                </mc:Choice>
                <mc:Fallback>
                  <p:oleObj name="Equation" r:id="rId22" imgW="406400" imgH="330200" progId="Equation.DSMT4">
                    <p:embed/>
                    <p:pic>
                      <p:nvPicPr>
                        <p:cNvPr id="0" name="Object 78"/>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1774" y="2604"/>
                          <a:ext cx="256" cy="2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328" name="Object 79"/>
            <p:cNvGraphicFramePr>
              <a:graphicFrameLocks noChangeAspect="1"/>
            </p:cNvGraphicFramePr>
            <p:nvPr/>
          </p:nvGraphicFramePr>
          <p:xfrm>
            <a:off x="2733" y="2604"/>
            <a:ext cx="264" cy="208"/>
          </p:xfrm>
          <a:graphic>
            <a:graphicData uri="http://schemas.openxmlformats.org/presentationml/2006/ole">
              <mc:AlternateContent xmlns:mc="http://schemas.openxmlformats.org/markup-compatibility/2006">
                <mc:Choice xmlns:v="urn:schemas-microsoft-com:vml" Requires="v">
                  <p:oleObj spid="_x0000_s15" name="Equation" r:id="rId24" imgW="10058400" imgH="7924800" progId="Equation.DSMT4">
                    <p:embed/>
                  </p:oleObj>
                </mc:Choice>
                <mc:Fallback>
                  <p:oleObj name="Equation" r:id="rId24" imgW="10058400" imgH="7924800" progId="Equation.DSMT4">
                    <p:embed/>
                    <p:pic>
                      <p:nvPicPr>
                        <p:cNvPr id="0" name="Object 79"/>
                        <p:cNvPicPr>
                          <a:picLocks noChangeAspect="1" noChangeArrowheads="1"/>
                        </p:cNvPicPr>
                        <p:nvPr/>
                      </p:nvPicPr>
                      <p:blipFill>
                        <a:blip r:embed="rId25"/>
                        <a:srcRect/>
                        <a:stretch>
                          <a:fillRect/>
                        </a:stretch>
                      </p:blipFill>
                      <p:spPr bwMode="auto">
                        <a:xfrm>
                          <a:off x="2733" y="2604"/>
                          <a:ext cx="264" cy="2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329" name="Object 80"/>
            <p:cNvGraphicFramePr>
              <a:graphicFrameLocks noChangeAspect="1"/>
            </p:cNvGraphicFramePr>
            <p:nvPr/>
          </p:nvGraphicFramePr>
          <p:xfrm>
            <a:off x="1944" y="2387"/>
            <a:ext cx="144" cy="136"/>
          </p:xfrm>
          <a:graphic>
            <a:graphicData uri="http://schemas.openxmlformats.org/presentationml/2006/ole">
              <mc:AlternateContent xmlns:mc="http://schemas.openxmlformats.org/markup-compatibility/2006">
                <mc:Choice xmlns:v="urn:schemas-microsoft-com:vml" Requires="v">
                  <p:oleObj spid="_x0000_s16" name="Equation" r:id="rId26" imgW="228600" imgH="215900" progId="Equation.DSMT4">
                    <p:embed/>
                  </p:oleObj>
                </mc:Choice>
                <mc:Fallback>
                  <p:oleObj name="Equation" r:id="rId26" imgW="228600" imgH="215900" progId="Equation.DSMT4">
                    <p:embed/>
                    <p:pic>
                      <p:nvPicPr>
                        <p:cNvPr id="0" name="Object 80"/>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1944" y="2387"/>
                          <a:ext cx="144" cy="1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330" name="Object 81"/>
            <p:cNvGraphicFramePr>
              <a:graphicFrameLocks noChangeAspect="1"/>
            </p:cNvGraphicFramePr>
            <p:nvPr/>
          </p:nvGraphicFramePr>
          <p:xfrm>
            <a:off x="1944" y="2869"/>
            <a:ext cx="136" cy="96"/>
          </p:xfrm>
          <a:graphic>
            <a:graphicData uri="http://schemas.openxmlformats.org/presentationml/2006/ole">
              <mc:AlternateContent xmlns:mc="http://schemas.openxmlformats.org/markup-compatibility/2006">
                <mc:Choice xmlns:v="urn:schemas-microsoft-com:vml" Requires="v">
                  <p:oleObj spid="_x0000_s17" name="Equation" r:id="rId28" imgW="215900" imgH="152400" progId="Equation.DSMT4">
                    <p:embed/>
                  </p:oleObj>
                </mc:Choice>
                <mc:Fallback>
                  <p:oleObj name="Equation" r:id="rId28" imgW="215900" imgH="152400" progId="Equation.DSMT4">
                    <p:embed/>
                    <p:pic>
                      <p:nvPicPr>
                        <p:cNvPr id="0" name="Object 81"/>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1944" y="2869"/>
                          <a:ext cx="136" cy="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331" name="Object 82"/>
            <p:cNvGraphicFramePr>
              <a:graphicFrameLocks noChangeAspect="1"/>
            </p:cNvGraphicFramePr>
            <p:nvPr/>
          </p:nvGraphicFramePr>
          <p:xfrm>
            <a:off x="2651" y="2387"/>
            <a:ext cx="144" cy="136"/>
          </p:xfrm>
          <a:graphic>
            <a:graphicData uri="http://schemas.openxmlformats.org/presentationml/2006/ole">
              <mc:AlternateContent xmlns:mc="http://schemas.openxmlformats.org/markup-compatibility/2006">
                <mc:Choice xmlns:v="urn:schemas-microsoft-com:vml" Requires="v">
                  <p:oleObj spid="_x0000_s18" name="Equation" r:id="rId30" imgW="228600" imgH="215900" progId="Equation.DSMT4">
                    <p:embed/>
                  </p:oleObj>
                </mc:Choice>
                <mc:Fallback>
                  <p:oleObj name="Equation" r:id="rId30" imgW="228600" imgH="215900" progId="Equation.DSMT4">
                    <p:embed/>
                    <p:pic>
                      <p:nvPicPr>
                        <p:cNvPr id="0" name="Object 82"/>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2651" y="2387"/>
                          <a:ext cx="144" cy="1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332" name="Object 83"/>
            <p:cNvGraphicFramePr>
              <a:graphicFrameLocks noChangeAspect="1"/>
            </p:cNvGraphicFramePr>
            <p:nvPr/>
          </p:nvGraphicFramePr>
          <p:xfrm>
            <a:off x="2651" y="2869"/>
            <a:ext cx="136" cy="96"/>
          </p:xfrm>
          <a:graphic>
            <a:graphicData uri="http://schemas.openxmlformats.org/presentationml/2006/ole">
              <mc:AlternateContent xmlns:mc="http://schemas.openxmlformats.org/markup-compatibility/2006">
                <mc:Choice xmlns:v="urn:schemas-microsoft-com:vml" Requires="v">
                  <p:oleObj spid="_x0000_s19" name="Equation" r:id="rId32" imgW="215900" imgH="152400" progId="Equation.DSMT4">
                    <p:embed/>
                  </p:oleObj>
                </mc:Choice>
                <mc:Fallback>
                  <p:oleObj name="Equation" r:id="rId32" imgW="215900" imgH="152400" progId="Equation.DSMT4">
                    <p:embed/>
                    <p:pic>
                      <p:nvPicPr>
                        <p:cNvPr id="0" name="Object 83"/>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2651" y="2869"/>
                          <a:ext cx="136" cy="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333" name="Object 84"/>
            <p:cNvGraphicFramePr>
              <a:graphicFrameLocks noChangeAspect="1"/>
            </p:cNvGraphicFramePr>
            <p:nvPr/>
          </p:nvGraphicFramePr>
          <p:xfrm>
            <a:off x="3534" y="2349"/>
            <a:ext cx="168" cy="208"/>
          </p:xfrm>
          <a:graphic>
            <a:graphicData uri="http://schemas.openxmlformats.org/presentationml/2006/ole">
              <mc:AlternateContent xmlns:mc="http://schemas.openxmlformats.org/markup-compatibility/2006">
                <mc:Choice xmlns:v="urn:schemas-microsoft-com:vml" Requires="v">
                  <p:oleObj spid="_x0000_s20" name="Equation" r:id="rId34" imgW="266700" imgH="330200" progId="Equation.DSMT4">
                    <p:embed/>
                  </p:oleObj>
                </mc:Choice>
                <mc:Fallback>
                  <p:oleObj name="Equation" r:id="rId34" imgW="266700" imgH="330200" progId="Equation.DSMT4">
                    <p:embed/>
                    <p:pic>
                      <p:nvPicPr>
                        <p:cNvPr id="0" name="Object 84"/>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3534" y="2349"/>
                          <a:ext cx="168" cy="2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22" name="Group 88"/>
          <p:cNvGrpSpPr/>
          <p:nvPr/>
        </p:nvGrpSpPr>
        <p:grpSpPr bwMode="auto">
          <a:xfrm>
            <a:off x="8305800" y="2268538"/>
            <a:ext cx="1908175" cy="1741487"/>
            <a:chOff x="4272" y="1797"/>
            <a:chExt cx="1202" cy="1097"/>
          </a:xfrm>
        </p:grpSpPr>
        <p:sp>
          <p:nvSpPr>
            <p:cNvPr id="13349" name="Rectangle 8"/>
            <p:cNvSpPr>
              <a:spLocks noChangeArrowheads="1"/>
            </p:cNvSpPr>
            <p:nvPr/>
          </p:nvSpPr>
          <p:spPr bwMode="auto">
            <a:xfrm>
              <a:off x="5328" y="2325"/>
              <a:ext cx="144" cy="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lIns="92075" tIns="46038" rIns="92075" bIns="46038">
              <a:spAutoFit/>
            </a:bodyPr>
            <a:lstStyle/>
            <a:p>
              <a:pPr algn="l" eaLnBrk="0" hangingPunct="0"/>
              <a:r>
                <a:rPr kumimoji="1" lang="en-US" altLang="zh-CN" sz="1400" b="0">
                  <a:latin typeface="Times New Roman" panose="02020503050405090304" pitchFamily="18" charset="0"/>
                  <a:ea typeface="宋体" pitchFamily="2" charset="-122"/>
                </a:rPr>
                <a:t> </a:t>
              </a:r>
              <a:endParaRPr kumimoji="1" lang="en-US" altLang="zh-CN" sz="1400" b="0">
                <a:latin typeface="Times New Roman" panose="02020503050405090304" pitchFamily="18" charset="0"/>
                <a:ea typeface="宋体" pitchFamily="2" charset="-122"/>
              </a:endParaRPr>
            </a:p>
          </p:txBody>
        </p:sp>
        <p:sp>
          <p:nvSpPr>
            <p:cNvPr id="49161" name="Rectangle 9"/>
            <p:cNvSpPr>
              <a:spLocks noChangeArrowheads="1"/>
            </p:cNvSpPr>
            <p:nvPr/>
          </p:nvSpPr>
          <p:spPr bwMode="auto">
            <a:xfrm>
              <a:off x="4272" y="1797"/>
              <a:ext cx="631" cy="1097"/>
            </a:xfrm>
            <a:prstGeom prst="rect">
              <a:avLst/>
            </a:prstGeom>
            <a:gradFill rotWithShape="1">
              <a:gsLst>
                <a:gs pos="0">
                  <a:schemeClr val="accent1">
                    <a:gamma/>
                    <a:shade val="46275"/>
                    <a:invGamma/>
                  </a:schemeClr>
                </a:gs>
                <a:gs pos="100000">
                  <a:schemeClr val="accent1"/>
                </a:gs>
              </a:gsLst>
              <a:lin ang="2700000" scaled="1"/>
            </a:gradFill>
            <a:ln w="28575">
              <a:solidFill>
                <a:schemeClr val="tx1"/>
              </a:solidFill>
              <a:miter lim="800000"/>
            </a:ln>
            <a:effectLst/>
          </p:spPr>
          <p:txBody>
            <a:bodyPr wrap="none" anchor="ctr"/>
            <a:lstStyle/>
            <a:p>
              <a:pPr>
                <a:defRPr/>
              </a:pPr>
              <a:endParaRPr lang="zh-CN" altLang="en-US"/>
            </a:p>
          </p:txBody>
        </p:sp>
        <p:sp>
          <p:nvSpPr>
            <p:cNvPr id="13351" name="Line 10"/>
            <p:cNvSpPr>
              <a:spLocks noChangeShapeType="1"/>
            </p:cNvSpPr>
            <p:nvPr/>
          </p:nvSpPr>
          <p:spPr bwMode="auto">
            <a:xfrm>
              <a:off x="4896" y="1989"/>
              <a:ext cx="384"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352" name="Line 11"/>
            <p:cNvSpPr>
              <a:spLocks noChangeShapeType="1"/>
            </p:cNvSpPr>
            <p:nvPr/>
          </p:nvSpPr>
          <p:spPr bwMode="auto">
            <a:xfrm>
              <a:off x="4907" y="2757"/>
              <a:ext cx="384"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353" name="Text Box 57"/>
            <p:cNvSpPr txBox="1">
              <a:spLocks noChangeArrowheads="1"/>
            </p:cNvSpPr>
            <p:nvPr/>
          </p:nvSpPr>
          <p:spPr bwMode="auto">
            <a:xfrm>
              <a:off x="5233" y="2159"/>
              <a:ext cx="211" cy="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eaLnBrk="0" hangingPunct="0">
                <a:defRPr sz="2800" b="1">
                  <a:solidFill>
                    <a:schemeClr val="tx1"/>
                  </a:solidFill>
                  <a:latin typeface="Verdana" panose="020B0804030504040204" pitchFamily="34" charset="0"/>
                  <a:ea typeface="幼圆" panose="02010509060101010101" pitchFamily="49" charset="-122"/>
                </a:defRPr>
              </a:lvl1pPr>
              <a:lvl2pPr marL="742950" indent="-285750" eaLnBrk="0" hangingPunct="0">
                <a:defRPr sz="2800" b="1">
                  <a:solidFill>
                    <a:schemeClr val="tx1"/>
                  </a:solidFill>
                  <a:latin typeface="Verdana" panose="020B0804030504040204" pitchFamily="34" charset="0"/>
                  <a:ea typeface="幼圆" panose="02010509060101010101" pitchFamily="49" charset="-122"/>
                </a:defRPr>
              </a:lvl2pPr>
              <a:lvl3pPr marL="1143000" indent="-228600" eaLnBrk="0" hangingPunct="0">
                <a:defRPr sz="2800" b="1">
                  <a:solidFill>
                    <a:schemeClr val="tx1"/>
                  </a:solidFill>
                  <a:latin typeface="Verdana" panose="020B0804030504040204" pitchFamily="34" charset="0"/>
                  <a:ea typeface="幼圆" panose="02010509060101010101" pitchFamily="49" charset="-122"/>
                </a:defRPr>
              </a:lvl3pPr>
              <a:lvl4pPr marL="1600200" indent="-228600" eaLnBrk="0" hangingPunct="0">
                <a:defRPr sz="2800" b="1">
                  <a:solidFill>
                    <a:schemeClr val="tx1"/>
                  </a:solidFill>
                  <a:latin typeface="Verdana" panose="020B0804030504040204" pitchFamily="34" charset="0"/>
                  <a:ea typeface="幼圆" panose="02010509060101010101" pitchFamily="49" charset="-122"/>
                </a:defRPr>
              </a:lvl4pPr>
              <a:lvl5pPr marL="2057400" indent="-228600" eaLnBrk="0" hangingPunct="0">
                <a:defRPr sz="2800" b="1">
                  <a:solidFill>
                    <a:schemeClr val="tx1"/>
                  </a:solidFill>
                  <a:latin typeface="Verdana" panose="020B0804030504040204" pitchFamily="34" charset="0"/>
                  <a:ea typeface="幼圆" panose="02010509060101010101" pitchFamily="49" charset="-122"/>
                </a:defRPr>
              </a:lvl5pPr>
              <a:lvl6pPr marL="25146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6pPr>
              <a:lvl7pPr marL="29718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7pPr>
              <a:lvl8pPr marL="34290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8pPr>
              <a:lvl9pPr marL="38862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9pPr>
            </a:lstStyle>
            <a:p>
              <a:pPr algn="l" eaLnBrk="1" hangingPunct="1"/>
              <a:r>
                <a:rPr kumimoji="1" lang="en-US" altLang="zh-CN" sz="2400" b="0">
                  <a:latin typeface="Times New Roman" panose="02020503050405090304" pitchFamily="18" charset="0"/>
                  <a:ea typeface="宋体" pitchFamily="2" charset="-122"/>
                </a:rPr>
                <a:t>  </a:t>
              </a:r>
              <a:endParaRPr kumimoji="1" lang="en-US" altLang="zh-CN" sz="2400" b="0">
                <a:latin typeface="Times New Roman" panose="02020503050405090304" pitchFamily="18" charset="0"/>
                <a:ea typeface="宋体" pitchFamily="2" charset="-122"/>
              </a:endParaRPr>
            </a:p>
          </p:txBody>
        </p:sp>
        <p:sp>
          <p:nvSpPr>
            <p:cNvPr id="13354" name="Oval 72"/>
            <p:cNvSpPr>
              <a:spLocks noChangeArrowheads="1"/>
            </p:cNvSpPr>
            <p:nvPr/>
          </p:nvSpPr>
          <p:spPr bwMode="auto">
            <a:xfrm>
              <a:off x="5261" y="1961"/>
              <a:ext cx="57" cy="57"/>
            </a:xfrm>
            <a:prstGeom prst="ellipse">
              <a:avLst/>
            </a:prstGeom>
            <a:solidFill>
              <a:schemeClr val="accent1"/>
            </a:solidFill>
            <a:ln w="28575">
              <a:solidFill>
                <a:schemeClr val="tx1"/>
              </a:solidFill>
              <a:round/>
            </a:ln>
          </p:spPr>
          <p:txBody>
            <a:bodyPr wrap="none" anchor="ctr"/>
            <a:lstStyle/>
            <a:p>
              <a:endParaRPr lang="zh-CN" altLang="en-US"/>
            </a:p>
          </p:txBody>
        </p:sp>
        <p:sp>
          <p:nvSpPr>
            <p:cNvPr id="13355" name="Oval 73"/>
            <p:cNvSpPr>
              <a:spLocks noChangeArrowheads="1"/>
            </p:cNvSpPr>
            <p:nvPr/>
          </p:nvSpPr>
          <p:spPr bwMode="auto">
            <a:xfrm>
              <a:off x="5261" y="2727"/>
              <a:ext cx="57" cy="57"/>
            </a:xfrm>
            <a:prstGeom prst="ellipse">
              <a:avLst/>
            </a:prstGeom>
            <a:solidFill>
              <a:schemeClr val="accent1"/>
            </a:solidFill>
            <a:ln w="28575">
              <a:solidFill>
                <a:schemeClr val="tx1"/>
              </a:solidFill>
              <a:round/>
            </a:ln>
          </p:spPr>
          <p:txBody>
            <a:bodyPr wrap="none" anchor="ctr"/>
            <a:lstStyle/>
            <a:p>
              <a:endParaRPr lang="zh-CN" altLang="en-US"/>
            </a:p>
          </p:txBody>
        </p:sp>
        <p:graphicFrame>
          <p:nvGraphicFramePr>
            <p:cNvPr id="13318" name="Object 76"/>
            <p:cNvGraphicFramePr>
              <a:graphicFrameLocks noChangeAspect="1"/>
            </p:cNvGraphicFramePr>
            <p:nvPr/>
          </p:nvGraphicFramePr>
          <p:xfrm>
            <a:off x="5346" y="1905"/>
            <a:ext cx="128" cy="136"/>
          </p:xfrm>
          <a:graphic>
            <a:graphicData uri="http://schemas.openxmlformats.org/presentationml/2006/ole">
              <mc:AlternateContent xmlns:mc="http://schemas.openxmlformats.org/markup-compatibility/2006">
                <mc:Choice xmlns:v="urn:schemas-microsoft-com:vml" Requires="v">
                  <p:oleObj spid="_x0000_s21" name="Equation" r:id="rId36" imgW="203200" imgH="215900" progId="Equation.DSMT4">
                    <p:embed/>
                  </p:oleObj>
                </mc:Choice>
                <mc:Fallback>
                  <p:oleObj name="Equation" r:id="rId36" imgW="203200" imgH="215900" progId="Equation.DSMT4">
                    <p:embed/>
                    <p:pic>
                      <p:nvPicPr>
                        <p:cNvPr id="0" name="Object 76"/>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5346" y="1905"/>
                          <a:ext cx="128" cy="1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319" name="Object 77"/>
            <p:cNvGraphicFramePr>
              <a:graphicFrameLocks noChangeAspect="1"/>
            </p:cNvGraphicFramePr>
            <p:nvPr/>
          </p:nvGraphicFramePr>
          <p:xfrm>
            <a:off x="5350" y="2670"/>
            <a:ext cx="120" cy="176"/>
          </p:xfrm>
          <a:graphic>
            <a:graphicData uri="http://schemas.openxmlformats.org/presentationml/2006/ole">
              <mc:AlternateContent xmlns:mc="http://schemas.openxmlformats.org/markup-compatibility/2006">
                <mc:Choice xmlns:v="urn:schemas-microsoft-com:vml" Requires="v">
                  <p:oleObj spid="_x0000_s23" name="Equation" r:id="rId37" imgW="190500" imgH="279400" progId="Equation.DSMT4">
                    <p:embed/>
                  </p:oleObj>
                </mc:Choice>
                <mc:Fallback>
                  <p:oleObj name="Equation" r:id="rId37" imgW="190500" imgH="279400" progId="Equation.DSMT4">
                    <p:embed/>
                    <p:pic>
                      <p:nvPicPr>
                        <p:cNvPr id="0" name="Object 77"/>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5350" y="2670"/>
                          <a:ext cx="120" cy="17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320" name="Object 85"/>
            <p:cNvGraphicFramePr>
              <a:graphicFrameLocks noChangeAspect="1"/>
            </p:cNvGraphicFramePr>
            <p:nvPr/>
          </p:nvGraphicFramePr>
          <p:xfrm>
            <a:off x="4439" y="2245"/>
            <a:ext cx="312" cy="256"/>
          </p:xfrm>
          <a:graphic>
            <a:graphicData uri="http://schemas.openxmlformats.org/presentationml/2006/ole">
              <mc:AlternateContent xmlns:mc="http://schemas.openxmlformats.org/markup-compatibility/2006">
                <mc:Choice xmlns:v="urn:schemas-microsoft-com:vml" Requires="v">
                  <p:oleObj spid="_x0000_s24" name="Equation" r:id="rId38" imgW="279400" imgH="228600" progId="Equation.DSMT4">
                    <p:embed/>
                  </p:oleObj>
                </mc:Choice>
                <mc:Fallback>
                  <p:oleObj name="Equation" r:id="rId38" imgW="279400" imgH="228600" progId="Equation.DSMT4">
                    <p:embed/>
                    <p:pic>
                      <p:nvPicPr>
                        <p:cNvPr id="0" name="Object 85"/>
                        <p:cNvPicPr>
                          <a:picLocks noChangeAspect="1" noChangeArrowheads="1"/>
                        </p:cNvPicPr>
                        <p:nvPr/>
                      </p:nvPicPr>
                      <p:blipFill>
                        <a:blip r:embed="rId39">
                          <a:extLst>
                            <a:ext uri="{28A0092B-C50C-407E-A947-70E740481C1C}">
                              <a14:useLocalDpi xmlns:a14="http://schemas.microsoft.com/office/drawing/2010/main" val="0"/>
                            </a:ext>
                          </a:extLst>
                        </a:blip>
                        <a:srcRect/>
                        <a:stretch>
                          <a:fillRect/>
                        </a:stretch>
                      </p:blipFill>
                      <p:spPr bwMode="auto">
                        <a:xfrm>
                          <a:off x="4439" y="2245"/>
                          <a:ext cx="312" cy="2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13342" name="Rectangle 89"/>
          <p:cNvSpPr>
            <a:spLocks noChangeArrowheads="1"/>
          </p:cNvSpPr>
          <p:nvPr/>
        </p:nvSpPr>
        <p:spPr bwMode="auto">
          <a:xfrm>
            <a:off x="2000250" y="686911"/>
            <a:ext cx="3060700"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algn="l"/>
            <a:r>
              <a:rPr lang="zh-CN" altLang="en-US" sz="3200"/>
              <a:t>二端网络例子 </a:t>
            </a:r>
            <a:endParaRPr lang="zh-CN" altLang="en-US" sz="3200"/>
          </a:p>
        </p:txBody>
      </p:sp>
      <p:graphicFrame>
        <p:nvGraphicFramePr>
          <p:cNvPr id="49242" name="Object 90"/>
          <p:cNvGraphicFramePr>
            <a:graphicFrameLocks noChangeAspect="1"/>
          </p:cNvGraphicFramePr>
          <p:nvPr/>
        </p:nvGraphicFramePr>
        <p:xfrm>
          <a:off x="2720975" y="4238625"/>
          <a:ext cx="406400" cy="342900"/>
        </p:xfrm>
        <a:graphic>
          <a:graphicData uri="http://schemas.openxmlformats.org/presentationml/2006/ole">
            <mc:AlternateContent xmlns:mc="http://schemas.openxmlformats.org/markup-compatibility/2006">
              <mc:Choice xmlns:v="urn:schemas-microsoft-com:vml" Requires="v">
                <p:oleObj spid="_x0000_s25" name="Equation" r:id="rId40" imgW="405765" imgH="342900" progId="Equation.DSMT4">
                  <p:embed/>
                </p:oleObj>
              </mc:Choice>
              <mc:Fallback>
                <p:oleObj name="Equation" r:id="rId40" imgW="405765" imgH="342900" progId="Equation.DSMT4">
                  <p:embed/>
                  <p:pic>
                    <p:nvPicPr>
                      <p:cNvPr id="0" name="Object 90"/>
                      <p:cNvPicPr>
                        <a:picLocks noChangeAspect="1" noChangeArrowheads="1"/>
                      </p:cNvPicPr>
                      <p:nvPr/>
                    </p:nvPicPr>
                    <p:blipFill>
                      <a:blip r:embed="rId41">
                        <a:extLst>
                          <a:ext uri="{28A0092B-C50C-407E-A947-70E740481C1C}">
                            <a14:useLocalDpi xmlns:a14="http://schemas.microsoft.com/office/drawing/2010/main" val="0"/>
                          </a:ext>
                        </a:extLst>
                      </a:blip>
                      <a:srcRect/>
                      <a:stretch>
                        <a:fillRect/>
                      </a:stretch>
                    </p:blipFill>
                    <p:spPr bwMode="auto">
                      <a:xfrm>
                        <a:off x="2720975" y="4238625"/>
                        <a:ext cx="406400" cy="342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9243" name="Object 91"/>
          <p:cNvGraphicFramePr>
            <a:graphicFrameLocks noChangeAspect="1"/>
          </p:cNvGraphicFramePr>
          <p:nvPr/>
        </p:nvGraphicFramePr>
        <p:xfrm>
          <a:off x="5916613" y="4238625"/>
          <a:ext cx="406400" cy="342900"/>
        </p:xfrm>
        <a:graphic>
          <a:graphicData uri="http://schemas.openxmlformats.org/presentationml/2006/ole">
            <mc:AlternateContent xmlns:mc="http://schemas.openxmlformats.org/markup-compatibility/2006">
              <mc:Choice xmlns:v="urn:schemas-microsoft-com:vml" Requires="v">
                <p:oleObj spid="_x0000_s26" name="Equation" r:id="rId42" imgW="405765" imgH="342900" progId="Equation.DSMT4">
                  <p:embed/>
                </p:oleObj>
              </mc:Choice>
              <mc:Fallback>
                <p:oleObj name="Equation" r:id="rId42" imgW="405765" imgH="342900" progId="Equation.DSMT4">
                  <p:embed/>
                  <p:pic>
                    <p:nvPicPr>
                      <p:cNvPr id="0" name="Object 91"/>
                      <p:cNvPicPr>
                        <a:picLocks noChangeAspect="1" noChangeArrowheads="1"/>
                      </p:cNvPicPr>
                      <p:nvPr/>
                    </p:nvPicPr>
                    <p:blipFill>
                      <a:blip r:embed="rId43">
                        <a:extLst>
                          <a:ext uri="{28A0092B-C50C-407E-A947-70E740481C1C}">
                            <a14:useLocalDpi xmlns:a14="http://schemas.microsoft.com/office/drawing/2010/main" val="0"/>
                          </a:ext>
                        </a:extLst>
                      </a:blip>
                      <a:srcRect/>
                      <a:stretch>
                        <a:fillRect/>
                      </a:stretch>
                    </p:blipFill>
                    <p:spPr bwMode="auto">
                      <a:xfrm>
                        <a:off x="5916613" y="4238625"/>
                        <a:ext cx="406400" cy="342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9244" name="Object 92"/>
          <p:cNvGraphicFramePr>
            <a:graphicFrameLocks noChangeAspect="1"/>
          </p:cNvGraphicFramePr>
          <p:nvPr/>
        </p:nvGraphicFramePr>
        <p:xfrm>
          <a:off x="8758238" y="4238625"/>
          <a:ext cx="393700" cy="342900"/>
        </p:xfrm>
        <a:graphic>
          <a:graphicData uri="http://schemas.openxmlformats.org/presentationml/2006/ole">
            <mc:AlternateContent xmlns:mc="http://schemas.openxmlformats.org/markup-compatibility/2006">
              <mc:Choice xmlns:v="urn:schemas-microsoft-com:vml" Requires="v">
                <p:oleObj spid="_x0000_s27" name="Equation" r:id="rId44" imgW="393700" imgH="342900" progId="Equation.DSMT4">
                  <p:embed/>
                </p:oleObj>
              </mc:Choice>
              <mc:Fallback>
                <p:oleObj name="Equation" r:id="rId44" imgW="393700" imgH="342900" progId="Equation.DSMT4">
                  <p:embed/>
                  <p:pic>
                    <p:nvPicPr>
                      <p:cNvPr id="0" name="Object 92"/>
                      <p:cNvPicPr>
                        <a:picLocks noChangeAspect="1" noChangeArrowheads="1"/>
                      </p:cNvPicPr>
                      <p:nvPr/>
                    </p:nvPicPr>
                    <p:blipFill>
                      <a:blip r:embed="rId45">
                        <a:extLst>
                          <a:ext uri="{28A0092B-C50C-407E-A947-70E740481C1C}">
                            <a14:useLocalDpi xmlns:a14="http://schemas.microsoft.com/office/drawing/2010/main" val="0"/>
                          </a:ext>
                        </a:extLst>
                      </a:blip>
                      <a:srcRect/>
                      <a:stretch>
                        <a:fillRect/>
                      </a:stretch>
                    </p:blipFill>
                    <p:spPr bwMode="auto">
                      <a:xfrm>
                        <a:off x="8758238" y="4238625"/>
                        <a:ext cx="393700" cy="342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9245" name="Rectangle 93"/>
          <p:cNvSpPr>
            <a:spLocks noChangeArrowheads="1"/>
          </p:cNvSpPr>
          <p:nvPr/>
        </p:nvSpPr>
        <p:spPr bwMode="auto">
          <a:xfrm>
            <a:off x="1865313" y="4655820"/>
            <a:ext cx="6931025" cy="5530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algn="l"/>
            <a:r>
              <a:rPr lang="zh-CN" altLang="en-US" sz="3000">
                <a:latin typeface="Times New Roman" panose="02020503050405090304" pitchFamily="18" charset="0"/>
                <a:cs typeface="Times New Roman" panose="02020503050405090304" pitchFamily="18" charset="0"/>
              </a:rPr>
              <a:t>对于无源二端网络</a:t>
            </a:r>
            <a:r>
              <a:rPr lang="en-US" altLang="zh-CN" sz="3000">
                <a:latin typeface="Times New Roman" panose="02020503050405090304" pitchFamily="18" charset="0"/>
                <a:cs typeface="Times New Roman" panose="02020503050405090304" pitchFamily="18" charset="0"/>
              </a:rPr>
              <a:t>(a)</a:t>
            </a:r>
            <a:r>
              <a:rPr lang="zh-CN" altLang="en-US" sz="3000">
                <a:latin typeface="Times New Roman" panose="02020503050405090304" pitchFamily="18" charset="0"/>
                <a:cs typeface="Times New Roman" panose="02020503050405090304" pitchFamily="18" charset="0"/>
              </a:rPr>
              <a:t>，其等效电阻 </a:t>
            </a:r>
            <a:endParaRPr lang="zh-CN" altLang="en-US" sz="3000">
              <a:latin typeface="Times New Roman" panose="02020503050405090304" pitchFamily="18" charset="0"/>
              <a:cs typeface="Times New Roman" panose="02020503050405090304" pitchFamily="18" charset="0"/>
            </a:endParaRPr>
          </a:p>
        </p:txBody>
      </p:sp>
      <p:graphicFrame>
        <p:nvGraphicFramePr>
          <p:cNvPr id="49246" name="Object 94"/>
          <p:cNvGraphicFramePr>
            <a:graphicFrameLocks noChangeAspect="1"/>
          </p:cNvGraphicFramePr>
          <p:nvPr/>
        </p:nvGraphicFramePr>
        <p:xfrm>
          <a:off x="2809875" y="5273675"/>
          <a:ext cx="2159000" cy="812800"/>
        </p:xfrm>
        <a:graphic>
          <a:graphicData uri="http://schemas.openxmlformats.org/presentationml/2006/ole">
            <mc:AlternateContent xmlns:mc="http://schemas.openxmlformats.org/markup-compatibility/2006">
              <mc:Choice xmlns:v="urn:schemas-microsoft-com:vml" Requires="v">
                <p:oleObj spid="_x0000_s28" name="Equation" r:id="rId46" imgW="2159000" imgH="812800" progId="Equation.DSMT4">
                  <p:embed/>
                </p:oleObj>
              </mc:Choice>
              <mc:Fallback>
                <p:oleObj name="Equation" r:id="rId46" imgW="2159000" imgH="812800" progId="Equation.DSMT4">
                  <p:embed/>
                  <p:pic>
                    <p:nvPicPr>
                      <p:cNvPr id="0" name="Object 94"/>
                      <p:cNvPicPr>
                        <a:picLocks noChangeAspect="1" noChangeArrowheads="1"/>
                      </p:cNvPicPr>
                      <p:nvPr/>
                    </p:nvPicPr>
                    <p:blipFill>
                      <a:blip r:embed="rId47">
                        <a:extLst>
                          <a:ext uri="{28A0092B-C50C-407E-A947-70E740481C1C}">
                            <a14:useLocalDpi xmlns:a14="http://schemas.microsoft.com/office/drawing/2010/main" val="0"/>
                          </a:ext>
                        </a:extLst>
                      </a:blip>
                      <a:srcRect/>
                      <a:stretch>
                        <a:fillRect/>
                      </a:stretch>
                    </p:blipFill>
                    <p:spPr bwMode="auto">
                      <a:xfrm>
                        <a:off x="2809875" y="5273675"/>
                        <a:ext cx="2159000" cy="812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9247" name="AutoShape 95"/>
          <p:cNvSpPr>
            <a:spLocks noChangeArrowheads="1"/>
          </p:cNvSpPr>
          <p:nvPr/>
        </p:nvSpPr>
        <p:spPr bwMode="auto">
          <a:xfrm>
            <a:off x="4263715" y="2732088"/>
            <a:ext cx="5354638" cy="2025650"/>
          </a:xfrm>
          <a:prstGeom prst="cloudCallout">
            <a:avLst>
              <a:gd name="adj1" fmla="val 39981"/>
              <a:gd name="adj2" fmla="val 75704"/>
            </a:avLst>
          </a:prstGeom>
          <a:gradFill rotWithShape="1">
            <a:gsLst>
              <a:gs pos="0">
                <a:srgbClr val="007676"/>
              </a:gs>
              <a:gs pos="100000">
                <a:srgbClr val="00FFFF"/>
              </a:gs>
            </a:gsLst>
            <a:lin ang="2700000" scaled="1"/>
          </a:gradFill>
          <a:ln w="9525">
            <a:solidFill>
              <a:schemeClr val="tx1"/>
            </a:solidFill>
            <a:round/>
          </a:ln>
        </p:spPr>
        <p:txBody>
          <a:bodyPr/>
          <a:lstStyle/>
          <a:p>
            <a:pPr algn="ctr"/>
            <a:r>
              <a:rPr lang="zh-CN" altLang="en-US" sz="3200">
                <a:latin typeface="Times New Roman" panose="02020503050405090304" pitchFamily="18" charset="0"/>
                <a:cs typeface="Times New Roman" panose="02020503050405090304" pitchFamily="18" charset="0"/>
              </a:rPr>
              <a:t>那么，有源二端网络如何等效呢？</a:t>
            </a:r>
            <a:endParaRPr lang="zh-CN" altLang="en-US" sz="3200">
              <a:latin typeface="Times New Roman" panose="02020503050405090304" pitchFamily="18" charset="0"/>
              <a:cs typeface="Times New Roman" panose="02020503050405090304" pitchFamily="18" charset="0"/>
            </a:endParaRPr>
          </a:p>
        </p:txBody>
      </p:sp>
      <p:pic>
        <p:nvPicPr>
          <p:cNvPr id="49249" name="Picture 97" descr="MCj04380000000[1]"/>
          <p:cNvPicPr>
            <a:picLocks noChangeAspect="1" noChangeArrowheads="1"/>
          </p:cNvPicPr>
          <p:nvPr/>
        </p:nvPicPr>
        <p:blipFill>
          <a:blip r:embed="rId48" cstate="print">
            <a:extLst>
              <a:ext uri="{28A0092B-C50C-407E-A947-70E740481C1C}">
                <a14:useLocalDpi xmlns:a14="http://schemas.microsoft.com/office/drawing/2010/main" val="0"/>
              </a:ext>
            </a:extLst>
          </a:blip>
          <a:srcRect/>
          <a:stretch>
            <a:fillRect/>
          </a:stretch>
        </p:blipFill>
        <p:spPr bwMode="auto">
          <a:xfrm>
            <a:off x="8616950" y="4868863"/>
            <a:ext cx="1863725" cy="127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灯片编号占位符 29"/>
          <p:cNvSpPr>
            <a:spLocks noGrp="1"/>
          </p:cNvSpPr>
          <p:nvPr>
            <p:ph type="sldNum" sz="quarter" idx="12"/>
            <p:custDataLst>
              <p:tags r:id="rId49"/>
            </p:custDataLst>
          </p:nvPr>
        </p:nvSpPr>
        <p:spPr/>
        <p:txBody>
          <a:bodyPr/>
          <a:lstStyle/>
          <a:p>
            <a:fld id="{6D22F896-40B5-4ADD-8801-0D06FADFA095}" type="slidenum">
              <a:rPr lang="en-US" dirty="0"/>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49242"/>
                                        </p:tgtEl>
                                        <p:attrNameLst>
                                          <p:attrName>style.visibility</p:attrName>
                                        </p:attrNameLst>
                                      </p:cBhvr>
                                      <p:to>
                                        <p:strVal val="visible"/>
                                      </p:to>
                                    </p:set>
                                    <p:animEffect transition="in" filter="wipe(left)">
                                      <p:cBhvr>
                                        <p:cTn id="11" dur="500"/>
                                        <p:tgtEl>
                                          <p:spTgt spid="49242"/>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49243"/>
                                        </p:tgtEl>
                                        <p:attrNameLst>
                                          <p:attrName>style.visibility</p:attrName>
                                        </p:attrNameLst>
                                      </p:cBhvr>
                                      <p:to>
                                        <p:strVal val="visible"/>
                                      </p:to>
                                    </p:set>
                                    <p:animEffect transition="in" filter="wipe(left)">
                                      <p:cBhvr>
                                        <p:cTn id="15" dur="500"/>
                                        <p:tgtEl>
                                          <p:spTgt spid="49243"/>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49244"/>
                                        </p:tgtEl>
                                        <p:attrNameLst>
                                          <p:attrName>style.visibility</p:attrName>
                                        </p:attrNameLst>
                                      </p:cBhvr>
                                      <p:to>
                                        <p:strVal val="visible"/>
                                      </p:to>
                                    </p:set>
                                    <p:animEffect transition="in" filter="wipe(left)">
                                      <p:cBhvr>
                                        <p:cTn id="19" dur="500"/>
                                        <p:tgtEl>
                                          <p:spTgt spid="49244"/>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49245"/>
                                        </p:tgtEl>
                                        <p:attrNameLst>
                                          <p:attrName>style.visibility</p:attrName>
                                        </p:attrNameLst>
                                      </p:cBhvr>
                                      <p:to>
                                        <p:strVal val="visible"/>
                                      </p:to>
                                    </p:set>
                                    <p:animEffect transition="in" filter="wipe(left)">
                                      <p:cBhvr>
                                        <p:cTn id="24" dur="500"/>
                                        <p:tgtEl>
                                          <p:spTgt spid="49245"/>
                                        </p:tgtEl>
                                      </p:cBhvr>
                                    </p:animEffect>
                                  </p:childTnLst>
                                </p:cTn>
                              </p:par>
                            </p:childTnLst>
                          </p:cTn>
                        </p:par>
                        <p:par>
                          <p:cTn id="25" fill="hold">
                            <p:stCondLst>
                              <p:cond delay="500"/>
                            </p:stCondLst>
                            <p:childTnLst>
                              <p:par>
                                <p:cTn id="26" presetID="22" presetClass="entr" presetSubtype="8" fill="hold" nodeType="afterEffect">
                                  <p:stCondLst>
                                    <p:cond delay="0"/>
                                  </p:stCondLst>
                                  <p:childTnLst>
                                    <p:set>
                                      <p:cBhvr>
                                        <p:cTn id="27" dur="1" fill="hold">
                                          <p:stCondLst>
                                            <p:cond delay="0"/>
                                          </p:stCondLst>
                                        </p:cTn>
                                        <p:tgtEl>
                                          <p:spTgt spid="49246"/>
                                        </p:tgtEl>
                                        <p:attrNameLst>
                                          <p:attrName>style.visibility</p:attrName>
                                        </p:attrNameLst>
                                      </p:cBhvr>
                                      <p:to>
                                        <p:strVal val="visible"/>
                                      </p:to>
                                    </p:set>
                                    <p:animEffect transition="in" filter="wipe(left)">
                                      <p:cBhvr>
                                        <p:cTn id="28" dur="500"/>
                                        <p:tgtEl>
                                          <p:spTgt spid="49246"/>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nodeType="clickEffect">
                                  <p:stCondLst>
                                    <p:cond delay="0"/>
                                  </p:stCondLst>
                                  <p:childTnLst>
                                    <p:set>
                                      <p:cBhvr>
                                        <p:cTn id="32" dur="1" fill="hold">
                                          <p:stCondLst>
                                            <p:cond delay="0"/>
                                          </p:stCondLst>
                                        </p:cTn>
                                        <p:tgtEl>
                                          <p:spTgt spid="49249"/>
                                        </p:tgtEl>
                                        <p:attrNameLst>
                                          <p:attrName>style.visibility</p:attrName>
                                        </p:attrNameLst>
                                      </p:cBhvr>
                                      <p:to>
                                        <p:strVal val="visible"/>
                                      </p:to>
                                    </p:set>
                                    <p:animEffect transition="in" filter="wipe(down)">
                                      <p:cBhvr>
                                        <p:cTn id="33" dur="500"/>
                                        <p:tgtEl>
                                          <p:spTgt spid="49249"/>
                                        </p:tgtEl>
                                      </p:cBhvr>
                                    </p:animEffect>
                                  </p:childTnLst>
                                </p:cTn>
                              </p:par>
                            </p:childTnLst>
                          </p:cTn>
                        </p:par>
                        <p:par>
                          <p:cTn id="34" fill="hold">
                            <p:stCondLst>
                              <p:cond delay="500"/>
                            </p:stCondLst>
                            <p:childTnLst>
                              <p:par>
                                <p:cTn id="35" presetID="22" presetClass="entr" presetSubtype="4" fill="hold" grpId="0" nodeType="afterEffect">
                                  <p:stCondLst>
                                    <p:cond delay="0"/>
                                  </p:stCondLst>
                                  <p:childTnLst>
                                    <p:set>
                                      <p:cBhvr>
                                        <p:cTn id="36" dur="1" fill="hold">
                                          <p:stCondLst>
                                            <p:cond delay="0"/>
                                          </p:stCondLst>
                                        </p:cTn>
                                        <p:tgtEl>
                                          <p:spTgt spid="49247"/>
                                        </p:tgtEl>
                                        <p:attrNameLst>
                                          <p:attrName>style.visibility</p:attrName>
                                        </p:attrNameLst>
                                      </p:cBhvr>
                                      <p:to>
                                        <p:strVal val="visible"/>
                                      </p:to>
                                    </p:set>
                                    <p:animEffect transition="in" filter="wipe(down)">
                                      <p:cBhvr>
                                        <p:cTn id="37" dur="500"/>
                                        <p:tgtEl>
                                          <p:spTgt spid="492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245" grpId="0"/>
      <p:bldP spid="49247" grpId="0" bldLvl="0" animBg="1"/>
    </p:bld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50" name="Rectangle 4"/>
          <p:cNvSpPr>
            <a:spLocks noGrp="1" noChangeArrowheads="1"/>
          </p:cNvSpPr>
          <p:nvPr>
            <p:ph type="title" idx="4294967295"/>
          </p:nvPr>
        </p:nvSpPr>
        <p:spPr>
          <a:xfrm>
            <a:off x="0" y="618490"/>
            <a:ext cx="10364470" cy="1596390"/>
          </a:xfrm>
        </p:spPr>
        <p:txBody>
          <a:bodyPr/>
          <a:lstStyle/>
          <a:p>
            <a:pPr eaLnBrk="1" hangingPunct="1"/>
            <a:r>
              <a:rPr lang="zh-CN" altLang="en-US" sz="3200" b="1">
                <a:solidFill>
                  <a:srgbClr val="CC0000"/>
                </a:solidFill>
                <a:latin typeface="Times New Roman" panose="02020503050405090304" pitchFamily="18" charset="0"/>
                <a:ea typeface="幼圆" panose="02010509060101010101" pitchFamily="49" charset="-122"/>
                <a:cs typeface="Times New Roman" panose="02020503050405090304" pitchFamily="18" charset="0"/>
              </a:rPr>
              <a:t>戴维宁定理</a:t>
            </a:r>
            <a:endParaRPr lang="zh-CN" altLang="en-US" sz="3200" b="1">
              <a:solidFill>
                <a:srgbClr val="CC0000"/>
              </a:solidFill>
              <a:latin typeface="Times New Roman" panose="02020503050405090304" pitchFamily="18" charset="0"/>
              <a:ea typeface="幼圆" panose="02010509060101010101" pitchFamily="49" charset="-122"/>
              <a:cs typeface="Times New Roman" panose="02020503050405090304" pitchFamily="18" charset="0"/>
            </a:endParaRPr>
          </a:p>
        </p:txBody>
      </p:sp>
      <p:sp>
        <p:nvSpPr>
          <p:cNvPr id="50181" name="Rectangle 5"/>
          <p:cNvSpPr>
            <a:spLocks noChangeArrowheads="1"/>
          </p:cNvSpPr>
          <p:nvPr/>
        </p:nvSpPr>
        <p:spPr bwMode="auto">
          <a:xfrm>
            <a:off x="1394460" y="2171700"/>
            <a:ext cx="9883775" cy="156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indent="723900" algn="l"/>
            <a:r>
              <a:rPr lang="zh-CN" altLang="en-US" sz="2400">
                <a:latin typeface="Times New Roman" panose="02020503050405090304" pitchFamily="18" charset="0"/>
                <a:cs typeface="Times New Roman" panose="02020503050405090304" pitchFamily="18" charset="0"/>
              </a:rPr>
              <a:t>对外电路来说，一个线性有源二端网络可用一个</a:t>
            </a:r>
            <a:r>
              <a:rPr lang="zh-CN" altLang="en-US" sz="2400">
                <a:solidFill>
                  <a:schemeClr val="accent2"/>
                </a:solidFill>
                <a:latin typeface="Times New Roman" panose="02020503050405090304" pitchFamily="18" charset="0"/>
                <a:cs typeface="Times New Roman" panose="02020503050405090304" pitchFamily="18" charset="0"/>
              </a:rPr>
              <a:t>电压源</a:t>
            </a:r>
            <a:r>
              <a:rPr lang="zh-CN" altLang="en-US" sz="2400">
                <a:latin typeface="Times New Roman" panose="02020503050405090304" pitchFamily="18" charset="0"/>
                <a:cs typeface="Times New Roman" panose="02020503050405090304" pitchFamily="18" charset="0"/>
              </a:rPr>
              <a:t>和一个</a:t>
            </a:r>
            <a:r>
              <a:rPr lang="zh-CN" altLang="en-US" sz="2400">
                <a:solidFill>
                  <a:schemeClr val="accent2"/>
                </a:solidFill>
                <a:latin typeface="Times New Roman" panose="02020503050405090304" pitchFamily="18" charset="0"/>
                <a:cs typeface="Times New Roman" panose="02020503050405090304" pitchFamily="18" charset="0"/>
              </a:rPr>
              <a:t>电阻</a:t>
            </a:r>
            <a:r>
              <a:rPr lang="zh-CN" altLang="en-US" sz="2400">
                <a:latin typeface="Times New Roman" panose="02020503050405090304" pitchFamily="18" charset="0"/>
                <a:cs typeface="Times New Roman" panose="02020503050405090304" pitchFamily="18" charset="0"/>
              </a:rPr>
              <a:t>的串联的电路来等效，该电压源的电压等于此有源二端网络的开路电压</a:t>
            </a:r>
            <a:r>
              <a:rPr lang="en-US" altLang="zh-CN" sz="2400" i="1">
                <a:latin typeface="Times New Roman" panose="02020503050405090304" pitchFamily="18" charset="0"/>
                <a:cs typeface="Times New Roman" panose="02020503050405090304" pitchFamily="18" charset="0"/>
              </a:rPr>
              <a:t>U</a:t>
            </a:r>
            <a:r>
              <a:rPr lang="en-US" altLang="zh-CN" sz="2400" baseline="-25000">
                <a:latin typeface="Times New Roman" panose="02020503050405090304" pitchFamily="18" charset="0"/>
                <a:cs typeface="Times New Roman" panose="02020503050405090304" pitchFamily="18" charset="0"/>
              </a:rPr>
              <a:t>0C</a:t>
            </a:r>
            <a:r>
              <a:rPr lang="en-US" altLang="zh-CN" sz="2400">
                <a:latin typeface="Times New Roman" panose="02020503050405090304" pitchFamily="18" charset="0"/>
                <a:cs typeface="Times New Roman" panose="02020503050405090304" pitchFamily="18" charset="0"/>
              </a:rPr>
              <a:t> </a:t>
            </a:r>
            <a:r>
              <a:rPr lang="zh-CN" altLang="en-US" sz="2400">
                <a:latin typeface="Times New Roman" panose="02020503050405090304" pitchFamily="18" charset="0"/>
                <a:cs typeface="Times New Roman" panose="02020503050405090304" pitchFamily="18" charset="0"/>
              </a:rPr>
              <a:t>，串联电阻等于此有源二端网络除去独立电源后在其端口处的等效电阻</a:t>
            </a:r>
            <a:r>
              <a:rPr lang="en-US" altLang="zh-CN" sz="2400" i="1">
                <a:latin typeface="Times New Roman" panose="02020503050405090304" pitchFamily="18" charset="0"/>
                <a:cs typeface="Times New Roman" panose="02020503050405090304" pitchFamily="18" charset="0"/>
              </a:rPr>
              <a:t>R</a:t>
            </a:r>
            <a:r>
              <a:rPr lang="en-US" altLang="zh-CN" sz="2400" baseline="-25000">
                <a:latin typeface="Times New Roman" panose="02020503050405090304" pitchFamily="18" charset="0"/>
                <a:cs typeface="Times New Roman" panose="02020503050405090304" pitchFamily="18" charset="0"/>
              </a:rPr>
              <a:t>0</a:t>
            </a:r>
            <a:r>
              <a:rPr lang="en-US" altLang="zh-CN" sz="2400">
                <a:latin typeface="Times New Roman" panose="02020503050405090304" pitchFamily="18" charset="0"/>
                <a:cs typeface="Times New Roman" panose="02020503050405090304" pitchFamily="18" charset="0"/>
              </a:rPr>
              <a:t> </a:t>
            </a:r>
            <a:r>
              <a:rPr lang="zh-CN" altLang="en-US" sz="2400">
                <a:latin typeface="Times New Roman" panose="02020503050405090304" pitchFamily="18" charset="0"/>
                <a:cs typeface="Times New Roman" panose="02020503050405090304" pitchFamily="18" charset="0"/>
              </a:rPr>
              <a:t>。这个电压源和电阻串联的等效电路称为戴维宁等效电路。 </a:t>
            </a:r>
            <a:endParaRPr lang="zh-CN" altLang="en-US" sz="2400">
              <a:latin typeface="Times New Roman" panose="02020503050405090304" pitchFamily="18" charset="0"/>
              <a:cs typeface="Times New Roman" panose="02020503050405090304" pitchFamily="18" charset="0"/>
            </a:endParaRPr>
          </a:p>
        </p:txBody>
      </p:sp>
      <p:grpSp>
        <p:nvGrpSpPr>
          <p:cNvPr id="2" name="Group 26"/>
          <p:cNvGrpSpPr/>
          <p:nvPr/>
        </p:nvGrpSpPr>
        <p:grpSpPr bwMode="auto">
          <a:xfrm>
            <a:off x="4165600" y="5157788"/>
            <a:ext cx="304800" cy="304800"/>
            <a:chOff x="1152" y="624"/>
            <a:chExt cx="192" cy="192"/>
          </a:xfrm>
        </p:grpSpPr>
        <p:sp>
          <p:nvSpPr>
            <p:cNvPr id="14393" name="Line 27"/>
            <p:cNvSpPr>
              <a:spLocks noChangeShapeType="1"/>
            </p:cNvSpPr>
            <p:nvPr/>
          </p:nvSpPr>
          <p:spPr bwMode="auto">
            <a:xfrm>
              <a:off x="1152" y="672"/>
              <a:ext cx="144" cy="0"/>
            </a:xfrm>
            <a:prstGeom prst="line">
              <a:avLst/>
            </a:prstGeom>
            <a:noFill/>
            <a:ln w="28575">
              <a:solidFill>
                <a:schemeClr val="folHlink"/>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394" name="Line 28"/>
            <p:cNvSpPr>
              <a:spLocks noChangeShapeType="1"/>
            </p:cNvSpPr>
            <p:nvPr/>
          </p:nvSpPr>
          <p:spPr bwMode="auto">
            <a:xfrm>
              <a:off x="1152" y="768"/>
              <a:ext cx="144" cy="0"/>
            </a:xfrm>
            <a:prstGeom prst="line">
              <a:avLst/>
            </a:prstGeom>
            <a:noFill/>
            <a:ln w="28575">
              <a:solidFill>
                <a:schemeClr val="folHlink"/>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395" name="Line 29"/>
            <p:cNvSpPr>
              <a:spLocks noChangeShapeType="1"/>
            </p:cNvSpPr>
            <p:nvPr/>
          </p:nvSpPr>
          <p:spPr bwMode="auto">
            <a:xfrm>
              <a:off x="1248" y="624"/>
              <a:ext cx="96" cy="96"/>
            </a:xfrm>
            <a:prstGeom prst="line">
              <a:avLst/>
            </a:prstGeom>
            <a:noFill/>
            <a:ln w="28575">
              <a:solidFill>
                <a:schemeClr val="folHlink"/>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396" name="Line 30"/>
            <p:cNvSpPr>
              <a:spLocks noChangeShapeType="1"/>
            </p:cNvSpPr>
            <p:nvPr/>
          </p:nvSpPr>
          <p:spPr bwMode="auto">
            <a:xfrm flipH="1">
              <a:off x="1248" y="720"/>
              <a:ext cx="96" cy="96"/>
            </a:xfrm>
            <a:prstGeom prst="line">
              <a:avLst/>
            </a:prstGeom>
            <a:noFill/>
            <a:ln w="28575">
              <a:solidFill>
                <a:schemeClr val="folHlink"/>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3" name="Group 31"/>
          <p:cNvGrpSpPr/>
          <p:nvPr/>
        </p:nvGrpSpPr>
        <p:grpSpPr bwMode="auto">
          <a:xfrm>
            <a:off x="9436100" y="5157788"/>
            <a:ext cx="304800" cy="304800"/>
            <a:chOff x="3792" y="624"/>
            <a:chExt cx="192" cy="192"/>
          </a:xfrm>
        </p:grpSpPr>
        <p:sp>
          <p:nvSpPr>
            <p:cNvPr id="14389" name="Line 32"/>
            <p:cNvSpPr>
              <a:spLocks noChangeShapeType="1"/>
            </p:cNvSpPr>
            <p:nvPr/>
          </p:nvSpPr>
          <p:spPr bwMode="auto">
            <a:xfrm flipH="1">
              <a:off x="3840" y="768"/>
              <a:ext cx="144"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390" name="Line 33"/>
            <p:cNvSpPr>
              <a:spLocks noChangeShapeType="1"/>
            </p:cNvSpPr>
            <p:nvPr/>
          </p:nvSpPr>
          <p:spPr bwMode="auto">
            <a:xfrm flipH="1">
              <a:off x="3840" y="672"/>
              <a:ext cx="144"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391" name="Line 34"/>
            <p:cNvSpPr>
              <a:spLocks noChangeShapeType="1"/>
            </p:cNvSpPr>
            <p:nvPr/>
          </p:nvSpPr>
          <p:spPr bwMode="auto">
            <a:xfrm flipH="1" flipV="1">
              <a:off x="3792" y="720"/>
              <a:ext cx="96" cy="96"/>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392" name="Line 35"/>
            <p:cNvSpPr>
              <a:spLocks noChangeShapeType="1"/>
            </p:cNvSpPr>
            <p:nvPr/>
          </p:nvSpPr>
          <p:spPr bwMode="auto">
            <a:xfrm flipV="1">
              <a:off x="3792" y="624"/>
              <a:ext cx="96" cy="96"/>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4" name="Group 73"/>
          <p:cNvGrpSpPr/>
          <p:nvPr/>
        </p:nvGrpSpPr>
        <p:grpSpPr bwMode="auto">
          <a:xfrm>
            <a:off x="2336800" y="4548188"/>
            <a:ext cx="1663700" cy="1581150"/>
            <a:chOff x="512" y="2760"/>
            <a:chExt cx="1048" cy="996"/>
          </a:xfrm>
        </p:grpSpPr>
        <p:sp>
          <p:nvSpPr>
            <p:cNvPr id="14380" name="Rectangle 7"/>
            <p:cNvSpPr>
              <a:spLocks noChangeArrowheads="1"/>
            </p:cNvSpPr>
            <p:nvPr/>
          </p:nvSpPr>
          <p:spPr bwMode="auto">
            <a:xfrm>
              <a:off x="1232" y="2808"/>
              <a:ext cx="328" cy="864"/>
            </a:xfrm>
            <a:prstGeom prst="rect">
              <a:avLst/>
            </a:prstGeom>
            <a:solidFill>
              <a:schemeClr val="bg1"/>
            </a:solidFill>
            <a:ln w="28575">
              <a:solidFill>
                <a:schemeClr val="tx1"/>
              </a:solidFill>
              <a:miter lim="800000"/>
            </a:ln>
          </p:spPr>
          <p:txBody>
            <a:bodyPr wrap="none" anchor="ctr"/>
            <a:lstStyle/>
            <a:p>
              <a:endParaRPr lang="zh-CN" altLang="en-US"/>
            </a:p>
          </p:txBody>
        </p:sp>
        <p:sp>
          <p:nvSpPr>
            <p:cNvPr id="14381" name="Rectangle 8"/>
            <p:cNvSpPr>
              <a:spLocks noChangeArrowheads="1"/>
            </p:cNvSpPr>
            <p:nvPr/>
          </p:nvSpPr>
          <p:spPr bwMode="auto">
            <a:xfrm>
              <a:off x="1264" y="2887"/>
              <a:ext cx="276" cy="6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lIns="92075" tIns="46038" rIns="92075" bIns="46038">
              <a:spAutoFit/>
            </a:bodyPr>
            <a:lstStyle/>
            <a:p>
              <a:pPr algn="l" eaLnBrk="0" hangingPunct="0"/>
              <a:r>
                <a:rPr kumimoji="1" lang="zh-CN" altLang="en-US" sz="2000">
                  <a:solidFill>
                    <a:schemeClr val="folHlink"/>
                  </a:solidFill>
                  <a:latin typeface="Times New Roman" panose="02020503050405090304" pitchFamily="18" charset="0"/>
                  <a:ea typeface="宋体" pitchFamily="2" charset="-122"/>
                </a:rPr>
                <a:t>外</a:t>
              </a:r>
              <a:endParaRPr kumimoji="1" lang="zh-CN" altLang="en-US" sz="2000">
                <a:solidFill>
                  <a:schemeClr val="folHlink"/>
                </a:solidFill>
                <a:latin typeface="Times New Roman" panose="02020503050405090304" pitchFamily="18" charset="0"/>
                <a:ea typeface="宋体" pitchFamily="2" charset="-122"/>
              </a:endParaRPr>
            </a:p>
            <a:p>
              <a:pPr algn="l" eaLnBrk="0" hangingPunct="0"/>
              <a:r>
                <a:rPr kumimoji="1" lang="zh-CN" altLang="en-US" sz="2000">
                  <a:solidFill>
                    <a:schemeClr val="folHlink"/>
                  </a:solidFill>
                  <a:latin typeface="Times New Roman" panose="02020503050405090304" pitchFamily="18" charset="0"/>
                  <a:ea typeface="宋体" pitchFamily="2" charset="-122"/>
                </a:rPr>
                <a:t>电</a:t>
              </a:r>
              <a:endParaRPr kumimoji="1" lang="zh-CN" altLang="en-US" sz="2000">
                <a:solidFill>
                  <a:schemeClr val="folHlink"/>
                </a:solidFill>
                <a:latin typeface="Times New Roman" panose="02020503050405090304" pitchFamily="18" charset="0"/>
                <a:ea typeface="宋体" pitchFamily="2" charset="-122"/>
              </a:endParaRPr>
            </a:p>
            <a:p>
              <a:pPr algn="l" eaLnBrk="0" hangingPunct="0"/>
              <a:r>
                <a:rPr kumimoji="1" lang="zh-CN" altLang="en-US" sz="2000">
                  <a:solidFill>
                    <a:schemeClr val="folHlink"/>
                  </a:solidFill>
                  <a:latin typeface="Times New Roman" panose="02020503050405090304" pitchFamily="18" charset="0"/>
                  <a:ea typeface="宋体" pitchFamily="2" charset="-122"/>
                </a:rPr>
                <a:t>路</a:t>
              </a:r>
              <a:endParaRPr kumimoji="1" lang="zh-CN" altLang="en-US" sz="2000">
                <a:solidFill>
                  <a:schemeClr val="folHlink"/>
                </a:solidFill>
                <a:latin typeface="Times New Roman" panose="02020503050405090304" pitchFamily="18" charset="0"/>
                <a:ea typeface="宋体" pitchFamily="2" charset="-122"/>
              </a:endParaRPr>
            </a:p>
          </p:txBody>
        </p:sp>
        <p:sp>
          <p:nvSpPr>
            <p:cNvPr id="14382" name="Line 9"/>
            <p:cNvSpPr>
              <a:spLocks noChangeShapeType="1"/>
            </p:cNvSpPr>
            <p:nvPr/>
          </p:nvSpPr>
          <p:spPr bwMode="auto">
            <a:xfrm>
              <a:off x="848" y="3576"/>
              <a:ext cx="192" cy="0"/>
            </a:xfrm>
            <a:prstGeom prst="line">
              <a:avLst/>
            </a:prstGeom>
            <a:noFill/>
            <a:ln w="2857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383" name="Rectangle 10"/>
            <p:cNvSpPr>
              <a:spLocks noChangeArrowheads="1"/>
            </p:cNvSpPr>
            <p:nvPr/>
          </p:nvSpPr>
          <p:spPr bwMode="auto">
            <a:xfrm>
              <a:off x="512" y="2808"/>
              <a:ext cx="336" cy="874"/>
            </a:xfrm>
            <a:prstGeom prst="rect">
              <a:avLst/>
            </a:prstGeom>
            <a:solidFill>
              <a:schemeClr val="bg1"/>
            </a:solidFill>
            <a:ln w="28575">
              <a:solidFill>
                <a:schemeClr val="tx1"/>
              </a:solidFill>
              <a:miter lim="800000"/>
            </a:ln>
          </p:spPr>
          <p:txBody>
            <a:bodyPr wrap="none" anchor="ctr"/>
            <a:lstStyle/>
            <a:p>
              <a:endParaRPr lang="zh-CN" altLang="en-US"/>
            </a:p>
          </p:txBody>
        </p:sp>
        <p:sp>
          <p:nvSpPr>
            <p:cNvPr id="14384" name="Rectangle 11"/>
            <p:cNvSpPr>
              <a:spLocks noChangeArrowheads="1"/>
            </p:cNvSpPr>
            <p:nvPr/>
          </p:nvSpPr>
          <p:spPr bwMode="auto">
            <a:xfrm>
              <a:off x="527" y="3067"/>
              <a:ext cx="286"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lIns="92075" tIns="46038" rIns="92075" bIns="46038">
              <a:spAutoFit/>
            </a:bodyPr>
            <a:lstStyle/>
            <a:p>
              <a:pPr algn="l" eaLnBrk="0" hangingPunct="0"/>
              <a:r>
                <a:rPr kumimoji="1" lang="en-US" altLang="zh-CN" sz="2000" i="1">
                  <a:solidFill>
                    <a:schemeClr val="folHlink"/>
                  </a:solidFill>
                  <a:latin typeface="Times New Roman" panose="02020503050405090304" pitchFamily="18" charset="0"/>
                  <a:ea typeface="宋体" pitchFamily="2" charset="-122"/>
                </a:rPr>
                <a:t>N</a:t>
              </a:r>
              <a:r>
                <a:rPr kumimoji="1" lang="en-US" altLang="zh-CN" sz="2000" i="1" baseline="-25000">
                  <a:solidFill>
                    <a:schemeClr val="folHlink"/>
                  </a:solidFill>
                  <a:latin typeface="Times New Roman" panose="02020503050405090304" pitchFamily="18" charset="0"/>
                  <a:ea typeface="宋体" pitchFamily="2" charset="-122"/>
                </a:rPr>
                <a:t>A</a:t>
              </a:r>
              <a:endParaRPr kumimoji="1" lang="en-US" altLang="zh-CN" sz="2000" i="1" baseline="-25000">
                <a:solidFill>
                  <a:schemeClr val="folHlink"/>
                </a:solidFill>
                <a:latin typeface="Times New Roman" panose="02020503050405090304" pitchFamily="18" charset="0"/>
                <a:ea typeface="宋体" pitchFamily="2" charset="-122"/>
              </a:endParaRPr>
            </a:p>
          </p:txBody>
        </p:sp>
        <p:graphicFrame>
          <p:nvGraphicFramePr>
            <p:cNvPr id="14348" name="Object 12"/>
            <p:cNvGraphicFramePr/>
            <p:nvPr/>
          </p:nvGraphicFramePr>
          <p:xfrm>
            <a:off x="985" y="2773"/>
            <a:ext cx="119" cy="126"/>
          </p:xfrm>
          <a:graphic>
            <a:graphicData uri="http://schemas.openxmlformats.org/presentationml/2006/ole">
              <mc:AlternateContent xmlns:mc="http://schemas.openxmlformats.org/markup-compatibility/2006">
                <mc:Choice xmlns:v="urn:schemas-microsoft-com:vml" Requires="v">
                  <p:oleObj spid="_x0000_s92" name="Equation" r:id="rId1" imgW="203200" imgH="215900" progId="Equation.DSMT4">
                    <p:embed/>
                  </p:oleObj>
                </mc:Choice>
                <mc:Fallback>
                  <p:oleObj name="Equation" r:id="rId1" imgW="203200" imgH="215900" progId="Equation.DSMT4">
                    <p:embed/>
                    <p:pic>
                      <p:nvPicPr>
                        <p:cNvPr id="0" name="Object 12"/>
                        <p:cNvPicPr preferRelativeResize="0">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5" y="2773"/>
                          <a:ext cx="119" cy="1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4349" name="Object 13"/>
            <p:cNvGraphicFramePr/>
            <p:nvPr/>
          </p:nvGraphicFramePr>
          <p:xfrm>
            <a:off x="970" y="3590"/>
            <a:ext cx="110" cy="166"/>
          </p:xfrm>
          <a:graphic>
            <a:graphicData uri="http://schemas.openxmlformats.org/presentationml/2006/ole">
              <mc:AlternateContent xmlns:mc="http://schemas.openxmlformats.org/markup-compatibility/2006">
                <mc:Choice xmlns:v="urn:schemas-microsoft-com:vml" Requires="v">
                  <p:oleObj spid="_x0000_s5" name="Equation" r:id="rId3" imgW="190500" imgH="279400" progId="Equation.DSMT4">
                    <p:embed/>
                  </p:oleObj>
                </mc:Choice>
                <mc:Fallback>
                  <p:oleObj name="Equation" r:id="rId3" imgW="190500" imgH="279400" progId="Equation.DSMT4">
                    <p:embed/>
                    <p:pic>
                      <p:nvPicPr>
                        <p:cNvPr id="0" name="Object 13"/>
                        <p:cNvPicPr preferRelativeResize="0">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0" y="3590"/>
                          <a:ext cx="110" cy="1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385" name="Rectangle 48"/>
            <p:cNvSpPr>
              <a:spLocks noChangeArrowheads="1"/>
            </p:cNvSpPr>
            <p:nvPr/>
          </p:nvSpPr>
          <p:spPr bwMode="auto">
            <a:xfrm>
              <a:off x="560" y="2760"/>
              <a:ext cx="144" cy="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lIns="92075" tIns="46038" rIns="92075" bIns="46038">
              <a:spAutoFit/>
            </a:bodyPr>
            <a:lstStyle/>
            <a:p>
              <a:pPr algn="l" eaLnBrk="0" hangingPunct="0"/>
              <a:r>
                <a:rPr kumimoji="1" lang="en-US" altLang="zh-CN" sz="1400" b="0">
                  <a:latin typeface="Times New Roman" panose="02020503050405090304" pitchFamily="18" charset="0"/>
                  <a:ea typeface="宋体" pitchFamily="2" charset="-122"/>
                </a:rPr>
                <a:t> </a:t>
              </a:r>
              <a:endParaRPr kumimoji="1" lang="en-US" altLang="zh-CN" sz="1400" b="0">
                <a:latin typeface="Times New Roman" panose="02020503050405090304" pitchFamily="18" charset="0"/>
                <a:ea typeface="宋体" pitchFamily="2" charset="-122"/>
              </a:endParaRPr>
            </a:p>
          </p:txBody>
        </p:sp>
        <p:sp>
          <p:nvSpPr>
            <p:cNvPr id="14386" name="Line 52"/>
            <p:cNvSpPr>
              <a:spLocks noChangeShapeType="1"/>
            </p:cNvSpPr>
            <p:nvPr/>
          </p:nvSpPr>
          <p:spPr bwMode="auto">
            <a:xfrm>
              <a:off x="848" y="2904"/>
              <a:ext cx="192" cy="0"/>
            </a:xfrm>
            <a:prstGeom prst="line">
              <a:avLst/>
            </a:prstGeom>
            <a:noFill/>
            <a:ln w="2857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387" name="Line 53"/>
            <p:cNvSpPr>
              <a:spLocks noChangeShapeType="1"/>
            </p:cNvSpPr>
            <p:nvPr/>
          </p:nvSpPr>
          <p:spPr bwMode="auto">
            <a:xfrm>
              <a:off x="1040" y="3575"/>
              <a:ext cx="193"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388" name="Line 54"/>
            <p:cNvSpPr>
              <a:spLocks noChangeShapeType="1"/>
            </p:cNvSpPr>
            <p:nvPr/>
          </p:nvSpPr>
          <p:spPr bwMode="auto">
            <a:xfrm>
              <a:off x="1040" y="2904"/>
              <a:ext cx="193"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7" name="Group 75"/>
          <p:cNvGrpSpPr/>
          <p:nvPr/>
        </p:nvGrpSpPr>
        <p:grpSpPr bwMode="auto">
          <a:xfrm>
            <a:off x="6908800" y="4495800"/>
            <a:ext cx="1301750" cy="1622425"/>
            <a:chOff x="3392" y="2727"/>
            <a:chExt cx="820" cy="1022"/>
          </a:xfrm>
        </p:grpSpPr>
        <p:graphicFrame>
          <p:nvGraphicFramePr>
            <p:cNvPr id="14345" name="Object 64"/>
            <p:cNvGraphicFramePr>
              <a:graphicFrameLocks noChangeAspect="1"/>
            </p:cNvGraphicFramePr>
            <p:nvPr/>
          </p:nvGraphicFramePr>
          <p:xfrm>
            <a:off x="3868" y="2897"/>
            <a:ext cx="344" cy="680"/>
          </p:xfrm>
          <a:graphic>
            <a:graphicData uri="http://schemas.openxmlformats.org/presentationml/2006/ole">
              <mc:AlternateContent xmlns:mc="http://schemas.openxmlformats.org/markup-compatibility/2006">
                <mc:Choice xmlns:v="urn:schemas-microsoft-com:vml" Requires="v">
                  <p:oleObj spid="_x0000_s6" name="Equation" r:id="rId5" imgW="546100" imgH="1078865" progId="Equation.DSMT4">
                    <p:embed/>
                  </p:oleObj>
                </mc:Choice>
                <mc:Fallback>
                  <p:oleObj name="Equation" r:id="rId5" imgW="546100" imgH="1078865" progId="Equation.DSMT4">
                    <p:embed/>
                    <p:pic>
                      <p:nvPicPr>
                        <p:cNvPr id="0" name="Object 6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68" y="2897"/>
                          <a:ext cx="344" cy="6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376" name="Rectangle 18"/>
            <p:cNvSpPr>
              <a:spLocks noChangeArrowheads="1"/>
            </p:cNvSpPr>
            <p:nvPr/>
          </p:nvSpPr>
          <p:spPr bwMode="auto">
            <a:xfrm>
              <a:off x="3392" y="2808"/>
              <a:ext cx="384" cy="864"/>
            </a:xfrm>
            <a:prstGeom prst="rect">
              <a:avLst/>
            </a:prstGeom>
            <a:solidFill>
              <a:schemeClr val="bg1"/>
            </a:solidFill>
            <a:ln w="28575">
              <a:solidFill>
                <a:schemeClr val="tx1"/>
              </a:solidFill>
              <a:miter lim="800000"/>
            </a:ln>
          </p:spPr>
          <p:txBody>
            <a:bodyPr wrap="none" anchor="ctr"/>
            <a:lstStyle/>
            <a:p>
              <a:endParaRPr lang="zh-CN" altLang="en-US"/>
            </a:p>
          </p:txBody>
        </p:sp>
        <p:sp>
          <p:nvSpPr>
            <p:cNvPr id="14377" name="Rectangle 19"/>
            <p:cNvSpPr>
              <a:spLocks noChangeArrowheads="1"/>
            </p:cNvSpPr>
            <p:nvPr/>
          </p:nvSpPr>
          <p:spPr bwMode="auto">
            <a:xfrm>
              <a:off x="3440" y="3096"/>
              <a:ext cx="286"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lIns="92075" tIns="46038" rIns="92075" bIns="46038">
              <a:spAutoFit/>
            </a:bodyPr>
            <a:lstStyle/>
            <a:p>
              <a:pPr algn="l" eaLnBrk="0" hangingPunct="0"/>
              <a:r>
                <a:rPr kumimoji="1" lang="en-US" altLang="zh-CN" sz="2000" i="1">
                  <a:solidFill>
                    <a:schemeClr val="folHlink"/>
                  </a:solidFill>
                  <a:latin typeface="Times New Roman" panose="02020503050405090304" pitchFamily="18" charset="0"/>
                  <a:ea typeface="宋体" pitchFamily="2" charset="-122"/>
                </a:rPr>
                <a:t>N</a:t>
              </a:r>
              <a:r>
                <a:rPr kumimoji="1" lang="en-US" altLang="zh-CN" sz="2000" i="1" baseline="-25000">
                  <a:solidFill>
                    <a:schemeClr val="folHlink"/>
                  </a:solidFill>
                  <a:latin typeface="Times New Roman" panose="02020503050405090304" pitchFamily="18" charset="0"/>
                  <a:ea typeface="宋体" pitchFamily="2" charset="-122"/>
                </a:rPr>
                <a:t>A</a:t>
              </a:r>
              <a:endParaRPr kumimoji="1" lang="en-US" altLang="zh-CN" sz="2000" i="1" baseline="-25000">
                <a:solidFill>
                  <a:schemeClr val="folHlink"/>
                </a:solidFill>
                <a:latin typeface="Times New Roman" panose="02020503050405090304" pitchFamily="18" charset="0"/>
                <a:ea typeface="宋体" pitchFamily="2" charset="-122"/>
              </a:endParaRPr>
            </a:p>
          </p:txBody>
        </p:sp>
        <p:sp>
          <p:nvSpPr>
            <p:cNvPr id="14378" name="Line 22"/>
            <p:cNvSpPr>
              <a:spLocks noChangeShapeType="1"/>
            </p:cNvSpPr>
            <p:nvPr/>
          </p:nvSpPr>
          <p:spPr bwMode="auto">
            <a:xfrm>
              <a:off x="3776" y="2904"/>
              <a:ext cx="144"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379" name="Line 23"/>
            <p:cNvSpPr>
              <a:spLocks noChangeShapeType="1"/>
            </p:cNvSpPr>
            <p:nvPr/>
          </p:nvSpPr>
          <p:spPr bwMode="auto">
            <a:xfrm>
              <a:off x="3776" y="3576"/>
              <a:ext cx="144"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14346" name="Object 66"/>
            <p:cNvGraphicFramePr/>
            <p:nvPr/>
          </p:nvGraphicFramePr>
          <p:xfrm>
            <a:off x="3868" y="2727"/>
            <a:ext cx="118" cy="126"/>
          </p:xfrm>
          <a:graphic>
            <a:graphicData uri="http://schemas.openxmlformats.org/presentationml/2006/ole">
              <mc:AlternateContent xmlns:mc="http://schemas.openxmlformats.org/markup-compatibility/2006">
                <mc:Choice xmlns:v="urn:schemas-microsoft-com:vml" Requires="v">
                  <p:oleObj spid="_x0000_s8" name="Equation" r:id="rId7" imgW="203200" imgH="215900" progId="Equation.DSMT4">
                    <p:embed/>
                  </p:oleObj>
                </mc:Choice>
                <mc:Fallback>
                  <p:oleObj name="Equation" r:id="rId7" imgW="203200" imgH="215900" progId="Equation.DSMT4">
                    <p:embed/>
                    <p:pic>
                      <p:nvPicPr>
                        <p:cNvPr id="0" name="Object 66"/>
                        <p:cNvPicPr preferRelativeResize="0">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868" y="2727"/>
                          <a:ext cx="118" cy="1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4347" name="Object 67"/>
            <p:cNvGraphicFramePr/>
            <p:nvPr/>
          </p:nvGraphicFramePr>
          <p:xfrm>
            <a:off x="3868" y="3583"/>
            <a:ext cx="110" cy="166"/>
          </p:xfrm>
          <a:graphic>
            <a:graphicData uri="http://schemas.openxmlformats.org/presentationml/2006/ole">
              <mc:AlternateContent xmlns:mc="http://schemas.openxmlformats.org/markup-compatibility/2006">
                <mc:Choice xmlns:v="urn:schemas-microsoft-com:vml" Requires="v">
                  <p:oleObj spid="_x0000_s9" name="Equation" r:id="rId9" imgW="190500" imgH="279400" progId="Equation.DSMT4">
                    <p:embed/>
                  </p:oleObj>
                </mc:Choice>
                <mc:Fallback>
                  <p:oleObj name="Equation" r:id="rId9" imgW="190500" imgH="279400" progId="Equation.DSMT4">
                    <p:embed/>
                    <p:pic>
                      <p:nvPicPr>
                        <p:cNvPr id="0" name="Object 67"/>
                        <p:cNvPicPr preferRelativeResize="0">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868" y="3583"/>
                          <a:ext cx="110" cy="1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nvGrpSpPr>
          <p:cNvPr id="11" name="Group 76"/>
          <p:cNvGrpSpPr/>
          <p:nvPr/>
        </p:nvGrpSpPr>
        <p:grpSpPr bwMode="auto">
          <a:xfrm>
            <a:off x="8432800" y="4495800"/>
            <a:ext cx="931863" cy="1622425"/>
            <a:chOff x="4352" y="2727"/>
            <a:chExt cx="587" cy="1022"/>
          </a:xfrm>
        </p:grpSpPr>
        <p:sp>
          <p:nvSpPr>
            <p:cNvPr id="14372" name="Rectangle 14"/>
            <p:cNvSpPr>
              <a:spLocks noChangeArrowheads="1"/>
            </p:cNvSpPr>
            <p:nvPr/>
          </p:nvSpPr>
          <p:spPr bwMode="auto">
            <a:xfrm>
              <a:off x="4352" y="2808"/>
              <a:ext cx="328" cy="864"/>
            </a:xfrm>
            <a:prstGeom prst="rect">
              <a:avLst/>
            </a:prstGeom>
            <a:solidFill>
              <a:schemeClr val="bg1"/>
            </a:solidFill>
            <a:ln w="28575">
              <a:solidFill>
                <a:schemeClr val="tx1"/>
              </a:solidFill>
              <a:miter lim="800000"/>
            </a:ln>
          </p:spPr>
          <p:txBody>
            <a:bodyPr wrap="none" anchor="ctr"/>
            <a:lstStyle/>
            <a:p>
              <a:endParaRPr lang="zh-CN" altLang="en-US"/>
            </a:p>
          </p:txBody>
        </p:sp>
        <p:sp>
          <p:nvSpPr>
            <p:cNvPr id="14373" name="Rectangle 15"/>
            <p:cNvSpPr>
              <a:spLocks noChangeArrowheads="1"/>
            </p:cNvSpPr>
            <p:nvPr/>
          </p:nvSpPr>
          <p:spPr bwMode="auto">
            <a:xfrm>
              <a:off x="4383" y="3096"/>
              <a:ext cx="286"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lIns="92075" tIns="46038" rIns="92075" bIns="46038">
              <a:spAutoFit/>
            </a:bodyPr>
            <a:lstStyle/>
            <a:p>
              <a:pPr algn="l" eaLnBrk="0" hangingPunct="0"/>
              <a:r>
                <a:rPr kumimoji="1" lang="en-US" altLang="zh-CN" sz="2000" i="1">
                  <a:solidFill>
                    <a:schemeClr val="folHlink"/>
                  </a:solidFill>
                  <a:latin typeface="Times New Roman" panose="02020503050405090304" pitchFamily="18" charset="0"/>
                  <a:ea typeface="宋体" pitchFamily="2" charset="-122"/>
                </a:rPr>
                <a:t>N</a:t>
              </a:r>
              <a:r>
                <a:rPr kumimoji="1" lang="en-US" altLang="zh-CN" sz="2000" i="1" baseline="-25000">
                  <a:solidFill>
                    <a:schemeClr val="folHlink"/>
                  </a:solidFill>
                  <a:latin typeface="Times New Roman" panose="02020503050405090304" pitchFamily="18" charset="0"/>
                  <a:ea typeface="宋体" pitchFamily="2" charset="-122"/>
                </a:rPr>
                <a:t>P</a:t>
              </a:r>
              <a:endParaRPr kumimoji="1" lang="en-US" altLang="zh-CN" sz="2000" i="1" baseline="-25000">
                <a:solidFill>
                  <a:schemeClr val="folHlink"/>
                </a:solidFill>
                <a:latin typeface="Times New Roman" panose="02020503050405090304" pitchFamily="18" charset="0"/>
                <a:ea typeface="宋体" pitchFamily="2" charset="-122"/>
              </a:endParaRPr>
            </a:p>
          </p:txBody>
        </p:sp>
        <p:sp>
          <p:nvSpPr>
            <p:cNvPr id="14374" name="Line 24"/>
            <p:cNvSpPr>
              <a:spLocks noChangeShapeType="1"/>
            </p:cNvSpPr>
            <p:nvPr/>
          </p:nvSpPr>
          <p:spPr bwMode="auto">
            <a:xfrm>
              <a:off x="4688" y="2904"/>
              <a:ext cx="144"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375" name="Line 25"/>
            <p:cNvSpPr>
              <a:spLocks noChangeShapeType="1"/>
            </p:cNvSpPr>
            <p:nvPr/>
          </p:nvSpPr>
          <p:spPr bwMode="auto">
            <a:xfrm>
              <a:off x="4688" y="3576"/>
              <a:ext cx="144"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14342" name="Object 68"/>
            <p:cNvGraphicFramePr/>
            <p:nvPr/>
          </p:nvGraphicFramePr>
          <p:xfrm>
            <a:off x="4803" y="2727"/>
            <a:ext cx="118" cy="126"/>
          </p:xfrm>
          <a:graphic>
            <a:graphicData uri="http://schemas.openxmlformats.org/presentationml/2006/ole">
              <mc:AlternateContent xmlns:mc="http://schemas.openxmlformats.org/markup-compatibility/2006">
                <mc:Choice xmlns:v="urn:schemas-microsoft-com:vml" Requires="v">
                  <p:oleObj spid="_x0000_s10" name="Equation" r:id="rId11" imgW="203200" imgH="215900" progId="Equation.DSMT4">
                    <p:embed/>
                  </p:oleObj>
                </mc:Choice>
                <mc:Fallback>
                  <p:oleObj name="Equation" r:id="rId11" imgW="203200" imgH="215900" progId="Equation.DSMT4">
                    <p:embed/>
                    <p:pic>
                      <p:nvPicPr>
                        <p:cNvPr id="0" name="Object 68"/>
                        <p:cNvPicPr preferRelativeResize="0">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803" y="2727"/>
                          <a:ext cx="118" cy="1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4343" name="Object 69"/>
            <p:cNvGraphicFramePr/>
            <p:nvPr/>
          </p:nvGraphicFramePr>
          <p:xfrm>
            <a:off x="4803" y="3583"/>
            <a:ext cx="110" cy="166"/>
          </p:xfrm>
          <a:graphic>
            <a:graphicData uri="http://schemas.openxmlformats.org/presentationml/2006/ole">
              <mc:AlternateContent xmlns:mc="http://schemas.openxmlformats.org/markup-compatibility/2006">
                <mc:Choice xmlns:v="urn:schemas-microsoft-com:vml" Requires="v">
                  <p:oleObj spid="_x0000_s12" name="Equation" r:id="rId12" imgW="190500" imgH="279400" progId="Equation.DSMT4">
                    <p:embed/>
                  </p:oleObj>
                </mc:Choice>
                <mc:Fallback>
                  <p:oleObj name="Equation" r:id="rId12" imgW="190500" imgH="279400" progId="Equation.DSMT4">
                    <p:embed/>
                    <p:pic>
                      <p:nvPicPr>
                        <p:cNvPr id="0" name="Object 69"/>
                        <p:cNvPicPr preferRelativeResize="0">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803" y="3583"/>
                          <a:ext cx="110" cy="1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4344" name="Object 70"/>
            <p:cNvGraphicFramePr>
              <a:graphicFrameLocks noChangeAspect="1"/>
            </p:cNvGraphicFramePr>
            <p:nvPr/>
          </p:nvGraphicFramePr>
          <p:xfrm>
            <a:off x="4723" y="3096"/>
            <a:ext cx="216" cy="240"/>
          </p:xfrm>
          <a:graphic>
            <a:graphicData uri="http://schemas.openxmlformats.org/presentationml/2006/ole">
              <mc:AlternateContent xmlns:mc="http://schemas.openxmlformats.org/markup-compatibility/2006">
                <mc:Choice xmlns:v="urn:schemas-microsoft-com:vml" Requires="v">
                  <p:oleObj spid="_x0000_s13" name="Equation" r:id="rId13" imgW="342900" imgH="381000" progId="Equation.DSMT4">
                    <p:embed/>
                  </p:oleObj>
                </mc:Choice>
                <mc:Fallback>
                  <p:oleObj name="Equation" r:id="rId13" imgW="342900" imgH="381000" progId="Equation.DSMT4">
                    <p:embed/>
                    <p:pic>
                      <p:nvPicPr>
                        <p:cNvPr id="0" name="Object 70"/>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723" y="3096"/>
                          <a:ext cx="216" cy="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15" name="Group 74"/>
          <p:cNvGrpSpPr/>
          <p:nvPr/>
        </p:nvGrpSpPr>
        <p:grpSpPr bwMode="auto">
          <a:xfrm>
            <a:off x="4622800" y="4316413"/>
            <a:ext cx="1663700" cy="1812925"/>
            <a:chOff x="1952" y="2614"/>
            <a:chExt cx="1048" cy="1142"/>
          </a:xfrm>
        </p:grpSpPr>
        <p:sp>
          <p:nvSpPr>
            <p:cNvPr id="14361" name="Rectangle 36"/>
            <p:cNvSpPr>
              <a:spLocks noChangeArrowheads="1"/>
            </p:cNvSpPr>
            <p:nvPr/>
          </p:nvSpPr>
          <p:spPr bwMode="auto">
            <a:xfrm>
              <a:off x="1952" y="2808"/>
              <a:ext cx="576" cy="893"/>
            </a:xfrm>
            <a:prstGeom prst="rect">
              <a:avLst/>
            </a:prstGeom>
            <a:solidFill>
              <a:schemeClr val="bg1"/>
            </a:solidFill>
            <a:ln w="28575">
              <a:solidFill>
                <a:schemeClr val="tx1"/>
              </a:solidFill>
              <a:prstDash val="dashDot"/>
              <a:miter lim="800000"/>
            </a:ln>
          </p:spPr>
          <p:txBody>
            <a:bodyPr wrap="none" anchor="ctr"/>
            <a:lstStyle/>
            <a:p>
              <a:endParaRPr lang="zh-CN" altLang="en-US"/>
            </a:p>
          </p:txBody>
        </p:sp>
        <p:sp>
          <p:nvSpPr>
            <p:cNvPr id="14362" name="Oval 37"/>
            <p:cNvSpPr>
              <a:spLocks noChangeArrowheads="1"/>
            </p:cNvSpPr>
            <p:nvPr/>
          </p:nvSpPr>
          <p:spPr bwMode="auto">
            <a:xfrm>
              <a:off x="2001" y="3223"/>
              <a:ext cx="184" cy="184"/>
            </a:xfrm>
            <a:prstGeom prst="ellipse">
              <a:avLst/>
            </a:prstGeom>
            <a:solidFill>
              <a:schemeClr val="bg1"/>
            </a:solidFill>
            <a:ln w="28575">
              <a:solidFill>
                <a:schemeClr val="tx1"/>
              </a:solidFill>
              <a:round/>
            </a:ln>
          </p:spPr>
          <p:txBody>
            <a:bodyPr wrap="none" anchor="ctr"/>
            <a:lstStyle/>
            <a:p>
              <a:endParaRPr lang="zh-CN" altLang="en-US"/>
            </a:p>
          </p:txBody>
        </p:sp>
        <p:sp>
          <p:nvSpPr>
            <p:cNvPr id="14363" name="Line 38"/>
            <p:cNvSpPr>
              <a:spLocks noChangeShapeType="1"/>
            </p:cNvSpPr>
            <p:nvPr/>
          </p:nvSpPr>
          <p:spPr bwMode="auto">
            <a:xfrm flipH="1">
              <a:off x="2096" y="2904"/>
              <a:ext cx="0" cy="672"/>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364" name="Line 39"/>
            <p:cNvSpPr>
              <a:spLocks noChangeShapeType="1"/>
            </p:cNvSpPr>
            <p:nvPr/>
          </p:nvSpPr>
          <p:spPr bwMode="auto">
            <a:xfrm>
              <a:off x="2096" y="2904"/>
              <a:ext cx="576"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365" name="Rectangle 40"/>
            <p:cNvSpPr>
              <a:spLocks noChangeArrowheads="1"/>
            </p:cNvSpPr>
            <p:nvPr/>
          </p:nvSpPr>
          <p:spPr bwMode="auto">
            <a:xfrm>
              <a:off x="2148" y="2860"/>
              <a:ext cx="232" cy="88"/>
            </a:xfrm>
            <a:prstGeom prst="rect">
              <a:avLst/>
            </a:prstGeom>
            <a:solidFill>
              <a:schemeClr val="bg1"/>
            </a:solidFill>
            <a:ln w="19050">
              <a:solidFill>
                <a:schemeClr val="tx1"/>
              </a:solidFill>
              <a:miter lim="800000"/>
            </a:ln>
          </p:spPr>
          <p:txBody>
            <a:bodyPr wrap="none" anchor="ctr"/>
            <a:lstStyle/>
            <a:p>
              <a:endParaRPr lang="zh-CN" altLang="en-US"/>
            </a:p>
          </p:txBody>
        </p:sp>
        <p:sp>
          <p:nvSpPr>
            <p:cNvPr id="14366" name="Line 41"/>
            <p:cNvSpPr>
              <a:spLocks noChangeShapeType="1"/>
            </p:cNvSpPr>
            <p:nvPr/>
          </p:nvSpPr>
          <p:spPr bwMode="auto">
            <a:xfrm>
              <a:off x="2096" y="3576"/>
              <a:ext cx="575"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226" name="Rectangle 50"/>
            <p:cNvSpPr>
              <a:spLocks noChangeArrowheads="1"/>
            </p:cNvSpPr>
            <p:nvPr/>
          </p:nvSpPr>
          <p:spPr bwMode="auto">
            <a:xfrm>
              <a:off x="2144" y="2856"/>
              <a:ext cx="288" cy="96"/>
            </a:xfrm>
            <a:prstGeom prst="rect">
              <a:avLst/>
            </a:prstGeom>
            <a:gradFill rotWithShape="1">
              <a:gsLst>
                <a:gs pos="0">
                  <a:schemeClr val="accent1">
                    <a:gamma/>
                    <a:shade val="46275"/>
                    <a:invGamma/>
                  </a:schemeClr>
                </a:gs>
                <a:gs pos="50000">
                  <a:schemeClr val="accent1"/>
                </a:gs>
                <a:gs pos="100000">
                  <a:schemeClr val="accent1">
                    <a:gamma/>
                    <a:shade val="46275"/>
                    <a:invGamma/>
                  </a:schemeClr>
                </a:gs>
              </a:gsLst>
              <a:lin ang="5400000" scaled="1"/>
            </a:gradFill>
            <a:ln w="28575">
              <a:solidFill>
                <a:schemeClr val="tx1"/>
              </a:solidFill>
              <a:miter lim="800000"/>
            </a:ln>
            <a:effectLst/>
          </p:spPr>
          <p:txBody>
            <a:bodyPr wrap="none" anchor="ctr"/>
            <a:lstStyle/>
            <a:p>
              <a:pPr>
                <a:defRPr/>
              </a:pPr>
              <a:endParaRPr lang="zh-CN" altLang="en-US"/>
            </a:p>
          </p:txBody>
        </p:sp>
        <p:sp>
          <p:nvSpPr>
            <p:cNvPr id="14368" name="Rectangle 55"/>
            <p:cNvSpPr>
              <a:spLocks noChangeArrowheads="1"/>
            </p:cNvSpPr>
            <p:nvPr/>
          </p:nvSpPr>
          <p:spPr bwMode="auto">
            <a:xfrm>
              <a:off x="2672" y="2808"/>
              <a:ext cx="328" cy="864"/>
            </a:xfrm>
            <a:prstGeom prst="rect">
              <a:avLst/>
            </a:prstGeom>
            <a:solidFill>
              <a:schemeClr val="bg1"/>
            </a:solidFill>
            <a:ln w="28575">
              <a:solidFill>
                <a:schemeClr val="tx1"/>
              </a:solidFill>
              <a:miter lim="800000"/>
            </a:ln>
          </p:spPr>
          <p:txBody>
            <a:bodyPr wrap="none" anchor="ctr"/>
            <a:lstStyle/>
            <a:p>
              <a:endParaRPr lang="zh-CN" altLang="en-US"/>
            </a:p>
          </p:txBody>
        </p:sp>
        <p:sp>
          <p:nvSpPr>
            <p:cNvPr id="14369" name="Rectangle 56"/>
            <p:cNvSpPr>
              <a:spLocks noChangeArrowheads="1"/>
            </p:cNvSpPr>
            <p:nvPr/>
          </p:nvSpPr>
          <p:spPr bwMode="auto">
            <a:xfrm>
              <a:off x="2710" y="2897"/>
              <a:ext cx="276" cy="6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lIns="92075" tIns="46038" rIns="92075" bIns="46038">
              <a:spAutoFit/>
            </a:bodyPr>
            <a:lstStyle/>
            <a:p>
              <a:pPr algn="l" eaLnBrk="0" hangingPunct="0"/>
              <a:r>
                <a:rPr kumimoji="1" lang="zh-CN" altLang="en-US" sz="2000">
                  <a:solidFill>
                    <a:schemeClr val="folHlink"/>
                  </a:solidFill>
                  <a:latin typeface="Times New Roman" panose="02020503050405090304" pitchFamily="18" charset="0"/>
                  <a:ea typeface="宋体" pitchFamily="2" charset="-122"/>
                </a:rPr>
                <a:t>外</a:t>
              </a:r>
              <a:endParaRPr kumimoji="1" lang="zh-CN" altLang="en-US" sz="2000">
                <a:solidFill>
                  <a:schemeClr val="folHlink"/>
                </a:solidFill>
                <a:latin typeface="Times New Roman" panose="02020503050405090304" pitchFamily="18" charset="0"/>
                <a:ea typeface="宋体" pitchFamily="2" charset="-122"/>
              </a:endParaRPr>
            </a:p>
            <a:p>
              <a:pPr algn="l" eaLnBrk="0" hangingPunct="0"/>
              <a:r>
                <a:rPr kumimoji="1" lang="zh-CN" altLang="en-US" sz="2000">
                  <a:solidFill>
                    <a:schemeClr val="folHlink"/>
                  </a:solidFill>
                  <a:latin typeface="Times New Roman" panose="02020503050405090304" pitchFamily="18" charset="0"/>
                  <a:ea typeface="宋体" pitchFamily="2" charset="-122"/>
                </a:rPr>
                <a:t>电</a:t>
              </a:r>
              <a:endParaRPr kumimoji="1" lang="zh-CN" altLang="en-US" sz="2000">
                <a:solidFill>
                  <a:schemeClr val="folHlink"/>
                </a:solidFill>
                <a:latin typeface="Times New Roman" panose="02020503050405090304" pitchFamily="18" charset="0"/>
                <a:ea typeface="宋体" pitchFamily="2" charset="-122"/>
              </a:endParaRPr>
            </a:p>
            <a:p>
              <a:pPr algn="l" eaLnBrk="0" hangingPunct="0"/>
              <a:r>
                <a:rPr kumimoji="1" lang="zh-CN" altLang="en-US" sz="2000">
                  <a:solidFill>
                    <a:schemeClr val="folHlink"/>
                  </a:solidFill>
                  <a:latin typeface="Times New Roman" panose="02020503050405090304" pitchFamily="18" charset="0"/>
                  <a:ea typeface="宋体" pitchFamily="2" charset="-122"/>
                </a:rPr>
                <a:t>路</a:t>
              </a:r>
              <a:endParaRPr kumimoji="1" lang="zh-CN" altLang="en-US" sz="2000">
                <a:solidFill>
                  <a:schemeClr val="folHlink"/>
                </a:solidFill>
                <a:latin typeface="Times New Roman" panose="02020503050405090304" pitchFamily="18" charset="0"/>
                <a:ea typeface="宋体" pitchFamily="2" charset="-122"/>
              </a:endParaRPr>
            </a:p>
          </p:txBody>
        </p:sp>
        <p:graphicFrame>
          <p:nvGraphicFramePr>
            <p:cNvPr id="14338" name="Object 57"/>
            <p:cNvGraphicFramePr/>
            <p:nvPr/>
          </p:nvGraphicFramePr>
          <p:xfrm>
            <a:off x="2506" y="2734"/>
            <a:ext cx="118" cy="126"/>
          </p:xfrm>
          <a:graphic>
            <a:graphicData uri="http://schemas.openxmlformats.org/presentationml/2006/ole">
              <mc:AlternateContent xmlns:mc="http://schemas.openxmlformats.org/markup-compatibility/2006">
                <mc:Choice xmlns:v="urn:schemas-microsoft-com:vml" Requires="v">
                  <p:oleObj spid="_x0000_s14" name="Equation" r:id="rId15" imgW="203200" imgH="215900" progId="Equation.DSMT4">
                    <p:embed/>
                  </p:oleObj>
                </mc:Choice>
                <mc:Fallback>
                  <p:oleObj name="Equation" r:id="rId15" imgW="203200" imgH="215900" progId="Equation.DSMT4">
                    <p:embed/>
                    <p:pic>
                      <p:nvPicPr>
                        <p:cNvPr id="0" name="Object 57"/>
                        <p:cNvPicPr preferRelativeResize="0">
                          <a:picLocks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506" y="2734"/>
                          <a:ext cx="118" cy="1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4339" name="Object 58"/>
            <p:cNvGraphicFramePr/>
            <p:nvPr/>
          </p:nvGraphicFramePr>
          <p:xfrm>
            <a:off x="2506" y="3590"/>
            <a:ext cx="110" cy="166"/>
          </p:xfrm>
          <a:graphic>
            <a:graphicData uri="http://schemas.openxmlformats.org/presentationml/2006/ole">
              <mc:AlternateContent xmlns:mc="http://schemas.openxmlformats.org/markup-compatibility/2006">
                <mc:Choice xmlns:v="urn:schemas-microsoft-com:vml" Requires="v">
                  <p:oleObj spid="_x0000_s16" name="Equation" r:id="rId17" imgW="190500" imgH="279400" progId="Equation.DSMT4">
                    <p:embed/>
                  </p:oleObj>
                </mc:Choice>
                <mc:Fallback>
                  <p:oleObj name="Equation" r:id="rId17" imgW="190500" imgH="279400" progId="Equation.DSMT4">
                    <p:embed/>
                    <p:pic>
                      <p:nvPicPr>
                        <p:cNvPr id="0" name="Object 58"/>
                        <p:cNvPicPr preferRelativeResize="0">
                          <a:picLocks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506" y="3590"/>
                          <a:ext cx="110" cy="1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370" name="Line 59"/>
            <p:cNvSpPr>
              <a:spLocks noChangeShapeType="1"/>
            </p:cNvSpPr>
            <p:nvPr/>
          </p:nvSpPr>
          <p:spPr bwMode="auto">
            <a:xfrm>
              <a:off x="2528" y="2904"/>
              <a:ext cx="145" cy="0"/>
            </a:xfrm>
            <a:prstGeom prst="line">
              <a:avLst/>
            </a:prstGeom>
            <a:noFill/>
            <a:ln w="28575">
              <a:solidFill>
                <a:schemeClr val="tx1"/>
              </a:solidFill>
              <a:round/>
              <a:headEnd type="oval"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371" name="Line 60"/>
            <p:cNvSpPr>
              <a:spLocks noChangeShapeType="1"/>
            </p:cNvSpPr>
            <p:nvPr/>
          </p:nvSpPr>
          <p:spPr bwMode="auto">
            <a:xfrm>
              <a:off x="2528" y="3576"/>
              <a:ext cx="145" cy="0"/>
            </a:xfrm>
            <a:prstGeom prst="line">
              <a:avLst/>
            </a:prstGeom>
            <a:noFill/>
            <a:ln w="19050">
              <a:solidFill>
                <a:schemeClr val="tx1"/>
              </a:solidFill>
              <a:round/>
              <a:headEnd type="oval" w="sm" len="sm"/>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14340" name="Object 63"/>
            <p:cNvGraphicFramePr>
              <a:graphicFrameLocks noChangeAspect="1"/>
            </p:cNvGraphicFramePr>
            <p:nvPr/>
          </p:nvGraphicFramePr>
          <p:xfrm>
            <a:off x="2200" y="3067"/>
            <a:ext cx="273" cy="482"/>
          </p:xfrm>
          <a:graphic>
            <a:graphicData uri="http://schemas.openxmlformats.org/presentationml/2006/ole">
              <mc:AlternateContent xmlns:mc="http://schemas.openxmlformats.org/markup-compatibility/2006">
                <mc:Choice xmlns:v="urn:schemas-microsoft-com:vml" Requires="v">
                  <p:oleObj spid="_x0000_s17" name="Equation" r:id="rId19" imgW="546100" imgH="1078865" progId="Equation.DSMT4">
                    <p:embed/>
                  </p:oleObj>
                </mc:Choice>
                <mc:Fallback>
                  <p:oleObj name="Equation" r:id="rId19" imgW="546100" imgH="1078865" progId="Equation.DSMT4">
                    <p:embed/>
                    <p:pic>
                      <p:nvPicPr>
                        <p:cNvPr id="0" name="Object 6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00" y="3067"/>
                          <a:ext cx="273" cy="4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341" name="Object 71"/>
            <p:cNvGraphicFramePr>
              <a:graphicFrameLocks noChangeAspect="1"/>
            </p:cNvGraphicFramePr>
            <p:nvPr/>
          </p:nvGraphicFramePr>
          <p:xfrm>
            <a:off x="2200" y="2614"/>
            <a:ext cx="216" cy="240"/>
          </p:xfrm>
          <a:graphic>
            <a:graphicData uri="http://schemas.openxmlformats.org/presentationml/2006/ole">
              <mc:AlternateContent xmlns:mc="http://schemas.openxmlformats.org/markup-compatibility/2006">
                <mc:Choice xmlns:v="urn:schemas-microsoft-com:vml" Requires="v">
                  <p:oleObj spid="_x0000_s18" name="Equation" r:id="rId20" imgW="342900" imgH="381000" progId="Equation.DSMT4">
                    <p:embed/>
                  </p:oleObj>
                </mc:Choice>
                <mc:Fallback>
                  <p:oleObj name="Equation" r:id="rId20" imgW="342900" imgH="381000" progId="Equation.DSMT4">
                    <p:embed/>
                    <p:pic>
                      <p:nvPicPr>
                        <p:cNvPr id="0" name="Object 71"/>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200" y="2614"/>
                          <a:ext cx="216" cy="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20" name="灯片编号占位符 19"/>
          <p:cNvSpPr>
            <a:spLocks noGrp="1"/>
          </p:cNvSpPr>
          <p:nvPr>
            <p:ph type="sldNum" sz="quarter" idx="12"/>
            <p:custDataLst>
              <p:tags r:id="rId21"/>
            </p:custDataLst>
          </p:nvPr>
        </p:nvSpPr>
        <p:spPr/>
        <p:txBody>
          <a:bodyPr/>
          <a:lstStyle/>
          <a:p>
            <a:fld id="{6D22F896-40B5-4ADD-8801-0D06FADFA095}" type="slidenum">
              <a:rPr lang="en-US" dirty="0"/>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50181"/>
                                        </p:tgtEl>
                                        <p:attrNameLst>
                                          <p:attrName>style.visibility</p:attrName>
                                        </p:attrNameLst>
                                      </p:cBhvr>
                                      <p:to>
                                        <p:strVal val="visible"/>
                                      </p:to>
                                    </p:set>
                                    <p:animEffect transition="in" filter="wipe(up)">
                                      <p:cBhvr>
                                        <p:cTn id="7" dur="500"/>
                                        <p:tgtEl>
                                          <p:spTgt spid="5018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par>
                          <p:cTn id="13" fill="hold">
                            <p:stCondLst>
                              <p:cond delay="500"/>
                            </p:stCondLst>
                            <p:childTnLst>
                              <p:par>
                                <p:cTn id="14" presetID="22" presetClass="entr" presetSubtype="8" fill="hold" nodeType="after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wipe(left)">
                                      <p:cBhvr>
                                        <p:cTn id="16" dur="500"/>
                                        <p:tgtEl>
                                          <p:spTgt spid="2"/>
                                        </p:tgtEl>
                                      </p:cBhvr>
                                    </p:animEffect>
                                  </p:childTnLst>
                                </p:cTn>
                              </p:par>
                            </p:childTnLst>
                          </p:cTn>
                        </p:par>
                        <p:par>
                          <p:cTn id="17" fill="hold">
                            <p:stCondLst>
                              <p:cond delay="1000"/>
                            </p:stCondLst>
                            <p:childTnLst>
                              <p:par>
                                <p:cTn id="18" presetID="22" presetClass="entr" presetSubtype="8" fill="hold" nodeType="after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wipe(left)">
                                      <p:cBhvr>
                                        <p:cTn id="20" dur="500"/>
                                        <p:tgtEl>
                                          <p:spTgt spid="7"/>
                                        </p:tgtEl>
                                      </p:cBhvr>
                                    </p:animEffect>
                                  </p:childTnLst>
                                </p:cTn>
                              </p:par>
                            </p:childTnLst>
                          </p:cTn>
                        </p:par>
                        <p:par>
                          <p:cTn id="21" fill="hold">
                            <p:stCondLst>
                              <p:cond delay="1500"/>
                            </p:stCondLst>
                            <p:childTnLst>
                              <p:par>
                                <p:cTn id="22" presetID="22" presetClass="entr" presetSubtype="2" fill="hold" nodeType="after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wipe(right)">
                                      <p:cBhvr>
                                        <p:cTn id="24"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181" grpId="0"/>
    </p:bld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01" name="Rectangle 4"/>
          <p:cNvSpPr>
            <a:spLocks noGrp="1" noChangeArrowheads="1"/>
          </p:cNvSpPr>
          <p:nvPr>
            <p:ph type="title" idx="4294967295"/>
          </p:nvPr>
        </p:nvSpPr>
        <p:spPr>
          <a:xfrm>
            <a:off x="0" y="1132840"/>
            <a:ext cx="10364470" cy="1596390"/>
          </a:xfrm>
        </p:spPr>
        <p:txBody>
          <a:bodyPr/>
          <a:lstStyle/>
          <a:p>
            <a:pPr eaLnBrk="1" hangingPunct="1"/>
            <a:r>
              <a:rPr lang="zh-CN" altLang="en-US" sz="3200" b="1">
                <a:solidFill>
                  <a:srgbClr val="CC0000"/>
                </a:solidFill>
                <a:ea typeface="幼圆" panose="02010509060101010101" pitchFamily="49" charset="-122"/>
              </a:rPr>
              <a:t>戴维宁定理的证明</a:t>
            </a:r>
            <a:endParaRPr lang="zh-CN" altLang="en-US" sz="3200" b="1">
              <a:solidFill>
                <a:srgbClr val="CC0000"/>
              </a:solidFill>
              <a:ea typeface="幼圆" panose="02010509060101010101" pitchFamily="49" charset="-122"/>
            </a:endParaRPr>
          </a:p>
        </p:txBody>
      </p:sp>
      <p:grpSp>
        <p:nvGrpSpPr>
          <p:cNvPr id="2" name="Group 37"/>
          <p:cNvGrpSpPr/>
          <p:nvPr/>
        </p:nvGrpSpPr>
        <p:grpSpPr bwMode="auto">
          <a:xfrm>
            <a:off x="4475163" y="2411413"/>
            <a:ext cx="2014537" cy="1622425"/>
            <a:chOff x="1888" y="1196"/>
            <a:chExt cx="1269" cy="1022"/>
          </a:xfrm>
        </p:grpSpPr>
        <p:graphicFrame>
          <p:nvGraphicFramePr>
            <p:cNvPr id="15398" name="Object 18"/>
            <p:cNvGraphicFramePr>
              <a:graphicFrameLocks noChangeAspect="1"/>
            </p:cNvGraphicFramePr>
            <p:nvPr/>
          </p:nvGraphicFramePr>
          <p:xfrm>
            <a:off x="2364" y="1366"/>
            <a:ext cx="344" cy="680"/>
          </p:xfrm>
          <a:graphic>
            <a:graphicData uri="http://schemas.openxmlformats.org/presentationml/2006/ole">
              <mc:AlternateContent xmlns:mc="http://schemas.openxmlformats.org/markup-compatibility/2006">
                <mc:Choice xmlns:v="urn:schemas-microsoft-com:vml" Requires="v">
                  <p:oleObj spid="_x0000_s92" name="Equation" r:id="rId1" imgW="546100" imgH="1078865" progId="Equation.DSMT4">
                    <p:embed/>
                  </p:oleObj>
                </mc:Choice>
                <mc:Fallback>
                  <p:oleObj name="Equation" r:id="rId1" imgW="546100" imgH="1078865" progId="Equation.DSMT4">
                    <p:embed/>
                    <p:pic>
                      <p:nvPicPr>
                        <p:cNvPr id="0" name="Object 1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4" y="1366"/>
                          <a:ext cx="344" cy="6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5469" name="Rectangle 19"/>
            <p:cNvSpPr>
              <a:spLocks noChangeArrowheads="1"/>
            </p:cNvSpPr>
            <p:nvPr/>
          </p:nvSpPr>
          <p:spPr bwMode="auto">
            <a:xfrm>
              <a:off x="1888" y="1277"/>
              <a:ext cx="384" cy="864"/>
            </a:xfrm>
            <a:prstGeom prst="rect">
              <a:avLst/>
            </a:prstGeom>
            <a:solidFill>
              <a:schemeClr val="bg1"/>
            </a:solidFill>
            <a:ln w="28575">
              <a:solidFill>
                <a:schemeClr val="tx1"/>
              </a:solidFill>
              <a:miter lim="800000"/>
            </a:ln>
          </p:spPr>
          <p:txBody>
            <a:bodyPr wrap="none" anchor="ctr"/>
            <a:lstStyle/>
            <a:p>
              <a:endParaRPr lang="zh-CN" altLang="en-US"/>
            </a:p>
          </p:txBody>
        </p:sp>
        <p:sp>
          <p:nvSpPr>
            <p:cNvPr id="15470" name="Rectangle 20"/>
            <p:cNvSpPr>
              <a:spLocks noChangeArrowheads="1"/>
            </p:cNvSpPr>
            <p:nvPr/>
          </p:nvSpPr>
          <p:spPr bwMode="auto">
            <a:xfrm>
              <a:off x="1936" y="1565"/>
              <a:ext cx="286"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lIns="92075" tIns="46038" rIns="92075" bIns="46038">
              <a:spAutoFit/>
            </a:bodyPr>
            <a:lstStyle/>
            <a:p>
              <a:pPr algn="l" eaLnBrk="0" hangingPunct="0"/>
              <a:r>
                <a:rPr kumimoji="1" lang="en-US" altLang="zh-CN" sz="2000" i="1">
                  <a:solidFill>
                    <a:schemeClr val="folHlink"/>
                  </a:solidFill>
                  <a:latin typeface="Times New Roman" panose="02020503050405090304" pitchFamily="18" charset="0"/>
                  <a:ea typeface="宋体" pitchFamily="2" charset="-122"/>
                </a:rPr>
                <a:t>N</a:t>
              </a:r>
              <a:r>
                <a:rPr kumimoji="1" lang="en-US" altLang="zh-CN" sz="2000" i="1" baseline="-25000">
                  <a:solidFill>
                    <a:schemeClr val="folHlink"/>
                  </a:solidFill>
                  <a:latin typeface="Times New Roman" panose="02020503050405090304" pitchFamily="18" charset="0"/>
                  <a:ea typeface="宋体" pitchFamily="2" charset="-122"/>
                </a:rPr>
                <a:t>A</a:t>
              </a:r>
              <a:endParaRPr kumimoji="1" lang="en-US" altLang="zh-CN" sz="2000" i="1" baseline="-25000">
                <a:solidFill>
                  <a:schemeClr val="folHlink"/>
                </a:solidFill>
                <a:latin typeface="Times New Roman" panose="02020503050405090304" pitchFamily="18" charset="0"/>
                <a:ea typeface="宋体" pitchFamily="2" charset="-122"/>
              </a:endParaRPr>
            </a:p>
          </p:txBody>
        </p:sp>
        <p:sp>
          <p:nvSpPr>
            <p:cNvPr id="15471" name="Line 21"/>
            <p:cNvSpPr>
              <a:spLocks noChangeShapeType="1"/>
            </p:cNvSpPr>
            <p:nvPr/>
          </p:nvSpPr>
          <p:spPr bwMode="auto">
            <a:xfrm>
              <a:off x="2272" y="1366"/>
              <a:ext cx="144"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472" name="Line 22"/>
            <p:cNvSpPr>
              <a:spLocks noChangeShapeType="1"/>
            </p:cNvSpPr>
            <p:nvPr/>
          </p:nvSpPr>
          <p:spPr bwMode="auto">
            <a:xfrm>
              <a:off x="2272" y="2047"/>
              <a:ext cx="144"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15399" name="Object 23"/>
            <p:cNvGraphicFramePr/>
            <p:nvPr/>
          </p:nvGraphicFramePr>
          <p:xfrm>
            <a:off x="2364" y="1196"/>
            <a:ext cx="118" cy="126"/>
          </p:xfrm>
          <a:graphic>
            <a:graphicData uri="http://schemas.openxmlformats.org/presentationml/2006/ole">
              <mc:AlternateContent xmlns:mc="http://schemas.openxmlformats.org/markup-compatibility/2006">
                <mc:Choice xmlns:v="urn:schemas-microsoft-com:vml" Requires="v">
                  <p:oleObj spid="_x0000_s3" name="Equation" r:id="rId3" imgW="203200" imgH="215900" progId="Equation.DSMT4">
                    <p:embed/>
                  </p:oleObj>
                </mc:Choice>
                <mc:Fallback>
                  <p:oleObj name="Equation" r:id="rId3" imgW="203200" imgH="215900" progId="Equation.DSMT4">
                    <p:embed/>
                    <p:pic>
                      <p:nvPicPr>
                        <p:cNvPr id="0" name="Object 23"/>
                        <p:cNvPicPr preferRelativeResize="0">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64" y="1196"/>
                          <a:ext cx="118" cy="1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5400" name="Object 24"/>
            <p:cNvGraphicFramePr/>
            <p:nvPr/>
          </p:nvGraphicFramePr>
          <p:xfrm>
            <a:off x="2364" y="2052"/>
            <a:ext cx="110" cy="166"/>
          </p:xfrm>
          <a:graphic>
            <a:graphicData uri="http://schemas.openxmlformats.org/presentationml/2006/ole">
              <mc:AlternateContent xmlns:mc="http://schemas.openxmlformats.org/markup-compatibility/2006">
                <mc:Choice xmlns:v="urn:schemas-microsoft-com:vml" Requires="v">
                  <p:oleObj spid="_x0000_s4" name="Equation" r:id="rId5" imgW="190500" imgH="279400" progId="Equation.DSMT4">
                    <p:embed/>
                  </p:oleObj>
                </mc:Choice>
                <mc:Fallback>
                  <p:oleObj name="Equation" r:id="rId5" imgW="190500" imgH="279400" progId="Equation.DSMT4">
                    <p:embed/>
                    <p:pic>
                      <p:nvPicPr>
                        <p:cNvPr id="0" name="Object 24"/>
                        <p:cNvPicPr preferRelativeResize="0">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64" y="2052"/>
                          <a:ext cx="110" cy="1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5473" name="Rectangle 26"/>
            <p:cNvSpPr>
              <a:spLocks noChangeArrowheads="1"/>
            </p:cNvSpPr>
            <p:nvPr/>
          </p:nvSpPr>
          <p:spPr bwMode="auto">
            <a:xfrm>
              <a:off x="2823" y="1281"/>
              <a:ext cx="328" cy="864"/>
            </a:xfrm>
            <a:prstGeom prst="rect">
              <a:avLst/>
            </a:prstGeom>
            <a:solidFill>
              <a:schemeClr val="bg1"/>
            </a:solidFill>
            <a:ln w="28575">
              <a:solidFill>
                <a:schemeClr val="tx1"/>
              </a:solidFill>
              <a:miter lim="800000"/>
            </a:ln>
          </p:spPr>
          <p:txBody>
            <a:bodyPr wrap="none" anchor="ctr"/>
            <a:lstStyle/>
            <a:p>
              <a:endParaRPr lang="zh-CN" altLang="en-US"/>
            </a:p>
          </p:txBody>
        </p:sp>
        <p:sp>
          <p:nvSpPr>
            <p:cNvPr id="15474" name="Rectangle 27"/>
            <p:cNvSpPr>
              <a:spLocks noChangeArrowheads="1"/>
            </p:cNvSpPr>
            <p:nvPr/>
          </p:nvSpPr>
          <p:spPr bwMode="auto">
            <a:xfrm>
              <a:off x="2855" y="1360"/>
              <a:ext cx="276" cy="6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lIns="92075" tIns="46038" rIns="92075" bIns="46038">
              <a:spAutoFit/>
            </a:bodyPr>
            <a:lstStyle/>
            <a:p>
              <a:pPr algn="l" eaLnBrk="0" hangingPunct="0"/>
              <a:r>
                <a:rPr kumimoji="1" lang="zh-CN" altLang="en-US" sz="2000">
                  <a:solidFill>
                    <a:schemeClr val="folHlink"/>
                  </a:solidFill>
                  <a:latin typeface="Times New Roman" panose="02020503050405090304" pitchFamily="18" charset="0"/>
                  <a:ea typeface="宋体" pitchFamily="2" charset="-122"/>
                </a:rPr>
                <a:t>外</a:t>
              </a:r>
              <a:endParaRPr kumimoji="1" lang="zh-CN" altLang="en-US" sz="2000">
                <a:solidFill>
                  <a:schemeClr val="folHlink"/>
                </a:solidFill>
                <a:latin typeface="Times New Roman" panose="02020503050405090304" pitchFamily="18" charset="0"/>
                <a:ea typeface="宋体" pitchFamily="2" charset="-122"/>
              </a:endParaRPr>
            </a:p>
            <a:p>
              <a:pPr algn="l" eaLnBrk="0" hangingPunct="0"/>
              <a:r>
                <a:rPr kumimoji="1" lang="zh-CN" altLang="en-US" sz="2000">
                  <a:solidFill>
                    <a:schemeClr val="folHlink"/>
                  </a:solidFill>
                  <a:latin typeface="Times New Roman" panose="02020503050405090304" pitchFamily="18" charset="0"/>
                  <a:ea typeface="宋体" pitchFamily="2" charset="-122"/>
                </a:rPr>
                <a:t>电</a:t>
              </a:r>
              <a:endParaRPr kumimoji="1" lang="zh-CN" altLang="en-US" sz="2000">
                <a:solidFill>
                  <a:schemeClr val="folHlink"/>
                </a:solidFill>
                <a:latin typeface="Times New Roman" panose="02020503050405090304" pitchFamily="18" charset="0"/>
                <a:ea typeface="宋体" pitchFamily="2" charset="-122"/>
              </a:endParaRPr>
            </a:p>
            <a:p>
              <a:pPr algn="l" eaLnBrk="0" hangingPunct="0"/>
              <a:r>
                <a:rPr kumimoji="1" lang="zh-CN" altLang="en-US" sz="2000">
                  <a:solidFill>
                    <a:schemeClr val="folHlink"/>
                  </a:solidFill>
                  <a:latin typeface="Times New Roman" panose="02020503050405090304" pitchFamily="18" charset="0"/>
                  <a:ea typeface="宋体" pitchFamily="2" charset="-122"/>
                </a:rPr>
                <a:t>路</a:t>
              </a:r>
              <a:endParaRPr kumimoji="1" lang="zh-CN" altLang="en-US" sz="2000">
                <a:solidFill>
                  <a:schemeClr val="folHlink"/>
                </a:solidFill>
                <a:latin typeface="Times New Roman" panose="02020503050405090304" pitchFamily="18" charset="0"/>
                <a:ea typeface="宋体" pitchFamily="2" charset="-122"/>
              </a:endParaRPr>
            </a:p>
          </p:txBody>
        </p:sp>
        <p:sp>
          <p:nvSpPr>
            <p:cNvPr id="15475" name="Rectangle 33"/>
            <p:cNvSpPr>
              <a:spLocks noChangeArrowheads="1"/>
            </p:cNvSpPr>
            <p:nvPr/>
          </p:nvSpPr>
          <p:spPr bwMode="auto">
            <a:xfrm>
              <a:off x="3013" y="1224"/>
              <a:ext cx="144" cy="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lIns="92075" tIns="46038" rIns="92075" bIns="46038">
              <a:spAutoFit/>
            </a:bodyPr>
            <a:lstStyle/>
            <a:p>
              <a:pPr algn="l" eaLnBrk="0" hangingPunct="0"/>
              <a:r>
                <a:rPr kumimoji="1" lang="en-US" altLang="zh-CN" sz="1400" b="0">
                  <a:latin typeface="Times New Roman" panose="02020503050405090304" pitchFamily="18" charset="0"/>
                  <a:ea typeface="宋体" pitchFamily="2" charset="-122"/>
                </a:rPr>
                <a:t> </a:t>
              </a:r>
              <a:endParaRPr kumimoji="1" lang="en-US" altLang="zh-CN" sz="1400" b="0">
                <a:latin typeface="Times New Roman" panose="02020503050405090304" pitchFamily="18" charset="0"/>
                <a:ea typeface="宋体" pitchFamily="2" charset="-122"/>
              </a:endParaRPr>
            </a:p>
          </p:txBody>
        </p:sp>
        <p:sp>
          <p:nvSpPr>
            <p:cNvPr id="15476" name="Line 35"/>
            <p:cNvSpPr>
              <a:spLocks noChangeShapeType="1"/>
            </p:cNvSpPr>
            <p:nvPr/>
          </p:nvSpPr>
          <p:spPr bwMode="auto">
            <a:xfrm>
              <a:off x="2398" y="2047"/>
              <a:ext cx="426" cy="1"/>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477" name="Line 36"/>
            <p:cNvSpPr>
              <a:spLocks noChangeShapeType="1"/>
            </p:cNvSpPr>
            <p:nvPr/>
          </p:nvSpPr>
          <p:spPr bwMode="auto">
            <a:xfrm>
              <a:off x="2631" y="1366"/>
              <a:ext cx="193"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6" name="Group 70"/>
          <p:cNvGrpSpPr/>
          <p:nvPr/>
        </p:nvGrpSpPr>
        <p:grpSpPr bwMode="auto">
          <a:xfrm>
            <a:off x="7096125" y="2127250"/>
            <a:ext cx="3005138" cy="1908175"/>
            <a:chOff x="3510" y="1016"/>
            <a:chExt cx="1893" cy="1202"/>
          </a:xfrm>
        </p:grpSpPr>
        <p:sp>
          <p:nvSpPr>
            <p:cNvPr id="54323" name="Oval 51"/>
            <p:cNvSpPr>
              <a:spLocks noChangeArrowheads="1"/>
            </p:cNvSpPr>
            <p:nvPr/>
          </p:nvSpPr>
          <p:spPr bwMode="auto">
            <a:xfrm>
              <a:off x="4326" y="1253"/>
              <a:ext cx="227" cy="227"/>
            </a:xfrm>
            <a:prstGeom prst="ellipse">
              <a:avLst/>
            </a:prstGeom>
            <a:gradFill rotWithShape="1">
              <a:gsLst>
                <a:gs pos="0">
                  <a:schemeClr val="accent1">
                    <a:gamma/>
                    <a:shade val="46275"/>
                    <a:invGamma/>
                  </a:schemeClr>
                </a:gs>
                <a:gs pos="50000">
                  <a:schemeClr val="accent1"/>
                </a:gs>
                <a:gs pos="100000">
                  <a:schemeClr val="accent1">
                    <a:gamma/>
                    <a:shade val="46275"/>
                    <a:invGamma/>
                  </a:schemeClr>
                </a:gs>
              </a:gsLst>
              <a:lin ang="2700000" scaled="1"/>
            </a:gradFill>
            <a:ln w="28575">
              <a:solidFill>
                <a:schemeClr val="tx1"/>
              </a:solidFill>
              <a:round/>
            </a:ln>
            <a:effectLst/>
          </p:spPr>
          <p:txBody>
            <a:bodyPr wrap="none" anchor="ctr"/>
            <a:lstStyle/>
            <a:p>
              <a:pPr>
                <a:defRPr/>
              </a:pPr>
              <a:endParaRPr lang="zh-CN" altLang="en-US"/>
            </a:p>
          </p:txBody>
        </p:sp>
        <p:graphicFrame>
          <p:nvGraphicFramePr>
            <p:cNvPr id="15388" name="Object 39"/>
            <p:cNvGraphicFramePr>
              <a:graphicFrameLocks noChangeAspect="1"/>
            </p:cNvGraphicFramePr>
            <p:nvPr/>
          </p:nvGraphicFramePr>
          <p:xfrm>
            <a:off x="3986" y="1394"/>
            <a:ext cx="316" cy="624"/>
          </p:xfrm>
          <a:graphic>
            <a:graphicData uri="http://schemas.openxmlformats.org/presentationml/2006/ole">
              <mc:AlternateContent xmlns:mc="http://schemas.openxmlformats.org/markup-compatibility/2006">
                <mc:Choice xmlns:v="urn:schemas-microsoft-com:vml" Requires="v">
                  <p:oleObj spid="_x0000_s5" name="Equation" r:id="rId7" imgW="546100" imgH="1078865" progId="Equation.DSMT4">
                    <p:embed/>
                  </p:oleObj>
                </mc:Choice>
                <mc:Fallback>
                  <p:oleObj name="Equation" r:id="rId7" imgW="546100" imgH="1078865" progId="Equation.DSMT4">
                    <p:embed/>
                    <p:pic>
                      <p:nvPicPr>
                        <p:cNvPr id="0" name="Object 3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86" y="1394"/>
                          <a:ext cx="316" cy="6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5459" name="Rectangle 40"/>
            <p:cNvSpPr>
              <a:spLocks noChangeArrowheads="1"/>
            </p:cNvSpPr>
            <p:nvPr/>
          </p:nvSpPr>
          <p:spPr bwMode="auto">
            <a:xfrm>
              <a:off x="3510" y="1277"/>
              <a:ext cx="384" cy="864"/>
            </a:xfrm>
            <a:prstGeom prst="rect">
              <a:avLst/>
            </a:prstGeom>
            <a:solidFill>
              <a:schemeClr val="bg1"/>
            </a:solidFill>
            <a:ln w="28575">
              <a:solidFill>
                <a:schemeClr val="tx1"/>
              </a:solidFill>
              <a:miter lim="800000"/>
            </a:ln>
          </p:spPr>
          <p:txBody>
            <a:bodyPr wrap="none" anchor="ctr"/>
            <a:lstStyle/>
            <a:p>
              <a:endParaRPr lang="zh-CN" altLang="en-US"/>
            </a:p>
          </p:txBody>
        </p:sp>
        <p:sp>
          <p:nvSpPr>
            <p:cNvPr id="15460" name="Rectangle 41"/>
            <p:cNvSpPr>
              <a:spLocks noChangeArrowheads="1"/>
            </p:cNvSpPr>
            <p:nvPr/>
          </p:nvSpPr>
          <p:spPr bwMode="auto">
            <a:xfrm>
              <a:off x="3558" y="1565"/>
              <a:ext cx="286"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lIns="92075" tIns="46038" rIns="92075" bIns="46038">
              <a:spAutoFit/>
            </a:bodyPr>
            <a:lstStyle/>
            <a:p>
              <a:pPr algn="l" eaLnBrk="0" hangingPunct="0"/>
              <a:r>
                <a:rPr kumimoji="1" lang="en-US" altLang="zh-CN" sz="2000" i="1">
                  <a:solidFill>
                    <a:schemeClr val="folHlink"/>
                  </a:solidFill>
                  <a:latin typeface="Times New Roman" panose="02020503050405090304" pitchFamily="18" charset="0"/>
                  <a:ea typeface="宋体" pitchFamily="2" charset="-122"/>
                </a:rPr>
                <a:t>N</a:t>
              </a:r>
              <a:r>
                <a:rPr kumimoji="1" lang="en-US" altLang="zh-CN" sz="2000" i="1" baseline="-25000">
                  <a:solidFill>
                    <a:schemeClr val="folHlink"/>
                  </a:solidFill>
                  <a:latin typeface="Times New Roman" panose="02020503050405090304" pitchFamily="18" charset="0"/>
                  <a:ea typeface="宋体" pitchFamily="2" charset="-122"/>
                </a:rPr>
                <a:t>A</a:t>
              </a:r>
              <a:endParaRPr kumimoji="1" lang="en-US" altLang="zh-CN" sz="2000" i="1" baseline="-25000">
                <a:solidFill>
                  <a:schemeClr val="folHlink"/>
                </a:solidFill>
                <a:latin typeface="Times New Roman" panose="02020503050405090304" pitchFamily="18" charset="0"/>
                <a:ea typeface="宋体" pitchFamily="2" charset="-122"/>
              </a:endParaRPr>
            </a:p>
          </p:txBody>
        </p:sp>
        <p:sp>
          <p:nvSpPr>
            <p:cNvPr id="15461" name="Line 42"/>
            <p:cNvSpPr>
              <a:spLocks noChangeShapeType="1"/>
            </p:cNvSpPr>
            <p:nvPr/>
          </p:nvSpPr>
          <p:spPr bwMode="auto">
            <a:xfrm>
              <a:off x="3894" y="1366"/>
              <a:ext cx="942"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462" name="Line 43"/>
            <p:cNvSpPr>
              <a:spLocks noChangeShapeType="1"/>
            </p:cNvSpPr>
            <p:nvPr/>
          </p:nvSpPr>
          <p:spPr bwMode="auto">
            <a:xfrm>
              <a:off x="3894" y="2047"/>
              <a:ext cx="144"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15389" name="Object 44"/>
            <p:cNvGraphicFramePr/>
            <p:nvPr/>
          </p:nvGraphicFramePr>
          <p:xfrm>
            <a:off x="3986" y="1196"/>
            <a:ext cx="118" cy="126"/>
          </p:xfrm>
          <a:graphic>
            <a:graphicData uri="http://schemas.openxmlformats.org/presentationml/2006/ole">
              <mc:AlternateContent xmlns:mc="http://schemas.openxmlformats.org/markup-compatibility/2006">
                <mc:Choice xmlns:v="urn:schemas-microsoft-com:vml" Requires="v">
                  <p:oleObj spid="_x0000_s7" name="Equation" r:id="rId8" imgW="203200" imgH="215900" progId="Equation.DSMT4">
                    <p:embed/>
                  </p:oleObj>
                </mc:Choice>
                <mc:Fallback>
                  <p:oleObj name="Equation" r:id="rId8" imgW="203200" imgH="215900" progId="Equation.DSMT4">
                    <p:embed/>
                    <p:pic>
                      <p:nvPicPr>
                        <p:cNvPr id="0" name="Object 44"/>
                        <p:cNvPicPr preferRelativeResize="0">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86" y="1196"/>
                          <a:ext cx="118" cy="1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5390" name="Object 45"/>
            <p:cNvGraphicFramePr/>
            <p:nvPr/>
          </p:nvGraphicFramePr>
          <p:xfrm>
            <a:off x="3986" y="2052"/>
            <a:ext cx="110" cy="166"/>
          </p:xfrm>
          <a:graphic>
            <a:graphicData uri="http://schemas.openxmlformats.org/presentationml/2006/ole">
              <mc:AlternateContent xmlns:mc="http://schemas.openxmlformats.org/markup-compatibility/2006">
                <mc:Choice xmlns:v="urn:schemas-microsoft-com:vml" Requires="v">
                  <p:oleObj spid="_x0000_s8" name="Equation" r:id="rId9" imgW="190500" imgH="279400" progId="Equation.DSMT4">
                    <p:embed/>
                  </p:oleObj>
                </mc:Choice>
                <mc:Fallback>
                  <p:oleObj name="Equation" r:id="rId9" imgW="190500" imgH="279400" progId="Equation.DSMT4">
                    <p:embed/>
                    <p:pic>
                      <p:nvPicPr>
                        <p:cNvPr id="0" name="Object 45"/>
                        <p:cNvPicPr preferRelativeResize="0">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86" y="2052"/>
                          <a:ext cx="110" cy="1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5463" name="Rectangle 46"/>
            <p:cNvSpPr>
              <a:spLocks noChangeArrowheads="1"/>
            </p:cNvSpPr>
            <p:nvPr/>
          </p:nvSpPr>
          <p:spPr bwMode="auto">
            <a:xfrm>
              <a:off x="5069" y="1281"/>
              <a:ext cx="328" cy="864"/>
            </a:xfrm>
            <a:prstGeom prst="rect">
              <a:avLst/>
            </a:prstGeom>
            <a:solidFill>
              <a:schemeClr val="bg1"/>
            </a:solidFill>
            <a:ln w="28575">
              <a:solidFill>
                <a:schemeClr val="tx1"/>
              </a:solidFill>
              <a:miter lim="800000"/>
            </a:ln>
          </p:spPr>
          <p:txBody>
            <a:bodyPr wrap="none" anchor="ctr"/>
            <a:lstStyle/>
            <a:p>
              <a:endParaRPr lang="zh-CN" altLang="en-US"/>
            </a:p>
          </p:txBody>
        </p:sp>
        <p:sp>
          <p:nvSpPr>
            <p:cNvPr id="15464" name="Rectangle 47"/>
            <p:cNvSpPr>
              <a:spLocks noChangeArrowheads="1"/>
            </p:cNvSpPr>
            <p:nvPr/>
          </p:nvSpPr>
          <p:spPr bwMode="auto">
            <a:xfrm>
              <a:off x="5101" y="1360"/>
              <a:ext cx="276" cy="6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lIns="92075" tIns="46038" rIns="92075" bIns="46038">
              <a:spAutoFit/>
            </a:bodyPr>
            <a:lstStyle/>
            <a:p>
              <a:pPr algn="l" eaLnBrk="0" hangingPunct="0"/>
              <a:r>
                <a:rPr kumimoji="1" lang="zh-CN" altLang="en-US" sz="2000">
                  <a:solidFill>
                    <a:schemeClr val="folHlink"/>
                  </a:solidFill>
                  <a:latin typeface="Times New Roman" panose="02020503050405090304" pitchFamily="18" charset="0"/>
                  <a:ea typeface="宋体" pitchFamily="2" charset="-122"/>
                </a:rPr>
                <a:t>外</a:t>
              </a:r>
              <a:endParaRPr kumimoji="1" lang="zh-CN" altLang="en-US" sz="2000">
                <a:solidFill>
                  <a:schemeClr val="folHlink"/>
                </a:solidFill>
                <a:latin typeface="Times New Roman" panose="02020503050405090304" pitchFamily="18" charset="0"/>
                <a:ea typeface="宋体" pitchFamily="2" charset="-122"/>
              </a:endParaRPr>
            </a:p>
            <a:p>
              <a:pPr algn="l" eaLnBrk="0" hangingPunct="0"/>
              <a:r>
                <a:rPr kumimoji="1" lang="zh-CN" altLang="en-US" sz="2000">
                  <a:solidFill>
                    <a:schemeClr val="folHlink"/>
                  </a:solidFill>
                  <a:latin typeface="Times New Roman" panose="02020503050405090304" pitchFamily="18" charset="0"/>
                  <a:ea typeface="宋体" pitchFamily="2" charset="-122"/>
                </a:rPr>
                <a:t>电</a:t>
              </a:r>
              <a:endParaRPr kumimoji="1" lang="zh-CN" altLang="en-US" sz="2000">
                <a:solidFill>
                  <a:schemeClr val="folHlink"/>
                </a:solidFill>
                <a:latin typeface="Times New Roman" panose="02020503050405090304" pitchFamily="18" charset="0"/>
                <a:ea typeface="宋体" pitchFamily="2" charset="-122"/>
              </a:endParaRPr>
            </a:p>
            <a:p>
              <a:pPr algn="l" eaLnBrk="0" hangingPunct="0"/>
              <a:r>
                <a:rPr kumimoji="1" lang="zh-CN" altLang="en-US" sz="2000">
                  <a:solidFill>
                    <a:schemeClr val="folHlink"/>
                  </a:solidFill>
                  <a:latin typeface="Times New Roman" panose="02020503050405090304" pitchFamily="18" charset="0"/>
                  <a:ea typeface="宋体" pitchFamily="2" charset="-122"/>
                </a:rPr>
                <a:t>路</a:t>
              </a:r>
              <a:endParaRPr kumimoji="1" lang="zh-CN" altLang="en-US" sz="2000">
                <a:solidFill>
                  <a:schemeClr val="folHlink"/>
                </a:solidFill>
                <a:latin typeface="Times New Roman" panose="02020503050405090304" pitchFamily="18" charset="0"/>
                <a:ea typeface="宋体" pitchFamily="2" charset="-122"/>
              </a:endParaRPr>
            </a:p>
          </p:txBody>
        </p:sp>
        <p:sp>
          <p:nvSpPr>
            <p:cNvPr id="15465" name="Rectangle 48"/>
            <p:cNvSpPr>
              <a:spLocks noChangeArrowheads="1"/>
            </p:cNvSpPr>
            <p:nvPr/>
          </p:nvSpPr>
          <p:spPr bwMode="auto">
            <a:xfrm>
              <a:off x="5259" y="1224"/>
              <a:ext cx="144" cy="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lIns="92075" tIns="46038" rIns="92075" bIns="46038">
              <a:spAutoFit/>
            </a:bodyPr>
            <a:lstStyle/>
            <a:p>
              <a:pPr algn="l" eaLnBrk="0" hangingPunct="0"/>
              <a:r>
                <a:rPr kumimoji="1" lang="en-US" altLang="zh-CN" sz="1400" b="0">
                  <a:latin typeface="Times New Roman" panose="02020503050405090304" pitchFamily="18" charset="0"/>
                  <a:ea typeface="宋体" pitchFamily="2" charset="-122"/>
                </a:rPr>
                <a:t> </a:t>
              </a:r>
              <a:endParaRPr kumimoji="1" lang="en-US" altLang="zh-CN" sz="1400" b="0">
                <a:latin typeface="Times New Roman" panose="02020503050405090304" pitchFamily="18" charset="0"/>
                <a:ea typeface="宋体" pitchFamily="2" charset="-122"/>
              </a:endParaRPr>
            </a:p>
          </p:txBody>
        </p:sp>
        <p:sp>
          <p:nvSpPr>
            <p:cNvPr id="15466" name="Line 49"/>
            <p:cNvSpPr>
              <a:spLocks noChangeShapeType="1"/>
            </p:cNvSpPr>
            <p:nvPr/>
          </p:nvSpPr>
          <p:spPr bwMode="auto">
            <a:xfrm>
              <a:off x="4042" y="2047"/>
              <a:ext cx="1021"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467" name="Line 50"/>
            <p:cNvSpPr>
              <a:spLocks noChangeShapeType="1"/>
            </p:cNvSpPr>
            <p:nvPr/>
          </p:nvSpPr>
          <p:spPr bwMode="auto">
            <a:xfrm>
              <a:off x="4836" y="1366"/>
              <a:ext cx="227"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15391" name="Object 52"/>
            <p:cNvGraphicFramePr>
              <a:graphicFrameLocks noChangeAspect="1"/>
            </p:cNvGraphicFramePr>
            <p:nvPr/>
          </p:nvGraphicFramePr>
          <p:xfrm>
            <a:off x="4156" y="1174"/>
            <a:ext cx="144" cy="136"/>
          </p:xfrm>
          <a:graphic>
            <a:graphicData uri="http://schemas.openxmlformats.org/presentationml/2006/ole">
              <mc:AlternateContent xmlns:mc="http://schemas.openxmlformats.org/markup-compatibility/2006">
                <mc:Choice xmlns:v="urn:schemas-microsoft-com:vml" Requires="v">
                  <p:oleObj spid="_x0000_s9" name="Equation" r:id="rId10" imgW="228600" imgH="215900" progId="Equation.DSMT4">
                    <p:embed/>
                  </p:oleObj>
                </mc:Choice>
                <mc:Fallback>
                  <p:oleObj name="Equation" r:id="rId10" imgW="228600" imgH="215900" progId="Equation.DSMT4">
                    <p:embed/>
                    <p:pic>
                      <p:nvPicPr>
                        <p:cNvPr id="0" name="Object 5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156" y="1174"/>
                          <a:ext cx="144" cy="1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392" name="Object 61"/>
            <p:cNvGraphicFramePr>
              <a:graphicFrameLocks noChangeAspect="1"/>
            </p:cNvGraphicFramePr>
            <p:nvPr/>
          </p:nvGraphicFramePr>
          <p:xfrm>
            <a:off x="4558" y="1224"/>
            <a:ext cx="136" cy="96"/>
          </p:xfrm>
          <a:graphic>
            <a:graphicData uri="http://schemas.openxmlformats.org/presentationml/2006/ole">
              <mc:AlternateContent xmlns:mc="http://schemas.openxmlformats.org/markup-compatibility/2006">
                <mc:Choice xmlns:v="urn:schemas-microsoft-com:vml" Requires="v">
                  <p:oleObj spid="_x0000_s10" name="Equation" r:id="rId12" imgW="215900" imgH="152400" progId="Equation.DSMT4">
                    <p:embed/>
                  </p:oleObj>
                </mc:Choice>
                <mc:Fallback>
                  <p:oleObj name="Equation" r:id="rId12" imgW="215900" imgH="152400" progId="Equation.DSMT4">
                    <p:embed/>
                    <p:pic>
                      <p:nvPicPr>
                        <p:cNvPr id="0" name="Object 61"/>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558" y="1224"/>
                          <a:ext cx="136" cy="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393" name="Object 62"/>
            <p:cNvGraphicFramePr>
              <a:graphicFrameLocks noChangeAspect="1"/>
            </p:cNvGraphicFramePr>
            <p:nvPr/>
          </p:nvGraphicFramePr>
          <p:xfrm>
            <a:off x="4325" y="1016"/>
            <a:ext cx="284" cy="208"/>
          </p:xfrm>
          <a:graphic>
            <a:graphicData uri="http://schemas.openxmlformats.org/presentationml/2006/ole">
              <mc:AlternateContent xmlns:mc="http://schemas.openxmlformats.org/markup-compatibility/2006">
                <mc:Choice xmlns:v="urn:schemas-microsoft-com:vml" Requires="v">
                  <p:oleObj spid="_x0000_s11" name="Equation" r:id="rId14" imgW="520700" imgH="381000" progId="Equation.DSMT4">
                    <p:embed/>
                  </p:oleObj>
                </mc:Choice>
                <mc:Fallback>
                  <p:oleObj name="Equation" r:id="rId14" imgW="520700" imgH="381000" progId="Equation.DSMT4">
                    <p:embed/>
                    <p:pic>
                      <p:nvPicPr>
                        <p:cNvPr id="0" name="Object 62"/>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325" y="1016"/>
                          <a:ext cx="284" cy="2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5468" name="Line 65"/>
            <p:cNvSpPr>
              <a:spLocks noChangeShapeType="1"/>
            </p:cNvSpPr>
            <p:nvPr/>
          </p:nvSpPr>
          <p:spPr bwMode="auto">
            <a:xfrm>
              <a:off x="4779" y="1366"/>
              <a:ext cx="227" cy="0"/>
            </a:xfrm>
            <a:prstGeom prst="line">
              <a:avLst/>
            </a:prstGeom>
            <a:noFill/>
            <a:ln w="28575">
              <a:solidFill>
                <a:schemeClr val="tx1"/>
              </a:solidFill>
              <a:round/>
              <a:tailEnd type="stealth" w="lg" len="lg"/>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15394" name="Object 66"/>
            <p:cNvGraphicFramePr>
              <a:graphicFrameLocks noChangeAspect="1"/>
            </p:cNvGraphicFramePr>
            <p:nvPr/>
          </p:nvGraphicFramePr>
          <p:xfrm>
            <a:off x="4824" y="1101"/>
            <a:ext cx="352" cy="152"/>
          </p:xfrm>
          <a:graphic>
            <a:graphicData uri="http://schemas.openxmlformats.org/presentationml/2006/ole">
              <mc:AlternateContent xmlns:mc="http://schemas.openxmlformats.org/markup-compatibility/2006">
                <mc:Choice xmlns:v="urn:schemas-microsoft-com:vml" Requires="v">
                  <p:oleObj spid="_x0000_s12" name="Equation" r:id="rId16" imgW="558800" imgH="241300" progId="Equation.DSMT4">
                    <p:embed/>
                  </p:oleObj>
                </mc:Choice>
                <mc:Fallback>
                  <p:oleObj name="Equation" r:id="rId16" imgW="558800" imgH="241300" progId="Equation.DSMT4">
                    <p:embed/>
                    <p:pic>
                      <p:nvPicPr>
                        <p:cNvPr id="0" name="Object 66"/>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824" y="1101"/>
                          <a:ext cx="352" cy="1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395" name="Object 67"/>
            <p:cNvGraphicFramePr>
              <a:graphicFrameLocks noChangeAspect="1"/>
            </p:cNvGraphicFramePr>
            <p:nvPr/>
          </p:nvGraphicFramePr>
          <p:xfrm>
            <a:off x="4638" y="1423"/>
            <a:ext cx="144" cy="136"/>
          </p:xfrm>
          <a:graphic>
            <a:graphicData uri="http://schemas.openxmlformats.org/presentationml/2006/ole">
              <mc:AlternateContent xmlns:mc="http://schemas.openxmlformats.org/markup-compatibility/2006">
                <mc:Choice xmlns:v="urn:schemas-microsoft-com:vml" Requires="v">
                  <p:oleObj spid="_x0000_s13" name="Equation" r:id="rId18" imgW="228600" imgH="215900" progId="Equation.DSMT4">
                    <p:embed/>
                  </p:oleObj>
                </mc:Choice>
                <mc:Fallback>
                  <p:oleObj name="Equation" r:id="rId18" imgW="228600" imgH="215900" progId="Equation.DSMT4">
                    <p:embed/>
                    <p:pic>
                      <p:nvPicPr>
                        <p:cNvPr id="0" name="Object 67"/>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638" y="1423"/>
                          <a:ext cx="144" cy="1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396" name="Object 68"/>
            <p:cNvGraphicFramePr>
              <a:graphicFrameLocks noChangeAspect="1"/>
            </p:cNvGraphicFramePr>
            <p:nvPr/>
          </p:nvGraphicFramePr>
          <p:xfrm>
            <a:off x="4638" y="1933"/>
            <a:ext cx="136" cy="96"/>
          </p:xfrm>
          <a:graphic>
            <a:graphicData uri="http://schemas.openxmlformats.org/presentationml/2006/ole">
              <mc:AlternateContent xmlns:mc="http://schemas.openxmlformats.org/markup-compatibility/2006">
                <mc:Choice xmlns:v="urn:schemas-microsoft-com:vml" Requires="v">
                  <p:oleObj spid="_x0000_s14" name="Equation" r:id="rId19" imgW="215900" imgH="152400" progId="Equation.DSMT4">
                    <p:embed/>
                  </p:oleObj>
                </mc:Choice>
                <mc:Fallback>
                  <p:oleObj name="Equation" r:id="rId19" imgW="215900" imgH="152400" progId="Equation.DSMT4">
                    <p:embed/>
                    <p:pic>
                      <p:nvPicPr>
                        <p:cNvPr id="0" name="Object 68"/>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638" y="1933"/>
                          <a:ext cx="136" cy="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397" name="Object 69"/>
            <p:cNvGraphicFramePr>
              <a:graphicFrameLocks noChangeAspect="1"/>
            </p:cNvGraphicFramePr>
            <p:nvPr/>
          </p:nvGraphicFramePr>
          <p:xfrm>
            <a:off x="4548" y="1650"/>
            <a:ext cx="402" cy="152"/>
          </p:xfrm>
          <a:graphic>
            <a:graphicData uri="http://schemas.openxmlformats.org/presentationml/2006/ole">
              <mc:AlternateContent xmlns:mc="http://schemas.openxmlformats.org/markup-compatibility/2006">
                <mc:Choice xmlns:v="urn:schemas-microsoft-com:vml" Requires="v">
                  <p:oleObj spid="_x0000_s15" name="Equation" r:id="rId21" imgW="736600" imgH="279400" progId="Equation.DSMT4">
                    <p:embed/>
                  </p:oleObj>
                </mc:Choice>
                <mc:Fallback>
                  <p:oleObj name="Equation" r:id="rId21" imgW="736600" imgH="279400" progId="Equation.DSMT4">
                    <p:embed/>
                    <p:pic>
                      <p:nvPicPr>
                        <p:cNvPr id="0" name="Object 69"/>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4548" y="1650"/>
                          <a:ext cx="402" cy="1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17" name="Group 98"/>
          <p:cNvGrpSpPr/>
          <p:nvPr/>
        </p:nvGrpSpPr>
        <p:grpSpPr bwMode="auto">
          <a:xfrm>
            <a:off x="1865313" y="4779963"/>
            <a:ext cx="3005137" cy="1908175"/>
            <a:chOff x="215" y="2614"/>
            <a:chExt cx="1893" cy="1202"/>
          </a:xfrm>
        </p:grpSpPr>
        <p:sp>
          <p:nvSpPr>
            <p:cNvPr id="54344" name="Oval 72"/>
            <p:cNvSpPr>
              <a:spLocks noChangeArrowheads="1"/>
            </p:cNvSpPr>
            <p:nvPr/>
          </p:nvSpPr>
          <p:spPr bwMode="auto">
            <a:xfrm>
              <a:off x="1031" y="2851"/>
              <a:ext cx="227" cy="227"/>
            </a:xfrm>
            <a:prstGeom prst="ellipse">
              <a:avLst/>
            </a:prstGeom>
            <a:gradFill rotWithShape="1">
              <a:gsLst>
                <a:gs pos="0">
                  <a:schemeClr val="accent1">
                    <a:gamma/>
                    <a:shade val="46275"/>
                    <a:invGamma/>
                  </a:schemeClr>
                </a:gs>
                <a:gs pos="50000">
                  <a:schemeClr val="accent1"/>
                </a:gs>
                <a:gs pos="100000">
                  <a:schemeClr val="accent1">
                    <a:gamma/>
                    <a:shade val="46275"/>
                    <a:invGamma/>
                  </a:schemeClr>
                </a:gs>
              </a:gsLst>
              <a:lin ang="2700000" scaled="1"/>
            </a:gradFill>
            <a:ln w="28575">
              <a:solidFill>
                <a:schemeClr val="tx1"/>
              </a:solidFill>
              <a:round/>
            </a:ln>
            <a:effectLst/>
          </p:spPr>
          <p:txBody>
            <a:bodyPr wrap="none" anchor="ctr"/>
            <a:lstStyle/>
            <a:p>
              <a:pPr>
                <a:defRPr/>
              </a:pPr>
              <a:endParaRPr lang="zh-CN" altLang="en-US"/>
            </a:p>
          </p:txBody>
        </p:sp>
        <p:sp>
          <p:nvSpPr>
            <p:cNvPr id="15448" name="Rectangle 74"/>
            <p:cNvSpPr>
              <a:spLocks noChangeArrowheads="1"/>
            </p:cNvSpPr>
            <p:nvPr/>
          </p:nvSpPr>
          <p:spPr bwMode="auto">
            <a:xfrm>
              <a:off x="215" y="2875"/>
              <a:ext cx="384" cy="864"/>
            </a:xfrm>
            <a:prstGeom prst="rect">
              <a:avLst/>
            </a:prstGeom>
            <a:solidFill>
              <a:schemeClr val="bg1"/>
            </a:solidFill>
            <a:ln w="28575">
              <a:solidFill>
                <a:schemeClr val="tx1"/>
              </a:solidFill>
              <a:miter lim="800000"/>
            </a:ln>
          </p:spPr>
          <p:txBody>
            <a:bodyPr wrap="none" anchor="ctr"/>
            <a:lstStyle/>
            <a:p>
              <a:endParaRPr lang="zh-CN" altLang="en-US"/>
            </a:p>
          </p:txBody>
        </p:sp>
        <p:sp>
          <p:nvSpPr>
            <p:cNvPr id="15449" name="Rectangle 75"/>
            <p:cNvSpPr>
              <a:spLocks noChangeArrowheads="1"/>
            </p:cNvSpPr>
            <p:nvPr/>
          </p:nvSpPr>
          <p:spPr bwMode="auto">
            <a:xfrm>
              <a:off x="263" y="3163"/>
              <a:ext cx="286"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lIns="92075" tIns="46038" rIns="92075" bIns="46038">
              <a:spAutoFit/>
            </a:bodyPr>
            <a:lstStyle/>
            <a:p>
              <a:pPr algn="l" eaLnBrk="0" hangingPunct="0"/>
              <a:r>
                <a:rPr kumimoji="1" lang="en-US" altLang="zh-CN" sz="2000" i="1">
                  <a:solidFill>
                    <a:schemeClr val="folHlink"/>
                  </a:solidFill>
                  <a:latin typeface="Times New Roman" panose="02020503050405090304" pitchFamily="18" charset="0"/>
                  <a:ea typeface="宋体" pitchFamily="2" charset="-122"/>
                </a:rPr>
                <a:t>N</a:t>
              </a:r>
              <a:r>
                <a:rPr kumimoji="1" lang="en-US" altLang="zh-CN" sz="2000" i="1" baseline="-25000">
                  <a:solidFill>
                    <a:schemeClr val="folHlink"/>
                  </a:solidFill>
                  <a:latin typeface="Times New Roman" panose="02020503050405090304" pitchFamily="18" charset="0"/>
                  <a:ea typeface="宋体" pitchFamily="2" charset="-122"/>
                </a:rPr>
                <a:t>P</a:t>
              </a:r>
              <a:endParaRPr kumimoji="1" lang="en-US" altLang="zh-CN" sz="2000" i="1" baseline="-25000">
                <a:solidFill>
                  <a:schemeClr val="folHlink"/>
                </a:solidFill>
                <a:latin typeface="Times New Roman" panose="02020503050405090304" pitchFamily="18" charset="0"/>
                <a:ea typeface="宋体" pitchFamily="2" charset="-122"/>
              </a:endParaRPr>
            </a:p>
          </p:txBody>
        </p:sp>
        <p:sp>
          <p:nvSpPr>
            <p:cNvPr id="15450" name="Line 76"/>
            <p:cNvSpPr>
              <a:spLocks noChangeShapeType="1"/>
            </p:cNvSpPr>
            <p:nvPr/>
          </p:nvSpPr>
          <p:spPr bwMode="auto">
            <a:xfrm>
              <a:off x="599" y="2964"/>
              <a:ext cx="942"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451" name="Line 77"/>
            <p:cNvSpPr>
              <a:spLocks noChangeShapeType="1"/>
            </p:cNvSpPr>
            <p:nvPr/>
          </p:nvSpPr>
          <p:spPr bwMode="auto">
            <a:xfrm>
              <a:off x="599" y="3645"/>
              <a:ext cx="144"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15379" name="Object 78"/>
            <p:cNvGraphicFramePr/>
            <p:nvPr/>
          </p:nvGraphicFramePr>
          <p:xfrm>
            <a:off x="640" y="2794"/>
            <a:ext cx="118" cy="126"/>
          </p:xfrm>
          <a:graphic>
            <a:graphicData uri="http://schemas.openxmlformats.org/presentationml/2006/ole">
              <mc:AlternateContent xmlns:mc="http://schemas.openxmlformats.org/markup-compatibility/2006">
                <mc:Choice xmlns:v="urn:schemas-microsoft-com:vml" Requires="v">
                  <p:oleObj spid="_x0000_s16" name="Equation" r:id="rId23" imgW="203200" imgH="215900" progId="Equation.DSMT4">
                    <p:embed/>
                  </p:oleObj>
                </mc:Choice>
                <mc:Fallback>
                  <p:oleObj name="Equation" r:id="rId23" imgW="203200" imgH="215900" progId="Equation.DSMT4">
                    <p:embed/>
                    <p:pic>
                      <p:nvPicPr>
                        <p:cNvPr id="0" name="Object 78"/>
                        <p:cNvPicPr preferRelativeResize="0">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0" y="2794"/>
                          <a:ext cx="118" cy="1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5380" name="Object 79"/>
            <p:cNvGraphicFramePr/>
            <p:nvPr/>
          </p:nvGraphicFramePr>
          <p:xfrm>
            <a:off x="640" y="3650"/>
            <a:ext cx="110" cy="166"/>
          </p:xfrm>
          <a:graphic>
            <a:graphicData uri="http://schemas.openxmlformats.org/presentationml/2006/ole">
              <mc:AlternateContent xmlns:mc="http://schemas.openxmlformats.org/markup-compatibility/2006">
                <mc:Choice xmlns:v="urn:schemas-microsoft-com:vml" Requires="v">
                  <p:oleObj spid="_x0000_s18" name="Equation" r:id="rId24" imgW="190500" imgH="279400" progId="Equation.DSMT4">
                    <p:embed/>
                  </p:oleObj>
                </mc:Choice>
                <mc:Fallback>
                  <p:oleObj name="Equation" r:id="rId24" imgW="190500" imgH="279400" progId="Equation.DSMT4">
                    <p:embed/>
                    <p:pic>
                      <p:nvPicPr>
                        <p:cNvPr id="0" name="Object 79"/>
                        <p:cNvPicPr preferRelativeResize="0">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0" y="3650"/>
                          <a:ext cx="110" cy="1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5452" name="Rectangle 80"/>
            <p:cNvSpPr>
              <a:spLocks noChangeArrowheads="1"/>
            </p:cNvSpPr>
            <p:nvPr/>
          </p:nvSpPr>
          <p:spPr bwMode="auto">
            <a:xfrm>
              <a:off x="1758" y="2879"/>
              <a:ext cx="328" cy="864"/>
            </a:xfrm>
            <a:prstGeom prst="rect">
              <a:avLst/>
            </a:prstGeom>
            <a:solidFill>
              <a:schemeClr val="bg1"/>
            </a:solidFill>
            <a:ln w="28575">
              <a:solidFill>
                <a:schemeClr val="tx1"/>
              </a:solidFill>
              <a:miter lim="800000"/>
            </a:ln>
          </p:spPr>
          <p:txBody>
            <a:bodyPr wrap="none" anchor="ctr"/>
            <a:lstStyle/>
            <a:p>
              <a:endParaRPr lang="zh-CN" altLang="en-US"/>
            </a:p>
          </p:txBody>
        </p:sp>
        <p:sp>
          <p:nvSpPr>
            <p:cNvPr id="15453" name="Rectangle 81"/>
            <p:cNvSpPr>
              <a:spLocks noChangeArrowheads="1"/>
            </p:cNvSpPr>
            <p:nvPr/>
          </p:nvSpPr>
          <p:spPr bwMode="auto">
            <a:xfrm>
              <a:off x="1806" y="2958"/>
              <a:ext cx="276" cy="6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lIns="92075" tIns="46038" rIns="92075" bIns="46038">
              <a:spAutoFit/>
            </a:bodyPr>
            <a:lstStyle/>
            <a:p>
              <a:pPr algn="l" eaLnBrk="0" hangingPunct="0"/>
              <a:r>
                <a:rPr kumimoji="1" lang="zh-CN" altLang="en-US" sz="2000">
                  <a:solidFill>
                    <a:schemeClr val="folHlink"/>
                  </a:solidFill>
                  <a:latin typeface="Times New Roman" panose="02020503050405090304" pitchFamily="18" charset="0"/>
                  <a:ea typeface="宋体" pitchFamily="2" charset="-122"/>
                </a:rPr>
                <a:t>外</a:t>
              </a:r>
              <a:endParaRPr kumimoji="1" lang="zh-CN" altLang="en-US" sz="2000">
                <a:solidFill>
                  <a:schemeClr val="folHlink"/>
                </a:solidFill>
                <a:latin typeface="Times New Roman" panose="02020503050405090304" pitchFamily="18" charset="0"/>
                <a:ea typeface="宋体" pitchFamily="2" charset="-122"/>
              </a:endParaRPr>
            </a:p>
            <a:p>
              <a:pPr algn="l" eaLnBrk="0" hangingPunct="0"/>
              <a:r>
                <a:rPr kumimoji="1" lang="zh-CN" altLang="en-US" sz="2000">
                  <a:solidFill>
                    <a:schemeClr val="folHlink"/>
                  </a:solidFill>
                  <a:latin typeface="Times New Roman" panose="02020503050405090304" pitchFamily="18" charset="0"/>
                  <a:ea typeface="宋体" pitchFamily="2" charset="-122"/>
                </a:rPr>
                <a:t>电</a:t>
              </a:r>
              <a:endParaRPr kumimoji="1" lang="zh-CN" altLang="en-US" sz="2000">
                <a:solidFill>
                  <a:schemeClr val="folHlink"/>
                </a:solidFill>
                <a:latin typeface="Times New Roman" panose="02020503050405090304" pitchFamily="18" charset="0"/>
                <a:ea typeface="宋体" pitchFamily="2" charset="-122"/>
              </a:endParaRPr>
            </a:p>
            <a:p>
              <a:pPr algn="l" eaLnBrk="0" hangingPunct="0"/>
              <a:r>
                <a:rPr kumimoji="1" lang="zh-CN" altLang="en-US" sz="2000">
                  <a:solidFill>
                    <a:schemeClr val="folHlink"/>
                  </a:solidFill>
                  <a:latin typeface="Times New Roman" panose="02020503050405090304" pitchFamily="18" charset="0"/>
                  <a:ea typeface="宋体" pitchFamily="2" charset="-122"/>
                </a:rPr>
                <a:t>路</a:t>
              </a:r>
              <a:endParaRPr kumimoji="1" lang="zh-CN" altLang="en-US" sz="2000">
                <a:solidFill>
                  <a:schemeClr val="folHlink"/>
                </a:solidFill>
                <a:latin typeface="Times New Roman" panose="02020503050405090304" pitchFamily="18" charset="0"/>
                <a:ea typeface="宋体" pitchFamily="2" charset="-122"/>
              </a:endParaRPr>
            </a:p>
          </p:txBody>
        </p:sp>
        <p:sp>
          <p:nvSpPr>
            <p:cNvPr id="15454" name="Rectangle 82"/>
            <p:cNvSpPr>
              <a:spLocks noChangeArrowheads="1"/>
            </p:cNvSpPr>
            <p:nvPr/>
          </p:nvSpPr>
          <p:spPr bwMode="auto">
            <a:xfrm>
              <a:off x="1964" y="2822"/>
              <a:ext cx="144" cy="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lIns="92075" tIns="46038" rIns="92075" bIns="46038">
              <a:spAutoFit/>
            </a:bodyPr>
            <a:lstStyle/>
            <a:p>
              <a:pPr algn="l" eaLnBrk="0" hangingPunct="0"/>
              <a:r>
                <a:rPr kumimoji="1" lang="en-US" altLang="zh-CN" sz="1400" b="0">
                  <a:latin typeface="Times New Roman" panose="02020503050405090304" pitchFamily="18" charset="0"/>
                  <a:ea typeface="宋体" pitchFamily="2" charset="-122"/>
                </a:rPr>
                <a:t> </a:t>
              </a:r>
              <a:endParaRPr kumimoji="1" lang="en-US" altLang="zh-CN" sz="1400" b="0">
                <a:latin typeface="Times New Roman" panose="02020503050405090304" pitchFamily="18" charset="0"/>
                <a:ea typeface="宋体" pitchFamily="2" charset="-122"/>
              </a:endParaRPr>
            </a:p>
          </p:txBody>
        </p:sp>
        <p:sp>
          <p:nvSpPr>
            <p:cNvPr id="15455" name="Line 83"/>
            <p:cNvSpPr>
              <a:spLocks noChangeShapeType="1"/>
            </p:cNvSpPr>
            <p:nvPr/>
          </p:nvSpPr>
          <p:spPr bwMode="auto">
            <a:xfrm>
              <a:off x="725" y="3645"/>
              <a:ext cx="1021"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456" name="Line 84"/>
            <p:cNvSpPr>
              <a:spLocks noChangeShapeType="1"/>
            </p:cNvSpPr>
            <p:nvPr/>
          </p:nvSpPr>
          <p:spPr bwMode="auto">
            <a:xfrm>
              <a:off x="1541" y="2964"/>
              <a:ext cx="227"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15381" name="Object 85"/>
            <p:cNvGraphicFramePr>
              <a:graphicFrameLocks noChangeAspect="1"/>
            </p:cNvGraphicFramePr>
            <p:nvPr/>
          </p:nvGraphicFramePr>
          <p:xfrm>
            <a:off x="861" y="2772"/>
            <a:ext cx="144" cy="136"/>
          </p:xfrm>
          <a:graphic>
            <a:graphicData uri="http://schemas.openxmlformats.org/presentationml/2006/ole">
              <mc:AlternateContent xmlns:mc="http://schemas.openxmlformats.org/markup-compatibility/2006">
                <mc:Choice xmlns:v="urn:schemas-microsoft-com:vml" Requires="v">
                  <p:oleObj spid="_x0000_s19" name="Equation" r:id="rId25" imgW="228600" imgH="215900" progId="Equation.DSMT4">
                    <p:embed/>
                  </p:oleObj>
                </mc:Choice>
                <mc:Fallback>
                  <p:oleObj name="Equation" r:id="rId25" imgW="228600" imgH="215900" progId="Equation.DSMT4">
                    <p:embed/>
                    <p:pic>
                      <p:nvPicPr>
                        <p:cNvPr id="0" name="Object 8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61" y="2772"/>
                          <a:ext cx="144" cy="1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382" name="Object 86"/>
            <p:cNvGraphicFramePr>
              <a:graphicFrameLocks noChangeAspect="1"/>
            </p:cNvGraphicFramePr>
            <p:nvPr/>
          </p:nvGraphicFramePr>
          <p:xfrm>
            <a:off x="1263" y="2822"/>
            <a:ext cx="136" cy="96"/>
          </p:xfrm>
          <a:graphic>
            <a:graphicData uri="http://schemas.openxmlformats.org/presentationml/2006/ole">
              <mc:AlternateContent xmlns:mc="http://schemas.openxmlformats.org/markup-compatibility/2006">
                <mc:Choice xmlns:v="urn:schemas-microsoft-com:vml" Requires="v">
                  <p:oleObj spid="_x0000_s20" name="Equation" r:id="rId26" imgW="215900" imgH="152400" progId="Equation.DSMT4">
                    <p:embed/>
                  </p:oleObj>
                </mc:Choice>
                <mc:Fallback>
                  <p:oleObj name="Equation" r:id="rId26" imgW="215900" imgH="152400" progId="Equation.DSMT4">
                    <p:embed/>
                    <p:pic>
                      <p:nvPicPr>
                        <p:cNvPr id="0" name="Object 86"/>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1263" y="2822"/>
                          <a:ext cx="136" cy="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383" name="Object 87"/>
            <p:cNvGraphicFramePr>
              <a:graphicFrameLocks noChangeAspect="1"/>
            </p:cNvGraphicFramePr>
            <p:nvPr/>
          </p:nvGraphicFramePr>
          <p:xfrm>
            <a:off x="1030" y="2614"/>
            <a:ext cx="284" cy="208"/>
          </p:xfrm>
          <a:graphic>
            <a:graphicData uri="http://schemas.openxmlformats.org/presentationml/2006/ole">
              <mc:AlternateContent xmlns:mc="http://schemas.openxmlformats.org/markup-compatibility/2006">
                <mc:Choice xmlns:v="urn:schemas-microsoft-com:vml" Requires="v">
                  <p:oleObj spid="_x0000_s21" name="Equation" r:id="rId28" imgW="520700" imgH="381000" progId="Equation.DSMT4">
                    <p:embed/>
                  </p:oleObj>
                </mc:Choice>
                <mc:Fallback>
                  <p:oleObj name="Equation" r:id="rId28" imgW="520700" imgH="381000" progId="Equation.DSMT4">
                    <p:embed/>
                    <p:pic>
                      <p:nvPicPr>
                        <p:cNvPr id="0" name="Object 87"/>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1030" y="2614"/>
                          <a:ext cx="284" cy="2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5457" name="Line 88"/>
            <p:cNvSpPr>
              <a:spLocks noChangeShapeType="1"/>
            </p:cNvSpPr>
            <p:nvPr/>
          </p:nvSpPr>
          <p:spPr bwMode="auto">
            <a:xfrm flipH="1">
              <a:off x="1484" y="2964"/>
              <a:ext cx="227" cy="0"/>
            </a:xfrm>
            <a:prstGeom prst="line">
              <a:avLst/>
            </a:prstGeom>
            <a:noFill/>
            <a:ln w="28575">
              <a:solidFill>
                <a:schemeClr val="tx1"/>
              </a:solidFill>
              <a:round/>
              <a:tailEnd type="stealth" w="lg" len="lg"/>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15384" name="Object 89"/>
            <p:cNvGraphicFramePr>
              <a:graphicFrameLocks noChangeAspect="1"/>
            </p:cNvGraphicFramePr>
            <p:nvPr/>
          </p:nvGraphicFramePr>
          <p:xfrm>
            <a:off x="1576" y="2725"/>
            <a:ext cx="112" cy="144"/>
          </p:xfrm>
          <a:graphic>
            <a:graphicData uri="http://schemas.openxmlformats.org/presentationml/2006/ole">
              <mc:AlternateContent xmlns:mc="http://schemas.openxmlformats.org/markup-compatibility/2006">
                <mc:Choice xmlns:v="urn:schemas-microsoft-com:vml" Requires="v">
                  <p:oleObj spid="_x0000_s22" name="Equation" r:id="rId30" imgW="177800" imgH="228600" progId="Equation.DSMT4">
                    <p:embed/>
                  </p:oleObj>
                </mc:Choice>
                <mc:Fallback>
                  <p:oleObj name="Equation" r:id="rId30" imgW="177800" imgH="228600" progId="Equation.DSMT4">
                    <p:embed/>
                    <p:pic>
                      <p:nvPicPr>
                        <p:cNvPr id="0" name="Object 89"/>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1576" y="2725"/>
                          <a:ext cx="112" cy="1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385" name="Object 90"/>
            <p:cNvGraphicFramePr>
              <a:graphicFrameLocks noChangeAspect="1"/>
            </p:cNvGraphicFramePr>
            <p:nvPr/>
          </p:nvGraphicFramePr>
          <p:xfrm>
            <a:off x="1343" y="3021"/>
            <a:ext cx="144" cy="136"/>
          </p:xfrm>
          <a:graphic>
            <a:graphicData uri="http://schemas.openxmlformats.org/presentationml/2006/ole">
              <mc:AlternateContent xmlns:mc="http://schemas.openxmlformats.org/markup-compatibility/2006">
                <mc:Choice xmlns:v="urn:schemas-microsoft-com:vml" Requires="v">
                  <p:oleObj spid="_x0000_s23" name="Equation" r:id="rId32" imgW="228600" imgH="215900" progId="Equation.DSMT4">
                    <p:embed/>
                  </p:oleObj>
                </mc:Choice>
                <mc:Fallback>
                  <p:oleObj name="Equation" r:id="rId32" imgW="228600" imgH="215900" progId="Equation.DSMT4">
                    <p:embed/>
                    <p:pic>
                      <p:nvPicPr>
                        <p:cNvPr id="0" name="Object 90"/>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343" y="3021"/>
                          <a:ext cx="144" cy="1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386" name="Object 91"/>
            <p:cNvGraphicFramePr>
              <a:graphicFrameLocks noChangeAspect="1"/>
            </p:cNvGraphicFramePr>
            <p:nvPr/>
          </p:nvGraphicFramePr>
          <p:xfrm>
            <a:off x="1343" y="3567"/>
            <a:ext cx="136" cy="96"/>
          </p:xfrm>
          <a:graphic>
            <a:graphicData uri="http://schemas.openxmlformats.org/presentationml/2006/ole">
              <mc:AlternateContent xmlns:mc="http://schemas.openxmlformats.org/markup-compatibility/2006">
                <mc:Choice xmlns:v="urn:schemas-microsoft-com:vml" Requires="v">
                  <p:oleObj spid="_x0000_s24" name="Equation" r:id="rId33" imgW="215900" imgH="152400" progId="Equation.DSMT4">
                    <p:embed/>
                  </p:oleObj>
                </mc:Choice>
                <mc:Fallback>
                  <p:oleObj name="Equation" r:id="rId33" imgW="215900" imgH="152400" progId="Equation.DSMT4">
                    <p:embed/>
                    <p:pic>
                      <p:nvPicPr>
                        <p:cNvPr id="0" name="Object 91"/>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343" y="3567"/>
                          <a:ext cx="136" cy="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387" name="Object 92"/>
            <p:cNvGraphicFramePr>
              <a:graphicFrameLocks noChangeAspect="1"/>
            </p:cNvGraphicFramePr>
            <p:nvPr/>
          </p:nvGraphicFramePr>
          <p:xfrm>
            <a:off x="1300" y="3266"/>
            <a:ext cx="251" cy="152"/>
          </p:xfrm>
          <a:graphic>
            <a:graphicData uri="http://schemas.openxmlformats.org/presentationml/2006/ole">
              <mc:AlternateContent xmlns:mc="http://schemas.openxmlformats.org/markup-compatibility/2006">
                <mc:Choice xmlns:v="urn:schemas-microsoft-com:vml" Requires="v">
                  <p:oleObj spid="_x0000_s25" name="Equation" r:id="rId34" imgW="457200" imgH="279400" progId="Equation.DSMT4">
                    <p:embed/>
                  </p:oleObj>
                </mc:Choice>
                <mc:Fallback>
                  <p:oleObj name="Equation" r:id="rId34" imgW="457200" imgH="279400" progId="Equation.DSMT4">
                    <p:embed/>
                    <p:pic>
                      <p:nvPicPr>
                        <p:cNvPr id="0" name="Object 92"/>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1300" y="3266"/>
                          <a:ext cx="251" cy="1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27" name="Group 97"/>
          <p:cNvGrpSpPr/>
          <p:nvPr/>
        </p:nvGrpSpPr>
        <p:grpSpPr bwMode="auto">
          <a:xfrm>
            <a:off x="2181225" y="2278063"/>
            <a:ext cx="1663700" cy="1760537"/>
            <a:chOff x="414" y="1111"/>
            <a:chExt cx="1048" cy="1109"/>
          </a:xfrm>
        </p:grpSpPr>
        <p:grpSp>
          <p:nvGrpSpPr>
            <p:cNvPr id="15436" name="Group 5"/>
            <p:cNvGrpSpPr/>
            <p:nvPr/>
          </p:nvGrpSpPr>
          <p:grpSpPr bwMode="auto">
            <a:xfrm>
              <a:off x="414" y="1224"/>
              <a:ext cx="1048" cy="996"/>
              <a:chOff x="512" y="2760"/>
              <a:chExt cx="1048" cy="996"/>
            </a:xfrm>
          </p:grpSpPr>
          <p:sp>
            <p:nvSpPr>
              <p:cNvPr id="15438" name="Rectangle 6"/>
              <p:cNvSpPr>
                <a:spLocks noChangeArrowheads="1"/>
              </p:cNvSpPr>
              <p:nvPr/>
            </p:nvSpPr>
            <p:spPr bwMode="auto">
              <a:xfrm>
                <a:off x="1232" y="2808"/>
                <a:ext cx="328" cy="864"/>
              </a:xfrm>
              <a:prstGeom prst="rect">
                <a:avLst/>
              </a:prstGeom>
              <a:solidFill>
                <a:schemeClr val="bg1"/>
              </a:solidFill>
              <a:ln w="28575">
                <a:solidFill>
                  <a:schemeClr val="tx1"/>
                </a:solidFill>
                <a:miter lim="800000"/>
              </a:ln>
            </p:spPr>
            <p:txBody>
              <a:bodyPr wrap="none" anchor="ctr"/>
              <a:lstStyle/>
              <a:p>
                <a:endParaRPr lang="zh-CN" altLang="en-US"/>
              </a:p>
            </p:txBody>
          </p:sp>
          <p:sp>
            <p:nvSpPr>
              <p:cNvPr id="15439" name="Rectangle 7"/>
              <p:cNvSpPr>
                <a:spLocks noChangeArrowheads="1"/>
              </p:cNvSpPr>
              <p:nvPr/>
            </p:nvSpPr>
            <p:spPr bwMode="auto">
              <a:xfrm>
                <a:off x="1264" y="2887"/>
                <a:ext cx="276" cy="6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lIns="92075" tIns="46038" rIns="92075" bIns="46038">
                <a:spAutoFit/>
              </a:bodyPr>
              <a:lstStyle/>
              <a:p>
                <a:pPr algn="l" eaLnBrk="0" hangingPunct="0"/>
                <a:r>
                  <a:rPr kumimoji="1" lang="zh-CN" altLang="en-US" sz="2000">
                    <a:solidFill>
                      <a:schemeClr val="folHlink"/>
                    </a:solidFill>
                    <a:latin typeface="Times New Roman" panose="02020503050405090304" pitchFamily="18" charset="0"/>
                    <a:ea typeface="宋体" pitchFamily="2" charset="-122"/>
                  </a:rPr>
                  <a:t>外</a:t>
                </a:r>
                <a:endParaRPr kumimoji="1" lang="zh-CN" altLang="en-US" sz="2000">
                  <a:solidFill>
                    <a:schemeClr val="folHlink"/>
                  </a:solidFill>
                  <a:latin typeface="Times New Roman" panose="02020503050405090304" pitchFamily="18" charset="0"/>
                  <a:ea typeface="宋体" pitchFamily="2" charset="-122"/>
                </a:endParaRPr>
              </a:p>
              <a:p>
                <a:pPr algn="l" eaLnBrk="0" hangingPunct="0"/>
                <a:r>
                  <a:rPr kumimoji="1" lang="zh-CN" altLang="en-US" sz="2000">
                    <a:solidFill>
                      <a:schemeClr val="folHlink"/>
                    </a:solidFill>
                    <a:latin typeface="Times New Roman" panose="02020503050405090304" pitchFamily="18" charset="0"/>
                    <a:ea typeface="宋体" pitchFamily="2" charset="-122"/>
                  </a:rPr>
                  <a:t>电</a:t>
                </a:r>
                <a:endParaRPr kumimoji="1" lang="zh-CN" altLang="en-US" sz="2000">
                  <a:solidFill>
                    <a:schemeClr val="folHlink"/>
                  </a:solidFill>
                  <a:latin typeface="Times New Roman" panose="02020503050405090304" pitchFamily="18" charset="0"/>
                  <a:ea typeface="宋体" pitchFamily="2" charset="-122"/>
                </a:endParaRPr>
              </a:p>
              <a:p>
                <a:pPr algn="l" eaLnBrk="0" hangingPunct="0"/>
                <a:r>
                  <a:rPr kumimoji="1" lang="zh-CN" altLang="en-US" sz="2000">
                    <a:solidFill>
                      <a:schemeClr val="folHlink"/>
                    </a:solidFill>
                    <a:latin typeface="Times New Roman" panose="02020503050405090304" pitchFamily="18" charset="0"/>
                    <a:ea typeface="宋体" pitchFamily="2" charset="-122"/>
                  </a:rPr>
                  <a:t>路</a:t>
                </a:r>
                <a:endParaRPr kumimoji="1" lang="zh-CN" altLang="en-US" sz="2000">
                  <a:solidFill>
                    <a:schemeClr val="folHlink"/>
                  </a:solidFill>
                  <a:latin typeface="Times New Roman" panose="02020503050405090304" pitchFamily="18" charset="0"/>
                  <a:ea typeface="宋体" pitchFamily="2" charset="-122"/>
                </a:endParaRPr>
              </a:p>
            </p:txBody>
          </p:sp>
          <p:sp>
            <p:nvSpPr>
              <p:cNvPr id="15440" name="Line 8"/>
              <p:cNvSpPr>
                <a:spLocks noChangeShapeType="1"/>
              </p:cNvSpPr>
              <p:nvPr/>
            </p:nvSpPr>
            <p:spPr bwMode="auto">
              <a:xfrm>
                <a:off x="848" y="3576"/>
                <a:ext cx="192" cy="0"/>
              </a:xfrm>
              <a:prstGeom prst="line">
                <a:avLst/>
              </a:prstGeom>
              <a:noFill/>
              <a:ln w="2857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441" name="Rectangle 9"/>
              <p:cNvSpPr>
                <a:spLocks noChangeArrowheads="1"/>
              </p:cNvSpPr>
              <p:nvPr/>
            </p:nvSpPr>
            <p:spPr bwMode="auto">
              <a:xfrm>
                <a:off x="512" y="2808"/>
                <a:ext cx="336" cy="874"/>
              </a:xfrm>
              <a:prstGeom prst="rect">
                <a:avLst/>
              </a:prstGeom>
              <a:solidFill>
                <a:schemeClr val="bg1"/>
              </a:solidFill>
              <a:ln w="28575">
                <a:solidFill>
                  <a:schemeClr val="tx1"/>
                </a:solidFill>
                <a:miter lim="800000"/>
              </a:ln>
            </p:spPr>
            <p:txBody>
              <a:bodyPr wrap="none" anchor="ctr"/>
              <a:lstStyle/>
              <a:p>
                <a:endParaRPr lang="zh-CN" altLang="en-US"/>
              </a:p>
            </p:txBody>
          </p:sp>
          <p:sp>
            <p:nvSpPr>
              <p:cNvPr id="15442" name="Rectangle 10"/>
              <p:cNvSpPr>
                <a:spLocks noChangeArrowheads="1"/>
              </p:cNvSpPr>
              <p:nvPr/>
            </p:nvSpPr>
            <p:spPr bwMode="auto">
              <a:xfrm>
                <a:off x="527" y="3067"/>
                <a:ext cx="286"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lIns="92075" tIns="46038" rIns="92075" bIns="46038">
                <a:spAutoFit/>
              </a:bodyPr>
              <a:lstStyle/>
              <a:p>
                <a:pPr algn="l" eaLnBrk="0" hangingPunct="0"/>
                <a:r>
                  <a:rPr kumimoji="1" lang="en-US" altLang="zh-CN" sz="2000" i="1">
                    <a:solidFill>
                      <a:schemeClr val="folHlink"/>
                    </a:solidFill>
                    <a:latin typeface="Times New Roman" panose="02020503050405090304" pitchFamily="18" charset="0"/>
                    <a:ea typeface="宋体" pitchFamily="2" charset="-122"/>
                  </a:rPr>
                  <a:t>N</a:t>
                </a:r>
                <a:r>
                  <a:rPr kumimoji="1" lang="en-US" altLang="zh-CN" sz="2000" i="1" baseline="-25000">
                    <a:solidFill>
                      <a:schemeClr val="folHlink"/>
                    </a:solidFill>
                    <a:latin typeface="Times New Roman" panose="02020503050405090304" pitchFamily="18" charset="0"/>
                    <a:ea typeface="宋体" pitchFamily="2" charset="-122"/>
                  </a:rPr>
                  <a:t>A</a:t>
                </a:r>
                <a:endParaRPr kumimoji="1" lang="en-US" altLang="zh-CN" sz="2000" i="1" baseline="-25000">
                  <a:solidFill>
                    <a:schemeClr val="folHlink"/>
                  </a:solidFill>
                  <a:latin typeface="Times New Roman" panose="02020503050405090304" pitchFamily="18" charset="0"/>
                  <a:ea typeface="宋体" pitchFamily="2" charset="-122"/>
                </a:endParaRPr>
              </a:p>
            </p:txBody>
          </p:sp>
          <p:graphicFrame>
            <p:nvGraphicFramePr>
              <p:cNvPr id="15377" name="Object 11"/>
              <p:cNvGraphicFramePr/>
              <p:nvPr/>
            </p:nvGraphicFramePr>
            <p:xfrm>
              <a:off x="985" y="2773"/>
              <a:ext cx="119" cy="126"/>
            </p:xfrm>
            <a:graphic>
              <a:graphicData uri="http://schemas.openxmlformats.org/presentationml/2006/ole">
                <mc:AlternateContent xmlns:mc="http://schemas.openxmlformats.org/markup-compatibility/2006">
                  <mc:Choice xmlns:v="urn:schemas-microsoft-com:vml" Requires="v">
                    <p:oleObj spid="_x0000_s26" name="Equation" r:id="rId36" imgW="203200" imgH="215900" progId="Equation.DSMT4">
                      <p:embed/>
                    </p:oleObj>
                  </mc:Choice>
                  <mc:Fallback>
                    <p:oleObj name="Equation" r:id="rId36" imgW="203200" imgH="215900" progId="Equation.DSMT4">
                      <p:embed/>
                      <p:pic>
                        <p:nvPicPr>
                          <p:cNvPr id="0" name="Object 11"/>
                          <p:cNvPicPr preferRelativeResize="0">
                            <a:picLocks noChangeArrowheads="1"/>
                          </p:cNvPicPr>
                          <p:nvPr/>
                        </p:nvPicPr>
                        <p:blipFill>
                          <a:blip r:embed="rId37">
                            <a:extLst>
                              <a:ext uri="{28A0092B-C50C-407E-A947-70E740481C1C}">
                                <a14:useLocalDpi xmlns:a14="http://schemas.microsoft.com/office/drawing/2010/main" val="0"/>
                              </a:ext>
                            </a:extLst>
                          </a:blip>
                          <a:srcRect/>
                          <a:stretch>
                            <a:fillRect/>
                          </a:stretch>
                        </p:blipFill>
                        <p:spPr bwMode="auto">
                          <a:xfrm>
                            <a:off x="985" y="2773"/>
                            <a:ext cx="119" cy="1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5378" name="Object 12"/>
              <p:cNvGraphicFramePr/>
              <p:nvPr/>
            </p:nvGraphicFramePr>
            <p:xfrm>
              <a:off x="970" y="3590"/>
              <a:ext cx="110" cy="166"/>
            </p:xfrm>
            <a:graphic>
              <a:graphicData uri="http://schemas.openxmlformats.org/presentationml/2006/ole">
                <mc:AlternateContent xmlns:mc="http://schemas.openxmlformats.org/markup-compatibility/2006">
                  <mc:Choice xmlns:v="urn:schemas-microsoft-com:vml" Requires="v">
                    <p:oleObj spid="_x0000_s28" name="Equation" r:id="rId38" imgW="190500" imgH="279400" progId="Equation.DSMT4">
                      <p:embed/>
                    </p:oleObj>
                  </mc:Choice>
                  <mc:Fallback>
                    <p:oleObj name="Equation" r:id="rId38" imgW="190500" imgH="279400" progId="Equation.DSMT4">
                      <p:embed/>
                      <p:pic>
                        <p:nvPicPr>
                          <p:cNvPr id="0" name="Object 12"/>
                          <p:cNvPicPr preferRelativeResize="0">
                            <a:picLocks noChangeArrowheads="1"/>
                          </p:cNvPicPr>
                          <p:nvPr/>
                        </p:nvPicPr>
                        <p:blipFill>
                          <a:blip r:embed="rId39">
                            <a:extLst>
                              <a:ext uri="{28A0092B-C50C-407E-A947-70E740481C1C}">
                                <a14:useLocalDpi xmlns:a14="http://schemas.microsoft.com/office/drawing/2010/main" val="0"/>
                              </a:ext>
                            </a:extLst>
                          </a:blip>
                          <a:srcRect/>
                          <a:stretch>
                            <a:fillRect/>
                          </a:stretch>
                        </p:blipFill>
                        <p:spPr bwMode="auto">
                          <a:xfrm>
                            <a:off x="970" y="3590"/>
                            <a:ext cx="110" cy="1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5443" name="Rectangle 13"/>
              <p:cNvSpPr>
                <a:spLocks noChangeArrowheads="1"/>
              </p:cNvSpPr>
              <p:nvPr/>
            </p:nvSpPr>
            <p:spPr bwMode="auto">
              <a:xfrm>
                <a:off x="560" y="2760"/>
                <a:ext cx="144" cy="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lIns="92075" tIns="46038" rIns="92075" bIns="46038">
                <a:spAutoFit/>
              </a:bodyPr>
              <a:lstStyle/>
              <a:p>
                <a:pPr algn="l" eaLnBrk="0" hangingPunct="0"/>
                <a:r>
                  <a:rPr kumimoji="1" lang="en-US" altLang="zh-CN" sz="1400" b="0">
                    <a:latin typeface="Times New Roman" panose="02020503050405090304" pitchFamily="18" charset="0"/>
                    <a:ea typeface="宋体" pitchFamily="2" charset="-122"/>
                  </a:rPr>
                  <a:t> </a:t>
                </a:r>
                <a:endParaRPr kumimoji="1" lang="en-US" altLang="zh-CN" sz="1400" b="0">
                  <a:latin typeface="Times New Roman" panose="02020503050405090304" pitchFamily="18" charset="0"/>
                  <a:ea typeface="宋体" pitchFamily="2" charset="-122"/>
                </a:endParaRPr>
              </a:p>
            </p:txBody>
          </p:sp>
          <p:sp>
            <p:nvSpPr>
              <p:cNvPr id="15444" name="Line 14"/>
              <p:cNvSpPr>
                <a:spLocks noChangeShapeType="1"/>
              </p:cNvSpPr>
              <p:nvPr/>
            </p:nvSpPr>
            <p:spPr bwMode="auto">
              <a:xfrm>
                <a:off x="848" y="2904"/>
                <a:ext cx="192" cy="0"/>
              </a:xfrm>
              <a:prstGeom prst="line">
                <a:avLst/>
              </a:prstGeom>
              <a:noFill/>
              <a:ln w="2857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445" name="Line 15"/>
              <p:cNvSpPr>
                <a:spLocks noChangeShapeType="1"/>
              </p:cNvSpPr>
              <p:nvPr/>
            </p:nvSpPr>
            <p:spPr bwMode="auto">
              <a:xfrm>
                <a:off x="1040" y="3575"/>
                <a:ext cx="193"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446" name="Line 16"/>
              <p:cNvSpPr>
                <a:spLocks noChangeShapeType="1"/>
              </p:cNvSpPr>
              <p:nvPr/>
            </p:nvSpPr>
            <p:spPr bwMode="auto">
              <a:xfrm>
                <a:off x="1040" y="2904"/>
                <a:ext cx="193"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5437" name="Line 63"/>
            <p:cNvSpPr>
              <a:spLocks noChangeShapeType="1"/>
            </p:cNvSpPr>
            <p:nvPr/>
          </p:nvSpPr>
          <p:spPr bwMode="auto">
            <a:xfrm>
              <a:off x="867" y="1366"/>
              <a:ext cx="227" cy="0"/>
            </a:xfrm>
            <a:prstGeom prst="line">
              <a:avLst/>
            </a:prstGeom>
            <a:noFill/>
            <a:ln w="28575">
              <a:solidFill>
                <a:schemeClr val="tx1"/>
              </a:solidFill>
              <a:round/>
              <a:tailEnd type="stealth" w="lg" len="lg"/>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15373" name="Object 64"/>
            <p:cNvGraphicFramePr>
              <a:graphicFrameLocks noChangeAspect="1"/>
            </p:cNvGraphicFramePr>
            <p:nvPr/>
          </p:nvGraphicFramePr>
          <p:xfrm>
            <a:off x="1023" y="1111"/>
            <a:ext cx="128" cy="168"/>
          </p:xfrm>
          <a:graphic>
            <a:graphicData uri="http://schemas.openxmlformats.org/presentationml/2006/ole">
              <mc:AlternateContent xmlns:mc="http://schemas.openxmlformats.org/markup-compatibility/2006">
                <mc:Choice xmlns:v="urn:schemas-microsoft-com:vml" Requires="v">
                  <p:oleObj spid="_x0000_s29" name="Equation" r:id="rId40" imgW="203200" imgH="266700" progId="Equation.DSMT4">
                    <p:embed/>
                  </p:oleObj>
                </mc:Choice>
                <mc:Fallback>
                  <p:oleObj name="Equation" r:id="rId40" imgW="203200" imgH="266700" progId="Equation.DSMT4">
                    <p:embed/>
                    <p:pic>
                      <p:nvPicPr>
                        <p:cNvPr id="0" name="Object 64"/>
                        <p:cNvPicPr>
                          <a:picLocks noChangeAspect="1" noChangeArrowheads="1"/>
                        </p:cNvPicPr>
                        <p:nvPr/>
                      </p:nvPicPr>
                      <p:blipFill>
                        <a:blip r:embed="rId41">
                          <a:extLst>
                            <a:ext uri="{28A0092B-C50C-407E-A947-70E740481C1C}">
                              <a14:useLocalDpi xmlns:a14="http://schemas.microsoft.com/office/drawing/2010/main" val="0"/>
                            </a:ext>
                          </a:extLst>
                        </a:blip>
                        <a:srcRect/>
                        <a:stretch>
                          <a:fillRect/>
                        </a:stretch>
                      </p:blipFill>
                      <p:spPr bwMode="auto">
                        <a:xfrm>
                          <a:off x="1023" y="1111"/>
                          <a:ext cx="128" cy="1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374" name="Object 93"/>
            <p:cNvGraphicFramePr>
              <a:graphicFrameLocks noChangeAspect="1"/>
            </p:cNvGraphicFramePr>
            <p:nvPr/>
          </p:nvGraphicFramePr>
          <p:xfrm>
            <a:off x="844" y="1394"/>
            <a:ext cx="144" cy="136"/>
          </p:xfrm>
          <a:graphic>
            <a:graphicData uri="http://schemas.openxmlformats.org/presentationml/2006/ole">
              <mc:AlternateContent xmlns:mc="http://schemas.openxmlformats.org/markup-compatibility/2006">
                <mc:Choice xmlns:v="urn:schemas-microsoft-com:vml" Requires="v">
                  <p:oleObj spid="_x0000_s30" name="Equation" r:id="rId42" imgW="228600" imgH="215900" progId="Equation.DSMT4">
                    <p:embed/>
                  </p:oleObj>
                </mc:Choice>
                <mc:Fallback>
                  <p:oleObj name="Equation" r:id="rId42" imgW="228600" imgH="215900" progId="Equation.DSMT4">
                    <p:embed/>
                    <p:pic>
                      <p:nvPicPr>
                        <p:cNvPr id="0" name="Object 9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44" y="1394"/>
                          <a:ext cx="144" cy="1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375" name="Object 94"/>
            <p:cNvGraphicFramePr>
              <a:graphicFrameLocks noChangeAspect="1"/>
            </p:cNvGraphicFramePr>
            <p:nvPr/>
          </p:nvGraphicFramePr>
          <p:xfrm>
            <a:off x="844" y="1904"/>
            <a:ext cx="136" cy="96"/>
          </p:xfrm>
          <a:graphic>
            <a:graphicData uri="http://schemas.openxmlformats.org/presentationml/2006/ole">
              <mc:AlternateContent xmlns:mc="http://schemas.openxmlformats.org/markup-compatibility/2006">
                <mc:Choice xmlns:v="urn:schemas-microsoft-com:vml" Requires="v">
                  <p:oleObj spid="_x0000_s31" name="Equation" r:id="rId43" imgW="215900" imgH="152400" progId="Equation.DSMT4">
                    <p:embed/>
                  </p:oleObj>
                </mc:Choice>
                <mc:Fallback>
                  <p:oleObj name="Equation" r:id="rId43" imgW="215900" imgH="152400" progId="Equation.DSMT4">
                    <p:embed/>
                    <p:pic>
                      <p:nvPicPr>
                        <p:cNvPr id="0" name="Object 94"/>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844" y="1904"/>
                          <a:ext cx="136" cy="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376" name="Object 95"/>
            <p:cNvGraphicFramePr>
              <a:graphicFrameLocks noChangeAspect="1"/>
            </p:cNvGraphicFramePr>
            <p:nvPr/>
          </p:nvGraphicFramePr>
          <p:xfrm>
            <a:off x="879" y="1639"/>
            <a:ext cx="152" cy="152"/>
          </p:xfrm>
          <a:graphic>
            <a:graphicData uri="http://schemas.openxmlformats.org/presentationml/2006/ole">
              <mc:AlternateContent xmlns:mc="http://schemas.openxmlformats.org/markup-compatibility/2006">
                <mc:Choice xmlns:v="urn:schemas-microsoft-com:vml" Requires="v">
                  <p:oleObj spid="_x0000_s32" name="Equation" r:id="rId44" imgW="279400" imgH="279400" progId="Equation.DSMT4">
                    <p:embed/>
                  </p:oleObj>
                </mc:Choice>
                <mc:Fallback>
                  <p:oleObj name="Equation" r:id="rId44" imgW="279400" imgH="279400" progId="Equation.DSMT4">
                    <p:embed/>
                    <p:pic>
                      <p:nvPicPr>
                        <p:cNvPr id="0" name="Object 95"/>
                        <p:cNvPicPr>
                          <a:picLocks noChangeAspect="1" noChangeArrowheads="1"/>
                        </p:cNvPicPr>
                        <p:nvPr/>
                      </p:nvPicPr>
                      <p:blipFill>
                        <a:blip r:embed="rId45">
                          <a:extLst>
                            <a:ext uri="{28A0092B-C50C-407E-A947-70E740481C1C}">
                              <a14:useLocalDpi xmlns:a14="http://schemas.microsoft.com/office/drawing/2010/main" val="0"/>
                            </a:ext>
                          </a:extLst>
                        </a:blip>
                        <a:srcRect/>
                        <a:stretch>
                          <a:fillRect/>
                        </a:stretch>
                      </p:blipFill>
                      <p:spPr bwMode="auto">
                        <a:xfrm>
                          <a:off x="879" y="1639"/>
                          <a:ext cx="152" cy="1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54368" name="Object 96"/>
          <p:cNvGraphicFramePr>
            <a:graphicFrameLocks noChangeAspect="1"/>
          </p:cNvGraphicFramePr>
          <p:nvPr/>
        </p:nvGraphicFramePr>
        <p:xfrm>
          <a:off x="2495550" y="4033838"/>
          <a:ext cx="765175" cy="765175"/>
        </p:xfrm>
        <a:graphic>
          <a:graphicData uri="http://schemas.openxmlformats.org/presentationml/2006/ole">
            <mc:AlternateContent xmlns:mc="http://schemas.openxmlformats.org/markup-compatibility/2006">
              <mc:Choice xmlns:v="urn:schemas-microsoft-com:vml" Requires="v">
                <p:oleObj spid="_x0000_s33" name="Equation" r:id="rId46" imgW="190500" imgH="190500" progId="Equation.DSMT4">
                  <p:embed/>
                </p:oleObj>
              </mc:Choice>
              <mc:Fallback>
                <p:oleObj name="Equation" r:id="rId46" imgW="190500" imgH="190500" progId="Equation.DSMT4">
                  <p:embed/>
                  <p:pic>
                    <p:nvPicPr>
                      <p:cNvPr id="0" name="Object 96"/>
                      <p:cNvPicPr>
                        <a:picLocks noChangeAspect="1" noChangeArrowheads="1"/>
                      </p:cNvPicPr>
                      <p:nvPr/>
                    </p:nvPicPr>
                    <p:blipFill>
                      <a:blip r:embed="rId47">
                        <a:extLst>
                          <a:ext uri="{28A0092B-C50C-407E-A947-70E740481C1C}">
                            <a14:useLocalDpi xmlns:a14="http://schemas.microsoft.com/office/drawing/2010/main" val="0"/>
                          </a:ext>
                        </a:extLst>
                      </a:blip>
                      <a:srcRect/>
                      <a:stretch>
                        <a:fillRect/>
                      </a:stretch>
                    </p:blipFill>
                    <p:spPr bwMode="auto">
                      <a:xfrm>
                        <a:off x="2495550" y="4033838"/>
                        <a:ext cx="765175" cy="765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35" name="Group 101"/>
          <p:cNvGrpSpPr/>
          <p:nvPr/>
        </p:nvGrpSpPr>
        <p:grpSpPr bwMode="auto">
          <a:xfrm>
            <a:off x="5016500" y="3987800"/>
            <a:ext cx="1889125" cy="1035050"/>
            <a:chOff x="2200" y="2188"/>
            <a:chExt cx="1190" cy="652"/>
          </a:xfrm>
        </p:grpSpPr>
        <p:sp>
          <p:nvSpPr>
            <p:cNvPr id="15434" name="Line 99"/>
            <p:cNvSpPr>
              <a:spLocks noChangeShapeType="1"/>
            </p:cNvSpPr>
            <p:nvPr/>
          </p:nvSpPr>
          <p:spPr bwMode="auto">
            <a:xfrm flipV="1">
              <a:off x="2200" y="2188"/>
              <a:ext cx="1134" cy="567"/>
            </a:xfrm>
            <a:prstGeom prst="line">
              <a:avLst/>
            </a:prstGeom>
            <a:noFill/>
            <a:ln w="28575">
              <a:solidFill>
                <a:schemeClr val="folHlink"/>
              </a:solidFill>
              <a:round/>
            </a:ln>
            <a:extLst>
              <a:ext uri="{909E8E84-426E-40DD-AFC4-6F175D3DCCD1}">
                <a14:hiddenFill xmlns:a14="http://schemas.microsoft.com/office/drawing/2010/main">
                  <a:noFill/>
                </a14:hiddenFill>
              </a:ext>
            </a:extLst>
          </p:spPr>
          <p:txBody>
            <a:bodyPr/>
            <a:lstStyle/>
            <a:p>
              <a:endParaRPr lang="zh-CN" altLang="en-US"/>
            </a:p>
          </p:txBody>
        </p:sp>
        <p:sp>
          <p:nvSpPr>
            <p:cNvPr id="15435" name="Line 100"/>
            <p:cNvSpPr>
              <a:spLocks noChangeShapeType="1"/>
            </p:cNvSpPr>
            <p:nvPr/>
          </p:nvSpPr>
          <p:spPr bwMode="auto">
            <a:xfrm flipV="1">
              <a:off x="2256" y="2273"/>
              <a:ext cx="1134" cy="567"/>
            </a:xfrm>
            <a:prstGeom prst="line">
              <a:avLst/>
            </a:prstGeom>
            <a:noFill/>
            <a:ln w="28575">
              <a:solidFill>
                <a:schemeClr val="folHlink"/>
              </a:solidFill>
              <a:round/>
            </a:ln>
            <a:extLst>
              <a:ext uri="{909E8E84-426E-40DD-AFC4-6F175D3DCCD1}">
                <a14:hiddenFill xmlns:a14="http://schemas.microsoft.com/office/drawing/2010/main">
                  <a:noFill/>
                </a14:hiddenFill>
              </a:ext>
            </a:extLst>
          </p:spPr>
          <p:txBody>
            <a:bodyPr/>
            <a:lstStyle/>
            <a:p>
              <a:endParaRPr lang="zh-CN" altLang="en-US"/>
            </a:p>
          </p:txBody>
        </p:sp>
      </p:grpSp>
      <p:grpSp>
        <p:nvGrpSpPr>
          <p:cNvPr id="36" name="Group 102"/>
          <p:cNvGrpSpPr/>
          <p:nvPr/>
        </p:nvGrpSpPr>
        <p:grpSpPr bwMode="auto">
          <a:xfrm>
            <a:off x="5240338" y="5608638"/>
            <a:ext cx="1081087" cy="674687"/>
            <a:chOff x="1152" y="624"/>
            <a:chExt cx="192" cy="192"/>
          </a:xfrm>
        </p:grpSpPr>
        <p:sp>
          <p:nvSpPr>
            <p:cNvPr id="15430" name="Line 103"/>
            <p:cNvSpPr>
              <a:spLocks noChangeShapeType="1"/>
            </p:cNvSpPr>
            <p:nvPr/>
          </p:nvSpPr>
          <p:spPr bwMode="auto">
            <a:xfrm>
              <a:off x="1152" y="672"/>
              <a:ext cx="144" cy="0"/>
            </a:xfrm>
            <a:prstGeom prst="line">
              <a:avLst/>
            </a:prstGeom>
            <a:noFill/>
            <a:ln w="28575">
              <a:solidFill>
                <a:schemeClr val="folHlink"/>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431" name="Line 104"/>
            <p:cNvSpPr>
              <a:spLocks noChangeShapeType="1"/>
            </p:cNvSpPr>
            <p:nvPr/>
          </p:nvSpPr>
          <p:spPr bwMode="auto">
            <a:xfrm>
              <a:off x="1152" y="768"/>
              <a:ext cx="144" cy="0"/>
            </a:xfrm>
            <a:prstGeom prst="line">
              <a:avLst/>
            </a:prstGeom>
            <a:noFill/>
            <a:ln w="28575">
              <a:solidFill>
                <a:schemeClr val="folHlink"/>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432" name="Line 105"/>
            <p:cNvSpPr>
              <a:spLocks noChangeShapeType="1"/>
            </p:cNvSpPr>
            <p:nvPr/>
          </p:nvSpPr>
          <p:spPr bwMode="auto">
            <a:xfrm>
              <a:off x="1248" y="624"/>
              <a:ext cx="96" cy="96"/>
            </a:xfrm>
            <a:prstGeom prst="line">
              <a:avLst/>
            </a:prstGeom>
            <a:noFill/>
            <a:ln w="28575">
              <a:solidFill>
                <a:schemeClr val="folHlink"/>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433" name="Line 106"/>
            <p:cNvSpPr>
              <a:spLocks noChangeShapeType="1"/>
            </p:cNvSpPr>
            <p:nvPr/>
          </p:nvSpPr>
          <p:spPr bwMode="auto">
            <a:xfrm flipH="1">
              <a:off x="1248" y="720"/>
              <a:ext cx="96" cy="96"/>
            </a:xfrm>
            <a:prstGeom prst="line">
              <a:avLst/>
            </a:prstGeom>
            <a:noFill/>
            <a:ln w="28575">
              <a:solidFill>
                <a:schemeClr val="folHlink"/>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54417" name="AutoShape 145"/>
          <p:cNvSpPr>
            <a:spLocks noChangeArrowheads="1"/>
          </p:cNvSpPr>
          <p:nvPr/>
        </p:nvSpPr>
        <p:spPr bwMode="auto">
          <a:xfrm>
            <a:off x="5870575" y="657225"/>
            <a:ext cx="3825875" cy="1268413"/>
          </a:xfrm>
          <a:prstGeom prst="wedgeRoundRectCallout">
            <a:avLst>
              <a:gd name="adj1" fmla="val 40375"/>
              <a:gd name="adj2" fmla="val 102065"/>
              <a:gd name="adj3" fmla="val 16667"/>
            </a:avLst>
          </a:prstGeom>
          <a:gradFill rotWithShape="1">
            <a:gsLst>
              <a:gs pos="0">
                <a:schemeClr val="accent1">
                  <a:gamma/>
                  <a:shade val="49020"/>
                  <a:invGamma/>
                </a:schemeClr>
              </a:gs>
              <a:gs pos="100000">
                <a:schemeClr val="accent1">
                  <a:alpha val="30000"/>
                </a:schemeClr>
              </a:gs>
            </a:gsLst>
            <a:lin ang="2700000" scaled="1"/>
          </a:gradFill>
          <a:ln w="9525">
            <a:solidFill>
              <a:schemeClr val="tx1"/>
            </a:solidFill>
            <a:miter lim="800000"/>
          </a:ln>
          <a:effectLst/>
        </p:spPr>
        <p:txBody>
          <a:bodyPr/>
          <a:lstStyle/>
          <a:p>
            <a:pPr algn="ctr">
              <a:defRPr/>
            </a:pPr>
            <a:r>
              <a:rPr lang="zh-CN" altLang="en-US" sz="3200">
                <a:latin typeface="Times New Roman" panose="02020503050405090304" pitchFamily="18" charset="0"/>
                <a:cs typeface="Times New Roman" panose="02020503050405090304" pitchFamily="18" charset="0"/>
              </a:rPr>
              <a:t>有源网络</a:t>
            </a:r>
            <a:r>
              <a:rPr lang="en-US" altLang="zh-CN" sz="3200">
                <a:latin typeface="Times New Roman" panose="02020503050405090304" pitchFamily="18" charset="0"/>
                <a:cs typeface="Times New Roman" panose="02020503050405090304" pitchFamily="18" charset="0"/>
              </a:rPr>
              <a:t>N</a:t>
            </a:r>
            <a:r>
              <a:rPr lang="en-US" altLang="zh-CN" sz="3200" baseline="-25000">
                <a:latin typeface="Times New Roman" panose="02020503050405090304" pitchFamily="18" charset="0"/>
                <a:cs typeface="Times New Roman" panose="02020503050405090304" pitchFamily="18" charset="0"/>
              </a:rPr>
              <a:t>A</a:t>
            </a:r>
            <a:r>
              <a:rPr lang="zh-CN" altLang="en-US" sz="3200">
                <a:latin typeface="Times New Roman" panose="02020503050405090304" pitchFamily="18" charset="0"/>
                <a:cs typeface="Times New Roman" panose="02020503050405090304" pitchFamily="18" charset="0"/>
              </a:rPr>
              <a:t>与</a:t>
            </a:r>
            <a:r>
              <a:rPr lang="en-US" altLang="zh-CN" sz="3200">
                <a:latin typeface="Times New Roman" panose="02020503050405090304" pitchFamily="18" charset="0"/>
                <a:cs typeface="Times New Roman" panose="02020503050405090304" pitchFamily="18" charset="0"/>
              </a:rPr>
              <a:t>U</a:t>
            </a:r>
            <a:r>
              <a:rPr lang="en-US" altLang="zh-CN" sz="3200" baseline="-25000">
                <a:latin typeface="Times New Roman" panose="02020503050405090304" pitchFamily="18" charset="0"/>
                <a:cs typeface="Times New Roman" panose="02020503050405090304" pitchFamily="18" charset="0"/>
              </a:rPr>
              <a:t>OC</a:t>
            </a:r>
            <a:r>
              <a:rPr lang="zh-CN" altLang="en-US" sz="3200">
                <a:latin typeface="Times New Roman" panose="02020503050405090304" pitchFamily="18" charset="0"/>
                <a:cs typeface="Times New Roman" panose="02020503050405090304" pitchFamily="18" charset="0"/>
              </a:rPr>
              <a:t>共同作用的结果</a:t>
            </a:r>
            <a:endParaRPr lang="zh-CN" altLang="en-US" sz="3200">
              <a:latin typeface="Times New Roman" panose="02020503050405090304" pitchFamily="18" charset="0"/>
              <a:cs typeface="Times New Roman" panose="02020503050405090304" pitchFamily="18" charset="0"/>
            </a:endParaRPr>
          </a:p>
        </p:txBody>
      </p:sp>
      <p:grpSp>
        <p:nvGrpSpPr>
          <p:cNvPr id="37" name="Group 167"/>
          <p:cNvGrpSpPr/>
          <p:nvPr/>
        </p:nvGrpSpPr>
        <p:grpSpPr bwMode="auto">
          <a:xfrm>
            <a:off x="6726238" y="5065713"/>
            <a:ext cx="862012" cy="1622425"/>
            <a:chOff x="3277" y="2867"/>
            <a:chExt cx="543" cy="1022"/>
          </a:xfrm>
        </p:grpSpPr>
        <p:sp>
          <p:nvSpPr>
            <p:cNvPr id="15427" name="Rectangle 148"/>
            <p:cNvSpPr>
              <a:spLocks noChangeArrowheads="1"/>
            </p:cNvSpPr>
            <p:nvPr/>
          </p:nvSpPr>
          <p:spPr bwMode="auto">
            <a:xfrm>
              <a:off x="3277" y="2948"/>
              <a:ext cx="384" cy="864"/>
            </a:xfrm>
            <a:prstGeom prst="rect">
              <a:avLst/>
            </a:prstGeom>
            <a:solidFill>
              <a:schemeClr val="bg1"/>
            </a:solidFill>
            <a:ln w="28575">
              <a:solidFill>
                <a:schemeClr val="tx1"/>
              </a:solidFill>
              <a:miter lim="800000"/>
            </a:ln>
          </p:spPr>
          <p:txBody>
            <a:bodyPr wrap="none" anchor="ctr"/>
            <a:lstStyle/>
            <a:p>
              <a:endParaRPr lang="zh-CN" altLang="en-US"/>
            </a:p>
          </p:txBody>
        </p:sp>
        <p:sp>
          <p:nvSpPr>
            <p:cNvPr id="15428" name="Rectangle 149"/>
            <p:cNvSpPr>
              <a:spLocks noChangeArrowheads="1"/>
            </p:cNvSpPr>
            <p:nvPr/>
          </p:nvSpPr>
          <p:spPr bwMode="auto">
            <a:xfrm>
              <a:off x="3325" y="3236"/>
              <a:ext cx="286"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lIns="92075" tIns="46038" rIns="92075" bIns="46038">
              <a:spAutoFit/>
            </a:bodyPr>
            <a:lstStyle/>
            <a:p>
              <a:pPr algn="l" eaLnBrk="0" hangingPunct="0"/>
              <a:r>
                <a:rPr kumimoji="1" lang="en-US" altLang="zh-CN" sz="2000" i="1">
                  <a:solidFill>
                    <a:schemeClr val="folHlink"/>
                  </a:solidFill>
                  <a:latin typeface="Times New Roman" panose="02020503050405090304" pitchFamily="18" charset="0"/>
                  <a:ea typeface="宋体" pitchFamily="2" charset="-122"/>
                </a:rPr>
                <a:t>N</a:t>
              </a:r>
              <a:r>
                <a:rPr kumimoji="1" lang="en-US" altLang="zh-CN" sz="2000" i="1" baseline="-25000">
                  <a:solidFill>
                    <a:schemeClr val="folHlink"/>
                  </a:solidFill>
                  <a:latin typeface="Times New Roman" panose="02020503050405090304" pitchFamily="18" charset="0"/>
                  <a:ea typeface="宋体" pitchFamily="2" charset="-122"/>
                </a:rPr>
                <a:t>P</a:t>
              </a:r>
              <a:endParaRPr kumimoji="1" lang="en-US" altLang="zh-CN" sz="2000" i="1" baseline="-25000">
                <a:solidFill>
                  <a:schemeClr val="folHlink"/>
                </a:solidFill>
                <a:latin typeface="Times New Roman" panose="02020503050405090304" pitchFamily="18" charset="0"/>
                <a:ea typeface="宋体" pitchFamily="2" charset="-122"/>
              </a:endParaRPr>
            </a:p>
          </p:txBody>
        </p:sp>
        <p:sp>
          <p:nvSpPr>
            <p:cNvPr id="15429" name="Line 151"/>
            <p:cNvSpPr>
              <a:spLocks noChangeShapeType="1"/>
            </p:cNvSpPr>
            <p:nvPr/>
          </p:nvSpPr>
          <p:spPr bwMode="auto">
            <a:xfrm>
              <a:off x="3661" y="3718"/>
              <a:ext cx="144"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15371" name="Object 152"/>
            <p:cNvGraphicFramePr/>
            <p:nvPr/>
          </p:nvGraphicFramePr>
          <p:xfrm>
            <a:off x="3702" y="2867"/>
            <a:ext cx="118" cy="126"/>
          </p:xfrm>
          <a:graphic>
            <a:graphicData uri="http://schemas.openxmlformats.org/presentationml/2006/ole">
              <mc:AlternateContent xmlns:mc="http://schemas.openxmlformats.org/markup-compatibility/2006">
                <mc:Choice xmlns:v="urn:schemas-microsoft-com:vml" Requires="v">
                  <p:oleObj spid="_x0000_s34" name="Equation" r:id="rId48" imgW="203200" imgH="215900" progId="Equation.DSMT4">
                    <p:embed/>
                  </p:oleObj>
                </mc:Choice>
                <mc:Fallback>
                  <p:oleObj name="Equation" r:id="rId48" imgW="203200" imgH="215900" progId="Equation.DSMT4">
                    <p:embed/>
                    <p:pic>
                      <p:nvPicPr>
                        <p:cNvPr id="0" name="Object 152"/>
                        <p:cNvPicPr preferRelativeResize="0">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02" y="2867"/>
                          <a:ext cx="118" cy="1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5372" name="Object 153"/>
            <p:cNvGraphicFramePr/>
            <p:nvPr/>
          </p:nvGraphicFramePr>
          <p:xfrm>
            <a:off x="3702" y="3723"/>
            <a:ext cx="110" cy="166"/>
          </p:xfrm>
          <a:graphic>
            <a:graphicData uri="http://schemas.openxmlformats.org/presentationml/2006/ole">
              <mc:AlternateContent xmlns:mc="http://schemas.openxmlformats.org/markup-compatibility/2006">
                <mc:Choice xmlns:v="urn:schemas-microsoft-com:vml" Requires="v">
                  <p:oleObj spid="_x0000_s38" name="Equation" r:id="rId49" imgW="190500" imgH="279400" progId="Equation.DSMT4">
                    <p:embed/>
                  </p:oleObj>
                </mc:Choice>
                <mc:Fallback>
                  <p:oleObj name="Equation" r:id="rId49" imgW="190500" imgH="279400" progId="Equation.DSMT4">
                    <p:embed/>
                    <p:pic>
                      <p:nvPicPr>
                        <p:cNvPr id="0" name="Object 153"/>
                        <p:cNvPicPr preferRelativeResize="0">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02" y="3723"/>
                          <a:ext cx="110" cy="1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nvGrpSpPr>
          <p:cNvPr id="40" name="Group 168"/>
          <p:cNvGrpSpPr/>
          <p:nvPr/>
        </p:nvGrpSpPr>
        <p:grpSpPr bwMode="auto">
          <a:xfrm>
            <a:off x="7345363" y="4827588"/>
            <a:ext cx="2395537" cy="1744662"/>
            <a:chOff x="3667" y="2717"/>
            <a:chExt cx="1509" cy="1099"/>
          </a:xfrm>
        </p:grpSpPr>
        <p:sp>
          <p:nvSpPr>
            <p:cNvPr id="54419" name="Oval 147"/>
            <p:cNvSpPr>
              <a:spLocks noChangeArrowheads="1"/>
            </p:cNvSpPr>
            <p:nvPr/>
          </p:nvSpPr>
          <p:spPr bwMode="auto">
            <a:xfrm>
              <a:off x="3986" y="2924"/>
              <a:ext cx="227" cy="227"/>
            </a:xfrm>
            <a:prstGeom prst="ellipse">
              <a:avLst/>
            </a:prstGeom>
            <a:gradFill rotWithShape="1">
              <a:gsLst>
                <a:gs pos="0">
                  <a:schemeClr val="accent1">
                    <a:gamma/>
                    <a:shade val="46275"/>
                    <a:invGamma/>
                  </a:schemeClr>
                </a:gs>
                <a:gs pos="50000">
                  <a:schemeClr val="accent1"/>
                </a:gs>
                <a:gs pos="100000">
                  <a:schemeClr val="accent1">
                    <a:gamma/>
                    <a:shade val="46275"/>
                    <a:invGamma/>
                  </a:schemeClr>
                </a:gs>
              </a:gsLst>
              <a:lin ang="2700000" scaled="1"/>
            </a:gradFill>
            <a:ln w="28575">
              <a:solidFill>
                <a:schemeClr val="tx1"/>
              </a:solidFill>
              <a:round/>
            </a:ln>
            <a:effectLst/>
          </p:spPr>
          <p:txBody>
            <a:bodyPr wrap="none" anchor="ctr"/>
            <a:lstStyle/>
            <a:p>
              <a:pPr>
                <a:defRPr/>
              </a:pPr>
              <a:endParaRPr lang="zh-CN" altLang="en-US"/>
            </a:p>
          </p:txBody>
        </p:sp>
        <p:sp>
          <p:nvSpPr>
            <p:cNvPr id="15420" name="Line 150"/>
            <p:cNvSpPr>
              <a:spLocks noChangeShapeType="1"/>
            </p:cNvSpPr>
            <p:nvPr/>
          </p:nvSpPr>
          <p:spPr bwMode="auto">
            <a:xfrm>
              <a:off x="3667" y="3037"/>
              <a:ext cx="942"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421" name="Rectangle 154"/>
            <p:cNvSpPr>
              <a:spLocks noChangeArrowheads="1"/>
            </p:cNvSpPr>
            <p:nvPr/>
          </p:nvSpPr>
          <p:spPr bwMode="auto">
            <a:xfrm>
              <a:off x="4826" y="2952"/>
              <a:ext cx="328" cy="864"/>
            </a:xfrm>
            <a:prstGeom prst="rect">
              <a:avLst/>
            </a:prstGeom>
            <a:solidFill>
              <a:schemeClr val="bg1"/>
            </a:solidFill>
            <a:ln w="28575">
              <a:solidFill>
                <a:schemeClr val="tx1"/>
              </a:solidFill>
              <a:miter lim="800000"/>
            </a:ln>
          </p:spPr>
          <p:txBody>
            <a:bodyPr wrap="none" anchor="ctr"/>
            <a:lstStyle/>
            <a:p>
              <a:endParaRPr lang="zh-CN" altLang="en-US"/>
            </a:p>
          </p:txBody>
        </p:sp>
        <p:sp>
          <p:nvSpPr>
            <p:cNvPr id="15422" name="Rectangle 155"/>
            <p:cNvSpPr>
              <a:spLocks noChangeArrowheads="1"/>
            </p:cNvSpPr>
            <p:nvPr/>
          </p:nvSpPr>
          <p:spPr bwMode="auto">
            <a:xfrm>
              <a:off x="4874" y="3031"/>
              <a:ext cx="276" cy="6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lIns="92075" tIns="46038" rIns="92075" bIns="46038">
              <a:spAutoFit/>
            </a:bodyPr>
            <a:lstStyle/>
            <a:p>
              <a:pPr algn="l" eaLnBrk="0" hangingPunct="0"/>
              <a:r>
                <a:rPr kumimoji="1" lang="zh-CN" altLang="en-US" sz="2000">
                  <a:solidFill>
                    <a:schemeClr val="folHlink"/>
                  </a:solidFill>
                  <a:latin typeface="Times New Roman" panose="02020503050405090304" pitchFamily="18" charset="0"/>
                  <a:ea typeface="宋体" pitchFamily="2" charset="-122"/>
                </a:rPr>
                <a:t>外</a:t>
              </a:r>
              <a:endParaRPr kumimoji="1" lang="zh-CN" altLang="en-US" sz="2000">
                <a:solidFill>
                  <a:schemeClr val="folHlink"/>
                </a:solidFill>
                <a:latin typeface="Times New Roman" panose="02020503050405090304" pitchFamily="18" charset="0"/>
                <a:ea typeface="宋体" pitchFamily="2" charset="-122"/>
              </a:endParaRPr>
            </a:p>
            <a:p>
              <a:pPr algn="l" eaLnBrk="0" hangingPunct="0"/>
              <a:r>
                <a:rPr kumimoji="1" lang="zh-CN" altLang="en-US" sz="2000">
                  <a:solidFill>
                    <a:schemeClr val="folHlink"/>
                  </a:solidFill>
                  <a:latin typeface="Times New Roman" panose="02020503050405090304" pitchFamily="18" charset="0"/>
                  <a:ea typeface="宋体" pitchFamily="2" charset="-122"/>
                </a:rPr>
                <a:t>电</a:t>
              </a:r>
              <a:endParaRPr kumimoji="1" lang="zh-CN" altLang="en-US" sz="2000">
                <a:solidFill>
                  <a:schemeClr val="folHlink"/>
                </a:solidFill>
                <a:latin typeface="Times New Roman" panose="02020503050405090304" pitchFamily="18" charset="0"/>
                <a:ea typeface="宋体" pitchFamily="2" charset="-122"/>
              </a:endParaRPr>
            </a:p>
            <a:p>
              <a:pPr algn="l" eaLnBrk="0" hangingPunct="0"/>
              <a:r>
                <a:rPr kumimoji="1" lang="zh-CN" altLang="en-US" sz="2000">
                  <a:solidFill>
                    <a:schemeClr val="folHlink"/>
                  </a:solidFill>
                  <a:latin typeface="Times New Roman" panose="02020503050405090304" pitchFamily="18" charset="0"/>
                  <a:ea typeface="宋体" pitchFamily="2" charset="-122"/>
                </a:rPr>
                <a:t>路</a:t>
              </a:r>
              <a:endParaRPr kumimoji="1" lang="zh-CN" altLang="en-US" sz="2000">
                <a:solidFill>
                  <a:schemeClr val="folHlink"/>
                </a:solidFill>
                <a:latin typeface="Times New Roman" panose="02020503050405090304" pitchFamily="18" charset="0"/>
                <a:ea typeface="宋体" pitchFamily="2" charset="-122"/>
              </a:endParaRPr>
            </a:p>
          </p:txBody>
        </p:sp>
        <p:sp>
          <p:nvSpPr>
            <p:cNvPr id="15423" name="Rectangle 156"/>
            <p:cNvSpPr>
              <a:spLocks noChangeArrowheads="1"/>
            </p:cNvSpPr>
            <p:nvPr/>
          </p:nvSpPr>
          <p:spPr bwMode="auto">
            <a:xfrm>
              <a:off x="5032" y="2895"/>
              <a:ext cx="144" cy="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lIns="92075" tIns="46038" rIns="92075" bIns="46038">
              <a:spAutoFit/>
            </a:bodyPr>
            <a:lstStyle/>
            <a:p>
              <a:pPr algn="l" eaLnBrk="0" hangingPunct="0"/>
              <a:r>
                <a:rPr kumimoji="1" lang="en-US" altLang="zh-CN" sz="1400" b="0">
                  <a:latin typeface="Times New Roman" panose="02020503050405090304" pitchFamily="18" charset="0"/>
                  <a:ea typeface="宋体" pitchFamily="2" charset="-122"/>
                </a:rPr>
                <a:t> </a:t>
              </a:r>
              <a:endParaRPr kumimoji="1" lang="en-US" altLang="zh-CN" sz="1400" b="0">
                <a:latin typeface="Times New Roman" panose="02020503050405090304" pitchFamily="18" charset="0"/>
                <a:ea typeface="宋体" pitchFamily="2" charset="-122"/>
              </a:endParaRPr>
            </a:p>
          </p:txBody>
        </p:sp>
        <p:sp>
          <p:nvSpPr>
            <p:cNvPr id="15424" name="Line 157"/>
            <p:cNvSpPr>
              <a:spLocks noChangeShapeType="1"/>
            </p:cNvSpPr>
            <p:nvPr/>
          </p:nvSpPr>
          <p:spPr bwMode="auto">
            <a:xfrm>
              <a:off x="3793" y="3718"/>
              <a:ext cx="1021"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425" name="Line 158"/>
            <p:cNvSpPr>
              <a:spLocks noChangeShapeType="1"/>
            </p:cNvSpPr>
            <p:nvPr/>
          </p:nvSpPr>
          <p:spPr bwMode="auto">
            <a:xfrm>
              <a:off x="4609" y="3037"/>
              <a:ext cx="227"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15364" name="Object 159"/>
            <p:cNvGraphicFramePr>
              <a:graphicFrameLocks noChangeAspect="1"/>
            </p:cNvGraphicFramePr>
            <p:nvPr/>
          </p:nvGraphicFramePr>
          <p:xfrm>
            <a:off x="4297" y="2874"/>
            <a:ext cx="144" cy="136"/>
          </p:xfrm>
          <a:graphic>
            <a:graphicData uri="http://schemas.openxmlformats.org/presentationml/2006/ole">
              <mc:AlternateContent xmlns:mc="http://schemas.openxmlformats.org/markup-compatibility/2006">
                <mc:Choice xmlns:v="urn:schemas-microsoft-com:vml" Requires="v">
                  <p:oleObj spid="_x0000_s39" name="Equation" r:id="rId50" imgW="228600" imgH="215900" progId="Equation.DSMT4">
                    <p:embed/>
                  </p:oleObj>
                </mc:Choice>
                <mc:Fallback>
                  <p:oleObj name="Equation" r:id="rId50" imgW="228600" imgH="215900" progId="Equation.DSMT4">
                    <p:embed/>
                    <p:pic>
                      <p:nvPicPr>
                        <p:cNvPr id="0" name="Object 159"/>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297" y="2874"/>
                          <a:ext cx="144" cy="1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365" name="Object 160"/>
            <p:cNvGraphicFramePr>
              <a:graphicFrameLocks noChangeAspect="1"/>
            </p:cNvGraphicFramePr>
            <p:nvPr/>
          </p:nvGraphicFramePr>
          <p:xfrm>
            <a:off x="3844" y="2895"/>
            <a:ext cx="136" cy="96"/>
          </p:xfrm>
          <a:graphic>
            <a:graphicData uri="http://schemas.openxmlformats.org/presentationml/2006/ole">
              <mc:AlternateContent xmlns:mc="http://schemas.openxmlformats.org/markup-compatibility/2006">
                <mc:Choice xmlns:v="urn:schemas-microsoft-com:vml" Requires="v">
                  <p:oleObj spid="_x0000_s41" name="Equation" r:id="rId51" imgW="215900" imgH="152400" progId="Equation.DSMT4">
                    <p:embed/>
                  </p:oleObj>
                </mc:Choice>
                <mc:Fallback>
                  <p:oleObj name="Equation" r:id="rId51" imgW="215900" imgH="152400" progId="Equation.DSMT4">
                    <p:embed/>
                    <p:pic>
                      <p:nvPicPr>
                        <p:cNvPr id="0" name="Object 160"/>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3844" y="2895"/>
                          <a:ext cx="136" cy="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366" name="Object 161"/>
            <p:cNvGraphicFramePr>
              <a:graphicFrameLocks noChangeAspect="1"/>
            </p:cNvGraphicFramePr>
            <p:nvPr/>
          </p:nvGraphicFramePr>
          <p:xfrm>
            <a:off x="3986" y="2717"/>
            <a:ext cx="284" cy="208"/>
          </p:xfrm>
          <a:graphic>
            <a:graphicData uri="http://schemas.openxmlformats.org/presentationml/2006/ole">
              <mc:AlternateContent xmlns:mc="http://schemas.openxmlformats.org/markup-compatibility/2006">
                <mc:Choice xmlns:v="urn:schemas-microsoft-com:vml" Requires="v">
                  <p:oleObj spid="_x0000_s42" name="Equation" r:id="rId52" imgW="520700" imgH="381000" progId="Equation.DSMT4">
                    <p:embed/>
                  </p:oleObj>
                </mc:Choice>
                <mc:Fallback>
                  <p:oleObj name="Equation" r:id="rId52" imgW="520700" imgH="381000" progId="Equation.DSMT4">
                    <p:embed/>
                    <p:pic>
                      <p:nvPicPr>
                        <p:cNvPr id="0" name="Object 161"/>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3986" y="2717"/>
                          <a:ext cx="284" cy="2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5426" name="Line 162"/>
            <p:cNvSpPr>
              <a:spLocks noChangeShapeType="1"/>
            </p:cNvSpPr>
            <p:nvPr/>
          </p:nvSpPr>
          <p:spPr bwMode="auto">
            <a:xfrm>
              <a:off x="4468" y="3037"/>
              <a:ext cx="227" cy="0"/>
            </a:xfrm>
            <a:prstGeom prst="line">
              <a:avLst/>
            </a:prstGeom>
            <a:noFill/>
            <a:ln w="28575">
              <a:solidFill>
                <a:schemeClr val="tx1"/>
              </a:solidFill>
              <a:round/>
              <a:tailEnd type="stealth" w="lg" len="lg"/>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15367" name="Object 163"/>
            <p:cNvGraphicFramePr>
              <a:graphicFrameLocks noChangeAspect="1"/>
            </p:cNvGraphicFramePr>
            <p:nvPr/>
          </p:nvGraphicFramePr>
          <p:xfrm>
            <a:off x="4644" y="2798"/>
            <a:ext cx="112" cy="144"/>
          </p:xfrm>
          <a:graphic>
            <a:graphicData uri="http://schemas.openxmlformats.org/presentationml/2006/ole">
              <mc:AlternateContent xmlns:mc="http://schemas.openxmlformats.org/markup-compatibility/2006">
                <mc:Choice xmlns:v="urn:schemas-microsoft-com:vml" Requires="v">
                  <p:oleObj spid="_x0000_s43" name="Equation" r:id="rId53" imgW="177800" imgH="228600" progId="Equation.DSMT4">
                    <p:embed/>
                  </p:oleObj>
                </mc:Choice>
                <mc:Fallback>
                  <p:oleObj name="Equation" r:id="rId53" imgW="177800" imgH="228600" progId="Equation.DSMT4">
                    <p:embed/>
                    <p:pic>
                      <p:nvPicPr>
                        <p:cNvPr id="0" name="Object 163"/>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4644" y="2798"/>
                          <a:ext cx="112" cy="1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368" name="Object 164"/>
            <p:cNvGraphicFramePr>
              <a:graphicFrameLocks noChangeAspect="1"/>
            </p:cNvGraphicFramePr>
            <p:nvPr/>
          </p:nvGraphicFramePr>
          <p:xfrm>
            <a:off x="4383" y="3094"/>
            <a:ext cx="144" cy="136"/>
          </p:xfrm>
          <a:graphic>
            <a:graphicData uri="http://schemas.openxmlformats.org/presentationml/2006/ole">
              <mc:AlternateContent xmlns:mc="http://schemas.openxmlformats.org/markup-compatibility/2006">
                <mc:Choice xmlns:v="urn:schemas-microsoft-com:vml" Requires="v">
                  <p:oleObj spid="_x0000_s44" name="Equation" r:id="rId54" imgW="228600" imgH="215900" progId="Equation.DSMT4">
                    <p:embed/>
                  </p:oleObj>
                </mc:Choice>
                <mc:Fallback>
                  <p:oleObj name="Equation" r:id="rId54" imgW="228600" imgH="215900" progId="Equation.DSMT4">
                    <p:embed/>
                    <p:pic>
                      <p:nvPicPr>
                        <p:cNvPr id="0" name="Object 164"/>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383" y="3094"/>
                          <a:ext cx="144" cy="1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369" name="Object 165"/>
            <p:cNvGraphicFramePr>
              <a:graphicFrameLocks noChangeAspect="1"/>
            </p:cNvGraphicFramePr>
            <p:nvPr/>
          </p:nvGraphicFramePr>
          <p:xfrm>
            <a:off x="4383" y="3640"/>
            <a:ext cx="136" cy="96"/>
          </p:xfrm>
          <a:graphic>
            <a:graphicData uri="http://schemas.openxmlformats.org/presentationml/2006/ole">
              <mc:AlternateContent xmlns:mc="http://schemas.openxmlformats.org/markup-compatibility/2006">
                <mc:Choice xmlns:v="urn:schemas-microsoft-com:vml" Requires="v">
                  <p:oleObj spid="_x0000_s45" name="Equation" r:id="rId55" imgW="215900" imgH="152400" progId="Equation.DSMT4">
                    <p:embed/>
                  </p:oleObj>
                </mc:Choice>
                <mc:Fallback>
                  <p:oleObj name="Equation" r:id="rId55" imgW="215900" imgH="152400" progId="Equation.DSMT4">
                    <p:embed/>
                    <p:pic>
                      <p:nvPicPr>
                        <p:cNvPr id="0" name="Object 165"/>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383" y="3640"/>
                          <a:ext cx="136" cy="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370" name="Object 166"/>
            <p:cNvGraphicFramePr>
              <a:graphicFrameLocks noChangeAspect="1"/>
            </p:cNvGraphicFramePr>
            <p:nvPr/>
          </p:nvGraphicFramePr>
          <p:xfrm>
            <a:off x="4388" y="3339"/>
            <a:ext cx="154" cy="152"/>
          </p:xfrm>
          <a:graphic>
            <a:graphicData uri="http://schemas.openxmlformats.org/presentationml/2006/ole">
              <mc:AlternateContent xmlns:mc="http://schemas.openxmlformats.org/markup-compatibility/2006">
                <mc:Choice xmlns:v="urn:schemas-microsoft-com:vml" Requires="v">
                  <p:oleObj spid="_x0000_s46" name="Equation" r:id="rId56" imgW="279400" imgH="279400" progId="Equation.DSMT4">
                    <p:embed/>
                  </p:oleObj>
                </mc:Choice>
                <mc:Fallback>
                  <p:oleObj name="Equation" r:id="rId56" imgW="279400" imgH="279400" progId="Equation.DSMT4">
                    <p:embed/>
                    <p:pic>
                      <p:nvPicPr>
                        <p:cNvPr id="0" name="Object 166"/>
                        <p:cNvPicPr>
                          <a:picLocks noChangeAspect="1" noChangeArrowheads="1"/>
                        </p:cNvPicPr>
                        <p:nvPr/>
                      </p:nvPicPr>
                      <p:blipFill>
                        <a:blip r:embed="rId57">
                          <a:extLst>
                            <a:ext uri="{28A0092B-C50C-407E-A947-70E740481C1C}">
                              <a14:useLocalDpi xmlns:a14="http://schemas.microsoft.com/office/drawing/2010/main" val="0"/>
                            </a:ext>
                          </a:extLst>
                        </a:blip>
                        <a:srcRect/>
                        <a:stretch>
                          <a:fillRect/>
                        </a:stretch>
                      </p:blipFill>
                      <p:spPr bwMode="auto">
                        <a:xfrm>
                          <a:off x="4388" y="3339"/>
                          <a:ext cx="154" cy="1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48" name="Group 172"/>
          <p:cNvGrpSpPr/>
          <p:nvPr/>
        </p:nvGrpSpPr>
        <p:grpSpPr bwMode="auto">
          <a:xfrm>
            <a:off x="7265988" y="5338763"/>
            <a:ext cx="495300" cy="1079500"/>
            <a:chOff x="3617" y="3039"/>
            <a:chExt cx="312" cy="680"/>
          </a:xfrm>
        </p:grpSpPr>
        <p:sp>
          <p:nvSpPr>
            <p:cNvPr id="15417" name="Freeform 169"/>
            <p:cNvSpPr/>
            <p:nvPr/>
          </p:nvSpPr>
          <p:spPr bwMode="auto">
            <a:xfrm>
              <a:off x="3674" y="3039"/>
              <a:ext cx="227" cy="680"/>
            </a:xfrm>
            <a:custGeom>
              <a:avLst/>
              <a:gdLst>
                <a:gd name="T0" fmla="*/ 0 w 256"/>
                <a:gd name="T1" fmla="*/ 0 h 680"/>
                <a:gd name="T2" fmla="*/ 0 w 256"/>
                <a:gd name="T3" fmla="*/ 680 h 680"/>
                <a:gd name="T4" fmla="*/ 227 w 256"/>
                <a:gd name="T5" fmla="*/ 680 h 680"/>
                <a:gd name="T6" fmla="*/ 0 60000 65536"/>
                <a:gd name="T7" fmla="*/ 0 60000 65536"/>
                <a:gd name="T8" fmla="*/ 0 60000 65536"/>
                <a:gd name="T9" fmla="*/ 0 w 256"/>
                <a:gd name="T10" fmla="*/ 0 h 680"/>
                <a:gd name="T11" fmla="*/ 256 w 256"/>
                <a:gd name="T12" fmla="*/ 680 h 680"/>
              </a:gdLst>
              <a:ahLst/>
              <a:cxnLst>
                <a:cxn ang="T6">
                  <a:pos x="T0" y="T1"/>
                </a:cxn>
                <a:cxn ang="T7">
                  <a:pos x="T2" y="T3"/>
                </a:cxn>
                <a:cxn ang="T8">
                  <a:pos x="T4" y="T5"/>
                </a:cxn>
              </a:cxnLst>
              <a:rect l="T9" t="T10" r="T11" b="T12"/>
              <a:pathLst>
                <a:path w="256" h="680">
                  <a:moveTo>
                    <a:pt x="0" y="0"/>
                  </a:moveTo>
                  <a:lnTo>
                    <a:pt x="0" y="680"/>
                  </a:lnTo>
                  <a:lnTo>
                    <a:pt x="256" y="680"/>
                  </a:lnTo>
                </a:path>
              </a:pathLst>
            </a:custGeom>
            <a:noFill/>
            <a:ln w="28575" cmpd="sng">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4442" name="Rectangle 170"/>
            <p:cNvSpPr>
              <a:spLocks noChangeArrowheads="1"/>
            </p:cNvSpPr>
            <p:nvPr/>
          </p:nvSpPr>
          <p:spPr bwMode="auto">
            <a:xfrm>
              <a:off x="3617" y="3237"/>
              <a:ext cx="113" cy="397"/>
            </a:xfrm>
            <a:prstGeom prst="rect">
              <a:avLst/>
            </a:prstGeom>
            <a:gradFill rotWithShape="1">
              <a:gsLst>
                <a:gs pos="0">
                  <a:schemeClr val="accent1">
                    <a:gamma/>
                    <a:shade val="46275"/>
                    <a:invGamma/>
                  </a:schemeClr>
                </a:gs>
                <a:gs pos="50000">
                  <a:schemeClr val="accent1"/>
                </a:gs>
                <a:gs pos="100000">
                  <a:schemeClr val="accent1">
                    <a:gamma/>
                    <a:shade val="46275"/>
                    <a:invGamma/>
                  </a:schemeClr>
                </a:gs>
              </a:gsLst>
              <a:lin ang="0" scaled="1"/>
            </a:gradFill>
            <a:ln w="28575">
              <a:solidFill>
                <a:schemeClr val="tx1"/>
              </a:solidFill>
              <a:miter lim="800000"/>
            </a:ln>
            <a:effectLst/>
          </p:spPr>
          <p:txBody>
            <a:bodyPr wrap="none" anchor="ctr"/>
            <a:lstStyle/>
            <a:p>
              <a:pPr>
                <a:defRPr/>
              </a:pPr>
              <a:endParaRPr lang="zh-CN" altLang="en-US"/>
            </a:p>
          </p:txBody>
        </p:sp>
        <p:graphicFrame>
          <p:nvGraphicFramePr>
            <p:cNvPr id="15363" name="Object 171"/>
            <p:cNvGraphicFramePr>
              <a:graphicFrameLocks noChangeAspect="1"/>
            </p:cNvGraphicFramePr>
            <p:nvPr/>
          </p:nvGraphicFramePr>
          <p:xfrm>
            <a:off x="3745" y="3341"/>
            <a:ext cx="184" cy="208"/>
          </p:xfrm>
          <a:graphic>
            <a:graphicData uri="http://schemas.openxmlformats.org/presentationml/2006/ole">
              <mc:AlternateContent xmlns:mc="http://schemas.openxmlformats.org/markup-compatibility/2006">
                <mc:Choice xmlns:v="urn:schemas-microsoft-com:vml" Requires="v">
                  <p:oleObj spid="_x0000_s47" name="Equation" r:id="rId58" imgW="292100" imgH="330200" progId="Equation.DSMT4">
                    <p:embed/>
                  </p:oleObj>
                </mc:Choice>
                <mc:Fallback>
                  <p:oleObj name="Equation" r:id="rId58" imgW="292100" imgH="330200" progId="Equation.DSMT4">
                    <p:embed/>
                    <p:pic>
                      <p:nvPicPr>
                        <p:cNvPr id="0" name="Object 171"/>
                        <p:cNvPicPr>
                          <a:picLocks noChangeAspect="1" noChangeArrowheads="1"/>
                        </p:cNvPicPr>
                        <p:nvPr/>
                      </p:nvPicPr>
                      <p:blipFill>
                        <a:blip r:embed="rId59">
                          <a:extLst>
                            <a:ext uri="{28A0092B-C50C-407E-A947-70E740481C1C}">
                              <a14:useLocalDpi xmlns:a14="http://schemas.microsoft.com/office/drawing/2010/main" val="0"/>
                            </a:ext>
                          </a:extLst>
                        </a:blip>
                        <a:srcRect/>
                        <a:stretch>
                          <a:fillRect/>
                        </a:stretch>
                      </p:blipFill>
                      <p:spPr bwMode="auto">
                        <a:xfrm>
                          <a:off x="3745" y="3341"/>
                          <a:ext cx="184" cy="2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54445" name="Rectangle 173"/>
          <p:cNvSpPr>
            <a:spLocks noChangeArrowheads="1"/>
          </p:cNvSpPr>
          <p:nvPr/>
        </p:nvSpPr>
        <p:spPr bwMode="auto">
          <a:xfrm>
            <a:off x="6410325" y="4752975"/>
            <a:ext cx="1981200" cy="1935163"/>
          </a:xfrm>
          <a:prstGeom prst="rect">
            <a:avLst/>
          </a:prstGeom>
          <a:noFill/>
          <a:ln w="28575">
            <a:solidFill>
              <a:schemeClr val="tx1"/>
            </a:solidFill>
            <a:prstDash val="dashDot"/>
            <a:miter lim="800000"/>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54449" name="Rectangle 177"/>
          <p:cNvSpPr>
            <a:spLocks noChangeArrowheads="1"/>
          </p:cNvSpPr>
          <p:nvPr/>
        </p:nvSpPr>
        <p:spPr bwMode="auto">
          <a:xfrm>
            <a:off x="9066213" y="2593975"/>
            <a:ext cx="179387" cy="1793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50" name="灯片编号占位符 49"/>
          <p:cNvSpPr>
            <a:spLocks noGrp="1"/>
          </p:cNvSpPr>
          <p:nvPr>
            <p:ph type="sldNum" sz="quarter" idx="12"/>
            <p:custDataLst>
              <p:tags r:id="rId60"/>
            </p:custDataLst>
          </p:nvPr>
        </p:nvSpPr>
        <p:spPr>
          <a:xfrm>
            <a:off x="11278551" y="6339840"/>
            <a:ext cx="764215" cy="365125"/>
          </a:xfrm>
        </p:spPr>
        <p:txBody>
          <a:bodyPr/>
          <a:lstStyle/>
          <a:p>
            <a:fld id="{6D22F896-40B5-4ADD-8801-0D06FADFA095}" type="slidenum">
              <a:rPr lang="en-US" dirty="0"/>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54449"/>
                                        </p:tgtEl>
                                        <p:attrNameLst>
                                          <p:attrName>style.visibility</p:attrName>
                                        </p:attrNameLst>
                                      </p:cBhvr>
                                      <p:to>
                                        <p:strVal val="visible"/>
                                      </p:to>
                                    </p:set>
                                    <p:animEffect transition="in" filter="dissolve">
                                      <p:cBhvr>
                                        <p:cTn id="11" dur="500"/>
                                        <p:tgtEl>
                                          <p:spTgt spid="54449"/>
                                        </p:tgtEl>
                                      </p:cBhvr>
                                    </p:animEffect>
                                  </p:childTnLst>
                                  <p:subTnLst>
                                    <p:set>
                                      <p:cBhvr override="childStyle">
                                        <p:cTn dur="1" fill="hold" display="0" masterRel="nextClick" afterEffect="1"/>
                                        <p:tgtEl>
                                          <p:spTgt spid="54449"/>
                                        </p:tgtEl>
                                        <p:attrNameLst>
                                          <p:attrName>style.visibility</p:attrName>
                                        </p:attrNameLst>
                                      </p:cBhvr>
                                      <p:to>
                                        <p:strVal val="hidden"/>
                                      </p:to>
                                    </p:set>
                                  </p:subTnLst>
                                </p:cTn>
                              </p:par>
                            </p:childTnLst>
                          </p:cTn>
                        </p:par>
                      </p:childTnLst>
                    </p:cTn>
                  </p:par>
                  <p:par>
                    <p:cTn id="12" fill="hold">
                      <p:stCondLst>
                        <p:cond delay="indefinite"/>
                      </p:stCondLst>
                      <p:childTnLst>
                        <p:par>
                          <p:cTn id="13" fill="hold">
                            <p:stCondLst>
                              <p:cond delay="0"/>
                            </p:stCondLst>
                            <p:childTnLst>
                              <p:par>
                                <p:cTn id="14" presetID="9" presetClass="entr" presetSubtype="0" fill="hold" grpId="0" nodeType="clickEffect">
                                  <p:stCondLst>
                                    <p:cond delay="0"/>
                                  </p:stCondLst>
                                  <p:childTnLst>
                                    <p:set>
                                      <p:cBhvr>
                                        <p:cTn id="15" dur="1" fill="hold">
                                          <p:stCondLst>
                                            <p:cond delay="0"/>
                                          </p:stCondLst>
                                        </p:cTn>
                                        <p:tgtEl>
                                          <p:spTgt spid="54417"/>
                                        </p:tgtEl>
                                        <p:attrNameLst>
                                          <p:attrName>style.visibility</p:attrName>
                                        </p:attrNameLst>
                                      </p:cBhvr>
                                      <p:to>
                                        <p:strVal val="visible"/>
                                      </p:to>
                                    </p:set>
                                    <p:animEffect transition="in" filter="dissolve">
                                      <p:cBhvr>
                                        <p:cTn id="16" dur="500"/>
                                        <p:tgtEl>
                                          <p:spTgt spid="54417"/>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nodeType="clickEffect">
                                  <p:stCondLst>
                                    <p:cond delay="0"/>
                                  </p:stCondLst>
                                  <p:childTnLst>
                                    <p:set>
                                      <p:cBhvr>
                                        <p:cTn id="20" dur="1" fill="hold">
                                          <p:stCondLst>
                                            <p:cond delay="0"/>
                                          </p:stCondLst>
                                        </p:cTn>
                                        <p:tgtEl>
                                          <p:spTgt spid="54368"/>
                                        </p:tgtEl>
                                        <p:attrNameLst>
                                          <p:attrName>style.visibility</p:attrName>
                                        </p:attrNameLst>
                                      </p:cBhvr>
                                      <p:to>
                                        <p:strVal val="visible"/>
                                      </p:to>
                                    </p:set>
                                    <p:animEffect transition="in" filter="wipe(up)">
                                      <p:cBhvr>
                                        <p:cTn id="21" dur="500"/>
                                        <p:tgtEl>
                                          <p:spTgt spid="54368"/>
                                        </p:tgtEl>
                                      </p:cBhvr>
                                    </p:animEffect>
                                  </p:childTnLst>
                                </p:cTn>
                              </p:par>
                            </p:childTnLst>
                          </p:cTn>
                        </p:par>
                        <p:par>
                          <p:cTn id="22" fill="hold">
                            <p:stCondLst>
                              <p:cond delay="500"/>
                            </p:stCondLst>
                            <p:childTnLst>
                              <p:par>
                                <p:cTn id="23" presetID="9" presetClass="entr" presetSubtype="0" fill="hold" grpId="0" nodeType="afterEffect">
                                  <p:stCondLst>
                                    <p:cond delay="0"/>
                                  </p:stCondLst>
                                  <p:childTnLst>
                                    <p:set>
                                      <p:cBhvr>
                                        <p:cTn id="24" dur="1" fill="hold">
                                          <p:stCondLst>
                                            <p:cond delay="0"/>
                                          </p:stCondLst>
                                        </p:cTn>
                                        <p:tgtEl>
                                          <p:spTgt spid="54445"/>
                                        </p:tgtEl>
                                        <p:attrNameLst>
                                          <p:attrName>style.visibility</p:attrName>
                                        </p:attrNameLst>
                                      </p:cBhvr>
                                      <p:to>
                                        <p:strVal val="visible"/>
                                      </p:to>
                                    </p:set>
                                    <p:animEffect transition="in" filter="dissolve">
                                      <p:cBhvr>
                                        <p:cTn id="25" dur="500"/>
                                        <p:tgtEl>
                                          <p:spTgt spid="544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417" grpId="0" bldLvl="0" animBg="1"/>
      <p:bldP spid="54445" grpId="0" bldLvl="0" animBg="1"/>
      <p:bldP spid="54449" grpId="0" bldLvl="0" animBg="1"/>
    </p:bld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98" name="Rectangle 4"/>
          <p:cNvSpPr>
            <a:spLocks noGrp="1" noChangeArrowheads="1"/>
          </p:cNvSpPr>
          <p:nvPr>
            <p:ph type="title" idx="4294967295"/>
          </p:nvPr>
        </p:nvSpPr>
        <p:spPr>
          <a:xfrm>
            <a:off x="0" y="304800"/>
            <a:ext cx="8001000" cy="1216025"/>
          </a:xfrm>
        </p:spPr>
        <p:txBody>
          <a:bodyPr/>
          <a:lstStyle/>
          <a:p>
            <a:pPr eaLnBrk="1" hangingPunct="1"/>
            <a:r>
              <a:rPr lang="zh-CN" altLang="en-US" sz="3200" b="1">
                <a:solidFill>
                  <a:schemeClr val="accent2"/>
                </a:solidFill>
                <a:latin typeface="幼圆" panose="02010509060101010101" pitchFamily="49" charset="-122"/>
                <a:ea typeface="幼圆" panose="02010509060101010101" pitchFamily="49" charset="-122"/>
              </a:rPr>
              <a:t>诺顿定理</a:t>
            </a:r>
            <a:endParaRPr lang="zh-CN" altLang="en-US" sz="3200" b="1">
              <a:solidFill>
                <a:schemeClr val="accent2"/>
              </a:solidFill>
              <a:latin typeface="幼圆" panose="02010509060101010101" pitchFamily="49" charset="-122"/>
              <a:ea typeface="幼圆" panose="02010509060101010101" pitchFamily="49" charset="-122"/>
            </a:endParaRPr>
          </a:p>
        </p:txBody>
      </p:sp>
      <p:grpSp>
        <p:nvGrpSpPr>
          <p:cNvPr id="2" name="Group 62"/>
          <p:cNvGrpSpPr/>
          <p:nvPr/>
        </p:nvGrpSpPr>
        <p:grpSpPr bwMode="auto">
          <a:xfrm>
            <a:off x="4081463" y="4887913"/>
            <a:ext cx="304800" cy="304800"/>
            <a:chOff x="1152" y="624"/>
            <a:chExt cx="192" cy="192"/>
          </a:xfrm>
        </p:grpSpPr>
        <p:sp>
          <p:nvSpPr>
            <p:cNvPr id="16443" name="Line 63"/>
            <p:cNvSpPr>
              <a:spLocks noChangeShapeType="1"/>
            </p:cNvSpPr>
            <p:nvPr/>
          </p:nvSpPr>
          <p:spPr bwMode="auto">
            <a:xfrm>
              <a:off x="1152" y="672"/>
              <a:ext cx="144" cy="0"/>
            </a:xfrm>
            <a:prstGeom prst="line">
              <a:avLst/>
            </a:prstGeom>
            <a:noFill/>
            <a:ln w="28575">
              <a:solidFill>
                <a:schemeClr val="folHlink"/>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444" name="Line 64"/>
            <p:cNvSpPr>
              <a:spLocks noChangeShapeType="1"/>
            </p:cNvSpPr>
            <p:nvPr/>
          </p:nvSpPr>
          <p:spPr bwMode="auto">
            <a:xfrm>
              <a:off x="1152" y="768"/>
              <a:ext cx="144" cy="0"/>
            </a:xfrm>
            <a:prstGeom prst="line">
              <a:avLst/>
            </a:prstGeom>
            <a:noFill/>
            <a:ln w="28575">
              <a:solidFill>
                <a:schemeClr val="folHlink"/>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445" name="Line 65"/>
            <p:cNvSpPr>
              <a:spLocks noChangeShapeType="1"/>
            </p:cNvSpPr>
            <p:nvPr/>
          </p:nvSpPr>
          <p:spPr bwMode="auto">
            <a:xfrm>
              <a:off x="1248" y="624"/>
              <a:ext cx="96" cy="96"/>
            </a:xfrm>
            <a:prstGeom prst="line">
              <a:avLst/>
            </a:prstGeom>
            <a:noFill/>
            <a:ln w="28575">
              <a:solidFill>
                <a:schemeClr val="folHlink"/>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446" name="Line 66"/>
            <p:cNvSpPr>
              <a:spLocks noChangeShapeType="1"/>
            </p:cNvSpPr>
            <p:nvPr/>
          </p:nvSpPr>
          <p:spPr bwMode="auto">
            <a:xfrm flipH="1">
              <a:off x="1248" y="720"/>
              <a:ext cx="96" cy="96"/>
            </a:xfrm>
            <a:prstGeom prst="line">
              <a:avLst/>
            </a:prstGeom>
            <a:noFill/>
            <a:ln w="28575">
              <a:solidFill>
                <a:schemeClr val="folHlink"/>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3" name="Group 67"/>
          <p:cNvGrpSpPr/>
          <p:nvPr/>
        </p:nvGrpSpPr>
        <p:grpSpPr bwMode="auto">
          <a:xfrm>
            <a:off x="9436100" y="4887913"/>
            <a:ext cx="304800" cy="304800"/>
            <a:chOff x="3792" y="624"/>
            <a:chExt cx="192" cy="192"/>
          </a:xfrm>
        </p:grpSpPr>
        <p:sp>
          <p:nvSpPr>
            <p:cNvPr id="16439" name="Line 68"/>
            <p:cNvSpPr>
              <a:spLocks noChangeShapeType="1"/>
            </p:cNvSpPr>
            <p:nvPr/>
          </p:nvSpPr>
          <p:spPr bwMode="auto">
            <a:xfrm flipH="1">
              <a:off x="3840" y="768"/>
              <a:ext cx="144"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440" name="Line 69"/>
            <p:cNvSpPr>
              <a:spLocks noChangeShapeType="1"/>
            </p:cNvSpPr>
            <p:nvPr/>
          </p:nvSpPr>
          <p:spPr bwMode="auto">
            <a:xfrm flipH="1">
              <a:off x="3840" y="672"/>
              <a:ext cx="144"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441" name="Line 70"/>
            <p:cNvSpPr>
              <a:spLocks noChangeShapeType="1"/>
            </p:cNvSpPr>
            <p:nvPr/>
          </p:nvSpPr>
          <p:spPr bwMode="auto">
            <a:xfrm flipH="1" flipV="1">
              <a:off x="3792" y="720"/>
              <a:ext cx="96" cy="96"/>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442" name="Line 71"/>
            <p:cNvSpPr>
              <a:spLocks noChangeShapeType="1"/>
            </p:cNvSpPr>
            <p:nvPr/>
          </p:nvSpPr>
          <p:spPr bwMode="auto">
            <a:xfrm flipV="1">
              <a:off x="3792" y="624"/>
              <a:ext cx="96" cy="96"/>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4" name="Group 72"/>
          <p:cNvGrpSpPr/>
          <p:nvPr/>
        </p:nvGrpSpPr>
        <p:grpSpPr bwMode="auto">
          <a:xfrm>
            <a:off x="2336800" y="4278313"/>
            <a:ext cx="1663700" cy="1581150"/>
            <a:chOff x="512" y="2760"/>
            <a:chExt cx="1048" cy="996"/>
          </a:xfrm>
        </p:grpSpPr>
        <p:sp>
          <p:nvSpPr>
            <p:cNvPr id="16430" name="Rectangle 73"/>
            <p:cNvSpPr>
              <a:spLocks noChangeArrowheads="1"/>
            </p:cNvSpPr>
            <p:nvPr/>
          </p:nvSpPr>
          <p:spPr bwMode="auto">
            <a:xfrm>
              <a:off x="1232" y="2808"/>
              <a:ext cx="328" cy="864"/>
            </a:xfrm>
            <a:prstGeom prst="rect">
              <a:avLst/>
            </a:prstGeom>
            <a:solidFill>
              <a:schemeClr val="bg1"/>
            </a:solidFill>
            <a:ln w="28575">
              <a:solidFill>
                <a:schemeClr val="tx1"/>
              </a:solidFill>
              <a:miter lim="800000"/>
            </a:ln>
          </p:spPr>
          <p:txBody>
            <a:bodyPr wrap="none" anchor="ctr"/>
            <a:lstStyle/>
            <a:p>
              <a:endParaRPr lang="zh-CN" altLang="en-US"/>
            </a:p>
          </p:txBody>
        </p:sp>
        <p:sp>
          <p:nvSpPr>
            <p:cNvPr id="16431" name="Rectangle 74"/>
            <p:cNvSpPr>
              <a:spLocks noChangeArrowheads="1"/>
            </p:cNvSpPr>
            <p:nvPr/>
          </p:nvSpPr>
          <p:spPr bwMode="auto">
            <a:xfrm>
              <a:off x="1264" y="2887"/>
              <a:ext cx="276" cy="6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lIns="92075" tIns="46038" rIns="92075" bIns="46038">
              <a:spAutoFit/>
            </a:bodyPr>
            <a:lstStyle/>
            <a:p>
              <a:pPr algn="l" eaLnBrk="0" hangingPunct="0"/>
              <a:r>
                <a:rPr kumimoji="1" lang="zh-CN" altLang="en-US" sz="2000">
                  <a:solidFill>
                    <a:schemeClr val="folHlink"/>
                  </a:solidFill>
                  <a:latin typeface="Times New Roman" panose="02020503050405090304" pitchFamily="18" charset="0"/>
                  <a:ea typeface="宋体" pitchFamily="2" charset="-122"/>
                </a:rPr>
                <a:t>外</a:t>
              </a:r>
              <a:endParaRPr kumimoji="1" lang="zh-CN" altLang="en-US" sz="2000">
                <a:solidFill>
                  <a:schemeClr val="folHlink"/>
                </a:solidFill>
                <a:latin typeface="Times New Roman" panose="02020503050405090304" pitchFamily="18" charset="0"/>
                <a:ea typeface="宋体" pitchFamily="2" charset="-122"/>
              </a:endParaRPr>
            </a:p>
            <a:p>
              <a:pPr algn="l" eaLnBrk="0" hangingPunct="0"/>
              <a:r>
                <a:rPr kumimoji="1" lang="zh-CN" altLang="en-US" sz="2000">
                  <a:solidFill>
                    <a:schemeClr val="folHlink"/>
                  </a:solidFill>
                  <a:latin typeface="Times New Roman" panose="02020503050405090304" pitchFamily="18" charset="0"/>
                  <a:ea typeface="宋体" pitchFamily="2" charset="-122"/>
                </a:rPr>
                <a:t>电</a:t>
              </a:r>
              <a:endParaRPr kumimoji="1" lang="zh-CN" altLang="en-US" sz="2000">
                <a:solidFill>
                  <a:schemeClr val="folHlink"/>
                </a:solidFill>
                <a:latin typeface="Times New Roman" panose="02020503050405090304" pitchFamily="18" charset="0"/>
                <a:ea typeface="宋体" pitchFamily="2" charset="-122"/>
              </a:endParaRPr>
            </a:p>
            <a:p>
              <a:pPr algn="l" eaLnBrk="0" hangingPunct="0"/>
              <a:r>
                <a:rPr kumimoji="1" lang="zh-CN" altLang="en-US" sz="2000">
                  <a:solidFill>
                    <a:schemeClr val="folHlink"/>
                  </a:solidFill>
                  <a:latin typeface="Times New Roman" panose="02020503050405090304" pitchFamily="18" charset="0"/>
                  <a:ea typeface="宋体" pitchFamily="2" charset="-122"/>
                </a:rPr>
                <a:t>路</a:t>
              </a:r>
              <a:endParaRPr kumimoji="1" lang="zh-CN" altLang="en-US" sz="2000">
                <a:solidFill>
                  <a:schemeClr val="folHlink"/>
                </a:solidFill>
                <a:latin typeface="Times New Roman" panose="02020503050405090304" pitchFamily="18" charset="0"/>
                <a:ea typeface="宋体" pitchFamily="2" charset="-122"/>
              </a:endParaRPr>
            </a:p>
          </p:txBody>
        </p:sp>
        <p:sp>
          <p:nvSpPr>
            <p:cNvPr id="16432" name="Line 75"/>
            <p:cNvSpPr>
              <a:spLocks noChangeShapeType="1"/>
            </p:cNvSpPr>
            <p:nvPr/>
          </p:nvSpPr>
          <p:spPr bwMode="auto">
            <a:xfrm>
              <a:off x="848" y="3576"/>
              <a:ext cx="192" cy="0"/>
            </a:xfrm>
            <a:prstGeom prst="line">
              <a:avLst/>
            </a:prstGeom>
            <a:noFill/>
            <a:ln w="2857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433" name="Rectangle 76"/>
            <p:cNvSpPr>
              <a:spLocks noChangeArrowheads="1"/>
            </p:cNvSpPr>
            <p:nvPr/>
          </p:nvSpPr>
          <p:spPr bwMode="auto">
            <a:xfrm>
              <a:off x="512" y="2808"/>
              <a:ext cx="336" cy="874"/>
            </a:xfrm>
            <a:prstGeom prst="rect">
              <a:avLst/>
            </a:prstGeom>
            <a:solidFill>
              <a:schemeClr val="bg1"/>
            </a:solidFill>
            <a:ln w="28575">
              <a:solidFill>
                <a:schemeClr val="tx1"/>
              </a:solidFill>
              <a:miter lim="800000"/>
            </a:ln>
          </p:spPr>
          <p:txBody>
            <a:bodyPr wrap="none" anchor="ctr"/>
            <a:lstStyle/>
            <a:p>
              <a:endParaRPr lang="zh-CN" altLang="en-US"/>
            </a:p>
          </p:txBody>
        </p:sp>
        <p:sp>
          <p:nvSpPr>
            <p:cNvPr id="16434" name="Rectangle 77"/>
            <p:cNvSpPr>
              <a:spLocks noChangeArrowheads="1"/>
            </p:cNvSpPr>
            <p:nvPr/>
          </p:nvSpPr>
          <p:spPr bwMode="auto">
            <a:xfrm>
              <a:off x="527" y="3067"/>
              <a:ext cx="286"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lIns="92075" tIns="46038" rIns="92075" bIns="46038">
              <a:spAutoFit/>
            </a:bodyPr>
            <a:lstStyle/>
            <a:p>
              <a:pPr algn="l" eaLnBrk="0" hangingPunct="0"/>
              <a:r>
                <a:rPr kumimoji="1" lang="en-US" altLang="zh-CN" sz="2000" i="1">
                  <a:solidFill>
                    <a:schemeClr val="folHlink"/>
                  </a:solidFill>
                  <a:latin typeface="Times New Roman" panose="02020503050405090304" pitchFamily="18" charset="0"/>
                  <a:ea typeface="宋体" pitchFamily="2" charset="-122"/>
                </a:rPr>
                <a:t>N</a:t>
              </a:r>
              <a:r>
                <a:rPr kumimoji="1" lang="en-US" altLang="zh-CN" sz="2000" i="1" baseline="-25000">
                  <a:solidFill>
                    <a:schemeClr val="folHlink"/>
                  </a:solidFill>
                  <a:latin typeface="Times New Roman" panose="02020503050405090304" pitchFamily="18" charset="0"/>
                  <a:ea typeface="宋体" pitchFamily="2" charset="-122"/>
                </a:rPr>
                <a:t>A</a:t>
              </a:r>
              <a:endParaRPr kumimoji="1" lang="en-US" altLang="zh-CN" sz="2000" i="1" baseline="-25000">
                <a:solidFill>
                  <a:schemeClr val="folHlink"/>
                </a:solidFill>
                <a:latin typeface="Times New Roman" panose="02020503050405090304" pitchFamily="18" charset="0"/>
                <a:ea typeface="宋体" pitchFamily="2" charset="-122"/>
              </a:endParaRPr>
            </a:p>
          </p:txBody>
        </p:sp>
        <p:graphicFrame>
          <p:nvGraphicFramePr>
            <p:cNvPr id="16396" name="Object 78"/>
            <p:cNvGraphicFramePr/>
            <p:nvPr/>
          </p:nvGraphicFramePr>
          <p:xfrm>
            <a:off x="985" y="2773"/>
            <a:ext cx="119" cy="126"/>
          </p:xfrm>
          <a:graphic>
            <a:graphicData uri="http://schemas.openxmlformats.org/presentationml/2006/ole">
              <mc:AlternateContent xmlns:mc="http://schemas.openxmlformats.org/markup-compatibility/2006">
                <mc:Choice xmlns:v="urn:schemas-microsoft-com:vml" Requires="v">
                  <p:oleObj spid="_x0000_s92" name="Equation" r:id="rId1" imgW="203200" imgH="215900" progId="Equation.DSMT4">
                    <p:embed/>
                  </p:oleObj>
                </mc:Choice>
                <mc:Fallback>
                  <p:oleObj name="Equation" r:id="rId1" imgW="203200" imgH="215900" progId="Equation.DSMT4">
                    <p:embed/>
                    <p:pic>
                      <p:nvPicPr>
                        <p:cNvPr id="0" name="Object 78"/>
                        <p:cNvPicPr preferRelativeResize="0">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5" y="2773"/>
                          <a:ext cx="119" cy="1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6397" name="Object 79"/>
            <p:cNvGraphicFramePr/>
            <p:nvPr/>
          </p:nvGraphicFramePr>
          <p:xfrm>
            <a:off x="970" y="3590"/>
            <a:ext cx="110" cy="166"/>
          </p:xfrm>
          <a:graphic>
            <a:graphicData uri="http://schemas.openxmlformats.org/presentationml/2006/ole">
              <mc:AlternateContent xmlns:mc="http://schemas.openxmlformats.org/markup-compatibility/2006">
                <mc:Choice xmlns:v="urn:schemas-microsoft-com:vml" Requires="v">
                  <p:oleObj spid="_x0000_s5" name="Equation" r:id="rId3" imgW="190500" imgH="279400" progId="Equation.DSMT4">
                    <p:embed/>
                  </p:oleObj>
                </mc:Choice>
                <mc:Fallback>
                  <p:oleObj name="Equation" r:id="rId3" imgW="190500" imgH="279400" progId="Equation.DSMT4">
                    <p:embed/>
                    <p:pic>
                      <p:nvPicPr>
                        <p:cNvPr id="0" name="Object 79"/>
                        <p:cNvPicPr preferRelativeResize="0">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0" y="3590"/>
                          <a:ext cx="110" cy="1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6435" name="Rectangle 80"/>
            <p:cNvSpPr>
              <a:spLocks noChangeArrowheads="1"/>
            </p:cNvSpPr>
            <p:nvPr/>
          </p:nvSpPr>
          <p:spPr bwMode="auto">
            <a:xfrm>
              <a:off x="560" y="2760"/>
              <a:ext cx="144" cy="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lIns="92075" tIns="46038" rIns="92075" bIns="46038">
              <a:spAutoFit/>
            </a:bodyPr>
            <a:lstStyle/>
            <a:p>
              <a:pPr algn="l" eaLnBrk="0" hangingPunct="0"/>
              <a:r>
                <a:rPr kumimoji="1" lang="en-US" altLang="zh-CN" sz="1400" b="0">
                  <a:latin typeface="Times New Roman" panose="02020503050405090304" pitchFamily="18" charset="0"/>
                  <a:ea typeface="宋体" pitchFamily="2" charset="-122"/>
                </a:rPr>
                <a:t> </a:t>
              </a:r>
              <a:endParaRPr kumimoji="1" lang="en-US" altLang="zh-CN" sz="1400" b="0">
                <a:latin typeface="Times New Roman" panose="02020503050405090304" pitchFamily="18" charset="0"/>
                <a:ea typeface="宋体" pitchFamily="2" charset="-122"/>
              </a:endParaRPr>
            </a:p>
          </p:txBody>
        </p:sp>
        <p:sp>
          <p:nvSpPr>
            <p:cNvPr id="16436" name="Line 81"/>
            <p:cNvSpPr>
              <a:spLocks noChangeShapeType="1"/>
            </p:cNvSpPr>
            <p:nvPr/>
          </p:nvSpPr>
          <p:spPr bwMode="auto">
            <a:xfrm>
              <a:off x="848" y="2904"/>
              <a:ext cx="192" cy="0"/>
            </a:xfrm>
            <a:prstGeom prst="line">
              <a:avLst/>
            </a:prstGeom>
            <a:noFill/>
            <a:ln w="2857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437" name="Line 82"/>
            <p:cNvSpPr>
              <a:spLocks noChangeShapeType="1"/>
            </p:cNvSpPr>
            <p:nvPr/>
          </p:nvSpPr>
          <p:spPr bwMode="auto">
            <a:xfrm>
              <a:off x="1040" y="3575"/>
              <a:ext cx="193"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438" name="Line 83"/>
            <p:cNvSpPr>
              <a:spLocks noChangeShapeType="1"/>
            </p:cNvSpPr>
            <p:nvPr/>
          </p:nvSpPr>
          <p:spPr bwMode="auto">
            <a:xfrm>
              <a:off x="1040" y="2904"/>
              <a:ext cx="193"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7" name="Group 92"/>
          <p:cNvGrpSpPr/>
          <p:nvPr/>
        </p:nvGrpSpPr>
        <p:grpSpPr bwMode="auto">
          <a:xfrm>
            <a:off x="8432800" y="4225925"/>
            <a:ext cx="931863" cy="1622425"/>
            <a:chOff x="4352" y="2727"/>
            <a:chExt cx="587" cy="1022"/>
          </a:xfrm>
        </p:grpSpPr>
        <p:sp>
          <p:nvSpPr>
            <p:cNvPr id="16426" name="Rectangle 93"/>
            <p:cNvSpPr>
              <a:spLocks noChangeArrowheads="1"/>
            </p:cNvSpPr>
            <p:nvPr/>
          </p:nvSpPr>
          <p:spPr bwMode="auto">
            <a:xfrm>
              <a:off x="4352" y="2808"/>
              <a:ext cx="328" cy="864"/>
            </a:xfrm>
            <a:prstGeom prst="rect">
              <a:avLst/>
            </a:prstGeom>
            <a:solidFill>
              <a:schemeClr val="bg1"/>
            </a:solidFill>
            <a:ln w="28575">
              <a:solidFill>
                <a:schemeClr val="tx1"/>
              </a:solidFill>
              <a:miter lim="800000"/>
            </a:ln>
          </p:spPr>
          <p:txBody>
            <a:bodyPr wrap="none" anchor="ctr"/>
            <a:lstStyle/>
            <a:p>
              <a:endParaRPr lang="zh-CN" altLang="en-US"/>
            </a:p>
          </p:txBody>
        </p:sp>
        <p:sp>
          <p:nvSpPr>
            <p:cNvPr id="16427" name="Rectangle 94"/>
            <p:cNvSpPr>
              <a:spLocks noChangeArrowheads="1"/>
            </p:cNvSpPr>
            <p:nvPr/>
          </p:nvSpPr>
          <p:spPr bwMode="auto">
            <a:xfrm>
              <a:off x="4383" y="3096"/>
              <a:ext cx="286"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lIns="92075" tIns="46038" rIns="92075" bIns="46038">
              <a:spAutoFit/>
            </a:bodyPr>
            <a:lstStyle/>
            <a:p>
              <a:pPr algn="l" eaLnBrk="0" hangingPunct="0"/>
              <a:r>
                <a:rPr kumimoji="1" lang="en-US" altLang="zh-CN" sz="2000" i="1">
                  <a:solidFill>
                    <a:schemeClr val="folHlink"/>
                  </a:solidFill>
                  <a:latin typeface="Times New Roman" panose="02020503050405090304" pitchFamily="18" charset="0"/>
                  <a:ea typeface="宋体" pitchFamily="2" charset="-122"/>
                </a:rPr>
                <a:t>N</a:t>
              </a:r>
              <a:r>
                <a:rPr kumimoji="1" lang="en-US" altLang="zh-CN" sz="2000" i="1" baseline="-25000">
                  <a:solidFill>
                    <a:schemeClr val="folHlink"/>
                  </a:solidFill>
                  <a:latin typeface="Times New Roman" panose="02020503050405090304" pitchFamily="18" charset="0"/>
                  <a:ea typeface="宋体" pitchFamily="2" charset="-122"/>
                </a:rPr>
                <a:t>P</a:t>
              </a:r>
              <a:endParaRPr kumimoji="1" lang="en-US" altLang="zh-CN" sz="2000" i="1" baseline="-25000">
                <a:solidFill>
                  <a:schemeClr val="folHlink"/>
                </a:solidFill>
                <a:latin typeface="Times New Roman" panose="02020503050405090304" pitchFamily="18" charset="0"/>
                <a:ea typeface="宋体" pitchFamily="2" charset="-122"/>
              </a:endParaRPr>
            </a:p>
          </p:txBody>
        </p:sp>
        <p:sp>
          <p:nvSpPr>
            <p:cNvPr id="16428" name="Line 95"/>
            <p:cNvSpPr>
              <a:spLocks noChangeShapeType="1"/>
            </p:cNvSpPr>
            <p:nvPr/>
          </p:nvSpPr>
          <p:spPr bwMode="auto">
            <a:xfrm>
              <a:off x="4688" y="2904"/>
              <a:ext cx="144"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429" name="Line 96"/>
            <p:cNvSpPr>
              <a:spLocks noChangeShapeType="1"/>
            </p:cNvSpPr>
            <p:nvPr/>
          </p:nvSpPr>
          <p:spPr bwMode="auto">
            <a:xfrm>
              <a:off x="4688" y="3576"/>
              <a:ext cx="144"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16393" name="Object 97"/>
            <p:cNvGraphicFramePr/>
            <p:nvPr/>
          </p:nvGraphicFramePr>
          <p:xfrm>
            <a:off x="4803" y="2727"/>
            <a:ext cx="118" cy="126"/>
          </p:xfrm>
          <a:graphic>
            <a:graphicData uri="http://schemas.openxmlformats.org/presentationml/2006/ole">
              <mc:AlternateContent xmlns:mc="http://schemas.openxmlformats.org/markup-compatibility/2006">
                <mc:Choice xmlns:v="urn:schemas-microsoft-com:vml" Requires="v">
                  <p:oleObj spid="_x0000_s6" name="Equation" r:id="rId5" imgW="203200" imgH="215900" progId="Equation.DSMT4">
                    <p:embed/>
                  </p:oleObj>
                </mc:Choice>
                <mc:Fallback>
                  <p:oleObj name="Equation" r:id="rId5" imgW="203200" imgH="215900" progId="Equation.DSMT4">
                    <p:embed/>
                    <p:pic>
                      <p:nvPicPr>
                        <p:cNvPr id="0" name="Object 97"/>
                        <p:cNvPicPr preferRelativeResize="0">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03" y="2727"/>
                          <a:ext cx="118" cy="1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6394" name="Object 98"/>
            <p:cNvGraphicFramePr/>
            <p:nvPr/>
          </p:nvGraphicFramePr>
          <p:xfrm>
            <a:off x="4803" y="3583"/>
            <a:ext cx="110" cy="166"/>
          </p:xfrm>
          <a:graphic>
            <a:graphicData uri="http://schemas.openxmlformats.org/presentationml/2006/ole">
              <mc:AlternateContent xmlns:mc="http://schemas.openxmlformats.org/markup-compatibility/2006">
                <mc:Choice xmlns:v="urn:schemas-microsoft-com:vml" Requires="v">
                  <p:oleObj spid="_x0000_s8" name="Equation" r:id="rId7" imgW="190500" imgH="279400" progId="Equation.DSMT4">
                    <p:embed/>
                  </p:oleObj>
                </mc:Choice>
                <mc:Fallback>
                  <p:oleObj name="Equation" r:id="rId7" imgW="190500" imgH="279400" progId="Equation.DSMT4">
                    <p:embed/>
                    <p:pic>
                      <p:nvPicPr>
                        <p:cNvPr id="0" name="Object 98"/>
                        <p:cNvPicPr preferRelativeResize="0">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803" y="3583"/>
                          <a:ext cx="110" cy="1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6395" name="Object 99"/>
            <p:cNvGraphicFramePr>
              <a:graphicFrameLocks noChangeAspect="1"/>
            </p:cNvGraphicFramePr>
            <p:nvPr/>
          </p:nvGraphicFramePr>
          <p:xfrm>
            <a:off x="4723" y="3096"/>
            <a:ext cx="216" cy="240"/>
          </p:xfrm>
          <a:graphic>
            <a:graphicData uri="http://schemas.openxmlformats.org/presentationml/2006/ole">
              <mc:AlternateContent xmlns:mc="http://schemas.openxmlformats.org/markup-compatibility/2006">
                <mc:Choice xmlns:v="urn:schemas-microsoft-com:vml" Requires="v">
                  <p:oleObj spid="_x0000_s9" name="Equation" r:id="rId9" imgW="342900" imgH="381000" progId="Equation.DSMT4">
                    <p:embed/>
                  </p:oleObj>
                </mc:Choice>
                <mc:Fallback>
                  <p:oleObj name="Equation" r:id="rId9" imgW="342900" imgH="381000" progId="Equation.DSMT4">
                    <p:embed/>
                    <p:pic>
                      <p:nvPicPr>
                        <p:cNvPr id="0" name="Object 9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723" y="3096"/>
                          <a:ext cx="216" cy="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11" name="Group 117"/>
          <p:cNvGrpSpPr/>
          <p:nvPr/>
        </p:nvGrpSpPr>
        <p:grpSpPr bwMode="auto">
          <a:xfrm>
            <a:off x="6908800" y="4225925"/>
            <a:ext cx="1308100" cy="1622425"/>
            <a:chOff x="3392" y="2832"/>
            <a:chExt cx="824" cy="1022"/>
          </a:xfrm>
        </p:grpSpPr>
        <p:graphicFrame>
          <p:nvGraphicFramePr>
            <p:cNvPr id="16390" name="Object 85"/>
            <p:cNvGraphicFramePr>
              <a:graphicFrameLocks noChangeAspect="1"/>
            </p:cNvGraphicFramePr>
            <p:nvPr/>
          </p:nvGraphicFramePr>
          <p:xfrm>
            <a:off x="3957" y="3209"/>
            <a:ext cx="259" cy="229"/>
          </p:xfrm>
          <a:graphic>
            <a:graphicData uri="http://schemas.openxmlformats.org/presentationml/2006/ole">
              <mc:AlternateContent xmlns:mc="http://schemas.openxmlformats.org/markup-compatibility/2006">
                <mc:Choice xmlns:v="urn:schemas-microsoft-com:vml" Requires="v">
                  <p:oleObj spid="_x0000_s10" name="Equation" r:id="rId11" imgW="431800" imgH="381000" progId="Equation.DSMT4">
                    <p:embed/>
                  </p:oleObj>
                </mc:Choice>
                <mc:Fallback>
                  <p:oleObj name="Equation" r:id="rId11" imgW="431800" imgH="381000" progId="Equation.DSMT4">
                    <p:embed/>
                    <p:pic>
                      <p:nvPicPr>
                        <p:cNvPr id="0" name="Object 85"/>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957" y="3209"/>
                          <a:ext cx="259" cy="22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6421" name="Rectangle 86"/>
            <p:cNvSpPr>
              <a:spLocks noChangeArrowheads="1"/>
            </p:cNvSpPr>
            <p:nvPr/>
          </p:nvSpPr>
          <p:spPr bwMode="auto">
            <a:xfrm>
              <a:off x="3392" y="2913"/>
              <a:ext cx="384" cy="864"/>
            </a:xfrm>
            <a:prstGeom prst="rect">
              <a:avLst/>
            </a:prstGeom>
            <a:solidFill>
              <a:schemeClr val="bg1"/>
            </a:solidFill>
            <a:ln w="28575">
              <a:solidFill>
                <a:schemeClr val="tx1"/>
              </a:solidFill>
              <a:miter lim="800000"/>
            </a:ln>
          </p:spPr>
          <p:txBody>
            <a:bodyPr wrap="none" anchor="ctr"/>
            <a:lstStyle/>
            <a:p>
              <a:endParaRPr lang="zh-CN" altLang="en-US"/>
            </a:p>
          </p:txBody>
        </p:sp>
        <p:sp>
          <p:nvSpPr>
            <p:cNvPr id="16422" name="Rectangle 87"/>
            <p:cNvSpPr>
              <a:spLocks noChangeArrowheads="1"/>
            </p:cNvSpPr>
            <p:nvPr/>
          </p:nvSpPr>
          <p:spPr bwMode="auto">
            <a:xfrm>
              <a:off x="3440" y="3201"/>
              <a:ext cx="286"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lIns="92075" tIns="46038" rIns="92075" bIns="46038">
              <a:spAutoFit/>
            </a:bodyPr>
            <a:lstStyle/>
            <a:p>
              <a:pPr algn="l" eaLnBrk="0" hangingPunct="0"/>
              <a:r>
                <a:rPr kumimoji="1" lang="en-US" altLang="zh-CN" sz="2000" i="1">
                  <a:solidFill>
                    <a:schemeClr val="folHlink"/>
                  </a:solidFill>
                  <a:latin typeface="Times New Roman" panose="02020503050405090304" pitchFamily="18" charset="0"/>
                  <a:ea typeface="宋体" pitchFamily="2" charset="-122"/>
                </a:rPr>
                <a:t>N</a:t>
              </a:r>
              <a:r>
                <a:rPr kumimoji="1" lang="en-US" altLang="zh-CN" sz="2000" i="1" baseline="-25000">
                  <a:solidFill>
                    <a:schemeClr val="folHlink"/>
                  </a:solidFill>
                  <a:latin typeface="Times New Roman" panose="02020503050405090304" pitchFamily="18" charset="0"/>
                  <a:ea typeface="宋体" pitchFamily="2" charset="-122"/>
                </a:rPr>
                <a:t>A</a:t>
              </a:r>
              <a:endParaRPr kumimoji="1" lang="en-US" altLang="zh-CN" sz="2000" i="1" baseline="-25000">
                <a:solidFill>
                  <a:schemeClr val="folHlink"/>
                </a:solidFill>
                <a:latin typeface="Times New Roman" panose="02020503050405090304" pitchFamily="18" charset="0"/>
                <a:ea typeface="宋体" pitchFamily="2" charset="-122"/>
              </a:endParaRPr>
            </a:p>
          </p:txBody>
        </p:sp>
        <p:sp>
          <p:nvSpPr>
            <p:cNvPr id="16423" name="Line 88"/>
            <p:cNvSpPr>
              <a:spLocks noChangeShapeType="1"/>
            </p:cNvSpPr>
            <p:nvPr/>
          </p:nvSpPr>
          <p:spPr bwMode="auto">
            <a:xfrm>
              <a:off x="3776" y="3009"/>
              <a:ext cx="144"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424" name="Line 89"/>
            <p:cNvSpPr>
              <a:spLocks noChangeShapeType="1"/>
            </p:cNvSpPr>
            <p:nvPr/>
          </p:nvSpPr>
          <p:spPr bwMode="auto">
            <a:xfrm>
              <a:off x="3776" y="3681"/>
              <a:ext cx="144"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16391" name="Object 90"/>
            <p:cNvGraphicFramePr/>
            <p:nvPr/>
          </p:nvGraphicFramePr>
          <p:xfrm>
            <a:off x="3868" y="2832"/>
            <a:ext cx="118" cy="126"/>
          </p:xfrm>
          <a:graphic>
            <a:graphicData uri="http://schemas.openxmlformats.org/presentationml/2006/ole">
              <mc:AlternateContent xmlns:mc="http://schemas.openxmlformats.org/markup-compatibility/2006">
                <mc:Choice xmlns:v="urn:schemas-microsoft-com:vml" Requires="v">
                  <p:oleObj spid="_x0000_s12" name="Equation" r:id="rId13" imgW="203200" imgH="215900" progId="Equation.DSMT4">
                    <p:embed/>
                  </p:oleObj>
                </mc:Choice>
                <mc:Fallback>
                  <p:oleObj name="Equation" r:id="rId13" imgW="203200" imgH="215900" progId="Equation.DSMT4">
                    <p:embed/>
                    <p:pic>
                      <p:nvPicPr>
                        <p:cNvPr id="0" name="Object 90"/>
                        <p:cNvPicPr preferRelativeResize="0">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68" y="2832"/>
                          <a:ext cx="118" cy="1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6392" name="Object 91"/>
            <p:cNvGraphicFramePr/>
            <p:nvPr/>
          </p:nvGraphicFramePr>
          <p:xfrm>
            <a:off x="3868" y="3688"/>
            <a:ext cx="110" cy="166"/>
          </p:xfrm>
          <a:graphic>
            <a:graphicData uri="http://schemas.openxmlformats.org/presentationml/2006/ole">
              <mc:AlternateContent xmlns:mc="http://schemas.openxmlformats.org/markup-compatibility/2006">
                <mc:Choice xmlns:v="urn:schemas-microsoft-com:vml" Requires="v">
                  <p:oleObj spid="_x0000_s13" name="Equation" r:id="rId14" imgW="190500" imgH="279400" progId="Equation.DSMT4">
                    <p:embed/>
                  </p:oleObj>
                </mc:Choice>
                <mc:Fallback>
                  <p:oleObj name="Equation" r:id="rId14" imgW="190500" imgH="279400" progId="Equation.DSMT4">
                    <p:embed/>
                    <p:pic>
                      <p:nvPicPr>
                        <p:cNvPr id="0" name="Object 91"/>
                        <p:cNvPicPr preferRelativeResize="0">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868" y="3688"/>
                          <a:ext cx="110" cy="1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6425" name="Line 116"/>
            <p:cNvSpPr>
              <a:spLocks noChangeShapeType="1"/>
            </p:cNvSpPr>
            <p:nvPr/>
          </p:nvSpPr>
          <p:spPr bwMode="auto">
            <a:xfrm>
              <a:off x="3929" y="3010"/>
              <a:ext cx="0" cy="681"/>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grpSp>
        <p:nvGrpSpPr>
          <p:cNvPr id="15" name="Group 120"/>
          <p:cNvGrpSpPr/>
          <p:nvPr/>
        </p:nvGrpSpPr>
        <p:grpSpPr bwMode="auto">
          <a:xfrm>
            <a:off x="4475163" y="4194175"/>
            <a:ext cx="1811337" cy="1665288"/>
            <a:chOff x="1859" y="2812"/>
            <a:chExt cx="1141" cy="1049"/>
          </a:xfrm>
        </p:grpSpPr>
        <p:sp>
          <p:nvSpPr>
            <p:cNvPr id="16409" name="Rectangle 101"/>
            <p:cNvSpPr>
              <a:spLocks noChangeArrowheads="1"/>
            </p:cNvSpPr>
            <p:nvPr/>
          </p:nvSpPr>
          <p:spPr bwMode="auto">
            <a:xfrm>
              <a:off x="1859" y="2954"/>
              <a:ext cx="669" cy="794"/>
            </a:xfrm>
            <a:prstGeom prst="rect">
              <a:avLst/>
            </a:prstGeom>
            <a:solidFill>
              <a:schemeClr val="bg1"/>
            </a:solidFill>
            <a:ln w="28575">
              <a:solidFill>
                <a:schemeClr val="tx1"/>
              </a:solidFill>
              <a:prstDash val="dashDot"/>
              <a:miter lim="800000"/>
            </a:ln>
          </p:spPr>
          <p:txBody>
            <a:bodyPr wrap="none" anchor="ctr"/>
            <a:lstStyle/>
            <a:p>
              <a:endParaRPr lang="zh-CN" altLang="en-US"/>
            </a:p>
          </p:txBody>
        </p:sp>
        <p:sp>
          <p:nvSpPr>
            <p:cNvPr id="16410" name="Line 103"/>
            <p:cNvSpPr>
              <a:spLocks noChangeShapeType="1"/>
            </p:cNvSpPr>
            <p:nvPr/>
          </p:nvSpPr>
          <p:spPr bwMode="auto">
            <a:xfrm flipH="1">
              <a:off x="2086" y="3009"/>
              <a:ext cx="0" cy="672"/>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411" name="Line 104"/>
            <p:cNvSpPr>
              <a:spLocks noChangeShapeType="1"/>
            </p:cNvSpPr>
            <p:nvPr/>
          </p:nvSpPr>
          <p:spPr bwMode="auto">
            <a:xfrm flipV="1">
              <a:off x="2086" y="3010"/>
              <a:ext cx="596"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412" name="Line 106"/>
            <p:cNvSpPr>
              <a:spLocks noChangeShapeType="1"/>
            </p:cNvSpPr>
            <p:nvPr/>
          </p:nvSpPr>
          <p:spPr bwMode="auto">
            <a:xfrm>
              <a:off x="2086" y="3691"/>
              <a:ext cx="596"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413" name="Rectangle 108"/>
            <p:cNvSpPr>
              <a:spLocks noChangeArrowheads="1"/>
            </p:cNvSpPr>
            <p:nvPr/>
          </p:nvSpPr>
          <p:spPr bwMode="auto">
            <a:xfrm>
              <a:off x="2672" y="2913"/>
              <a:ext cx="328" cy="864"/>
            </a:xfrm>
            <a:prstGeom prst="rect">
              <a:avLst/>
            </a:prstGeom>
            <a:solidFill>
              <a:schemeClr val="bg1"/>
            </a:solidFill>
            <a:ln w="28575">
              <a:solidFill>
                <a:schemeClr val="tx1"/>
              </a:solidFill>
              <a:miter lim="800000"/>
            </a:ln>
          </p:spPr>
          <p:txBody>
            <a:bodyPr wrap="none" anchor="ctr"/>
            <a:lstStyle/>
            <a:p>
              <a:endParaRPr lang="zh-CN" altLang="en-US"/>
            </a:p>
          </p:txBody>
        </p:sp>
        <p:sp>
          <p:nvSpPr>
            <p:cNvPr id="16414" name="Rectangle 109"/>
            <p:cNvSpPr>
              <a:spLocks noChangeArrowheads="1"/>
            </p:cNvSpPr>
            <p:nvPr/>
          </p:nvSpPr>
          <p:spPr bwMode="auto">
            <a:xfrm>
              <a:off x="2710" y="3002"/>
              <a:ext cx="276" cy="6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lIns="92075" tIns="46038" rIns="92075" bIns="46038">
              <a:spAutoFit/>
            </a:bodyPr>
            <a:lstStyle/>
            <a:p>
              <a:pPr algn="l" eaLnBrk="0" hangingPunct="0"/>
              <a:r>
                <a:rPr kumimoji="1" lang="zh-CN" altLang="en-US" sz="2000">
                  <a:solidFill>
                    <a:schemeClr val="folHlink"/>
                  </a:solidFill>
                  <a:latin typeface="Times New Roman" panose="02020503050405090304" pitchFamily="18" charset="0"/>
                  <a:ea typeface="宋体" pitchFamily="2" charset="-122"/>
                </a:rPr>
                <a:t>外</a:t>
              </a:r>
              <a:endParaRPr kumimoji="1" lang="zh-CN" altLang="en-US" sz="2000">
                <a:solidFill>
                  <a:schemeClr val="folHlink"/>
                </a:solidFill>
                <a:latin typeface="Times New Roman" panose="02020503050405090304" pitchFamily="18" charset="0"/>
                <a:ea typeface="宋体" pitchFamily="2" charset="-122"/>
              </a:endParaRPr>
            </a:p>
            <a:p>
              <a:pPr algn="l" eaLnBrk="0" hangingPunct="0"/>
              <a:r>
                <a:rPr kumimoji="1" lang="zh-CN" altLang="en-US" sz="2000">
                  <a:solidFill>
                    <a:schemeClr val="folHlink"/>
                  </a:solidFill>
                  <a:latin typeface="Times New Roman" panose="02020503050405090304" pitchFamily="18" charset="0"/>
                  <a:ea typeface="宋体" pitchFamily="2" charset="-122"/>
                </a:rPr>
                <a:t>电</a:t>
              </a:r>
              <a:endParaRPr kumimoji="1" lang="zh-CN" altLang="en-US" sz="2000">
                <a:solidFill>
                  <a:schemeClr val="folHlink"/>
                </a:solidFill>
                <a:latin typeface="Times New Roman" panose="02020503050405090304" pitchFamily="18" charset="0"/>
                <a:ea typeface="宋体" pitchFamily="2" charset="-122"/>
              </a:endParaRPr>
            </a:p>
            <a:p>
              <a:pPr algn="l" eaLnBrk="0" hangingPunct="0"/>
              <a:r>
                <a:rPr kumimoji="1" lang="zh-CN" altLang="en-US" sz="2000">
                  <a:solidFill>
                    <a:schemeClr val="folHlink"/>
                  </a:solidFill>
                  <a:latin typeface="Times New Roman" panose="02020503050405090304" pitchFamily="18" charset="0"/>
                  <a:ea typeface="宋体" pitchFamily="2" charset="-122"/>
                </a:rPr>
                <a:t>路</a:t>
              </a:r>
              <a:endParaRPr kumimoji="1" lang="zh-CN" altLang="en-US" sz="2000">
                <a:solidFill>
                  <a:schemeClr val="folHlink"/>
                </a:solidFill>
                <a:latin typeface="Times New Roman" panose="02020503050405090304" pitchFamily="18" charset="0"/>
                <a:ea typeface="宋体" pitchFamily="2" charset="-122"/>
              </a:endParaRPr>
            </a:p>
          </p:txBody>
        </p:sp>
        <p:graphicFrame>
          <p:nvGraphicFramePr>
            <p:cNvPr id="16386" name="Object 110"/>
            <p:cNvGraphicFramePr/>
            <p:nvPr/>
          </p:nvGraphicFramePr>
          <p:xfrm>
            <a:off x="2535" y="2812"/>
            <a:ext cx="118" cy="126"/>
          </p:xfrm>
          <a:graphic>
            <a:graphicData uri="http://schemas.openxmlformats.org/presentationml/2006/ole">
              <mc:AlternateContent xmlns:mc="http://schemas.openxmlformats.org/markup-compatibility/2006">
                <mc:Choice xmlns:v="urn:schemas-microsoft-com:vml" Requires="v">
                  <p:oleObj spid="_x0000_s14" name="Equation" r:id="rId15" imgW="203200" imgH="215900" progId="Equation.DSMT4">
                    <p:embed/>
                  </p:oleObj>
                </mc:Choice>
                <mc:Fallback>
                  <p:oleObj name="Equation" r:id="rId15" imgW="203200" imgH="215900" progId="Equation.DSMT4">
                    <p:embed/>
                    <p:pic>
                      <p:nvPicPr>
                        <p:cNvPr id="0" name="Object 110"/>
                        <p:cNvPicPr preferRelativeResize="0">
                          <a:picLocks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535" y="2812"/>
                          <a:ext cx="118" cy="1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6387" name="Object 111"/>
            <p:cNvGraphicFramePr/>
            <p:nvPr/>
          </p:nvGraphicFramePr>
          <p:xfrm>
            <a:off x="2540" y="3695"/>
            <a:ext cx="110" cy="166"/>
          </p:xfrm>
          <a:graphic>
            <a:graphicData uri="http://schemas.openxmlformats.org/presentationml/2006/ole">
              <mc:AlternateContent xmlns:mc="http://schemas.openxmlformats.org/markup-compatibility/2006">
                <mc:Choice xmlns:v="urn:schemas-microsoft-com:vml" Requires="v">
                  <p:oleObj spid="_x0000_s16" name="Equation" r:id="rId17" imgW="190500" imgH="279400" progId="Equation.DSMT4">
                    <p:embed/>
                  </p:oleObj>
                </mc:Choice>
                <mc:Fallback>
                  <p:oleObj name="Equation" r:id="rId17" imgW="190500" imgH="279400" progId="Equation.DSMT4">
                    <p:embed/>
                    <p:pic>
                      <p:nvPicPr>
                        <p:cNvPr id="0" name="Object 111"/>
                        <p:cNvPicPr preferRelativeResize="0">
                          <a:picLocks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540" y="3695"/>
                          <a:ext cx="110" cy="1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6415" name="Line 112"/>
            <p:cNvSpPr>
              <a:spLocks noChangeShapeType="1"/>
            </p:cNvSpPr>
            <p:nvPr/>
          </p:nvSpPr>
          <p:spPr bwMode="auto">
            <a:xfrm>
              <a:off x="2528" y="3009"/>
              <a:ext cx="145" cy="0"/>
            </a:xfrm>
            <a:prstGeom prst="line">
              <a:avLst/>
            </a:prstGeom>
            <a:noFill/>
            <a:ln w="28575">
              <a:solidFill>
                <a:schemeClr val="tx1"/>
              </a:solidFill>
              <a:round/>
              <a:headEnd type="oval"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416" name="Line 113"/>
            <p:cNvSpPr>
              <a:spLocks noChangeShapeType="1"/>
            </p:cNvSpPr>
            <p:nvPr/>
          </p:nvSpPr>
          <p:spPr bwMode="auto">
            <a:xfrm flipH="1">
              <a:off x="2426" y="3010"/>
              <a:ext cx="0" cy="681"/>
            </a:xfrm>
            <a:prstGeom prst="line">
              <a:avLst/>
            </a:prstGeom>
            <a:noFill/>
            <a:ln w="28575">
              <a:solidFill>
                <a:schemeClr val="tx1"/>
              </a:solidFill>
              <a:round/>
              <a:head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16388" name="Object 114"/>
            <p:cNvGraphicFramePr>
              <a:graphicFrameLocks noChangeAspect="1"/>
            </p:cNvGraphicFramePr>
            <p:nvPr/>
          </p:nvGraphicFramePr>
          <p:xfrm>
            <a:off x="1859" y="3129"/>
            <a:ext cx="244" cy="193"/>
          </p:xfrm>
          <a:graphic>
            <a:graphicData uri="http://schemas.openxmlformats.org/presentationml/2006/ole">
              <mc:AlternateContent xmlns:mc="http://schemas.openxmlformats.org/markup-compatibility/2006">
                <mc:Choice xmlns:v="urn:schemas-microsoft-com:vml" Requires="v">
                  <p:oleObj spid="_x0000_s17" name="Equation" r:id="rId19" imgW="431800" imgH="381000" progId="Equation.DSMT4">
                    <p:embed/>
                  </p:oleObj>
                </mc:Choice>
                <mc:Fallback>
                  <p:oleObj name="Equation" r:id="rId19" imgW="431800" imgH="381000" progId="Equation.DSMT4">
                    <p:embed/>
                    <p:pic>
                      <p:nvPicPr>
                        <p:cNvPr id="0" name="Object 114"/>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859" y="3129"/>
                          <a:ext cx="244" cy="1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6389" name="Object 115"/>
            <p:cNvGraphicFramePr>
              <a:graphicFrameLocks noChangeAspect="1"/>
            </p:cNvGraphicFramePr>
            <p:nvPr/>
          </p:nvGraphicFramePr>
          <p:xfrm>
            <a:off x="2143" y="3082"/>
            <a:ext cx="216" cy="240"/>
          </p:xfrm>
          <a:graphic>
            <a:graphicData uri="http://schemas.openxmlformats.org/presentationml/2006/ole">
              <mc:AlternateContent xmlns:mc="http://schemas.openxmlformats.org/markup-compatibility/2006">
                <mc:Choice xmlns:v="urn:schemas-microsoft-com:vml" Requires="v">
                  <p:oleObj spid="_x0000_s18" name="Equation" r:id="rId21" imgW="342900" imgH="381000" progId="Equation.DSMT4">
                    <p:embed/>
                  </p:oleObj>
                </mc:Choice>
                <mc:Fallback>
                  <p:oleObj name="Equation" r:id="rId21" imgW="342900" imgH="381000" progId="Equation.DSMT4">
                    <p:embed/>
                    <p:pic>
                      <p:nvPicPr>
                        <p:cNvPr id="0" name="Object 11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143" y="3082"/>
                          <a:ext cx="216" cy="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6417" name="Oval 102"/>
            <p:cNvSpPr>
              <a:spLocks noChangeArrowheads="1"/>
            </p:cNvSpPr>
            <p:nvPr/>
          </p:nvSpPr>
          <p:spPr bwMode="auto">
            <a:xfrm>
              <a:off x="1957" y="3335"/>
              <a:ext cx="243" cy="242"/>
            </a:xfrm>
            <a:prstGeom prst="ellipse">
              <a:avLst/>
            </a:prstGeom>
            <a:solidFill>
              <a:schemeClr val="bg1"/>
            </a:solidFill>
            <a:ln w="28575">
              <a:solidFill>
                <a:schemeClr val="tx1"/>
              </a:solidFill>
              <a:round/>
            </a:ln>
          </p:spPr>
          <p:txBody>
            <a:bodyPr wrap="none" anchor="ctr"/>
            <a:lstStyle/>
            <a:p>
              <a:endParaRPr lang="zh-CN" altLang="en-US"/>
            </a:p>
          </p:txBody>
        </p:sp>
        <p:sp>
          <p:nvSpPr>
            <p:cNvPr id="16418" name="Line 118"/>
            <p:cNvSpPr>
              <a:spLocks noChangeShapeType="1"/>
            </p:cNvSpPr>
            <p:nvPr/>
          </p:nvSpPr>
          <p:spPr bwMode="auto">
            <a:xfrm>
              <a:off x="1973" y="3464"/>
              <a:ext cx="227"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6419" name="Line 119"/>
            <p:cNvSpPr>
              <a:spLocks noChangeShapeType="1"/>
            </p:cNvSpPr>
            <p:nvPr/>
          </p:nvSpPr>
          <p:spPr bwMode="auto">
            <a:xfrm flipV="1">
              <a:off x="2086" y="3124"/>
              <a:ext cx="0" cy="198"/>
            </a:xfrm>
            <a:prstGeom prst="line">
              <a:avLst/>
            </a:prstGeom>
            <a:noFill/>
            <a:ln w="9525">
              <a:solidFill>
                <a:schemeClr val="tx1"/>
              </a:solidFill>
              <a:round/>
              <a:tailEnd type="stealth" w="lg" len="lg"/>
            </a:ln>
            <a:extLst>
              <a:ext uri="{909E8E84-426E-40DD-AFC4-6F175D3DCCD1}">
                <a14:hiddenFill xmlns:a14="http://schemas.microsoft.com/office/drawing/2010/main">
                  <a:noFill/>
                </a14:hiddenFill>
              </a:ext>
            </a:extLst>
          </p:spPr>
          <p:txBody>
            <a:bodyPr/>
            <a:lstStyle/>
            <a:p>
              <a:endParaRPr lang="zh-CN" altLang="en-US"/>
            </a:p>
          </p:txBody>
        </p:sp>
        <p:sp>
          <p:nvSpPr>
            <p:cNvPr id="62571" name="Rectangle 107"/>
            <p:cNvSpPr>
              <a:spLocks noChangeArrowheads="1"/>
            </p:cNvSpPr>
            <p:nvPr/>
          </p:nvSpPr>
          <p:spPr bwMode="auto">
            <a:xfrm rot="5400000">
              <a:off x="2243" y="3308"/>
              <a:ext cx="368" cy="113"/>
            </a:xfrm>
            <a:prstGeom prst="rect">
              <a:avLst/>
            </a:prstGeom>
            <a:gradFill rotWithShape="1">
              <a:gsLst>
                <a:gs pos="0">
                  <a:schemeClr val="accent1">
                    <a:gamma/>
                    <a:shade val="46275"/>
                    <a:invGamma/>
                  </a:schemeClr>
                </a:gs>
                <a:gs pos="50000">
                  <a:schemeClr val="accent1"/>
                </a:gs>
                <a:gs pos="100000">
                  <a:schemeClr val="accent1">
                    <a:gamma/>
                    <a:shade val="46275"/>
                    <a:invGamma/>
                  </a:schemeClr>
                </a:gs>
              </a:gsLst>
              <a:lin ang="5400000" scaled="1"/>
            </a:gradFill>
            <a:ln w="28575">
              <a:solidFill>
                <a:schemeClr val="tx1"/>
              </a:solidFill>
              <a:miter lim="800000"/>
            </a:ln>
            <a:effectLst/>
          </p:spPr>
          <p:txBody>
            <a:bodyPr wrap="none" anchor="ctr"/>
            <a:lstStyle/>
            <a:p>
              <a:pPr>
                <a:defRPr/>
              </a:pPr>
              <a:endParaRPr lang="zh-CN" altLang="en-US"/>
            </a:p>
          </p:txBody>
        </p:sp>
      </p:grpSp>
      <p:sp>
        <p:nvSpPr>
          <p:cNvPr id="62586" name="Rectangle 122"/>
          <p:cNvSpPr>
            <a:spLocks noChangeArrowheads="1"/>
          </p:cNvSpPr>
          <p:nvPr/>
        </p:nvSpPr>
        <p:spPr bwMode="auto">
          <a:xfrm>
            <a:off x="2046288" y="2248377"/>
            <a:ext cx="8370887" cy="1137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indent="723900" algn="l"/>
            <a:r>
              <a:rPr lang="zh-CN" altLang="en-US">
                <a:latin typeface="Times New Roman" panose="02020503050405090304" pitchFamily="18" charset="0"/>
                <a:cs typeface="Times New Roman" panose="02020503050405090304" pitchFamily="18" charset="0"/>
              </a:rPr>
              <a:t>对外电路来说，一个线性有源二端网络可用一个电流源和一个电阻的并联的电路来等效，该电流源的电流等于此有源二端网络的短路电流</a:t>
            </a:r>
            <a:r>
              <a:rPr lang="en-US" altLang="zh-CN" i="1">
                <a:latin typeface="Times New Roman" panose="02020503050405090304" pitchFamily="18" charset="0"/>
                <a:cs typeface="Times New Roman" panose="02020503050405090304" pitchFamily="18" charset="0"/>
              </a:rPr>
              <a:t>I</a:t>
            </a:r>
            <a:r>
              <a:rPr lang="en-US" altLang="zh-CN" baseline="-25000">
                <a:latin typeface="Times New Roman" panose="02020503050405090304" pitchFamily="18" charset="0"/>
                <a:cs typeface="Times New Roman" panose="02020503050405090304" pitchFamily="18" charset="0"/>
              </a:rPr>
              <a:t>SC</a:t>
            </a:r>
            <a:r>
              <a:rPr lang="en-US" altLang="zh-CN" sz="3200" b="0">
                <a:latin typeface="Times New Roman" panose="02020503050405090304" pitchFamily="18" charset="0"/>
                <a:cs typeface="Times New Roman" panose="02020503050405090304" pitchFamily="18" charset="0"/>
              </a:rPr>
              <a:t>,</a:t>
            </a:r>
            <a:r>
              <a:rPr lang="zh-CN" altLang="en-US">
                <a:latin typeface="Times New Roman" panose="02020503050405090304" pitchFamily="18" charset="0"/>
                <a:cs typeface="Times New Roman" panose="02020503050405090304" pitchFamily="18" charset="0"/>
              </a:rPr>
              <a:t>并联电阻等于此有源二端网络除去独立电源后在其端口处的等效电阻</a:t>
            </a:r>
            <a:r>
              <a:rPr lang="en-US" altLang="zh-CN" i="1">
                <a:latin typeface="Times New Roman" panose="02020503050405090304" pitchFamily="18" charset="0"/>
                <a:cs typeface="Times New Roman" panose="02020503050405090304" pitchFamily="18" charset="0"/>
              </a:rPr>
              <a:t>R</a:t>
            </a:r>
            <a:r>
              <a:rPr lang="en-US" altLang="zh-CN" baseline="-25000">
                <a:latin typeface="Times New Roman" panose="02020503050405090304" pitchFamily="18" charset="0"/>
                <a:cs typeface="Times New Roman" panose="02020503050405090304" pitchFamily="18" charset="0"/>
              </a:rPr>
              <a:t>0</a:t>
            </a:r>
            <a:r>
              <a:rPr lang="en-US" altLang="zh-CN">
                <a:latin typeface="Times New Roman" panose="02020503050405090304" pitchFamily="18" charset="0"/>
                <a:cs typeface="Times New Roman" panose="02020503050405090304" pitchFamily="18" charset="0"/>
              </a:rPr>
              <a:t> </a:t>
            </a:r>
            <a:r>
              <a:rPr lang="zh-CN" altLang="en-US">
                <a:latin typeface="Times New Roman" panose="02020503050405090304" pitchFamily="18" charset="0"/>
                <a:cs typeface="Times New Roman" panose="02020503050405090304" pitchFamily="18" charset="0"/>
              </a:rPr>
              <a:t>。 </a:t>
            </a:r>
            <a:endParaRPr lang="zh-CN" altLang="en-US">
              <a:latin typeface="Times New Roman" panose="02020503050405090304" pitchFamily="18" charset="0"/>
              <a:cs typeface="Times New Roman" panose="02020503050405090304" pitchFamily="18" charset="0"/>
            </a:endParaRPr>
          </a:p>
        </p:txBody>
      </p:sp>
      <p:sp>
        <p:nvSpPr>
          <p:cNvPr id="20" name="灯片编号占位符 19"/>
          <p:cNvSpPr>
            <a:spLocks noGrp="1"/>
          </p:cNvSpPr>
          <p:nvPr>
            <p:ph type="sldNum" sz="quarter" idx="12"/>
            <p:custDataLst>
              <p:tags r:id="rId22"/>
            </p:custDataLst>
          </p:nvPr>
        </p:nvSpPr>
        <p:spPr/>
        <p:txBody>
          <a:bodyPr/>
          <a:lstStyle/>
          <a:p>
            <a:fld id="{6D22F896-40B5-4ADD-8801-0D06FADFA095}" type="slidenum">
              <a:rPr lang="en-US" dirty="0"/>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62586"/>
                                        </p:tgtEl>
                                        <p:attrNameLst>
                                          <p:attrName>style.visibility</p:attrName>
                                        </p:attrNameLst>
                                      </p:cBhvr>
                                      <p:to>
                                        <p:strVal val="visible"/>
                                      </p:to>
                                    </p:set>
                                    <p:animEffect transition="in" filter="blinds(horizontal)">
                                      <p:cBhvr>
                                        <p:cTn id="7" dur="500"/>
                                        <p:tgtEl>
                                          <p:spTgt spid="6258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par>
                          <p:cTn id="13" fill="hold">
                            <p:stCondLst>
                              <p:cond delay="500"/>
                            </p:stCondLst>
                            <p:childTnLst>
                              <p:par>
                                <p:cTn id="14" presetID="22" presetClass="entr" presetSubtype="8" fill="hold" nodeType="after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wipe(left)">
                                      <p:cBhvr>
                                        <p:cTn id="16" dur="500"/>
                                        <p:tgtEl>
                                          <p:spTgt spid="2"/>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dissolve">
                                      <p:cBhvr>
                                        <p:cTn id="21" dur="500"/>
                                        <p:tgtEl>
                                          <p:spTgt spid="7"/>
                                        </p:tgtEl>
                                      </p:cBhvr>
                                    </p:animEffect>
                                  </p:childTnLst>
                                </p:cTn>
                              </p:par>
                            </p:childTnLst>
                          </p:cTn>
                        </p:par>
                        <p:par>
                          <p:cTn id="22" fill="hold">
                            <p:stCondLst>
                              <p:cond delay="500"/>
                            </p:stCondLst>
                            <p:childTnLst>
                              <p:par>
                                <p:cTn id="23" presetID="22" presetClass="entr" presetSubtype="2" fill="hold" nodeType="after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wipe(right)">
                                      <p:cBhvr>
                                        <p:cTn id="2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586" grpId="0"/>
    </p:bld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24" name="Rectangle 4"/>
          <p:cNvSpPr>
            <a:spLocks noGrp="1" noChangeArrowheads="1"/>
          </p:cNvSpPr>
          <p:nvPr>
            <p:ph type="title" idx="4294967295"/>
          </p:nvPr>
        </p:nvSpPr>
        <p:spPr>
          <a:xfrm>
            <a:off x="0" y="618490"/>
            <a:ext cx="10364470" cy="1596390"/>
          </a:xfrm>
        </p:spPr>
        <p:txBody>
          <a:bodyPr/>
          <a:lstStyle/>
          <a:p>
            <a:pPr eaLnBrk="1" hangingPunct="1"/>
            <a:r>
              <a:rPr lang="zh-CN" altLang="en-US" sz="3200" b="1">
                <a:solidFill>
                  <a:schemeClr val="accent2"/>
                </a:solidFill>
                <a:ea typeface="幼圆" panose="02010509060101010101" pitchFamily="49" charset="-122"/>
              </a:rPr>
              <a:t>等效电源定理使用注意事项</a:t>
            </a:r>
            <a:endParaRPr lang="zh-CN" altLang="en-US" sz="3200" b="1">
              <a:solidFill>
                <a:schemeClr val="accent2"/>
              </a:solidFill>
              <a:ea typeface="幼圆" panose="02010509060101010101" pitchFamily="49" charset="-122"/>
            </a:endParaRPr>
          </a:p>
        </p:txBody>
      </p:sp>
      <p:sp>
        <p:nvSpPr>
          <p:cNvPr id="64517" name="Rectangle 5"/>
          <p:cNvSpPr>
            <a:spLocks noChangeArrowheads="1"/>
          </p:cNvSpPr>
          <p:nvPr/>
        </p:nvSpPr>
        <p:spPr bwMode="auto">
          <a:xfrm>
            <a:off x="2090738" y="1628775"/>
            <a:ext cx="6480175"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355600" indent="-355600" algn="l"/>
            <a:r>
              <a:rPr lang="en-US" altLang="zh-CN">
                <a:latin typeface="Times New Roman" panose="02020503050405090304" pitchFamily="18" charset="0"/>
                <a:cs typeface="Times New Roman" panose="02020503050405090304" pitchFamily="18" charset="0"/>
              </a:rPr>
              <a:t>1.</a:t>
            </a:r>
            <a:r>
              <a:rPr lang="zh-CN" altLang="en-US">
                <a:latin typeface="Times New Roman" panose="02020503050405090304" pitchFamily="18" charset="0"/>
                <a:cs typeface="Times New Roman" panose="02020503050405090304" pitchFamily="18" charset="0"/>
              </a:rPr>
              <a:t>被等效的二端网络必须是</a:t>
            </a:r>
            <a:r>
              <a:rPr lang="zh-CN" altLang="en-US">
                <a:solidFill>
                  <a:schemeClr val="accent2"/>
                </a:solidFill>
                <a:latin typeface="Times New Roman" panose="02020503050405090304" pitchFamily="18" charset="0"/>
                <a:cs typeface="Times New Roman" panose="02020503050405090304" pitchFamily="18" charset="0"/>
              </a:rPr>
              <a:t>线性</a:t>
            </a:r>
            <a:r>
              <a:rPr lang="zh-CN" altLang="en-US">
                <a:latin typeface="Times New Roman" panose="02020503050405090304" pitchFamily="18" charset="0"/>
                <a:cs typeface="Times New Roman" panose="02020503050405090304" pitchFamily="18" charset="0"/>
              </a:rPr>
              <a:t>的</a:t>
            </a:r>
            <a:endParaRPr lang="zh-CN" altLang="en-US">
              <a:latin typeface="Times New Roman" panose="02020503050405090304" pitchFamily="18" charset="0"/>
              <a:cs typeface="Times New Roman" panose="02020503050405090304" pitchFamily="18" charset="0"/>
            </a:endParaRPr>
          </a:p>
          <a:p>
            <a:pPr marL="355600" indent="-355600" algn="l"/>
            <a:r>
              <a:rPr lang="en-US" altLang="zh-CN">
                <a:latin typeface="Times New Roman" panose="02020503050405090304" pitchFamily="18" charset="0"/>
                <a:cs typeface="Times New Roman" panose="02020503050405090304" pitchFamily="18" charset="0"/>
              </a:rPr>
              <a:t>2.</a:t>
            </a:r>
            <a:r>
              <a:rPr lang="zh-CN" altLang="en-US">
                <a:latin typeface="Times New Roman" panose="02020503050405090304" pitchFamily="18" charset="0"/>
                <a:cs typeface="Times New Roman" panose="02020503050405090304" pitchFamily="18" charset="0"/>
              </a:rPr>
              <a:t>二端网络与外电路之间</a:t>
            </a:r>
            <a:r>
              <a:rPr lang="zh-CN" altLang="en-US">
                <a:solidFill>
                  <a:schemeClr val="accent2"/>
                </a:solidFill>
                <a:latin typeface="Times New Roman" panose="02020503050405090304" pitchFamily="18" charset="0"/>
                <a:cs typeface="Times New Roman" panose="02020503050405090304" pitchFamily="18" charset="0"/>
              </a:rPr>
              <a:t>没有耦合</a:t>
            </a:r>
            <a:r>
              <a:rPr lang="zh-CN" altLang="en-US">
                <a:latin typeface="Times New Roman" panose="02020503050405090304" pitchFamily="18" charset="0"/>
                <a:cs typeface="Times New Roman" panose="02020503050405090304" pitchFamily="18" charset="0"/>
              </a:rPr>
              <a:t>关系</a:t>
            </a:r>
            <a:endParaRPr lang="zh-CN" altLang="en-US" b="0">
              <a:latin typeface="Times New Roman" panose="02020503050405090304" pitchFamily="18" charset="0"/>
              <a:cs typeface="Times New Roman" panose="02020503050405090304" pitchFamily="18" charset="0"/>
            </a:endParaRPr>
          </a:p>
        </p:txBody>
      </p:sp>
      <p:sp>
        <p:nvSpPr>
          <p:cNvPr id="64518" name="Rectangle 6"/>
          <p:cNvSpPr>
            <a:spLocks noChangeArrowheads="1"/>
          </p:cNvSpPr>
          <p:nvPr/>
        </p:nvSpPr>
        <p:spPr bwMode="auto">
          <a:xfrm>
            <a:off x="1955800" y="2436337"/>
            <a:ext cx="3129280"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algn="l"/>
            <a:r>
              <a:rPr lang="zh-CN" altLang="en-US" sz="3200">
                <a:solidFill>
                  <a:schemeClr val="accent2"/>
                </a:solidFill>
                <a:latin typeface="Times New Roman" panose="02020503050405090304" pitchFamily="18" charset="0"/>
                <a:cs typeface="Times New Roman" panose="02020503050405090304" pitchFamily="18" charset="0"/>
              </a:rPr>
              <a:t>等效电阻的求取 </a:t>
            </a:r>
            <a:endParaRPr lang="zh-CN" altLang="en-US" sz="3200">
              <a:solidFill>
                <a:schemeClr val="accent2"/>
              </a:solidFill>
              <a:latin typeface="Times New Roman" panose="02020503050405090304" pitchFamily="18" charset="0"/>
              <a:cs typeface="Times New Roman" panose="02020503050405090304" pitchFamily="18" charset="0"/>
            </a:endParaRPr>
          </a:p>
        </p:txBody>
      </p:sp>
      <p:sp>
        <p:nvSpPr>
          <p:cNvPr id="64519" name="Rectangle 7"/>
          <p:cNvSpPr>
            <a:spLocks noChangeArrowheads="1"/>
          </p:cNvSpPr>
          <p:nvPr/>
        </p:nvSpPr>
        <p:spPr bwMode="auto">
          <a:xfrm>
            <a:off x="2071688" y="3234373"/>
            <a:ext cx="5554662" cy="1198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marL="355600" indent="-355600" algn="l"/>
            <a:r>
              <a:rPr lang="en-US" altLang="zh-CN">
                <a:latin typeface="Times New Roman" panose="02020503050405090304" pitchFamily="18" charset="0"/>
                <a:cs typeface="Times New Roman" panose="02020503050405090304" pitchFamily="18" charset="0"/>
              </a:rPr>
              <a:t>1.</a:t>
            </a:r>
            <a:r>
              <a:rPr lang="zh-CN" altLang="en-US">
                <a:latin typeface="Times New Roman" panose="02020503050405090304" pitchFamily="18" charset="0"/>
                <a:cs typeface="Times New Roman" panose="02020503050405090304" pitchFamily="18" charset="0"/>
              </a:rPr>
              <a:t>利用电阻串、并联的方法化简。</a:t>
            </a:r>
            <a:endParaRPr lang="zh-CN" altLang="en-US">
              <a:latin typeface="Times New Roman" panose="02020503050405090304" pitchFamily="18" charset="0"/>
              <a:cs typeface="Times New Roman" panose="02020503050405090304" pitchFamily="18" charset="0"/>
            </a:endParaRPr>
          </a:p>
          <a:p>
            <a:pPr marL="355600" indent="-355600" algn="l"/>
            <a:r>
              <a:rPr lang="en-US" altLang="zh-CN">
                <a:latin typeface="Times New Roman" panose="02020503050405090304" pitchFamily="18" charset="0"/>
                <a:cs typeface="Times New Roman" panose="02020503050405090304" pitchFamily="18" charset="0"/>
              </a:rPr>
              <a:t>2.</a:t>
            </a:r>
            <a:r>
              <a:rPr lang="zh-CN" altLang="en-US">
                <a:latin typeface="Times New Roman" panose="02020503050405090304" pitchFamily="18" charset="0"/>
                <a:cs typeface="Times New Roman" panose="02020503050405090304" pitchFamily="18" charset="0"/>
              </a:rPr>
              <a:t>外施电压法    </a:t>
            </a:r>
            <a:r>
              <a:rPr lang="en-US" altLang="zh-CN">
                <a:latin typeface="Times New Roman" panose="02020503050405090304" pitchFamily="18" charset="0"/>
                <a:cs typeface="Times New Roman" panose="02020503050405090304" pitchFamily="18" charset="0"/>
              </a:rPr>
              <a:t>R</a:t>
            </a:r>
            <a:r>
              <a:rPr lang="en-US" altLang="zh-CN" baseline="-25000">
                <a:latin typeface="Times New Roman" panose="02020503050405090304" pitchFamily="18" charset="0"/>
                <a:cs typeface="Times New Roman" panose="02020503050405090304" pitchFamily="18" charset="0"/>
              </a:rPr>
              <a:t>0</a:t>
            </a:r>
            <a:r>
              <a:rPr lang="en-US" altLang="zh-CN">
                <a:latin typeface="Times New Roman" panose="02020503050405090304" pitchFamily="18" charset="0"/>
                <a:cs typeface="Times New Roman" panose="02020503050405090304" pitchFamily="18" charset="0"/>
              </a:rPr>
              <a:t>=U/I</a:t>
            </a:r>
            <a:endParaRPr lang="en-US" altLang="zh-CN">
              <a:latin typeface="Times New Roman" panose="02020503050405090304" pitchFamily="18" charset="0"/>
              <a:cs typeface="Times New Roman" panose="02020503050405090304" pitchFamily="18" charset="0"/>
            </a:endParaRPr>
          </a:p>
          <a:p>
            <a:pPr marL="355600" indent="-355600" algn="l"/>
            <a:r>
              <a:rPr lang="en-US" altLang="zh-CN">
                <a:latin typeface="Times New Roman" panose="02020503050405090304" pitchFamily="18" charset="0"/>
                <a:cs typeface="Times New Roman" panose="02020503050405090304" pitchFamily="18" charset="0"/>
              </a:rPr>
              <a:t>3.</a:t>
            </a:r>
            <a:r>
              <a:rPr lang="zh-CN" altLang="en-US">
                <a:latin typeface="Times New Roman" panose="02020503050405090304" pitchFamily="18" charset="0"/>
                <a:cs typeface="Times New Roman" panose="02020503050405090304" pitchFamily="18" charset="0"/>
              </a:rPr>
              <a:t>开短路法       </a:t>
            </a:r>
            <a:r>
              <a:rPr lang="en-US" altLang="zh-CN">
                <a:latin typeface="Times New Roman" panose="02020503050405090304" pitchFamily="18" charset="0"/>
                <a:cs typeface="Times New Roman" panose="02020503050405090304" pitchFamily="18" charset="0"/>
              </a:rPr>
              <a:t>R</a:t>
            </a:r>
            <a:r>
              <a:rPr lang="en-US" altLang="zh-CN" baseline="-25000">
                <a:latin typeface="Times New Roman" panose="02020503050405090304" pitchFamily="18" charset="0"/>
                <a:cs typeface="Times New Roman" panose="02020503050405090304" pitchFamily="18" charset="0"/>
              </a:rPr>
              <a:t>0</a:t>
            </a:r>
            <a:r>
              <a:rPr lang="en-US" altLang="zh-CN">
                <a:latin typeface="Times New Roman" panose="02020503050405090304" pitchFamily="18" charset="0"/>
                <a:cs typeface="Times New Roman" panose="02020503050405090304" pitchFamily="18" charset="0"/>
              </a:rPr>
              <a:t>=U</a:t>
            </a:r>
            <a:r>
              <a:rPr lang="en-US" altLang="zh-CN" baseline="-25000">
                <a:latin typeface="Times New Roman" panose="02020503050405090304" pitchFamily="18" charset="0"/>
                <a:cs typeface="Times New Roman" panose="02020503050405090304" pitchFamily="18" charset="0"/>
              </a:rPr>
              <a:t>OC</a:t>
            </a:r>
            <a:r>
              <a:rPr lang="en-US" altLang="zh-CN">
                <a:latin typeface="Times New Roman" panose="02020503050405090304" pitchFamily="18" charset="0"/>
                <a:cs typeface="Times New Roman" panose="02020503050405090304" pitchFamily="18" charset="0"/>
              </a:rPr>
              <a:t>/I</a:t>
            </a:r>
            <a:r>
              <a:rPr lang="en-US" altLang="zh-CN" baseline="-25000">
                <a:latin typeface="Times New Roman" panose="02020503050405090304" pitchFamily="18" charset="0"/>
                <a:cs typeface="Times New Roman" panose="02020503050405090304" pitchFamily="18" charset="0"/>
              </a:rPr>
              <a:t>SC</a:t>
            </a:r>
            <a:endParaRPr lang="en-US" altLang="zh-CN">
              <a:latin typeface="Times New Roman" panose="02020503050405090304" pitchFamily="18" charset="0"/>
              <a:cs typeface="Times New Roman" panose="02020503050405090304" pitchFamily="18" charset="0"/>
            </a:endParaRPr>
          </a:p>
          <a:p>
            <a:pPr marL="355600" indent="-355600" algn="l"/>
            <a:r>
              <a:rPr lang="en-US" altLang="zh-CN">
                <a:latin typeface="Times New Roman" panose="02020503050405090304" pitchFamily="18" charset="0"/>
                <a:cs typeface="Times New Roman" panose="02020503050405090304" pitchFamily="18" charset="0"/>
              </a:rPr>
              <a:t>4.</a:t>
            </a:r>
            <a:r>
              <a:rPr lang="zh-CN" altLang="en-US">
                <a:latin typeface="Times New Roman" panose="02020503050405090304" pitchFamily="18" charset="0"/>
                <a:cs typeface="Times New Roman" panose="02020503050405090304" pitchFamily="18" charset="0"/>
              </a:rPr>
              <a:t>负载实验法</a:t>
            </a:r>
            <a:endParaRPr lang="zh-CN" altLang="en-US">
              <a:latin typeface="Times New Roman" panose="02020503050405090304" pitchFamily="18" charset="0"/>
              <a:cs typeface="Times New Roman" panose="02020503050405090304" pitchFamily="18" charset="0"/>
            </a:endParaRPr>
          </a:p>
        </p:txBody>
      </p:sp>
      <p:grpSp>
        <p:nvGrpSpPr>
          <p:cNvPr id="2" name="Group 45"/>
          <p:cNvGrpSpPr/>
          <p:nvPr/>
        </p:nvGrpSpPr>
        <p:grpSpPr bwMode="auto">
          <a:xfrm>
            <a:off x="8499475" y="3424238"/>
            <a:ext cx="1601788" cy="1760537"/>
            <a:chOff x="4071" y="2642"/>
            <a:chExt cx="1009" cy="1109"/>
          </a:xfrm>
        </p:grpSpPr>
        <p:sp>
          <p:nvSpPr>
            <p:cNvPr id="17439" name="Line 43"/>
            <p:cNvSpPr>
              <a:spLocks noChangeShapeType="1"/>
            </p:cNvSpPr>
            <p:nvPr/>
          </p:nvSpPr>
          <p:spPr bwMode="auto">
            <a:xfrm>
              <a:off x="4779" y="2897"/>
              <a:ext cx="0" cy="68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a:latin typeface="Times New Roman" panose="02020503050405090304" pitchFamily="18" charset="0"/>
                <a:cs typeface="Times New Roman" panose="02020503050405090304" pitchFamily="18" charset="0"/>
              </a:endParaRPr>
            </a:p>
          </p:txBody>
        </p:sp>
        <p:sp>
          <p:nvSpPr>
            <p:cNvPr id="64536" name="Rectangle 24"/>
            <p:cNvSpPr>
              <a:spLocks noChangeArrowheads="1"/>
            </p:cNvSpPr>
            <p:nvPr/>
          </p:nvSpPr>
          <p:spPr bwMode="auto">
            <a:xfrm>
              <a:off x="4723" y="3039"/>
              <a:ext cx="113" cy="430"/>
            </a:xfrm>
            <a:prstGeom prst="rect">
              <a:avLst/>
            </a:prstGeom>
            <a:gradFill rotWithShape="1">
              <a:gsLst>
                <a:gs pos="0">
                  <a:schemeClr val="accent1">
                    <a:gamma/>
                    <a:shade val="46275"/>
                    <a:invGamma/>
                  </a:schemeClr>
                </a:gs>
                <a:gs pos="50000">
                  <a:schemeClr val="accent1"/>
                </a:gs>
                <a:gs pos="100000">
                  <a:schemeClr val="accent1">
                    <a:gamma/>
                    <a:shade val="46275"/>
                    <a:invGamma/>
                  </a:schemeClr>
                </a:gs>
              </a:gsLst>
              <a:lin ang="0" scaled="1"/>
            </a:gradFill>
            <a:ln w="28575">
              <a:solidFill>
                <a:schemeClr val="tx1"/>
              </a:solidFill>
              <a:miter lim="800000"/>
            </a:ln>
            <a:effectLst/>
          </p:spPr>
          <p:txBody>
            <a:bodyPr wrap="none" anchor="ctr"/>
            <a:lstStyle/>
            <a:p>
              <a:pPr>
                <a:defRPr/>
              </a:pPr>
              <a:endParaRPr lang="zh-CN" altLang="en-US">
                <a:latin typeface="Times New Roman" panose="02020503050405090304" pitchFamily="18" charset="0"/>
                <a:cs typeface="Times New Roman" panose="02020503050405090304" pitchFamily="18" charset="0"/>
              </a:endParaRPr>
            </a:p>
          </p:txBody>
        </p:sp>
        <p:sp>
          <p:nvSpPr>
            <p:cNvPr id="17441" name="Line 26"/>
            <p:cNvSpPr>
              <a:spLocks noChangeShapeType="1"/>
            </p:cNvSpPr>
            <p:nvPr/>
          </p:nvSpPr>
          <p:spPr bwMode="auto">
            <a:xfrm>
              <a:off x="4407" y="3571"/>
              <a:ext cx="192" cy="0"/>
            </a:xfrm>
            <a:prstGeom prst="line">
              <a:avLst/>
            </a:prstGeom>
            <a:noFill/>
            <a:ln w="2857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503050405090304" pitchFamily="18" charset="0"/>
                <a:cs typeface="Times New Roman" panose="02020503050405090304" pitchFamily="18" charset="0"/>
              </a:endParaRPr>
            </a:p>
          </p:txBody>
        </p:sp>
        <p:sp>
          <p:nvSpPr>
            <p:cNvPr id="17442" name="Rectangle 27"/>
            <p:cNvSpPr>
              <a:spLocks noChangeArrowheads="1"/>
            </p:cNvSpPr>
            <p:nvPr/>
          </p:nvSpPr>
          <p:spPr bwMode="auto">
            <a:xfrm>
              <a:off x="4071" y="2803"/>
              <a:ext cx="336" cy="874"/>
            </a:xfrm>
            <a:prstGeom prst="rect">
              <a:avLst/>
            </a:prstGeom>
            <a:solidFill>
              <a:schemeClr val="bg1"/>
            </a:solidFill>
            <a:ln w="28575">
              <a:solidFill>
                <a:schemeClr val="tx1"/>
              </a:solidFill>
              <a:miter lim="800000"/>
            </a:ln>
          </p:spPr>
          <p:txBody>
            <a:bodyPr wrap="none" anchor="ctr"/>
            <a:lstStyle/>
            <a:p>
              <a:endParaRPr lang="zh-CN" altLang="en-US">
                <a:latin typeface="Times New Roman" panose="02020503050405090304" pitchFamily="18" charset="0"/>
                <a:cs typeface="Times New Roman" panose="02020503050405090304" pitchFamily="18" charset="0"/>
              </a:endParaRPr>
            </a:p>
          </p:txBody>
        </p:sp>
        <p:sp>
          <p:nvSpPr>
            <p:cNvPr id="17443" name="Rectangle 28"/>
            <p:cNvSpPr>
              <a:spLocks noChangeArrowheads="1"/>
            </p:cNvSpPr>
            <p:nvPr/>
          </p:nvSpPr>
          <p:spPr bwMode="auto">
            <a:xfrm>
              <a:off x="4086" y="3062"/>
              <a:ext cx="286"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lIns="92075" tIns="46038" rIns="92075" bIns="46038">
              <a:spAutoFit/>
            </a:bodyPr>
            <a:lstStyle/>
            <a:p>
              <a:pPr algn="l" eaLnBrk="0" hangingPunct="0"/>
              <a:r>
                <a:rPr kumimoji="1" lang="en-US" altLang="zh-CN" sz="2000" i="1">
                  <a:solidFill>
                    <a:schemeClr val="folHlink"/>
                  </a:solidFill>
                  <a:latin typeface="Times New Roman" panose="02020503050405090304" pitchFamily="18" charset="0"/>
                  <a:ea typeface="宋体" pitchFamily="2" charset="-122"/>
                  <a:cs typeface="Times New Roman" panose="02020503050405090304" pitchFamily="18" charset="0"/>
                </a:rPr>
                <a:t>N</a:t>
              </a:r>
              <a:r>
                <a:rPr kumimoji="1" lang="en-US" altLang="zh-CN" sz="2000" i="1" baseline="-25000">
                  <a:solidFill>
                    <a:schemeClr val="folHlink"/>
                  </a:solidFill>
                  <a:latin typeface="Times New Roman" panose="02020503050405090304" pitchFamily="18" charset="0"/>
                  <a:ea typeface="宋体" pitchFamily="2" charset="-122"/>
                  <a:cs typeface="Times New Roman" panose="02020503050405090304" pitchFamily="18" charset="0"/>
                </a:rPr>
                <a:t>A</a:t>
              </a:r>
              <a:endParaRPr kumimoji="1" lang="en-US" altLang="zh-CN" sz="2000" i="1" baseline="-25000">
                <a:solidFill>
                  <a:schemeClr val="folHlink"/>
                </a:solidFill>
                <a:latin typeface="Times New Roman" panose="02020503050405090304" pitchFamily="18" charset="0"/>
                <a:ea typeface="宋体" pitchFamily="2" charset="-122"/>
                <a:cs typeface="Times New Roman" panose="02020503050405090304" pitchFamily="18" charset="0"/>
              </a:endParaRPr>
            </a:p>
          </p:txBody>
        </p:sp>
        <p:graphicFrame>
          <p:nvGraphicFramePr>
            <p:cNvPr id="17417" name="Object 29"/>
            <p:cNvGraphicFramePr/>
            <p:nvPr/>
          </p:nvGraphicFramePr>
          <p:xfrm>
            <a:off x="4544" y="2768"/>
            <a:ext cx="119" cy="126"/>
          </p:xfrm>
          <a:graphic>
            <a:graphicData uri="http://schemas.openxmlformats.org/presentationml/2006/ole">
              <mc:AlternateContent xmlns:mc="http://schemas.openxmlformats.org/markup-compatibility/2006">
                <mc:Choice xmlns:v="urn:schemas-microsoft-com:vml" Requires="v">
                  <p:oleObj spid="_x0000_s92" name="Equation" r:id="rId1" imgW="203200" imgH="215900" progId="Equation.DSMT4">
                    <p:embed/>
                  </p:oleObj>
                </mc:Choice>
                <mc:Fallback>
                  <p:oleObj name="Equation" r:id="rId1" imgW="203200" imgH="215900" progId="Equation.DSMT4">
                    <p:embed/>
                    <p:pic>
                      <p:nvPicPr>
                        <p:cNvPr id="0" name="Object 29"/>
                        <p:cNvPicPr preferRelativeResize="0">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44" y="2768"/>
                          <a:ext cx="119" cy="1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7418" name="Object 30"/>
            <p:cNvGraphicFramePr/>
            <p:nvPr/>
          </p:nvGraphicFramePr>
          <p:xfrm>
            <a:off x="4529" y="3585"/>
            <a:ext cx="110" cy="166"/>
          </p:xfrm>
          <a:graphic>
            <a:graphicData uri="http://schemas.openxmlformats.org/presentationml/2006/ole">
              <mc:AlternateContent xmlns:mc="http://schemas.openxmlformats.org/markup-compatibility/2006">
                <mc:Choice xmlns:v="urn:schemas-microsoft-com:vml" Requires="v">
                  <p:oleObj spid="_x0000_s3" name="Equation" r:id="rId3" imgW="190500" imgH="279400" progId="Equation.DSMT4">
                    <p:embed/>
                  </p:oleObj>
                </mc:Choice>
                <mc:Fallback>
                  <p:oleObj name="Equation" r:id="rId3" imgW="190500" imgH="279400" progId="Equation.DSMT4">
                    <p:embed/>
                    <p:pic>
                      <p:nvPicPr>
                        <p:cNvPr id="0" name="Object 30"/>
                        <p:cNvPicPr preferRelativeResize="0">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29" y="3585"/>
                          <a:ext cx="110" cy="1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7444" name="Rectangle 31"/>
            <p:cNvSpPr>
              <a:spLocks noChangeArrowheads="1"/>
            </p:cNvSpPr>
            <p:nvPr/>
          </p:nvSpPr>
          <p:spPr bwMode="auto">
            <a:xfrm>
              <a:off x="4119" y="2755"/>
              <a:ext cx="144" cy="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lIns="92075" tIns="46038" rIns="92075" bIns="46038">
              <a:spAutoFit/>
            </a:bodyPr>
            <a:lstStyle/>
            <a:p>
              <a:pPr algn="l" eaLnBrk="0" hangingPunct="0"/>
              <a:r>
                <a:rPr kumimoji="1" lang="en-US" altLang="zh-CN" sz="1400" b="0">
                  <a:latin typeface="Times New Roman" panose="02020503050405090304" pitchFamily="18" charset="0"/>
                  <a:ea typeface="宋体" pitchFamily="2" charset="-122"/>
                  <a:cs typeface="Times New Roman" panose="02020503050405090304" pitchFamily="18" charset="0"/>
                </a:rPr>
                <a:t> </a:t>
              </a:r>
              <a:endParaRPr kumimoji="1" lang="en-US" altLang="zh-CN" sz="1400" b="0">
                <a:latin typeface="Times New Roman" panose="02020503050405090304" pitchFamily="18" charset="0"/>
                <a:ea typeface="宋体" pitchFamily="2" charset="-122"/>
                <a:cs typeface="Times New Roman" panose="02020503050405090304" pitchFamily="18" charset="0"/>
              </a:endParaRPr>
            </a:p>
          </p:txBody>
        </p:sp>
        <p:sp>
          <p:nvSpPr>
            <p:cNvPr id="17445" name="Line 32"/>
            <p:cNvSpPr>
              <a:spLocks noChangeShapeType="1"/>
            </p:cNvSpPr>
            <p:nvPr/>
          </p:nvSpPr>
          <p:spPr bwMode="auto">
            <a:xfrm>
              <a:off x="4407" y="2899"/>
              <a:ext cx="192" cy="0"/>
            </a:xfrm>
            <a:prstGeom prst="line">
              <a:avLst/>
            </a:prstGeom>
            <a:noFill/>
            <a:ln w="28575">
              <a:solidFill>
                <a:schemeClr val="tx1"/>
              </a:solidFill>
              <a:round/>
              <a:headEnd type="none" w="sm" len="sm"/>
              <a:tailEnd type="oval" w="sm" len="sm"/>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503050405090304" pitchFamily="18" charset="0"/>
                <a:cs typeface="Times New Roman" panose="02020503050405090304" pitchFamily="18" charset="0"/>
              </a:endParaRPr>
            </a:p>
          </p:txBody>
        </p:sp>
        <p:sp>
          <p:nvSpPr>
            <p:cNvPr id="17446" name="Line 33"/>
            <p:cNvSpPr>
              <a:spLocks noChangeShapeType="1"/>
            </p:cNvSpPr>
            <p:nvPr/>
          </p:nvSpPr>
          <p:spPr bwMode="auto">
            <a:xfrm>
              <a:off x="4599" y="3570"/>
              <a:ext cx="193"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503050405090304" pitchFamily="18" charset="0"/>
                <a:cs typeface="Times New Roman" panose="02020503050405090304" pitchFamily="18" charset="0"/>
              </a:endParaRPr>
            </a:p>
          </p:txBody>
        </p:sp>
        <p:sp>
          <p:nvSpPr>
            <p:cNvPr id="17447" name="Line 34"/>
            <p:cNvSpPr>
              <a:spLocks noChangeShapeType="1"/>
            </p:cNvSpPr>
            <p:nvPr/>
          </p:nvSpPr>
          <p:spPr bwMode="auto">
            <a:xfrm>
              <a:off x="4599" y="2899"/>
              <a:ext cx="193"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503050405090304" pitchFamily="18" charset="0"/>
                <a:cs typeface="Times New Roman" panose="02020503050405090304" pitchFamily="18" charset="0"/>
              </a:endParaRPr>
            </a:p>
          </p:txBody>
        </p:sp>
        <p:sp>
          <p:nvSpPr>
            <p:cNvPr id="17448" name="Line 35"/>
            <p:cNvSpPr>
              <a:spLocks noChangeShapeType="1"/>
            </p:cNvSpPr>
            <p:nvPr/>
          </p:nvSpPr>
          <p:spPr bwMode="auto">
            <a:xfrm>
              <a:off x="4524" y="2897"/>
              <a:ext cx="227" cy="0"/>
            </a:xfrm>
            <a:prstGeom prst="line">
              <a:avLst/>
            </a:prstGeom>
            <a:noFill/>
            <a:ln w="28575">
              <a:solidFill>
                <a:schemeClr val="tx1"/>
              </a:solidFill>
              <a:round/>
              <a:tailEnd type="stealth" w="lg" len="lg"/>
            </a:ln>
            <a:extLst>
              <a:ext uri="{909E8E84-426E-40DD-AFC4-6F175D3DCCD1}">
                <a14:hiddenFill xmlns:a14="http://schemas.microsoft.com/office/drawing/2010/main">
                  <a:noFill/>
                </a14:hiddenFill>
              </a:ext>
            </a:extLst>
          </p:spPr>
          <p:txBody>
            <a:bodyPr/>
            <a:lstStyle/>
            <a:p>
              <a:endParaRPr lang="zh-CN" altLang="en-US">
                <a:latin typeface="Times New Roman" panose="02020503050405090304" pitchFamily="18" charset="0"/>
                <a:cs typeface="Times New Roman" panose="02020503050405090304" pitchFamily="18" charset="0"/>
              </a:endParaRPr>
            </a:p>
          </p:txBody>
        </p:sp>
        <p:graphicFrame>
          <p:nvGraphicFramePr>
            <p:cNvPr id="17419" name="Object 36"/>
            <p:cNvGraphicFramePr>
              <a:graphicFrameLocks noChangeAspect="1"/>
            </p:cNvGraphicFramePr>
            <p:nvPr/>
          </p:nvGraphicFramePr>
          <p:xfrm>
            <a:off x="4680" y="2642"/>
            <a:ext cx="128" cy="168"/>
          </p:xfrm>
          <a:graphic>
            <a:graphicData uri="http://schemas.openxmlformats.org/presentationml/2006/ole">
              <mc:AlternateContent xmlns:mc="http://schemas.openxmlformats.org/markup-compatibility/2006">
                <mc:Choice xmlns:v="urn:schemas-microsoft-com:vml" Requires="v">
                  <p:oleObj spid="_x0000_s4" name="Equation" r:id="rId5" imgW="203200" imgH="266700" progId="Equation.DSMT4">
                    <p:embed/>
                  </p:oleObj>
                </mc:Choice>
                <mc:Fallback>
                  <p:oleObj name="Equation" r:id="rId5" imgW="203200" imgH="266700" progId="Equation.DSMT4">
                    <p:embed/>
                    <p:pic>
                      <p:nvPicPr>
                        <p:cNvPr id="0" name="Object 3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80" y="2642"/>
                          <a:ext cx="128" cy="1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7420" name="Object 37"/>
            <p:cNvGraphicFramePr>
              <a:graphicFrameLocks noChangeAspect="1"/>
            </p:cNvGraphicFramePr>
            <p:nvPr/>
          </p:nvGraphicFramePr>
          <p:xfrm>
            <a:off x="4893" y="2840"/>
            <a:ext cx="144" cy="136"/>
          </p:xfrm>
          <a:graphic>
            <a:graphicData uri="http://schemas.openxmlformats.org/presentationml/2006/ole">
              <mc:AlternateContent xmlns:mc="http://schemas.openxmlformats.org/markup-compatibility/2006">
                <mc:Choice xmlns:v="urn:schemas-microsoft-com:vml" Requires="v">
                  <p:oleObj spid="_x0000_s5" name="Equation" r:id="rId7" imgW="228600" imgH="215900" progId="Equation.DSMT4">
                    <p:embed/>
                  </p:oleObj>
                </mc:Choice>
                <mc:Fallback>
                  <p:oleObj name="Equation" r:id="rId7" imgW="228600" imgH="215900" progId="Equation.DSMT4">
                    <p:embed/>
                    <p:pic>
                      <p:nvPicPr>
                        <p:cNvPr id="0" name="Object 3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893" y="2840"/>
                          <a:ext cx="144" cy="1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7421" name="Object 38"/>
            <p:cNvGraphicFramePr>
              <a:graphicFrameLocks noChangeAspect="1"/>
            </p:cNvGraphicFramePr>
            <p:nvPr/>
          </p:nvGraphicFramePr>
          <p:xfrm>
            <a:off x="4893" y="3595"/>
            <a:ext cx="136" cy="96"/>
          </p:xfrm>
          <a:graphic>
            <a:graphicData uri="http://schemas.openxmlformats.org/presentationml/2006/ole">
              <mc:AlternateContent xmlns:mc="http://schemas.openxmlformats.org/markup-compatibility/2006">
                <mc:Choice xmlns:v="urn:schemas-microsoft-com:vml" Requires="v">
                  <p:oleObj spid="_x0000_s6" name="Equation" r:id="rId9" imgW="215900" imgH="152400" progId="Equation.DSMT4">
                    <p:embed/>
                  </p:oleObj>
                </mc:Choice>
                <mc:Fallback>
                  <p:oleObj name="Equation" r:id="rId9" imgW="215900" imgH="152400" progId="Equation.DSMT4">
                    <p:embed/>
                    <p:pic>
                      <p:nvPicPr>
                        <p:cNvPr id="0" name="Object 3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893" y="3595"/>
                          <a:ext cx="136" cy="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7422" name="Object 39"/>
            <p:cNvGraphicFramePr>
              <a:graphicFrameLocks noChangeAspect="1"/>
            </p:cNvGraphicFramePr>
            <p:nvPr/>
          </p:nvGraphicFramePr>
          <p:xfrm>
            <a:off x="4928" y="3181"/>
            <a:ext cx="152" cy="152"/>
          </p:xfrm>
          <a:graphic>
            <a:graphicData uri="http://schemas.openxmlformats.org/presentationml/2006/ole">
              <mc:AlternateContent xmlns:mc="http://schemas.openxmlformats.org/markup-compatibility/2006">
                <mc:Choice xmlns:v="urn:schemas-microsoft-com:vml" Requires="v">
                  <p:oleObj spid="_x0000_s7" name="Equation" r:id="rId11" imgW="279400" imgH="279400" progId="Equation.DSMT4">
                    <p:embed/>
                  </p:oleObj>
                </mc:Choice>
                <mc:Fallback>
                  <p:oleObj name="Equation" r:id="rId11" imgW="279400" imgH="279400" progId="Equation.DSMT4">
                    <p:embed/>
                    <p:pic>
                      <p:nvPicPr>
                        <p:cNvPr id="0" name="Object 39"/>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928" y="3181"/>
                          <a:ext cx="152" cy="1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7423" name="Object 42"/>
            <p:cNvGraphicFramePr>
              <a:graphicFrameLocks noChangeAspect="1"/>
            </p:cNvGraphicFramePr>
            <p:nvPr/>
          </p:nvGraphicFramePr>
          <p:xfrm>
            <a:off x="4524" y="3181"/>
            <a:ext cx="144" cy="144"/>
          </p:xfrm>
          <a:graphic>
            <a:graphicData uri="http://schemas.openxmlformats.org/presentationml/2006/ole">
              <mc:AlternateContent xmlns:mc="http://schemas.openxmlformats.org/markup-compatibility/2006">
                <mc:Choice xmlns:v="urn:schemas-microsoft-com:vml" Requires="v">
                  <p:oleObj spid="_x0000_s8" name="Equation" r:id="rId13" imgW="228600" imgH="228600" progId="Equation.DSMT4">
                    <p:embed/>
                  </p:oleObj>
                </mc:Choice>
                <mc:Fallback>
                  <p:oleObj name="Equation" r:id="rId13" imgW="228600" imgH="228600" progId="Equation.DSMT4">
                    <p:embed/>
                    <p:pic>
                      <p:nvPicPr>
                        <p:cNvPr id="0" name="Object 42"/>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524" y="3181"/>
                          <a:ext cx="144" cy="1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64556" name="Object 44"/>
          <p:cNvGraphicFramePr>
            <a:graphicFrameLocks noChangeAspect="1"/>
          </p:cNvGraphicFramePr>
          <p:nvPr/>
        </p:nvGraphicFramePr>
        <p:xfrm>
          <a:off x="4746625" y="4329113"/>
          <a:ext cx="2565400" cy="952500"/>
        </p:xfrm>
        <a:graphic>
          <a:graphicData uri="http://schemas.openxmlformats.org/presentationml/2006/ole">
            <mc:AlternateContent xmlns:mc="http://schemas.openxmlformats.org/markup-compatibility/2006">
              <mc:Choice xmlns:v="urn:schemas-microsoft-com:vml" Requires="v">
                <p:oleObj spid="_x0000_s9" name="Equation" r:id="rId15" imgW="2565400" imgH="952500" progId="Equation.DSMT4">
                  <p:embed/>
                </p:oleObj>
              </mc:Choice>
              <mc:Fallback>
                <p:oleObj name="Equation" r:id="rId15" imgW="2565400" imgH="952500" progId="Equation.DSMT4">
                  <p:embed/>
                  <p:pic>
                    <p:nvPicPr>
                      <p:cNvPr id="0" name="Object 44"/>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746625" y="4329113"/>
                        <a:ext cx="2565400" cy="952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4563" name="Rectangle 51"/>
          <p:cNvSpPr>
            <a:spLocks noChangeArrowheads="1"/>
          </p:cNvSpPr>
          <p:nvPr/>
        </p:nvSpPr>
        <p:spPr bwMode="auto">
          <a:xfrm>
            <a:off x="2046288" y="5379720"/>
            <a:ext cx="8324850"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algn="l"/>
            <a:r>
              <a:rPr lang="zh-CN" altLang="en-US">
                <a:latin typeface="Times New Roman" panose="02020503050405090304" pitchFamily="18" charset="0"/>
                <a:cs typeface="Times New Roman" panose="02020503050405090304" pitchFamily="18" charset="0"/>
              </a:rPr>
              <a:t>当网络中含有受控源时，除源后，受控源仍保留在网络中，这时</a:t>
            </a:r>
            <a:r>
              <a:rPr lang="zh-CN" altLang="en-US">
                <a:solidFill>
                  <a:schemeClr val="accent2"/>
                </a:solidFill>
                <a:latin typeface="Times New Roman" panose="02020503050405090304" pitchFamily="18" charset="0"/>
                <a:cs typeface="Times New Roman" panose="02020503050405090304" pitchFamily="18" charset="0"/>
              </a:rPr>
              <a:t>不可以</a:t>
            </a:r>
            <a:r>
              <a:rPr lang="zh-CN" altLang="en-US">
                <a:latin typeface="Times New Roman" panose="02020503050405090304" pitchFamily="18" charset="0"/>
                <a:cs typeface="Times New Roman" panose="02020503050405090304" pitchFamily="18" charset="0"/>
              </a:rPr>
              <a:t>用上述方法的</a:t>
            </a:r>
            <a:r>
              <a:rPr lang="en-US" altLang="zh-CN">
                <a:latin typeface="Times New Roman" panose="02020503050405090304" pitchFamily="18" charset="0"/>
                <a:cs typeface="Times New Roman" panose="02020503050405090304" pitchFamily="18" charset="0"/>
              </a:rPr>
              <a:t>1</a:t>
            </a:r>
            <a:r>
              <a:rPr lang="zh-CN" altLang="en-US">
                <a:latin typeface="Times New Roman" panose="02020503050405090304" pitchFamily="18" charset="0"/>
                <a:cs typeface="Times New Roman" panose="02020503050405090304" pitchFamily="18" charset="0"/>
              </a:rPr>
              <a:t>计算等效电阻 </a:t>
            </a:r>
            <a:endParaRPr lang="zh-CN" altLang="en-US">
              <a:latin typeface="Times New Roman" panose="02020503050405090304" pitchFamily="18" charset="0"/>
              <a:cs typeface="Times New Roman" panose="02020503050405090304" pitchFamily="18" charset="0"/>
            </a:endParaRPr>
          </a:p>
        </p:txBody>
      </p:sp>
      <p:grpSp>
        <p:nvGrpSpPr>
          <p:cNvPr id="11" name="Group 55"/>
          <p:cNvGrpSpPr/>
          <p:nvPr/>
        </p:nvGrpSpPr>
        <p:grpSpPr bwMode="auto">
          <a:xfrm>
            <a:off x="8751888" y="1584325"/>
            <a:ext cx="1179512" cy="1703388"/>
            <a:chOff x="4071" y="2160"/>
            <a:chExt cx="743" cy="1073"/>
          </a:xfrm>
        </p:grpSpPr>
        <p:sp>
          <p:nvSpPr>
            <p:cNvPr id="17434" name="Rectangle 56"/>
            <p:cNvSpPr>
              <a:spLocks noChangeArrowheads="1"/>
            </p:cNvSpPr>
            <p:nvPr/>
          </p:nvSpPr>
          <p:spPr bwMode="auto">
            <a:xfrm>
              <a:off x="4071" y="2298"/>
              <a:ext cx="328" cy="864"/>
            </a:xfrm>
            <a:prstGeom prst="rect">
              <a:avLst/>
            </a:prstGeom>
            <a:solidFill>
              <a:schemeClr val="bg1"/>
            </a:solidFill>
            <a:ln w="28575">
              <a:solidFill>
                <a:schemeClr val="tx1"/>
              </a:solidFill>
              <a:miter lim="800000"/>
            </a:ln>
          </p:spPr>
          <p:txBody>
            <a:bodyPr wrap="none" anchor="ctr"/>
            <a:lstStyle/>
            <a:p>
              <a:endParaRPr lang="zh-CN" altLang="en-US">
                <a:latin typeface="Times New Roman" panose="02020503050405090304" pitchFamily="18" charset="0"/>
                <a:cs typeface="Times New Roman" panose="02020503050405090304" pitchFamily="18" charset="0"/>
              </a:endParaRPr>
            </a:p>
          </p:txBody>
        </p:sp>
        <p:sp>
          <p:nvSpPr>
            <p:cNvPr id="17435" name="Rectangle 57"/>
            <p:cNvSpPr>
              <a:spLocks noChangeArrowheads="1"/>
            </p:cNvSpPr>
            <p:nvPr/>
          </p:nvSpPr>
          <p:spPr bwMode="auto">
            <a:xfrm>
              <a:off x="4102" y="2586"/>
              <a:ext cx="286"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lIns="92075" tIns="46038" rIns="92075" bIns="46038">
              <a:spAutoFit/>
            </a:bodyPr>
            <a:lstStyle/>
            <a:p>
              <a:pPr algn="l" eaLnBrk="0" hangingPunct="0"/>
              <a:r>
                <a:rPr kumimoji="1" lang="en-US" altLang="zh-CN" sz="2000" i="1">
                  <a:solidFill>
                    <a:schemeClr val="folHlink"/>
                  </a:solidFill>
                  <a:latin typeface="Times New Roman" panose="02020503050405090304" pitchFamily="18" charset="0"/>
                  <a:ea typeface="宋体" pitchFamily="2" charset="-122"/>
                  <a:cs typeface="Times New Roman" panose="02020503050405090304" pitchFamily="18" charset="0"/>
                </a:rPr>
                <a:t>N</a:t>
              </a:r>
              <a:r>
                <a:rPr kumimoji="1" lang="en-US" altLang="zh-CN" sz="2000" i="1" baseline="-25000">
                  <a:solidFill>
                    <a:schemeClr val="folHlink"/>
                  </a:solidFill>
                  <a:latin typeface="Times New Roman" panose="02020503050405090304" pitchFamily="18" charset="0"/>
                  <a:ea typeface="宋体" pitchFamily="2" charset="-122"/>
                  <a:cs typeface="Times New Roman" panose="02020503050405090304" pitchFamily="18" charset="0"/>
                </a:rPr>
                <a:t>P</a:t>
              </a:r>
              <a:endParaRPr kumimoji="1" lang="en-US" altLang="zh-CN" sz="2000" i="1" baseline="-25000">
                <a:solidFill>
                  <a:schemeClr val="folHlink"/>
                </a:solidFill>
                <a:latin typeface="Times New Roman" panose="02020503050405090304" pitchFamily="18" charset="0"/>
                <a:ea typeface="宋体" pitchFamily="2" charset="-122"/>
                <a:cs typeface="Times New Roman" panose="02020503050405090304" pitchFamily="18" charset="0"/>
              </a:endParaRPr>
            </a:p>
          </p:txBody>
        </p:sp>
        <p:sp>
          <p:nvSpPr>
            <p:cNvPr id="17436" name="Line 58"/>
            <p:cNvSpPr>
              <a:spLocks noChangeShapeType="1"/>
            </p:cNvSpPr>
            <p:nvPr/>
          </p:nvSpPr>
          <p:spPr bwMode="auto">
            <a:xfrm flipV="1">
              <a:off x="4411" y="2387"/>
              <a:ext cx="283"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503050405090304" pitchFamily="18" charset="0"/>
                <a:cs typeface="Times New Roman" panose="02020503050405090304" pitchFamily="18" charset="0"/>
              </a:endParaRPr>
            </a:p>
          </p:txBody>
        </p:sp>
        <p:sp>
          <p:nvSpPr>
            <p:cNvPr id="17437" name="Line 59"/>
            <p:cNvSpPr>
              <a:spLocks noChangeShapeType="1"/>
            </p:cNvSpPr>
            <p:nvPr/>
          </p:nvSpPr>
          <p:spPr bwMode="auto">
            <a:xfrm>
              <a:off x="4407" y="3066"/>
              <a:ext cx="287" cy="1"/>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503050405090304" pitchFamily="18" charset="0"/>
                <a:cs typeface="Times New Roman" panose="02020503050405090304" pitchFamily="18" charset="0"/>
              </a:endParaRPr>
            </a:p>
          </p:txBody>
        </p:sp>
        <p:graphicFrame>
          <p:nvGraphicFramePr>
            <p:cNvPr id="17411" name="Object 60"/>
            <p:cNvGraphicFramePr/>
            <p:nvPr/>
          </p:nvGraphicFramePr>
          <p:xfrm>
            <a:off x="4694" y="2188"/>
            <a:ext cx="118" cy="126"/>
          </p:xfrm>
          <a:graphic>
            <a:graphicData uri="http://schemas.openxmlformats.org/presentationml/2006/ole">
              <mc:AlternateContent xmlns:mc="http://schemas.openxmlformats.org/markup-compatibility/2006">
                <mc:Choice xmlns:v="urn:schemas-microsoft-com:vml" Requires="v">
                  <p:oleObj spid="_x0000_s10" name="Equation" r:id="rId17" imgW="203200" imgH="215900" progId="Equation.DSMT4">
                    <p:embed/>
                  </p:oleObj>
                </mc:Choice>
                <mc:Fallback>
                  <p:oleObj name="Equation" r:id="rId17" imgW="203200" imgH="215900" progId="Equation.DSMT4">
                    <p:embed/>
                    <p:pic>
                      <p:nvPicPr>
                        <p:cNvPr id="0" name="Object 60"/>
                        <p:cNvPicPr preferRelativeResize="0">
                          <a:picLocks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694" y="2188"/>
                          <a:ext cx="118" cy="1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7412" name="Object 61"/>
            <p:cNvGraphicFramePr/>
            <p:nvPr/>
          </p:nvGraphicFramePr>
          <p:xfrm>
            <a:off x="4698" y="3067"/>
            <a:ext cx="110" cy="166"/>
          </p:xfrm>
          <a:graphic>
            <a:graphicData uri="http://schemas.openxmlformats.org/presentationml/2006/ole">
              <mc:AlternateContent xmlns:mc="http://schemas.openxmlformats.org/markup-compatibility/2006">
                <mc:Choice xmlns:v="urn:schemas-microsoft-com:vml" Requires="v">
                  <p:oleObj spid="_x0000_s12" name="Equation" r:id="rId19" imgW="190500" imgH="279400" progId="Equation.DSMT4">
                    <p:embed/>
                  </p:oleObj>
                </mc:Choice>
                <mc:Fallback>
                  <p:oleObj name="Equation" r:id="rId19" imgW="190500" imgH="279400" progId="Equation.DSMT4">
                    <p:embed/>
                    <p:pic>
                      <p:nvPicPr>
                        <p:cNvPr id="0" name="Object 61"/>
                        <p:cNvPicPr preferRelativeResize="0">
                          <a:picLocks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698" y="3067"/>
                          <a:ext cx="110" cy="1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7413" name="Object 62"/>
            <p:cNvGraphicFramePr>
              <a:graphicFrameLocks noChangeAspect="1"/>
            </p:cNvGraphicFramePr>
            <p:nvPr/>
          </p:nvGraphicFramePr>
          <p:xfrm>
            <a:off x="4638" y="2642"/>
            <a:ext cx="176" cy="176"/>
          </p:xfrm>
          <a:graphic>
            <a:graphicData uri="http://schemas.openxmlformats.org/presentationml/2006/ole">
              <mc:AlternateContent xmlns:mc="http://schemas.openxmlformats.org/markup-compatibility/2006">
                <mc:Choice xmlns:v="urn:schemas-microsoft-com:vml" Requires="v">
                  <p:oleObj spid="_x0000_s13" name="Equation" r:id="rId21" imgW="279400" imgH="279400" progId="Equation.DSMT4">
                    <p:embed/>
                  </p:oleObj>
                </mc:Choice>
                <mc:Fallback>
                  <p:oleObj name="Equation" r:id="rId21" imgW="279400" imgH="279400" progId="Equation.DSMT4">
                    <p:embed/>
                    <p:pic>
                      <p:nvPicPr>
                        <p:cNvPr id="0" name="Object 62"/>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4638" y="2642"/>
                          <a:ext cx="176" cy="17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7438" name="Line 63"/>
            <p:cNvSpPr>
              <a:spLocks noChangeShapeType="1"/>
            </p:cNvSpPr>
            <p:nvPr/>
          </p:nvSpPr>
          <p:spPr bwMode="auto">
            <a:xfrm flipH="1">
              <a:off x="4524" y="2387"/>
              <a:ext cx="114" cy="0"/>
            </a:xfrm>
            <a:prstGeom prst="line">
              <a:avLst/>
            </a:prstGeom>
            <a:noFill/>
            <a:ln w="9525">
              <a:solidFill>
                <a:schemeClr val="tx1"/>
              </a:solidFill>
              <a:round/>
              <a:tailEnd type="stealth" w="lg" len="lg"/>
            </a:ln>
            <a:extLst>
              <a:ext uri="{909E8E84-426E-40DD-AFC4-6F175D3DCCD1}">
                <a14:hiddenFill xmlns:a14="http://schemas.microsoft.com/office/drawing/2010/main">
                  <a:noFill/>
                </a14:hiddenFill>
              </a:ext>
            </a:extLst>
          </p:spPr>
          <p:txBody>
            <a:bodyPr/>
            <a:lstStyle/>
            <a:p>
              <a:endParaRPr lang="zh-CN" altLang="en-US">
                <a:latin typeface="Times New Roman" panose="02020503050405090304" pitchFamily="18" charset="0"/>
                <a:cs typeface="Times New Roman" panose="02020503050405090304" pitchFamily="18" charset="0"/>
              </a:endParaRPr>
            </a:p>
          </p:txBody>
        </p:sp>
        <p:graphicFrame>
          <p:nvGraphicFramePr>
            <p:cNvPr id="17414" name="Object 64"/>
            <p:cNvGraphicFramePr>
              <a:graphicFrameLocks noChangeAspect="1"/>
            </p:cNvGraphicFramePr>
            <p:nvPr/>
          </p:nvGraphicFramePr>
          <p:xfrm>
            <a:off x="4489" y="2160"/>
            <a:ext cx="134" cy="176"/>
          </p:xfrm>
          <a:graphic>
            <a:graphicData uri="http://schemas.openxmlformats.org/presentationml/2006/ole">
              <mc:AlternateContent xmlns:mc="http://schemas.openxmlformats.org/markup-compatibility/2006">
                <mc:Choice xmlns:v="urn:schemas-microsoft-com:vml" Requires="v">
                  <p:oleObj spid="_x0000_s14" name="Equation" r:id="rId23" imgW="203200" imgH="266700" progId="Equation.DSMT4">
                    <p:embed/>
                  </p:oleObj>
                </mc:Choice>
                <mc:Fallback>
                  <p:oleObj name="Equation" r:id="rId23" imgW="203200" imgH="266700" progId="Equation.DSMT4">
                    <p:embed/>
                    <p:pic>
                      <p:nvPicPr>
                        <p:cNvPr id="0" name="Object 64"/>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4489" y="2160"/>
                          <a:ext cx="134" cy="17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7415" name="Object 65"/>
            <p:cNvGraphicFramePr>
              <a:graphicFrameLocks noChangeAspect="1"/>
            </p:cNvGraphicFramePr>
            <p:nvPr/>
          </p:nvGraphicFramePr>
          <p:xfrm>
            <a:off x="4666" y="2415"/>
            <a:ext cx="120" cy="120"/>
          </p:xfrm>
          <a:graphic>
            <a:graphicData uri="http://schemas.openxmlformats.org/presentationml/2006/ole">
              <mc:AlternateContent xmlns:mc="http://schemas.openxmlformats.org/markup-compatibility/2006">
                <mc:Choice xmlns:v="urn:schemas-microsoft-com:vml" Requires="v">
                  <p:oleObj spid="_x0000_s15" name="Equation" r:id="rId25" imgW="190500" imgH="190500" progId="Equation.DSMT4">
                    <p:embed/>
                  </p:oleObj>
                </mc:Choice>
                <mc:Fallback>
                  <p:oleObj name="Equation" r:id="rId25" imgW="190500" imgH="190500" progId="Equation.DSMT4">
                    <p:embed/>
                    <p:pic>
                      <p:nvPicPr>
                        <p:cNvPr id="0" name="Object 65"/>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4666" y="2415"/>
                          <a:ext cx="120" cy="1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7416" name="Object 66"/>
            <p:cNvGraphicFramePr>
              <a:graphicFrameLocks noChangeAspect="1"/>
            </p:cNvGraphicFramePr>
            <p:nvPr/>
          </p:nvGraphicFramePr>
          <p:xfrm>
            <a:off x="4666" y="2959"/>
            <a:ext cx="120" cy="80"/>
          </p:xfrm>
          <a:graphic>
            <a:graphicData uri="http://schemas.openxmlformats.org/presentationml/2006/ole">
              <mc:AlternateContent xmlns:mc="http://schemas.openxmlformats.org/markup-compatibility/2006">
                <mc:Choice xmlns:v="urn:schemas-microsoft-com:vml" Requires="v">
                  <p:oleObj spid="_x0000_s16" name="Equation" r:id="rId27" imgW="190500" imgH="127000" progId="Equation.DSMT4">
                    <p:embed/>
                  </p:oleObj>
                </mc:Choice>
                <mc:Fallback>
                  <p:oleObj name="Equation" r:id="rId27" imgW="190500" imgH="127000" progId="Equation.DSMT4">
                    <p:embed/>
                    <p:pic>
                      <p:nvPicPr>
                        <p:cNvPr id="0" name="Object 66"/>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4666" y="2959"/>
                          <a:ext cx="120" cy="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18" name="灯片编号占位符 17"/>
          <p:cNvSpPr>
            <a:spLocks noGrp="1"/>
          </p:cNvSpPr>
          <p:nvPr>
            <p:ph type="sldNum" sz="quarter" idx="12"/>
            <p:custDataLst>
              <p:tags r:id="rId29"/>
            </p:custDataLst>
          </p:nvPr>
        </p:nvSpPr>
        <p:spPr/>
        <p:txBody>
          <a:bodyPr/>
          <a:lstStyle/>
          <a:p>
            <a:fld id="{6D22F896-40B5-4ADD-8801-0D06FADFA095}" type="slidenum">
              <a:rPr lang="en-US" dirty="0"/>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4517">
                                            <p:txEl>
                                              <p:pRg st="0" end="0"/>
                                            </p:txEl>
                                          </p:spTgt>
                                        </p:tgtEl>
                                        <p:attrNameLst>
                                          <p:attrName>style.visibility</p:attrName>
                                        </p:attrNameLst>
                                      </p:cBhvr>
                                      <p:to>
                                        <p:strVal val="visible"/>
                                      </p:to>
                                    </p:set>
                                    <p:animEffect transition="in" filter="wipe(left)">
                                      <p:cBhvr>
                                        <p:cTn id="7" dur="500"/>
                                        <p:tgtEl>
                                          <p:spTgt spid="6451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64517">
                                            <p:txEl>
                                              <p:pRg st="1" end="1"/>
                                            </p:txEl>
                                          </p:spTgt>
                                        </p:tgtEl>
                                        <p:attrNameLst>
                                          <p:attrName>style.visibility</p:attrName>
                                        </p:attrNameLst>
                                      </p:cBhvr>
                                      <p:to>
                                        <p:strVal val="visible"/>
                                      </p:to>
                                    </p:set>
                                    <p:animEffect transition="in" filter="wipe(left)">
                                      <p:cBhvr>
                                        <p:cTn id="12" dur="500"/>
                                        <p:tgtEl>
                                          <p:spTgt spid="6451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64518"/>
                                        </p:tgtEl>
                                        <p:attrNameLst>
                                          <p:attrName>style.visibility</p:attrName>
                                        </p:attrNameLst>
                                      </p:cBhvr>
                                      <p:to>
                                        <p:strVal val="visible"/>
                                      </p:to>
                                    </p:set>
                                    <p:animEffect transition="in" filter="dissolve">
                                      <p:cBhvr>
                                        <p:cTn id="17" dur="500"/>
                                        <p:tgtEl>
                                          <p:spTgt spid="6451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64519">
                                            <p:txEl>
                                              <p:pRg st="0" end="0"/>
                                            </p:txEl>
                                          </p:spTgt>
                                        </p:tgtEl>
                                        <p:attrNameLst>
                                          <p:attrName>style.visibility</p:attrName>
                                        </p:attrNameLst>
                                      </p:cBhvr>
                                      <p:to>
                                        <p:strVal val="visible"/>
                                      </p:to>
                                    </p:set>
                                    <p:animEffect transition="in" filter="wipe(left)">
                                      <p:cBhvr>
                                        <p:cTn id="22" dur="500"/>
                                        <p:tgtEl>
                                          <p:spTgt spid="64519">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64519">
                                            <p:txEl>
                                              <p:pRg st="1" end="1"/>
                                            </p:txEl>
                                          </p:spTgt>
                                        </p:tgtEl>
                                        <p:attrNameLst>
                                          <p:attrName>style.visibility</p:attrName>
                                        </p:attrNameLst>
                                      </p:cBhvr>
                                      <p:to>
                                        <p:strVal val="visible"/>
                                      </p:to>
                                    </p:set>
                                    <p:animEffect transition="in" filter="wipe(left)">
                                      <p:cBhvr>
                                        <p:cTn id="27" dur="500"/>
                                        <p:tgtEl>
                                          <p:spTgt spid="64519">
                                            <p:txEl>
                                              <p:pRg st="1" end="1"/>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64519">
                                            <p:txEl>
                                              <p:pRg st="2" end="2"/>
                                            </p:txEl>
                                          </p:spTgt>
                                        </p:tgtEl>
                                        <p:attrNameLst>
                                          <p:attrName>style.visibility</p:attrName>
                                        </p:attrNameLst>
                                      </p:cBhvr>
                                      <p:to>
                                        <p:strVal val="visible"/>
                                      </p:to>
                                    </p:set>
                                    <p:animEffect transition="in" filter="wipe(left)">
                                      <p:cBhvr>
                                        <p:cTn id="32" dur="500"/>
                                        <p:tgtEl>
                                          <p:spTgt spid="64519">
                                            <p:txEl>
                                              <p:pRg st="2" end="2"/>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64519">
                                            <p:txEl>
                                              <p:pRg st="3" end="3"/>
                                            </p:txEl>
                                          </p:spTgt>
                                        </p:tgtEl>
                                        <p:attrNameLst>
                                          <p:attrName>style.visibility</p:attrName>
                                        </p:attrNameLst>
                                      </p:cBhvr>
                                      <p:to>
                                        <p:strVal val="visible"/>
                                      </p:to>
                                    </p:set>
                                    <p:animEffect transition="in" filter="wipe(left)">
                                      <p:cBhvr>
                                        <p:cTn id="37" dur="500"/>
                                        <p:tgtEl>
                                          <p:spTgt spid="64519">
                                            <p:txEl>
                                              <p:pRg st="3" end="3"/>
                                            </p:txEl>
                                          </p:spTgt>
                                        </p:tgtEl>
                                      </p:cBhvr>
                                    </p:animEffect>
                                  </p:childTnLst>
                                </p:cTn>
                              </p:par>
                            </p:childTnLst>
                          </p:cTn>
                        </p:par>
                        <p:par>
                          <p:cTn id="38" fill="hold">
                            <p:stCondLst>
                              <p:cond delay="500"/>
                            </p:stCondLst>
                            <p:childTnLst>
                              <p:par>
                                <p:cTn id="39" presetID="9" presetClass="entr" presetSubtype="0" fill="hold" nodeType="afterEffect">
                                  <p:stCondLst>
                                    <p:cond delay="0"/>
                                  </p:stCondLst>
                                  <p:childTnLst>
                                    <p:set>
                                      <p:cBhvr>
                                        <p:cTn id="40" dur="1" fill="hold">
                                          <p:stCondLst>
                                            <p:cond delay="0"/>
                                          </p:stCondLst>
                                        </p:cTn>
                                        <p:tgtEl>
                                          <p:spTgt spid="2"/>
                                        </p:tgtEl>
                                        <p:attrNameLst>
                                          <p:attrName>style.visibility</p:attrName>
                                        </p:attrNameLst>
                                      </p:cBhvr>
                                      <p:to>
                                        <p:strVal val="visible"/>
                                      </p:to>
                                    </p:set>
                                    <p:animEffect transition="in" filter="dissolve">
                                      <p:cBhvr>
                                        <p:cTn id="41" dur="500"/>
                                        <p:tgtEl>
                                          <p:spTgt spid="2"/>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nodeType="clickEffect">
                                  <p:stCondLst>
                                    <p:cond delay="0"/>
                                  </p:stCondLst>
                                  <p:childTnLst>
                                    <p:set>
                                      <p:cBhvr>
                                        <p:cTn id="45" dur="1" fill="hold">
                                          <p:stCondLst>
                                            <p:cond delay="0"/>
                                          </p:stCondLst>
                                        </p:cTn>
                                        <p:tgtEl>
                                          <p:spTgt spid="64556"/>
                                        </p:tgtEl>
                                        <p:attrNameLst>
                                          <p:attrName>style.visibility</p:attrName>
                                        </p:attrNameLst>
                                      </p:cBhvr>
                                      <p:to>
                                        <p:strVal val="visible"/>
                                      </p:to>
                                    </p:set>
                                    <p:animEffect transition="in" filter="wipe(left)">
                                      <p:cBhvr>
                                        <p:cTn id="46" dur="500"/>
                                        <p:tgtEl>
                                          <p:spTgt spid="64556"/>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1" fill="hold" grpId="0" nodeType="clickEffect">
                                  <p:stCondLst>
                                    <p:cond delay="0"/>
                                  </p:stCondLst>
                                  <p:childTnLst>
                                    <p:set>
                                      <p:cBhvr>
                                        <p:cTn id="50" dur="1" fill="hold">
                                          <p:stCondLst>
                                            <p:cond delay="0"/>
                                          </p:stCondLst>
                                        </p:cTn>
                                        <p:tgtEl>
                                          <p:spTgt spid="64563"/>
                                        </p:tgtEl>
                                        <p:attrNameLst>
                                          <p:attrName>style.visibility</p:attrName>
                                        </p:attrNameLst>
                                      </p:cBhvr>
                                      <p:to>
                                        <p:strVal val="visible"/>
                                      </p:to>
                                    </p:set>
                                    <p:animEffect transition="in" filter="wipe(up)">
                                      <p:cBhvr>
                                        <p:cTn id="51" dur="500"/>
                                        <p:tgtEl>
                                          <p:spTgt spid="645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518" grpId="0"/>
      <p:bldP spid="64563" grpId="0"/>
    </p:bld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10"/>
          <p:cNvGrpSpPr/>
          <p:nvPr/>
        </p:nvGrpSpPr>
        <p:grpSpPr bwMode="auto">
          <a:xfrm>
            <a:off x="8715375" y="1813560"/>
            <a:ext cx="1746250" cy="2401888"/>
            <a:chOff x="3390" y="2160"/>
            <a:chExt cx="1100" cy="1513"/>
          </a:xfrm>
        </p:grpSpPr>
        <p:sp>
          <p:nvSpPr>
            <p:cNvPr id="68639" name="Oval 31"/>
            <p:cNvSpPr>
              <a:spLocks noChangeArrowheads="1"/>
            </p:cNvSpPr>
            <p:nvPr/>
          </p:nvSpPr>
          <p:spPr bwMode="auto">
            <a:xfrm>
              <a:off x="3390" y="3109"/>
              <a:ext cx="184" cy="184"/>
            </a:xfrm>
            <a:prstGeom prst="ellipse">
              <a:avLst/>
            </a:prstGeom>
            <a:gradFill rotWithShape="1">
              <a:gsLst>
                <a:gs pos="0">
                  <a:schemeClr val="accent1">
                    <a:gamma/>
                    <a:shade val="46275"/>
                    <a:invGamma/>
                  </a:schemeClr>
                </a:gs>
                <a:gs pos="50000">
                  <a:schemeClr val="accent1"/>
                </a:gs>
                <a:gs pos="100000">
                  <a:schemeClr val="accent1">
                    <a:gamma/>
                    <a:shade val="46275"/>
                    <a:invGamma/>
                  </a:schemeClr>
                </a:gs>
              </a:gsLst>
              <a:lin ang="5400000" scaled="1"/>
            </a:gradFill>
            <a:ln w="28575">
              <a:solidFill>
                <a:schemeClr val="tx1"/>
              </a:solidFill>
              <a:round/>
            </a:ln>
            <a:effectLst/>
          </p:spPr>
          <p:txBody>
            <a:bodyPr wrap="none" anchor="ctr"/>
            <a:lstStyle/>
            <a:p>
              <a:pPr>
                <a:defRPr/>
              </a:pPr>
              <a:endParaRPr lang="zh-CN" altLang="en-US">
                <a:latin typeface="Times New Roman" panose="02020503050405090304" pitchFamily="18" charset="0"/>
                <a:cs typeface="Times New Roman" panose="02020503050405090304" pitchFamily="18" charset="0"/>
              </a:endParaRPr>
            </a:p>
          </p:txBody>
        </p:sp>
        <p:sp>
          <p:nvSpPr>
            <p:cNvPr id="18500" name="Line 27"/>
            <p:cNvSpPr>
              <a:spLocks noChangeShapeType="1"/>
            </p:cNvSpPr>
            <p:nvPr/>
          </p:nvSpPr>
          <p:spPr bwMode="auto">
            <a:xfrm flipV="1">
              <a:off x="3929" y="2443"/>
              <a:ext cx="200" cy="0"/>
            </a:xfrm>
            <a:prstGeom prst="line">
              <a:avLst/>
            </a:prstGeom>
            <a:noFill/>
            <a:ln w="28575">
              <a:solidFill>
                <a:schemeClr val="tx1"/>
              </a:solidFill>
              <a:round/>
              <a:headEnd type="none" w="sm" len="sm"/>
              <a:tailEnd type="stealth" w="lg" len="lg"/>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503050405090304" pitchFamily="18" charset="0"/>
                <a:cs typeface="Times New Roman" panose="02020503050405090304" pitchFamily="18" charset="0"/>
              </a:endParaRPr>
            </a:p>
          </p:txBody>
        </p:sp>
        <p:sp>
          <p:nvSpPr>
            <p:cNvPr id="18501" name="Line 30"/>
            <p:cNvSpPr>
              <a:spLocks noChangeShapeType="1"/>
            </p:cNvSpPr>
            <p:nvPr/>
          </p:nvSpPr>
          <p:spPr bwMode="auto">
            <a:xfrm>
              <a:off x="3482" y="2433"/>
              <a:ext cx="0" cy="1008"/>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503050405090304" pitchFamily="18" charset="0"/>
                <a:cs typeface="Times New Roman" panose="02020503050405090304" pitchFamily="18" charset="0"/>
              </a:endParaRPr>
            </a:p>
          </p:txBody>
        </p:sp>
        <p:sp>
          <p:nvSpPr>
            <p:cNvPr id="18502" name="Line 32"/>
            <p:cNvSpPr>
              <a:spLocks noChangeShapeType="1"/>
            </p:cNvSpPr>
            <p:nvPr/>
          </p:nvSpPr>
          <p:spPr bwMode="auto">
            <a:xfrm>
              <a:off x="3499" y="2443"/>
              <a:ext cx="288"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503050405090304" pitchFamily="18" charset="0"/>
                <a:cs typeface="Times New Roman" panose="02020503050405090304" pitchFamily="18" charset="0"/>
              </a:endParaRPr>
            </a:p>
          </p:txBody>
        </p:sp>
        <p:sp>
          <p:nvSpPr>
            <p:cNvPr id="18503" name="Freeform 34"/>
            <p:cNvSpPr/>
            <p:nvPr/>
          </p:nvSpPr>
          <p:spPr bwMode="auto">
            <a:xfrm>
              <a:off x="3475" y="2437"/>
              <a:ext cx="792" cy="1009"/>
            </a:xfrm>
            <a:custGeom>
              <a:avLst/>
              <a:gdLst>
                <a:gd name="T0" fmla="*/ 0 w 481"/>
                <a:gd name="T1" fmla="*/ 0 h 1009"/>
                <a:gd name="T2" fmla="*/ 790 w 481"/>
                <a:gd name="T3" fmla="*/ 0 h 1009"/>
                <a:gd name="T4" fmla="*/ 790 w 481"/>
                <a:gd name="T5" fmla="*/ 1008 h 1009"/>
                <a:gd name="T6" fmla="*/ 0 w 481"/>
                <a:gd name="T7" fmla="*/ 1008 h 1009"/>
                <a:gd name="T8" fmla="*/ 0 60000 65536"/>
                <a:gd name="T9" fmla="*/ 0 60000 65536"/>
                <a:gd name="T10" fmla="*/ 0 60000 65536"/>
                <a:gd name="T11" fmla="*/ 0 60000 65536"/>
                <a:gd name="T12" fmla="*/ 0 w 481"/>
                <a:gd name="T13" fmla="*/ 0 h 1009"/>
                <a:gd name="T14" fmla="*/ 481 w 481"/>
                <a:gd name="T15" fmla="*/ 1009 h 1009"/>
              </a:gdLst>
              <a:ahLst/>
              <a:cxnLst>
                <a:cxn ang="T8">
                  <a:pos x="T0" y="T1"/>
                </a:cxn>
                <a:cxn ang="T9">
                  <a:pos x="T2" y="T3"/>
                </a:cxn>
                <a:cxn ang="T10">
                  <a:pos x="T4" y="T5"/>
                </a:cxn>
                <a:cxn ang="T11">
                  <a:pos x="T6" y="T7"/>
                </a:cxn>
              </a:cxnLst>
              <a:rect l="T12" t="T13" r="T14" b="T15"/>
              <a:pathLst>
                <a:path w="481" h="1009">
                  <a:moveTo>
                    <a:pt x="0" y="0"/>
                  </a:moveTo>
                  <a:lnTo>
                    <a:pt x="480" y="0"/>
                  </a:lnTo>
                  <a:lnTo>
                    <a:pt x="480" y="1008"/>
                  </a:lnTo>
                  <a:lnTo>
                    <a:pt x="0" y="1008"/>
                  </a:lnTo>
                </a:path>
              </a:pathLst>
            </a:custGeom>
            <a:noFill/>
            <a:ln w="28575" cap="rnd" cmpd="sng">
              <a:solidFill>
                <a:schemeClr val="tx1"/>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zh-CN" altLang="en-US">
                <a:latin typeface="Times New Roman" panose="02020503050405090304" pitchFamily="18" charset="0"/>
                <a:cs typeface="Times New Roman" panose="02020503050405090304" pitchFamily="18" charset="0"/>
              </a:endParaRPr>
            </a:p>
          </p:txBody>
        </p:sp>
        <p:sp>
          <p:nvSpPr>
            <p:cNvPr id="68643" name="Rectangle 35"/>
            <p:cNvSpPr>
              <a:spLocks noChangeArrowheads="1"/>
            </p:cNvSpPr>
            <p:nvPr/>
          </p:nvSpPr>
          <p:spPr bwMode="auto">
            <a:xfrm>
              <a:off x="4215" y="2773"/>
              <a:ext cx="96" cy="336"/>
            </a:xfrm>
            <a:prstGeom prst="rect">
              <a:avLst/>
            </a:prstGeom>
            <a:gradFill rotWithShape="1">
              <a:gsLst>
                <a:gs pos="0">
                  <a:schemeClr val="accent1">
                    <a:gamma/>
                    <a:shade val="46275"/>
                    <a:invGamma/>
                  </a:schemeClr>
                </a:gs>
                <a:gs pos="50000">
                  <a:schemeClr val="accent1"/>
                </a:gs>
                <a:gs pos="100000">
                  <a:schemeClr val="accent1">
                    <a:gamma/>
                    <a:shade val="46275"/>
                    <a:invGamma/>
                  </a:schemeClr>
                </a:gs>
              </a:gsLst>
              <a:lin ang="0" scaled="1"/>
            </a:gradFill>
            <a:ln w="28575">
              <a:solidFill>
                <a:schemeClr val="tx1"/>
              </a:solidFill>
              <a:miter lim="800000"/>
            </a:ln>
            <a:effectLst/>
          </p:spPr>
          <p:txBody>
            <a:bodyPr wrap="none" anchor="ctr"/>
            <a:lstStyle/>
            <a:p>
              <a:pPr>
                <a:defRPr/>
              </a:pPr>
              <a:endParaRPr lang="zh-CN" altLang="en-US">
                <a:latin typeface="Times New Roman" panose="02020503050405090304" pitchFamily="18" charset="0"/>
                <a:cs typeface="Times New Roman" panose="02020503050405090304" pitchFamily="18" charset="0"/>
              </a:endParaRPr>
            </a:p>
          </p:txBody>
        </p:sp>
        <p:sp>
          <p:nvSpPr>
            <p:cNvPr id="68644" name="Rectangle 36"/>
            <p:cNvSpPr>
              <a:spLocks noChangeArrowheads="1"/>
            </p:cNvSpPr>
            <p:nvPr/>
          </p:nvSpPr>
          <p:spPr bwMode="auto">
            <a:xfrm>
              <a:off x="3438" y="2581"/>
              <a:ext cx="96" cy="336"/>
            </a:xfrm>
            <a:prstGeom prst="rect">
              <a:avLst/>
            </a:prstGeom>
            <a:gradFill rotWithShape="1">
              <a:gsLst>
                <a:gs pos="0">
                  <a:schemeClr val="accent1">
                    <a:gamma/>
                    <a:shade val="46275"/>
                    <a:invGamma/>
                  </a:schemeClr>
                </a:gs>
                <a:gs pos="50000">
                  <a:schemeClr val="accent1"/>
                </a:gs>
                <a:gs pos="100000">
                  <a:schemeClr val="accent1">
                    <a:gamma/>
                    <a:shade val="46275"/>
                    <a:invGamma/>
                  </a:schemeClr>
                </a:gs>
              </a:gsLst>
              <a:lin ang="0" scaled="1"/>
            </a:gradFill>
            <a:ln w="28575">
              <a:solidFill>
                <a:schemeClr val="tx1"/>
              </a:solidFill>
              <a:miter lim="800000"/>
            </a:ln>
            <a:effectLst/>
          </p:spPr>
          <p:txBody>
            <a:bodyPr wrap="none" anchor="ctr"/>
            <a:lstStyle/>
            <a:p>
              <a:pPr>
                <a:defRPr/>
              </a:pPr>
              <a:endParaRPr lang="zh-CN" altLang="en-US">
                <a:latin typeface="Times New Roman" panose="02020503050405090304" pitchFamily="18" charset="0"/>
                <a:cs typeface="Times New Roman" panose="02020503050405090304" pitchFamily="18" charset="0"/>
              </a:endParaRPr>
            </a:p>
          </p:txBody>
        </p:sp>
        <p:sp>
          <p:nvSpPr>
            <p:cNvPr id="68651" name="Rectangle 43"/>
            <p:cNvSpPr>
              <a:spLocks noChangeArrowheads="1"/>
            </p:cNvSpPr>
            <p:nvPr/>
          </p:nvSpPr>
          <p:spPr bwMode="auto">
            <a:xfrm>
              <a:off x="3639" y="2389"/>
              <a:ext cx="336" cy="96"/>
            </a:xfrm>
            <a:prstGeom prst="rect">
              <a:avLst/>
            </a:prstGeom>
            <a:gradFill rotWithShape="1">
              <a:gsLst>
                <a:gs pos="0">
                  <a:schemeClr val="accent1">
                    <a:gamma/>
                    <a:shade val="46275"/>
                    <a:invGamma/>
                  </a:schemeClr>
                </a:gs>
                <a:gs pos="50000">
                  <a:schemeClr val="accent1"/>
                </a:gs>
                <a:gs pos="100000">
                  <a:schemeClr val="accent1">
                    <a:gamma/>
                    <a:shade val="46275"/>
                    <a:invGamma/>
                  </a:schemeClr>
                </a:gs>
              </a:gsLst>
              <a:lin ang="5400000" scaled="1"/>
            </a:gradFill>
            <a:ln w="28575">
              <a:solidFill>
                <a:schemeClr val="tx1"/>
              </a:solidFill>
              <a:miter lim="800000"/>
            </a:ln>
            <a:effectLst/>
          </p:spPr>
          <p:txBody>
            <a:bodyPr wrap="none" anchor="ctr"/>
            <a:lstStyle/>
            <a:p>
              <a:pPr>
                <a:defRPr/>
              </a:pPr>
              <a:endParaRPr lang="zh-CN" altLang="en-US">
                <a:latin typeface="Times New Roman" panose="02020503050405090304" pitchFamily="18" charset="0"/>
                <a:cs typeface="Times New Roman" panose="02020503050405090304" pitchFamily="18" charset="0"/>
              </a:endParaRPr>
            </a:p>
          </p:txBody>
        </p:sp>
        <p:graphicFrame>
          <p:nvGraphicFramePr>
            <p:cNvPr id="18462" name="Object 63"/>
            <p:cNvGraphicFramePr>
              <a:graphicFrameLocks noChangeAspect="1"/>
            </p:cNvGraphicFramePr>
            <p:nvPr/>
          </p:nvGraphicFramePr>
          <p:xfrm>
            <a:off x="3475" y="2217"/>
            <a:ext cx="112" cy="120"/>
          </p:xfrm>
          <a:graphic>
            <a:graphicData uri="http://schemas.openxmlformats.org/presentationml/2006/ole">
              <mc:AlternateContent xmlns:mc="http://schemas.openxmlformats.org/markup-compatibility/2006">
                <mc:Choice xmlns:v="urn:schemas-microsoft-com:vml" Requires="v">
                  <p:oleObj spid="_x0000_s92" name="Equation" r:id="rId1" imgW="177800" imgH="190500" progId="Equation.DSMT4">
                    <p:embed/>
                  </p:oleObj>
                </mc:Choice>
                <mc:Fallback>
                  <p:oleObj name="Equation" r:id="rId1" imgW="177800" imgH="190500" progId="Equation.DSMT4">
                    <p:embed/>
                    <p:pic>
                      <p:nvPicPr>
                        <p:cNvPr id="0" name="Object 6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75" y="2217"/>
                          <a:ext cx="112" cy="1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8463" name="Object 64"/>
            <p:cNvGraphicFramePr>
              <a:graphicFrameLocks noChangeAspect="1"/>
            </p:cNvGraphicFramePr>
            <p:nvPr/>
          </p:nvGraphicFramePr>
          <p:xfrm>
            <a:off x="3844" y="3521"/>
            <a:ext cx="104" cy="152"/>
          </p:xfrm>
          <a:graphic>
            <a:graphicData uri="http://schemas.openxmlformats.org/presentationml/2006/ole">
              <mc:AlternateContent xmlns:mc="http://schemas.openxmlformats.org/markup-compatibility/2006">
                <mc:Choice xmlns:v="urn:schemas-microsoft-com:vml" Requires="v">
                  <p:oleObj spid="_x0000_s3" name="Equation" r:id="rId3" imgW="165100" imgH="241300" progId="Equation.DSMT4">
                    <p:embed/>
                  </p:oleObj>
                </mc:Choice>
                <mc:Fallback>
                  <p:oleObj name="Equation" r:id="rId3" imgW="165100" imgH="241300" progId="Equation.DSMT4">
                    <p:embed/>
                    <p:pic>
                      <p:nvPicPr>
                        <p:cNvPr id="0" name="Object 6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44" y="3521"/>
                          <a:ext cx="104" cy="1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8464" name="Object 65"/>
            <p:cNvGraphicFramePr>
              <a:graphicFrameLocks noChangeAspect="1"/>
            </p:cNvGraphicFramePr>
            <p:nvPr/>
          </p:nvGraphicFramePr>
          <p:xfrm>
            <a:off x="4241" y="2273"/>
            <a:ext cx="104" cy="120"/>
          </p:xfrm>
          <a:graphic>
            <a:graphicData uri="http://schemas.openxmlformats.org/presentationml/2006/ole">
              <mc:AlternateContent xmlns:mc="http://schemas.openxmlformats.org/markup-compatibility/2006">
                <mc:Choice xmlns:v="urn:schemas-microsoft-com:vml" Requires="v">
                  <p:oleObj spid="_x0000_s4" name="Equation" r:id="rId5" imgW="165100" imgH="190500" progId="Equation.DSMT4">
                    <p:embed/>
                  </p:oleObj>
                </mc:Choice>
                <mc:Fallback>
                  <p:oleObj name="Equation" r:id="rId5" imgW="165100" imgH="190500" progId="Equation.DSMT4">
                    <p:embed/>
                    <p:pic>
                      <p:nvPicPr>
                        <p:cNvPr id="0" name="Object 6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41" y="2273"/>
                          <a:ext cx="104" cy="1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8465" name="Object 88"/>
            <p:cNvGraphicFramePr>
              <a:graphicFrameLocks noChangeAspect="1"/>
            </p:cNvGraphicFramePr>
            <p:nvPr/>
          </p:nvGraphicFramePr>
          <p:xfrm>
            <a:off x="3528" y="2632"/>
            <a:ext cx="184" cy="208"/>
          </p:xfrm>
          <a:graphic>
            <a:graphicData uri="http://schemas.openxmlformats.org/presentationml/2006/ole">
              <mc:AlternateContent xmlns:mc="http://schemas.openxmlformats.org/markup-compatibility/2006">
                <mc:Choice xmlns:v="urn:schemas-microsoft-com:vml" Requires="v">
                  <p:oleObj spid="_x0000_s5" name="Equation" r:id="rId7" imgW="292100" imgH="330200" progId="Equation.DSMT4">
                    <p:embed/>
                  </p:oleObj>
                </mc:Choice>
                <mc:Fallback>
                  <p:oleObj name="Equation" r:id="rId7" imgW="292100" imgH="330200" progId="Equation.DSMT4">
                    <p:embed/>
                    <p:pic>
                      <p:nvPicPr>
                        <p:cNvPr id="0" name="Object 8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28" y="2632"/>
                          <a:ext cx="184" cy="2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8466" name="Object 89"/>
            <p:cNvGraphicFramePr>
              <a:graphicFrameLocks noChangeAspect="1"/>
            </p:cNvGraphicFramePr>
            <p:nvPr/>
          </p:nvGraphicFramePr>
          <p:xfrm>
            <a:off x="3730" y="2160"/>
            <a:ext cx="184" cy="208"/>
          </p:xfrm>
          <a:graphic>
            <a:graphicData uri="http://schemas.openxmlformats.org/presentationml/2006/ole">
              <mc:AlternateContent xmlns:mc="http://schemas.openxmlformats.org/markup-compatibility/2006">
                <mc:Choice xmlns:v="urn:schemas-microsoft-com:vml" Requires="v">
                  <p:oleObj spid="_x0000_s6" name="Equation" r:id="rId9" imgW="292100" imgH="330200" progId="Equation.DSMT4">
                    <p:embed/>
                  </p:oleObj>
                </mc:Choice>
                <mc:Fallback>
                  <p:oleObj name="Equation" r:id="rId9" imgW="292100" imgH="330200" progId="Equation.DSMT4">
                    <p:embed/>
                    <p:pic>
                      <p:nvPicPr>
                        <p:cNvPr id="0" name="Object 8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730" y="2160"/>
                          <a:ext cx="184" cy="2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8467" name="Object 90"/>
            <p:cNvGraphicFramePr>
              <a:graphicFrameLocks noChangeAspect="1"/>
            </p:cNvGraphicFramePr>
            <p:nvPr/>
          </p:nvGraphicFramePr>
          <p:xfrm>
            <a:off x="3504" y="2982"/>
            <a:ext cx="120" cy="120"/>
          </p:xfrm>
          <a:graphic>
            <a:graphicData uri="http://schemas.openxmlformats.org/presentationml/2006/ole">
              <mc:AlternateContent xmlns:mc="http://schemas.openxmlformats.org/markup-compatibility/2006">
                <mc:Choice xmlns:v="urn:schemas-microsoft-com:vml" Requires="v">
                  <p:oleObj spid="_x0000_s7" name="Equation" r:id="rId11" imgW="190500" imgH="190500" progId="Equation.DSMT4">
                    <p:embed/>
                  </p:oleObj>
                </mc:Choice>
                <mc:Fallback>
                  <p:oleObj name="Equation" r:id="rId11" imgW="190500" imgH="190500" progId="Equation.DSMT4">
                    <p:embed/>
                    <p:pic>
                      <p:nvPicPr>
                        <p:cNvPr id="0" name="Object 90"/>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504" y="2982"/>
                          <a:ext cx="120" cy="1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8468" name="Object 91"/>
            <p:cNvGraphicFramePr>
              <a:graphicFrameLocks noChangeAspect="1"/>
            </p:cNvGraphicFramePr>
            <p:nvPr/>
          </p:nvGraphicFramePr>
          <p:xfrm>
            <a:off x="3582" y="3124"/>
            <a:ext cx="254" cy="206"/>
          </p:xfrm>
          <a:graphic>
            <a:graphicData uri="http://schemas.openxmlformats.org/presentationml/2006/ole">
              <mc:AlternateContent xmlns:mc="http://schemas.openxmlformats.org/markup-compatibility/2006">
                <mc:Choice xmlns:v="urn:schemas-microsoft-com:vml" Requires="v">
                  <p:oleObj spid="_x0000_s8" name="Equation" r:id="rId13" imgW="444500" imgH="330200" progId="Equation.DSMT4">
                    <p:embed/>
                  </p:oleObj>
                </mc:Choice>
                <mc:Fallback>
                  <p:oleObj name="Equation" r:id="rId13" imgW="444500" imgH="330200" progId="Equation.DSMT4">
                    <p:embed/>
                    <p:pic>
                      <p:nvPicPr>
                        <p:cNvPr id="0" name="Object 91"/>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582" y="3124"/>
                          <a:ext cx="254" cy="20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8469" name="Object 92"/>
            <p:cNvGraphicFramePr>
              <a:graphicFrameLocks noChangeAspect="1"/>
            </p:cNvGraphicFramePr>
            <p:nvPr/>
          </p:nvGraphicFramePr>
          <p:xfrm>
            <a:off x="3504" y="3351"/>
            <a:ext cx="120" cy="80"/>
          </p:xfrm>
          <a:graphic>
            <a:graphicData uri="http://schemas.openxmlformats.org/presentationml/2006/ole">
              <mc:AlternateContent xmlns:mc="http://schemas.openxmlformats.org/markup-compatibility/2006">
                <mc:Choice xmlns:v="urn:schemas-microsoft-com:vml" Requires="v">
                  <p:oleObj spid="_x0000_s9" name="Equation" r:id="rId15" imgW="190500" imgH="127000" progId="Equation.DSMT4">
                    <p:embed/>
                  </p:oleObj>
                </mc:Choice>
                <mc:Fallback>
                  <p:oleObj name="Equation" r:id="rId15" imgW="190500" imgH="127000" progId="Equation.DSMT4">
                    <p:embed/>
                    <p:pic>
                      <p:nvPicPr>
                        <p:cNvPr id="0" name="Object 92"/>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504" y="3351"/>
                          <a:ext cx="120" cy="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8470" name="Object 93"/>
            <p:cNvGraphicFramePr>
              <a:graphicFrameLocks noChangeAspect="1"/>
            </p:cNvGraphicFramePr>
            <p:nvPr/>
          </p:nvGraphicFramePr>
          <p:xfrm>
            <a:off x="4032" y="2188"/>
            <a:ext cx="152" cy="208"/>
          </p:xfrm>
          <a:graphic>
            <a:graphicData uri="http://schemas.openxmlformats.org/presentationml/2006/ole">
              <mc:AlternateContent xmlns:mc="http://schemas.openxmlformats.org/markup-compatibility/2006">
                <mc:Choice xmlns:v="urn:schemas-microsoft-com:vml" Requires="v">
                  <p:oleObj spid="_x0000_s10" name="Equation" r:id="rId17" imgW="241300" imgH="330200" progId="Equation.DSMT4">
                    <p:embed/>
                  </p:oleObj>
                </mc:Choice>
                <mc:Fallback>
                  <p:oleObj name="Equation" r:id="rId17" imgW="241300" imgH="330200" progId="Equation.DSMT4">
                    <p:embed/>
                    <p:pic>
                      <p:nvPicPr>
                        <p:cNvPr id="0" name="Object 93"/>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032" y="2188"/>
                          <a:ext cx="152" cy="2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8507" name="Oval 94"/>
            <p:cNvSpPr>
              <a:spLocks noChangeArrowheads="1"/>
            </p:cNvSpPr>
            <p:nvPr/>
          </p:nvSpPr>
          <p:spPr bwMode="auto">
            <a:xfrm>
              <a:off x="3900" y="3435"/>
              <a:ext cx="57" cy="57"/>
            </a:xfrm>
            <a:prstGeom prst="ellipse">
              <a:avLst/>
            </a:prstGeom>
            <a:solidFill>
              <a:schemeClr val="tx1"/>
            </a:solidFill>
            <a:ln w="28575">
              <a:solidFill>
                <a:schemeClr val="tx1"/>
              </a:solidFill>
              <a:round/>
            </a:ln>
          </p:spPr>
          <p:txBody>
            <a:bodyPr wrap="none" anchor="ctr"/>
            <a:lstStyle/>
            <a:p>
              <a:endParaRPr lang="zh-CN" altLang="en-US">
                <a:latin typeface="Times New Roman" panose="02020503050405090304" pitchFamily="18" charset="0"/>
                <a:cs typeface="Times New Roman" panose="02020503050405090304" pitchFamily="18" charset="0"/>
              </a:endParaRPr>
            </a:p>
          </p:txBody>
        </p:sp>
        <p:sp>
          <p:nvSpPr>
            <p:cNvPr id="18508" name="Oval 95"/>
            <p:cNvSpPr>
              <a:spLocks noChangeArrowheads="1"/>
            </p:cNvSpPr>
            <p:nvPr/>
          </p:nvSpPr>
          <p:spPr bwMode="auto">
            <a:xfrm>
              <a:off x="4240" y="2415"/>
              <a:ext cx="57" cy="57"/>
            </a:xfrm>
            <a:prstGeom prst="ellipse">
              <a:avLst/>
            </a:prstGeom>
            <a:solidFill>
              <a:schemeClr val="tx1"/>
            </a:solidFill>
            <a:ln w="28575">
              <a:solidFill>
                <a:schemeClr val="tx1"/>
              </a:solidFill>
              <a:round/>
            </a:ln>
          </p:spPr>
          <p:txBody>
            <a:bodyPr wrap="none" anchor="ctr"/>
            <a:lstStyle/>
            <a:p>
              <a:endParaRPr lang="zh-CN" altLang="en-US">
                <a:latin typeface="Times New Roman" panose="02020503050405090304" pitchFamily="18" charset="0"/>
                <a:cs typeface="Times New Roman" panose="02020503050405090304" pitchFamily="18" charset="0"/>
              </a:endParaRPr>
            </a:p>
          </p:txBody>
        </p:sp>
        <p:sp>
          <p:nvSpPr>
            <p:cNvPr id="18509" name="Oval 96"/>
            <p:cNvSpPr>
              <a:spLocks noChangeArrowheads="1"/>
            </p:cNvSpPr>
            <p:nvPr/>
          </p:nvSpPr>
          <p:spPr bwMode="auto">
            <a:xfrm>
              <a:off x="3447" y="2415"/>
              <a:ext cx="57" cy="57"/>
            </a:xfrm>
            <a:prstGeom prst="ellipse">
              <a:avLst/>
            </a:prstGeom>
            <a:solidFill>
              <a:schemeClr val="tx1"/>
            </a:solidFill>
            <a:ln w="28575">
              <a:solidFill>
                <a:schemeClr val="tx1"/>
              </a:solidFill>
              <a:round/>
            </a:ln>
          </p:spPr>
          <p:txBody>
            <a:bodyPr wrap="none" anchor="ctr"/>
            <a:lstStyle/>
            <a:p>
              <a:endParaRPr lang="zh-CN" altLang="en-US">
                <a:latin typeface="Times New Roman" panose="02020503050405090304" pitchFamily="18" charset="0"/>
                <a:cs typeface="Times New Roman" panose="02020503050405090304" pitchFamily="18" charset="0"/>
              </a:endParaRPr>
            </a:p>
          </p:txBody>
        </p:sp>
        <p:graphicFrame>
          <p:nvGraphicFramePr>
            <p:cNvPr id="18471" name="Object 97"/>
            <p:cNvGraphicFramePr>
              <a:graphicFrameLocks noChangeAspect="1"/>
            </p:cNvGraphicFramePr>
            <p:nvPr/>
          </p:nvGraphicFramePr>
          <p:xfrm>
            <a:off x="4346" y="2872"/>
            <a:ext cx="144" cy="144"/>
          </p:xfrm>
          <a:graphic>
            <a:graphicData uri="http://schemas.openxmlformats.org/presentationml/2006/ole">
              <mc:AlternateContent xmlns:mc="http://schemas.openxmlformats.org/markup-compatibility/2006">
                <mc:Choice xmlns:v="urn:schemas-microsoft-com:vml" Requires="v">
                  <p:oleObj spid="_x0000_s11" name="Equation" r:id="rId19" imgW="228600" imgH="228600" progId="Equation.DSMT4">
                    <p:embed/>
                  </p:oleObj>
                </mc:Choice>
                <mc:Fallback>
                  <p:oleObj name="Equation" r:id="rId19" imgW="228600" imgH="228600" progId="Equation.DSMT4">
                    <p:embed/>
                    <p:pic>
                      <p:nvPicPr>
                        <p:cNvPr id="0" name="Object 97"/>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346" y="2872"/>
                          <a:ext cx="144" cy="1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68706" name="Rectangle 98"/>
          <p:cNvSpPr>
            <a:spLocks noChangeArrowheads="1"/>
          </p:cNvSpPr>
          <p:nvPr/>
        </p:nvSpPr>
        <p:spPr bwMode="auto">
          <a:xfrm>
            <a:off x="4521200" y="1769110"/>
            <a:ext cx="1260475" cy="2205038"/>
          </a:xfrm>
          <a:prstGeom prst="rect">
            <a:avLst/>
          </a:prstGeom>
          <a:noFill/>
          <a:ln w="28575">
            <a:solidFill>
              <a:schemeClr val="tx1"/>
            </a:solidFill>
            <a:prstDash val="lgDashDot"/>
            <a:miter lim="800000"/>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Times New Roman" panose="02020503050405090304" pitchFamily="18" charset="0"/>
              <a:cs typeface="Times New Roman" panose="02020503050405090304" pitchFamily="18" charset="0"/>
            </a:endParaRPr>
          </a:p>
        </p:txBody>
      </p:sp>
      <p:sp>
        <p:nvSpPr>
          <p:cNvPr id="68707" name="Rectangle 99"/>
          <p:cNvSpPr>
            <a:spLocks noChangeArrowheads="1"/>
          </p:cNvSpPr>
          <p:nvPr/>
        </p:nvSpPr>
        <p:spPr bwMode="auto">
          <a:xfrm>
            <a:off x="6546850" y="1769110"/>
            <a:ext cx="1574800" cy="2205038"/>
          </a:xfrm>
          <a:prstGeom prst="rect">
            <a:avLst/>
          </a:prstGeom>
          <a:noFill/>
          <a:ln w="28575">
            <a:solidFill>
              <a:schemeClr val="tx1"/>
            </a:solidFill>
            <a:prstDash val="lgDashDot"/>
            <a:miter lim="800000"/>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Times New Roman" panose="02020503050405090304" pitchFamily="18" charset="0"/>
              <a:cs typeface="Times New Roman" panose="02020503050405090304" pitchFamily="18" charset="0"/>
            </a:endParaRPr>
          </a:p>
        </p:txBody>
      </p:sp>
      <p:sp>
        <p:nvSpPr>
          <p:cNvPr id="18475" name="Text Box 100"/>
          <p:cNvSpPr txBox="1">
            <a:spLocks noChangeArrowheads="1"/>
          </p:cNvSpPr>
          <p:nvPr/>
        </p:nvSpPr>
        <p:spPr bwMode="auto">
          <a:xfrm>
            <a:off x="1954213" y="567373"/>
            <a:ext cx="8507412"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chemeClr val="tx1"/>
                </a:solidFill>
                <a:latin typeface="Verdana" panose="020B0804030504040204" pitchFamily="34" charset="0"/>
                <a:ea typeface="幼圆" panose="02010509060101010101" pitchFamily="49" charset="-122"/>
              </a:defRPr>
            </a:lvl1pPr>
            <a:lvl2pPr marL="742950" indent="-285750" eaLnBrk="0" hangingPunct="0">
              <a:defRPr sz="2800" b="1">
                <a:solidFill>
                  <a:schemeClr val="tx1"/>
                </a:solidFill>
                <a:latin typeface="Verdana" panose="020B0804030504040204" pitchFamily="34" charset="0"/>
                <a:ea typeface="幼圆" panose="02010509060101010101" pitchFamily="49" charset="-122"/>
              </a:defRPr>
            </a:lvl2pPr>
            <a:lvl3pPr marL="1143000" indent="-228600" eaLnBrk="0" hangingPunct="0">
              <a:defRPr sz="2800" b="1">
                <a:solidFill>
                  <a:schemeClr val="tx1"/>
                </a:solidFill>
                <a:latin typeface="Verdana" panose="020B0804030504040204" pitchFamily="34" charset="0"/>
                <a:ea typeface="幼圆" panose="02010509060101010101" pitchFamily="49" charset="-122"/>
              </a:defRPr>
            </a:lvl3pPr>
            <a:lvl4pPr marL="1600200" indent="-228600" eaLnBrk="0" hangingPunct="0">
              <a:defRPr sz="2800" b="1">
                <a:solidFill>
                  <a:schemeClr val="tx1"/>
                </a:solidFill>
                <a:latin typeface="Verdana" panose="020B0804030504040204" pitchFamily="34" charset="0"/>
                <a:ea typeface="幼圆" panose="02010509060101010101" pitchFamily="49" charset="-122"/>
              </a:defRPr>
            </a:lvl4pPr>
            <a:lvl5pPr marL="2057400" indent="-228600" eaLnBrk="0" hangingPunct="0">
              <a:defRPr sz="2800" b="1">
                <a:solidFill>
                  <a:schemeClr val="tx1"/>
                </a:solidFill>
                <a:latin typeface="Verdana" panose="020B0804030504040204" pitchFamily="34" charset="0"/>
                <a:ea typeface="幼圆" panose="02010509060101010101" pitchFamily="49" charset="-122"/>
              </a:defRPr>
            </a:lvl5pPr>
            <a:lvl6pPr marL="25146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6pPr>
            <a:lvl7pPr marL="29718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7pPr>
            <a:lvl8pPr marL="34290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8pPr>
            <a:lvl9pPr marL="38862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9pPr>
          </a:lstStyle>
          <a:p>
            <a:pPr algn="l" eaLnBrk="1" hangingPunct="1"/>
            <a:r>
              <a:rPr lang="en-US" altLang="zh-CN" sz="3200">
                <a:latin typeface="Times New Roman" panose="02020503050405090304" pitchFamily="18" charset="0"/>
                <a:cs typeface="Times New Roman" panose="02020503050405090304" pitchFamily="18" charset="0"/>
              </a:rPr>
              <a:t>[</a:t>
            </a:r>
            <a:r>
              <a:rPr lang="zh-CN" altLang="en-US" sz="3200">
                <a:latin typeface="Times New Roman" panose="02020503050405090304" pitchFamily="18" charset="0"/>
                <a:cs typeface="Times New Roman" panose="02020503050405090304" pitchFamily="18" charset="0"/>
              </a:rPr>
              <a:t>例题</a:t>
            </a:r>
            <a:r>
              <a:rPr lang="en-US" altLang="zh-CN" sz="3200">
                <a:latin typeface="Times New Roman" panose="02020503050405090304" pitchFamily="18" charset="0"/>
                <a:cs typeface="Times New Roman" panose="02020503050405090304" pitchFamily="18" charset="0"/>
              </a:rPr>
              <a:t>2.2.2] </a:t>
            </a:r>
            <a:r>
              <a:rPr lang="zh-CN" altLang="en-US" sz="3200">
                <a:latin typeface="Times New Roman" panose="02020503050405090304" pitchFamily="18" charset="0"/>
                <a:cs typeface="Times New Roman" panose="02020503050405090304" pitchFamily="18" charset="0"/>
              </a:rPr>
              <a:t>已知图示电路及其参数，求流过电阻</a:t>
            </a:r>
            <a:r>
              <a:rPr lang="en-US" altLang="zh-CN" sz="3200">
                <a:latin typeface="Times New Roman" panose="02020503050405090304" pitchFamily="18" charset="0"/>
                <a:cs typeface="Times New Roman" panose="02020503050405090304" pitchFamily="18" charset="0"/>
              </a:rPr>
              <a:t>R</a:t>
            </a:r>
            <a:r>
              <a:rPr lang="en-US" altLang="zh-CN" sz="3200" baseline="-25000">
                <a:latin typeface="Times New Roman" panose="02020503050405090304" pitchFamily="18" charset="0"/>
                <a:cs typeface="Times New Roman" panose="02020503050405090304" pitchFamily="18" charset="0"/>
              </a:rPr>
              <a:t>3</a:t>
            </a:r>
            <a:r>
              <a:rPr lang="zh-CN" altLang="en-US" sz="3200">
                <a:latin typeface="Times New Roman" panose="02020503050405090304" pitchFamily="18" charset="0"/>
                <a:cs typeface="Times New Roman" panose="02020503050405090304" pitchFamily="18" charset="0"/>
              </a:rPr>
              <a:t>的电流</a:t>
            </a:r>
            <a:r>
              <a:rPr lang="en-US" altLang="zh-CN" sz="3200">
                <a:latin typeface="Times New Roman" panose="02020503050405090304" pitchFamily="18" charset="0"/>
                <a:cs typeface="Times New Roman" panose="02020503050405090304" pitchFamily="18" charset="0"/>
              </a:rPr>
              <a:t>I</a:t>
            </a:r>
            <a:r>
              <a:rPr lang="en-US" altLang="zh-CN" sz="3200" baseline="-25000">
                <a:latin typeface="Times New Roman" panose="02020503050405090304" pitchFamily="18" charset="0"/>
                <a:cs typeface="Times New Roman" panose="02020503050405090304" pitchFamily="18" charset="0"/>
              </a:rPr>
              <a:t>3</a:t>
            </a:r>
            <a:r>
              <a:rPr lang="zh-CN" altLang="en-US" sz="3200">
                <a:latin typeface="Times New Roman" panose="02020503050405090304" pitchFamily="18" charset="0"/>
                <a:cs typeface="Times New Roman" panose="02020503050405090304" pitchFamily="18" charset="0"/>
              </a:rPr>
              <a:t>。</a:t>
            </a:r>
            <a:endParaRPr lang="zh-CN" altLang="en-US" sz="3200">
              <a:latin typeface="Times New Roman" panose="02020503050405090304" pitchFamily="18" charset="0"/>
              <a:cs typeface="Times New Roman" panose="02020503050405090304" pitchFamily="18" charset="0"/>
            </a:endParaRPr>
          </a:p>
        </p:txBody>
      </p:sp>
      <p:grpSp>
        <p:nvGrpSpPr>
          <p:cNvPr id="18476" name="Group 109"/>
          <p:cNvGrpSpPr/>
          <p:nvPr/>
        </p:nvGrpSpPr>
        <p:grpSpPr bwMode="auto">
          <a:xfrm>
            <a:off x="4656138" y="1769110"/>
            <a:ext cx="3181350" cy="2401888"/>
            <a:chOff x="867" y="2160"/>
            <a:chExt cx="2004" cy="1513"/>
          </a:xfrm>
        </p:grpSpPr>
        <p:sp>
          <p:nvSpPr>
            <p:cNvPr id="68636" name="Oval 28"/>
            <p:cNvSpPr>
              <a:spLocks noChangeArrowheads="1"/>
            </p:cNvSpPr>
            <p:nvPr/>
          </p:nvSpPr>
          <p:spPr bwMode="auto">
            <a:xfrm>
              <a:off x="867" y="3109"/>
              <a:ext cx="184" cy="184"/>
            </a:xfrm>
            <a:prstGeom prst="ellipse">
              <a:avLst/>
            </a:prstGeom>
            <a:gradFill rotWithShape="1">
              <a:gsLst>
                <a:gs pos="0">
                  <a:schemeClr val="accent1">
                    <a:gamma/>
                    <a:shade val="46275"/>
                    <a:invGamma/>
                  </a:schemeClr>
                </a:gs>
                <a:gs pos="50000">
                  <a:schemeClr val="accent1"/>
                </a:gs>
                <a:gs pos="100000">
                  <a:schemeClr val="accent1">
                    <a:gamma/>
                    <a:shade val="46275"/>
                    <a:invGamma/>
                  </a:schemeClr>
                </a:gs>
              </a:gsLst>
              <a:lin ang="5400000" scaled="1"/>
            </a:gradFill>
            <a:ln w="28575">
              <a:solidFill>
                <a:schemeClr val="tx1"/>
              </a:solidFill>
              <a:round/>
            </a:ln>
            <a:effectLst/>
          </p:spPr>
          <p:txBody>
            <a:bodyPr wrap="none" anchor="ctr"/>
            <a:lstStyle/>
            <a:p>
              <a:pPr>
                <a:defRPr/>
              </a:pPr>
              <a:endParaRPr lang="zh-CN" altLang="en-US">
                <a:latin typeface="Times New Roman" panose="02020503050405090304" pitchFamily="18" charset="0"/>
                <a:cs typeface="Times New Roman" panose="02020503050405090304" pitchFamily="18" charset="0"/>
              </a:endParaRPr>
            </a:p>
          </p:txBody>
        </p:sp>
        <p:sp>
          <p:nvSpPr>
            <p:cNvPr id="68628" name="Oval 20"/>
            <p:cNvSpPr>
              <a:spLocks noChangeArrowheads="1"/>
            </p:cNvSpPr>
            <p:nvPr/>
          </p:nvSpPr>
          <p:spPr bwMode="auto">
            <a:xfrm>
              <a:off x="1335" y="3109"/>
              <a:ext cx="184" cy="184"/>
            </a:xfrm>
            <a:prstGeom prst="ellipse">
              <a:avLst/>
            </a:prstGeom>
            <a:gradFill rotWithShape="1">
              <a:gsLst>
                <a:gs pos="0">
                  <a:schemeClr val="accent1"/>
                </a:gs>
                <a:gs pos="100000">
                  <a:schemeClr val="accent1">
                    <a:gamma/>
                    <a:shade val="46275"/>
                    <a:invGamma/>
                  </a:schemeClr>
                </a:gs>
              </a:gsLst>
              <a:lin ang="2700000" scaled="1"/>
            </a:gradFill>
            <a:ln w="28575">
              <a:solidFill>
                <a:schemeClr val="tx1"/>
              </a:solidFill>
              <a:round/>
            </a:ln>
            <a:effectLst/>
          </p:spPr>
          <p:txBody>
            <a:bodyPr wrap="none" anchor="ctr"/>
            <a:lstStyle/>
            <a:p>
              <a:pPr>
                <a:defRPr/>
              </a:pPr>
              <a:endParaRPr lang="zh-CN" altLang="en-US">
                <a:latin typeface="Times New Roman" panose="02020503050405090304" pitchFamily="18" charset="0"/>
                <a:cs typeface="Times New Roman" panose="02020503050405090304" pitchFamily="18" charset="0"/>
              </a:endParaRPr>
            </a:p>
          </p:txBody>
        </p:sp>
        <p:sp>
          <p:nvSpPr>
            <p:cNvPr id="18485" name="Rectangle 8"/>
            <p:cNvSpPr>
              <a:spLocks noChangeArrowheads="1"/>
            </p:cNvSpPr>
            <p:nvPr/>
          </p:nvSpPr>
          <p:spPr bwMode="auto">
            <a:xfrm>
              <a:off x="951" y="2437"/>
              <a:ext cx="480" cy="1000"/>
            </a:xfrm>
            <a:prstGeom prst="rect">
              <a:avLst/>
            </a:prstGeom>
            <a:noFill/>
            <a:ln w="28575">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Times New Roman" panose="02020503050405090304" pitchFamily="18" charset="0"/>
                <a:cs typeface="Times New Roman" panose="02020503050405090304" pitchFamily="18" charset="0"/>
              </a:endParaRPr>
            </a:p>
          </p:txBody>
        </p:sp>
        <p:sp>
          <p:nvSpPr>
            <p:cNvPr id="18486" name="Line 9"/>
            <p:cNvSpPr>
              <a:spLocks noChangeShapeType="1"/>
            </p:cNvSpPr>
            <p:nvPr/>
          </p:nvSpPr>
          <p:spPr bwMode="auto">
            <a:xfrm>
              <a:off x="1431" y="2443"/>
              <a:ext cx="720"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503050405090304" pitchFamily="18" charset="0"/>
                <a:cs typeface="Times New Roman" panose="02020503050405090304" pitchFamily="18" charset="0"/>
              </a:endParaRPr>
            </a:p>
          </p:txBody>
        </p:sp>
        <p:sp>
          <p:nvSpPr>
            <p:cNvPr id="18487" name="Line 10"/>
            <p:cNvSpPr>
              <a:spLocks noChangeShapeType="1"/>
            </p:cNvSpPr>
            <p:nvPr/>
          </p:nvSpPr>
          <p:spPr bwMode="auto">
            <a:xfrm>
              <a:off x="1427" y="3441"/>
              <a:ext cx="720"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503050405090304" pitchFamily="18" charset="0"/>
                <a:cs typeface="Times New Roman" panose="02020503050405090304" pitchFamily="18" charset="0"/>
              </a:endParaRPr>
            </a:p>
          </p:txBody>
        </p:sp>
        <p:sp>
          <p:nvSpPr>
            <p:cNvPr id="18488" name="Rectangle 11"/>
            <p:cNvSpPr>
              <a:spLocks noChangeArrowheads="1"/>
            </p:cNvSpPr>
            <p:nvPr/>
          </p:nvSpPr>
          <p:spPr bwMode="auto">
            <a:xfrm>
              <a:off x="2151" y="2437"/>
              <a:ext cx="672" cy="1000"/>
            </a:xfrm>
            <a:prstGeom prst="rect">
              <a:avLst/>
            </a:prstGeom>
            <a:noFill/>
            <a:ln w="28575">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Times New Roman" panose="02020503050405090304" pitchFamily="18" charset="0"/>
                <a:cs typeface="Times New Roman" panose="02020503050405090304" pitchFamily="18" charset="0"/>
              </a:endParaRPr>
            </a:p>
          </p:txBody>
        </p:sp>
        <p:sp>
          <p:nvSpPr>
            <p:cNvPr id="18489" name="Line 12"/>
            <p:cNvSpPr>
              <a:spLocks noChangeShapeType="1"/>
            </p:cNvSpPr>
            <p:nvPr/>
          </p:nvSpPr>
          <p:spPr bwMode="auto">
            <a:xfrm>
              <a:off x="1942" y="2437"/>
              <a:ext cx="144" cy="0"/>
            </a:xfrm>
            <a:prstGeom prst="line">
              <a:avLst/>
            </a:prstGeom>
            <a:noFill/>
            <a:ln w="28575">
              <a:solidFill>
                <a:schemeClr val="tx1"/>
              </a:solidFill>
              <a:round/>
              <a:headEnd type="none" w="sm" len="sm"/>
              <a:tailEnd type="stealth" w="lg" len="lg"/>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503050405090304" pitchFamily="18" charset="0"/>
                <a:cs typeface="Times New Roman" panose="02020503050405090304" pitchFamily="18" charset="0"/>
              </a:endParaRPr>
            </a:p>
          </p:txBody>
        </p:sp>
        <p:sp>
          <p:nvSpPr>
            <p:cNvPr id="68645" name="Rectangle 37"/>
            <p:cNvSpPr>
              <a:spLocks noChangeArrowheads="1"/>
            </p:cNvSpPr>
            <p:nvPr/>
          </p:nvSpPr>
          <p:spPr bwMode="auto">
            <a:xfrm>
              <a:off x="2775" y="2773"/>
              <a:ext cx="96" cy="336"/>
            </a:xfrm>
            <a:prstGeom prst="rect">
              <a:avLst/>
            </a:prstGeom>
            <a:gradFill rotWithShape="1">
              <a:gsLst>
                <a:gs pos="0">
                  <a:schemeClr val="accent1">
                    <a:gamma/>
                    <a:shade val="46275"/>
                    <a:invGamma/>
                  </a:schemeClr>
                </a:gs>
                <a:gs pos="50000">
                  <a:schemeClr val="accent1"/>
                </a:gs>
                <a:gs pos="100000">
                  <a:schemeClr val="accent1">
                    <a:gamma/>
                    <a:shade val="46275"/>
                    <a:invGamma/>
                  </a:schemeClr>
                </a:gs>
              </a:gsLst>
              <a:lin ang="0" scaled="1"/>
            </a:gradFill>
            <a:ln w="28575">
              <a:solidFill>
                <a:schemeClr val="tx1"/>
              </a:solidFill>
              <a:miter lim="800000"/>
            </a:ln>
            <a:effectLst/>
          </p:spPr>
          <p:txBody>
            <a:bodyPr wrap="none" anchor="ctr"/>
            <a:lstStyle/>
            <a:p>
              <a:pPr>
                <a:defRPr/>
              </a:pPr>
              <a:endParaRPr lang="zh-CN" altLang="en-US">
                <a:latin typeface="Times New Roman" panose="02020503050405090304" pitchFamily="18" charset="0"/>
                <a:cs typeface="Times New Roman" panose="02020503050405090304" pitchFamily="18" charset="0"/>
              </a:endParaRPr>
            </a:p>
          </p:txBody>
        </p:sp>
        <p:sp>
          <p:nvSpPr>
            <p:cNvPr id="68646" name="Rectangle 38"/>
            <p:cNvSpPr>
              <a:spLocks noChangeArrowheads="1"/>
            </p:cNvSpPr>
            <p:nvPr/>
          </p:nvSpPr>
          <p:spPr bwMode="auto">
            <a:xfrm>
              <a:off x="2103" y="2773"/>
              <a:ext cx="96" cy="336"/>
            </a:xfrm>
            <a:prstGeom prst="rect">
              <a:avLst/>
            </a:prstGeom>
            <a:gradFill rotWithShape="1">
              <a:gsLst>
                <a:gs pos="0">
                  <a:schemeClr val="accent1">
                    <a:gamma/>
                    <a:shade val="46275"/>
                    <a:invGamma/>
                  </a:schemeClr>
                </a:gs>
                <a:gs pos="50000">
                  <a:schemeClr val="accent1"/>
                </a:gs>
                <a:gs pos="100000">
                  <a:schemeClr val="accent1">
                    <a:gamma/>
                    <a:shade val="46275"/>
                    <a:invGamma/>
                  </a:schemeClr>
                </a:gs>
              </a:gsLst>
              <a:lin ang="0" scaled="1"/>
            </a:gradFill>
            <a:ln w="28575">
              <a:solidFill>
                <a:schemeClr val="tx1"/>
              </a:solidFill>
              <a:miter lim="800000"/>
            </a:ln>
            <a:effectLst/>
          </p:spPr>
          <p:txBody>
            <a:bodyPr wrap="none" anchor="ctr"/>
            <a:lstStyle/>
            <a:p>
              <a:pPr>
                <a:defRPr/>
              </a:pPr>
              <a:endParaRPr lang="zh-CN" altLang="en-US">
                <a:latin typeface="Times New Roman" panose="02020503050405090304" pitchFamily="18" charset="0"/>
                <a:cs typeface="Times New Roman" panose="02020503050405090304" pitchFamily="18" charset="0"/>
              </a:endParaRPr>
            </a:p>
          </p:txBody>
        </p:sp>
        <p:sp>
          <p:nvSpPr>
            <p:cNvPr id="68647" name="Rectangle 39"/>
            <p:cNvSpPr>
              <a:spLocks noChangeArrowheads="1"/>
            </p:cNvSpPr>
            <p:nvPr/>
          </p:nvSpPr>
          <p:spPr bwMode="auto">
            <a:xfrm>
              <a:off x="1383" y="2581"/>
              <a:ext cx="96" cy="336"/>
            </a:xfrm>
            <a:prstGeom prst="rect">
              <a:avLst/>
            </a:prstGeom>
            <a:gradFill rotWithShape="1">
              <a:gsLst>
                <a:gs pos="0">
                  <a:schemeClr val="accent1">
                    <a:gamma/>
                    <a:shade val="46275"/>
                    <a:invGamma/>
                  </a:schemeClr>
                </a:gs>
                <a:gs pos="50000">
                  <a:schemeClr val="accent1"/>
                </a:gs>
                <a:gs pos="100000">
                  <a:schemeClr val="accent1">
                    <a:gamma/>
                    <a:shade val="46275"/>
                    <a:invGamma/>
                  </a:schemeClr>
                </a:gs>
              </a:gsLst>
              <a:lin ang="0" scaled="1"/>
            </a:gradFill>
            <a:ln w="28575">
              <a:solidFill>
                <a:schemeClr val="tx1"/>
              </a:solidFill>
              <a:miter lim="800000"/>
            </a:ln>
            <a:effectLst/>
          </p:spPr>
          <p:txBody>
            <a:bodyPr wrap="none" anchor="ctr"/>
            <a:lstStyle/>
            <a:p>
              <a:pPr>
                <a:defRPr/>
              </a:pPr>
              <a:endParaRPr lang="zh-CN" altLang="en-US">
                <a:latin typeface="Times New Roman" panose="02020503050405090304" pitchFamily="18" charset="0"/>
                <a:cs typeface="Times New Roman" panose="02020503050405090304" pitchFamily="18" charset="0"/>
              </a:endParaRPr>
            </a:p>
          </p:txBody>
        </p:sp>
        <p:sp>
          <p:nvSpPr>
            <p:cNvPr id="68648" name="Rectangle 40"/>
            <p:cNvSpPr>
              <a:spLocks noChangeArrowheads="1"/>
            </p:cNvSpPr>
            <p:nvPr/>
          </p:nvSpPr>
          <p:spPr bwMode="auto">
            <a:xfrm>
              <a:off x="903" y="2581"/>
              <a:ext cx="96" cy="336"/>
            </a:xfrm>
            <a:prstGeom prst="rect">
              <a:avLst/>
            </a:prstGeom>
            <a:gradFill rotWithShape="1">
              <a:gsLst>
                <a:gs pos="0">
                  <a:schemeClr val="accent1">
                    <a:gamma/>
                    <a:shade val="46275"/>
                    <a:invGamma/>
                  </a:schemeClr>
                </a:gs>
                <a:gs pos="50000">
                  <a:schemeClr val="accent1"/>
                </a:gs>
                <a:gs pos="100000">
                  <a:schemeClr val="accent1">
                    <a:gamma/>
                    <a:shade val="46275"/>
                    <a:invGamma/>
                  </a:schemeClr>
                </a:gs>
              </a:gsLst>
              <a:lin ang="0" scaled="1"/>
            </a:gradFill>
            <a:ln w="28575">
              <a:solidFill>
                <a:schemeClr val="tx1"/>
              </a:solidFill>
              <a:miter lim="800000"/>
            </a:ln>
            <a:effectLst/>
          </p:spPr>
          <p:txBody>
            <a:bodyPr wrap="none" anchor="ctr"/>
            <a:lstStyle/>
            <a:p>
              <a:pPr>
                <a:defRPr/>
              </a:pPr>
              <a:endParaRPr lang="zh-CN" altLang="en-US">
                <a:latin typeface="Times New Roman" panose="02020503050405090304" pitchFamily="18" charset="0"/>
                <a:cs typeface="Times New Roman" panose="02020503050405090304" pitchFamily="18" charset="0"/>
              </a:endParaRPr>
            </a:p>
          </p:txBody>
        </p:sp>
        <p:sp>
          <p:nvSpPr>
            <p:cNvPr id="68652" name="Rectangle 44"/>
            <p:cNvSpPr>
              <a:spLocks noChangeArrowheads="1"/>
            </p:cNvSpPr>
            <p:nvPr/>
          </p:nvSpPr>
          <p:spPr bwMode="auto">
            <a:xfrm>
              <a:off x="1623" y="2389"/>
              <a:ext cx="336" cy="96"/>
            </a:xfrm>
            <a:prstGeom prst="rect">
              <a:avLst/>
            </a:prstGeom>
            <a:gradFill rotWithShape="1">
              <a:gsLst>
                <a:gs pos="0">
                  <a:schemeClr val="accent1">
                    <a:gamma/>
                    <a:shade val="46275"/>
                    <a:invGamma/>
                  </a:schemeClr>
                </a:gs>
                <a:gs pos="50000">
                  <a:schemeClr val="accent1"/>
                </a:gs>
                <a:gs pos="100000">
                  <a:schemeClr val="accent1">
                    <a:gamma/>
                    <a:shade val="46275"/>
                    <a:invGamma/>
                  </a:schemeClr>
                </a:gs>
              </a:gsLst>
              <a:lin ang="5400000" scaled="1"/>
            </a:gradFill>
            <a:ln w="28575">
              <a:solidFill>
                <a:schemeClr val="tx1"/>
              </a:solidFill>
              <a:miter lim="800000"/>
            </a:ln>
            <a:effectLst/>
          </p:spPr>
          <p:txBody>
            <a:bodyPr wrap="none" anchor="ctr"/>
            <a:lstStyle/>
            <a:p>
              <a:pPr>
                <a:defRPr/>
              </a:pPr>
              <a:endParaRPr lang="zh-CN" altLang="en-US">
                <a:latin typeface="Times New Roman" panose="02020503050405090304" pitchFamily="18" charset="0"/>
                <a:cs typeface="Times New Roman" panose="02020503050405090304" pitchFamily="18" charset="0"/>
              </a:endParaRPr>
            </a:p>
          </p:txBody>
        </p:sp>
        <p:sp>
          <p:nvSpPr>
            <p:cNvPr id="68653" name="Rectangle 45"/>
            <p:cNvSpPr>
              <a:spLocks noChangeArrowheads="1"/>
            </p:cNvSpPr>
            <p:nvPr/>
          </p:nvSpPr>
          <p:spPr bwMode="auto">
            <a:xfrm>
              <a:off x="2343" y="2389"/>
              <a:ext cx="336" cy="96"/>
            </a:xfrm>
            <a:prstGeom prst="rect">
              <a:avLst/>
            </a:prstGeom>
            <a:gradFill rotWithShape="1">
              <a:gsLst>
                <a:gs pos="0">
                  <a:schemeClr val="accent1">
                    <a:gamma/>
                    <a:shade val="46275"/>
                    <a:invGamma/>
                  </a:schemeClr>
                </a:gs>
                <a:gs pos="50000">
                  <a:schemeClr val="accent1"/>
                </a:gs>
                <a:gs pos="100000">
                  <a:schemeClr val="accent1">
                    <a:gamma/>
                    <a:shade val="46275"/>
                    <a:invGamma/>
                  </a:schemeClr>
                </a:gs>
              </a:gsLst>
              <a:lin ang="5400000" scaled="1"/>
            </a:gradFill>
            <a:ln w="28575">
              <a:solidFill>
                <a:schemeClr val="tx1"/>
              </a:solidFill>
              <a:miter lim="800000"/>
            </a:ln>
            <a:effectLst/>
          </p:spPr>
          <p:txBody>
            <a:bodyPr wrap="none" anchor="ctr"/>
            <a:lstStyle/>
            <a:p>
              <a:pPr>
                <a:defRPr/>
              </a:pPr>
              <a:endParaRPr lang="zh-CN" altLang="en-US">
                <a:latin typeface="Times New Roman" panose="02020503050405090304" pitchFamily="18" charset="0"/>
                <a:cs typeface="Times New Roman" panose="02020503050405090304" pitchFamily="18" charset="0"/>
              </a:endParaRPr>
            </a:p>
          </p:txBody>
        </p:sp>
        <p:graphicFrame>
          <p:nvGraphicFramePr>
            <p:cNvPr id="18438" name="Object 59"/>
            <p:cNvGraphicFramePr>
              <a:graphicFrameLocks noChangeAspect="1"/>
            </p:cNvGraphicFramePr>
            <p:nvPr/>
          </p:nvGraphicFramePr>
          <p:xfrm>
            <a:off x="1563" y="3067"/>
            <a:ext cx="240" cy="206"/>
          </p:xfrm>
          <a:graphic>
            <a:graphicData uri="http://schemas.openxmlformats.org/presentationml/2006/ole">
              <mc:AlternateContent xmlns:mc="http://schemas.openxmlformats.org/markup-compatibility/2006">
                <mc:Choice xmlns:v="urn:schemas-microsoft-com:vml" Requires="v">
                  <p:oleObj spid="_x0000_s12" name="Equation" r:id="rId21" imgW="419100" imgH="330200" progId="Equation.DSMT4">
                    <p:embed/>
                  </p:oleObj>
                </mc:Choice>
                <mc:Fallback>
                  <p:oleObj name="Equation" r:id="rId21" imgW="419100" imgH="330200" progId="Equation.DSMT4">
                    <p:embed/>
                    <p:pic>
                      <p:nvPicPr>
                        <p:cNvPr id="0" name="Object 59"/>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563" y="3067"/>
                          <a:ext cx="240" cy="20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8439" name="Object 60"/>
            <p:cNvGraphicFramePr>
              <a:graphicFrameLocks noChangeAspect="1"/>
            </p:cNvGraphicFramePr>
            <p:nvPr/>
          </p:nvGraphicFramePr>
          <p:xfrm>
            <a:off x="1365" y="2261"/>
            <a:ext cx="112" cy="120"/>
          </p:xfrm>
          <a:graphic>
            <a:graphicData uri="http://schemas.openxmlformats.org/presentationml/2006/ole">
              <mc:AlternateContent xmlns:mc="http://schemas.openxmlformats.org/markup-compatibility/2006">
                <mc:Choice xmlns:v="urn:schemas-microsoft-com:vml" Requires="v">
                  <p:oleObj spid="_x0000_s13" name="Equation" r:id="rId23" imgW="177800" imgH="190500" progId="Equation.DSMT4">
                    <p:embed/>
                  </p:oleObj>
                </mc:Choice>
                <mc:Fallback>
                  <p:oleObj name="Equation" r:id="rId23" imgW="177800" imgH="190500" progId="Equation.DSMT4">
                    <p:embed/>
                    <p:pic>
                      <p:nvPicPr>
                        <p:cNvPr id="0" name="Object 60"/>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1365" y="2261"/>
                          <a:ext cx="112" cy="1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8440" name="Object 61"/>
            <p:cNvGraphicFramePr>
              <a:graphicFrameLocks noChangeAspect="1"/>
            </p:cNvGraphicFramePr>
            <p:nvPr/>
          </p:nvGraphicFramePr>
          <p:xfrm>
            <a:off x="1812" y="3521"/>
            <a:ext cx="104" cy="152"/>
          </p:xfrm>
          <a:graphic>
            <a:graphicData uri="http://schemas.openxmlformats.org/presentationml/2006/ole">
              <mc:AlternateContent xmlns:mc="http://schemas.openxmlformats.org/markup-compatibility/2006">
                <mc:Choice xmlns:v="urn:schemas-microsoft-com:vml" Requires="v">
                  <p:oleObj spid="_x0000_s14" name="Equation" r:id="rId25" imgW="165100" imgH="241300" progId="Equation.DSMT4">
                    <p:embed/>
                  </p:oleObj>
                </mc:Choice>
                <mc:Fallback>
                  <p:oleObj name="Equation" r:id="rId25" imgW="165100" imgH="241300" progId="Equation.DSMT4">
                    <p:embed/>
                    <p:pic>
                      <p:nvPicPr>
                        <p:cNvPr id="0" name="Object 61"/>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1812" y="3521"/>
                          <a:ext cx="104" cy="1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8441" name="Object 62"/>
            <p:cNvGraphicFramePr>
              <a:graphicFrameLocks noChangeAspect="1"/>
            </p:cNvGraphicFramePr>
            <p:nvPr/>
          </p:nvGraphicFramePr>
          <p:xfrm>
            <a:off x="2127" y="2261"/>
            <a:ext cx="104" cy="120"/>
          </p:xfrm>
          <a:graphic>
            <a:graphicData uri="http://schemas.openxmlformats.org/presentationml/2006/ole">
              <mc:AlternateContent xmlns:mc="http://schemas.openxmlformats.org/markup-compatibility/2006">
                <mc:Choice xmlns:v="urn:schemas-microsoft-com:vml" Requires="v">
                  <p:oleObj spid="_x0000_s15" name="Equation" r:id="rId27" imgW="165100" imgH="190500" progId="Equation.DSMT4">
                    <p:embed/>
                  </p:oleObj>
                </mc:Choice>
                <mc:Fallback>
                  <p:oleObj name="Equation" r:id="rId27" imgW="165100" imgH="190500" progId="Equation.DSMT4">
                    <p:embed/>
                    <p:pic>
                      <p:nvPicPr>
                        <p:cNvPr id="0" name="Object 62"/>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2127" y="2261"/>
                          <a:ext cx="104" cy="1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8496" name="Oval 66"/>
            <p:cNvSpPr>
              <a:spLocks noChangeArrowheads="1"/>
            </p:cNvSpPr>
            <p:nvPr/>
          </p:nvSpPr>
          <p:spPr bwMode="auto">
            <a:xfrm>
              <a:off x="1831" y="3407"/>
              <a:ext cx="57" cy="57"/>
            </a:xfrm>
            <a:prstGeom prst="ellipse">
              <a:avLst/>
            </a:prstGeom>
            <a:solidFill>
              <a:schemeClr val="tx1"/>
            </a:solidFill>
            <a:ln w="28575">
              <a:solidFill>
                <a:schemeClr val="tx1"/>
              </a:solidFill>
              <a:round/>
            </a:ln>
          </p:spPr>
          <p:txBody>
            <a:bodyPr wrap="none" anchor="ctr"/>
            <a:lstStyle/>
            <a:p>
              <a:endParaRPr lang="zh-CN" altLang="en-US">
                <a:latin typeface="Times New Roman" panose="02020503050405090304" pitchFamily="18" charset="0"/>
                <a:cs typeface="Times New Roman" panose="02020503050405090304" pitchFamily="18" charset="0"/>
              </a:endParaRPr>
            </a:p>
          </p:txBody>
        </p:sp>
        <p:sp>
          <p:nvSpPr>
            <p:cNvPr id="18497" name="Oval 67"/>
            <p:cNvSpPr>
              <a:spLocks noChangeArrowheads="1"/>
            </p:cNvSpPr>
            <p:nvPr/>
          </p:nvSpPr>
          <p:spPr bwMode="auto">
            <a:xfrm>
              <a:off x="2115" y="2415"/>
              <a:ext cx="57" cy="57"/>
            </a:xfrm>
            <a:prstGeom prst="ellipse">
              <a:avLst/>
            </a:prstGeom>
            <a:solidFill>
              <a:schemeClr val="tx1"/>
            </a:solidFill>
            <a:ln w="28575">
              <a:solidFill>
                <a:schemeClr val="tx1"/>
              </a:solidFill>
              <a:round/>
            </a:ln>
          </p:spPr>
          <p:txBody>
            <a:bodyPr wrap="none" anchor="ctr"/>
            <a:lstStyle/>
            <a:p>
              <a:endParaRPr lang="zh-CN" altLang="en-US">
                <a:latin typeface="Times New Roman" panose="02020503050405090304" pitchFamily="18" charset="0"/>
                <a:cs typeface="Times New Roman" panose="02020503050405090304" pitchFamily="18" charset="0"/>
              </a:endParaRPr>
            </a:p>
          </p:txBody>
        </p:sp>
        <p:sp>
          <p:nvSpPr>
            <p:cNvPr id="18498" name="Oval 68"/>
            <p:cNvSpPr>
              <a:spLocks noChangeArrowheads="1"/>
            </p:cNvSpPr>
            <p:nvPr/>
          </p:nvSpPr>
          <p:spPr bwMode="auto">
            <a:xfrm>
              <a:off x="1406" y="2415"/>
              <a:ext cx="57" cy="57"/>
            </a:xfrm>
            <a:prstGeom prst="ellipse">
              <a:avLst/>
            </a:prstGeom>
            <a:solidFill>
              <a:schemeClr val="tx1"/>
            </a:solidFill>
            <a:ln w="28575">
              <a:solidFill>
                <a:schemeClr val="tx1"/>
              </a:solidFill>
              <a:round/>
            </a:ln>
          </p:spPr>
          <p:txBody>
            <a:bodyPr wrap="none" anchor="ctr"/>
            <a:lstStyle/>
            <a:p>
              <a:endParaRPr lang="zh-CN" altLang="en-US">
                <a:latin typeface="Times New Roman" panose="02020503050405090304" pitchFamily="18" charset="0"/>
                <a:cs typeface="Times New Roman" panose="02020503050405090304" pitchFamily="18" charset="0"/>
              </a:endParaRPr>
            </a:p>
          </p:txBody>
        </p:sp>
        <p:graphicFrame>
          <p:nvGraphicFramePr>
            <p:cNvPr id="18442" name="Object 69"/>
            <p:cNvGraphicFramePr>
              <a:graphicFrameLocks noChangeAspect="1"/>
            </p:cNvGraphicFramePr>
            <p:nvPr/>
          </p:nvGraphicFramePr>
          <p:xfrm>
            <a:off x="1009" y="2557"/>
            <a:ext cx="176" cy="208"/>
          </p:xfrm>
          <a:graphic>
            <a:graphicData uri="http://schemas.openxmlformats.org/presentationml/2006/ole">
              <mc:AlternateContent xmlns:mc="http://schemas.openxmlformats.org/markup-compatibility/2006">
                <mc:Choice xmlns:v="urn:schemas-microsoft-com:vml" Requires="v">
                  <p:oleObj spid="_x0000_s16" name="Equation" r:id="rId29" imgW="279400" imgH="330200" progId="Equation.DSMT4">
                    <p:embed/>
                  </p:oleObj>
                </mc:Choice>
                <mc:Fallback>
                  <p:oleObj name="Equation" r:id="rId29" imgW="279400" imgH="330200" progId="Equation.DSMT4">
                    <p:embed/>
                    <p:pic>
                      <p:nvPicPr>
                        <p:cNvPr id="0" name="Object 69"/>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1009" y="2557"/>
                          <a:ext cx="176" cy="2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8443" name="Object 70"/>
            <p:cNvGraphicFramePr>
              <a:graphicFrameLocks noChangeAspect="1"/>
            </p:cNvGraphicFramePr>
            <p:nvPr/>
          </p:nvGraphicFramePr>
          <p:xfrm>
            <a:off x="1491" y="2585"/>
            <a:ext cx="184" cy="208"/>
          </p:xfrm>
          <a:graphic>
            <a:graphicData uri="http://schemas.openxmlformats.org/presentationml/2006/ole">
              <mc:AlternateContent xmlns:mc="http://schemas.openxmlformats.org/markup-compatibility/2006">
                <mc:Choice xmlns:v="urn:schemas-microsoft-com:vml" Requires="v">
                  <p:oleObj spid="_x0000_s17" name="Equation" r:id="rId31" imgW="292100" imgH="330200" progId="Equation.DSMT4">
                    <p:embed/>
                  </p:oleObj>
                </mc:Choice>
                <mc:Fallback>
                  <p:oleObj name="Equation" r:id="rId31" imgW="292100" imgH="330200" progId="Equation.DSMT4">
                    <p:embed/>
                    <p:pic>
                      <p:nvPicPr>
                        <p:cNvPr id="0" name="Object 70"/>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1491" y="2585"/>
                          <a:ext cx="184" cy="2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8444" name="Object 71"/>
            <p:cNvGraphicFramePr>
              <a:graphicFrameLocks noChangeAspect="1"/>
            </p:cNvGraphicFramePr>
            <p:nvPr/>
          </p:nvGraphicFramePr>
          <p:xfrm>
            <a:off x="1675" y="2160"/>
            <a:ext cx="184" cy="208"/>
          </p:xfrm>
          <a:graphic>
            <a:graphicData uri="http://schemas.openxmlformats.org/presentationml/2006/ole">
              <mc:AlternateContent xmlns:mc="http://schemas.openxmlformats.org/markup-compatibility/2006">
                <mc:Choice xmlns:v="urn:schemas-microsoft-com:vml" Requires="v">
                  <p:oleObj spid="_x0000_s18" name="Equation" r:id="rId33" imgW="292100" imgH="330200" progId="Equation.DSMT4">
                    <p:embed/>
                  </p:oleObj>
                </mc:Choice>
                <mc:Fallback>
                  <p:oleObj name="Equation" r:id="rId33" imgW="292100" imgH="330200" progId="Equation.DSMT4">
                    <p:embed/>
                    <p:pic>
                      <p:nvPicPr>
                        <p:cNvPr id="0" name="Object 7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675" y="2160"/>
                          <a:ext cx="184" cy="2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8445" name="Object 72"/>
            <p:cNvGraphicFramePr>
              <a:graphicFrameLocks noChangeAspect="1"/>
            </p:cNvGraphicFramePr>
            <p:nvPr/>
          </p:nvGraphicFramePr>
          <p:xfrm>
            <a:off x="2568" y="2746"/>
            <a:ext cx="184" cy="208"/>
          </p:xfrm>
          <a:graphic>
            <a:graphicData uri="http://schemas.openxmlformats.org/presentationml/2006/ole">
              <mc:AlternateContent xmlns:mc="http://schemas.openxmlformats.org/markup-compatibility/2006">
                <mc:Choice xmlns:v="urn:schemas-microsoft-com:vml" Requires="v">
                  <p:oleObj spid="_x0000_s19" name="Equation" r:id="rId34" imgW="292100" imgH="330200" progId="Equation.DSMT4">
                    <p:embed/>
                  </p:oleObj>
                </mc:Choice>
                <mc:Fallback>
                  <p:oleObj name="Equation" r:id="rId34" imgW="292100" imgH="330200" progId="Equation.DSMT4">
                    <p:embed/>
                    <p:pic>
                      <p:nvPicPr>
                        <p:cNvPr id="0" name="Object 72"/>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2568" y="2746"/>
                          <a:ext cx="184" cy="2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8446" name="Object 73"/>
            <p:cNvGraphicFramePr>
              <a:graphicFrameLocks noChangeAspect="1"/>
            </p:cNvGraphicFramePr>
            <p:nvPr/>
          </p:nvGraphicFramePr>
          <p:xfrm>
            <a:off x="2426" y="2160"/>
            <a:ext cx="184" cy="208"/>
          </p:xfrm>
          <a:graphic>
            <a:graphicData uri="http://schemas.openxmlformats.org/presentationml/2006/ole">
              <mc:AlternateContent xmlns:mc="http://schemas.openxmlformats.org/markup-compatibility/2006">
                <mc:Choice xmlns:v="urn:schemas-microsoft-com:vml" Requires="v">
                  <p:oleObj spid="_x0000_s20" name="Equation" r:id="rId36" imgW="292100" imgH="330200" progId="Equation.DSMT4">
                    <p:embed/>
                  </p:oleObj>
                </mc:Choice>
                <mc:Fallback>
                  <p:oleObj name="Equation" r:id="rId36" imgW="292100" imgH="330200" progId="Equation.DSMT4">
                    <p:embed/>
                    <p:pic>
                      <p:nvPicPr>
                        <p:cNvPr id="0" name="Object 73"/>
                        <p:cNvPicPr>
                          <a:picLocks noChangeAspect="1" noChangeArrowheads="1"/>
                        </p:cNvPicPr>
                        <p:nvPr/>
                      </p:nvPicPr>
                      <p:blipFill>
                        <a:blip r:embed="rId37">
                          <a:extLst>
                            <a:ext uri="{28A0092B-C50C-407E-A947-70E740481C1C}">
                              <a14:useLocalDpi xmlns:a14="http://schemas.microsoft.com/office/drawing/2010/main" val="0"/>
                            </a:ext>
                          </a:extLst>
                        </a:blip>
                        <a:srcRect/>
                        <a:stretch>
                          <a:fillRect/>
                        </a:stretch>
                      </p:blipFill>
                      <p:spPr bwMode="auto">
                        <a:xfrm>
                          <a:off x="2426" y="2160"/>
                          <a:ext cx="184" cy="2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8447" name="Object 74"/>
            <p:cNvGraphicFramePr>
              <a:graphicFrameLocks noChangeAspect="1"/>
            </p:cNvGraphicFramePr>
            <p:nvPr/>
          </p:nvGraphicFramePr>
          <p:xfrm>
            <a:off x="2200" y="2755"/>
            <a:ext cx="184" cy="208"/>
          </p:xfrm>
          <a:graphic>
            <a:graphicData uri="http://schemas.openxmlformats.org/presentationml/2006/ole">
              <mc:AlternateContent xmlns:mc="http://schemas.openxmlformats.org/markup-compatibility/2006">
                <mc:Choice xmlns:v="urn:schemas-microsoft-com:vml" Requires="v">
                  <p:oleObj spid="_x0000_s21" name="Equation" r:id="rId38" imgW="292100" imgH="330200" progId="Equation.DSMT4">
                    <p:embed/>
                  </p:oleObj>
                </mc:Choice>
                <mc:Fallback>
                  <p:oleObj name="Equation" r:id="rId38" imgW="292100" imgH="330200" progId="Equation.DSMT4">
                    <p:embed/>
                    <p:pic>
                      <p:nvPicPr>
                        <p:cNvPr id="0" name="Object 74"/>
                        <p:cNvPicPr>
                          <a:picLocks noChangeAspect="1" noChangeArrowheads="1"/>
                        </p:cNvPicPr>
                        <p:nvPr/>
                      </p:nvPicPr>
                      <p:blipFill>
                        <a:blip r:embed="rId39">
                          <a:extLst>
                            <a:ext uri="{28A0092B-C50C-407E-A947-70E740481C1C}">
                              <a14:useLocalDpi xmlns:a14="http://schemas.microsoft.com/office/drawing/2010/main" val="0"/>
                            </a:ext>
                          </a:extLst>
                        </a:blip>
                        <a:srcRect/>
                        <a:stretch>
                          <a:fillRect/>
                        </a:stretch>
                      </p:blipFill>
                      <p:spPr bwMode="auto">
                        <a:xfrm>
                          <a:off x="2200" y="2755"/>
                          <a:ext cx="184" cy="2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8448" name="Object 75"/>
            <p:cNvGraphicFramePr>
              <a:graphicFrameLocks noChangeAspect="1"/>
            </p:cNvGraphicFramePr>
            <p:nvPr/>
          </p:nvGraphicFramePr>
          <p:xfrm>
            <a:off x="1963" y="2207"/>
            <a:ext cx="152" cy="208"/>
          </p:xfrm>
          <a:graphic>
            <a:graphicData uri="http://schemas.openxmlformats.org/presentationml/2006/ole">
              <mc:AlternateContent xmlns:mc="http://schemas.openxmlformats.org/markup-compatibility/2006">
                <mc:Choice xmlns:v="urn:schemas-microsoft-com:vml" Requires="v">
                  <p:oleObj spid="_x0000_s22" name="Equation" r:id="rId40" imgW="241300" imgH="330200" progId="Equation.DSMT4">
                    <p:embed/>
                  </p:oleObj>
                </mc:Choice>
                <mc:Fallback>
                  <p:oleObj name="Equation" r:id="rId40" imgW="241300" imgH="330200" progId="Equation.DSMT4">
                    <p:embed/>
                    <p:pic>
                      <p:nvPicPr>
                        <p:cNvPr id="0" name="Object 75"/>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963" y="2207"/>
                          <a:ext cx="152" cy="2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8449" name="Object 76"/>
            <p:cNvGraphicFramePr>
              <a:graphicFrameLocks noChangeAspect="1"/>
            </p:cNvGraphicFramePr>
            <p:nvPr/>
          </p:nvGraphicFramePr>
          <p:xfrm>
            <a:off x="1491" y="2982"/>
            <a:ext cx="120" cy="120"/>
          </p:xfrm>
          <a:graphic>
            <a:graphicData uri="http://schemas.openxmlformats.org/presentationml/2006/ole">
              <mc:AlternateContent xmlns:mc="http://schemas.openxmlformats.org/markup-compatibility/2006">
                <mc:Choice xmlns:v="urn:schemas-microsoft-com:vml" Requires="v">
                  <p:oleObj spid="_x0000_s23" name="Equation" r:id="rId41" imgW="190500" imgH="190500" progId="Equation.DSMT4">
                    <p:embed/>
                  </p:oleObj>
                </mc:Choice>
                <mc:Fallback>
                  <p:oleObj name="Equation" r:id="rId41" imgW="190500" imgH="190500" progId="Equation.DSMT4">
                    <p:embed/>
                    <p:pic>
                      <p:nvPicPr>
                        <p:cNvPr id="0" name="Object 7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491" y="2982"/>
                          <a:ext cx="120" cy="1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8450" name="Object 77"/>
            <p:cNvGraphicFramePr>
              <a:graphicFrameLocks noChangeAspect="1"/>
            </p:cNvGraphicFramePr>
            <p:nvPr/>
          </p:nvGraphicFramePr>
          <p:xfrm>
            <a:off x="981" y="2982"/>
            <a:ext cx="120" cy="120"/>
          </p:xfrm>
          <a:graphic>
            <a:graphicData uri="http://schemas.openxmlformats.org/presentationml/2006/ole">
              <mc:AlternateContent xmlns:mc="http://schemas.openxmlformats.org/markup-compatibility/2006">
                <mc:Choice xmlns:v="urn:schemas-microsoft-com:vml" Requires="v">
                  <p:oleObj spid="_x0000_s24" name="Equation" r:id="rId42" imgW="190500" imgH="190500" progId="Equation.DSMT4">
                    <p:embed/>
                  </p:oleObj>
                </mc:Choice>
                <mc:Fallback>
                  <p:oleObj name="Equation" r:id="rId42" imgW="190500" imgH="190500" progId="Equation.DSMT4">
                    <p:embed/>
                    <p:pic>
                      <p:nvPicPr>
                        <p:cNvPr id="0" name="Object 7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81" y="2982"/>
                          <a:ext cx="120" cy="1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8451" name="Object 78"/>
            <p:cNvGraphicFramePr>
              <a:graphicFrameLocks noChangeAspect="1"/>
            </p:cNvGraphicFramePr>
            <p:nvPr/>
          </p:nvGraphicFramePr>
          <p:xfrm>
            <a:off x="1070" y="3039"/>
            <a:ext cx="232" cy="206"/>
          </p:xfrm>
          <a:graphic>
            <a:graphicData uri="http://schemas.openxmlformats.org/presentationml/2006/ole">
              <mc:AlternateContent xmlns:mc="http://schemas.openxmlformats.org/markup-compatibility/2006">
                <mc:Choice xmlns:v="urn:schemas-microsoft-com:vml" Requires="v">
                  <p:oleObj spid="_x0000_s25" name="Equation" r:id="rId43" imgW="406400" imgH="330200" progId="Equation.DSMT4">
                    <p:embed/>
                  </p:oleObj>
                </mc:Choice>
                <mc:Fallback>
                  <p:oleObj name="Equation" r:id="rId43" imgW="406400" imgH="330200" progId="Equation.DSMT4">
                    <p:embed/>
                    <p:pic>
                      <p:nvPicPr>
                        <p:cNvPr id="0" name="Object 78"/>
                        <p:cNvPicPr>
                          <a:picLocks noChangeAspect="1" noChangeArrowheads="1"/>
                        </p:cNvPicPr>
                        <p:nvPr/>
                      </p:nvPicPr>
                      <p:blipFill>
                        <a:blip r:embed="rId44">
                          <a:extLst>
                            <a:ext uri="{28A0092B-C50C-407E-A947-70E740481C1C}">
                              <a14:useLocalDpi xmlns:a14="http://schemas.microsoft.com/office/drawing/2010/main" val="0"/>
                            </a:ext>
                          </a:extLst>
                        </a:blip>
                        <a:srcRect/>
                        <a:stretch>
                          <a:fillRect/>
                        </a:stretch>
                      </p:blipFill>
                      <p:spPr bwMode="auto">
                        <a:xfrm>
                          <a:off x="1070" y="3039"/>
                          <a:ext cx="232" cy="20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8452" name="Object 79"/>
            <p:cNvGraphicFramePr>
              <a:graphicFrameLocks noChangeAspect="1"/>
            </p:cNvGraphicFramePr>
            <p:nvPr/>
          </p:nvGraphicFramePr>
          <p:xfrm>
            <a:off x="1491" y="3351"/>
            <a:ext cx="120" cy="80"/>
          </p:xfrm>
          <a:graphic>
            <a:graphicData uri="http://schemas.openxmlformats.org/presentationml/2006/ole">
              <mc:AlternateContent xmlns:mc="http://schemas.openxmlformats.org/markup-compatibility/2006">
                <mc:Choice xmlns:v="urn:schemas-microsoft-com:vml" Requires="v">
                  <p:oleObj spid="_x0000_s26" name="Equation" r:id="rId45" imgW="190500" imgH="127000" progId="Equation.DSMT4">
                    <p:embed/>
                  </p:oleObj>
                </mc:Choice>
                <mc:Fallback>
                  <p:oleObj name="Equation" r:id="rId45" imgW="190500" imgH="127000" progId="Equation.DSMT4">
                    <p:embed/>
                    <p:pic>
                      <p:nvPicPr>
                        <p:cNvPr id="0" name="Object 79"/>
                        <p:cNvPicPr>
                          <a:picLocks noChangeAspect="1" noChangeArrowheads="1"/>
                        </p:cNvPicPr>
                        <p:nvPr/>
                      </p:nvPicPr>
                      <p:blipFill>
                        <a:blip r:embed="rId46">
                          <a:extLst>
                            <a:ext uri="{28A0092B-C50C-407E-A947-70E740481C1C}">
                              <a14:useLocalDpi xmlns:a14="http://schemas.microsoft.com/office/drawing/2010/main" val="0"/>
                            </a:ext>
                          </a:extLst>
                        </a:blip>
                        <a:srcRect/>
                        <a:stretch>
                          <a:fillRect/>
                        </a:stretch>
                      </p:blipFill>
                      <p:spPr bwMode="auto">
                        <a:xfrm>
                          <a:off x="1491" y="3351"/>
                          <a:ext cx="120" cy="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8453" name="Object 80"/>
            <p:cNvGraphicFramePr>
              <a:graphicFrameLocks noChangeAspect="1"/>
            </p:cNvGraphicFramePr>
            <p:nvPr/>
          </p:nvGraphicFramePr>
          <p:xfrm>
            <a:off x="981" y="3351"/>
            <a:ext cx="120" cy="80"/>
          </p:xfrm>
          <a:graphic>
            <a:graphicData uri="http://schemas.openxmlformats.org/presentationml/2006/ole">
              <mc:AlternateContent xmlns:mc="http://schemas.openxmlformats.org/markup-compatibility/2006">
                <mc:Choice xmlns:v="urn:schemas-microsoft-com:vml" Requires="v">
                  <p:oleObj spid="_x0000_s27" name="Equation" r:id="rId47" imgW="190500" imgH="127000" progId="Equation.DSMT4">
                    <p:embed/>
                  </p:oleObj>
                </mc:Choice>
                <mc:Fallback>
                  <p:oleObj name="Equation" r:id="rId47" imgW="190500" imgH="127000" progId="Equation.DSMT4">
                    <p:embed/>
                    <p:pic>
                      <p:nvPicPr>
                        <p:cNvPr id="0" name="Object 80"/>
                        <p:cNvPicPr>
                          <a:picLocks noChangeAspect="1" noChangeArrowheads="1"/>
                        </p:cNvPicPr>
                        <p:nvPr/>
                      </p:nvPicPr>
                      <p:blipFill>
                        <a:blip r:embed="rId48">
                          <a:extLst>
                            <a:ext uri="{28A0092B-C50C-407E-A947-70E740481C1C}">
                              <a14:useLocalDpi xmlns:a14="http://schemas.microsoft.com/office/drawing/2010/main" val="0"/>
                            </a:ext>
                          </a:extLst>
                        </a:blip>
                        <a:srcRect/>
                        <a:stretch>
                          <a:fillRect/>
                        </a:stretch>
                      </p:blipFill>
                      <p:spPr bwMode="auto">
                        <a:xfrm>
                          <a:off x="981" y="3351"/>
                          <a:ext cx="120" cy="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8454" name="Object 101"/>
            <p:cNvGraphicFramePr>
              <a:graphicFrameLocks noChangeAspect="1"/>
            </p:cNvGraphicFramePr>
            <p:nvPr/>
          </p:nvGraphicFramePr>
          <p:xfrm>
            <a:off x="1009" y="2781"/>
            <a:ext cx="232" cy="144"/>
          </p:xfrm>
          <a:graphic>
            <a:graphicData uri="http://schemas.openxmlformats.org/presentationml/2006/ole">
              <mc:AlternateContent xmlns:mc="http://schemas.openxmlformats.org/markup-compatibility/2006">
                <mc:Choice xmlns:v="urn:schemas-microsoft-com:vml" Requires="v">
                  <p:oleObj spid="_x0000_s28" name="Equation" r:id="rId49" imgW="368300" imgH="228600" progId="Equation.DSMT4">
                    <p:embed/>
                  </p:oleObj>
                </mc:Choice>
                <mc:Fallback>
                  <p:oleObj name="Equation" r:id="rId49" imgW="368300" imgH="228600" progId="Equation.DSMT4">
                    <p:embed/>
                    <p:pic>
                      <p:nvPicPr>
                        <p:cNvPr id="0" name="Object 101"/>
                        <p:cNvPicPr>
                          <a:picLocks noChangeAspect="1" noChangeArrowheads="1"/>
                        </p:cNvPicPr>
                        <p:nvPr/>
                      </p:nvPicPr>
                      <p:blipFill>
                        <a:blip r:embed="rId50">
                          <a:extLst>
                            <a:ext uri="{28A0092B-C50C-407E-A947-70E740481C1C}">
                              <a14:useLocalDpi xmlns:a14="http://schemas.microsoft.com/office/drawing/2010/main" val="0"/>
                            </a:ext>
                          </a:extLst>
                        </a:blip>
                        <a:srcRect/>
                        <a:stretch>
                          <a:fillRect/>
                        </a:stretch>
                      </p:blipFill>
                      <p:spPr bwMode="auto">
                        <a:xfrm>
                          <a:off x="1009" y="2781"/>
                          <a:ext cx="232" cy="1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8455" name="Object 102"/>
            <p:cNvGraphicFramePr>
              <a:graphicFrameLocks noChangeAspect="1"/>
            </p:cNvGraphicFramePr>
            <p:nvPr/>
          </p:nvGraphicFramePr>
          <p:xfrm>
            <a:off x="1491" y="2755"/>
            <a:ext cx="240" cy="144"/>
          </p:xfrm>
          <a:graphic>
            <a:graphicData uri="http://schemas.openxmlformats.org/presentationml/2006/ole">
              <mc:AlternateContent xmlns:mc="http://schemas.openxmlformats.org/markup-compatibility/2006">
                <mc:Choice xmlns:v="urn:schemas-microsoft-com:vml" Requires="v">
                  <p:oleObj spid="_x0000_s29" name="Equation" r:id="rId51" imgW="381000" imgH="228600" progId="Equation.DSMT4">
                    <p:embed/>
                  </p:oleObj>
                </mc:Choice>
                <mc:Fallback>
                  <p:oleObj name="Equation" r:id="rId51" imgW="381000" imgH="228600" progId="Equation.DSMT4">
                    <p:embed/>
                    <p:pic>
                      <p:nvPicPr>
                        <p:cNvPr id="0" name="Object 102"/>
                        <p:cNvPicPr>
                          <a:picLocks noChangeAspect="1" noChangeArrowheads="1"/>
                        </p:cNvPicPr>
                        <p:nvPr/>
                      </p:nvPicPr>
                      <p:blipFill>
                        <a:blip r:embed="rId52">
                          <a:extLst>
                            <a:ext uri="{28A0092B-C50C-407E-A947-70E740481C1C}">
                              <a14:useLocalDpi xmlns:a14="http://schemas.microsoft.com/office/drawing/2010/main" val="0"/>
                            </a:ext>
                          </a:extLst>
                        </a:blip>
                        <a:srcRect/>
                        <a:stretch>
                          <a:fillRect/>
                        </a:stretch>
                      </p:blipFill>
                      <p:spPr bwMode="auto">
                        <a:xfrm>
                          <a:off x="1491" y="2755"/>
                          <a:ext cx="240" cy="1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8456" name="Object 103"/>
            <p:cNvGraphicFramePr>
              <a:graphicFrameLocks noChangeAspect="1"/>
            </p:cNvGraphicFramePr>
            <p:nvPr/>
          </p:nvGraphicFramePr>
          <p:xfrm>
            <a:off x="1689" y="2500"/>
            <a:ext cx="232" cy="152"/>
          </p:xfrm>
          <a:graphic>
            <a:graphicData uri="http://schemas.openxmlformats.org/presentationml/2006/ole">
              <mc:AlternateContent xmlns:mc="http://schemas.openxmlformats.org/markup-compatibility/2006">
                <mc:Choice xmlns:v="urn:schemas-microsoft-com:vml" Requires="v">
                  <p:oleObj spid="_x0000_s30" name="Equation" r:id="rId53" imgW="368300" imgH="241300" progId="Equation.DSMT4">
                    <p:embed/>
                  </p:oleObj>
                </mc:Choice>
                <mc:Fallback>
                  <p:oleObj name="Equation" r:id="rId53" imgW="368300" imgH="241300" progId="Equation.DSMT4">
                    <p:embed/>
                    <p:pic>
                      <p:nvPicPr>
                        <p:cNvPr id="0" name="Object 103"/>
                        <p:cNvPicPr>
                          <a:picLocks noChangeAspect="1" noChangeArrowheads="1"/>
                        </p:cNvPicPr>
                        <p:nvPr/>
                      </p:nvPicPr>
                      <p:blipFill>
                        <a:blip r:embed="rId54">
                          <a:extLst>
                            <a:ext uri="{28A0092B-C50C-407E-A947-70E740481C1C}">
                              <a14:useLocalDpi xmlns:a14="http://schemas.microsoft.com/office/drawing/2010/main" val="0"/>
                            </a:ext>
                          </a:extLst>
                        </a:blip>
                        <a:srcRect/>
                        <a:stretch>
                          <a:fillRect/>
                        </a:stretch>
                      </p:blipFill>
                      <p:spPr bwMode="auto">
                        <a:xfrm>
                          <a:off x="1689" y="2500"/>
                          <a:ext cx="232" cy="1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8457" name="Object 104"/>
            <p:cNvGraphicFramePr>
              <a:graphicFrameLocks noChangeAspect="1"/>
            </p:cNvGraphicFramePr>
            <p:nvPr/>
          </p:nvGraphicFramePr>
          <p:xfrm>
            <a:off x="2200" y="2954"/>
            <a:ext cx="304" cy="152"/>
          </p:xfrm>
          <a:graphic>
            <a:graphicData uri="http://schemas.openxmlformats.org/presentationml/2006/ole">
              <mc:AlternateContent xmlns:mc="http://schemas.openxmlformats.org/markup-compatibility/2006">
                <mc:Choice xmlns:v="urn:schemas-microsoft-com:vml" Requires="v">
                  <p:oleObj spid="_x0000_s31" name="Equation" r:id="rId55" imgW="482600" imgH="241300" progId="Equation.DSMT4">
                    <p:embed/>
                  </p:oleObj>
                </mc:Choice>
                <mc:Fallback>
                  <p:oleObj name="Equation" r:id="rId55" imgW="482600" imgH="241300" progId="Equation.DSMT4">
                    <p:embed/>
                    <p:pic>
                      <p:nvPicPr>
                        <p:cNvPr id="0" name="Object 104"/>
                        <p:cNvPicPr>
                          <a:picLocks noChangeAspect="1" noChangeArrowheads="1"/>
                        </p:cNvPicPr>
                        <p:nvPr/>
                      </p:nvPicPr>
                      <p:blipFill>
                        <a:blip r:embed="rId56">
                          <a:extLst>
                            <a:ext uri="{28A0092B-C50C-407E-A947-70E740481C1C}">
                              <a14:useLocalDpi xmlns:a14="http://schemas.microsoft.com/office/drawing/2010/main" val="0"/>
                            </a:ext>
                          </a:extLst>
                        </a:blip>
                        <a:srcRect/>
                        <a:stretch>
                          <a:fillRect/>
                        </a:stretch>
                      </p:blipFill>
                      <p:spPr bwMode="auto">
                        <a:xfrm>
                          <a:off x="2200" y="2954"/>
                          <a:ext cx="304" cy="1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8458" name="Object 105"/>
            <p:cNvGraphicFramePr>
              <a:graphicFrameLocks noChangeAspect="1"/>
            </p:cNvGraphicFramePr>
            <p:nvPr/>
          </p:nvGraphicFramePr>
          <p:xfrm>
            <a:off x="2527" y="2952"/>
            <a:ext cx="240" cy="144"/>
          </p:xfrm>
          <a:graphic>
            <a:graphicData uri="http://schemas.openxmlformats.org/presentationml/2006/ole">
              <mc:AlternateContent xmlns:mc="http://schemas.openxmlformats.org/markup-compatibility/2006">
                <mc:Choice xmlns:v="urn:schemas-microsoft-com:vml" Requires="v">
                  <p:oleObj spid="_x0000_s32" name="Equation" r:id="rId57" imgW="381000" imgH="228600" progId="Equation.DSMT4">
                    <p:embed/>
                  </p:oleObj>
                </mc:Choice>
                <mc:Fallback>
                  <p:oleObj name="Equation" r:id="rId57" imgW="381000" imgH="228600" progId="Equation.DSMT4">
                    <p:embed/>
                    <p:pic>
                      <p:nvPicPr>
                        <p:cNvPr id="0" name="Object 105"/>
                        <p:cNvPicPr>
                          <a:picLocks noChangeAspect="1" noChangeArrowheads="1"/>
                        </p:cNvPicPr>
                        <p:nvPr/>
                      </p:nvPicPr>
                      <p:blipFill>
                        <a:blip r:embed="rId58">
                          <a:extLst>
                            <a:ext uri="{28A0092B-C50C-407E-A947-70E740481C1C}">
                              <a14:useLocalDpi xmlns:a14="http://schemas.microsoft.com/office/drawing/2010/main" val="0"/>
                            </a:ext>
                          </a:extLst>
                        </a:blip>
                        <a:srcRect/>
                        <a:stretch>
                          <a:fillRect/>
                        </a:stretch>
                      </p:blipFill>
                      <p:spPr bwMode="auto">
                        <a:xfrm>
                          <a:off x="2527" y="2952"/>
                          <a:ext cx="240" cy="1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8459" name="Object 106"/>
            <p:cNvGraphicFramePr>
              <a:graphicFrameLocks noChangeAspect="1"/>
            </p:cNvGraphicFramePr>
            <p:nvPr/>
          </p:nvGraphicFramePr>
          <p:xfrm>
            <a:off x="2398" y="2500"/>
            <a:ext cx="232" cy="152"/>
          </p:xfrm>
          <a:graphic>
            <a:graphicData uri="http://schemas.openxmlformats.org/presentationml/2006/ole">
              <mc:AlternateContent xmlns:mc="http://schemas.openxmlformats.org/markup-compatibility/2006">
                <mc:Choice xmlns:v="urn:schemas-microsoft-com:vml" Requires="v">
                  <p:oleObj spid="_x0000_s33" name="Equation" r:id="rId59" imgW="368300" imgH="241300" progId="Equation.DSMT4">
                    <p:embed/>
                  </p:oleObj>
                </mc:Choice>
                <mc:Fallback>
                  <p:oleObj name="Equation" r:id="rId59" imgW="368300" imgH="241300" progId="Equation.DSMT4">
                    <p:embed/>
                    <p:pic>
                      <p:nvPicPr>
                        <p:cNvPr id="0" name="Object 106"/>
                        <p:cNvPicPr>
                          <a:picLocks noChangeAspect="1" noChangeArrowheads="1"/>
                        </p:cNvPicPr>
                        <p:nvPr/>
                      </p:nvPicPr>
                      <p:blipFill>
                        <a:blip r:embed="rId60">
                          <a:extLst>
                            <a:ext uri="{28A0092B-C50C-407E-A947-70E740481C1C}">
                              <a14:useLocalDpi xmlns:a14="http://schemas.microsoft.com/office/drawing/2010/main" val="0"/>
                            </a:ext>
                          </a:extLst>
                        </a:blip>
                        <a:srcRect/>
                        <a:stretch>
                          <a:fillRect/>
                        </a:stretch>
                      </p:blipFill>
                      <p:spPr bwMode="auto">
                        <a:xfrm>
                          <a:off x="2398" y="2500"/>
                          <a:ext cx="232" cy="1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8460" name="Object 107"/>
            <p:cNvGraphicFramePr>
              <a:graphicFrameLocks noChangeAspect="1"/>
            </p:cNvGraphicFramePr>
            <p:nvPr/>
          </p:nvGraphicFramePr>
          <p:xfrm>
            <a:off x="1576" y="3237"/>
            <a:ext cx="312" cy="152"/>
          </p:xfrm>
          <a:graphic>
            <a:graphicData uri="http://schemas.openxmlformats.org/presentationml/2006/ole">
              <mc:AlternateContent xmlns:mc="http://schemas.openxmlformats.org/markup-compatibility/2006">
                <mc:Choice xmlns:v="urn:schemas-microsoft-com:vml" Requires="v">
                  <p:oleObj spid="_x0000_s34" name="Equation" r:id="rId61" imgW="495300" imgH="241300" progId="Equation.DSMT4">
                    <p:embed/>
                  </p:oleObj>
                </mc:Choice>
                <mc:Fallback>
                  <p:oleObj name="Equation" r:id="rId61" imgW="495300" imgH="241300" progId="Equation.DSMT4">
                    <p:embed/>
                    <p:pic>
                      <p:nvPicPr>
                        <p:cNvPr id="0" name="Object 107"/>
                        <p:cNvPicPr>
                          <a:picLocks noChangeAspect="1" noChangeArrowheads="1"/>
                        </p:cNvPicPr>
                        <p:nvPr/>
                      </p:nvPicPr>
                      <p:blipFill>
                        <a:blip r:embed="rId62">
                          <a:extLst>
                            <a:ext uri="{28A0092B-C50C-407E-A947-70E740481C1C}">
                              <a14:useLocalDpi xmlns:a14="http://schemas.microsoft.com/office/drawing/2010/main" val="0"/>
                            </a:ext>
                          </a:extLst>
                        </a:blip>
                        <a:srcRect/>
                        <a:stretch>
                          <a:fillRect/>
                        </a:stretch>
                      </p:blipFill>
                      <p:spPr bwMode="auto">
                        <a:xfrm>
                          <a:off x="1576" y="3237"/>
                          <a:ext cx="312" cy="1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8461" name="Object 108"/>
            <p:cNvGraphicFramePr>
              <a:graphicFrameLocks noChangeAspect="1"/>
            </p:cNvGraphicFramePr>
            <p:nvPr/>
          </p:nvGraphicFramePr>
          <p:xfrm>
            <a:off x="1037" y="3209"/>
            <a:ext cx="312" cy="152"/>
          </p:xfrm>
          <a:graphic>
            <a:graphicData uri="http://schemas.openxmlformats.org/presentationml/2006/ole">
              <mc:AlternateContent xmlns:mc="http://schemas.openxmlformats.org/markup-compatibility/2006">
                <mc:Choice xmlns:v="urn:schemas-microsoft-com:vml" Requires="v">
                  <p:oleObj spid="_x0000_s35" name="Equation" r:id="rId63" imgW="495300" imgH="241300" progId="Equation.DSMT4">
                    <p:embed/>
                  </p:oleObj>
                </mc:Choice>
                <mc:Fallback>
                  <p:oleObj name="Equation" r:id="rId63" imgW="495300" imgH="241300" progId="Equation.DSMT4">
                    <p:embed/>
                    <p:pic>
                      <p:nvPicPr>
                        <p:cNvPr id="0" name="Object 108"/>
                        <p:cNvPicPr>
                          <a:picLocks noChangeAspect="1" noChangeArrowheads="1"/>
                        </p:cNvPicPr>
                        <p:nvPr/>
                      </p:nvPicPr>
                      <p:blipFill>
                        <a:blip r:embed="rId64">
                          <a:extLst>
                            <a:ext uri="{28A0092B-C50C-407E-A947-70E740481C1C}">
                              <a14:useLocalDpi xmlns:a14="http://schemas.microsoft.com/office/drawing/2010/main" val="0"/>
                            </a:ext>
                          </a:extLst>
                        </a:blip>
                        <a:srcRect/>
                        <a:stretch>
                          <a:fillRect/>
                        </a:stretch>
                      </p:blipFill>
                      <p:spPr bwMode="auto">
                        <a:xfrm>
                          <a:off x="1037" y="3209"/>
                          <a:ext cx="312" cy="1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68719" name="Text Box 111"/>
          <p:cNvSpPr txBox="1">
            <a:spLocks noChangeArrowheads="1"/>
          </p:cNvSpPr>
          <p:nvPr/>
        </p:nvSpPr>
        <p:spPr bwMode="auto">
          <a:xfrm>
            <a:off x="1998663" y="1813560"/>
            <a:ext cx="775335"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b="1">
                <a:solidFill>
                  <a:schemeClr val="tx1"/>
                </a:solidFill>
                <a:latin typeface="Verdana" panose="020B0804030504040204" pitchFamily="34" charset="0"/>
                <a:ea typeface="幼圆" panose="02010509060101010101" pitchFamily="49" charset="-122"/>
              </a:defRPr>
            </a:lvl1pPr>
            <a:lvl2pPr marL="742950" indent="-285750" eaLnBrk="0" hangingPunct="0">
              <a:defRPr sz="2800" b="1">
                <a:solidFill>
                  <a:schemeClr val="tx1"/>
                </a:solidFill>
                <a:latin typeface="Verdana" panose="020B0804030504040204" pitchFamily="34" charset="0"/>
                <a:ea typeface="幼圆" panose="02010509060101010101" pitchFamily="49" charset="-122"/>
              </a:defRPr>
            </a:lvl2pPr>
            <a:lvl3pPr marL="1143000" indent="-228600" eaLnBrk="0" hangingPunct="0">
              <a:defRPr sz="2800" b="1">
                <a:solidFill>
                  <a:schemeClr val="tx1"/>
                </a:solidFill>
                <a:latin typeface="Verdana" panose="020B0804030504040204" pitchFamily="34" charset="0"/>
                <a:ea typeface="幼圆" panose="02010509060101010101" pitchFamily="49" charset="-122"/>
              </a:defRPr>
            </a:lvl3pPr>
            <a:lvl4pPr marL="1600200" indent="-228600" eaLnBrk="0" hangingPunct="0">
              <a:defRPr sz="2800" b="1">
                <a:solidFill>
                  <a:schemeClr val="tx1"/>
                </a:solidFill>
                <a:latin typeface="Verdana" panose="020B0804030504040204" pitchFamily="34" charset="0"/>
                <a:ea typeface="幼圆" panose="02010509060101010101" pitchFamily="49" charset="-122"/>
              </a:defRPr>
            </a:lvl4pPr>
            <a:lvl5pPr marL="2057400" indent="-228600" eaLnBrk="0" hangingPunct="0">
              <a:defRPr sz="2800" b="1">
                <a:solidFill>
                  <a:schemeClr val="tx1"/>
                </a:solidFill>
                <a:latin typeface="Verdana" panose="020B0804030504040204" pitchFamily="34" charset="0"/>
                <a:ea typeface="幼圆" panose="02010509060101010101" pitchFamily="49" charset="-122"/>
              </a:defRPr>
            </a:lvl5pPr>
            <a:lvl6pPr marL="25146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6pPr>
            <a:lvl7pPr marL="29718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7pPr>
            <a:lvl8pPr marL="34290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8pPr>
            <a:lvl9pPr marL="38862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9pPr>
          </a:lstStyle>
          <a:p>
            <a:pPr algn="l" eaLnBrk="1" hangingPunct="1"/>
            <a:r>
              <a:rPr lang="en-US" altLang="zh-CN">
                <a:latin typeface="Times New Roman" panose="02020503050405090304" pitchFamily="18" charset="0"/>
                <a:cs typeface="Times New Roman" panose="02020503050405090304" pitchFamily="18" charset="0"/>
              </a:rPr>
              <a:t>[</a:t>
            </a:r>
            <a:r>
              <a:rPr lang="zh-CN" altLang="en-US">
                <a:latin typeface="Times New Roman" panose="02020503050405090304" pitchFamily="18" charset="0"/>
                <a:cs typeface="Times New Roman" panose="02020503050405090304" pitchFamily="18" charset="0"/>
              </a:rPr>
              <a:t>解</a:t>
            </a:r>
            <a:r>
              <a:rPr lang="en-US" altLang="zh-CN">
                <a:latin typeface="Times New Roman" panose="02020503050405090304" pitchFamily="18" charset="0"/>
                <a:cs typeface="Times New Roman" panose="02020503050405090304" pitchFamily="18" charset="0"/>
              </a:rPr>
              <a:t>]</a:t>
            </a:r>
            <a:endParaRPr lang="en-US" altLang="zh-CN">
              <a:latin typeface="Times New Roman" panose="02020503050405090304" pitchFamily="18" charset="0"/>
              <a:cs typeface="Times New Roman" panose="02020503050405090304" pitchFamily="18" charset="0"/>
            </a:endParaRPr>
          </a:p>
        </p:txBody>
      </p:sp>
      <p:sp>
        <p:nvSpPr>
          <p:cNvPr id="68720" name="Text Box 112"/>
          <p:cNvSpPr txBox="1">
            <a:spLocks noChangeArrowheads="1"/>
          </p:cNvSpPr>
          <p:nvPr/>
        </p:nvSpPr>
        <p:spPr bwMode="auto">
          <a:xfrm>
            <a:off x="1998663" y="2264410"/>
            <a:ext cx="2206625" cy="1383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chemeClr val="tx1"/>
                </a:solidFill>
                <a:latin typeface="Verdana" panose="020B0804030504040204" pitchFamily="34" charset="0"/>
                <a:ea typeface="幼圆" panose="02010509060101010101" pitchFamily="49" charset="-122"/>
              </a:defRPr>
            </a:lvl1pPr>
            <a:lvl2pPr marL="742950" indent="-285750" eaLnBrk="0" hangingPunct="0">
              <a:defRPr sz="2800" b="1">
                <a:solidFill>
                  <a:schemeClr val="tx1"/>
                </a:solidFill>
                <a:latin typeface="Verdana" panose="020B0804030504040204" pitchFamily="34" charset="0"/>
                <a:ea typeface="幼圆" panose="02010509060101010101" pitchFamily="49" charset="-122"/>
              </a:defRPr>
            </a:lvl2pPr>
            <a:lvl3pPr marL="1143000" indent="-228600" eaLnBrk="0" hangingPunct="0">
              <a:defRPr sz="2800" b="1">
                <a:solidFill>
                  <a:schemeClr val="tx1"/>
                </a:solidFill>
                <a:latin typeface="Verdana" panose="020B0804030504040204" pitchFamily="34" charset="0"/>
                <a:ea typeface="幼圆" panose="02010509060101010101" pitchFamily="49" charset="-122"/>
              </a:defRPr>
            </a:lvl3pPr>
            <a:lvl4pPr marL="1600200" indent="-228600" eaLnBrk="0" hangingPunct="0">
              <a:defRPr sz="2800" b="1">
                <a:solidFill>
                  <a:schemeClr val="tx1"/>
                </a:solidFill>
                <a:latin typeface="Verdana" panose="020B0804030504040204" pitchFamily="34" charset="0"/>
                <a:ea typeface="幼圆" panose="02010509060101010101" pitchFamily="49" charset="-122"/>
              </a:defRPr>
            </a:lvl4pPr>
            <a:lvl5pPr marL="2057400" indent="-228600" eaLnBrk="0" hangingPunct="0">
              <a:defRPr sz="2800" b="1">
                <a:solidFill>
                  <a:schemeClr val="tx1"/>
                </a:solidFill>
                <a:latin typeface="Verdana" panose="020B0804030504040204" pitchFamily="34" charset="0"/>
                <a:ea typeface="幼圆" panose="02010509060101010101" pitchFamily="49" charset="-122"/>
              </a:defRPr>
            </a:lvl5pPr>
            <a:lvl6pPr marL="25146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6pPr>
            <a:lvl7pPr marL="29718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7pPr>
            <a:lvl8pPr marL="34290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8pPr>
            <a:lvl9pPr marL="38862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9pPr>
          </a:lstStyle>
          <a:p>
            <a:pPr algn="l" eaLnBrk="1" hangingPunct="1"/>
            <a:r>
              <a:rPr lang="zh-CN" altLang="en-US">
                <a:latin typeface="Times New Roman" panose="02020503050405090304" pitchFamily="18" charset="0"/>
                <a:cs typeface="Times New Roman" panose="02020503050405090304" pitchFamily="18" charset="0"/>
              </a:rPr>
              <a:t>将</a:t>
            </a:r>
            <a:r>
              <a:rPr lang="en-US" altLang="zh-CN">
                <a:latin typeface="Times New Roman" panose="02020503050405090304" pitchFamily="18" charset="0"/>
                <a:cs typeface="Times New Roman" panose="02020503050405090304" pitchFamily="18" charset="0"/>
              </a:rPr>
              <a:t>a</a:t>
            </a:r>
            <a:r>
              <a:rPr lang="zh-CN" altLang="en-US">
                <a:latin typeface="Times New Roman" panose="02020503050405090304" pitchFamily="18" charset="0"/>
                <a:cs typeface="Times New Roman" panose="02020503050405090304" pitchFamily="18" charset="0"/>
              </a:rPr>
              <a:t>、</a:t>
            </a:r>
            <a:r>
              <a:rPr lang="en-US" altLang="zh-CN">
                <a:latin typeface="Times New Roman" panose="02020503050405090304" pitchFamily="18" charset="0"/>
                <a:cs typeface="Times New Roman" panose="02020503050405090304" pitchFamily="18" charset="0"/>
              </a:rPr>
              <a:t>b</a:t>
            </a:r>
            <a:r>
              <a:rPr lang="zh-CN" altLang="en-US">
                <a:latin typeface="Times New Roman" panose="02020503050405090304" pitchFamily="18" charset="0"/>
                <a:cs typeface="Times New Roman" panose="02020503050405090304" pitchFamily="18" charset="0"/>
              </a:rPr>
              <a:t>两端左侧作戴维宁等效</a:t>
            </a:r>
            <a:endParaRPr lang="zh-CN" altLang="en-US">
              <a:latin typeface="Times New Roman" panose="02020503050405090304" pitchFamily="18" charset="0"/>
              <a:cs typeface="Times New Roman" panose="02020503050405090304" pitchFamily="18" charset="0"/>
            </a:endParaRPr>
          </a:p>
        </p:txBody>
      </p:sp>
      <p:sp>
        <p:nvSpPr>
          <p:cNvPr id="68721" name="Text Box 113"/>
          <p:cNvSpPr txBox="1">
            <a:spLocks noChangeArrowheads="1"/>
          </p:cNvSpPr>
          <p:nvPr/>
        </p:nvSpPr>
        <p:spPr bwMode="auto">
          <a:xfrm>
            <a:off x="2000250" y="4918710"/>
            <a:ext cx="4713605"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b="1">
                <a:solidFill>
                  <a:schemeClr val="tx1"/>
                </a:solidFill>
                <a:latin typeface="Verdana" panose="020B0804030504040204" pitchFamily="34" charset="0"/>
                <a:ea typeface="幼圆" panose="02010509060101010101" pitchFamily="49" charset="-122"/>
              </a:defRPr>
            </a:lvl1pPr>
            <a:lvl2pPr marL="742950" indent="-285750" eaLnBrk="0" hangingPunct="0">
              <a:defRPr sz="2800" b="1">
                <a:solidFill>
                  <a:schemeClr val="tx1"/>
                </a:solidFill>
                <a:latin typeface="Verdana" panose="020B0804030504040204" pitchFamily="34" charset="0"/>
                <a:ea typeface="幼圆" panose="02010509060101010101" pitchFamily="49" charset="-122"/>
              </a:defRPr>
            </a:lvl2pPr>
            <a:lvl3pPr marL="1143000" indent="-228600" eaLnBrk="0" hangingPunct="0">
              <a:defRPr sz="2800" b="1">
                <a:solidFill>
                  <a:schemeClr val="tx1"/>
                </a:solidFill>
                <a:latin typeface="Verdana" panose="020B0804030504040204" pitchFamily="34" charset="0"/>
                <a:ea typeface="幼圆" panose="02010509060101010101" pitchFamily="49" charset="-122"/>
              </a:defRPr>
            </a:lvl3pPr>
            <a:lvl4pPr marL="1600200" indent="-228600" eaLnBrk="0" hangingPunct="0">
              <a:defRPr sz="2800" b="1">
                <a:solidFill>
                  <a:schemeClr val="tx1"/>
                </a:solidFill>
                <a:latin typeface="Verdana" panose="020B0804030504040204" pitchFamily="34" charset="0"/>
                <a:ea typeface="幼圆" panose="02010509060101010101" pitchFamily="49" charset="-122"/>
              </a:defRPr>
            </a:lvl4pPr>
            <a:lvl5pPr marL="2057400" indent="-228600" eaLnBrk="0" hangingPunct="0">
              <a:defRPr sz="2800" b="1">
                <a:solidFill>
                  <a:schemeClr val="tx1"/>
                </a:solidFill>
                <a:latin typeface="Verdana" panose="020B0804030504040204" pitchFamily="34" charset="0"/>
                <a:ea typeface="幼圆" panose="02010509060101010101" pitchFamily="49" charset="-122"/>
              </a:defRPr>
            </a:lvl5pPr>
            <a:lvl6pPr marL="25146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6pPr>
            <a:lvl7pPr marL="29718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7pPr>
            <a:lvl8pPr marL="34290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8pPr>
            <a:lvl9pPr marL="38862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9pPr>
          </a:lstStyle>
          <a:p>
            <a:pPr algn="l" eaLnBrk="1" hangingPunct="1"/>
            <a:r>
              <a:rPr lang="en-US" altLang="zh-CN">
                <a:latin typeface="Times New Roman" panose="02020503050405090304" pitchFamily="18" charset="0"/>
                <a:cs typeface="Times New Roman" panose="02020503050405090304" pitchFamily="18" charset="0"/>
              </a:rPr>
              <a:t>c</a:t>
            </a:r>
            <a:r>
              <a:rPr lang="zh-CN" altLang="en-US">
                <a:latin typeface="Times New Roman" panose="02020503050405090304" pitchFamily="18" charset="0"/>
                <a:cs typeface="Times New Roman" panose="02020503050405090304" pitchFamily="18" charset="0"/>
              </a:rPr>
              <a:t>、</a:t>
            </a:r>
            <a:r>
              <a:rPr lang="en-US" altLang="zh-CN">
                <a:latin typeface="Times New Roman" panose="02020503050405090304" pitchFamily="18" charset="0"/>
                <a:cs typeface="Times New Roman" panose="02020503050405090304" pitchFamily="18" charset="0"/>
              </a:rPr>
              <a:t>b</a:t>
            </a:r>
            <a:r>
              <a:rPr lang="zh-CN" altLang="en-US">
                <a:latin typeface="Times New Roman" panose="02020503050405090304" pitchFamily="18" charset="0"/>
                <a:cs typeface="Times New Roman" panose="02020503050405090304" pitchFamily="18" charset="0"/>
              </a:rPr>
              <a:t>右侧电路以电阻</a:t>
            </a:r>
            <a:r>
              <a:rPr lang="en-US" altLang="zh-CN">
                <a:latin typeface="Times New Roman" panose="02020503050405090304" pitchFamily="18" charset="0"/>
                <a:cs typeface="Times New Roman" panose="02020503050405090304" pitchFamily="18" charset="0"/>
              </a:rPr>
              <a:t>R</a:t>
            </a:r>
            <a:r>
              <a:rPr lang="zh-CN" altLang="en-US">
                <a:latin typeface="Times New Roman" panose="02020503050405090304" pitchFamily="18" charset="0"/>
                <a:cs typeface="Times New Roman" panose="02020503050405090304" pitchFamily="18" charset="0"/>
              </a:rPr>
              <a:t>来等效</a:t>
            </a:r>
            <a:endParaRPr lang="zh-CN" altLang="en-US">
              <a:latin typeface="Times New Roman" panose="02020503050405090304" pitchFamily="18" charset="0"/>
              <a:cs typeface="Times New Roman" panose="02020503050405090304" pitchFamily="18" charset="0"/>
            </a:endParaRPr>
          </a:p>
        </p:txBody>
      </p:sp>
      <p:graphicFrame>
        <p:nvGraphicFramePr>
          <p:cNvPr id="68722" name="Object 114"/>
          <p:cNvGraphicFramePr>
            <a:graphicFrameLocks noChangeAspect="1"/>
          </p:cNvGraphicFramePr>
          <p:nvPr/>
        </p:nvGraphicFramePr>
        <p:xfrm>
          <a:off x="2090738" y="3648710"/>
          <a:ext cx="2286000" cy="685800"/>
        </p:xfrm>
        <a:graphic>
          <a:graphicData uri="http://schemas.openxmlformats.org/presentationml/2006/ole">
            <mc:AlternateContent xmlns:mc="http://schemas.openxmlformats.org/markup-compatibility/2006">
              <mc:Choice xmlns:v="urn:schemas-microsoft-com:vml" Requires="v">
                <p:oleObj spid="_x0000_s36" name="Equation" r:id="rId65" imgW="2286000" imgH="685800" progId="Equation.DSMT4">
                  <p:embed/>
                </p:oleObj>
              </mc:Choice>
              <mc:Fallback>
                <p:oleObj name="Equation" r:id="rId65" imgW="2286000" imgH="685800" progId="Equation.DSMT4">
                  <p:embed/>
                  <p:pic>
                    <p:nvPicPr>
                      <p:cNvPr id="0" name="Object 114"/>
                      <p:cNvPicPr>
                        <a:picLocks noChangeAspect="1" noChangeArrowheads="1"/>
                      </p:cNvPicPr>
                      <p:nvPr/>
                    </p:nvPicPr>
                    <p:blipFill>
                      <a:blip r:embed="rId66">
                        <a:extLst>
                          <a:ext uri="{28A0092B-C50C-407E-A947-70E740481C1C}">
                            <a14:useLocalDpi xmlns:a14="http://schemas.microsoft.com/office/drawing/2010/main" val="0"/>
                          </a:ext>
                        </a:extLst>
                      </a:blip>
                      <a:srcRect/>
                      <a:stretch>
                        <a:fillRect/>
                      </a:stretch>
                    </p:blipFill>
                    <p:spPr bwMode="auto">
                      <a:xfrm>
                        <a:off x="2090738" y="3648710"/>
                        <a:ext cx="2286000" cy="685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8723" name="Object 115"/>
          <p:cNvGraphicFramePr>
            <a:graphicFrameLocks noChangeAspect="1"/>
          </p:cNvGraphicFramePr>
          <p:nvPr/>
        </p:nvGraphicFramePr>
        <p:xfrm>
          <a:off x="2114550" y="4334510"/>
          <a:ext cx="3441700" cy="685800"/>
        </p:xfrm>
        <a:graphic>
          <a:graphicData uri="http://schemas.openxmlformats.org/presentationml/2006/ole">
            <mc:AlternateContent xmlns:mc="http://schemas.openxmlformats.org/markup-compatibility/2006">
              <mc:Choice xmlns:v="urn:schemas-microsoft-com:vml" Requires="v">
                <p:oleObj spid="_x0000_s37" name="Equation" r:id="rId67" imgW="3441700" imgH="685800" progId="Equation.DSMT4">
                  <p:embed/>
                </p:oleObj>
              </mc:Choice>
              <mc:Fallback>
                <p:oleObj name="Equation" r:id="rId67" imgW="3441700" imgH="685800" progId="Equation.DSMT4">
                  <p:embed/>
                  <p:pic>
                    <p:nvPicPr>
                      <p:cNvPr id="0" name="Object 115"/>
                      <p:cNvPicPr>
                        <a:picLocks noChangeAspect="1" noChangeArrowheads="1"/>
                      </p:cNvPicPr>
                      <p:nvPr/>
                    </p:nvPicPr>
                    <p:blipFill>
                      <a:blip r:embed="rId68">
                        <a:extLst>
                          <a:ext uri="{28A0092B-C50C-407E-A947-70E740481C1C}">
                            <a14:useLocalDpi xmlns:a14="http://schemas.microsoft.com/office/drawing/2010/main" val="0"/>
                          </a:ext>
                        </a:extLst>
                      </a:blip>
                      <a:srcRect/>
                      <a:stretch>
                        <a:fillRect/>
                      </a:stretch>
                    </p:blipFill>
                    <p:spPr bwMode="auto">
                      <a:xfrm>
                        <a:off x="2114550" y="4334510"/>
                        <a:ext cx="3441700" cy="685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8724" name="Object 116"/>
          <p:cNvGraphicFramePr>
            <a:graphicFrameLocks noChangeAspect="1"/>
          </p:cNvGraphicFramePr>
          <p:nvPr/>
        </p:nvGraphicFramePr>
        <p:xfrm>
          <a:off x="7192963" y="4918710"/>
          <a:ext cx="2413000" cy="685800"/>
        </p:xfrm>
        <a:graphic>
          <a:graphicData uri="http://schemas.openxmlformats.org/presentationml/2006/ole">
            <mc:AlternateContent xmlns:mc="http://schemas.openxmlformats.org/markup-compatibility/2006">
              <mc:Choice xmlns:v="urn:schemas-microsoft-com:vml" Requires="v">
                <p:oleObj spid="_x0000_s38" name="Equation" r:id="rId69" imgW="2413000" imgH="685800" progId="Equation.DSMT4">
                  <p:embed/>
                </p:oleObj>
              </mc:Choice>
              <mc:Fallback>
                <p:oleObj name="Equation" r:id="rId69" imgW="2413000" imgH="685800" progId="Equation.DSMT4">
                  <p:embed/>
                  <p:pic>
                    <p:nvPicPr>
                      <p:cNvPr id="0" name="Object 116"/>
                      <p:cNvPicPr>
                        <a:picLocks noChangeAspect="1" noChangeArrowheads="1"/>
                      </p:cNvPicPr>
                      <p:nvPr/>
                    </p:nvPicPr>
                    <p:blipFill>
                      <a:blip r:embed="rId70">
                        <a:extLst>
                          <a:ext uri="{28A0092B-C50C-407E-A947-70E740481C1C}">
                            <a14:useLocalDpi xmlns:a14="http://schemas.microsoft.com/office/drawing/2010/main" val="0"/>
                          </a:ext>
                        </a:extLst>
                      </a:blip>
                      <a:srcRect/>
                      <a:stretch>
                        <a:fillRect/>
                      </a:stretch>
                    </p:blipFill>
                    <p:spPr bwMode="auto">
                      <a:xfrm>
                        <a:off x="7192963" y="4918710"/>
                        <a:ext cx="2413000" cy="685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8725" name="Object 117"/>
          <p:cNvGraphicFramePr>
            <a:graphicFrameLocks noChangeAspect="1"/>
          </p:cNvGraphicFramePr>
          <p:nvPr/>
        </p:nvGraphicFramePr>
        <p:xfrm>
          <a:off x="2100263" y="5504498"/>
          <a:ext cx="4940300" cy="812800"/>
        </p:xfrm>
        <a:graphic>
          <a:graphicData uri="http://schemas.openxmlformats.org/presentationml/2006/ole">
            <mc:AlternateContent xmlns:mc="http://schemas.openxmlformats.org/markup-compatibility/2006">
              <mc:Choice xmlns:v="urn:schemas-microsoft-com:vml" Requires="v">
                <p:oleObj spid="_x0000_s39" name="Equation" r:id="rId71" imgW="4940300" imgH="812800" progId="Equation.DSMT4">
                  <p:embed/>
                </p:oleObj>
              </mc:Choice>
              <mc:Fallback>
                <p:oleObj name="Equation" r:id="rId71" imgW="4940300" imgH="812800" progId="Equation.DSMT4">
                  <p:embed/>
                  <p:pic>
                    <p:nvPicPr>
                      <p:cNvPr id="0" name="Object 117"/>
                      <p:cNvPicPr>
                        <a:picLocks noChangeAspect="1" noChangeArrowheads="1"/>
                      </p:cNvPicPr>
                      <p:nvPr/>
                    </p:nvPicPr>
                    <p:blipFill>
                      <a:blip r:embed="rId72">
                        <a:extLst>
                          <a:ext uri="{28A0092B-C50C-407E-A947-70E740481C1C}">
                            <a14:useLocalDpi xmlns:a14="http://schemas.microsoft.com/office/drawing/2010/main" val="0"/>
                          </a:ext>
                        </a:extLst>
                      </a:blip>
                      <a:srcRect/>
                      <a:stretch>
                        <a:fillRect/>
                      </a:stretch>
                    </p:blipFill>
                    <p:spPr bwMode="auto">
                      <a:xfrm>
                        <a:off x="2100263" y="5504498"/>
                        <a:ext cx="4940300" cy="812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1" name="灯片编号占位符 40"/>
          <p:cNvSpPr>
            <a:spLocks noGrp="1"/>
          </p:cNvSpPr>
          <p:nvPr>
            <p:ph type="sldNum" sz="quarter" idx="12"/>
            <p:custDataLst>
              <p:tags r:id="rId73"/>
            </p:custDataLst>
          </p:nvPr>
        </p:nvSpPr>
        <p:spPr/>
        <p:txBody>
          <a:bodyPr/>
          <a:lstStyle/>
          <a:p>
            <a:fld id="{6D22F896-40B5-4ADD-8801-0D06FADFA095}" type="slidenum">
              <a:rPr lang="en-US" dirty="0"/>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8719"/>
                                        </p:tgtEl>
                                        <p:attrNameLst>
                                          <p:attrName>style.visibility</p:attrName>
                                        </p:attrNameLst>
                                      </p:cBhvr>
                                      <p:to>
                                        <p:strVal val="visible"/>
                                      </p:to>
                                    </p:set>
                                    <p:animEffect transition="in" filter="wipe(left)">
                                      <p:cBhvr>
                                        <p:cTn id="7" dur="500"/>
                                        <p:tgtEl>
                                          <p:spTgt spid="6871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68720"/>
                                        </p:tgtEl>
                                        <p:attrNameLst>
                                          <p:attrName>style.visibility</p:attrName>
                                        </p:attrNameLst>
                                      </p:cBhvr>
                                      <p:to>
                                        <p:strVal val="visible"/>
                                      </p:to>
                                    </p:set>
                                    <p:animEffect transition="in" filter="wipe(up)">
                                      <p:cBhvr>
                                        <p:cTn id="12" dur="500"/>
                                        <p:tgtEl>
                                          <p:spTgt spid="68720"/>
                                        </p:tgtEl>
                                      </p:cBhvr>
                                    </p:animEffect>
                                  </p:childTnLst>
                                </p:cTn>
                              </p:par>
                            </p:childTnLst>
                          </p:cTn>
                        </p:par>
                        <p:par>
                          <p:cTn id="13" fill="hold">
                            <p:stCondLst>
                              <p:cond delay="500"/>
                            </p:stCondLst>
                            <p:childTnLst>
                              <p:par>
                                <p:cTn id="14" presetID="9" presetClass="entr" presetSubtype="0" fill="hold" grpId="0" nodeType="afterEffect">
                                  <p:stCondLst>
                                    <p:cond delay="0"/>
                                  </p:stCondLst>
                                  <p:childTnLst>
                                    <p:set>
                                      <p:cBhvr>
                                        <p:cTn id="15" dur="1" fill="hold">
                                          <p:stCondLst>
                                            <p:cond delay="0"/>
                                          </p:stCondLst>
                                        </p:cTn>
                                        <p:tgtEl>
                                          <p:spTgt spid="68706"/>
                                        </p:tgtEl>
                                        <p:attrNameLst>
                                          <p:attrName>style.visibility</p:attrName>
                                        </p:attrNameLst>
                                      </p:cBhvr>
                                      <p:to>
                                        <p:strVal val="visible"/>
                                      </p:to>
                                    </p:set>
                                    <p:animEffect transition="in" filter="dissolve">
                                      <p:cBhvr>
                                        <p:cTn id="16" dur="500"/>
                                        <p:tgtEl>
                                          <p:spTgt spid="68706"/>
                                        </p:tgtEl>
                                      </p:cBhvr>
                                    </p:animEffect>
                                  </p:childTnLst>
                                  <p:subTnLst>
                                    <p:set>
                                      <p:cBhvr override="childStyle">
                                        <p:cTn dur="1" fill="hold" display="0" masterRel="nextClick" afterEffect="1"/>
                                        <p:tgtEl>
                                          <p:spTgt spid="68706"/>
                                        </p:tgtEl>
                                        <p:attrNameLst>
                                          <p:attrName>style.visibility</p:attrName>
                                        </p:attrNameLst>
                                      </p:cBhvr>
                                      <p:to>
                                        <p:strVal val="hidden"/>
                                      </p:to>
                                    </p:set>
                                  </p:sub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68722"/>
                                        </p:tgtEl>
                                        <p:attrNameLst>
                                          <p:attrName>style.visibility</p:attrName>
                                        </p:attrNameLst>
                                      </p:cBhvr>
                                      <p:to>
                                        <p:strVal val="visible"/>
                                      </p:to>
                                    </p:set>
                                    <p:animEffect transition="in" filter="wipe(left)">
                                      <p:cBhvr>
                                        <p:cTn id="21" dur="500"/>
                                        <p:tgtEl>
                                          <p:spTgt spid="68722"/>
                                        </p:tgtEl>
                                      </p:cBhvr>
                                    </p:animEffect>
                                  </p:childTnLst>
                                </p:cTn>
                              </p:par>
                            </p:childTnLst>
                          </p:cTn>
                        </p:par>
                        <p:par>
                          <p:cTn id="22" fill="hold">
                            <p:stCondLst>
                              <p:cond delay="500"/>
                            </p:stCondLst>
                            <p:childTnLst>
                              <p:par>
                                <p:cTn id="23" presetID="22" presetClass="entr" presetSubtype="8" fill="hold" nodeType="afterEffect">
                                  <p:stCondLst>
                                    <p:cond delay="0"/>
                                  </p:stCondLst>
                                  <p:childTnLst>
                                    <p:set>
                                      <p:cBhvr>
                                        <p:cTn id="24" dur="1" fill="hold">
                                          <p:stCondLst>
                                            <p:cond delay="0"/>
                                          </p:stCondLst>
                                        </p:cTn>
                                        <p:tgtEl>
                                          <p:spTgt spid="68723"/>
                                        </p:tgtEl>
                                        <p:attrNameLst>
                                          <p:attrName>style.visibility</p:attrName>
                                        </p:attrNameLst>
                                      </p:cBhvr>
                                      <p:to>
                                        <p:strVal val="visible"/>
                                      </p:to>
                                    </p:set>
                                    <p:animEffect transition="in" filter="wipe(left)">
                                      <p:cBhvr>
                                        <p:cTn id="25" dur="500"/>
                                        <p:tgtEl>
                                          <p:spTgt spid="68723"/>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68721"/>
                                        </p:tgtEl>
                                        <p:attrNameLst>
                                          <p:attrName>style.visibility</p:attrName>
                                        </p:attrNameLst>
                                      </p:cBhvr>
                                      <p:to>
                                        <p:strVal val="visible"/>
                                      </p:to>
                                    </p:set>
                                    <p:animEffect transition="in" filter="wipe(left)">
                                      <p:cBhvr>
                                        <p:cTn id="30" dur="500"/>
                                        <p:tgtEl>
                                          <p:spTgt spid="68721"/>
                                        </p:tgtEl>
                                      </p:cBhvr>
                                    </p:animEffect>
                                  </p:childTnLst>
                                </p:cTn>
                              </p:par>
                            </p:childTnLst>
                          </p:cTn>
                        </p:par>
                        <p:par>
                          <p:cTn id="31" fill="hold">
                            <p:stCondLst>
                              <p:cond delay="500"/>
                            </p:stCondLst>
                            <p:childTnLst>
                              <p:par>
                                <p:cTn id="32" presetID="9" presetClass="entr" presetSubtype="0" fill="hold" grpId="0" nodeType="afterEffect">
                                  <p:stCondLst>
                                    <p:cond delay="0"/>
                                  </p:stCondLst>
                                  <p:childTnLst>
                                    <p:set>
                                      <p:cBhvr>
                                        <p:cTn id="33" dur="1" fill="hold">
                                          <p:stCondLst>
                                            <p:cond delay="0"/>
                                          </p:stCondLst>
                                        </p:cTn>
                                        <p:tgtEl>
                                          <p:spTgt spid="68707"/>
                                        </p:tgtEl>
                                        <p:attrNameLst>
                                          <p:attrName>style.visibility</p:attrName>
                                        </p:attrNameLst>
                                      </p:cBhvr>
                                      <p:to>
                                        <p:strVal val="visible"/>
                                      </p:to>
                                    </p:set>
                                    <p:animEffect transition="in" filter="dissolve">
                                      <p:cBhvr>
                                        <p:cTn id="34" dur="500"/>
                                        <p:tgtEl>
                                          <p:spTgt spid="68707"/>
                                        </p:tgtEl>
                                      </p:cBhvr>
                                    </p:animEffect>
                                  </p:childTnLst>
                                  <p:subTnLst>
                                    <p:set>
                                      <p:cBhvr override="childStyle">
                                        <p:cTn dur="1" fill="hold" display="0" masterRel="nextClick" afterEffect="1"/>
                                        <p:tgtEl>
                                          <p:spTgt spid="68707"/>
                                        </p:tgtEl>
                                        <p:attrNameLst>
                                          <p:attrName>style.visibility</p:attrName>
                                        </p:attrNameLst>
                                      </p:cBhvr>
                                      <p:to>
                                        <p:strVal val="hidden"/>
                                      </p:to>
                                    </p:set>
                                  </p:subTnLst>
                                </p:cTn>
                              </p:par>
                            </p:childTnLst>
                          </p:cTn>
                        </p:par>
                      </p:childTnLst>
                    </p:cTn>
                  </p:par>
                  <p:par>
                    <p:cTn id="35" fill="hold">
                      <p:stCondLst>
                        <p:cond delay="indefinite"/>
                      </p:stCondLst>
                      <p:childTnLst>
                        <p:par>
                          <p:cTn id="36" fill="hold">
                            <p:stCondLst>
                              <p:cond delay="0"/>
                            </p:stCondLst>
                            <p:childTnLst>
                              <p:par>
                                <p:cTn id="37" presetID="22" presetClass="entr" presetSubtype="8" fill="hold" nodeType="clickEffect">
                                  <p:stCondLst>
                                    <p:cond delay="0"/>
                                  </p:stCondLst>
                                  <p:childTnLst>
                                    <p:set>
                                      <p:cBhvr>
                                        <p:cTn id="38" dur="1" fill="hold">
                                          <p:stCondLst>
                                            <p:cond delay="0"/>
                                          </p:stCondLst>
                                        </p:cTn>
                                        <p:tgtEl>
                                          <p:spTgt spid="68724"/>
                                        </p:tgtEl>
                                        <p:attrNameLst>
                                          <p:attrName>style.visibility</p:attrName>
                                        </p:attrNameLst>
                                      </p:cBhvr>
                                      <p:to>
                                        <p:strVal val="visible"/>
                                      </p:to>
                                    </p:set>
                                    <p:animEffect transition="in" filter="wipe(left)">
                                      <p:cBhvr>
                                        <p:cTn id="39" dur="500"/>
                                        <p:tgtEl>
                                          <p:spTgt spid="68724"/>
                                        </p:tgtEl>
                                      </p:cBhvr>
                                    </p:animEffect>
                                  </p:childTnLst>
                                </p:cTn>
                              </p:par>
                            </p:childTnLst>
                          </p:cTn>
                        </p:par>
                      </p:childTnLst>
                    </p:cTn>
                  </p:par>
                  <p:par>
                    <p:cTn id="40" fill="hold">
                      <p:stCondLst>
                        <p:cond delay="indefinite"/>
                      </p:stCondLst>
                      <p:childTnLst>
                        <p:par>
                          <p:cTn id="41" fill="hold">
                            <p:stCondLst>
                              <p:cond delay="0"/>
                            </p:stCondLst>
                            <p:childTnLst>
                              <p:par>
                                <p:cTn id="42" presetID="9" presetClass="entr" presetSubtype="0" fill="hold" nodeType="clickEffect">
                                  <p:stCondLst>
                                    <p:cond delay="0"/>
                                  </p:stCondLst>
                                  <p:childTnLst>
                                    <p:set>
                                      <p:cBhvr>
                                        <p:cTn id="43" dur="1" fill="hold">
                                          <p:stCondLst>
                                            <p:cond delay="0"/>
                                          </p:stCondLst>
                                        </p:cTn>
                                        <p:tgtEl>
                                          <p:spTgt spid="2"/>
                                        </p:tgtEl>
                                        <p:attrNameLst>
                                          <p:attrName>style.visibility</p:attrName>
                                        </p:attrNameLst>
                                      </p:cBhvr>
                                      <p:to>
                                        <p:strVal val="visible"/>
                                      </p:to>
                                    </p:set>
                                    <p:animEffect transition="in" filter="dissolve">
                                      <p:cBhvr>
                                        <p:cTn id="44" dur="500"/>
                                        <p:tgtEl>
                                          <p:spTgt spid="2"/>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nodeType="clickEffect">
                                  <p:stCondLst>
                                    <p:cond delay="0"/>
                                  </p:stCondLst>
                                  <p:childTnLst>
                                    <p:set>
                                      <p:cBhvr>
                                        <p:cTn id="48" dur="1" fill="hold">
                                          <p:stCondLst>
                                            <p:cond delay="0"/>
                                          </p:stCondLst>
                                        </p:cTn>
                                        <p:tgtEl>
                                          <p:spTgt spid="68725"/>
                                        </p:tgtEl>
                                        <p:attrNameLst>
                                          <p:attrName>style.visibility</p:attrName>
                                        </p:attrNameLst>
                                      </p:cBhvr>
                                      <p:to>
                                        <p:strVal val="visible"/>
                                      </p:to>
                                    </p:set>
                                    <p:animEffect transition="in" filter="wipe(left)">
                                      <p:cBhvr>
                                        <p:cTn id="49" dur="500"/>
                                        <p:tgtEl>
                                          <p:spTgt spid="687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706" grpId="0" bldLvl="0" animBg="1"/>
      <p:bldP spid="68707" grpId="0" bldLvl="0" animBg="1"/>
      <p:bldP spid="68719" grpId="0"/>
      <p:bldP spid="68720" grpId="0"/>
      <p:bldP spid="68721" grpId="0"/>
    </p:bld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89" name="Text Box 95"/>
          <p:cNvSpPr txBox="1">
            <a:spLocks noChangeArrowheads="1"/>
          </p:cNvSpPr>
          <p:nvPr/>
        </p:nvSpPr>
        <p:spPr bwMode="auto">
          <a:xfrm>
            <a:off x="1954213" y="553720"/>
            <a:ext cx="8507412" cy="1383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44500" indent="-444500" eaLnBrk="0" hangingPunct="0">
              <a:defRPr sz="2800" b="1">
                <a:solidFill>
                  <a:schemeClr val="tx1"/>
                </a:solidFill>
                <a:latin typeface="Verdana" panose="020B0804030504040204" pitchFamily="34" charset="0"/>
                <a:ea typeface="幼圆" panose="02010509060101010101" pitchFamily="49" charset="-122"/>
              </a:defRPr>
            </a:lvl1pPr>
            <a:lvl2pPr marL="742950" indent="-285750" eaLnBrk="0" hangingPunct="0">
              <a:defRPr sz="2800" b="1">
                <a:solidFill>
                  <a:schemeClr val="tx1"/>
                </a:solidFill>
                <a:latin typeface="Verdana" panose="020B0804030504040204" pitchFamily="34" charset="0"/>
                <a:ea typeface="幼圆" panose="02010509060101010101" pitchFamily="49" charset="-122"/>
              </a:defRPr>
            </a:lvl2pPr>
            <a:lvl3pPr marL="1143000" indent="-228600" eaLnBrk="0" hangingPunct="0">
              <a:defRPr sz="2800" b="1">
                <a:solidFill>
                  <a:schemeClr val="tx1"/>
                </a:solidFill>
                <a:latin typeface="Verdana" panose="020B0804030504040204" pitchFamily="34" charset="0"/>
                <a:ea typeface="幼圆" panose="02010509060101010101" pitchFamily="49" charset="-122"/>
              </a:defRPr>
            </a:lvl3pPr>
            <a:lvl4pPr marL="1600200" indent="-228600" eaLnBrk="0" hangingPunct="0">
              <a:defRPr sz="2800" b="1">
                <a:solidFill>
                  <a:schemeClr val="tx1"/>
                </a:solidFill>
                <a:latin typeface="Verdana" panose="020B0804030504040204" pitchFamily="34" charset="0"/>
                <a:ea typeface="幼圆" panose="02010509060101010101" pitchFamily="49" charset="-122"/>
              </a:defRPr>
            </a:lvl4pPr>
            <a:lvl5pPr marL="2057400" indent="-228600" eaLnBrk="0" hangingPunct="0">
              <a:defRPr sz="2800" b="1">
                <a:solidFill>
                  <a:schemeClr val="tx1"/>
                </a:solidFill>
                <a:latin typeface="Verdana" panose="020B0804030504040204" pitchFamily="34" charset="0"/>
                <a:ea typeface="幼圆" panose="02010509060101010101" pitchFamily="49" charset="-122"/>
              </a:defRPr>
            </a:lvl5pPr>
            <a:lvl6pPr marL="25146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6pPr>
            <a:lvl7pPr marL="29718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7pPr>
            <a:lvl8pPr marL="34290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8pPr>
            <a:lvl9pPr marL="38862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9pPr>
          </a:lstStyle>
          <a:p>
            <a:pPr algn="l" eaLnBrk="1" hangingPunct="1"/>
            <a:r>
              <a:rPr lang="en-US" altLang="zh-CN" dirty="0">
                <a:latin typeface="Times New Roman" panose="02020503050405090304" pitchFamily="18" charset="0"/>
                <a:cs typeface="Times New Roman" panose="02020503050405090304" pitchFamily="18" charset="0"/>
              </a:rPr>
              <a:t>[</a:t>
            </a:r>
            <a:r>
              <a:rPr lang="zh-CN" altLang="en-US" dirty="0">
                <a:latin typeface="Times New Roman" panose="02020503050405090304" pitchFamily="18" charset="0"/>
                <a:cs typeface="Times New Roman" panose="02020503050405090304" pitchFamily="18" charset="0"/>
              </a:rPr>
              <a:t>例题</a:t>
            </a:r>
            <a:r>
              <a:rPr lang="en-US" altLang="zh-CN" dirty="0">
                <a:latin typeface="Times New Roman" panose="02020503050405090304" pitchFamily="18" charset="0"/>
                <a:cs typeface="Times New Roman" panose="02020503050405090304" pitchFamily="18" charset="0"/>
              </a:rPr>
              <a:t>2.2.3] </a:t>
            </a:r>
            <a:r>
              <a:rPr lang="zh-CN" altLang="en-US" dirty="0">
                <a:latin typeface="Times New Roman" panose="02020503050405090304" pitchFamily="18" charset="0"/>
                <a:cs typeface="Times New Roman" panose="02020503050405090304" pitchFamily="18" charset="0"/>
              </a:rPr>
              <a:t>已知图示有源二端网络及其参数，其中</a:t>
            </a:r>
            <a:r>
              <a:rPr lang="el-GR" altLang="zh-CN" i="1" dirty="0">
                <a:latin typeface="Times New Roman" panose="02020503050405090304" pitchFamily="18" charset="0"/>
                <a:ea typeface="华文楷体" panose="02010600040101010101" pitchFamily="2" charset="-122"/>
                <a:cs typeface="Times New Roman" panose="02020503050405090304" pitchFamily="18" charset="0"/>
              </a:rPr>
              <a:t>β</a:t>
            </a:r>
            <a:r>
              <a:rPr lang="zh-CN" altLang="en-US" dirty="0">
                <a:latin typeface="Times New Roman" panose="02020503050405090304" pitchFamily="18" charset="0"/>
                <a:ea typeface="华文楷体" panose="02010600040101010101" pitchFamily="2" charset="-122"/>
                <a:cs typeface="Times New Roman" panose="02020503050405090304" pitchFamily="18" charset="0"/>
              </a:rPr>
              <a:t>＝</a:t>
            </a:r>
            <a:r>
              <a:rPr lang="en-US" altLang="zh-CN" dirty="0">
                <a:latin typeface="Times New Roman" panose="02020503050405090304" pitchFamily="18" charset="0"/>
                <a:ea typeface="华文楷体" panose="02010600040101010101" pitchFamily="2" charset="-122"/>
                <a:cs typeface="Times New Roman" panose="02020503050405090304" pitchFamily="18" charset="0"/>
              </a:rPr>
              <a:t>50</a:t>
            </a:r>
            <a:r>
              <a:rPr lang="zh-CN" altLang="en-US" dirty="0">
                <a:latin typeface="Times New Roman" panose="02020503050405090304" pitchFamily="18" charset="0"/>
                <a:ea typeface="华文楷体" panose="02010600040101010101" pitchFamily="2" charset="-122"/>
                <a:cs typeface="Times New Roman" panose="02020503050405090304" pitchFamily="18" charset="0"/>
              </a:rPr>
              <a:t>。</a:t>
            </a:r>
            <a:r>
              <a:rPr lang="zh-CN" altLang="en-US" dirty="0">
                <a:latin typeface="Times New Roman" panose="02020503050405090304" pitchFamily="18" charset="0"/>
                <a:cs typeface="Times New Roman" panose="02020503050405090304" pitchFamily="18" charset="0"/>
              </a:rPr>
              <a:t>求网络的开路电压</a:t>
            </a:r>
            <a:r>
              <a:rPr lang="en-US" altLang="zh-CN" i="1" dirty="0">
                <a:latin typeface="Times New Roman" panose="02020503050405090304" pitchFamily="18" charset="0"/>
                <a:cs typeface="Times New Roman" panose="02020503050405090304" pitchFamily="18" charset="0"/>
              </a:rPr>
              <a:t>U</a:t>
            </a:r>
            <a:r>
              <a:rPr lang="en-US" altLang="zh-CN" baseline="-25000" dirty="0">
                <a:latin typeface="Times New Roman" panose="02020503050405090304" pitchFamily="18" charset="0"/>
                <a:cs typeface="Times New Roman" panose="02020503050405090304" pitchFamily="18" charset="0"/>
              </a:rPr>
              <a:t>OC</a:t>
            </a:r>
            <a:r>
              <a:rPr lang="zh-CN" altLang="en-US" dirty="0">
                <a:latin typeface="Times New Roman" panose="02020503050405090304" pitchFamily="18" charset="0"/>
                <a:cs typeface="Times New Roman" panose="02020503050405090304" pitchFamily="18" charset="0"/>
              </a:rPr>
              <a:t>、短路电流</a:t>
            </a:r>
            <a:r>
              <a:rPr lang="en-US" altLang="zh-CN" i="1" dirty="0">
                <a:latin typeface="Times New Roman" panose="02020503050405090304" pitchFamily="18" charset="0"/>
                <a:cs typeface="Times New Roman" panose="02020503050405090304" pitchFamily="18" charset="0"/>
              </a:rPr>
              <a:t>I</a:t>
            </a:r>
            <a:r>
              <a:rPr lang="en-US" altLang="zh-CN" baseline="-25000" dirty="0">
                <a:latin typeface="Times New Roman" panose="02020503050405090304" pitchFamily="18" charset="0"/>
                <a:cs typeface="Times New Roman" panose="02020503050405090304" pitchFamily="18" charset="0"/>
              </a:rPr>
              <a:t>SC </a:t>
            </a:r>
            <a:r>
              <a:rPr lang="zh-CN" altLang="en-US" dirty="0">
                <a:latin typeface="Times New Roman" panose="02020503050405090304" pitchFamily="18" charset="0"/>
                <a:cs typeface="Times New Roman" panose="02020503050405090304" pitchFamily="18" charset="0"/>
              </a:rPr>
              <a:t>、等效电阻</a:t>
            </a:r>
            <a:r>
              <a:rPr lang="en-US" altLang="zh-CN" i="1" dirty="0">
                <a:latin typeface="Times New Roman" panose="02020503050405090304" pitchFamily="18" charset="0"/>
                <a:cs typeface="Times New Roman" panose="02020503050405090304" pitchFamily="18" charset="0"/>
              </a:rPr>
              <a:t>R</a:t>
            </a:r>
            <a:r>
              <a:rPr lang="en-US" altLang="zh-CN" baseline="-25000" dirty="0">
                <a:latin typeface="Times New Roman" panose="02020503050405090304" pitchFamily="18" charset="0"/>
                <a:cs typeface="Times New Roman" panose="02020503050405090304" pitchFamily="18" charset="0"/>
              </a:rPr>
              <a:t>0</a:t>
            </a:r>
            <a:r>
              <a:rPr lang="zh-CN" altLang="en-US" dirty="0">
                <a:latin typeface="Times New Roman" panose="02020503050405090304" pitchFamily="18" charset="0"/>
                <a:cs typeface="Times New Roman" panose="02020503050405090304" pitchFamily="18" charset="0"/>
              </a:rPr>
              <a:t>，并画出戴维宁、诺顿等效电路。</a:t>
            </a:r>
            <a:endParaRPr lang="zh-CN" altLang="en-US" dirty="0">
              <a:latin typeface="Times New Roman" panose="02020503050405090304" pitchFamily="18" charset="0"/>
              <a:cs typeface="Times New Roman" panose="02020503050405090304" pitchFamily="18" charset="0"/>
            </a:endParaRPr>
          </a:p>
        </p:txBody>
      </p:sp>
      <p:grpSp>
        <p:nvGrpSpPr>
          <p:cNvPr id="19490" name="Group 115"/>
          <p:cNvGrpSpPr/>
          <p:nvPr/>
        </p:nvGrpSpPr>
        <p:grpSpPr bwMode="auto">
          <a:xfrm>
            <a:off x="7535863" y="1972945"/>
            <a:ext cx="2830512" cy="2220913"/>
            <a:chOff x="102" y="1044"/>
            <a:chExt cx="1783" cy="1399"/>
          </a:xfrm>
        </p:grpSpPr>
        <p:sp>
          <p:nvSpPr>
            <p:cNvPr id="19520" name="Line 5"/>
            <p:cNvSpPr>
              <a:spLocks noChangeShapeType="1"/>
            </p:cNvSpPr>
            <p:nvPr/>
          </p:nvSpPr>
          <p:spPr bwMode="auto">
            <a:xfrm>
              <a:off x="626" y="1254"/>
              <a:ext cx="1056"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503050405090304" pitchFamily="18" charset="0"/>
                <a:cs typeface="Times New Roman" panose="02020503050405090304" pitchFamily="18" charset="0"/>
              </a:endParaRPr>
            </a:p>
          </p:txBody>
        </p:sp>
        <p:sp>
          <p:nvSpPr>
            <p:cNvPr id="19521" name="Line 6"/>
            <p:cNvSpPr>
              <a:spLocks noChangeShapeType="1"/>
            </p:cNvSpPr>
            <p:nvPr/>
          </p:nvSpPr>
          <p:spPr bwMode="auto">
            <a:xfrm>
              <a:off x="626" y="2262"/>
              <a:ext cx="1056"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503050405090304" pitchFamily="18" charset="0"/>
                <a:cs typeface="Times New Roman" panose="02020503050405090304" pitchFamily="18" charset="0"/>
              </a:endParaRPr>
            </a:p>
          </p:txBody>
        </p:sp>
        <p:sp>
          <p:nvSpPr>
            <p:cNvPr id="19522" name="Line 7"/>
            <p:cNvSpPr>
              <a:spLocks noChangeShapeType="1"/>
            </p:cNvSpPr>
            <p:nvPr/>
          </p:nvSpPr>
          <p:spPr bwMode="auto">
            <a:xfrm flipH="1">
              <a:off x="819" y="1686"/>
              <a:ext cx="96" cy="96"/>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503050405090304" pitchFamily="18" charset="0"/>
                <a:cs typeface="Times New Roman" panose="02020503050405090304" pitchFamily="18" charset="0"/>
              </a:endParaRPr>
            </a:p>
          </p:txBody>
        </p:sp>
        <p:sp>
          <p:nvSpPr>
            <p:cNvPr id="19523" name="Line 8"/>
            <p:cNvSpPr>
              <a:spLocks noChangeShapeType="1"/>
            </p:cNvSpPr>
            <p:nvPr/>
          </p:nvSpPr>
          <p:spPr bwMode="auto">
            <a:xfrm>
              <a:off x="906" y="1686"/>
              <a:ext cx="95" cy="96"/>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503050405090304" pitchFamily="18" charset="0"/>
                <a:cs typeface="Times New Roman" panose="02020503050405090304" pitchFamily="18" charset="0"/>
              </a:endParaRPr>
            </a:p>
          </p:txBody>
        </p:sp>
        <p:sp>
          <p:nvSpPr>
            <p:cNvPr id="19524" name="Line 9"/>
            <p:cNvSpPr>
              <a:spLocks noChangeShapeType="1"/>
            </p:cNvSpPr>
            <p:nvPr/>
          </p:nvSpPr>
          <p:spPr bwMode="auto">
            <a:xfrm flipH="1">
              <a:off x="906" y="1782"/>
              <a:ext cx="95" cy="96"/>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503050405090304" pitchFamily="18" charset="0"/>
                <a:cs typeface="Times New Roman" panose="02020503050405090304" pitchFamily="18" charset="0"/>
              </a:endParaRPr>
            </a:p>
          </p:txBody>
        </p:sp>
        <p:sp>
          <p:nvSpPr>
            <p:cNvPr id="19525" name="Line 10"/>
            <p:cNvSpPr>
              <a:spLocks noChangeShapeType="1"/>
            </p:cNvSpPr>
            <p:nvPr/>
          </p:nvSpPr>
          <p:spPr bwMode="auto">
            <a:xfrm>
              <a:off x="819" y="1782"/>
              <a:ext cx="96" cy="96"/>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503050405090304" pitchFamily="18" charset="0"/>
                <a:cs typeface="Times New Roman" panose="02020503050405090304" pitchFamily="18" charset="0"/>
              </a:endParaRPr>
            </a:p>
          </p:txBody>
        </p:sp>
        <p:sp>
          <p:nvSpPr>
            <p:cNvPr id="19526" name="Line 11"/>
            <p:cNvSpPr>
              <a:spLocks noChangeShapeType="1"/>
            </p:cNvSpPr>
            <p:nvPr/>
          </p:nvSpPr>
          <p:spPr bwMode="auto">
            <a:xfrm>
              <a:off x="906" y="1254"/>
              <a:ext cx="0" cy="432"/>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503050405090304" pitchFamily="18" charset="0"/>
                <a:cs typeface="Times New Roman" panose="02020503050405090304" pitchFamily="18" charset="0"/>
              </a:endParaRPr>
            </a:p>
          </p:txBody>
        </p:sp>
        <p:sp>
          <p:nvSpPr>
            <p:cNvPr id="19527" name="Line 12"/>
            <p:cNvSpPr>
              <a:spLocks noChangeShapeType="1"/>
            </p:cNvSpPr>
            <p:nvPr/>
          </p:nvSpPr>
          <p:spPr bwMode="auto">
            <a:xfrm>
              <a:off x="906" y="1878"/>
              <a:ext cx="0" cy="384"/>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503050405090304" pitchFamily="18" charset="0"/>
                <a:cs typeface="Times New Roman" panose="02020503050405090304" pitchFamily="18" charset="0"/>
              </a:endParaRPr>
            </a:p>
          </p:txBody>
        </p:sp>
        <p:sp>
          <p:nvSpPr>
            <p:cNvPr id="19528" name="Line 13"/>
            <p:cNvSpPr>
              <a:spLocks noChangeShapeType="1"/>
            </p:cNvSpPr>
            <p:nvPr/>
          </p:nvSpPr>
          <p:spPr bwMode="auto">
            <a:xfrm>
              <a:off x="1483" y="1254"/>
              <a:ext cx="0" cy="1008"/>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503050405090304" pitchFamily="18" charset="0"/>
                <a:cs typeface="Times New Roman" panose="02020503050405090304" pitchFamily="18" charset="0"/>
              </a:endParaRPr>
            </a:p>
          </p:txBody>
        </p:sp>
        <p:sp>
          <p:nvSpPr>
            <p:cNvPr id="19529" name="Line 14"/>
            <p:cNvSpPr>
              <a:spLocks noChangeShapeType="1"/>
            </p:cNvSpPr>
            <p:nvPr/>
          </p:nvSpPr>
          <p:spPr bwMode="auto">
            <a:xfrm flipV="1">
              <a:off x="906" y="1494"/>
              <a:ext cx="0" cy="192"/>
            </a:xfrm>
            <a:prstGeom prst="line">
              <a:avLst/>
            </a:prstGeom>
            <a:noFill/>
            <a:ln w="28575">
              <a:solidFill>
                <a:schemeClr val="tx1"/>
              </a:solidFill>
              <a:round/>
              <a:headEnd type="none" w="sm" len="sm"/>
              <a:tailEnd type="stealth" w="lg" len="lg"/>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503050405090304" pitchFamily="18" charset="0"/>
                <a:cs typeface="Times New Roman" panose="02020503050405090304" pitchFamily="18" charset="0"/>
              </a:endParaRPr>
            </a:p>
          </p:txBody>
        </p:sp>
        <p:sp>
          <p:nvSpPr>
            <p:cNvPr id="19530" name="Line 15"/>
            <p:cNvSpPr>
              <a:spLocks noChangeShapeType="1"/>
            </p:cNvSpPr>
            <p:nvPr/>
          </p:nvSpPr>
          <p:spPr bwMode="auto">
            <a:xfrm>
              <a:off x="1483" y="1350"/>
              <a:ext cx="0" cy="144"/>
            </a:xfrm>
            <a:prstGeom prst="line">
              <a:avLst/>
            </a:prstGeom>
            <a:noFill/>
            <a:ln w="28575">
              <a:solidFill>
                <a:schemeClr val="tx1"/>
              </a:solidFill>
              <a:round/>
              <a:headEnd type="none" w="sm" len="sm"/>
              <a:tailEnd type="stealth" w="lg" len="lg"/>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503050405090304" pitchFamily="18" charset="0"/>
                <a:cs typeface="Times New Roman" panose="02020503050405090304" pitchFamily="18" charset="0"/>
              </a:endParaRPr>
            </a:p>
          </p:txBody>
        </p:sp>
        <p:sp>
          <p:nvSpPr>
            <p:cNvPr id="19531" name="Line 16"/>
            <p:cNvSpPr>
              <a:spLocks noChangeShapeType="1"/>
            </p:cNvSpPr>
            <p:nvPr/>
          </p:nvSpPr>
          <p:spPr bwMode="auto">
            <a:xfrm>
              <a:off x="819" y="1782"/>
              <a:ext cx="191"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503050405090304" pitchFamily="18" charset="0"/>
                <a:cs typeface="Times New Roman" panose="02020503050405090304" pitchFamily="18" charset="0"/>
              </a:endParaRPr>
            </a:p>
          </p:txBody>
        </p:sp>
        <p:sp>
          <p:nvSpPr>
            <p:cNvPr id="19532" name="Oval 18"/>
            <p:cNvSpPr>
              <a:spLocks noChangeArrowheads="1"/>
            </p:cNvSpPr>
            <p:nvPr/>
          </p:nvSpPr>
          <p:spPr bwMode="auto">
            <a:xfrm>
              <a:off x="530" y="1926"/>
              <a:ext cx="183" cy="184"/>
            </a:xfrm>
            <a:prstGeom prst="ellipse">
              <a:avLst/>
            </a:prstGeom>
            <a:solidFill>
              <a:schemeClr val="bg1"/>
            </a:solidFill>
            <a:ln w="28575">
              <a:solidFill>
                <a:schemeClr val="tx1"/>
              </a:solidFill>
              <a:round/>
            </a:ln>
          </p:spPr>
          <p:txBody>
            <a:bodyPr wrap="none" anchor="ctr"/>
            <a:lstStyle/>
            <a:p>
              <a:endParaRPr lang="zh-CN" altLang="en-US">
                <a:latin typeface="Times New Roman" panose="02020503050405090304" pitchFamily="18" charset="0"/>
                <a:cs typeface="Times New Roman" panose="02020503050405090304" pitchFamily="18" charset="0"/>
              </a:endParaRPr>
            </a:p>
          </p:txBody>
        </p:sp>
        <p:sp>
          <p:nvSpPr>
            <p:cNvPr id="19533" name="Line 19"/>
            <p:cNvSpPr>
              <a:spLocks noChangeShapeType="1"/>
            </p:cNvSpPr>
            <p:nvPr/>
          </p:nvSpPr>
          <p:spPr bwMode="auto">
            <a:xfrm>
              <a:off x="626" y="1254"/>
              <a:ext cx="0" cy="1008"/>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503050405090304" pitchFamily="18" charset="0"/>
                <a:cs typeface="Times New Roman" panose="02020503050405090304" pitchFamily="18" charset="0"/>
              </a:endParaRPr>
            </a:p>
          </p:txBody>
        </p:sp>
        <p:sp>
          <p:nvSpPr>
            <p:cNvPr id="19534" name="Line 20"/>
            <p:cNvSpPr>
              <a:spLocks noChangeShapeType="1"/>
            </p:cNvSpPr>
            <p:nvPr/>
          </p:nvSpPr>
          <p:spPr bwMode="auto">
            <a:xfrm>
              <a:off x="641" y="1254"/>
              <a:ext cx="144" cy="0"/>
            </a:xfrm>
            <a:prstGeom prst="line">
              <a:avLst/>
            </a:prstGeom>
            <a:noFill/>
            <a:ln w="28575">
              <a:solidFill>
                <a:schemeClr val="tx1"/>
              </a:solidFill>
              <a:round/>
              <a:headEnd type="none" w="sm" len="sm"/>
              <a:tailEnd type="stealth" w="lg" len="lg"/>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503050405090304" pitchFamily="18" charset="0"/>
                <a:cs typeface="Times New Roman" panose="02020503050405090304" pitchFamily="18" charset="0"/>
              </a:endParaRPr>
            </a:p>
          </p:txBody>
        </p:sp>
        <p:sp>
          <p:nvSpPr>
            <p:cNvPr id="19535" name="Rectangle 86"/>
            <p:cNvSpPr>
              <a:spLocks noChangeArrowheads="1"/>
            </p:cNvSpPr>
            <p:nvPr/>
          </p:nvSpPr>
          <p:spPr bwMode="auto">
            <a:xfrm>
              <a:off x="578" y="1398"/>
              <a:ext cx="96" cy="336"/>
            </a:xfrm>
            <a:prstGeom prst="rect">
              <a:avLst/>
            </a:prstGeom>
            <a:solidFill>
              <a:schemeClr val="bg1"/>
            </a:solidFill>
            <a:ln w="28575">
              <a:solidFill>
                <a:schemeClr val="tx1"/>
              </a:solidFill>
              <a:miter lim="800000"/>
            </a:ln>
          </p:spPr>
          <p:txBody>
            <a:bodyPr wrap="none" anchor="ctr"/>
            <a:lstStyle/>
            <a:p>
              <a:endParaRPr lang="zh-CN" altLang="en-US">
                <a:latin typeface="Times New Roman" panose="02020503050405090304" pitchFamily="18" charset="0"/>
                <a:cs typeface="Times New Roman" panose="02020503050405090304" pitchFamily="18" charset="0"/>
              </a:endParaRPr>
            </a:p>
          </p:txBody>
        </p:sp>
        <p:sp>
          <p:nvSpPr>
            <p:cNvPr id="19536" name="Rectangle 87"/>
            <p:cNvSpPr>
              <a:spLocks noChangeArrowheads="1"/>
            </p:cNvSpPr>
            <p:nvPr/>
          </p:nvSpPr>
          <p:spPr bwMode="auto">
            <a:xfrm>
              <a:off x="1435" y="1590"/>
              <a:ext cx="96" cy="336"/>
            </a:xfrm>
            <a:prstGeom prst="rect">
              <a:avLst/>
            </a:prstGeom>
            <a:solidFill>
              <a:schemeClr val="bg1"/>
            </a:solidFill>
            <a:ln w="28575">
              <a:solidFill>
                <a:schemeClr val="tx1"/>
              </a:solidFill>
              <a:miter lim="800000"/>
            </a:ln>
          </p:spPr>
          <p:txBody>
            <a:bodyPr wrap="none" anchor="ctr"/>
            <a:lstStyle/>
            <a:p>
              <a:endParaRPr lang="zh-CN" altLang="en-US">
                <a:latin typeface="Times New Roman" panose="02020503050405090304" pitchFamily="18" charset="0"/>
                <a:cs typeface="Times New Roman" panose="02020503050405090304" pitchFamily="18" charset="0"/>
              </a:endParaRPr>
            </a:p>
          </p:txBody>
        </p:sp>
        <p:graphicFrame>
          <p:nvGraphicFramePr>
            <p:cNvPr id="19473" name="Object 96"/>
            <p:cNvGraphicFramePr>
              <a:graphicFrameLocks noChangeAspect="1"/>
            </p:cNvGraphicFramePr>
            <p:nvPr/>
          </p:nvGraphicFramePr>
          <p:xfrm>
            <a:off x="386" y="1366"/>
            <a:ext cx="176" cy="208"/>
          </p:xfrm>
          <a:graphic>
            <a:graphicData uri="http://schemas.openxmlformats.org/presentationml/2006/ole">
              <mc:AlternateContent xmlns:mc="http://schemas.openxmlformats.org/markup-compatibility/2006">
                <mc:Choice xmlns:v="urn:schemas-microsoft-com:vml" Requires="v">
                  <p:oleObj spid="_x0000_s92" name="Equation" r:id="rId1" imgW="279400" imgH="330200" progId="Equation.DSMT4">
                    <p:embed/>
                  </p:oleObj>
                </mc:Choice>
                <mc:Fallback>
                  <p:oleObj name="Equation" r:id="rId1" imgW="279400" imgH="330200" progId="Equation.DSMT4">
                    <p:embed/>
                    <p:pic>
                      <p:nvPicPr>
                        <p:cNvPr id="0" name="Object 9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6" y="1366"/>
                          <a:ext cx="176" cy="2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9474" name="Object 97"/>
            <p:cNvGraphicFramePr>
              <a:graphicFrameLocks noChangeAspect="1"/>
            </p:cNvGraphicFramePr>
            <p:nvPr/>
          </p:nvGraphicFramePr>
          <p:xfrm>
            <a:off x="102" y="1582"/>
            <a:ext cx="464" cy="152"/>
          </p:xfrm>
          <a:graphic>
            <a:graphicData uri="http://schemas.openxmlformats.org/presentationml/2006/ole">
              <mc:AlternateContent xmlns:mc="http://schemas.openxmlformats.org/markup-compatibility/2006">
                <mc:Choice xmlns:v="urn:schemas-microsoft-com:vml" Requires="v">
                  <p:oleObj spid="_x0000_s2" name="Equation" r:id="rId3" imgW="736600" imgH="241300" progId="Equation.DSMT4">
                    <p:embed/>
                  </p:oleObj>
                </mc:Choice>
                <mc:Fallback>
                  <p:oleObj name="Equation" r:id="rId3" imgW="736600" imgH="241300" progId="Equation.DSMT4">
                    <p:embed/>
                    <p:pic>
                      <p:nvPicPr>
                        <p:cNvPr id="0" name="Object 9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 y="1582"/>
                          <a:ext cx="464" cy="1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9475" name="Object 98"/>
            <p:cNvGraphicFramePr>
              <a:graphicFrameLocks noChangeAspect="1"/>
            </p:cNvGraphicFramePr>
            <p:nvPr/>
          </p:nvGraphicFramePr>
          <p:xfrm>
            <a:off x="301" y="1837"/>
            <a:ext cx="208" cy="208"/>
          </p:xfrm>
          <a:graphic>
            <a:graphicData uri="http://schemas.openxmlformats.org/presentationml/2006/ole">
              <mc:AlternateContent xmlns:mc="http://schemas.openxmlformats.org/markup-compatibility/2006">
                <mc:Choice xmlns:v="urn:schemas-microsoft-com:vml" Requires="v">
                  <p:oleObj spid="_x0000_s3" name="Equation" r:id="rId5" imgW="330200" imgH="330200" progId="Equation.DSMT4">
                    <p:embed/>
                  </p:oleObj>
                </mc:Choice>
                <mc:Fallback>
                  <p:oleObj name="Equation" r:id="rId5" imgW="330200" imgH="330200" progId="Equation.DSMT4">
                    <p:embed/>
                    <p:pic>
                      <p:nvPicPr>
                        <p:cNvPr id="0" name="Object 9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1" y="1837"/>
                          <a:ext cx="208" cy="2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9476" name="Object 99"/>
            <p:cNvGraphicFramePr>
              <a:graphicFrameLocks noChangeAspect="1"/>
            </p:cNvGraphicFramePr>
            <p:nvPr/>
          </p:nvGraphicFramePr>
          <p:xfrm>
            <a:off x="187" y="2036"/>
            <a:ext cx="344" cy="152"/>
          </p:xfrm>
          <a:graphic>
            <a:graphicData uri="http://schemas.openxmlformats.org/presentationml/2006/ole">
              <mc:AlternateContent xmlns:mc="http://schemas.openxmlformats.org/markup-compatibility/2006">
                <mc:Choice xmlns:v="urn:schemas-microsoft-com:vml" Requires="v">
                  <p:oleObj spid="_x0000_s4" name="Equation" r:id="rId7" imgW="546100" imgH="241300" progId="Equation.DSMT4">
                    <p:embed/>
                  </p:oleObj>
                </mc:Choice>
                <mc:Fallback>
                  <p:oleObj name="Equation" r:id="rId7" imgW="546100" imgH="241300" progId="Equation.DSMT4">
                    <p:embed/>
                    <p:pic>
                      <p:nvPicPr>
                        <p:cNvPr id="0" name="Object 9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7" y="2036"/>
                          <a:ext cx="344" cy="1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9477" name="Object 100"/>
            <p:cNvGraphicFramePr>
              <a:graphicFrameLocks noChangeAspect="1"/>
            </p:cNvGraphicFramePr>
            <p:nvPr/>
          </p:nvGraphicFramePr>
          <p:xfrm>
            <a:off x="493" y="1813"/>
            <a:ext cx="120" cy="120"/>
          </p:xfrm>
          <a:graphic>
            <a:graphicData uri="http://schemas.openxmlformats.org/presentationml/2006/ole">
              <mc:AlternateContent xmlns:mc="http://schemas.openxmlformats.org/markup-compatibility/2006">
                <mc:Choice xmlns:v="urn:schemas-microsoft-com:vml" Requires="v">
                  <p:oleObj spid="_x0000_s5" name="Equation" r:id="rId9" imgW="190500" imgH="190500" progId="Equation.DSMT4">
                    <p:embed/>
                  </p:oleObj>
                </mc:Choice>
                <mc:Fallback>
                  <p:oleObj name="Equation" r:id="rId9" imgW="190500" imgH="190500" progId="Equation.DSMT4">
                    <p:embed/>
                    <p:pic>
                      <p:nvPicPr>
                        <p:cNvPr id="0" name="Object 10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93" y="1813"/>
                          <a:ext cx="120" cy="1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9478" name="Object 101"/>
            <p:cNvGraphicFramePr>
              <a:graphicFrameLocks noChangeAspect="1"/>
            </p:cNvGraphicFramePr>
            <p:nvPr/>
          </p:nvGraphicFramePr>
          <p:xfrm>
            <a:off x="493" y="2193"/>
            <a:ext cx="120" cy="80"/>
          </p:xfrm>
          <a:graphic>
            <a:graphicData uri="http://schemas.openxmlformats.org/presentationml/2006/ole">
              <mc:AlternateContent xmlns:mc="http://schemas.openxmlformats.org/markup-compatibility/2006">
                <mc:Choice xmlns:v="urn:schemas-microsoft-com:vml" Requires="v">
                  <p:oleObj spid="_x0000_s6" name="Equation" r:id="rId11" imgW="190500" imgH="127000" progId="Equation.DSMT4">
                    <p:embed/>
                  </p:oleObj>
                </mc:Choice>
                <mc:Fallback>
                  <p:oleObj name="Equation" r:id="rId11" imgW="190500" imgH="127000" progId="Equation.DSMT4">
                    <p:embed/>
                    <p:pic>
                      <p:nvPicPr>
                        <p:cNvPr id="0" name="Object 101"/>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93" y="2193"/>
                          <a:ext cx="120" cy="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9479" name="Object 102"/>
            <p:cNvGraphicFramePr>
              <a:graphicFrameLocks noChangeAspect="1"/>
            </p:cNvGraphicFramePr>
            <p:nvPr/>
          </p:nvGraphicFramePr>
          <p:xfrm>
            <a:off x="698" y="1044"/>
            <a:ext cx="144" cy="208"/>
          </p:xfrm>
          <a:graphic>
            <a:graphicData uri="http://schemas.openxmlformats.org/presentationml/2006/ole">
              <mc:AlternateContent xmlns:mc="http://schemas.openxmlformats.org/markup-compatibility/2006">
                <mc:Choice xmlns:v="urn:schemas-microsoft-com:vml" Requires="v">
                  <p:oleObj spid="_x0000_s7" name="Equation" r:id="rId13" imgW="228600" imgH="330200" progId="Equation.DSMT4">
                    <p:embed/>
                  </p:oleObj>
                </mc:Choice>
                <mc:Fallback>
                  <p:oleObj name="Equation" r:id="rId13" imgW="228600" imgH="330200" progId="Equation.DSMT4">
                    <p:embed/>
                    <p:pic>
                      <p:nvPicPr>
                        <p:cNvPr id="0" name="Object 102"/>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98" y="1044"/>
                          <a:ext cx="144" cy="2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9480" name="Object 103"/>
            <p:cNvGraphicFramePr>
              <a:graphicFrameLocks noChangeAspect="1"/>
            </p:cNvGraphicFramePr>
            <p:nvPr/>
          </p:nvGraphicFramePr>
          <p:xfrm>
            <a:off x="944" y="1479"/>
            <a:ext cx="264" cy="208"/>
          </p:xfrm>
          <a:graphic>
            <a:graphicData uri="http://schemas.openxmlformats.org/presentationml/2006/ole">
              <mc:AlternateContent xmlns:mc="http://schemas.openxmlformats.org/markup-compatibility/2006">
                <mc:Choice xmlns:v="urn:schemas-microsoft-com:vml" Requires="v">
                  <p:oleObj spid="_x0000_s8" name="Equation" r:id="rId15" imgW="419100" imgH="330200" progId="Equation.DSMT4">
                    <p:embed/>
                  </p:oleObj>
                </mc:Choice>
                <mc:Fallback>
                  <p:oleObj name="Equation" r:id="rId15" imgW="419100" imgH="330200" progId="Equation.DSMT4">
                    <p:embed/>
                    <p:pic>
                      <p:nvPicPr>
                        <p:cNvPr id="0" name="Object 103"/>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44" y="1479"/>
                          <a:ext cx="264" cy="2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9481" name="Object 104"/>
            <p:cNvGraphicFramePr>
              <a:graphicFrameLocks noChangeAspect="1"/>
            </p:cNvGraphicFramePr>
            <p:nvPr/>
          </p:nvGraphicFramePr>
          <p:xfrm>
            <a:off x="1605" y="1677"/>
            <a:ext cx="280" cy="208"/>
          </p:xfrm>
          <a:graphic>
            <a:graphicData uri="http://schemas.openxmlformats.org/presentationml/2006/ole">
              <mc:AlternateContent xmlns:mc="http://schemas.openxmlformats.org/markup-compatibility/2006">
                <mc:Choice xmlns:v="urn:schemas-microsoft-com:vml" Requires="v">
                  <p:oleObj spid="_x0000_s9" name="Equation" r:id="rId17" imgW="444500" imgH="330200" progId="Equation.DSMT4">
                    <p:embed/>
                  </p:oleObj>
                </mc:Choice>
                <mc:Fallback>
                  <p:oleObj name="Equation" r:id="rId17" imgW="444500" imgH="330200" progId="Equation.DSMT4">
                    <p:embed/>
                    <p:pic>
                      <p:nvPicPr>
                        <p:cNvPr id="0" name="Object 104"/>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605" y="1677"/>
                          <a:ext cx="280" cy="2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9482" name="Object 105"/>
            <p:cNvGraphicFramePr>
              <a:graphicFrameLocks noChangeAspect="1"/>
            </p:cNvGraphicFramePr>
            <p:nvPr/>
          </p:nvGraphicFramePr>
          <p:xfrm>
            <a:off x="1627" y="1359"/>
            <a:ext cx="120" cy="120"/>
          </p:xfrm>
          <a:graphic>
            <a:graphicData uri="http://schemas.openxmlformats.org/presentationml/2006/ole">
              <mc:AlternateContent xmlns:mc="http://schemas.openxmlformats.org/markup-compatibility/2006">
                <mc:Choice xmlns:v="urn:schemas-microsoft-com:vml" Requires="v">
                  <p:oleObj spid="_x0000_s10" name="Equation" r:id="rId19" imgW="190500" imgH="190500" progId="Equation.DSMT4">
                    <p:embed/>
                  </p:oleObj>
                </mc:Choice>
                <mc:Fallback>
                  <p:oleObj name="Equation" r:id="rId19" imgW="190500" imgH="190500" progId="Equation.DSMT4">
                    <p:embed/>
                    <p:pic>
                      <p:nvPicPr>
                        <p:cNvPr id="0" name="Object 105"/>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627" y="1359"/>
                          <a:ext cx="120" cy="1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9483" name="Object 106"/>
            <p:cNvGraphicFramePr>
              <a:graphicFrameLocks noChangeAspect="1"/>
            </p:cNvGraphicFramePr>
            <p:nvPr/>
          </p:nvGraphicFramePr>
          <p:xfrm>
            <a:off x="1627" y="2103"/>
            <a:ext cx="120" cy="80"/>
          </p:xfrm>
          <a:graphic>
            <a:graphicData uri="http://schemas.openxmlformats.org/presentationml/2006/ole">
              <mc:AlternateContent xmlns:mc="http://schemas.openxmlformats.org/markup-compatibility/2006">
                <mc:Choice xmlns:v="urn:schemas-microsoft-com:vml" Requires="v">
                  <p:oleObj spid="_x0000_s11" name="Equation" r:id="rId21" imgW="190500" imgH="127000" progId="Equation.DSMT4">
                    <p:embed/>
                  </p:oleObj>
                </mc:Choice>
                <mc:Fallback>
                  <p:oleObj name="Equation" r:id="rId21" imgW="190500" imgH="127000" progId="Equation.DSMT4">
                    <p:embed/>
                    <p:pic>
                      <p:nvPicPr>
                        <p:cNvPr id="0" name="Object 106"/>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627" y="2103"/>
                          <a:ext cx="120" cy="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9484" name="Object 107"/>
            <p:cNvGraphicFramePr>
              <a:graphicFrameLocks noChangeAspect="1"/>
            </p:cNvGraphicFramePr>
            <p:nvPr/>
          </p:nvGraphicFramePr>
          <p:xfrm>
            <a:off x="1222" y="1639"/>
            <a:ext cx="184" cy="208"/>
          </p:xfrm>
          <a:graphic>
            <a:graphicData uri="http://schemas.openxmlformats.org/presentationml/2006/ole">
              <mc:AlternateContent xmlns:mc="http://schemas.openxmlformats.org/markup-compatibility/2006">
                <mc:Choice xmlns:v="urn:schemas-microsoft-com:vml" Requires="v">
                  <p:oleObj spid="_x0000_s12" name="Equation" r:id="rId23" imgW="292100" imgH="330200" progId="Equation.DSMT4">
                    <p:embed/>
                  </p:oleObj>
                </mc:Choice>
                <mc:Fallback>
                  <p:oleObj name="Equation" r:id="rId23" imgW="292100" imgH="330200" progId="Equation.DSMT4">
                    <p:embed/>
                    <p:pic>
                      <p:nvPicPr>
                        <p:cNvPr id="0" name="Object 107"/>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1222" y="1639"/>
                          <a:ext cx="184" cy="2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9485" name="Object 108"/>
            <p:cNvGraphicFramePr>
              <a:graphicFrameLocks noChangeAspect="1"/>
            </p:cNvGraphicFramePr>
            <p:nvPr/>
          </p:nvGraphicFramePr>
          <p:xfrm>
            <a:off x="955" y="1876"/>
            <a:ext cx="480" cy="152"/>
          </p:xfrm>
          <a:graphic>
            <a:graphicData uri="http://schemas.openxmlformats.org/presentationml/2006/ole">
              <mc:AlternateContent xmlns:mc="http://schemas.openxmlformats.org/markup-compatibility/2006">
                <mc:Choice xmlns:v="urn:schemas-microsoft-com:vml" Requires="v">
                  <p:oleObj spid="_x0000_s13" name="Equation" r:id="rId25" imgW="761365" imgH="241300" progId="Equation.DSMT4">
                    <p:embed/>
                  </p:oleObj>
                </mc:Choice>
                <mc:Fallback>
                  <p:oleObj name="Equation" r:id="rId25" imgW="761365" imgH="241300" progId="Equation.DSMT4">
                    <p:embed/>
                    <p:pic>
                      <p:nvPicPr>
                        <p:cNvPr id="0" name="Object 108"/>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955" y="1876"/>
                          <a:ext cx="480" cy="1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9486" name="Object 109"/>
            <p:cNvGraphicFramePr>
              <a:graphicFrameLocks noChangeAspect="1"/>
            </p:cNvGraphicFramePr>
            <p:nvPr/>
          </p:nvGraphicFramePr>
          <p:xfrm>
            <a:off x="1633" y="1104"/>
            <a:ext cx="112" cy="120"/>
          </p:xfrm>
          <a:graphic>
            <a:graphicData uri="http://schemas.openxmlformats.org/presentationml/2006/ole">
              <mc:AlternateContent xmlns:mc="http://schemas.openxmlformats.org/markup-compatibility/2006">
                <mc:Choice xmlns:v="urn:schemas-microsoft-com:vml" Requires="v">
                  <p:oleObj spid="_x0000_s14" name="Equation" r:id="rId27" imgW="177800" imgH="190500" progId="Equation.DSMT4">
                    <p:embed/>
                  </p:oleObj>
                </mc:Choice>
                <mc:Fallback>
                  <p:oleObj name="Equation" r:id="rId27" imgW="177800" imgH="190500" progId="Equation.DSMT4">
                    <p:embed/>
                    <p:pic>
                      <p:nvPicPr>
                        <p:cNvPr id="0" name="Object 109"/>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1633" y="1104"/>
                          <a:ext cx="112" cy="1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9487" name="Object 110"/>
            <p:cNvGraphicFramePr>
              <a:graphicFrameLocks noChangeAspect="1"/>
            </p:cNvGraphicFramePr>
            <p:nvPr/>
          </p:nvGraphicFramePr>
          <p:xfrm>
            <a:off x="1633" y="2291"/>
            <a:ext cx="104" cy="152"/>
          </p:xfrm>
          <a:graphic>
            <a:graphicData uri="http://schemas.openxmlformats.org/presentationml/2006/ole">
              <mc:AlternateContent xmlns:mc="http://schemas.openxmlformats.org/markup-compatibility/2006">
                <mc:Choice xmlns:v="urn:schemas-microsoft-com:vml" Requires="v">
                  <p:oleObj spid="_x0000_s15" name="Equation" r:id="rId29" imgW="165100" imgH="241300" progId="Equation.DSMT4">
                    <p:embed/>
                  </p:oleObj>
                </mc:Choice>
                <mc:Fallback>
                  <p:oleObj name="Equation" r:id="rId29" imgW="165100" imgH="241300" progId="Equation.DSMT4">
                    <p:embed/>
                    <p:pic>
                      <p:nvPicPr>
                        <p:cNvPr id="0" name="Object 110"/>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1633" y="2291"/>
                          <a:ext cx="104" cy="1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9537" name="Oval 111"/>
            <p:cNvSpPr>
              <a:spLocks noChangeArrowheads="1"/>
            </p:cNvSpPr>
            <p:nvPr/>
          </p:nvSpPr>
          <p:spPr bwMode="auto">
            <a:xfrm>
              <a:off x="1662" y="1224"/>
              <a:ext cx="57" cy="57"/>
            </a:xfrm>
            <a:prstGeom prst="ellipse">
              <a:avLst/>
            </a:prstGeom>
            <a:solidFill>
              <a:schemeClr val="accent1"/>
            </a:solidFill>
            <a:ln w="28575">
              <a:solidFill>
                <a:schemeClr val="tx1"/>
              </a:solidFill>
              <a:round/>
            </a:ln>
          </p:spPr>
          <p:txBody>
            <a:bodyPr wrap="none" anchor="ctr"/>
            <a:lstStyle/>
            <a:p>
              <a:endParaRPr lang="zh-CN" altLang="en-US">
                <a:latin typeface="Times New Roman" panose="02020503050405090304" pitchFamily="18" charset="0"/>
                <a:cs typeface="Times New Roman" panose="02020503050405090304" pitchFamily="18" charset="0"/>
              </a:endParaRPr>
            </a:p>
          </p:txBody>
        </p:sp>
        <p:sp>
          <p:nvSpPr>
            <p:cNvPr id="19538" name="Oval 112"/>
            <p:cNvSpPr>
              <a:spLocks noChangeArrowheads="1"/>
            </p:cNvSpPr>
            <p:nvPr/>
          </p:nvSpPr>
          <p:spPr bwMode="auto">
            <a:xfrm>
              <a:off x="1662" y="2216"/>
              <a:ext cx="57" cy="57"/>
            </a:xfrm>
            <a:prstGeom prst="ellipse">
              <a:avLst/>
            </a:prstGeom>
            <a:solidFill>
              <a:schemeClr val="accent1"/>
            </a:solidFill>
            <a:ln w="28575">
              <a:solidFill>
                <a:schemeClr val="tx1"/>
              </a:solidFill>
              <a:round/>
            </a:ln>
          </p:spPr>
          <p:txBody>
            <a:bodyPr wrap="none" anchor="ctr"/>
            <a:lstStyle/>
            <a:p>
              <a:endParaRPr lang="zh-CN" altLang="en-US">
                <a:latin typeface="Times New Roman" panose="02020503050405090304" pitchFamily="18" charset="0"/>
                <a:cs typeface="Times New Roman" panose="02020503050405090304" pitchFamily="18" charset="0"/>
              </a:endParaRPr>
            </a:p>
          </p:txBody>
        </p:sp>
        <p:graphicFrame>
          <p:nvGraphicFramePr>
            <p:cNvPr id="19488" name="Object 114"/>
            <p:cNvGraphicFramePr>
              <a:graphicFrameLocks noChangeAspect="1"/>
            </p:cNvGraphicFramePr>
            <p:nvPr/>
          </p:nvGraphicFramePr>
          <p:xfrm>
            <a:off x="1286" y="1300"/>
            <a:ext cx="152" cy="208"/>
          </p:xfrm>
          <a:graphic>
            <a:graphicData uri="http://schemas.openxmlformats.org/presentationml/2006/ole">
              <mc:AlternateContent xmlns:mc="http://schemas.openxmlformats.org/markup-compatibility/2006">
                <mc:Choice xmlns:v="urn:schemas-microsoft-com:vml" Requires="v">
                  <p:oleObj spid="_x0000_s16" name="Equation" r:id="rId31" imgW="241300" imgH="330200" progId="Equation.DSMT4">
                    <p:embed/>
                  </p:oleObj>
                </mc:Choice>
                <mc:Fallback>
                  <p:oleObj name="Equation" r:id="rId31" imgW="241300" imgH="330200" progId="Equation.DSMT4">
                    <p:embed/>
                    <p:pic>
                      <p:nvPicPr>
                        <p:cNvPr id="0" name="Object 114"/>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1286" y="1300"/>
                          <a:ext cx="152" cy="2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70772" name="Text Box 116"/>
          <p:cNvSpPr txBox="1">
            <a:spLocks noChangeArrowheads="1"/>
          </p:cNvSpPr>
          <p:nvPr/>
        </p:nvSpPr>
        <p:spPr bwMode="auto">
          <a:xfrm>
            <a:off x="1998663" y="2061845"/>
            <a:ext cx="3830955"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b="1">
                <a:solidFill>
                  <a:schemeClr val="tx1"/>
                </a:solidFill>
                <a:latin typeface="Verdana" panose="020B0804030504040204" pitchFamily="34" charset="0"/>
                <a:ea typeface="幼圆" panose="02010509060101010101" pitchFamily="49" charset="-122"/>
              </a:defRPr>
            </a:lvl1pPr>
            <a:lvl2pPr marL="742950" indent="-285750" eaLnBrk="0" hangingPunct="0">
              <a:defRPr sz="2800" b="1">
                <a:solidFill>
                  <a:schemeClr val="tx1"/>
                </a:solidFill>
                <a:latin typeface="Verdana" panose="020B0804030504040204" pitchFamily="34" charset="0"/>
                <a:ea typeface="幼圆" panose="02010509060101010101" pitchFamily="49" charset="-122"/>
              </a:defRPr>
            </a:lvl2pPr>
            <a:lvl3pPr marL="1143000" indent="-228600" eaLnBrk="0" hangingPunct="0">
              <a:defRPr sz="2800" b="1">
                <a:solidFill>
                  <a:schemeClr val="tx1"/>
                </a:solidFill>
                <a:latin typeface="Verdana" panose="020B0804030504040204" pitchFamily="34" charset="0"/>
                <a:ea typeface="幼圆" panose="02010509060101010101" pitchFamily="49" charset="-122"/>
              </a:defRPr>
            </a:lvl3pPr>
            <a:lvl4pPr marL="1600200" indent="-228600" eaLnBrk="0" hangingPunct="0">
              <a:defRPr sz="2800" b="1">
                <a:solidFill>
                  <a:schemeClr val="tx1"/>
                </a:solidFill>
                <a:latin typeface="Verdana" panose="020B0804030504040204" pitchFamily="34" charset="0"/>
                <a:ea typeface="幼圆" panose="02010509060101010101" pitchFamily="49" charset="-122"/>
              </a:defRPr>
            </a:lvl4pPr>
            <a:lvl5pPr marL="2057400" indent="-228600" eaLnBrk="0" hangingPunct="0">
              <a:defRPr sz="2800" b="1">
                <a:solidFill>
                  <a:schemeClr val="tx1"/>
                </a:solidFill>
                <a:latin typeface="Verdana" panose="020B0804030504040204" pitchFamily="34" charset="0"/>
                <a:ea typeface="幼圆" panose="02010509060101010101" pitchFamily="49" charset="-122"/>
              </a:defRPr>
            </a:lvl5pPr>
            <a:lvl6pPr marL="25146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6pPr>
            <a:lvl7pPr marL="29718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7pPr>
            <a:lvl8pPr marL="34290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8pPr>
            <a:lvl9pPr marL="38862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9pPr>
          </a:lstStyle>
          <a:p>
            <a:pPr algn="l" eaLnBrk="1" hangingPunct="1"/>
            <a:r>
              <a:rPr lang="en-US" altLang="zh-CN">
                <a:latin typeface="Times New Roman" panose="02020503050405090304" pitchFamily="18" charset="0"/>
                <a:cs typeface="Times New Roman" panose="02020503050405090304" pitchFamily="18" charset="0"/>
              </a:rPr>
              <a:t>[</a:t>
            </a:r>
            <a:r>
              <a:rPr lang="zh-CN" altLang="en-US">
                <a:latin typeface="Times New Roman" panose="02020503050405090304" pitchFamily="18" charset="0"/>
                <a:cs typeface="Times New Roman" panose="02020503050405090304" pitchFamily="18" charset="0"/>
              </a:rPr>
              <a:t>解</a:t>
            </a:r>
            <a:r>
              <a:rPr lang="en-US" altLang="zh-CN">
                <a:latin typeface="Times New Roman" panose="02020503050405090304" pitchFamily="18" charset="0"/>
                <a:cs typeface="Times New Roman" panose="02020503050405090304" pitchFamily="18" charset="0"/>
              </a:rPr>
              <a:t>] </a:t>
            </a:r>
            <a:r>
              <a:rPr lang="zh-CN" altLang="en-US">
                <a:latin typeface="Times New Roman" panose="02020503050405090304" pitchFamily="18" charset="0"/>
                <a:cs typeface="Times New Roman" panose="02020503050405090304" pitchFamily="18" charset="0"/>
              </a:rPr>
              <a:t>由</a:t>
            </a:r>
            <a:r>
              <a:rPr lang="en-US" altLang="zh-CN">
                <a:latin typeface="Times New Roman" panose="02020503050405090304" pitchFamily="18" charset="0"/>
                <a:cs typeface="Times New Roman" panose="02020503050405090304" pitchFamily="18" charset="0"/>
              </a:rPr>
              <a:t>KCL</a:t>
            </a:r>
            <a:r>
              <a:rPr lang="zh-CN" altLang="en-US">
                <a:latin typeface="Times New Roman" panose="02020503050405090304" pitchFamily="18" charset="0"/>
                <a:cs typeface="Times New Roman" panose="02020503050405090304" pitchFamily="18" charset="0"/>
              </a:rPr>
              <a:t>与</a:t>
            </a:r>
            <a:r>
              <a:rPr lang="en-US" altLang="zh-CN">
                <a:latin typeface="Times New Roman" panose="02020503050405090304" pitchFamily="18" charset="0"/>
                <a:cs typeface="Times New Roman" panose="02020503050405090304" pitchFamily="18" charset="0"/>
              </a:rPr>
              <a:t>KVL</a:t>
            </a:r>
            <a:r>
              <a:rPr lang="zh-CN" altLang="en-US">
                <a:latin typeface="Times New Roman" panose="02020503050405090304" pitchFamily="18" charset="0"/>
                <a:cs typeface="Times New Roman" panose="02020503050405090304" pitchFamily="18" charset="0"/>
              </a:rPr>
              <a:t>可得</a:t>
            </a:r>
            <a:endParaRPr lang="zh-CN" altLang="en-US">
              <a:latin typeface="Times New Roman" panose="02020503050405090304" pitchFamily="18" charset="0"/>
              <a:cs typeface="Times New Roman" panose="02020503050405090304" pitchFamily="18" charset="0"/>
            </a:endParaRPr>
          </a:p>
        </p:txBody>
      </p:sp>
      <p:graphicFrame>
        <p:nvGraphicFramePr>
          <p:cNvPr id="70774" name="Object 118"/>
          <p:cNvGraphicFramePr>
            <a:graphicFrameLocks noChangeAspect="1"/>
          </p:cNvGraphicFramePr>
          <p:nvPr/>
        </p:nvGraphicFramePr>
        <p:xfrm>
          <a:off x="2181225" y="2557145"/>
          <a:ext cx="2590800" cy="901700"/>
        </p:xfrm>
        <a:graphic>
          <a:graphicData uri="http://schemas.openxmlformats.org/presentationml/2006/ole">
            <mc:AlternateContent xmlns:mc="http://schemas.openxmlformats.org/markup-compatibility/2006">
              <mc:Choice xmlns:v="urn:schemas-microsoft-com:vml" Requires="v">
                <p:oleObj spid="_x0000_s17" name="Equation" r:id="rId33" imgW="2590800" imgH="901700" progId="Equation.DSMT4">
                  <p:embed/>
                </p:oleObj>
              </mc:Choice>
              <mc:Fallback>
                <p:oleObj name="Equation" r:id="rId33" imgW="2590800" imgH="901700" progId="Equation.DSMT4">
                  <p:embed/>
                  <p:pic>
                    <p:nvPicPr>
                      <p:cNvPr id="0" name="Object 118"/>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2181225" y="2557145"/>
                        <a:ext cx="2590800" cy="901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0775" name="Text Box 119"/>
          <p:cNvSpPr txBox="1">
            <a:spLocks noChangeArrowheads="1"/>
          </p:cNvSpPr>
          <p:nvPr/>
        </p:nvSpPr>
        <p:spPr bwMode="auto">
          <a:xfrm>
            <a:off x="4835525" y="2738120"/>
            <a:ext cx="1607820"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b="1">
                <a:solidFill>
                  <a:schemeClr val="tx1"/>
                </a:solidFill>
                <a:latin typeface="Verdana" panose="020B0804030504040204" pitchFamily="34" charset="0"/>
                <a:ea typeface="幼圆" panose="02010509060101010101" pitchFamily="49" charset="-122"/>
              </a:defRPr>
            </a:lvl1pPr>
            <a:lvl2pPr marL="742950" indent="-285750" eaLnBrk="0" hangingPunct="0">
              <a:defRPr sz="2800" b="1">
                <a:solidFill>
                  <a:schemeClr val="tx1"/>
                </a:solidFill>
                <a:latin typeface="Verdana" panose="020B0804030504040204" pitchFamily="34" charset="0"/>
                <a:ea typeface="幼圆" panose="02010509060101010101" pitchFamily="49" charset="-122"/>
              </a:defRPr>
            </a:lvl2pPr>
            <a:lvl3pPr marL="1143000" indent="-228600" eaLnBrk="0" hangingPunct="0">
              <a:defRPr sz="2800" b="1">
                <a:solidFill>
                  <a:schemeClr val="tx1"/>
                </a:solidFill>
                <a:latin typeface="Verdana" panose="020B0804030504040204" pitchFamily="34" charset="0"/>
                <a:ea typeface="幼圆" panose="02010509060101010101" pitchFamily="49" charset="-122"/>
              </a:defRPr>
            </a:lvl3pPr>
            <a:lvl4pPr marL="1600200" indent="-228600" eaLnBrk="0" hangingPunct="0">
              <a:defRPr sz="2800" b="1">
                <a:solidFill>
                  <a:schemeClr val="tx1"/>
                </a:solidFill>
                <a:latin typeface="Verdana" panose="020B0804030504040204" pitchFamily="34" charset="0"/>
                <a:ea typeface="幼圆" panose="02010509060101010101" pitchFamily="49" charset="-122"/>
              </a:defRPr>
            </a:lvl4pPr>
            <a:lvl5pPr marL="2057400" indent="-228600" eaLnBrk="0" hangingPunct="0">
              <a:defRPr sz="2800" b="1">
                <a:solidFill>
                  <a:schemeClr val="tx1"/>
                </a:solidFill>
                <a:latin typeface="Verdana" panose="020B0804030504040204" pitchFamily="34" charset="0"/>
                <a:ea typeface="幼圆" panose="02010509060101010101" pitchFamily="49" charset="-122"/>
              </a:defRPr>
            </a:lvl5pPr>
            <a:lvl6pPr marL="25146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6pPr>
            <a:lvl7pPr marL="29718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7pPr>
            <a:lvl8pPr marL="34290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8pPr>
            <a:lvl9pPr marL="38862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9pPr>
          </a:lstStyle>
          <a:p>
            <a:pPr algn="l" eaLnBrk="1" hangingPunct="1"/>
            <a:r>
              <a:rPr lang="zh-CN" altLang="en-US">
                <a:latin typeface="Times New Roman" panose="02020503050405090304" pitchFamily="18" charset="0"/>
                <a:cs typeface="Times New Roman" panose="02020503050405090304" pitchFamily="18" charset="0"/>
              </a:rPr>
              <a:t>解之，得</a:t>
            </a:r>
            <a:endParaRPr lang="zh-CN" altLang="en-US">
              <a:latin typeface="Times New Roman" panose="02020503050405090304" pitchFamily="18" charset="0"/>
              <a:cs typeface="Times New Roman" panose="02020503050405090304" pitchFamily="18" charset="0"/>
            </a:endParaRPr>
          </a:p>
        </p:txBody>
      </p:sp>
      <p:graphicFrame>
        <p:nvGraphicFramePr>
          <p:cNvPr id="70776" name="Object 120"/>
          <p:cNvGraphicFramePr>
            <a:graphicFrameLocks noChangeAspect="1"/>
          </p:cNvGraphicFramePr>
          <p:nvPr/>
        </p:nvGraphicFramePr>
        <p:xfrm>
          <a:off x="2166938" y="3412808"/>
          <a:ext cx="5054600" cy="812800"/>
        </p:xfrm>
        <a:graphic>
          <a:graphicData uri="http://schemas.openxmlformats.org/presentationml/2006/ole">
            <mc:AlternateContent xmlns:mc="http://schemas.openxmlformats.org/markup-compatibility/2006">
              <mc:Choice xmlns:v="urn:schemas-microsoft-com:vml" Requires="v">
                <p:oleObj spid="_x0000_s18" name="Equation" r:id="rId35" imgW="5054600" imgH="812800" progId="Equation.DSMT4">
                  <p:embed/>
                </p:oleObj>
              </mc:Choice>
              <mc:Fallback>
                <p:oleObj name="Equation" r:id="rId35" imgW="5054600" imgH="812800" progId="Equation.DSMT4">
                  <p:embed/>
                  <p:pic>
                    <p:nvPicPr>
                      <p:cNvPr id="0" name="Object 120"/>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2166938" y="3412808"/>
                        <a:ext cx="5054600" cy="812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20" name="Group 161"/>
          <p:cNvGrpSpPr/>
          <p:nvPr/>
        </p:nvGrpSpPr>
        <p:grpSpPr bwMode="auto">
          <a:xfrm>
            <a:off x="7880350" y="4297045"/>
            <a:ext cx="2633663" cy="2220913"/>
            <a:chOff x="4004" y="2462"/>
            <a:chExt cx="1659" cy="1399"/>
          </a:xfrm>
        </p:grpSpPr>
        <p:sp>
          <p:nvSpPr>
            <p:cNvPr id="19499" name="Line 157"/>
            <p:cNvSpPr>
              <a:spLocks noChangeShapeType="1"/>
            </p:cNvSpPr>
            <p:nvPr/>
          </p:nvSpPr>
          <p:spPr bwMode="auto">
            <a:xfrm>
              <a:off x="5375" y="2661"/>
              <a:ext cx="0" cy="102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9500" name="Line 122"/>
            <p:cNvSpPr>
              <a:spLocks noChangeShapeType="1"/>
            </p:cNvSpPr>
            <p:nvPr/>
          </p:nvSpPr>
          <p:spPr bwMode="auto">
            <a:xfrm>
              <a:off x="4311" y="2672"/>
              <a:ext cx="1056"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501" name="Line 123"/>
            <p:cNvSpPr>
              <a:spLocks noChangeShapeType="1"/>
            </p:cNvSpPr>
            <p:nvPr/>
          </p:nvSpPr>
          <p:spPr bwMode="auto">
            <a:xfrm>
              <a:off x="4311" y="3680"/>
              <a:ext cx="1056"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502" name="Line 124"/>
            <p:cNvSpPr>
              <a:spLocks noChangeShapeType="1"/>
            </p:cNvSpPr>
            <p:nvPr/>
          </p:nvSpPr>
          <p:spPr bwMode="auto">
            <a:xfrm flipH="1">
              <a:off x="4504" y="3104"/>
              <a:ext cx="96" cy="96"/>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503" name="Line 125"/>
            <p:cNvSpPr>
              <a:spLocks noChangeShapeType="1"/>
            </p:cNvSpPr>
            <p:nvPr/>
          </p:nvSpPr>
          <p:spPr bwMode="auto">
            <a:xfrm>
              <a:off x="4591" y="3104"/>
              <a:ext cx="95" cy="96"/>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504" name="Line 126"/>
            <p:cNvSpPr>
              <a:spLocks noChangeShapeType="1"/>
            </p:cNvSpPr>
            <p:nvPr/>
          </p:nvSpPr>
          <p:spPr bwMode="auto">
            <a:xfrm flipH="1">
              <a:off x="4591" y="3200"/>
              <a:ext cx="95" cy="96"/>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505" name="Line 127"/>
            <p:cNvSpPr>
              <a:spLocks noChangeShapeType="1"/>
            </p:cNvSpPr>
            <p:nvPr/>
          </p:nvSpPr>
          <p:spPr bwMode="auto">
            <a:xfrm>
              <a:off x="4504" y="3200"/>
              <a:ext cx="96" cy="96"/>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506" name="Line 128"/>
            <p:cNvSpPr>
              <a:spLocks noChangeShapeType="1"/>
            </p:cNvSpPr>
            <p:nvPr/>
          </p:nvSpPr>
          <p:spPr bwMode="auto">
            <a:xfrm>
              <a:off x="4591" y="2672"/>
              <a:ext cx="0" cy="432"/>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507" name="Line 129"/>
            <p:cNvSpPr>
              <a:spLocks noChangeShapeType="1"/>
            </p:cNvSpPr>
            <p:nvPr/>
          </p:nvSpPr>
          <p:spPr bwMode="auto">
            <a:xfrm>
              <a:off x="4591" y="3296"/>
              <a:ext cx="0" cy="384"/>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508" name="Line 130"/>
            <p:cNvSpPr>
              <a:spLocks noChangeShapeType="1"/>
            </p:cNvSpPr>
            <p:nvPr/>
          </p:nvSpPr>
          <p:spPr bwMode="auto">
            <a:xfrm>
              <a:off x="5168" y="2672"/>
              <a:ext cx="0" cy="1008"/>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509" name="Line 131"/>
            <p:cNvSpPr>
              <a:spLocks noChangeShapeType="1"/>
            </p:cNvSpPr>
            <p:nvPr/>
          </p:nvSpPr>
          <p:spPr bwMode="auto">
            <a:xfrm flipV="1">
              <a:off x="4591" y="2912"/>
              <a:ext cx="0" cy="192"/>
            </a:xfrm>
            <a:prstGeom prst="line">
              <a:avLst/>
            </a:prstGeom>
            <a:noFill/>
            <a:ln w="28575">
              <a:solidFill>
                <a:schemeClr val="tx1"/>
              </a:solidFill>
              <a:round/>
              <a:headEnd type="none" w="sm" len="sm"/>
              <a:tailEnd type="stealth" w="lg"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510" name="Line 132"/>
            <p:cNvSpPr>
              <a:spLocks noChangeShapeType="1"/>
            </p:cNvSpPr>
            <p:nvPr/>
          </p:nvSpPr>
          <p:spPr bwMode="auto">
            <a:xfrm>
              <a:off x="5168" y="2768"/>
              <a:ext cx="0" cy="144"/>
            </a:xfrm>
            <a:prstGeom prst="line">
              <a:avLst/>
            </a:prstGeom>
            <a:noFill/>
            <a:ln w="28575">
              <a:solidFill>
                <a:schemeClr val="tx1"/>
              </a:solidFill>
              <a:round/>
              <a:headEnd type="none" w="sm" len="sm"/>
              <a:tailEnd type="stealth" w="lg"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511" name="Line 133"/>
            <p:cNvSpPr>
              <a:spLocks noChangeShapeType="1"/>
            </p:cNvSpPr>
            <p:nvPr/>
          </p:nvSpPr>
          <p:spPr bwMode="auto">
            <a:xfrm>
              <a:off x="4504" y="3200"/>
              <a:ext cx="191"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512" name="Oval 134"/>
            <p:cNvSpPr>
              <a:spLocks noChangeArrowheads="1"/>
            </p:cNvSpPr>
            <p:nvPr/>
          </p:nvSpPr>
          <p:spPr bwMode="auto">
            <a:xfrm>
              <a:off x="4215" y="3344"/>
              <a:ext cx="183" cy="184"/>
            </a:xfrm>
            <a:prstGeom prst="ellipse">
              <a:avLst/>
            </a:prstGeom>
            <a:solidFill>
              <a:schemeClr val="bg1"/>
            </a:solidFill>
            <a:ln w="28575">
              <a:solidFill>
                <a:schemeClr val="tx1"/>
              </a:solidFill>
              <a:round/>
            </a:ln>
          </p:spPr>
          <p:txBody>
            <a:bodyPr wrap="none" anchor="ctr"/>
            <a:lstStyle/>
            <a:p>
              <a:endParaRPr lang="zh-CN" altLang="en-US"/>
            </a:p>
          </p:txBody>
        </p:sp>
        <p:sp>
          <p:nvSpPr>
            <p:cNvPr id="19513" name="Line 135"/>
            <p:cNvSpPr>
              <a:spLocks noChangeShapeType="1"/>
            </p:cNvSpPr>
            <p:nvPr/>
          </p:nvSpPr>
          <p:spPr bwMode="auto">
            <a:xfrm>
              <a:off x="4311" y="2672"/>
              <a:ext cx="0" cy="1008"/>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514" name="Line 136"/>
            <p:cNvSpPr>
              <a:spLocks noChangeShapeType="1"/>
            </p:cNvSpPr>
            <p:nvPr/>
          </p:nvSpPr>
          <p:spPr bwMode="auto">
            <a:xfrm>
              <a:off x="4326" y="2672"/>
              <a:ext cx="144" cy="0"/>
            </a:xfrm>
            <a:prstGeom prst="line">
              <a:avLst/>
            </a:prstGeom>
            <a:noFill/>
            <a:ln w="28575">
              <a:solidFill>
                <a:schemeClr val="tx1"/>
              </a:solidFill>
              <a:round/>
              <a:headEnd type="none" w="sm" len="sm"/>
              <a:tailEnd type="stealth" w="lg"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515" name="Rectangle 137"/>
            <p:cNvSpPr>
              <a:spLocks noChangeArrowheads="1"/>
            </p:cNvSpPr>
            <p:nvPr/>
          </p:nvSpPr>
          <p:spPr bwMode="auto">
            <a:xfrm>
              <a:off x="4263" y="2816"/>
              <a:ext cx="96" cy="336"/>
            </a:xfrm>
            <a:prstGeom prst="rect">
              <a:avLst/>
            </a:prstGeom>
            <a:solidFill>
              <a:schemeClr val="bg1"/>
            </a:solidFill>
            <a:ln w="28575">
              <a:solidFill>
                <a:schemeClr val="tx1"/>
              </a:solidFill>
              <a:miter lim="800000"/>
            </a:ln>
          </p:spPr>
          <p:txBody>
            <a:bodyPr wrap="none" anchor="ctr"/>
            <a:lstStyle/>
            <a:p>
              <a:endParaRPr lang="zh-CN" altLang="en-US"/>
            </a:p>
          </p:txBody>
        </p:sp>
        <p:sp>
          <p:nvSpPr>
            <p:cNvPr id="19516" name="Rectangle 138"/>
            <p:cNvSpPr>
              <a:spLocks noChangeArrowheads="1"/>
            </p:cNvSpPr>
            <p:nvPr/>
          </p:nvSpPr>
          <p:spPr bwMode="auto">
            <a:xfrm>
              <a:off x="5120" y="3008"/>
              <a:ext cx="96" cy="336"/>
            </a:xfrm>
            <a:prstGeom prst="rect">
              <a:avLst/>
            </a:prstGeom>
            <a:solidFill>
              <a:schemeClr val="bg1"/>
            </a:solidFill>
            <a:ln w="28575">
              <a:solidFill>
                <a:schemeClr val="tx1"/>
              </a:solidFill>
              <a:miter lim="800000"/>
            </a:ln>
          </p:spPr>
          <p:txBody>
            <a:bodyPr wrap="none" anchor="ctr"/>
            <a:lstStyle/>
            <a:p>
              <a:endParaRPr lang="zh-CN" altLang="en-US"/>
            </a:p>
          </p:txBody>
        </p:sp>
        <p:graphicFrame>
          <p:nvGraphicFramePr>
            <p:cNvPr id="19462" name="Object 139"/>
            <p:cNvGraphicFramePr>
              <a:graphicFrameLocks noChangeAspect="1"/>
            </p:cNvGraphicFramePr>
            <p:nvPr/>
          </p:nvGraphicFramePr>
          <p:xfrm>
            <a:off x="4071" y="2888"/>
            <a:ext cx="176" cy="208"/>
          </p:xfrm>
          <a:graphic>
            <a:graphicData uri="http://schemas.openxmlformats.org/presentationml/2006/ole">
              <mc:AlternateContent xmlns:mc="http://schemas.openxmlformats.org/markup-compatibility/2006">
                <mc:Choice xmlns:v="urn:schemas-microsoft-com:vml" Requires="v">
                  <p:oleObj spid="_x0000_s19" name="Equation" r:id="rId37" imgW="279400" imgH="330200" progId="Equation.DSMT4">
                    <p:embed/>
                  </p:oleObj>
                </mc:Choice>
                <mc:Fallback>
                  <p:oleObj name="Equation" r:id="rId37" imgW="279400" imgH="330200" progId="Equation.DSMT4">
                    <p:embed/>
                    <p:pic>
                      <p:nvPicPr>
                        <p:cNvPr id="0" name="Object 13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1" y="2888"/>
                          <a:ext cx="176" cy="2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9463" name="Object 141"/>
            <p:cNvGraphicFramePr>
              <a:graphicFrameLocks noChangeAspect="1"/>
            </p:cNvGraphicFramePr>
            <p:nvPr/>
          </p:nvGraphicFramePr>
          <p:xfrm>
            <a:off x="4004" y="3341"/>
            <a:ext cx="208" cy="208"/>
          </p:xfrm>
          <a:graphic>
            <a:graphicData uri="http://schemas.openxmlformats.org/presentationml/2006/ole">
              <mc:AlternateContent xmlns:mc="http://schemas.openxmlformats.org/markup-compatibility/2006">
                <mc:Choice xmlns:v="urn:schemas-microsoft-com:vml" Requires="v">
                  <p:oleObj spid="_x0000_s21" name="Equation" r:id="rId38" imgW="330200" imgH="330200" progId="Equation.DSMT4">
                    <p:embed/>
                  </p:oleObj>
                </mc:Choice>
                <mc:Fallback>
                  <p:oleObj name="Equation" r:id="rId38" imgW="330200" imgH="330200" progId="Equation.DSMT4">
                    <p:embed/>
                    <p:pic>
                      <p:nvPicPr>
                        <p:cNvPr id="0" name="Object 14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04" y="3341"/>
                          <a:ext cx="208" cy="2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9464" name="Object 143"/>
            <p:cNvGraphicFramePr>
              <a:graphicFrameLocks noChangeAspect="1"/>
            </p:cNvGraphicFramePr>
            <p:nvPr/>
          </p:nvGraphicFramePr>
          <p:xfrm>
            <a:off x="4178" y="3231"/>
            <a:ext cx="120" cy="120"/>
          </p:xfrm>
          <a:graphic>
            <a:graphicData uri="http://schemas.openxmlformats.org/presentationml/2006/ole">
              <mc:AlternateContent xmlns:mc="http://schemas.openxmlformats.org/markup-compatibility/2006">
                <mc:Choice xmlns:v="urn:schemas-microsoft-com:vml" Requires="v">
                  <p:oleObj spid="_x0000_s22" name="Equation" r:id="rId39" imgW="190500" imgH="190500" progId="Equation.DSMT4">
                    <p:embed/>
                  </p:oleObj>
                </mc:Choice>
                <mc:Fallback>
                  <p:oleObj name="Equation" r:id="rId39" imgW="190500" imgH="190500" progId="Equation.DSMT4">
                    <p:embed/>
                    <p:pic>
                      <p:nvPicPr>
                        <p:cNvPr id="0" name="Object 14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178" y="3231"/>
                          <a:ext cx="120" cy="1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9465" name="Object 144"/>
            <p:cNvGraphicFramePr>
              <a:graphicFrameLocks noChangeAspect="1"/>
            </p:cNvGraphicFramePr>
            <p:nvPr/>
          </p:nvGraphicFramePr>
          <p:xfrm>
            <a:off x="4178" y="3611"/>
            <a:ext cx="120" cy="80"/>
          </p:xfrm>
          <a:graphic>
            <a:graphicData uri="http://schemas.openxmlformats.org/presentationml/2006/ole">
              <mc:AlternateContent xmlns:mc="http://schemas.openxmlformats.org/markup-compatibility/2006">
                <mc:Choice xmlns:v="urn:schemas-microsoft-com:vml" Requires="v">
                  <p:oleObj spid="_x0000_s23" name="Equation" r:id="rId40" imgW="190500" imgH="127000" progId="Equation.DSMT4">
                    <p:embed/>
                  </p:oleObj>
                </mc:Choice>
                <mc:Fallback>
                  <p:oleObj name="Equation" r:id="rId40" imgW="190500" imgH="127000" progId="Equation.DSMT4">
                    <p:embed/>
                    <p:pic>
                      <p:nvPicPr>
                        <p:cNvPr id="0" name="Object 14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178" y="3611"/>
                          <a:ext cx="120" cy="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9466" name="Object 145"/>
            <p:cNvGraphicFramePr>
              <a:graphicFrameLocks noChangeAspect="1"/>
            </p:cNvGraphicFramePr>
            <p:nvPr/>
          </p:nvGraphicFramePr>
          <p:xfrm>
            <a:off x="4383" y="2462"/>
            <a:ext cx="144" cy="208"/>
          </p:xfrm>
          <a:graphic>
            <a:graphicData uri="http://schemas.openxmlformats.org/presentationml/2006/ole">
              <mc:AlternateContent xmlns:mc="http://schemas.openxmlformats.org/markup-compatibility/2006">
                <mc:Choice xmlns:v="urn:schemas-microsoft-com:vml" Requires="v">
                  <p:oleObj spid="_x0000_s24" name="Equation" r:id="rId41" imgW="228600" imgH="330200" progId="Equation.DSMT4">
                    <p:embed/>
                  </p:oleObj>
                </mc:Choice>
                <mc:Fallback>
                  <p:oleObj name="Equation" r:id="rId41" imgW="228600" imgH="330200" progId="Equation.DSMT4">
                    <p:embed/>
                    <p:pic>
                      <p:nvPicPr>
                        <p:cNvPr id="0" name="Object 145"/>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383" y="2462"/>
                          <a:ext cx="144" cy="2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9467" name="Object 146"/>
            <p:cNvGraphicFramePr>
              <a:graphicFrameLocks noChangeAspect="1"/>
            </p:cNvGraphicFramePr>
            <p:nvPr/>
          </p:nvGraphicFramePr>
          <p:xfrm>
            <a:off x="4629" y="2897"/>
            <a:ext cx="264" cy="208"/>
          </p:xfrm>
          <a:graphic>
            <a:graphicData uri="http://schemas.openxmlformats.org/presentationml/2006/ole">
              <mc:AlternateContent xmlns:mc="http://schemas.openxmlformats.org/markup-compatibility/2006">
                <mc:Choice xmlns:v="urn:schemas-microsoft-com:vml" Requires="v">
                  <p:oleObj spid="_x0000_s25" name="Equation" r:id="rId42" imgW="419100" imgH="330200" progId="Equation.DSMT4">
                    <p:embed/>
                  </p:oleObj>
                </mc:Choice>
                <mc:Fallback>
                  <p:oleObj name="Equation" r:id="rId42" imgW="419100" imgH="330200" progId="Equation.DSMT4">
                    <p:embed/>
                    <p:pic>
                      <p:nvPicPr>
                        <p:cNvPr id="0" name="Object 146"/>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629" y="2897"/>
                          <a:ext cx="264" cy="2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9468" name="Object 147"/>
            <p:cNvGraphicFramePr>
              <a:graphicFrameLocks noChangeAspect="1"/>
            </p:cNvGraphicFramePr>
            <p:nvPr/>
          </p:nvGraphicFramePr>
          <p:xfrm>
            <a:off x="5431" y="3058"/>
            <a:ext cx="232" cy="208"/>
          </p:xfrm>
          <a:graphic>
            <a:graphicData uri="http://schemas.openxmlformats.org/presentationml/2006/ole">
              <mc:AlternateContent xmlns:mc="http://schemas.openxmlformats.org/markup-compatibility/2006">
                <mc:Choice xmlns:v="urn:schemas-microsoft-com:vml" Requires="v">
                  <p:oleObj spid="_x0000_s26" name="Equation" r:id="rId43" imgW="368300" imgH="330200" progId="Equation.DSMT4">
                    <p:embed/>
                  </p:oleObj>
                </mc:Choice>
                <mc:Fallback>
                  <p:oleObj name="Equation" r:id="rId43" imgW="368300" imgH="330200" progId="Equation.DSMT4">
                    <p:embed/>
                    <p:pic>
                      <p:nvPicPr>
                        <p:cNvPr id="0" name="Object 147"/>
                        <p:cNvPicPr>
                          <a:picLocks noChangeAspect="1" noChangeArrowheads="1"/>
                        </p:cNvPicPr>
                        <p:nvPr/>
                      </p:nvPicPr>
                      <p:blipFill>
                        <a:blip r:embed="rId44">
                          <a:extLst>
                            <a:ext uri="{28A0092B-C50C-407E-A947-70E740481C1C}">
                              <a14:useLocalDpi xmlns:a14="http://schemas.microsoft.com/office/drawing/2010/main" val="0"/>
                            </a:ext>
                          </a:extLst>
                        </a:blip>
                        <a:srcRect/>
                        <a:stretch>
                          <a:fillRect/>
                        </a:stretch>
                      </p:blipFill>
                      <p:spPr bwMode="auto">
                        <a:xfrm>
                          <a:off x="5431" y="3058"/>
                          <a:ext cx="232" cy="2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9469" name="Object 150"/>
            <p:cNvGraphicFramePr>
              <a:graphicFrameLocks noChangeAspect="1"/>
            </p:cNvGraphicFramePr>
            <p:nvPr/>
          </p:nvGraphicFramePr>
          <p:xfrm>
            <a:off x="4907" y="3057"/>
            <a:ext cx="184" cy="208"/>
          </p:xfrm>
          <a:graphic>
            <a:graphicData uri="http://schemas.openxmlformats.org/presentationml/2006/ole">
              <mc:AlternateContent xmlns:mc="http://schemas.openxmlformats.org/markup-compatibility/2006">
                <mc:Choice xmlns:v="urn:schemas-microsoft-com:vml" Requires="v">
                  <p:oleObj spid="_x0000_s27" name="Equation" r:id="rId45" imgW="292100" imgH="330200" progId="Equation.DSMT4">
                    <p:embed/>
                  </p:oleObj>
                </mc:Choice>
                <mc:Fallback>
                  <p:oleObj name="Equation" r:id="rId45" imgW="292100" imgH="330200" progId="Equation.DSMT4">
                    <p:embed/>
                    <p:pic>
                      <p:nvPicPr>
                        <p:cNvPr id="0" name="Object 150"/>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4907" y="3057"/>
                          <a:ext cx="184" cy="2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9470" name="Object 152"/>
            <p:cNvGraphicFramePr>
              <a:graphicFrameLocks noChangeAspect="1"/>
            </p:cNvGraphicFramePr>
            <p:nvPr/>
          </p:nvGraphicFramePr>
          <p:xfrm>
            <a:off x="5318" y="2522"/>
            <a:ext cx="112" cy="120"/>
          </p:xfrm>
          <a:graphic>
            <a:graphicData uri="http://schemas.openxmlformats.org/presentationml/2006/ole">
              <mc:AlternateContent xmlns:mc="http://schemas.openxmlformats.org/markup-compatibility/2006">
                <mc:Choice xmlns:v="urn:schemas-microsoft-com:vml" Requires="v">
                  <p:oleObj spid="_x0000_s28" name="Equation" r:id="rId46" imgW="177800" imgH="190500" progId="Equation.DSMT4">
                    <p:embed/>
                  </p:oleObj>
                </mc:Choice>
                <mc:Fallback>
                  <p:oleObj name="Equation" r:id="rId46" imgW="177800" imgH="190500" progId="Equation.DSMT4">
                    <p:embed/>
                    <p:pic>
                      <p:nvPicPr>
                        <p:cNvPr id="0" name="Object 152"/>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5318" y="2522"/>
                          <a:ext cx="112" cy="1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9471" name="Object 153"/>
            <p:cNvGraphicFramePr>
              <a:graphicFrameLocks noChangeAspect="1"/>
            </p:cNvGraphicFramePr>
            <p:nvPr/>
          </p:nvGraphicFramePr>
          <p:xfrm>
            <a:off x="5318" y="3709"/>
            <a:ext cx="104" cy="152"/>
          </p:xfrm>
          <a:graphic>
            <a:graphicData uri="http://schemas.openxmlformats.org/presentationml/2006/ole">
              <mc:AlternateContent xmlns:mc="http://schemas.openxmlformats.org/markup-compatibility/2006">
                <mc:Choice xmlns:v="urn:schemas-microsoft-com:vml" Requires="v">
                  <p:oleObj spid="_x0000_s29" name="Equation" r:id="rId47" imgW="165100" imgH="241300" progId="Equation.DSMT4">
                    <p:embed/>
                  </p:oleObj>
                </mc:Choice>
                <mc:Fallback>
                  <p:oleObj name="Equation" r:id="rId47" imgW="165100" imgH="241300" progId="Equation.DSMT4">
                    <p:embed/>
                    <p:pic>
                      <p:nvPicPr>
                        <p:cNvPr id="0" name="Object 153"/>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5318" y="3709"/>
                          <a:ext cx="104" cy="1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9517" name="Oval 154"/>
            <p:cNvSpPr>
              <a:spLocks noChangeArrowheads="1"/>
            </p:cNvSpPr>
            <p:nvPr/>
          </p:nvSpPr>
          <p:spPr bwMode="auto">
            <a:xfrm>
              <a:off x="5347" y="2642"/>
              <a:ext cx="57" cy="57"/>
            </a:xfrm>
            <a:prstGeom prst="ellipse">
              <a:avLst/>
            </a:prstGeom>
            <a:solidFill>
              <a:schemeClr val="accent1"/>
            </a:solidFill>
            <a:ln w="28575">
              <a:solidFill>
                <a:schemeClr val="tx1"/>
              </a:solidFill>
              <a:round/>
            </a:ln>
          </p:spPr>
          <p:txBody>
            <a:bodyPr wrap="none" anchor="ctr"/>
            <a:lstStyle/>
            <a:p>
              <a:endParaRPr lang="zh-CN" altLang="en-US"/>
            </a:p>
          </p:txBody>
        </p:sp>
        <p:sp>
          <p:nvSpPr>
            <p:cNvPr id="19518" name="Oval 155"/>
            <p:cNvSpPr>
              <a:spLocks noChangeArrowheads="1"/>
            </p:cNvSpPr>
            <p:nvPr/>
          </p:nvSpPr>
          <p:spPr bwMode="auto">
            <a:xfrm>
              <a:off x="5347" y="3634"/>
              <a:ext cx="57" cy="57"/>
            </a:xfrm>
            <a:prstGeom prst="ellipse">
              <a:avLst/>
            </a:prstGeom>
            <a:solidFill>
              <a:schemeClr val="accent1"/>
            </a:solidFill>
            <a:ln w="28575">
              <a:solidFill>
                <a:schemeClr val="tx1"/>
              </a:solidFill>
              <a:round/>
            </a:ln>
          </p:spPr>
          <p:txBody>
            <a:bodyPr wrap="none" anchor="ctr"/>
            <a:lstStyle/>
            <a:p>
              <a:endParaRPr lang="zh-CN" altLang="en-US"/>
            </a:p>
          </p:txBody>
        </p:sp>
        <p:graphicFrame>
          <p:nvGraphicFramePr>
            <p:cNvPr id="19472" name="Object 156"/>
            <p:cNvGraphicFramePr>
              <a:graphicFrameLocks noChangeAspect="1"/>
            </p:cNvGraphicFramePr>
            <p:nvPr/>
          </p:nvGraphicFramePr>
          <p:xfrm>
            <a:off x="4971" y="2718"/>
            <a:ext cx="152" cy="208"/>
          </p:xfrm>
          <a:graphic>
            <a:graphicData uri="http://schemas.openxmlformats.org/presentationml/2006/ole">
              <mc:AlternateContent xmlns:mc="http://schemas.openxmlformats.org/markup-compatibility/2006">
                <mc:Choice xmlns:v="urn:schemas-microsoft-com:vml" Requires="v">
                  <p:oleObj spid="_x0000_s30" name="Equation" r:id="rId48" imgW="241300" imgH="330200" progId="Equation.DSMT4">
                    <p:embed/>
                  </p:oleObj>
                </mc:Choice>
                <mc:Fallback>
                  <p:oleObj name="Equation" r:id="rId48" imgW="241300" imgH="330200" progId="Equation.DSMT4">
                    <p:embed/>
                    <p:pic>
                      <p:nvPicPr>
                        <p:cNvPr id="0" name="Object 156"/>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4971" y="2718"/>
                          <a:ext cx="152" cy="2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9519" name="Line 158"/>
            <p:cNvSpPr>
              <a:spLocks noChangeShapeType="1"/>
            </p:cNvSpPr>
            <p:nvPr/>
          </p:nvSpPr>
          <p:spPr bwMode="auto">
            <a:xfrm>
              <a:off x="5375" y="3084"/>
              <a:ext cx="0" cy="144"/>
            </a:xfrm>
            <a:prstGeom prst="line">
              <a:avLst/>
            </a:prstGeom>
            <a:noFill/>
            <a:ln w="28575">
              <a:solidFill>
                <a:schemeClr val="tx1"/>
              </a:solidFill>
              <a:round/>
              <a:headEnd type="none" w="sm" len="sm"/>
              <a:tailEnd type="stealth" w="lg" len="lg"/>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70816" name="Rectangle 160"/>
          <p:cNvSpPr>
            <a:spLocks noChangeArrowheads="1"/>
          </p:cNvSpPr>
          <p:nvPr/>
        </p:nvSpPr>
        <p:spPr bwMode="auto">
          <a:xfrm>
            <a:off x="2046288" y="4177983"/>
            <a:ext cx="245618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zh-CN" altLang="en-US" dirty="0">
                <a:latin typeface="Times New Roman" panose="02020503050405090304" pitchFamily="18" charset="0"/>
                <a:cs typeface="Times New Roman" panose="02020503050405090304" pitchFamily="18" charset="0"/>
              </a:rPr>
              <a:t>将</a:t>
            </a:r>
            <a:r>
              <a:rPr lang="en-US" altLang="zh-CN" dirty="0">
                <a:latin typeface="Times New Roman" panose="02020503050405090304" pitchFamily="18" charset="0"/>
                <a:cs typeface="Times New Roman" panose="02020503050405090304" pitchFamily="18" charset="0"/>
              </a:rPr>
              <a:t>a</a:t>
            </a:r>
            <a:r>
              <a:rPr lang="zh-CN" altLang="en-US" dirty="0">
                <a:latin typeface="Times New Roman" panose="02020503050405090304" pitchFamily="18" charset="0"/>
                <a:cs typeface="Times New Roman" panose="02020503050405090304" pitchFamily="18" charset="0"/>
              </a:rPr>
              <a:t>、</a:t>
            </a:r>
            <a:r>
              <a:rPr lang="en-US" altLang="zh-CN" dirty="0">
                <a:latin typeface="Times New Roman" panose="02020503050405090304" pitchFamily="18" charset="0"/>
                <a:cs typeface="Times New Roman" panose="02020503050405090304" pitchFamily="18" charset="0"/>
              </a:rPr>
              <a:t>b</a:t>
            </a:r>
            <a:r>
              <a:rPr lang="zh-CN" altLang="en-US" dirty="0">
                <a:latin typeface="Times New Roman" panose="02020503050405090304" pitchFamily="18" charset="0"/>
                <a:cs typeface="Times New Roman" panose="02020503050405090304" pitchFamily="18" charset="0"/>
              </a:rPr>
              <a:t>短路如图所示，</a:t>
            </a:r>
            <a:endParaRPr lang="zh-CN" altLang="en-US" dirty="0">
              <a:latin typeface="Times New Roman" panose="02020503050405090304" pitchFamily="18" charset="0"/>
              <a:cs typeface="Times New Roman" panose="02020503050405090304" pitchFamily="18" charset="0"/>
            </a:endParaRPr>
          </a:p>
        </p:txBody>
      </p:sp>
      <p:graphicFrame>
        <p:nvGraphicFramePr>
          <p:cNvPr id="70818" name="Object 162"/>
          <p:cNvGraphicFramePr>
            <a:graphicFrameLocks noChangeAspect="1"/>
          </p:cNvGraphicFramePr>
          <p:nvPr/>
        </p:nvGraphicFramePr>
        <p:xfrm>
          <a:off x="2450595" y="4987608"/>
          <a:ext cx="4787900" cy="812800"/>
        </p:xfrm>
        <a:graphic>
          <a:graphicData uri="http://schemas.openxmlformats.org/presentationml/2006/ole">
            <mc:AlternateContent xmlns:mc="http://schemas.openxmlformats.org/markup-compatibility/2006">
              <mc:Choice xmlns:v="urn:schemas-microsoft-com:vml" Requires="v">
                <p:oleObj spid="_x0000_s31" name="Equation" r:id="rId49" imgW="4787900" imgH="812800" progId="Equation.DSMT4">
                  <p:embed/>
                </p:oleObj>
              </mc:Choice>
              <mc:Fallback>
                <p:oleObj name="Equation" r:id="rId49" imgW="4787900" imgH="812800" progId="Equation.DSMT4">
                  <p:embed/>
                  <p:pic>
                    <p:nvPicPr>
                      <p:cNvPr id="0" name="Object 162"/>
                      <p:cNvPicPr>
                        <a:picLocks noChangeAspect="1" noChangeArrowheads="1"/>
                      </p:cNvPicPr>
                      <p:nvPr/>
                    </p:nvPicPr>
                    <p:blipFill>
                      <a:blip r:embed="rId50">
                        <a:extLst>
                          <a:ext uri="{28A0092B-C50C-407E-A947-70E740481C1C}">
                            <a14:useLocalDpi xmlns:a14="http://schemas.microsoft.com/office/drawing/2010/main" val="0"/>
                          </a:ext>
                        </a:extLst>
                      </a:blip>
                      <a:srcRect/>
                      <a:stretch>
                        <a:fillRect/>
                      </a:stretch>
                    </p:blipFill>
                    <p:spPr bwMode="auto">
                      <a:xfrm>
                        <a:off x="2450595" y="4987608"/>
                        <a:ext cx="4787900" cy="812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0820" name="Rectangle 164"/>
          <p:cNvSpPr>
            <a:spLocks noChangeArrowheads="1"/>
          </p:cNvSpPr>
          <p:nvPr/>
        </p:nvSpPr>
        <p:spPr bwMode="auto">
          <a:xfrm>
            <a:off x="2000250" y="5843270"/>
            <a:ext cx="109728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zh-CN" altLang="en-US" dirty="0">
                <a:latin typeface="Times New Roman" panose="02020503050405090304" pitchFamily="18" charset="0"/>
                <a:cs typeface="Times New Roman" panose="02020503050405090304" pitchFamily="18" charset="0"/>
              </a:rPr>
              <a:t>等效电阻</a:t>
            </a:r>
            <a:endParaRPr lang="zh-CN" altLang="en-US" dirty="0">
              <a:latin typeface="Times New Roman" panose="02020503050405090304" pitchFamily="18" charset="0"/>
              <a:cs typeface="Times New Roman" panose="02020503050405090304" pitchFamily="18" charset="0"/>
            </a:endParaRPr>
          </a:p>
        </p:txBody>
      </p:sp>
      <p:graphicFrame>
        <p:nvGraphicFramePr>
          <p:cNvPr id="70821" name="Object 165"/>
          <p:cNvGraphicFramePr>
            <a:graphicFrameLocks noChangeAspect="1"/>
          </p:cNvGraphicFramePr>
          <p:nvPr/>
        </p:nvGraphicFramePr>
        <p:xfrm>
          <a:off x="4115780" y="5752783"/>
          <a:ext cx="3530600" cy="812800"/>
        </p:xfrm>
        <a:graphic>
          <a:graphicData uri="http://schemas.openxmlformats.org/presentationml/2006/ole">
            <mc:AlternateContent xmlns:mc="http://schemas.openxmlformats.org/markup-compatibility/2006">
              <mc:Choice xmlns:v="urn:schemas-microsoft-com:vml" Requires="v">
                <p:oleObj spid="_x0000_s32" name="Equation" r:id="rId51" imgW="3530600" imgH="812800" progId="Equation.DSMT4">
                  <p:embed/>
                </p:oleObj>
              </mc:Choice>
              <mc:Fallback>
                <p:oleObj name="Equation" r:id="rId51" imgW="3530600" imgH="812800" progId="Equation.DSMT4">
                  <p:embed/>
                  <p:pic>
                    <p:nvPicPr>
                      <p:cNvPr id="0" name="Object 165"/>
                      <p:cNvPicPr>
                        <a:picLocks noChangeAspect="1" noChangeArrowheads="1"/>
                      </p:cNvPicPr>
                      <p:nvPr/>
                    </p:nvPicPr>
                    <p:blipFill>
                      <a:blip r:embed="rId52">
                        <a:extLst>
                          <a:ext uri="{28A0092B-C50C-407E-A947-70E740481C1C}">
                            <a14:useLocalDpi xmlns:a14="http://schemas.microsoft.com/office/drawing/2010/main" val="0"/>
                          </a:ext>
                        </a:extLst>
                      </a:blip>
                      <a:srcRect/>
                      <a:stretch>
                        <a:fillRect/>
                      </a:stretch>
                    </p:blipFill>
                    <p:spPr bwMode="auto">
                      <a:xfrm>
                        <a:off x="4115780" y="5752783"/>
                        <a:ext cx="3530600" cy="812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5" name="Object 165"/>
          <p:cNvGraphicFramePr>
            <a:graphicFrameLocks noChangeAspect="1"/>
          </p:cNvGraphicFramePr>
          <p:nvPr/>
        </p:nvGraphicFramePr>
        <p:xfrm>
          <a:off x="2451892" y="4715968"/>
          <a:ext cx="1473200" cy="381000"/>
        </p:xfrm>
        <a:graphic>
          <a:graphicData uri="http://schemas.openxmlformats.org/presentationml/2006/ole">
            <mc:AlternateContent xmlns:mc="http://schemas.openxmlformats.org/markup-compatibility/2006">
              <mc:Choice xmlns:v="urn:schemas-microsoft-com:vml" Requires="v">
                <p:oleObj spid="_x0000_s33" name="Equation" r:id="rId53" imgW="35356800" imgH="9144000" progId="Equation.DSMT4">
                  <p:embed/>
                </p:oleObj>
              </mc:Choice>
              <mc:Fallback>
                <p:oleObj name="Equation" r:id="rId53" imgW="35356800" imgH="9144000" progId="Equation.DSMT4">
                  <p:embed/>
                  <p:pic>
                    <p:nvPicPr>
                      <p:cNvPr id="0" name="Object 165"/>
                      <p:cNvPicPr>
                        <a:picLocks noChangeAspect="1" noChangeArrowheads="1"/>
                      </p:cNvPicPr>
                      <p:nvPr/>
                    </p:nvPicPr>
                    <p:blipFill>
                      <a:blip r:embed="rId54"/>
                      <a:srcRect/>
                      <a:stretch>
                        <a:fillRect/>
                      </a:stretch>
                    </p:blipFill>
                    <p:spPr bwMode="auto">
                      <a:xfrm>
                        <a:off x="2451892" y="4715968"/>
                        <a:ext cx="1473200" cy="381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7" name="文本框 86"/>
          <p:cNvSpPr txBox="1"/>
          <p:nvPr/>
        </p:nvSpPr>
        <p:spPr>
          <a:xfrm>
            <a:off x="5506574" y="4167059"/>
            <a:ext cx="1399512" cy="368300"/>
          </a:xfrm>
          <a:prstGeom prst="rect">
            <a:avLst/>
          </a:prstGeom>
          <a:noFill/>
        </p:spPr>
        <p:txBody>
          <a:bodyPr wrap="square">
            <a:spAutoFit/>
          </a:bodyPr>
          <a:lstStyle/>
          <a:p>
            <a:r>
              <a:rPr lang="zh-CN" altLang="en-US" dirty="0">
                <a:latin typeface="Times New Roman" panose="02020503050405090304" pitchFamily="18" charset="0"/>
                <a:cs typeface="Times New Roman" panose="02020503050405090304" pitchFamily="18" charset="0"/>
              </a:rPr>
              <a:t>由图知</a:t>
            </a:r>
            <a:endParaRPr lang="zh-CN" altLang="en-US" dirty="0"/>
          </a:p>
        </p:txBody>
      </p:sp>
      <p:sp>
        <p:nvSpPr>
          <p:cNvPr id="35" name="灯片编号占位符 34"/>
          <p:cNvSpPr>
            <a:spLocks noGrp="1"/>
          </p:cNvSpPr>
          <p:nvPr>
            <p:ph type="sldNum" sz="quarter" idx="12"/>
            <p:custDataLst>
              <p:tags r:id="rId55"/>
            </p:custDataLst>
          </p:nvPr>
        </p:nvSpPr>
        <p:spPr/>
        <p:txBody>
          <a:bodyPr/>
          <a:lstStyle/>
          <a:p>
            <a:fld id="{6D22F896-40B5-4ADD-8801-0D06FADFA095}" type="slidenum">
              <a:rPr lang="en-US" dirty="0"/>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0772"/>
                                        </p:tgtEl>
                                        <p:attrNameLst>
                                          <p:attrName>style.visibility</p:attrName>
                                        </p:attrNameLst>
                                      </p:cBhvr>
                                      <p:to>
                                        <p:strVal val="visible"/>
                                      </p:to>
                                    </p:set>
                                    <p:animEffect transition="in" filter="wipe(left)">
                                      <p:cBhvr>
                                        <p:cTn id="7" dur="500"/>
                                        <p:tgtEl>
                                          <p:spTgt spid="7077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70774"/>
                                        </p:tgtEl>
                                        <p:attrNameLst>
                                          <p:attrName>style.visibility</p:attrName>
                                        </p:attrNameLst>
                                      </p:cBhvr>
                                      <p:to>
                                        <p:strVal val="visible"/>
                                      </p:to>
                                    </p:set>
                                    <p:animEffect transition="in" filter="wipe(left)">
                                      <p:cBhvr>
                                        <p:cTn id="12" dur="500"/>
                                        <p:tgtEl>
                                          <p:spTgt spid="7077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70775"/>
                                        </p:tgtEl>
                                        <p:attrNameLst>
                                          <p:attrName>style.visibility</p:attrName>
                                        </p:attrNameLst>
                                      </p:cBhvr>
                                      <p:to>
                                        <p:strVal val="visible"/>
                                      </p:to>
                                    </p:set>
                                    <p:animEffect transition="in" filter="wipe(left)">
                                      <p:cBhvr>
                                        <p:cTn id="17" dur="500"/>
                                        <p:tgtEl>
                                          <p:spTgt spid="7077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70776"/>
                                        </p:tgtEl>
                                        <p:attrNameLst>
                                          <p:attrName>style.visibility</p:attrName>
                                        </p:attrNameLst>
                                      </p:cBhvr>
                                      <p:to>
                                        <p:strVal val="visible"/>
                                      </p:to>
                                    </p:set>
                                    <p:animEffect transition="in" filter="wipe(left)">
                                      <p:cBhvr>
                                        <p:cTn id="22" dur="500"/>
                                        <p:tgtEl>
                                          <p:spTgt spid="7077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70816"/>
                                        </p:tgtEl>
                                        <p:attrNameLst>
                                          <p:attrName>style.visibility</p:attrName>
                                        </p:attrNameLst>
                                      </p:cBhvr>
                                      <p:to>
                                        <p:strVal val="visible"/>
                                      </p:to>
                                    </p:set>
                                    <p:animEffect transition="in" filter="wipe(left)">
                                      <p:cBhvr>
                                        <p:cTn id="27" dur="500"/>
                                        <p:tgtEl>
                                          <p:spTgt spid="70816"/>
                                        </p:tgtEl>
                                      </p:cBhvr>
                                    </p:animEffect>
                                  </p:childTnLst>
                                </p:cTn>
                              </p:par>
                            </p:childTnLst>
                          </p:cTn>
                        </p:par>
                      </p:childTnLst>
                    </p:cTn>
                  </p:par>
                  <p:par>
                    <p:cTn id="28" fill="hold">
                      <p:stCondLst>
                        <p:cond delay="indefinite"/>
                      </p:stCondLst>
                      <p:childTnLst>
                        <p:par>
                          <p:cTn id="29" fill="hold">
                            <p:stCondLst>
                              <p:cond delay="0"/>
                            </p:stCondLst>
                            <p:childTnLst>
                              <p:par>
                                <p:cTn id="30" presetID="14" presetClass="entr" presetSubtype="10" fill="hold" grpId="0" nodeType="clickEffect">
                                  <p:stCondLst>
                                    <p:cond delay="0"/>
                                  </p:stCondLst>
                                  <p:childTnLst>
                                    <p:set>
                                      <p:cBhvr>
                                        <p:cTn id="31" dur="1" fill="hold">
                                          <p:stCondLst>
                                            <p:cond delay="0"/>
                                          </p:stCondLst>
                                        </p:cTn>
                                        <p:tgtEl>
                                          <p:spTgt spid="87"/>
                                        </p:tgtEl>
                                        <p:attrNameLst>
                                          <p:attrName>style.visibility</p:attrName>
                                        </p:attrNameLst>
                                      </p:cBhvr>
                                      <p:to>
                                        <p:strVal val="visible"/>
                                      </p:to>
                                    </p:set>
                                    <p:animEffect transition="in" filter="randombar(horizontal)">
                                      <p:cBhvr>
                                        <p:cTn id="32" dur="500"/>
                                        <p:tgtEl>
                                          <p:spTgt spid="87"/>
                                        </p:tgtEl>
                                      </p:cBhvr>
                                    </p:animEffect>
                                  </p:childTnLst>
                                </p:cTn>
                              </p:par>
                            </p:childTnLst>
                          </p:cTn>
                        </p:par>
                        <p:par>
                          <p:cTn id="33" fill="hold">
                            <p:stCondLst>
                              <p:cond delay="500"/>
                            </p:stCondLst>
                            <p:childTnLst>
                              <p:par>
                                <p:cTn id="34" presetID="22" presetClass="entr" presetSubtype="8" fill="hold" nodeType="afterEffect">
                                  <p:stCondLst>
                                    <p:cond delay="0"/>
                                  </p:stCondLst>
                                  <p:childTnLst>
                                    <p:set>
                                      <p:cBhvr>
                                        <p:cTn id="35" dur="1" fill="hold">
                                          <p:stCondLst>
                                            <p:cond delay="0"/>
                                          </p:stCondLst>
                                        </p:cTn>
                                        <p:tgtEl>
                                          <p:spTgt spid="85"/>
                                        </p:tgtEl>
                                        <p:attrNameLst>
                                          <p:attrName>style.visibility</p:attrName>
                                        </p:attrNameLst>
                                      </p:cBhvr>
                                      <p:to>
                                        <p:strVal val="visible"/>
                                      </p:to>
                                    </p:set>
                                    <p:animEffect transition="in" filter="wipe(left)">
                                      <p:cBhvr>
                                        <p:cTn id="36" dur="500"/>
                                        <p:tgtEl>
                                          <p:spTgt spid="85"/>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nodeType="clickEffect">
                                  <p:stCondLst>
                                    <p:cond delay="0"/>
                                  </p:stCondLst>
                                  <p:childTnLst>
                                    <p:set>
                                      <p:cBhvr>
                                        <p:cTn id="40" dur="1" fill="hold">
                                          <p:stCondLst>
                                            <p:cond delay="0"/>
                                          </p:stCondLst>
                                        </p:cTn>
                                        <p:tgtEl>
                                          <p:spTgt spid="70818"/>
                                        </p:tgtEl>
                                        <p:attrNameLst>
                                          <p:attrName>style.visibility</p:attrName>
                                        </p:attrNameLst>
                                      </p:cBhvr>
                                      <p:to>
                                        <p:strVal val="visible"/>
                                      </p:to>
                                    </p:set>
                                    <p:animEffect transition="in" filter="wipe(left)">
                                      <p:cBhvr>
                                        <p:cTn id="41" dur="500"/>
                                        <p:tgtEl>
                                          <p:spTgt spid="70818"/>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grpId="0" nodeType="clickEffect">
                                  <p:stCondLst>
                                    <p:cond delay="0"/>
                                  </p:stCondLst>
                                  <p:childTnLst>
                                    <p:set>
                                      <p:cBhvr>
                                        <p:cTn id="45" dur="1" fill="hold">
                                          <p:stCondLst>
                                            <p:cond delay="0"/>
                                          </p:stCondLst>
                                        </p:cTn>
                                        <p:tgtEl>
                                          <p:spTgt spid="70820"/>
                                        </p:tgtEl>
                                        <p:attrNameLst>
                                          <p:attrName>style.visibility</p:attrName>
                                        </p:attrNameLst>
                                      </p:cBhvr>
                                      <p:to>
                                        <p:strVal val="visible"/>
                                      </p:to>
                                    </p:set>
                                    <p:animEffect transition="in" filter="wipe(left)">
                                      <p:cBhvr>
                                        <p:cTn id="46" dur="500"/>
                                        <p:tgtEl>
                                          <p:spTgt spid="70820"/>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nodeType="clickEffect">
                                  <p:stCondLst>
                                    <p:cond delay="0"/>
                                  </p:stCondLst>
                                  <p:childTnLst>
                                    <p:set>
                                      <p:cBhvr>
                                        <p:cTn id="50" dur="1" fill="hold">
                                          <p:stCondLst>
                                            <p:cond delay="0"/>
                                          </p:stCondLst>
                                        </p:cTn>
                                        <p:tgtEl>
                                          <p:spTgt spid="70821"/>
                                        </p:tgtEl>
                                        <p:attrNameLst>
                                          <p:attrName>style.visibility</p:attrName>
                                        </p:attrNameLst>
                                      </p:cBhvr>
                                      <p:to>
                                        <p:strVal val="visible"/>
                                      </p:to>
                                    </p:set>
                                    <p:animEffect transition="in" filter="wipe(left)">
                                      <p:cBhvr>
                                        <p:cTn id="51" dur="500"/>
                                        <p:tgtEl>
                                          <p:spTgt spid="708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772" grpId="0"/>
      <p:bldP spid="70775" grpId="0"/>
      <p:bldP spid="70816" grpId="0"/>
      <p:bldP spid="70820" grpId="0"/>
      <p:bldP spid="87" grpId="0"/>
    </p:bld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5" name="Rectangle 5"/>
          <p:cNvSpPr>
            <a:spLocks noChangeArrowheads="1"/>
          </p:cNvSpPr>
          <p:nvPr/>
        </p:nvSpPr>
        <p:spPr bwMode="auto">
          <a:xfrm>
            <a:off x="2000250" y="736441"/>
            <a:ext cx="8235950"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algn="l"/>
            <a:r>
              <a:rPr lang="zh-CN" altLang="en-US" dirty="0">
                <a:latin typeface="Times New Roman" panose="02020503050405090304" pitchFamily="18" charset="0"/>
                <a:cs typeface="Times New Roman" panose="02020503050405090304" pitchFamily="18" charset="0"/>
              </a:rPr>
              <a:t>画出的戴维南等效电路和诺顿等效电路如图所示。由计算结果可知 ，</a:t>
            </a:r>
            <a:r>
              <a:rPr lang="en-US" altLang="zh-CN" i="1" dirty="0">
                <a:latin typeface="Times New Roman" panose="02020503050405090304" pitchFamily="18" charset="0"/>
                <a:cs typeface="Times New Roman" panose="02020503050405090304" pitchFamily="18" charset="0"/>
              </a:rPr>
              <a:t>R</a:t>
            </a:r>
            <a:r>
              <a:rPr lang="en-US" altLang="zh-CN" baseline="-25000" dirty="0">
                <a:latin typeface="Times New Roman" panose="02020503050405090304" pitchFamily="18" charset="0"/>
                <a:cs typeface="Times New Roman" panose="02020503050405090304" pitchFamily="18" charset="0"/>
              </a:rPr>
              <a:t>0 </a:t>
            </a:r>
            <a:r>
              <a:rPr lang="en-US" altLang="zh-CN" dirty="0">
                <a:latin typeface="Times New Roman" panose="02020503050405090304" pitchFamily="18" charset="0"/>
                <a:cs typeface="Times New Roman" panose="02020503050405090304" pitchFamily="18" charset="0"/>
              </a:rPr>
              <a:t>(23.3</a:t>
            </a:r>
            <a:r>
              <a:rPr lang="el-GR" altLang="zh-CN" dirty="0">
                <a:latin typeface="Times New Roman" panose="02020503050405090304" pitchFamily="18" charset="0"/>
                <a:cs typeface="Times New Roman" panose="02020503050405090304" pitchFamily="18" charset="0"/>
              </a:rPr>
              <a:t>Ω</a:t>
            </a:r>
            <a:r>
              <a:rPr lang="en-US" altLang="zh-CN" dirty="0">
                <a:latin typeface="Times New Roman" panose="02020503050405090304" pitchFamily="18" charset="0"/>
                <a:cs typeface="Times New Roman" panose="02020503050405090304" pitchFamily="18" charset="0"/>
              </a:rPr>
              <a:t>)</a:t>
            </a:r>
            <a:r>
              <a:rPr lang="zh-CN" altLang="en-US" dirty="0">
                <a:latin typeface="Times New Roman" panose="02020503050405090304" pitchFamily="18" charset="0"/>
                <a:cs typeface="Times New Roman" panose="02020503050405090304" pitchFamily="18" charset="0"/>
              </a:rPr>
              <a:t>不等于</a:t>
            </a:r>
            <a:r>
              <a:rPr lang="en-US" altLang="zh-CN" i="1" dirty="0">
                <a:latin typeface="Times New Roman" panose="02020503050405090304" pitchFamily="18" charset="0"/>
                <a:cs typeface="Times New Roman" panose="02020503050405090304" pitchFamily="18" charset="0"/>
              </a:rPr>
              <a:t>R</a:t>
            </a:r>
            <a:r>
              <a:rPr lang="en-US" altLang="zh-CN" baseline="-25000" dirty="0">
                <a:latin typeface="Times New Roman" panose="02020503050405090304" pitchFamily="18" charset="0"/>
                <a:cs typeface="Times New Roman" panose="02020503050405090304" pitchFamily="18" charset="0"/>
              </a:rPr>
              <a:t>1 </a:t>
            </a:r>
            <a:r>
              <a:rPr lang="en-US" altLang="zh-CN" dirty="0">
                <a:latin typeface="Times New Roman" panose="02020503050405090304" pitchFamily="18" charset="0"/>
                <a:cs typeface="Times New Roman" panose="02020503050405090304" pitchFamily="18" charset="0"/>
              </a:rPr>
              <a:t>(1.2k)</a:t>
            </a:r>
            <a:r>
              <a:rPr lang="zh-CN" altLang="en-US" dirty="0">
                <a:latin typeface="Times New Roman" panose="02020503050405090304" pitchFamily="18" charset="0"/>
                <a:cs typeface="Times New Roman" panose="02020503050405090304" pitchFamily="18" charset="0"/>
              </a:rPr>
              <a:t>和</a:t>
            </a:r>
            <a:r>
              <a:rPr lang="en-US" altLang="zh-CN" i="1" dirty="0">
                <a:latin typeface="Times New Roman" panose="02020503050405090304" pitchFamily="18" charset="0"/>
                <a:cs typeface="Times New Roman" panose="02020503050405090304" pitchFamily="18" charset="0"/>
              </a:rPr>
              <a:t>R</a:t>
            </a:r>
            <a:r>
              <a:rPr lang="en-US" altLang="zh-CN" baseline="-25000" dirty="0">
                <a:latin typeface="Times New Roman" panose="02020503050405090304" pitchFamily="18" charset="0"/>
                <a:cs typeface="Times New Roman" panose="02020503050405090304" pitchFamily="18" charset="0"/>
              </a:rPr>
              <a:t>2</a:t>
            </a:r>
            <a:r>
              <a:rPr lang="zh-CN" altLang="en-US" dirty="0">
                <a:latin typeface="Times New Roman" panose="02020503050405090304" pitchFamily="18" charset="0"/>
                <a:cs typeface="Times New Roman" panose="02020503050405090304" pitchFamily="18" charset="0"/>
              </a:rPr>
              <a:t>的</a:t>
            </a:r>
            <a:r>
              <a:rPr lang="en-US" altLang="zh-CN" dirty="0">
                <a:latin typeface="Times New Roman" panose="02020503050405090304" pitchFamily="18" charset="0"/>
                <a:cs typeface="Times New Roman" panose="02020503050405090304" pitchFamily="18" charset="0"/>
              </a:rPr>
              <a:t>(2k)</a:t>
            </a:r>
            <a:r>
              <a:rPr lang="zh-CN" altLang="en-US" dirty="0">
                <a:latin typeface="Times New Roman" panose="02020503050405090304" pitchFamily="18" charset="0"/>
                <a:cs typeface="Times New Roman" panose="02020503050405090304" pitchFamily="18" charset="0"/>
              </a:rPr>
              <a:t>并联，其值比</a:t>
            </a:r>
            <a:r>
              <a:rPr lang="en-US" altLang="zh-CN" i="1" dirty="0">
                <a:latin typeface="Times New Roman" panose="02020503050405090304" pitchFamily="18" charset="0"/>
                <a:cs typeface="Times New Roman" panose="02020503050405090304" pitchFamily="18" charset="0"/>
              </a:rPr>
              <a:t>R</a:t>
            </a:r>
            <a:r>
              <a:rPr lang="en-US" altLang="zh-CN" baseline="-25000" dirty="0">
                <a:latin typeface="Times New Roman" panose="02020503050405090304" pitchFamily="18" charset="0"/>
                <a:cs typeface="Times New Roman" panose="02020503050405090304" pitchFamily="18" charset="0"/>
              </a:rPr>
              <a:t>1</a:t>
            </a:r>
            <a:r>
              <a:rPr lang="en-US" altLang="zh-CN" dirty="0">
                <a:latin typeface="Times New Roman" panose="02020503050405090304" pitchFamily="18" charset="0"/>
                <a:cs typeface="Times New Roman" panose="02020503050405090304" pitchFamily="18" charset="0"/>
              </a:rPr>
              <a:t> </a:t>
            </a:r>
            <a:r>
              <a:rPr lang="zh-CN" altLang="en-US" dirty="0">
                <a:latin typeface="Times New Roman" panose="02020503050405090304" pitchFamily="18" charset="0"/>
                <a:cs typeface="Times New Roman" panose="02020503050405090304" pitchFamily="18" charset="0"/>
              </a:rPr>
              <a:t>、</a:t>
            </a:r>
            <a:r>
              <a:rPr lang="en-US" altLang="zh-CN" i="1" dirty="0">
                <a:latin typeface="Times New Roman" panose="02020503050405090304" pitchFamily="18" charset="0"/>
                <a:cs typeface="Times New Roman" panose="02020503050405090304" pitchFamily="18" charset="0"/>
              </a:rPr>
              <a:t>R</a:t>
            </a:r>
            <a:r>
              <a:rPr lang="en-US" altLang="zh-CN" baseline="-25000" dirty="0">
                <a:latin typeface="Times New Roman" panose="02020503050405090304" pitchFamily="18" charset="0"/>
                <a:cs typeface="Times New Roman" panose="02020503050405090304" pitchFamily="18" charset="0"/>
              </a:rPr>
              <a:t>2</a:t>
            </a:r>
            <a:r>
              <a:rPr lang="zh-CN" altLang="en-US" dirty="0">
                <a:latin typeface="Times New Roman" panose="02020503050405090304" pitchFamily="18" charset="0"/>
                <a:cs typeface="Times New Roman" panose="02020503050405090304" pitchFamily="18" charset="0"/>
              </a:rPr>
              <a:t>要小得多  </a:t>
            </a:r>
            <a:endParaRPr lang="zh-CN" altLang="en-US" dirty="0">
              <a:latin typeface="Times New Roman" panose="02020503050405090304" pitchFamily="18" charset="0"/>
              <a:cs typeface="Times New Roman" panose="02020503050405090304" pitchFamily="18" charset="0"/>
            </a:endParaRPr>
          </a:p>
        </p:txBody>
      </p:sp>
      <p:grpSp>
        <p:nvGrpSpPr>
          <p:cNvPr id="2" name="Group 60"/>
          <p:cNvGrpSpPr/>
          <p:nvPr/>
        </p:nvGrpSpPr>
        <p:grpSpPr bwMode="auto">
          <a:xfrm>
            <a:off x="7129463" y="1904365"/>
            <a:ext cx="1036637" cy="2125663"/>
            <a:chOff x="2819" y="1224"/>
            <a:chExt cx="653" cy="1339"/>
          </a:xfrm>
        </p:grpSpPr>
        <p:sp>
          <p:nvSpPr>
            <p:cNvPr id="20514" name="Line 7"/>
            <p:cNvSpPr>
              <a:spLocks noChangeShapeType="1"/>
            </p:cNvSpPr>
            <p:nvPr/>
          </p:nvSpPr>
          <p:spPr bwMode="auto">
            <a:xfrm>
              <a:off x="3075" y="1362"/>
              <a:ext cx="317"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515" name="Line 8"/>
            <p:cNvSpPr>
              <a:spLocks noChangeShapeType="1"/>
            </p:cNvSpPr>
            <p:nvPr/>
          </p:nvSpPr>
          <p:spPr bwMode="auto">
            <a:xfrm flipV="1">
              <a:off x="3059" y="2372"/>
              <a:ext cx="332"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516" name="Oval 19"/>
            <p:cNvSpPr>
              <a:spLocks noChangeArrowheads="1"/>
            </p:cNvSpPr>
            <p:nvPr/>
          </p:nvSpPr>
          <p:spPr bwMode="auto">
            <a:xfrm>
              <a:off x="2937" y="1981"/>
              <a:ext cx="235" cy="236"/>
            </a:xfrm>
            <a:prstGeom prst="ellipse">
              <a:avLst/>
            </a:prstGeom>
            <a:solidFill>
              <a:schemeClr val="bg1"/>
            </a:solidFill>
            <a:ln w="28575">
              <a:solidFill>
                <a:schemeClr val="tx1"/>
              </a:solidFill>
              <a:round/>
            </a:ln>
          </p:spPr>
          <p:txBody>
            <a:bodyPr wrap="none" anchor="ctr"/>
            <a:lstStyle/>
            <a:p>
              <a:endParaRPr lang="zh-CN" altLang="en-US"/>
            </a:p>
          </p:txBody>
        </p:sp>
        <p:sp>
          <p:nvSpPr>
            <p:cNvPr id="20517" name="Line 20"/>
            <p:cNvSpPr>
              <a:spLocks noChangeShapeType="1"/>
            </p:cNvSpPr>
            <p:nvPr/>
          </p:nvSpPr>
          <p:spPr bwMode="auto">
            <a:xfrm>
              <a:off x="3063" y="1364"/>
              <a:ext cx="0" cy="1008"/>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518" name="Rectangle 22"/>
            <p:cNvSpPr>
              <a:spLocks noChangeArrowheads="1"/>
            </p:cNvSpPr>
            <p:nvPr/>
          </p:nvSpPr>
          <p:spPr bwMode="auto">
            <a:xfrm>
              <a:off x="3015" y="1447"/>
              <a:ext cx="96" cy="336"/>
            </a:xfrm>
            <a:prstGeom prst="rect">
              <a:avLst/>
            </a:prstGeom>
            <a:solidFill>
              <a:schemeClr val="bg1"/>
            </a:solidFill>
            <a:ln w="28575">
              <a:solidFill>
                <a:schemeClr val="tx1"/>
              </a:solidFill>
              <a:miter lim="800000"/>
            </a:ln>
          </p:spPr>
          <p:txBody>
            <a:bodyPr wrap="none" anchor="ctr"/>
            <a:lstStyle/>
            <a:p>
              <a:endParaRPr lang="zh-CN" altLang="en-US"/>
            </a:p>
          </p:txBody>
        </p:sp>
        <p:graphicFrame>
          <p:nvGraphicFramePr>
            <p:cNvPr id="20490" name="Object 24"/>
            <p:cNvGraphicFramePr>
              <a:graphicFrameLocks noChangeAspect="1"/>
            </p:cNvGraphicFramePr>
            <p:nvPr/>
          </p:nvGraphicFramePr>
          <p:xfrm>
            <a:off x="2819" y="1486"/>
            <a:ext cx="184" cy="208"/>
          </p:xfrm>
          <a:graphic>
            <a:graphicData uri="http://schemas.openxmlformats.org/presentationml/2006/ole">
              <mc:AlternateContent xmlns:mc="http://schemas.openxmlformats.org/markup-compatibility/2006">
                <mc:Choice xmlns:v="urn:schemas-microsoft-com:vml" Requires="v">
                  <p:oleObj spid="_x0000_s92" name="Equation" r:id="rId1" imgW="292100" imgH="330200" progId="Equation.DSMT4">
                    <p:embed/>
                  </p:oleObj>
                </mc:Choice>
                <mc:Fallback>
                  <p:oleObj name="Equation" r:id="rId1" imgW="292100" imgH="330200" progId="Equation.DSMT4">
                    <p:embed/>
                    <p:pic>
                      <p:nvPicPr>
                        <p:cNvPr id="0" name="Object 2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19" y="1486"/>
                          <a:ext cx="184" cy="2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491" name="Object 28"/>
            <p:cNvGraphicFramePr>
              <a:graphicFrameLocks noChangeAspect="1"/>
            </p:cNvGraphicFramePr>
            <p:nvPr/>
          </p:nvGraphicFramePr>
          <p:xfrm>
            <a:off x="3100" y="1820"/>
            <a:ext cx="120" cy="120"/>
          </p:xfrm>
          <a:graphic>
            <a:graphicData uri="http://schemas.openxmlformats.org/presentationml/2006/ole">
              <mc:AlternateContent xmlns:mc="http://schemas.openxmlformats.org/markup-compatibility/2006">
                <mc:Choice xmlns:v="urn:schemas-microsoft-com:vml" Requires="v">
                  <p:oleObj spid="_x0000_s3" name="Equation" r:id="rId3" imgW="190500" imgH="190500" progId="Equation.DSMT4">
                    <p:embed/>
                  </p:oleObj>
                </mc:Choice>
                <mc:Fallback>
                  <p:oleObj name="Equation" r:id="rId3" imgW="190500" imgH="190500" progId="Equation.DSMT4">
                    <p:embed/>
                    <p:pic>
                      <p:nvPicPr>
                        <p:cNvPr id="0" name="Object 2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00" y="1820"/>
                          <a:ext cx="120" cy="1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492" name="Object 29"/>
            <p:cNvGraphicFramePr>
              <a:graphicFrameLocks noChangeAspect="1"/>
            </p:cNvGraphicFramePr>
            <p:nvPr/>
          </p:nvGraphicFramePr>
          <p:xfrm>
            <a:off x="3110" y="2278"/>
            <a:ext cx="120" cy="80"/>
          </p:xfrm>
          <a:graphic>
            <a:graphicData uri="http://schemas.openxmlformats.org/presentationml/2006/ole">
              <mc:AlternateContent xmlns:mc="http://schemas.openxmlformats.org/markup-compatibility/2006">
                <mc:Choice xmlns:v="urn:schemas-microsoft-com:vml" Requires="v">
                  <p:oleObj spid="_x0000_s4" name="Equation" r:id="rId5" imgW="190500" imgH="127000" progId="Equation.DSMT4">
                    <p:embed/>
                  </p:oleObj>
                </mc:Choice>
                <mc:Fallback>
                  <p:oleObj name="Equation" r:id="rId5" imgW="190500" imgH="127000" progId="Equation.DSMT4">
                    <p:embed/>
                    <p:pic>
                      <p:nvPicPr>
                        <p:cNvPr id="0" name="Object 2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10" y="2278"/>
                          <a:ext cx="120" cy="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493" name="Object 32"/>
            <p:cNvGraphicFramePr>
              <a:graphicFrameLocks noChangeAspect="1"/>
            </p:cNvGraphicFramePr>
            <p:nvPr/>
          </p:nvGraphicFramePr>
          <p:xfrm>
            <a:off x="3192" y="2009"/>
            <a:ext cx="280" cy="208"/>
          </p:xfrm>
          <a:graphic>
            <a:graphicData uri="http://schemas.openxmlformats.org/presentationml/2006/ole">
              <mc:AlternateContent xmlns:mc="http://schemas.openxmlformats.org/markup-compatibility/2006">
                <mc:Choice xmlns:v="urn:schemas-microsoft-com:vml" Requires="v">
                  <p:oleObj spid="_x0000_s5" name="Equation" r:id="rId7" imgW="444500" imgH="330200" progId="Equation.DSMT4">
                    <p:embed/>
                  </p:oleObj>
                </mc:Choice>
                <mc:Fallback>
                  <p:oleObj name="Equation" r:id="rId7" imgW="444500" imgH="330200" progId="Equation.DSMT4">
                    <p:embed/>
                    <p:pic>
                      <p:nvPicPr>
                        <p:cNvPr id="0" name="Object 3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192" y="2009"/>
                          <a:ext cx="280" cy="2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494" name="Object 37"/>
            <p:cNvGraphicFramePr>
              <a:graphicFrameLocks noChangeAspect="1"/>
            </p:cNvGraphicFramePr>
            <p:nvPr/>
          </p:nvGraphicFramePr>
          <p:xfrm>
            <a:off x="3332" y="1224"/>
            <a:ext cx="112" cy="120"/>
          </p:xfrm>
          <a:graphic>
            <a:graphicData uri="http://schemas.openxmlformats.org/presentationml/2006/ole">
              <mc:AlternateContent xmlns:mc="http://schemas.openxmlformats.org/markup-compatibility/2006">
                <mc:Choice xmlns:v="urn:schemas-microsoft-com:vml" Requires="v">
                  <p:oleObj spid="_x0000_s6" name="Equation" r:id="rId9" imgW="177800" imgH="190500" progId="Equation.DSMT4">
                    <p:embed/>
                  </p:oleObj>
                </mc:Choice>
                <mc:Fallback>
                  <p:oleObj name="Equation" r:id="rId9" imgW="177800" imgH="190500" progId="Equation.DSMT4">
                    <p:embed/>
                    <p:pic>
                      <p:nvPicPr>
                        <p:cNvPr id="0" name="Object 3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332" y="1224"/>
                          <a:ext cx="112" cy="1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495" name="Object 38"/>
            <p:cNvGraphicFramePr>
              <a:graphicFrameLocks noChangeAspect="1"/>
            </p:cNvGraphicFramePr>
            <p:nvPr/>
          </p:nvGraphicFramePr>
          <p:xfrm>
            <a:off x="3342" y="2411"/>
            <a:ext cx="104" cy="152"/>
          </p:xfrm>
          <a:graphic>
            <a:graphicData uri="http://schemas.openxmlformats.org/presentationml/2006/ole">
              <mc:AlternateContent xmlns:mc="http://schemas.openxmlformats.org/markup-compatibility/2006">
                <mc:Choice xmlns:v="urn:schemas-microsoft-com:vml" Requires="v">
                  <p:oleObj spid="_x0000_s7" name="Equation" r:id="rId11" imgW="165100" imgH="241300" progId="Equation.DSMT4">
                    <p:embed/>
                  </p:oleObj>
                </mc:Choice>
                <mc:Fallback>
                  <p:oleObj name="Equation" r:id="rId11" imgW="165100" imgH="241300" progId="Equation.DSMT4">
                    <p:embed/>
                    <p:pic>
                      <p:nvPicPr>
                        <p:cNvPr id="0" name="Object 38"/>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342" y="2411"/>
                          <a:ext cx="104" cy="1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0519" name="Oval 39"/>
            <p:cNvSpPr>
              <a:spLocks noChangeArrowheads="1"/>
            </p:cNvSpPr>
            <p:nvPr/>
          </p:nvSpPr>
          <p:spPr bwMode="auto">
            <a:xfrm>
              <a:off x="3361" y="1344"/>
              <a:ext cx="57" cy="57"/>
            </a:xfrm>
            <a:prstGeom prst="ellipse">
              <a:avLst/>
            </a:prstGeom>
            <a:solidFill>
              <a:schemeClr val="accent1"/>
            </a:solidFill>
            <a:ln w="28575">
              <a:solidFill>
                <a:schemeClr val="tx1"/>
              </a:solidFill>
              <a:round/>
            </a:ln>
          </p:spPr>
          <p:txBody>
            <a:bodyPr wrap="none" anchor="ctr"/>
            <a:lstStyle/>
            <a:p>
              <a:endParaRPr lang="zh-CN" altLang="en-US"/>
            </a:p>
          </p:txBody>
        </p:sp>
        <p:sp>
          <p:nvSpPr>
            <p:cNvPr id="20520" name="Oval 40"/>
            <p:cNvSpPr>
              <a:spLocks noChangeArrowheads="1"/>
            </p:cNvSpPr>
            <p:nvPr/>
          </p:nvSpPr>
          <p:spPr bwMode="auto">
            <a:xfrm>
              <a:off x="3371" y="2354"/>
              <a:ext cx="57" cy="57"/>
            </a:xfrm>
            <a:prstGeom prst="ellipse">
              <a:avLst/>
            </a:prstGeom>
            <a:solidFill>
              <a:schemeClr val="accent1"/>
            </a:solidFill>
            <a:ln w="28575">
              <a:solidFill>
                <a:schemeClr val="tx1"/>
              </a:solidFill>
              <a:round/>
            </a:ln>
          </p:spPr>
          <p:txBody>
            <a:bodyPr wrap="none" anchor="ctr"/>
            <a:lstStyle/>
            <a:p>
              <a:endParaRPr lang="zh-CN" altLang="en-US"/>
            </a:p>
          </p:txBody>
        </p:sp>
      </p:grpSp>
      <p:grpSp>
        <p:nvGrpSpPr>
          <p:cNvPr id="9" name="Group 61"/>
          <p:cNvGrpSpPr/>
          <p:nvPr/>
        </p:nvGrpSpPr>
        <p:grpSpPr bwMode="auto">
          <a:xfrm>
            <a:off x="8662988" y="1856740"/>
            <a:ext cx="1303337" cy="2125663"/>
            <a:chOff x="3929" y="1253"/>
            <a:chExt cx="821" cy="1339"/>
          </a:xfrm>
        </p:grpSpPr>
        <p:sp>
          <p:nvSpPr>
            <p:cNvPr id="20504" name="Line 59"/>
            <p:cNvSpPr>
              <a:spLocks noChangeShapeType="1"/>
            </p:cNvSpPr>
            <p:nvPr/>
          </p:nvSpPr>
          <p:spPr bwMode="auto">
            <a:xfrm>
              <a:off x="4468" y="1395"/>
              <a:ext cx="0" cy="102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0505" name="Line 44"/>
            <p:cNvSpPr>
              <a:spLocks noChangeShapeType="1"/>
            </p:cNvSpPr>
            <p:nvPr/>
          </p:nvSpPr>
          <p:spPr bwMode="auto">
            <a:xfrm flipV="1">
              <a:off x="4071" y="1395"/>
              <a:ext cx="595"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506" name="Line 45"/>
            <p:cNvSpPr>
              <a:spLocks noChangeShapeType="1"/>
            </p:cNvSpPr>
            <p:nvPr/>
          </p:nvSpPr>
          <p:spPr bwMode="auto">
            <a:xfrm flipV="1">
              <a:off x="4071" y="2415"/>
              <a:ext cx="623"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507" name="Line 47"/>
            <p:cNvSpPr>
              <a:spLocks noChangeShapeType="1"/>
            </p:cNvSpPr>
            <p:nvPr/>
          </p:nvSpPr>
          <p:spPr bwMode="auto">
            <a:xfrm>
              <a:off x="4071" y="1403"/>
              <a:ext cx="0" cy="1008"/>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508" name="Rectangle 48"/>
            <p:cNvSpPr>
              <a:spLocks noChangeArrowheads="1"/>
            </p:cNvSpPr>
            <p:nvPr/>
          </p:nvSpPr>
          <p:spPr bwMode="auto">
            <a:xfrm>
              <a:off x="4411" y="1763"/>
              <a:ext cx="113" cy="397"/>
            </a:xfrm>
            <a:prstGeom prst="rect">
              <a:avLst/>
            </a:prstGeom>
            <a:solidFill>
              <a:schemeClr val="bg1"/>
            </a:solidFill>
            <a:ln w="28575">
              <a:solidFill>
                <a:schemeClr val="tx1"/>
              </a:solidFill>
              <a:miter lim="800000"/>
            </a:ln>
          </p:spPr>
          <p:txBody>
            <a:bodyPr wrap="none" anchor="ctr"/>
            <a:lstStyle/>
            <a:p>
              <a:endParaRPr lang="zh-CN" altLang="en-US"/>
            </a:p>
          </p:txBody>
        </p:sp>
        <p:graphicFrame>
          <p:nvGraphicFramePr>
            <p:cNvPr id="20486" name="Object 49"/>
            <p:cNvGraphicFramePr>
              <a:graphicFrameLocks noChangeAspect="1"/>
            </p:cNvGraphicFramePr>
            <p:nvPr/>
          </p:nvGraphicFramePr>
          <p:xfrm>
            <a:off x="4549" y="1848"/>
            <a:ext cx="184" cy="208"/>
          </p:xfrm>
          <a:graphic>
            <a:graphicData uri="http://schemas.openxmlformats.org/presentationml/2006/ole">
              <mc:AlternateContent xmlns:mc="http://schemas.openxmlformats.org/markup-compatibility/2006">
                <mc:Choice xmlns:v="urn:schemas-microsoft-com:vml" Requires="v">
                  <p:oleObj spid="_x0000_s8" name="Equation" r:id="rId13" imgW="292100" imgH="330200" progId="Equation.DSMT4">
                    <p:embed/>
                  </p:oleObj>
                </mc:Choice>
                <mc:Fallback>
                  <p:oleObj name="Equation" r:id="rId13" imgW="292100" imgH="330200" progId="Equation.DSMT4">
                    <p:embed/>
                    <p:pic>
                      <p:nvPicPr>
                        <p:cNvPr id="0" name="Object 49"/>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549" y="1848"/>
                          <a:ext cx="184" cy="2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487" name="Object 52"/>
            <p:cNvGraphicFramePr>
              <a:graphicFrameLocks noChangeAspect="1"/>
            </p:cNvGraphicFramePr>
            <p:nvPr/>
          </p:nvGraphicFramePr>
          <p:xfrm>
            <a:off x="4099" y="1621"/>
            <a:ext cx="232" cy="208"/>
          </p:xfrm>
          <a:graphic>
            <a:graphicData uri="http://schemas.openxmlformats.org/presentationml/2006/ole">
              <mc:AlternateContent xmlns:mc="http://schemas.openxmlformats.org/markup-compatibility/2006">
                <mc:Choice xmlns:v="urn:schemas-microsoft-com:vml" Requires="v">
                  <p:oleObj spid="_x0000_s10" name="Equation" r:id="rId15" imgW="368300" imgH="330200" progId="Equation.DSMT4">
                    <p:embed/>
                  </p:oleObj>
                </mc:Choice>
                <mc:Fallback>
                  <p:oleObj name="Equation" r:id="rId15" imgW="368300" imgH="330200" progId="Equation.DSMT4">
                    <p:embed/>
                    <p:pic>
                      <p:nvPicPr>
                        <p:cNvPr id="0" name="Object 52"/>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099" y="1621"/>
                          <a:ext cx="232" cy="2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488" name="Object 53"/>
            <p:cNvGraphicFramePr>
              <a:graphicFrameLocks noChangeAspect="1"/>
            </p:cNvGraphicFramePr>
            <p:nvPr/>
          </p:nvGraphicFramePr>
          <p:xfrm>
            <a:off x="4636" y="1253"/>
            <a:ext cx="112" cy="120"/>
          </p:xfrm>
          <a:graphic>
            <a:graphicData uri="http://schemas.openxmlformats.org/presentationml/2006/ole">
              <mc:AlternateContent xmlns:mc="http://schemas.openxmlformats.org/markup-compatibility/2006">
                <mc:Choice xmlns:v="urn:schemas-microsoft-com:vml" Requires="v">
                  <p:oleObj spid="_x0000_s11" name="Equation" r:id="rId17" imgW="177800" imgH="190500" progId="Equation.DSMT4">
                    <p:embed/>
                  </p:oleObj>
                </mc:Choice>
                <mc:Fallback>
                  <p:oleObj name="Equation" r:id="rId17" imgW="177800" imgH="190500" progId="Equation.DSMT4">
                    <p:embed/>
                    <p:pic>
                      <p:nvPicPr>
                        <p:cNvPr id="0" name="Object 5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636" y="1253"/>
                          <a:ext cx="112" cy="1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489" name="Object 54"/>
            <p:cNvGraphicFramePr>
              <a:graphicFrameLocks noChangeAspect="1"/>
            </p:cNvGraphicFramePr>
            <p:nvPr/>
          </p:nvGraphicFramePr>
          <p:xfrm>
            <a:off x="4646" y="2440"/>
            <a:ext cx="104" cy="152"/>
          </p:xfrm>
          <a:graphic>
            <a:graphicData uri="http://schemas.openxmlformats.org/presentationml/2006/ole">
              <mc:AlternateContent xmlns:mc="http://schemas.openxmlformats.org/markup-compatibility/2006">
                <mc:Choice xmlns:v="urn:schemas-microsoft-com:vml" Requires="v">
                  <p:oleObj spid="_x0000_s12" name="Equation" r:id="rId18" imgW="165100" imgH="241300" progId="Equation.DSMT4">
                    <p:embed/>
                  </p:oleObj>
                </mc:Choice>
                <mc:Fallback>
                  <p:oleObj name="Equation" r:id="rId18" imgW="165100" imgH="241300" progId="Equation.DSMT4">
                    <p:embed/>
                    <p:pic>
                      <p:nvPicPr>
                        <p:cNvPr id="0" name="Object 5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646" y="2440"/>
                          <a:ext cx="104" cy="1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0509" name="Oval 55"/>
            <p:cNvSpPr>
              <a:spLocks noChangeArrowheads="1"/>
            </p:cNvSpPr>
            <p:nvPr/>
          </p:nvSpPr>
          <p:spPr bwMode="auto">
            <a:xfrm>
              <a:off x="4665" y="1373"/>
              <a:ext cx="57" cy="57"/>
            </a:xfrm>
            <a:prstGeom prst="ellipse">
              <a:avLst/>
            </a:prstGeom>
            <a:solidFill>
              <a:schemeClr val="accent1"/>
            </a:solidFill>
            <a:ln w="28575">
              <a:solidFill>
                <a:schemeClr val="tx1"/>
              </a:solidFill>
              <a:round/>
            </a:ln>
          </p:spPr>
          <p:txBody>
            <a:bodyPr wrap="none" anchor="ctr"/>
            <a:lstStyle/>
            <a:p>
              <a:endParaRPr lang="zh-CN" altLang="en-US"/>
            </a:p>
          </p:txBody>
        </p:sp>
        <p:sp>
          <p:nvSpPr>
            <p:cNvPr id="20510" name="Oval 56"/>
            <p:cNvSpPr>
              <a:spLocks noChangeArrowheads="1"/>
            </p:cNvSpPr>
            <p:nvPr/>
          </p:nvSpPr>
          <p:spPr bwMode="auto">
            <a:xfrm>
              <a:off x="4675" y="2383"/>
              <a:ext cx="57" cy="57"/>
            </a:xfrm>
            <a:prstGeom prst="ellipse">
              <a:avLst/>
            </a:prstGeom>
            <a:solidFill>
              <a:schemeClr val="accent1"/>
            </a:solidFill>
            <a:ln w="28575">
              <a:solidFill>
                <a:schemeClr val="tx1"/>
              </a:solidFill>
              <a:round/>
            </a:ln>
          </p:spPr>
          <p:txBody>
            <a:bodyPr wrap="none" anchor="ctr"/>
            <a:lstStyle/>
            <a:p>
              <a:endParaRPr lang="zh-CN" altLang="en-US"/>
            </a:p>
          </p:txBody>
        </p:sp>
        <p:sp>
          <p:nvSpPr>
            <p:cNvPr id="20511" name="Oval 46"/>
            <p:cNvSpPr>
              <a:spLocks noChangeArrowheads="1"/>
            </p:cNvSpPr>
            <p:nvPr/>
          </p:nvSpPr>
          <p:spPr bwMode="auto">
            <a:xfrm>
              <a:off x="3929" y="1848"/>
              <a:ext cx="283" cy="284"/>
            </a:xfrm>
            <a:prstGeom prst="ellipse">
              <a:avLst/>
            </a:prstGeom>
            <a:solidFill>
              <a:schemeClr val="bg1"/>
            </a:solidFill>
            <a:ln w="28575">
              <a:solidFill>
                <a:schemeClr val="tx1"/>
              </a:solidFill>
              <a:round/>
            </a:ln>
          </p:spPr>
          <p:txBody>
            <a:bodyPr wrap="none" anchor="ctr"/>
            <a:lstStyle/>
            <a:p>
              <a:endParaRPr lang="zh-CN" altLang="en-US"/>
            </a:p>
          </p:txBody>
        </p:sp>
        <p:sp>
          <p:nvSpPr>
            <p:cNvPr id="20512" name="Line 57"/>
            <p:cNvSpPr>
              <a:spLocks noChangeShapeType="1"/>
            </p:cNvSpPr>
            <p:nvPr/>
          </p:nvSpPr>
          <p:spPr bwMode="auto">
            <a:xfrm flipV="1">
              <a:off x="4071" y="1678"/>
              <a:ext cx="0" cy="142"/>
            </a:xfrm>
            <a:prstGeom prst="line">
              <a:avLst/>
            </a:prstGeom>
            <a:noFill/>
            <a:ln w="28575">
              <a:solidFill>
                <a:schemeClr val="tx1"/>
              </a:solidFill>
              <a:round/>
              <a:tailEnd type="stealth" w="lg" len="lg"/>
            </a:ln>
            <a:extLst>
              <a:ext uri="{909E8E84-426E-40DD-AFC4-6F175D3DCCD1}">
                <a14:hiddenFill xmlns:a14="http://schemas.microsoft.com/office/drawing/2010/main">
                  <a:noFill/>
                </a14:hiddenFill>
              </a:ext>
            </a:extLst>
          </p:spPr>
          <p:txBody>
            <a:bodyPr/>
            <a:lstStyle/>
            <a:p>
              <a:endParaRPr lang="zh-CN" altLang="en-US"/>
            </a:p>
          </p:txBody>
        </p:sp>
        <p:sp>
          <p:nvSpPr>
            <p:cNvPr id="20513" name="Line 58"/>
            <p:cNvSpPr>
              <a:spLocks noChangeShapeType="1"/>
            </p:cNvSpPr>
            <p:nvPr/>
          </p:nvSpPr>
          <p:spPr bwMode="auto">
            <a:xfrm>
              <a:off x="3929" y="1990"/>
              <a:ext cx="283"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graphicFrame>
        <p:nvGraphicFramePr>
          <p:cNvPr id="71778" name="Object 98"/>
          <p:cNvGraphicFramePr>
            <a:graphicFrameLocks noChangeAspect="1"/>
          </p:cNvGraphicFramePr>
          <p:nvPr/>
        </p:nvGraphicFramePr>
        <p:xfrm>
          <a:off x="2359025" y="1947228"/>
          <a:ext cx="3962400" cy="812800"/>
        </p:xfrm>
        <a:graphic>
          <a:graphicData uri="http://schemas.openxmlformats.org/presentationml/2006/ole">
            <mc:AlternateContent xmlns:mc="http://schemas.openxmlformats.org/markup-compatibility/2006">
              <mc:Choice xmlns:v="urn:schemas-microsoft-com:vml" Requires="v">
                <p:oleObj spid="_x0000_s13" name="Equation" r:id="rId19" imgW="3962400" imgH="812800" progId="Equation.DSMT4">
                  <p:embed/>
                </p:oleObj>
              </mc:Choice>
              <mc:Fallback>
                <p:oleObj name="Equation" r:id="rId19" imgW="3962400" imgH="812800" progId="Equation.DSMT4">
                  <p:embed/>
                  <p:pic>
                    <p:nvPicPr>
                      <p:cNvPr id="0" name="Object 98"/>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359025" y="1947228"/>
                        <a:ext cx="3962400" cy="812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1779" name="Object 99"/>
          <p:cNvGraphicFramePr>
            <a:graphicFrameLocks noChangeAspect="1"/>
          </p:cNvGraphicFramePr>
          <p:nvPr/>
        </p:nvGraphicFramePr>
        <p:xfrm>
          <a:off x="2378075" y="2847340"/>
          <a:ext cx="3403600" cy="812800"/>
        </p:xfrm>
        <a:graphic>
          <a:graphicData uri="http://schemas.openxmlformats.org/presentationml/2006/ole">
            <mc:AlternateContent xmlns:mc="http://schemas.openxmlformats.org/markup-compatibility/2006">
              <mc:Choice xmlns:v="urn:schemas-microsoft-com:vml" Requires="v">
                <p:oleObj spid="_x0000_s14" name="Equation" r:id="rId21" imgW="3403600" imgH="812800" progId="Equation.DSMT4">
                  <p:embed/>
                </p:oleObj>
              </mc:Choice>
              <mc:Fallback>
                <p:oleObj name="Equation" r:id="rId21" imgW="3403600" imgH="812800" progId="Equation.DSMT4">
                  <p:embed/>
                  <p:pic>
                    <p:nvPicPr>
                      <p:cNvPr id="0" name="Object 99"/>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2378075" y="2847340"/>
                        <a:ext cx="3403600" cy="812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1780" name="Object 100"/>
          <p:cNvGraphicFramePr>
            <a:graphicFrameLocks noChangeAspect="1"/>
          </p:cNvGraphicFramePr>
          <p:nvPr/>
        </p:nvGraphicFramePr>
        <p:xfrm>
          <a:off x="2327275" y="3477578"/>
          <a:ext cx="5029200" cy="1587500"/>
        </p:xfrm>
        <a:graphic>
          <a:graphicData uri="http://schemas.openxmlformats.org/presentationml/2006/ole">
            <mc:AlternateContent xmlns:mc="http://schemas.openxmlformats.org/markup-compatibility/2006">
              <mc:Choice xmlns:v="urn:schemas-microsoft-com:vml" Requires="v">
                <p:oleObj spid="_x0000_s15" name="Equation" r:id="rId23" imgW="5029200" imgH="1587500" progId="Equation.DSMT4">
                  <p:embed/>
                </p:oleObj>
              </mc:Choice>
              <mc:Fallback>
                <p:oleObj name="Equation" r:id="rId23" imgW="5029200" imgH="1587500" progId="Equation.DSMT4">
                  <p:embed/>
                  <p:pic>
                    <p:nvPicPr>
                      <p:cNvPr id="0" name="Object 100"/>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2327275" y="3477578"/>
                        <a:ext cx="5029200" cy="1587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7" name="Group 111"/>
          <p:cNvGrpSpPr/>
          <p:nvPr/>
        </p:nvGrpSpPr>
        <p:grpSpPr bwMode="auto">
          <a:xfrm>
            <a:off x="2225675" y="5368290"/>
            <a:ext cx="4097338" cy="800100"/>
            <a:chOff x="442" y="3266"/>
            <a:chExt cx="2581" cy="504"/>
          </a:xfrm>
        </p:grpSpPr>
        <p:sp>
          <p:nvSpPr>
            <p:cNvPr id="20503" name="Rectangle 106"/>
            <p:cNvSpPr>
              <a:spLocks noChangeArrowheads="1"/>
            </p:cNvSpPr>
            <p:nvPr/>
          </p:nvSpPr>
          <p:spPr bwMode="auto">
            <a:xfrm>
              <a:off x="442" y="3370"/>
              <a:ext cx="2581" cy="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algn="l"/>
              <a:r>
                <a:rPr lang="zh-CN" altLang="en-US" dirty="0">
                  <a:latin typeface="Times New Roman" panose="02020503050405090304" pitchFamily="18" charset="0"/>
                  <a:cs typeface="Times New Roman" panose="02020503050405090304" pitchFamily="18" charset="0"/>
                </a:rPr>
                <a:t>可见</a:t>
              </a:r>
              <a:r>
                <a:rPr lang="en-US" altLang="zh-CN" i="1" dirty="0">
                  <a:latin typeface="Times New Roman" panose="02020503050405090304" pitchFamily="18" charset="0"/>
                  <a:cs typeface="Times New Roman" panose="02020503050405090304" pitchFamily="18" charset="0"/>
                </a:rPr>
                <a:t>R</a:t>
              </a:r>
              <a:r>
                <a:rPr lang="en-US" altLang="zh-CN" baseline="-25000" dirty="0">
                  <a:latin typeface="Times New Roman" panose="02020503050405090304" pitchFamily="18" charset="0"/>
                  <a:cs typeface="Times New Roman" panose="02020503050405090304" pitchFamily="18" charset="0"/>
                </a:rPr>
                <a:t>0</a:t>
              </a:r>
              <a:r>
                <a:rPr lang="zh-CN" altLang="en-US" dirty="0">
                  <a:latin typeface="Times New Roman" panose="02020503050405090304" pitchFamily="18" charset="0"/>
                  <a:cs typeface="Times New Roman" panose="02020503050405090304" pitchFamily="18" charset="0"/>
                </a:rPr>
                <a:t>等于</a:t>
              </a:r>
              <a:r>
                <a:rPr lang="en-US" altLang="zh-CN" i="1" dirty="0">
                  <a:latin typeface="Times New Roman" panose="02020503050405090304" pitchFamily="18" charset="0"/>
                  <a:cs typeface="Times New Roman" panose="02020503050405090304" pitchFamily="18" charset="0"/>
                </a:rPr>
                <a:t>R</a:t>
              </a:r>
              <a:r>
                <a:rPr lang="en-US" altLang="zh-CN" baseline="-25000" dirty="0">
                  <a:latin typeface="Times New Roman" panose="02020503050405090304" pitchFamily="18" charset="0"/>
                  <a:cs typeface="Times New Roman" panose="02020503050405090304" pitchFamily="18" charset="0"/>
                </a:rPr>
                <a:t>2</a:t>
              </a:r>
              <a:r>
                <a:rPr lang="zh-CN" altLang="en-US" dirty="0">
                  <a:latin typeface="Times New Roman" panose="02020503050405090304" pitchFamily="18" charset="0"/>
                  <a:cs typeface="Times New Roman" panose="02020503050405090304" pitchFamily="18" charset="0"/>
                </a:rPr>
                <a:t>和        并联的等效电阻。 </a:t>
              </a:r>
              <a:endParaRPr lang="zh-CN" altLang="en-US" sz="1800" dirty="0">
                <a:latin typeface="Times New Roman" panose="02020503050405090304" pitchFamily="18" charset="0"/>
                <a:ea typeface="宋体" pitchFamily="2" charset="-122"/>
                <a:cs typeface="Times New Roman" panose="02020503050405090304" pitchFamily="18" charset="0"/>
              </a:endParaRPr>
            </a:p>
          </p:txBody>
        </p:sp>
        <p:graphicFrame>
          <p:nvGraphicFramePr>
            <p:cNvPr id="20485" name="Object 110"/>
            <p:cNvGraphicFramePr>
              <a:graphicFrameLocks noChangeAspect="1"/>
            </p:cNvGraphicFramePr>
            <p:nvPr/>
          </p:nvGraphicFramePr>
          <p:xfrm>
            <a:off x="2058" y="3266"/>
            <a:ext cx="448" cy="504"/>
          </p:xfrm>
          <a:graphic>
            <a:graphicData uri="http://schemas.openxmlformats.org/presentationml/2006/ole">
              <mc:AlternateContent xmlns:mc="http://schemas.openxmlformats.org/markup-compatibility/2006">
                <mc:Choice xmlns:v="urn:schemas-microsoft-com:vml" Requires="v">
                  <p:oleObj spid="_x0000_s16" name="Equation" r:id="rId25" imgW="711200" imgH="799465" progId="Equation.DSMT4">
                    <p:embed/>
                  </p:oleObj>
                </mc:Choice>
                <mc:Fallback>
                  <p:oleObj name="Equation" r:id="rId25" imgW="711200" imgH="799465" progId="Equation.DSMT4">
                    <p:embed/>
                    <p:pic>
                      <p:nvPicPr>
                        <p:cNvPr id="0" name="Object 110"/>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2058" y="3266"/>
                          <a:ext cx="448" cy="5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19" name="灯片编号占位符 18"/>
          <p:cNvSpPr>
            <a:spLocks noGrp="1"/>
          </p:cNvSpPr>
          <p:nvPr>
            <p:ph type="sldNum" sz="quarter" idx="12"/>
            <p:custDataLst>
              <p:tags r:id="rId27"/>
            </p:custDataLst>
          </p:nvPr>
        </p:nvSpPr>
        <p:spPr/>
        <p:txBody>
          <a:bodyPr/>
          <a:lstStyle/>
          <a:p>
            <a:fld id="{6D22F896-40B5-4ADD-8801-0D06FADFA095}" type="slidenum">
              <a:rPr lang="en-US" dirty="0"/>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71685"/>
                                        </p:tgtEl>
                                        <p:attrNameLst>
                                          <p:attrName>style.visibility</p:attrName>
                                        </p:attrNameLst>
                                      </p:cBhvr>
                                      <p:to>
                                        <p:strVal val="visible"/>
                                      </p:to>
                                    </p:set>
                                    <p:animEffect transition="in" filter="wipe(up)">
                                      <p:cBhvr>
                                        <p:cTn id="7" dur="500"/>
                                        <p:tgtEl>
                                          <p:spTgt spid="71685"/>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dissolve">
                                      <p:cBhvr>
                                        <p:cTn id="11" dur="500"/>
                                        <p:tgtEl>
                                          <p:spTgt spid="2"/>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71778"/>
                                        </p:tgtEl>
                                        <p:attrNameLst>
                                          <p:attrName>style.visibility</p:attrName>
                                        </p:attrNameLst>
                                      </p:cBhvr>
                                      <p:to>
                                        <p:strVal val="visible"/>
                                      </p:to>
                                    </p:set>
                                    <p:animEffect transition="in" filter="wipe(left)">
                                      <p:cBhvr>
                                        <p:cTn id="16" dur="500"/>
                                        <p:tgtEl>
                                          <p:spTgt spid="71778"/>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71779"/>
                                        </p:tgtEl>
                                        <p:attrNameLst>
                                          <p:attrName>style.visibility</p:attrName>
                                        </p:attrNameLst>
                                      </p:cBhvr>
                                      <p:to>
                                        <p:strVal val="visible"/>
                                      </p:to>
                                    </p:set>
                                    <p:animEffect transition="in" filter="wipe(left)">
                                      <p:cBhvr>
                                        <p:cTn id="21" dur="500"/>
                                        <p:tgtEl>
                                          <p:spTgt spid="71779"/>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71780"/>
                                        </p:tgtEl>
                                        <p:attrNameLst>
                                          <p:attrName>style.visibility</p:attrName>
                                        </p:attrNameLst>
                                      </p:cBhvr>
                                      <p:to>
                                        <p:strVal val="visible"/>
                                      </p:to>
                                    </p:set>
                                    <p:animEffect transition="in" filter="wipe(left)">
                                      <p:cBhvr>
                                        <p:cTn id="26" dur="500"/>
                                        <p:tgtEl>
                                          <p:spTgt spid="717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68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5">
            <a:hlinkClick r:id="rId1" action="ppaction://hlinksldjump"/>
          </p:cNvPr>
          <p:cNvSpPr>
            <a:spLocks noChangeArrowheads="1"/>
          </p:cNvSpPr>
          <p:nvPr/>
        </p:nvSpPr>
        <p:spPr bwMode="auto">
          <a:xfrm>
            <a:off x="2243138" y="1844675"/>
            <a:ext cx="4032250"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l"/>
            <a:r>
              <a:rPr lang="en-US" altLang="zh-CN" sz="3600" dirty="0">
                <a:solidFill>
                  <a:srgbClr val="CC0000"/>
                </a:solidFill>
                <a:latin typeface="华文楷体" panose="02010600040101010101" pitchFamily="2" charset="-122"/>
                <a:ea typeface="华文楷体" panose="02010600040101010101" pitchFamily="2" charset="-122"/>
              </a:rPr>
              <a:t>2.1 </a:t>
            </a:r>
            <a:r>
              <a:rPr lang="zh-CN" altLang="en-US" sz="3600" dirty="0">
                <a:solidFill>
                  <a:srgbClr val="CC0000"/>
                </a:solidFill>
                <a:latin typeface="华文楷体" panose="02010600040101010101" pitchFamily="2" charset="-122"/>
                <a:ea typeface="华文楷体" panose="02010600040101010101" pitchFamily="2" charset="-122"/>
              </a:rPr>
              <a:t>基尔霍夫定律</a:t>
            </a:r>
            <a:endParaRPr lang="zh-CN" altLang="en-US" sz="3600" dirty="0">
              <a:solidFill>
                <a:srgbClr val="CC0000"/>
              </a:solidFill>
              <a:latin typeface="华文楷体" panose="02010600040101010101" pitchFamily="2" charset="-122"/>
              <a:ea typeface="华文楷体" panose="02010600040101010101" pitchFamily="2" charset="-122"/>
            </a:endParaRPr>
          </a:p>
        </p:txBody>
      </p:sp>
      <p:sp>
        <p:nvSpPr>
          <p:cNvPr id="108547" name="Rectangle 8">
            <a:hlinkClick r:id="rId2" action="ppaction://hlinksldjump"/>
          </p:cNvPr>
          <p:cNvSpPr>
            <a:spLocks noChangeArrowheads="1"/>
          </p:cNvSpPr>
          <p:nvPr/>
        </p:nvSpPr>
        <p:spPr bwMode="auto">
          <a:xfrm>
            <a:off x="2243138" y="2563813"/>
            <a:ext cx="5832475"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l"/>
            <a:r>
              <a:rPr lang="en-US" altLang="zh-CN" sz="3600">
                <a:solidFill>
                  <a:srgbClr val="CC0000"/>
                </a:solidFill>
                <a:latin typeface="华文楷体" panose="02010600040101010101" pitchFamily="2" charset="-122"/>
                <a:ea typeface="华文楷体" panose="02010600040101010101" pitchFamily="2" charset="-122"/>
              </a:rPr>
              <a:t>2.2 </a:t>
            </a:r>
            <a:r>
              <a:rPr lang="zh-CN" altLang="en-US" sz="3600">
                <a:solidFill>
                  <a:srgbClr val="CC0000"/>
                </a:solidFill>
                <a:latin typeface="华文楷体" panose="02010600040101010101" pitchFamily="2" charset="-122"/>
                <a:ea typeface="华文楷体" panose="02010600040101010101" pitchFamily="2" charset="-122"/>
              </a:rPr>
              <a:t>叠加定理与等效源定理</a:t>
            </a:r>
            <a:endParaRPr lang="zh-CN" altLang="en-US" sz="3600">
              <a:solidFill>
                <a:srgbClr val="CC0000"/>
              </a:solidFill>
              <a:latin typeface="华文楷体" panose="02010600040101010101" pitchFamily="2" charset="-122"/>
              <a:ea typeface="华文楷体" panose="02010600040101010101" pitchFamily="2" charset="-122"/>
            </a:endParaRPr>
          </a:p>
        </p:txBody>
      </p:sp>
      <p:sp>
        <p:nvSpPr>
          <p:cNvPr id="108548" name="Rectangle 10">
            <a:hlinkClick r:id="rId3" action="ppaction://hlinksldjump"/>
          </p:cNvPr>
          <p:cNvSpPr>
            <a:spLocks noChangeArrowheads="1"/>
          </p:cNvSpPr>
          <p:nvPr/>
        </p:nvSpPr>
        <p:spPr bwMode="auto">
          <a:xfrm>
            <a:off x="2243138" y="3284538"/>
            <a:ext cx="5832475"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l"/>
            <a:r>
              <a:rPr lang="en-US" altLang="zh-CN" sz="3600">
                <a:solidFill>
                  <a:srgbClr val="CC0000"/>
                </a:solidFill>
                <a:latin typeface="华文楷体" panose="02010600040101010101" pitchFamily="2" charset="-122"/>
                <a:ea typeface="华文楷体" panose="02010600040101010101" pitchFamily="2" charset="-122"/>
              </a:rPr>
              <a:t>2.3 </a:t>
            </a:r>
            <a:r>
              <a:rPr lang="zh-CN" altLang="en-US" sz="3600">
                <a:solidFill>
                  <a:srgbClr val="CC0000"/>
                </a:solidFill>
                <a:latin typeface="华文楷体" panose="02010600040101010101" pitchFamily="2" charset="-122"/>
                <a:ea typeface="华文楷体" panose="02010600040101010101" pitchFamily="2" charset="-122"/>
              </a:rPr>
              <a:t>正弦交流电路</a:t>
            </a:r>
            <a:endParaRPr lang="zh-CN" altLang="en-US" sz="3600">
              <a:solidFill>
                <a:srgbClr val="CC0000"/>
              </a:solidFill>
              <a:latin typeface="华文楷体" panose="02010600040101010101" pitchFamily="2" charset="-122"/>
              <a:ea typeface="华文楷体" panose="02010600040101010101" pitchFamily="2" charset="-122"/>
            </a:endParaRPr>
          </a:p>
        </p:txBody>
      </p:sp>
      <p:sp>
        <p:nvSpPr>
          <p:cNvPr id="108549" name="Rectangle 11">
            <a:hlinkClick r:id="rId1" action="ppaction://hlinksldjump"/>
          </p:cNvPr>
          <p:cNvSpPr>
            <a:spLocks noChangeArrowheads="1"/>
          </p:cNvSpPr>
          <p:nvPr/>
        </p:nvSpPr>
        <p:spPr bwMode="auto">
          <a:xfrm>
            <a:off x="2243138" y="4003675"/>
            <a:ext cx="5832475"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l"/>
            <a:r>
              <a:rPr lang="en-US" altLang="zh-CN" sz="3600" dirty="0">
                <a:solidFill>
                  <a:srgbClr val="CC0000"/>
                </a:solidFill>
                <a:latin typeface="华文楷体" panose="02010600040101010101" pitchFamily="2" charset="-122"/>
                <a:ea typeface="华文楷体" panose="02010600040101010101" pitchFamily="2" charset="-122"/>
              </a:rPr>
              <a:t>2.4 </a:t>
            </a:r>
            <a:r>
              <a:rPr lang="zh-CN" altLang="en-US" sz="3600" dirty="0">
                <a:solidFill>
                  <a:srgbClr val="CC0000"/>
                </a:solidFill>
                <a:latin typeface="华文楷体" panose="02010600040101010101" pitchFamily="2" charset="-122"/>
                <a:ea typeface="华文楷体" panose="02010600040101010101" pitchFamily="2" charset="-122"/>
              </a:rPr>
              <a:t>三相交流电路</a:t>
            </a:r>
            <a:endParaRPr lang="zh-CN" altLang="en-US" sz="3600" dirty="0">
              <a:solidFill>
                <a:srgbClr val="CC0000"/>
              </a:solidFill>
              <a:latin typeface="华文楷体" panose="02010600040101010101" pitchFamily="2" charset="-122"/>
              <a:ea typeface="华文楷体" panose="02010600040101010101" pitchFamily="2" charset="-122"/>
            </a:endParaRPr>
          </a:p>
        </p:txBody>
      </p:sp>
      <p:sp>
        <p:nvSpPr>
          <p:cNvPr id="108550" name="Rectangle 12">
            <a:hlinkClick r:id="rId1" action="ppaction://hlinksldjump"/>
          </p:cNvPr>
          <p:cNvSpPr>
            <a:spLocks noChangeArrowheads="1"/>
          </p:cNvSpPr>
          <p:nvPr/>
        </p:nvSpPr>
        <p:spPr bwMode="auto">
          <a:xfrm>
            <a:off x="2243138" y="4724400"/>
            <a:ext cx="5832475"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l"/>
            <a:r>
              <a:rPr lang="en-US" altLang="zh-CN" sz="3600">
                <a:solidFill>
                  <a:srgbClr val="CC0000"/>
                </a:solidFill>
                <a:latin typeface="华文楷体" panose="02010600040101010101" pitchFamily="2" charset="-122"/>
                <a:ea typeface="华文楷体" panose="02010600040101010101" pitchFamily="2" charset="-122"/>
              </a:rPr>
              <a:t>2.5 </a:t>
            </a:r>
            <a:r>
              <a:rPr lang="zh-CN" altLang="en-US" sz="3600">
                <a:solidFill>
                  <a:srgbClr val="CC0000"/>
                </a:solidFill>
                <a:latin typeface="华文楷体" panose="02010600040101010101" pitchFamily="2" charset="-122"/>
                <a:ea typeface="华文楷体" panose="02010600040101010101" pitchFamily="2" charset="-122"/>
              </a:rPr>
              <a:t>非正弦交流电路</a:t>
            </a:r>
            <a:endParaRPr lang="zh-CN" altLang="en-US" sz="3600">
              <a:solidFill>
                <a:srgbClr val="CC0000"/>
              </a:solidFill>
              <a:latin typeface="华文楷体" panose="02010600040101010101" pitchFamily="2" charset="-122"/>
              <a:ea typeface="华文楷体" panose="02010600040101010101" pitchFamily="2" charset="-122"/>
            </a:endParaRPr>
          </a:p>
        </p:txBody>
      </p:sp>
      <p:sp>
        <p:nvSpPr>
          <p:cNvPr id="108551" name="Rectangle 14">
            <a:hlinkClick r:id="rId1" action="ppaction://hlinksldjump"/>
          </p:cNvPr>
          <p:cNvSpPr>
            <a:spLocks noChangeArrowheads="1"/>
          </p:cNvSpPr>
          <p:nvPr/>
        </p:nvSpPr>
        <p:spPr bwMode="auto">
          <a:xfrm>
            <a:off x="2243138" y="5445125"/>
            <a:ext cx="5832475"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l"/>
            <a:r>
              <a:rPr lang="en-US" altLang="zh-CN" sz="3600">
                <a:solidFill>
                  <a:srgbClr val="CC0000"/>
                </a:solidFill>
                <a:latin typeface="华文楷体" panose="02010600040101010101" pitchFamily="2" charset="-122"/>
                <a:ea typeface="华文楷体" panose="02010600040101010101" pitchFamily="2" charset="-122"/>
              </a:rPr>
              <a:t>2.6 </a:t>
            </a:r>
            <a:r>
              <a:rPr lang="zh-CN" altLang="en-US" sz="3600">
                <a:solidFill>
                  <a:srgbClr val="CC0000"/>
                </a:solidFill>
                <a:latin typeface="华文楷体" panose="02010600040101010101" pitchFamily="2" charset="-122"/>
                <a:ea typeface="华文楷体" panose="02010600040101010101" pitchFamily="2" charset="-122"/>
              </a:rPr>
              <a:t>一阶电路的瞬态分析</a:t>
            </a:r>
            <a:endParaRPr lang="zh-CN" altLang="en-US" sz="3600">
              <a:solidFill>
                <a:srgbClr val="CC0000"/>
              </a:solidFill>
              <a:latin typeface="华文楷体" panose="02010600040101010101" pitchFamily="2" charset="-122"/>
              <a:ea typeface="华文楷体" panose="02010600040101010101" pitchFamily="2" charset="-122"/>
            </a:endParaRPr>
          </a:p>
        </p:txBody>
      </p:sp>
      <p:sp>
        <p:nvSpPr>
          <p:cNvPr id="108555" name="Rectangle 19"/>
          <p:cNvSpPr>
            <a:spLocks noGrp="1" noChangeArrowheads="1"/>
          </p:cNvSpPr>
          <p:nvPr>
            <p:ph type="title"/>
          </p:nvPr>
        </p:nvSpPr>
        <p:spPr/>
        <p:txBody>
          <a:bodyPr/>
          <a:lstStyle/>
          <a:p>
            <a:pPr eaLnBrk="1" hangingPunct="1"/>
            <a:r>
              <a:rPr lang="zh-CN" altLang="en-US" sz="5400" b="1" dirty="0">
                <a:solidFill>
                  <a:srgbClr val="FF6600"/>
                </a:solidFill>
                <a:latin typeface="华文新魏" panose="02010800040101010101" pitchFamily="2" charset="-122"/>
                <a:ea typeface="华文新魏" panose="02010800040101010101" pitchFamily="2" charset="-122"/>
              </a:rPr>
              <a:t>第</a:t>
            </a:r>
            <a:r>
              <a:rPr lang="en-US" altLang="zh-CN" sz="5400" b="1" dirty="0">
                <a:solidFill>
                  <a:srgbClr val="FF6600"/>
                </a:solidFill>
                <a:latin typeface="华文新魏" panose="02010800040101010101" pitchFamily="2" charset="-122"/>
                <a:ea typeface="华文新魏" panose="02010800040101010101" pitchFamily="2" charset="-122"/>
              </a:rPr>
              <a:t>2</a:t>
            </a:r>
            <a:r>
              <a:rPr lang="zh-CN" altLang="en-US" sz="5400" b="1" dirty="0">
                <a:solidFill>
                  <a:srgbClr val="FF6600"/>
                </a:solidFill>
                <a:latin typeface="华文新魏" panose="02010800040101010101" pitchFamily="2" charset="-122"/>
                <a:ea typeface="华文新魏" panose="02010800040101010101" pitchFamily="2" charset="-122"/>
              </a:rPr>
              <a:t>章  电路分析基础</a:t>
            </a:r>
            <a:endParaRPr lang="zh-CN" altLang="en-US" sz="5400" b="1" dirty="0">
              <a:solidFill>
                <a:srgbClr val="FF6600"/>
              </a:solidFill>
              <a:latin typeface="华文新魏" panose="02010800040101010101" pitchFamily="2" charset="-122"/>
              <a:ea typeface="华文新魏" panose="02010800040101010101" pitchFamily="2" charset="-122"/>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88770" name="Object 2"/>
          <p:cNvGraphicFramePr>
            <a:graphicFrameLocks noChangeAspect="1"/>
          </p:cNvGraphicFramePr>
          <p:nvPr/>
        </p:nvGraphicFramePr>
        <p:xfrm>
          <a:off x="6600825" y="786765"/>
          <a:ext cx="3024188" cy="493713"/>
        </p:xfrm>
        <a:graphic>
          <a:graphicData uri="http://schemas.openxmlformats.org/presentationml/2006/ole">
            <mc:AlternateContent xmlns:mc="http://schemas.openxmlformats.org/markup-compatibility/2006">
              <mc:Choice xmlns:v="urn:schemas-microsoft-com:vml" Requires="v">
                <p:oleObj spid="_x0000_s92" name="Equation" r:id="rId1" imgW="986155" imgH="149860" progId="Equation.3">
                  <p:embed/>
                </p:oleObj>
              </mc:Choice>
              <mc:Fallback>
                <p:oleObj name="Equation" r:id="rId1" imgW="986155" imgH="149860" progId="Equation.3">
                  <p:embed/>
                  <p:pic>
                    <p:nvPicPr>
                      <p:cNvPr id="0" name="Object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00825" y="786765"/>
                        <a:ext cx="3024188" cy="493713"/>
                      </a:xfrm>
                      <a:prstGeom prst="rect">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88771" name="Text Box 3"/>
          <p:cNvSpPr txBox="1">
            <a:spLocks noChangeArrowheads="1"/>
          </p:cNvSpPr>
          <p:nvPr/>
        </p:nvSpPr>
        <p:spPr bwMode="auto">
          <a:xfrm>
            <a:off x="5519738" y="713740"/>
            <a:ext cx="647700" cy="521970"/>
          </a:xfrm>
          <a:prstGeom prst="rect">
            <a:avLst/>
          </a:prstGeom>
          <a:noFill/>
          <a:ln>
            <a:noFill/>
          </a:ln>
          <a:effectLst>
            <a:prstShdw prst="shdw17" dist="17961" dir="2700000">
              <a:srgbClr val="5C001F"/>
            </a:prstShdw>
          </a:effectLst>
          <a:extLst>
            <a:ext uri="{909E8E84-426E-40DD-AFC4-6F175D3DCCD1}">
              <a14:hiddenFill xmlns:a14="http://schemas.microsoft.com/office/drawing/2010/main">
                <a:solidFill>
                  <a:srgbClr val="990033"/>
                </a:solidFill>
              </a14:hiddenFill>
            </a:ext>
            <a:ext uri="{91240B29-F687-4F45-9708-019B960494DF}">
              <a14:hiddenLine xmlns:a14="http://schemas.microsoft.com/office/drawing/2010/main" w="28575">
                <a:solidFill>
                  <a:schemeClr val="bg1"/>
                </a:solidFill>
                <a:miter lim="800000"/>
                <a:headEnd/>
                <a:tailEnd/>
              </a14:hiddenLine>
            </a:ext>
          </a:extLst>
        </p:spPr>
        <p:txBody>
          <a:bodyP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marL="0" marR="0" lvl="0" indent="0" algn="ctr" defTabSz="914400" rtl="0" eaLnBrk="0" fontAlgn="base" latinLnBrk="0" hangingPunct="0">
              <a:lnSpc>
                <a:spcPct val="100000"/>
              </a:lnSpc>
              <a:spcBef>
                <a:spcPct val="50000"/>
              </a:spcBef>
              <a:spcAft>
                <a:spcPct val="0"/>
              </a:spcAft>
              <a:buClrTx/>
              <a:buSzTx/>
              <a:buFontTx/>
              <a:buNone/>
              <a:defRPr/>
            </a:pPr>
            <a:r>
              <a:rPr kumimoji="1" lang="zh-CN" altLang="en-US" sz="2800" b="1" i="0" u="none" strike="noStrike" kern="1200" cap="none" spc="0" normalizeH="0" baseline="0" noProof="0">
                <a:ln>
                  <a:noFill/>
                </a:ln>
                <a:solidFill>
                  <a:srgbClr val="003366"/>
                </a:solidFill>
                <a:effectLst/>
                <a:uLnTx/>
                <a:uFillTx/>
                <a:latin typeface="Times New Roman" panose="02020503050405090304" pitchFamily="18" charset="0"/>
                <a:ea typeface="宋体" pitchFamily="2" charset="-122"/>
                <a:cs typeface="+mn-cs"/>
                <a:sym typeface="Symbol" panose="05050102010706020507" pitchFamily="18" charset="2"/>
              </a:rPr>
              <a:t>解</a:t>
            </a:r>
            <a:endParaRPr kumimoji="1" lang="zh-CN" altLang="en-US" sz="2800" b="1" i="0" u="none" strike="noStrike" kern="1200" cap="none" spc="0" normalizeH="0" baseline="0" noProof="0">
              <a:ln>
                <a:noFill/>
              </a:ln>
              <a:solidFill>
                <a:srgbClr val="003366"/>
              </a:solidFill>
              <a:effectLst/>
              <a:uLnTx/>
              <a:uFillTx/>
              <a:latin typeface="Times New Roman" panose="02020503050405090304" pitchFamily="18" charset="0"/>
              <a:ea typeface="宋体" pitchFamily="2" charset="-122"/>
              <a:cs typeface="+mn-cs"/>
              <a:sym typeface="Symbol" panose="05050102010706020507" pitchFamily="18" charset="2"/>
            </a:endParaRPr>
          </a:p>
        </p:txBody>
      </p:sp>
      <p:graphicFrame>
        <p:nvGraphicFramePr>
          <p:cNvPr id="288772" name="Object 4"/>
          <p:cNvGraphicFramePr>
            <a:graphicFrameLocks noChangeAspect="1"/>
          </p:cNvGraphicFramePr>
          <p:nvPr/>
        </p:nvGraphicFramePr>
        <p:xfrm>
          <a:off x="6672263" y="1434465"/>
          <a:ext cx="1381125" cy="493713"/>
        </p:xfrm>
        <a:graphic>
          <a:graphicData uri="http://schemas.openxmlformats.org/presentationml/2006/ole">
            <mc:AlternateContent xmlns:mc="http://schemas.openxmlformats.org/markup-compatibility/2006">
              <mc:Choice xmlns:v="urn:schemas-microsoft-com:vml" Requires="v">
                <p:oleObj spid="_x0000_s2" name="Equation" r:id="rId3" imgW="443230" imgH="149860" progId="Equation.3">
                  <p:embed/>
                </p:oleObj>
              </mc:Choice>
              <mc:Fallback>
                <p:oleObj name="Equation" r:id="rId3" imgW="443230" imgH="149860"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72263" y="1434465"/>
                        <a:ext cx="1381125" cy="493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88773" name="Object 5"/>
          <p:cNvGraphicFramePr>
            <a:graphicFrameLocks noChangeAspect="1"/>
          </p:cNvGraphicFramePr>
          <p:nvPr/>
        </p:nvGraphicFramePr>
        <p:xfrm>
          <a:off x="6096000" y="2153603"/>
          <a:ext cx="3570288" cy="493712"/>
        </p:xfrm>
        <a:graphic>
          <a:graphicData uri="http://schemas.openxmlformats.org/presentationml/2006/ole">
            <mc:AlternateContent xmlns:mc="http://schemas.openxmlformats.org/markup-compatibility/2006">
              <mc:Choice xmlns:v="urn:schemas-microsoft-com:vml" Requires="v">
                <p:oleObj spid="_x0000_s3" name="Equation" r:id="rId5" imgW="1164590" imgH="149860" progId="Equation.3">
                  <p:embed/>
                </p:oleObj>
              </mc:Choice>
              <mc:Fallback>
                <p:oleObj name="Equation" r:id="rId5" imgW="1164590" imgH="149860" progId="Equation.3">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96000" y="2153603"/>
                        <a:ext cx="3570288" cy="4937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288774" name="Group 6"/>
          <p:cNvGrpSpPr/>
          <p:nvPr/>
        </p:nvGrpSpPr>
        <p:grpSpPr bwMode="auto">
          <a:xfrm>
            <a:off x="1774825" y="570865"/>
            <a:ext cx="3492500" cy="2466975"/>
            <a:chOff x="0" y="255"/>
            <a:chExt cx="2200" cy="1554"/>
          </a:xfrm>
        </p:grpSpPr>
        <p:sp>
          <p:nvSpPr>
            <p:cNvPr id="158762" name="Text Box 7"/>
            <p:cNvSpPr txBox="1">
              <a:spLocks noChangeArrowheads="1"/>
            </p:cNvSpPr>
            <p:nvPr/>
          </p:nvSpPr>
          <p:spPr bwMode="auto">
            <a:xfrm>
              <a:off x="0" y="1207"/>
              <a:ext cx="544" cy="290"/>
            </a:xfrm>
            <a:prstGeom prst="rect">
              <a:avLst/>
            </a:prstGeom>
            <a:noFill/>
            <a:ln>
              <a:noFill/>
            </a:ln>
            <a:effectLst>
              <a:prstShdw prst="shdw17" dist="17961" dir="2700000">
                <a:srgbClr val="3D5C99"/>
              </a:prstShdw>
            </a:effectLst>
            <a:extLst>
              <a:ext uri="{909E8E84-426E-40DD-AFC4-6F175D3DCCD1}">
                <a14:hiddenFill xmlns:a14="http://schemas.microsoft.com/office/drawing/2010/main">
                  <a:blipFill dpi="0" rotWithShape="0">
                    <a:blip r:embed="rId7"/>
                    <a:srcRect/>
                    <a:tile tx="0" ty="0" sx="100000" sy="100000" flip="none" algn="tl"/>
                  </a:blipFill>
                </a14:hiddenFill>
              </a:ext>
              <a:ext uri="{91240B29-F687-4F45-9708-019B960494DF}">
                <a14:hiddenLine xmlns:a14="http://schemas.microsoft.com/office/drawing/2010/main" w="28575">
                  <a:solidFill>
                    <a:schemeClr val="bg1"/>
                  </a:solidFill>
                  <a:miter lim="800000"/>
                  <a:headEnd/>
                  <a:tailEnd/>
                </a14:hiddenLine>
              </a:ext>
            </a:extLst>
          </p:spPr>
          <p:txBody>
            <a:bodyP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marL="0" marR="0" lvl="0" indent="0" algn="ctr" defTabSz="914400" rtl="0" eaLnBrk="0" fontAlgn="base" latinLnBrk="0" hangingPunct="0">
                <a:lnSpc>
                  <a:spcPct val="100000"/>
                </a:lnSpc>
                <a:spcBef>
                  <a:spcPct val="50000"/>
                </a:spcBef>
                <a:spcAft>
                  <a:spcPct val="0"/>
                </a:spcAft>
                <a:buClrTx/>
                <a:buSzTx/>
                <a:buFontTx/>
                <a:buNone/>
                <a:defRPr/>
              </a:pPr>
              <a:r>
                <a:rPr kumimoji="1" lang="en-US" altLang="zh-CN" sz="2400" b="1" i="0" u="none" strike="noStrike" kern="1200" cap="none" spc="0" normalizeH="0" baseline="0" noProof="0">
                  <a:ln>
                    <a:noFill/>
                  </a:ln>
                  <a:solidFill>
                    <a:srgbClr val="003366"/>
                  </a:solidFill>
                  <a:effectLst/>
                  <a:uLnTx/>
                  <a:uFillTx/>
                  <a:latin typeface="Times New Roman" panose="02020503050405090304" pitchFamily="18" charset="0"/>
                  <a:ea typeface="仿宋_GB2312" pitchFamily="49" charset="-122"/>
                  <a:cs typeface="+mn-cs"/>
                  <a:sym typeface="Symbol" panose="05050102010706020507" pitchFamily="18" charset="2"/>
                </a:rPr>
                <a:t>10V</a:t>
              </a:r>
              <a:endParaRPr kumimoji="1" lang="en-US" altLang="zh-CN" sz="2400" b="1" i="0" u="none" strike="noStrike" kern="1200" cap="none" spc="0" normalizeH="0" baseline="0" noProof="0">
                <a:ln>
                  <a:noFill/>
                </a:ln>
                <a:solidFill>
                  <a:srgbClr val="003366"/>
                </a:solidFill>
                <a:effectLst/>
                <a:uLnTx/>
                <a:uFillTx/>
                <a:latin typeface="Times New Roman" panose="02020503050405090304" pitchFamily="18" charset="0"/>
                <a:ea typeface="仿宋_GB2312" pitchFamily="49" charset="-122"/>
                <a:cs typeface="+mn-cs"/>
                <a:sym typeface="Symbol" panose="05050102010706020507" pitchFamily="18" charset="2"/>
              </a:endParaRPr>
            </a:p>
          </p:txBody>
        </p:sp>
        <p:grpSp>
          <p:nvGrpSpPr>
            <p:cNvPr id="158763" name="Group 8"/>
            <p:cNvGrpSpPr/>
            <p:nvPr/>
          </p:nvGrpSpPr>
          <p:grpSpPr bwMode="auto">
            <a:xfrm>
              <a:off x="295" y="255"/>
              <a:ext cx="1905" cy="1554"/>
              <a:chOff x="249" y="164"/>
              <a:chExt cx="1905" cy="1554"/>
            </a:xfrm>
          </p:grpSpPr>
          <p:sp>
            <p:nvSpPr>
              <p:cNvPr id="158764" name="Oval 9"/>
              <p:cNvSpPr>
                <a:spLocks noChangeArrowheads="1"/>
              </p:cNvSpPr>
              <p:nvPr/>
            </p:nvSpPr>
            <p:spPr bwMode="auto">
              <a:xfrm rot="5400000">
                <a:off x="475" y="1118"/>
                <a:ext cx="363" cy="362"/>
              </a:xfrm>
              <a:prstGeom prst="ellipse">
                <a:avLst/>
              </a:prstGeom>
              <a:solidFill>
                <a:srgbClr val="00CCFF"/>
              </a:solidFill>
              <a:ln w="38100" cap="sq" algn="ctr">
                <a:solidFill>
                  <a:srgbClr val="FF9900"/>
                </a:solidFill>
                <a:round/>
              </a:ln>
              <a:effectLst>
                <a:prstShdw prst="shdw17" dist="17961" dir="2700000">
                  <a:srgbClr val="995C00"/>
                </a:prstShdw>
              </a:effectLst>
            </p:spPr>
            <p:txBody>
              <a:bodyPr wrap="none" anchor="ct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3366"/>
                  </a:solidFill>
                  <a:effectLst/>
                  <a:uLnTx/>
                  <a:uFillTx/>
                  <a:latin typeface="Arial" panose="020B0604020202090204" pitchFamily="34" charset="0"/>
                  <a:ea typeface="宋体" pitchFamily="2" charset="-122"/>
                  <a:cs typeface="+mn-cs"/>
                </a:endParaRPr>
              </a:p>
            </p:txBody>
          </p:sp>
          <p:sp>
            <p:nvSpPr>
              <p:cNvPr id="158765" name="Rectangle 10"/>
              <p:cNvSpPr>
                <a:spLocks noChangeArrowheads="1"/>
              </p:cNvSpPr>
              <p:nvPr/>
            </p:nvSpPr>
            <p:spPr bwMode="auto">
              <a:xfrm>
                <a:off x="657" y="527"/>
                <a:ext cx="635" cy="1179"/>
              </a:xfrm>
              <a:prstGeom prst="rect">
                <a:avLst/>
              </a:prstGeom>
              <a:noFill/>
              <a:ln w="28575" cap="sq" algn="ctr">
                <a:solidFill>
                  <a:srgbClr val="CC0000"/>
                </a:solidFill>
                <a:miter lim="800000"/>
              </a:ln>
              <a:effectLst>
                <a:prstShdw prst="shdw17" dist="17961" dir="2700000">
                  <a:srgbClr val="7A0000"/>
                </a:prstShdw>
              </a:effectLst>
              <a:extLst>
                <a:ext uri="{909E8E84-426E-40DD-AFC4-6F175D3DCCD1}">
                  <a14:hiddenFill xmlns:a14="http://schemas.microsoft.com/office/drawing/2010/main">
                    <a:solidFill>
                      <a:schemeClr val="accent1"/>
                    </a:solidFill>
                  </a14:hiddenFill>
                </a:ext>
              </a:extLst>
            </p:spPr>
            <p:txBody>
              <a:bodyPr wrap="none" anchor="ct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3366"/>
                  </a:solidFill>
                  <a:effectLst/>
                  <a:uLnTx/>
                  <a:uFillTx/>
                  <a:latin typeface="Arial" panose="020B0604020202090204" pitchFamily="34" charset="0"/>
                  <a:ea typeface="宋体" pitchFamily="2" charset="-122"/>
                  <a:cs typeface="+mn-cs"/>
                </a:endParaRPr>
              </a:p>
            </p:txBody>
          </p:sp>
          <p:grpSp>
            <p:nvGrpSpPr>
              <p:cNvPr id="158766" name="Group 11"/>
              <p:cNvGrpSpPr/>
              <p:nvPr/>
            </p:nvGrpSpPr>
            <p:grpSpPr bwMode="auto">
              <a:xfrm>
                <a:off x="1111" y="980"/>
                <a:ext cx="363" cy="318"/>
                <a:chOff x="1156" y="2614"/>
                <a:chExt cx="409" cy="408"/>
              </a:xfrm>
            </p:grpSpPr>
            <p:sp>
              <p:nvSpPr>
                <p:cNvPr id="158782" name="Oval 12"/>
                <p:cNvSpPr>
                  <a:spLocks noChangeArrowheads="1"/>
                </p:cNvSpPr>
                <p:nvPr/>
              </p:nvSpPr>
              <p:spPr bwMode="auto">
                <a:xfrm>
                  <a:off x="1156" y="2614"/>
                  <a:ext cx="409" cy="408"/>
                </a:xfrm>
                <a:prstGeom prst="ellipse">
                  <a:avLst/>
                </a:prstGeom>
                <a:solidFill>
                  <a:srgbClr val="00CCFF"/>
                </a:solidFill>
                <a:ln w="38100" cap="sq" algn="ctr">
                  <a:solidFill>
                    <a:srgbClr val="FF9900"/>
                  </a:solidFill>
                  <a:round/>
                </a:ln>
                <a:effectLst>
                  <a:prstShdw prst="shdw17" dist="17961" dir="2700000">
                    <a:srgbClr val="995C00"/>
                  </a:prstShdw>
                </a:effectLst>
              </p:spPr>
              <p:txBody>
                <a:bodyPr wrap="none" anchor="ct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3366"/>
                    </a:solidFill>
                    <a:effectLst/>
                    <a:uLnTx/>
                    <a:uFillTx/>
                    <a:latin typeface="Arial" panose="020B0604020202090204" pitchFamily="34" charset="0"/>
                    <a:ea typeface="宋体" pitchFamily="2" charset="-122"/>
                    <a:cs typeface="+mn-cs"/>
                  </a:endParaRPr>
                </a:p>
              </p:txBody>
            </p:sp>
            <p:sp>
              <p:nvSpPr>
                <p:cNvPr id="158783" name="Line 13"/>
                <p:cNvSpPr>
                  <a:spLocks noChangeShapeType="1"/>
                </p:cNvSpPr>
                <p:nvPr/>
              </p:nvSpPr>
              <p:spPr bwMode="auto">
                <a:xfrm>
                  <a:off x="1156" y="2840"/>
                  <a:ext cx="409" cy="0"/>
                </a:xfrm>
                <a:prstGeom prst="line">
                  <a:avLst/>
                </a:prstGeom>
                <a:noFill/>
                <a:ln w="38100" cap="sq">
                  <a:solidFill>
                    <a:srgbClr val="FF9900"/>
                  </a:solidFill>
                  <a:round/>
                </a:ln>
                <a:effectLst>
                  <a:prstShdw prst="shdw17" dist="17961" dir="2700000">
                    <a:srgbClr val="995C00"/>
                  </a:prstShdw>
                </a:effectLst>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3366"/>
                    </a:solidFill>
                    <a:effectLst/>
                    <a:uLnTx/>
                    <a:uFillTx/>
                    <a:latin typeface="Arial" panose="020B0604020202090204" pitchFamily="34" charset="0"/>
                    <a:ea typeface="+mn-ea"/>
                    <a:cs typeface="+mn-cs"/>
                  </a:endParaRPr>
                </a:p>
              </p:txBody>
            </p:sp>
          </p:grpSp>
          <p:sp>
            <p:nvSpPr>
              <p:cNvPr id="158767" name="Line 14"/>
              <p:cNvSpPr>
                <a:spLocks noChangeShapeType="1"/>
              </p:cNvSpPr>
              <p:nvPr/>
            </p:nvSpPr>
            <p:spPr bwMode="auto">
              <a:xfrm>
                <a:off x="657" y="1117"/>
                <a:ext cx="0" cy="363"/>
              </a:xfrm>
              <a:prstGeom prst="line">
                <a:avLst/>
              </a:prstGeom>
              <a:noFill/>
              <a:ln w="38100" cap="sq">
                <a:solidFill>
                  <a:srgbClr val="FF9900"/>
                </a:solidFill>
                <a:round/>
              </a:ln>
              <a:effectLst>
                <a:prstShdw prst="shdw17" dist="17961" dir="2700000">
                  <a:srgbClr val="995C00"/>
                </a:prstShdw>
              </a:effectLst>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3366"/>
                  </a:solidFill>
                  <a:effectLst/>
                  <a:uLnTx/>
                  <a:uFillTx/>
                  <a:latin typeface="Arial" panose="020B0604020202090204" pitchFamily="34" charset="0"/>
                  <a:ea typeface="+mn-ea"/>
                  <a:cs typeface="+mn-cs"/>
                </a:endParaRPr>
              </a:p>
            </p:txBody>
          </p:sp>
          <p:sp>
            <p:nvSpPr>
              <p:cNvPr id="158768" name="Rectangle 15"/>
              <p:cNvSpPr>
                <a:spLocks noChangeArrowheads="1"/>
              </p:cNvSpPr>
              <p:nvPr/>
            </p:nvSpPr>
            <p:spPr bwMode="auto">
              <a:xfrm>
                <a:off x="567" y="709"/>
                <a:ext cx="181" cy="272"/>
              </a:xfrm>
              <a:prstGeom prst="rect">
                <a:avLst/>
              </a:prstGeom>
              <a:solidFill>
                <a:srgbClr val="46ACAE"/>
              </a:solidFill>
              <a:ln>
                <a:noFill/>
              </a:ln>
              <a:effectLst>
                <a:prstShdw prst="shdw17" dist="17961" dir="2700000">
                  <a:srgbClr val="2A6768"/>
                </a:prstShdw>
              </a:effectLst>
              <a:extLst>
                <a:ext uri="{91240B29-F687-4F45-9708-019B960494DF}">
                  <a14:hiddenLine xmlns:a14="http://schemas.microsoft.com/office/drawing/2010/main" w="28575">
                    <a:solidFill>
                      <a:schemeClr val="bg1"/>
                    </a:solidFill>
                    <a:miter lim="800000"/>
                    <a:headEnd/>
                    <a:tailEnd/>
                  </a14:hiddenLine>
                </a:ext>
              </a:extLst>
            </p:spPr>
            <p:txBody>
              <a:bodyPr wrap="none" anchor="ct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3366"/>
                  </a:solidFill>
                  <a:effectLst/>
                  <a:uLnTx/>
                  <a:uFillTx/>
                  <a:latin typeface="Arial" panose="020B0604020202090204" pitchFamily="34" charset="0"/>
                  <a:ea typeface="宋体" pitchFamily="2" charset="-122"/>
                  <a:cs typeface="+mn-cs"/>
                </a:endParaRPr>
              </a:p>
            </p:txBody>
          </p:sp>
          <p:sp>
            <p:nvSpPr>
              <p:cNvPr id="158769" name="Line 16"/>
              <p:cNvSpPr>
                <a:spLocks noChangeShapeType="1"/>
              </p:cNvSpPr>
              <p:nvPr/>
            </p:nvSpPr>
            <p:spPr bwMode="auto">
              <a:xfrm>
                <a:off x="1292" y="527"/>
                <a:ext cx="499" cy="0"/>
              </a:xfrm>
              <a:prstGeom prst="line">
                <a:avLst/>
              </a:prstGeom>
              <a:noFill/>
              <a:ln w="28575" cap="sq">
                <a:solidFill>
                  <a:srgbClr val="CC0000"/>
                </a:solidFill>
                <a:round/>
                <a:headEnd type="oval" w="med" len="med"/>
                <a:tailEnd type="oval" w="med" len="med"/>
              </a:ln>
              <a:effectLst>
                <a:prstShdw prst="shdw17" dist="17961" dir="2700000">
                  <a:srgbClr val="7A0000"/>
                </a:prstShdw>
              </a:effectLst>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3366"/>
                  </a:solidFill>
                  <a:effectLst/>
                  <a:uLnTx/>
                  <a:uFillTx/>
                  <a:latin typeface="Arial" panose="020B0604020202090204" pitchFamily="34" charset="0"/>
                  <a:ea typeface="+mn-ea"/>
                  <a:cs typeface="+mn-cs"/>
                </a:endParaRPr>
              </a:p>
            </p:txBody>
          </p:sp>
          <p:sp>
            <p:nvSpPr>
              <p:cNvPr id="158770" name="Line 17"/>
              <p:cNvSpPr>
                <a:spLocks noChangeShapeType="1"/>
              </p:cNvSpPr>
              <p:nvPr/>
            </p:nvSpPr>
            <p:spPr bwMode="auto">
              <a:xfrm>
                <a:off x="1292" y="1706"/>
                <a:ext cx="499" cy="0"/>
              </a:xfrm>
              <a:prstGeom prst="line">
                <a:avLst/>
              </a:prstGeom>
              <a:noFill/>
              <a:ln w="28575" cap="sq">
                <a:solidFill>
                  <a:srgbClr val="CC0000"/>
                </a:solidFill>
                <a:round/>
                <a:headEnd type="oval" w="med" len="med"/>
                <a:tailEnd type="oval" w="med" len="med"/>
              </a:ln>
              <a:effectLst>
                <a:prstShdw prst="shdw17" dist="17961" dir="2700000">
                  <a:srgbClr val="7A0000"/>
                </a:prstShdw>
              </a:effectLst>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3366"/>
                  </a:solidFill>
                  <a:effectLst/>
                  <a:uLnTx/>
                  <a:uFillTx/>
                  <a:latin typeface="Arial" panose="020B0604020202090204" pitchFamily="34" charset="0"/>
                  <a:ea typeface="+mn-ea"/>
                  <a:cs typeface="+mn-cs"/>
                </a:endParaRPr>
              </a:p>
            </p:txBody>
          </p:sp>
          <p:sp>
            <p:nvSpPr>
              <p:cNvPr id="158771" name="Text Box 18"/>
              <p:cNvSpPr txBox="1">
                <a:spLocks noChangeArrowheads="1"/>
              </p:cNvSpPr>
              <p:nvPr/>
            </p:nvSpPr>
            <p:spPr bwMode="auto">
              <a:xfrm>
                <a:off x="1655" y="482"/>
                <a:ext cx="317" cy="329"/>
              </a:xfrm>
              <a:prstGeom prst="rect">
                <a:avLst/>
              </a:prstGeom>
              <a:noFill/>
              <a:ln>
                <a:noFill/>
              </a:ln>
              <a:effectLst>
                <a:prstShdw prst="shdw17" dist="17961" dir="2700000">
                  <a:srgbClr val="3D5C99"/>
                </a:prstShdw>
              </a:effectLst>
              <a:extLst>
                <a:ext uri="{909E8E84-426E-40DD-AFC4-6F175D3DCCD1}">
                  <a14:hiddenFill xmlns:a14="http://schemas.microsoft.com/office/drawing/2010/main">
                    <a:blipFill dpi="0" rotWithShape="0">
                      <a:blip r:embed="rId7"/>
                      <a:srcRect/>
                      <a:tile tx="0" ty="0" sx="100000" sy="100000" flip="none" algn="tl"/>
                    </a:blipFill>
                  </a14:hiddenFill>
                </a:ext>
                <a:ext uri="{91240B29-F687-4F45-9708-019B960494DF}">
                  <a14:hiddenLine xmlns:a14="http://schemas.microsoft.com/office/drawing/2010/main" w="28575">
                    <a:solidFill>
                      <a:schemeClr val="bg1"/>
                    </a:solidFill>
                    <a:miter lim="800000"/>
                    <a:headEnd/>
                    <a:tailEnd/>
                  </a14:hiddenLine>
                </a:ext>
              </a:extLst>
            </p:spPr>
            <p:txBody>
              <a:bodyP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marL="0" marR="0" lvl="0" indent="0" algn="ctr" defTabSz="914400" rtl="0" eaLnBrk="0" fontAlgn="base" latinLnBrk="0" hangingPunct="0">
                  <a:lnSpc>
                    <a:spcPct val="100000"/>
                  </a:lnSpc>
                  <a:spcBef>
                    <a:spcPct val="50000"/>
                  </a:spcBef>
                  <a:spcAft>
                    <a:spcPct val="0"/>
                  </a:spcAft>
                  <a:buClrTx/>
                  <a:buSzTx/>
                  <a:buFontTx/>
                  <a:buNone/>
                  <a:defRPr/>
                </a:pPr>
                <a:r>
                  <a:rPr kumimoji="1" lang="en-US" altLang="zh-CN" sz="2800" b="1" i="0" u="none" strike="noStrike" kern="1200" cap="none" spc="0" normalizeH="0" baseline="0" noProof="0">
                    <a:ln>
                      <a:noFill/>
                    </a:ln>
                    <a:solidFill>
                      <a:srgbClr val="000000"/>
                    </a:solidFill>
                    <a:effectLst/>
                    <a:uLnTx/>
                    <a:uFillTx/>
                    <a:latin typeface="Times New Roman" panose="02020503050405090304" pitchFamily="18" charset="0"/>
                    <a:ea typeface="仿宋_GB2312" pitchFamily="49" charset="-122"/>
                    <a:cs typeface="+mn-cs"/>
                    <a:sym typeface="Symbol" panose="05050102010706020507" pitchFamily="18" charset="2"/>
                  </a:rPr>
                  <a:t>+</a:t>
                </a:r>
                <a:endParaRPr kumimoji="1" lang="en-US" altLang="zh-CN" sz="2800" b="1" i="0" u="none" strike="noStrike" kern="1200" cap="none" spc="0" normalizeH="0" baseline="0" noProof="0">
                  <a:ln>
                    <a:noFill/>
                  </a:ln>
                  <a:solidFill>
                    <a:srgbClr val="000000"/>
                  </a:solidFill>
                  <a:effectLst/>
                  <a:uLnTx/>
                  <a:uFillTx/>
                  <a:latin typeface="Times New Roman" panose="02020503050405090304" pitchFamily="18" charset="0"/>
                  <a:ea typeface="仿宋_GB2312" pitchFamily="49" charset="-122"/>
                  <a:cs typeface="+mn-cs"/>
                  <a:sym typeface="Symbol" panose="05050102010706020507" pitchFamily="18" charset="2"/>
                </a:endParaRPr>
              </a:p>
            </p:txBody>
          </p:sp>
          <p:sp>
            <p:nvSpPr>
              <p:cNvPr id="158772" name="Text Box 19"/>
              <p:cNvSpPr txBox="1">
                <a:spLocks noChangeArrowheads="1"/>
              </p:cNvSpPr>
              <p:nvPr/>
            </p:nvSpPr>
            <p:spPr bwMode="auto">
              <a:xfrm flipV="1">
                <a:off x="249" y="935"/>
                <a:ext cx="317" cy="329"/>
              </a:xfrm>
              <a:prstGeom prst="rect">
                <a:avLst/>
              </a:prstGeom>
              <a:noFill/>
              <a:ln>
                <a:noFill/>
              </a:ln>
              <a:effectLst>
                <a:prstShdw prst="shdw17" dist="17961" dir="2700000">
                  <a:srgbClr val="3D5C99"/>
                </a:prstShdw>
              </a:effectLst>
              <a:extLst>
                <a:ext uri="{909E8E84-426E-40DD-AFC4-6F175D3DCCD1}">
                  <a14:hiddenFill xmlns:a14="http://schemas.microsoft.com/office/drawing/2010/main">
                    <a:blipFill dpi="0" rotWithShape="0">
                      <a:blip r:embed="rId7"/>
                      <a:srcRect/>
                      <a:tile tx="0" ty="0" sx="100000" sy="100000" flip="none" algn="tl"/>
                    </a:blipFill>
                  </a14:hiddenFill>
                </a:ext>
                <a:ext uri="{91240B29-F687-4F45-9708-019B960494DF}">
                  <a14:hiddenLine xmlns:a14="http://schemas.microsoft.com/office/drawing/2010/main" w="28575">
                    <a:solidFill>
                      <a:schemeClr val="bg1"/>
                    </a:solidFill>
                    <a:miter lim="800000"/>
                    <a:headEnd/>
                    <a:tailEnd/>
                  </a14:hiddenLine>
                </a:ext>
              </a:extLst>
            </p:spPr>
            <p:txBody>
              <a:bodyP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marL="0" marR="0" lvl="0" indent="0" algn="ctr" defTabSz="914400" rtl="0" eaLnBrk="0" fontAlgn="base" latinLnBrk="0" hangingPunct="0">
                  <a:lnSpc>
                    <a:spcPct val="100000"/>
                  </a:lnSpc>
                  <a:spcBef>
                    <a:spcPct val="50000"/>
                  </a:spcBef>
                  <a:spcAft>
                    <a:spcPct val="0"/>
                  </a:spcAft>
                  <a:buClrTx/>
                  <a:buSzTx/>
                  <a:buFontTx/>
                  <a:buNone/>
                  <a:defRPr/>
                </a:pPr>
                <a:r>
                  <a:rPr kumimoji="1" lang="en-US" altLang="zh-CN" sz="2800" b="1" i="0" u="none" strike="noStrike" kern="1200" cap="none" spc="0" normalizeH="0" baseline="0" noProof="0">
                    <a:ln>
                      <a:noFill/>
                    </a:ln>
                    <a:solidFill>
                      <a:srgbClr val="000000"/>
                    </a:solidFill>
                    <a:effectLst/>
                    <a:uLnTx/>
                    <a:uFillTx/>
                    <a:latin typeface="Times New Roman" panose="02020503050405090304" pitchFamily="18" charset="0"/>
                    <a:ea typeface="仿宋_GB2312" pitchFamily="49" charset="-122"/>
                    <a:cs typeface="+mn-cs"/>
                    <a:sym typeface="Symbol" panose="05050102010706020507" pitchFamily="18" charset="2"/>
                  </a:rPr>
                  <a:t>+</a:t>
                </a:r>
                <a:endParaRPr kumimoji="1" lang="en-US" altLang="zh-CN" sz="2800" b="1" i="0" u="none" strike="noStrike" kern="1200" cap="none" spc="0" normalizeH="0" baseline="0" noProof="0">
                  <a:ln>
                    <a:noFill/>
                  </a:ln>
                  <a:solidFill>
                    <a:srgbClr val="000000"/>
                  </a:solidFill>
                  <a:effectLst/>
                  <a:uLnTx/>
                  <a:uFillTx/>
                  <a:latin typeface="Times New Roman" panose="02020503050405090304" pitchFamily="18" charset="0"/>
                  <a:ea typeface="仿宋_GB2312" pitchFamily="49" charset="-122"/>
                  <a:cs typeface="+mn-cs"/>
                  <a:sym typeface="Symbol" panose="05050102010706020507" pitchFamily="18" charset="2"/>
                </a:endParaRPr>
              </a:p>
            </p:txBody>
          </p:sp>
          <p:sp>
            <p:nvSpPr>
              <p:cNvPr id="158773" name="Text Box 20"/>
              <p:cNvSpPr txBox="1">
                <a:spLocks noChangeArrowheads="1"/>
              </p:cNvSpPr>
              <p:nvPr/>
            </p:nvSpPr>
            <p:spPr bwMode="auto">
              <a:xfrm>
                <a:off x="295" y="1253"/>
                <a:ext cx="227" cy="329"/>
              </a:xfrm>
              <a:prstGeom prst="rect">
                <a:avLst/>
              </a:prstGeom>
              <a:noFill/>
              <a:ln>
                <a:noFill/>
              </a:ln>
              <a:effectLst>
                <a:prstShdw prst="shdw17" dist="17961" dir="2700000">
                  <a:srgbClr val="3D5C99"/>
                </a:prstShdw>
              </a:effectLst>
              <a:extLst>
                <a:ext uri="{909E8E84-426E-40DD-AFC4-6F175D3DCCD1}">
                  <a14:hiddenFill xmlns:a14="http://schemas.microsoft.com/office/drawing/2010/main">
                    <a:blipFill dpi="0" rotWithShape="0">
                      <a:blip r:embed="rId7"/>
                      <a:srcRect/>
                      <a:tile tx="0" ty="0" sx="100000" sy="100000" flip="none" algn="tl"/>
                    </a:blipFill>
                  </a14:hiddenFill>
                </a:ext>
                <a:ext uri="{91240B29-F687-4F45-9708-019B960494DF}">
                  <a14:hiddenLine xmlns:a14="http://schemas.microsoft.com/office/drawing/2010/main" w="28575">
                    <a:solidFill>
                      <a:schemeClr val="bg1"/>
                    </a:solidFill>
                    <a:miter lim="800000"/>
                    <a:headEnd/>
                    <a:tailEnd/>
                  </a14:hiddenLine>
                </a:ext>
              </a:extLst>
            </p:spPr>
            <p:txBody>
              <a:bodyP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marL="0" marR="0" lvl="0" indent="0" algn="ctr" defTabSz="914400" rtl="0" eaLnBrk="0" fontAlgn="base" latinLnBrk="0" hangingPunct="0">
                  <a:lnSpc>
                    <a:spcPct val="100000"/>
                  </a:lnSpc>
                  <a:spcBef>
                    <a:spcPct val="50000"/>
                  </a:spcBef>
                  <a:spcAft>
                    <a:spcPct val="0"/>
                  </a:spcAft>
                  <a:buClrTx/>
                  <a:buSzTx/>
                  <a:buFontTx/>
                  <a:buNone/>
                  <a:defRPr/>
                </a:pPr>
                <a:r>
                  <a:rPr kumimoji="1" lang="en-US" altLang="zh-CN" sz="2800" b="1" i="0" u="none" strike="noStrike" kern="1200" cap="none" spc="0" normalizeH="0" baseline="0" noProof="0">
                    <a:ln>
                      <a:noFill/>
                    </a:ln>
                    <a:solidFill>
                      <a:srgbClr val="000000"/>
                    </a:solidFill>
                    <a:effectLst/>
                    <a:uLnTx/>
                    <a:uFillTx/>
                    <a:latin typeface="Times New Roman" panose="02020503050405090304" pitchFamily="18" charset="0"/>
                    <a:ea typeface="仿宋_GB2312" pitchFamily="49" charset="-122"/>
                    <a:cs typeface="+mn-cs"/>
                    <a:sym typeface="Symbol" panose="05050102010706020507" pitchFamily="18" charset="2"/>
                  </a:rPr>
                  <a:t>-</a:t>
                </a:r>
                <a:endParaRPr kumimoji="1" lang="en-US" altLang="zh-CN" sz="2800" b="1" i="0" u="none" strike="noStrike" kern="1200" cap="none" spc="0" normalizeH="0" baseline="0" noProof="0">
                  <a:ln>
                    <a:noFill/>
                  </a:ln>
                  <a:solidFill>
                    <a:srgbClr val="000000"/>
                  </a:solidFill>
                  <a:effectLst/>
                  <a:uLnTx/>
                  <a:uFillTx/>
                  <a:latin typeface="Times New Roman" panose="02020503050405090304" pitchFamily="18" charset="0"/>
                  <a:ea typeface="仿宋_GB2312" pitchFamily="49" charset="-122"/>
                  <a:cs typeface="+mn-cs"/>
                  <a:sym typeface="Symbol" panose="05050102010706020507" pitchFamily="18" charset="2"/>
                </a:endParaRPr>
              </a:p>
            </p:txBody>
          </p:sp>
          <p:sp>
            <p:nvSpPr>
              <p:cNvPr id="158774" name="Text Box 21"/>
              <p:cNvSpPr txBox="1">
                <a:spLocks noChangeArrowheads="1"/>
              </p:cNvSpPr>
              <p:nvPr/>
            </p:nvSpPr>
            <p:spPr bwMode="auto">
              <a:xfrm>
                <a:off x="1701" y="1389"/>
                <a:ext cx="227" cy="329"/>
              </a:xfrm>
              <a:prstGeom prst="rect">
                <a:avLst/>
              </a:prstGeom>
              <a:noFill/>
              <a:ln>
                <a:noFill/>
              </a:ln>
              <a:effectLst>
                <a:prstShdw prst="shdw17" dist="17961" dir="2700000">
                  <a:srgbClr val="3D5C99"/>
                </a:prstShdw>
              </a:effectLst>
              <a:extLst>
                <a:ext uri="{909E8E84-426E-40DD-AFC4-6F175D3DCCD1}">
                  <a14:hiddenFill xmlns:a14="http://schemas.microsoft.com/office/drawing/2010/main">
                    <a:blipFill dpi="0" rotWithShape="0">
                      <a:blip r:embed="rId7"/>
                      <a:srcRect/>
                      <a:tile tx="0" ty="0" sx="100000" sy="100000" flip="none" algn="tl"/>
                    </a:blipFill>
                  </a14:hiddenFill>
                </a:ext>
                <a:ext uri="{91240B29-F687-4F45-9708-019B960494DF}">
                  <a14:hiddenLine xmlns:a14="http://schemas.microsoft.com/office/drawing/2010/main" w="28575">
                    <a:solidFill>
                      <a:schemeClr val="bg1"/>
                    </a:solidFill>
                    <a:miter lim="800000"/>
                    <a:headEnd/>
                    <a:tailEnd/>
                  </a14:hiddenLine>
                </a:ext>
              </a:extLst>
            </p:spPr>
            <p:txBody>
              <a:bodyP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marL="0" marR="0" lvl="0" indent="0" algn="ctr" defTabSz="914400" rtl="0" eaLnBrk="0" fontAlgn="base" latinLnBrk="0" hangingPunct="0">
                  <a:lnSpc>
                    <a:spcPct val="100000"/>
                  </a:lnSpc>
                  <a:spcBef>
                    <a:spcPct val="50000"/>
                  </a:spcBef>
                  <a:spcAft>
                    <a:spcPct val="0"/>
                  </a:spcAft>
                  <a:buClrTx/>
                  <a:buSzTx/>
                  <a:buFontTx/>
                  <a:buNone/>
                  <a:defRPr/>
                </a:pPr>
                <a:r>
                  <a:rPr kumimoji="1" lang="en-US" altLang="zh-CN" sz="2800" b="1" i="0" u="none" strike="noStrike" kern="1200" cap="none" spc="0" normalizeH="0" baseline="0" noProof="0">
                    <a:ln>
                      <a:noFill/>
                    </a:ln>
                    <a:solidFill>
                      <a:srgbClr val="000000"/>
                    </a:solidFill>
                    <a:effectLst/>
                    <a:uLnTx/>
                    <a:uFillTx/>
                    <a:latin typeface="Times New Roman" panose="02020503050405090304" pitchFamily="18" charset="0"/>
                    <a:ea typeface="仿宋_GB2312" pitchFamily="49" charset="-122"/>
                    <a:cs typeface="+mn-cs"/>
                    <a:sym typeface="Symbol" panose="05050102010706020507" pitchFamily="18" charset="2"/>
                  </a:rPr>
                  <a:t>-</a:t>
                </a:r>
                <a:endParaRPr kumimoji="1" lang="en-US" altLang="zh-CN" sz="2800" b="1" i="0" u="none" strike="noStrike" kern="1200" cap="none" spc="0" normalizeH="0" baseline="0" noProof="0">
                  <a:ln>
                    <a:noFill/>
                  </a:ln>
                  <a:solidFill>
                    <a:srgbClr val="000000"/>
                  </a:solidFill>
                  <a:effectLst/>
                  <a:uLnTx/>
                  <a:uFillTx/>
                  <a:latin typeface="Times New Roman" panose="02020503050405090304" pitchFamily="18" charset="0"/>
                  <a:ea typeface="仿宋_GB2312" pitchFamily="49" charset="-122"/>
                  <a:cs typeface="+mn-cs"/>
                  <a:sym typeface="Symbol" panose="05050102010706020507" pitchFamily="18" charset="2"/>
                </a:endParaRPr>
              </a:p>
            </p:txBody>
          </p:sp>
          <p:sp>
            <p:nvSpPr>
              <p:cNvPr id="288790" name="Line 22"/>
              <p:cNvSpPr>
                <a:spLocks noChangeShapeType="1"/>
              </p:cNvSpPr>
              <p:nvPr/>
            </p:nvSpPr>
            <p:spPr bwMode="auto">
              <a:xfrm flipV="1">
                <a:off x="1383" y="572"/>
                <a:ext cx="0" cy="318"/>
              </a:xfrm>
              <a:prstGeom prst="line">
                <a:avLst/>
              </a:prstGeom>
              <a:noFill/>
              <a:ln w="28575" cap="sq">
                <a:solidFill>
                  <a:schemeClr val="tx1"/>
                </a:solidFill>
                <a:round/>
                <a:tailEnd type="triangle" w="med" len="med"/>
              </a:ln>
              <a:effectLst>
                <a:prstShdw prst="shdw17" dist="17961" dir="2700000">
                  <a:schemeClr val="tx1">
                    <a:gamma/>
                    <a:shade val="60000"/>
                    <a:invGamma/>
                  </a:schemeClr>
                </a:prstShdw>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3366"/>
                  </a:solidFill>
                  <a:effectLst/>
                  <a:uLnTx/>
                  <a:uFillTx/>
                  <a:latin typeface="Arial" panose="020B0604020202090204" pitchFamily="34" charset="0"/>
                  <a:ea typeface="+mn-ea"/>
                  <a:cs typeface="+mn-cs"/>
                </a:endParaRPr>
              </a:p>
            </p:txBody>
          </p:sp>
          <p:sp>
            <p:nvSpPr>
              <p:cNvPr id="158776" name="Text Box 23"/>
              <p:cNvSpPr txBox="1">
                <a:spLocks noChangeArrowheads="1"/>
              </p:cNvSpPr>
              <p:nvPr/>
            </p:nvSpPr>
            <p:spPr bwMode="auto">
              <a:xfrm>
                <a:off x="1383" y="663"/>
                <a:ext cx="408" cy="290"/>
              </a:xfrm>
              <a:prstGeom prst="rect">
                <a:avLst/>
              </a:prstGeom>
              <a:noFill/>
              <a:ln>
                <a:noFill/>
              </a:ln>
              <a:effectLst>
                <a:prstShdw prst="shdw17" dist="17961" dir="2700000">
                  <a:srgbClr val="3D5C99"/>
                </a:prstShdw>
              </a:effectLst>
              <a:extLst>
                <a:ext uri="{909E8E84-426E-40DD-AFC4-6F175D3DCCD1}">
                  <a14:hiddenFill xmlns:a14="http://schemas.microsoft.com/office/drawing/2010/main">
                    <a:blipFill dpi="0" rotWithShape="0">
                      <a:blip r:embed="rId7"/>
                      <a:srcRect/>
                      <a:tile tx="0" ty="0" sx="100000" sy="100000" flip="none" algn="tl"/>
                    </a:blipFill>
                  </a14:hiddenFill>
                </a:ext>
                <a:ext uri="{91240B29-F687-4F45-9708-019B960494DF}">
                  <a14:hiddenLine xmlns:a14="http://schemas.microsoft.com/office/drawing/2010/main" w="28575">
                    <a:solidFill>
                      <a:schemeClr val="bg1"/>
                    </a:solidFill>
                    <a:miter lim="800000"/>
                    <a:headEnd/>
                    <a:tailEnd/>
                  </a14:hiddenLine>
                </a:ext>
              </a:extLst>
            </p:spPr>
            <p:txBody>
              <a:bodyP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marL="0" marR="0" lvl="0" indent="0" algn="ctr" defTabSz="914400" rtl="0" eaLnBrk="0" fontAlgn="base" latinLnBrk="0" hangingPunct="0">
                  <a:lnSpc>
                    <a:spcPct val="100000"/>
                  </a:lnSpc>
                  <a:spcBef>
                    <a:spcPct val="50000"/>
                  </a:spcBef>
                  <a:spcAft>
                    <a:spcPct val="0"/>
                  </a:spcAft>
                  <a:buClrTx/>
                  <a:buSzTx/>
                  <a:buFontTx/>
                  <a:buNone/>
                  <a:defRPr/>
                </a:pPr>
                <a:r>
                  <a:rPr kumimoji="1" lang="en-US" altLang="zh-CN" sz="2400" b="1" i="0" u="none" strike="noStrike" kern="1200" cap="none" spc="0" normalizeH="0" baseline="0" noProof="0">
                    <a:ln>
                      <a:noFill/>
                    </a:ln>
                    <a:solidFill>
                      <a:srgbClr val="003366"/>
                    </a:solidFill>
                    <a:effectLst/>
                    <a:uLnTx/>
                    <a:uFillTx/>
                    <a:latin typeface="Times New Roman" panose="02020503050405090304" pitchFamily="18" charset="0"/>
                    <a:ea typeface="仿宋_GB2312" pitchFamily="49" charset="-122"/>
                    <a:cs typeface="+mn-cs"/>
                    <a:sym typeface="Symbol" panose="05050102010706020507" pitchFamily="18" charset="2"/>
                  </a:rPr>
                  <a:t>1A</a:t>
                </a:r>
                <a:endParaRPr kumimoji="1" lang="en-US" altLang="zh-CN" sz="2400" b="1" i="0" u="none" strike="noStrike" kern="1200" cap="none" spc="0" normalizeH="0" baseline="0" noProof="0">
                  <a:ln>
                    <a:noFill/>
                  </a:ln>
                  <a:solidFill>
                    <a:srgbClr val="003366"/>
                  </a:solidFill>
                  <a:effectLst/>
                  <a:uLnTx/>
                  <a:uFillTx/>
                  <a:latin typeface="Times New Roman" panose="02020503050405090304" pitchFamily="18" charset="0"/>
                  <a:ea typeface="仿宋_GB2312" pitchFamily="49" charset="-122"/>
                  <a:cs typeface="+mn-cs"/>
                  <a:sym typeface="Symbol" panose="05050102010706020507" pitchFamily="18" charset="2"/>
                </a:endParaRPr>
              </a:p>
            </p:txBody>
          </p:sp>
          <p:sp>
            <p:nvSpPr>
              <p:cNvPr id="158777" name="Text Box 24"/>
              <p:cNvSpPr txBox="1">
                <a:spLocks noChangeArrowheads="1"/>
              </p:cNvSpPr>
              <p:nvPr/>
            </p:nvSpPr>
            <p:spPr bwMode="auto">
              <a:xfrm>
                <a:off x="1610" y="1071"/>
                <a:ext cx="544" cy="329"/>
              </a:xfrm>
              <a:prstGeom prst="rect">
                <a:avLst/>
              </a:prstGeom>
              <a:noFill/>
              <a:ln>
                <a:noFill/>
              </a:ln>
              <a:effectLst>
                <a:prstShdw prst="shdw17" dist="17961" dir="2700000">
                  <a:srgbClr val="3D5C99"/>
                </a:prstShdw>
              </a:effectLst>
              <a:extLst>
                <a:ext uri="{909E8E84-426E-40DD-AFC4-6F175D3DCCD1}">
                  <a14:hiddenFill xmlns:a14="http://schemas.microsoft.com/office/drawing/2010/main">
                    <a:blipFill dpi="0" rotWithShape="0">
                      <a:blip r:embed="rId7"/>
                      <a:srcRect/>
                      <a:tile tx="0" ty="0" sx="100000" sy="100000" flip="none" algn="tl"/>
                    </a:blipFill>
                  </a14:hiddenFill>
                </a:ext>
                <a:ext uri="{91240B29-F687-4F45-9708-019B960494DF}">
                  <a14:hiddenLine xmlns:a14="http://schemas.microsoft.com/office/drawing/2010/main" w="28575">
                    <a:solidFill>
                      <a:schemeClr val="bg1"/>
                    </a:solidFill>
                    <a:miter lim="800000"/>
                    <a:headEnd/>
                    <a:tailEnd/>
                  </a14:hiddenLine>
                </a:ext>
              </a:extLst>
            </p:spPr>
            <p:txBody>
              <a:bodyP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marL="0" marR="0" lvl="0" indent="0" algn="ctr" defTabSz="914400" rtl="0" eaLnBrk="0" fontAlgn="base" latinLnBrk="0" hangingPunct="0">
                  <a:lnSpc>
                    <a:spcPct val="100000"/>
                  </a:lnSpc>
                  <a:spcBef>
                    <a:spcPct val="50000"/>
                  </a:spcBef>
                  <a:spcAft>
                    <a:spcPct val="0"/>
                  </a:spcAft>
                  <a:buClrTx/>
                  <a:buSzTx/>
                  <a:buFontTx/>
                  <a:buNone/>
                  <a:defRPr/>
                </a:pPr>
                <a:r>
                  <a:rPr kumimoji="1" lang="en-US" altLang="zh-CN" sz="2800" b="1" i="0" u="none" strike="noStrike" kern="1200" cap="none" spc="0" normalizeH="0" baseline="0" noProof="0">
                    <a:ln>
                      <a:noFill/>
                    </a:ln>
                    <a:solidFill>
                      <a:srgbClr val="003366"/>
                    </a:solidFill>
                    <a:effectLst/>
                    <a:uLnTx/>
                    <a:uFillTx/>
                    <a:latin typeface="Times New Roman" panose="02020503050405090304" pitchFamily="18" charset="0"/>
                    <a:ea typeface="仿宋_GB2312" pitchFamily="49" charset="-122"/>
                    <a:cs typeface="+mn-cs"/>
                    <a:sym typeface="Symbol" panose="05050102010706020507" pitchFamily="18" charset="2"/>
                  </a:rPr>
                  <a:t>-</a:t>
                </a:r>
                <a:r>
                  <a:rPr kumimoji="1" lang="en-US" altLang="zh-CN" sz="2400" b="1" i="0" u="none" strike="noStrike" kern="1200" cap="none" spc="0" normalizeH="0" baseline="0" noProof="0">
                    <a:ln>
                      <a:noFill/>
                    </a:ln>
                    <a:solidFill>
                      <a:srgbClr val="003366"/>
                    </a:solidFill>
                    <a:effectLst/>
                    <a:uLnTx/>
                    <a:uFillTx/>
                    <a:latin typeface="Times New Roman" panose="02020503050405090304" pitchFamily="18" charset="0"/>
                    <a:ea typeface="仿宋_GB2312" pitchFamily="49" charset="-122"/>
                    <a:cs typeface="+mn-cs"/>
                    <a:sym typeface="Symbol" panose="05050102010706020507" pitchFamily="18" charset="2"/>
                  </a:rPr>
                  <a:t>10V</a:t>
                </a:r>
                <a:endParaRPr kumimoji="1" lang="en-US" altLang="zh-CN" sz="2400" b="1" i="0" u="none" strike="noStrike" kern="1200" cap="none" spc="0" normalizeH="0" baseline="0" noProof="0">
                  <a:ln>
                    <a:noFill/>
                  </a:ln>
                  <a:solidFill>
                    <a:srgbClr val="003366"/>
                  </a:solidFill>
                  <a:effectLst/>
                  <a:uLnTx/>
                  <a:uFillTx/>
                  <a:latin typeface="Times New Roman" panose="02020503050405090304" pitchFamily="18" charset="0"/>
                  <a:ea typeface="仿宋_GB2312" pitchFamily="49" charset="-122"/>
                  <a:cs typeface="+mn-cs"/>
                  <a:sym typeface="Symbol" panose="05050102010706020507" pitchFamily="18" charset="2"/>
                </a:endParaRPr>
              </a:p>
            </p:txBody>
          </p:sp>
          <p:sp>
            <p:nvSpPr>
              <p:cNvPr id="288793" name="Line 25"/>
              <p:cNvSpPr>
                <a:spLocks noChangeShapeType="1"/>
              </p:cNvSpPr>
              <p:nvPr/>
            </p:nvSpPr>
            <p:spPr bwMode="auto">
              <a:xfrm>
                <a:off x="1429" y="436"/>
                <a:ext cx="317" cy="0"/>
              </a:xfrm>
              <a:prstGeom prst="line">
                <a:avLst/>
              </a:prstGeom>
              <a:noFill/>
              <a:ln w="28575" cap="sq">
                <a:solidFill>
                  <a:schemeClr val="tx1"/>
                </a:solidFill>
                <a:round/>
                <a:headEnd type="triangle" w="med" len="med"/>
              </a:ln>
              <a:effectLst>
                <a:prstShdw prst="shdw17" dist="17961" dir="2700000">
                  <a:schemeClr val="tx1">
                    <a:gamma/>
                    <a:shade val="60000"/>
                    <a:invGamma/>
                  </a:schemeClr>
                </a:prstShdw>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3366"/>
                  </a:solidFill>
                  <a:effectLst/>
                  <a:uLnTx/>
                  <a:uFillTx/>
                  <a:latin typeface="Arial" panose="020B0604020202090204" pitchFamily="34" charset="0"/>
                  <a:ea typeface="+mn-ea"/>
                  <a:cs typeface="+mn-cs"/>
                </a:endParaRPr>
              </a:p>
            </p:txBody>
          </p:sp>
          <p:sp>
            <p:nvSpPr>
              <p:cNvPr id="158779" name="Text Box 26"/>
              <p:cNvSpPr txBox="1">
                <a:spLocks noChangeArrowheads="1"/>
              </p:cNvSpPr>
              <p:nvPr/>
            </p:nvSpPr>
            <p:spPr bwMode="auto">
              <a:xfrm>
                <a:off x="1338" y="164"/>
                <a:ext cx="544" cy="290"/>
              </a:xfrm>
              <a:prstGeom prst="rect">
                <a:avLst/>
              </a:prstGeom>
              <a:noFill/>
              <a:ln>
                <a:noFill/>
              </a:ln>
              <a:effectLst>
                <a:prstShdw prst="shdw17" dist="17961" dir="2700000">
                  <a:srgbClr val="3D5C99"/>
                </a:prstShdw>
              </a:effectLst>
              <a:extLst>
                <a:ext uri="{909E8E84-426E-40DD-AFC4-6F175D3DCCD1}">
                  <a14:hiddenFill xmlns:a14="http://schemas.microsoft.com/office/drawing/2010/main">
                    <a:blipFill dpi="0" rotWithShape="0">
                      <a:blip r:embed="rId7"/>
                      <a:srcRect/>
                      <a:tile tx="0" ty="0" sx="100000" sy="100000" flip="none" algn="tl"/>
                    </a:blipFill>
                  </a14:hiddenFill>
                </a:ext>
                <a:ext uri="{91240B29-F687-4F45-9708-019B960494DF}">
                  <a14:hiddenLine xmlns:a14="http://schemas.microsoft.com/office/drawing/2010/main" w="28575">
                    <a:solidFill>
                      <a:schemeClr val="bg1"/>
                    </a:solidFill>
                    <a:miter lim="800000"/>
                    <a:headEnd/>
                    <a:tailEnd/>
                  </a14:hiddenLine>
                </a:ext>
              </a:extLst>
            </p:spPr>
            <p:txBody>
              <a:bodyP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marL="0" marR="0" lvl="0" indent="0" algn="ctr" defTabSz="914400" rtl="0" eaLnBrk="0" fontAlgn="base" latinLnBrk="0" hangingPunct="0">
                  <a:lnSpc>
                    <a:spcPct val="100000"/>
                  </a:lnSpc>
                  <a:spcBef>
                    <a:spcPct val="50000"/>
                  </a:spcBef>
                  <a:spcAft>
                    <a:spcPct val="0"/>
                  </a:spcAft>
                  <a:buClrTx/>
                  <a:buSzTx/>
                  <a:buFontTx/>
                  <a:buNone/>
                  <a:defRPr/>
                </a:pPr>
                <a:r>
                  <a:rPr kumimoji="1" lang="en-US" altLang="zh-CN" sz="2400" b="1" i="0" u="none" strike="noStrike" kern="1200" cap="none" spc="0" normalizeH="0" baseline="0" noProof="0">
                    <a:ln>
                      <a:noFill/>
                    </a:ln>
                    <a:solidFill>
                      <a:srgbClr val="003366"/>
                    </a:solidFill>
                    <a:effectLst/>
                    <a:uLnTx/>
                    <a:uFillTx/>
                    <a:latin typeface="Times New Roman" panose="02020503050405090304" pitchFamily="18" charset="0"/>
                    <a:ea typeface="仿宋_GB2312" pitchFamily="49" charset="-122"/>
                    <a:cs typeface="+mn-cs"/>
                    <a:sym typeface="Symbol" panose="05050102010706020507" pitchFamily="18" charset="2"/>
                  </a:rPr>
                  <a:t>I =?</a:t>
                </a:r>
                <a:endParaRPr kumimoji="1" lang="en-US" altLang="zh-CN" sz="2400" b="1" i="0" u="none" strike="noStrike" kern="1200" cap="none" spc="0" normalizeH="0" baseline="0" noProof="0">
                  <a:ln>
                    <a:noFill/>
                  </a:ln>
                  <a:solidFill>
                    <a:srgbClr val="003366"/>
                  </a:solidFill>
                  <a:effectLst/>
                  <a:uLnTx/>
                  <a:uFillTx/>
                  <a:latin typeface="Times New Roman" panose="02020503050405090304" pitchFamily="18" charset="0"/>
                  <a:ea typeface="仿宋_GB2312" pitchFamily="49" charset="-122"/>
                  <a:cs typeface="+mn-cs"/>
                  <a:sym typeface="Symbol" panose="05050102010706020507" pitchFamily="18" charset="2"/>
                </a:endParaRPr>
              </a:p>
            </p:txBody>
          </p:sp>
          <p:sp>
            <p:nvSpPr>
              <p:cNvPr id="158780" name="Text Box 27"/>
              <p:cNvSpPr txBox="1">
                <a:spLocks noChangeArrowheads="1"/>
              </p:cNvSpPr>
              <p:nvPr/>
            </p:nvSpPr>
            <p:spPr bwMode="auto">
              <a:xfrm>
                <a:off x="657" y="709"/>
                <a:ext cx="589" cy="290"/>
              </a:xfrm>
              <a:prstGeom prst="rect">
                <a:avLst/>
              </a:prstGeom>
              <a:noFill/>
              <a:ln>
                <a:noFill/>
              </a:ln>
              <a:effectLst>
                <a:prstShdw prst="shdw17" dist="17961" dir="2700000">
                  <a:srgbClr val="3D5C99"/>
                </a:prstShdw>
              </a:effectLst>
              <a:extLst>
                <a:ext uri="{909E8E84-426E-40DD-AFC4-6F175D3DCCD1}">
                  <a14:hiddenFill xmlns:a14="http://schemas.microsoft.com/office/drawing/2010/main">
                    <a:blipFill dpi="0" rotWithShape="0">
                      <a:blip r:embed="rId7"/>
                      <a:srcRect/>
                      <a:tile tx="0" ty="0" sx="100000" sy="100000" flip="none" algn="tl"/>
                    </a:blipFill>
                  </a14:hiddenFill>
                </a:ext>
                <a:ext uri="{91240B29-F687-4F45-9708-019B960494DF}">
                  <a14:hiddenLine xmlns:a14="http://schemas.microsoft.com/office/drawing/2010/main" w="28575">
                    <a:solidFill>
                      <a:schemeClr val="bg1"/>
                    </a:solidFill>
                    <a:miter lim="800000"/>
                    <a:headEnd/>
                    <a:tailEnd/>
                  </a14:hiddenLine>
                </a:ext>
              </a:extLst>
            </p:spPr>
            <p:txBody>
              <a:bodyP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marL="0" marR="0" lvl="0" indent="0" algn="ctr" defTabSz="914400" rtl="0" eaLnBrk="0" fontAlgn="base" latinLnBrk="0" hangingPunct="0">
                  <a:lnSpc>
                    <a:spcPct val="100000"/>
                  </a:lnSpc>
                  <a:spcBef>
                    <a:spcPct val="50000"/>
                  </a:spcBef>
                  <a:spcAft>
                    <a:spcPct val="0"/>
                  </a:spcAft>
                  <a:buClrTx/>
                  <a:buSzTx/>
                  <a:buFontTx/>
                  <a:buNone/>
                  <a:defRPr/>
                </a:pPr>
                <a:r>
                  <a:rPr kumimoji="1" lang="en-US" altLang="zh-CN" sz="2400" b="1" i="0" u="none" strike="noStrike" kern="1200" cap="none" spc="0" normalizeH="0" baseline="0" noProof="0">
                    <a:ln>
                      <a:noFill/>
                    </a:ln>
                    <a:solidFill>
                      <a:srgbClr val="003366"/>
                    </a:solidFill>
                    <a:effectLst/>
                    <a:uLnTx/>
                    <a:uFillTx/>
                    <a:latin typeface="Times New Roman" panose="02020503050405090304" pitchFamily="18" charset="0"/>
                    <a:ea typeface="仿宋_GB2312" pitchFamily="49" charset="-122"/>
                    <a:cs typeface="+mn-cs"/>
                    <a:sym typeface="Symbol" panose="05050102010706020507" pitchFamily="18" charset="2"/>
                  </a:rPr>
                  <a:t>10</a:t>
                </a:r>
                <a:endParaRPr kumimoji="1" lang="en-US" altLang="zh-CN" sz="2400" b="1" i="0" u="none" strike="noStrike" kern="1200" cap="none" spc="0" normalizeH="0" baseline="0" noProof="0">
                  <a:ln>
                    <a:noFill/>
                  </a:ln>
                  <a:solidFill>
                    <a:srgbClr val="003366"/>
                  </a:solidFill>
                  <a:effectLst/>
                  <a:uLnTx/>
                  <a:uFillTx/>
                  <a:latin typeface="Times New Roman" panose="02020503050405090304" pitchFamily="18" charset="0"/>
                  <a:ea typeface="仿宋_GB2312" pitchFamily="49" charset="-122"/>
                  <a:cs typeface="+mn-cs"/>
                  <a:sym typeface="Symbol" panose="05050102010706020507" pitchFamily="18" charset="2"/>
                </a:endParaRPr>
              </a:p>
            </p:txBody>
          </p:sp>
          <p:sp>
            <p:nvSpPr>
              <p:cNvPr id="158781" name="Text Box 28"/>
              <p:cNvSpPr txBox="1">
                <a:spLocks noChangeArrowheads="1"/>
              </p:cNvSpPr>
              <p:nvPr/>
            </p:nvSpPr>
            <p:spPr bwMode="auto">
              <a:xfrm>
                <a:off x="249" y="255"/>
                <a:ext cx="318" cy="290"/>
              </a:xfrm>
              <a:prstGeom prst="rect">
                <a:avLst/>
              </a:prstGeom>
              <a:noFill/>
              <a:ln>
                <a:noFill/>
              </a:ln>
              <a:effectLst>
                <a:prstShdw prst="shdw17" dist="17961" dir="2700000">
                  <a:srgbClr val="3D5C99"/>
                </a:prstShdw>
              </a:effectLst>
              <a:extLst>
                <a:ext uri="{909E8E84-426E-40DD-AFC4-6F175D3DCCD1}">
                  <a14:hiddenFill xmlns:a14="http://schemas.microsoft.com/office/drawing/2010/main">
                    <a:blipFill dpi="0" rotWithShape="0">
                      <a:blip r:embed="rId7"/>
                      <a:srcRect/>
                      <a:tile tx="0" ty="0" sx="100000" sy="100000" flip="none" algn="tl"/>
                    </a:blipFill>
                  </a14:hiddenFill>
                </a:ext>
                <a:ext uri="{91240B29-F687-4F45-9708-019B960494DF}">
                  <a14:hiddenLine xmlns:a14="http://schemas.microsoft.com/office/drawing/2010/main" w="28575">
                    <a:solidFill>
                      <a:schemeClr val="bg1"/>
                    </a:solidFill>
                    <a:miter lim="800000"/>
                    <a:headEnd/>
                    <a:tailEnd/>
                  </a14:hiddenLine>
                </a:ext>
              </a:extLst>
            </p:spPr>
            <p:txBody>
              <a:bodyP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marL="0" marR="0" lvl="0" indent="0" algn="ctr" defTabSz="914400" rtl="0" eaLnBrk="0" fontAlgn="base" latinLnBrk="0" hangingPunct="0">
                  <a:lnSpc>
                    <a:spcPct val="100000"/>
                  </a:lnSpc>
                  <a:spcBef>
                    <a:spcPct val="50000"/>
                  </a:spcBef>
                  <a:spcAft>
                    <a:spcPct val="0"/>
                  </a:spcAft>
                  <a:buClrTx/>
                  <a:buSzTx/>
                  <a:buFontTx/>
                  <a:buNone/>
                  <a:defRPr/>
                </a:pPr>
                <a:r>
                  <a:rPr kumimoji="1" lang="en-US" altLang="zh-CN" sz="2400" b="1" i="0" u="none" strike="noStrike" kern="1200" cap="none" spc="0" normalizeH="0" baseline="0" noProof="0">
                    <a:ln>
                      <a:noFill/>
                    </a:ln>
                    <a:solidFill>
                      <a:srgbClr val="000000"/>
                    </a:solidFill>
                    <a:effectLst/>
                    <a:uLnTx/>
                    <a:uFillTx/>
                    <a:latin typeface="Times New Roman" panose="02020503050405090304" pitchFamily="18" charset="0"/>
                    <a:ea typeface="仿宋_GB2312" pitchFamily="49" charset="-122"/>
                    <a:cs typeface="+mn-cs"/>
                    <a:sym typeface="Symbol" panose="05050102010706020507" pitchFamily="18" charset="2"/>
                  </a:rPr>
                  <a:t>5.</a:t>
                </a:r>
                <a:endParaRPr kumimoji="1" lang="en-US" altLang="zh-CN" sz="2400" b="1" i="0" u="none" strike="noStrike" kern="1200" cap="none" spc="0" normalizeH="0" baseline="0" noProof="0">
                  <a:ln>
                    <a:noFill/>
                  </a:ln>
                  <a:solidFill>
                    <a:srgbClr val="000000"/>
                  </a:solidFill>
                  <a:effectLst/>
                  <a:uLnTx/>
                  <a:uFillTx/>
                  <a:latin typeface="Times New Roman" panose="02020503050405090304" pitchFamily="18" charset="0"/>
                  <a:ea typeface="仿宋_GB2312" pitchFamily="49" charset="-122"/>
                  <a:cs typeface="+mn-cs"/>
                  <a:sym typeface="Symbol" panose="05050102010706020507" pitchFamily="18" charset="2"/>
                </a:endParaRPr>
              </a:p>
            </p:txBody>
          </p:sp>
        </p:grpSp>
      </p:grpSp>
      <p:grpSp>
        <p:nvGrpSpPr>
          <p:cNvPr id="288797" name="Group 29"/>
          <p:cNvGrpSpPr/>
          <p:nvPr/>
        </p:nvGrpSpPr>
        <p:grpSpPr bwMode="auto">
          <a:xfrm>
            <a:off x="5808663" y="3234690"/>
            <a:ext cx="4572000" cy="2520950"/>
            <a:chOff x="2880" y="164"/>
            <a:chExt cx="2880" cy="1588"/>
          </a:xfrm>
        </p:grpSpPr>
        <p:sp>
          <p:nvSpPr>
            <p:cNvPr id="158739" name="Text Box 30"/>
            <p:cNvSpPr txBox="1">
              <a:spLocks noChangeArrowheads="1"/>
            </p:cNvSpPr>
            <p:nvPr/>
          </p:nvSpPr>
          <p:spPr bwMode="auto">
            <a:xfrm>
              <a:off x="4468" y="164"/>
              <a:ext cx="385" cy="290"/>
            </a:xfrm>
            <a:prstGeom prst="rect">
              <a:avLst/>
            </a:prstGeom>
            <a:noFill/>
            <a:ln>
              <a:noFill/>
            </a:ln>
            <a:effectLst>
              <a:prstShdw prst="shdw17" dist="17961" dir="2700000">
                <a:srgbClr val="3D5C99"/>
              </a:prstShdw>
            </a:effectLst>
            <a:extLst>
              <a:ext uri="{909E8E84-426E-40DD-AFC4-6F175D3DCCD1}">
                <a14:hiddenFill xmlns:a14="http://schemas.microsoft.com/office/drawing/2010/main">
                  <a:blipFill dpi="0" rotWithShape="0">
                    <a:blip r:embed="rId7"/>
                    <a:srcRect/>
                    <a:tile tx="0" ty="0" sx="100000" sy="100000" flip="none" algn="tl"/>
                  </a:blipFill>
                </a14:hiddenFill>
              </a:ext>
              <a:ext uri="{91240B29-F687-4F45-9708-019B960494DF}">
                <a14:hiddenLine xmlns:a14="http://schemas.microsoft.com/office/drawing/2010/main" w="28575">
                  <a:solidFill>
                    <a:schemeClr val="bg1"/>
                  </a:solidFill>
                  <a:miter lim="800000"/>
                  <a:headEnd/>
                  <a:tailEnd/>
                </a14:hiddenLine>
              </a:ext>
            </a:extLst>
          </p:spPr>
          <p:txBody>
            <a:bodyP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marL="0" marR="0" lvl="0" indent="0" algn="ctr" defTabSz="914400" rtl="0" eaLnBrk="0" fontAlgn="base" latinLnBrk="0" hangingPunct="0">
                <a:lnSpc>
                  <a:spcPct val="100000"/>
                </a:lnSpc>
                <a:spcBef>
                  <a:spcPct val="50000"/>
                </a:spcBef>
                <a:spcAft>
                  <a:spcPct val="0"/>
                </a:spcAft>
                <a:buClrTx/>
                <a:buSzTx/>
                <a:buFontTx/>
                <a:buNone/>
                <a:defRPr/>
              </a:pPr>
              <a:r>
                <a:rPr kumimoji="1" lang="en-US" altLang="zh-CN" sz="2400" b="1" i="0" u="none" strike="noStrike" kern="1200" cap="none" spc="0" normalizeH="0" baseline="0" noProof="0">
                  <a:ln>
                    <a:noFill/>
                  </a:ln>
                  <a:solidFill>
                    <a:srgbClr val="003366"/>
                  </a:solidFill>
                  <a:effectLst/>
                  <a:uLnTx/>
                  <a:uFillTx/>
                  <a:latin typeface="Times New Roman" panose="02020503050405090304" pitchFamily="18" charset="0"/>
                  <a:ea typeface="仿宋_GB2312" pitchFamily="49" charset="-122"/>
                  <a:cs typeface="+mn-cs"/>
                  <a:sym typeface="Symbol" panose="05050102010706020507" pitchFamily="18" charset="2"/>
                </a:rPr>
                <a:t>4V</a:t>
              </a:r>
              <a:endParaRPr kumimoji="1" lang="en-US" altLang="zh-CN" sz="2400" b="1" i="0" u="none" strike="noStrike" kern="1200" cap="none" spc="0" normalizeH="0" baseline="0" noProof="0">
                <a:ln>
                  <a:noFill/>
                </a:ln>
                <a:solidFill>
                  <a:srgbClr val="003366"/>
                </a:solidFill>
                <a:effectLst/>
                <a:uLnTx/>
                <a:uFillTx/>
                <a:latin typeface="Times New Roman" panose="02020503050405090304" pitchFamily="18" charset="0"/>
                <a:ea typeface="仿宋_GB2312" pitchFamily="49" charset="-122"/>
                <a:cs typeface="+mn-cs"/>
                <a:sym typeface="Symbol" panose="05050102010706020507" pitchFamily="18" charset="2"/>
              </a:endParaRPr>
            </a:p>
          </p:txBody>
        </p:sp>
        <p:grpSp>
          <p:nvGrpSpPr>
            <p:cNvPr id="158740" name="Group 31"/>
            <p:cNvGrpSpPr/>
            <p:nvPr/>
          </p:nvGrpSpPr>
          <p:grpSpPr bwMode="auto">
            <a:xfrm>
              <a:off x="2880" y="210"/>
              <a:ext cx="2880" cy="1542"/>
              <a:chOff x="2880" y="300"/>
              <a:chExt cx="2880" cy="1542"/>
            </a:xfrm>
          </p:grpSpPr>
          <p:sp>
            <p:nvSpPr>
              <p:cNvPr id="158741" name="Oval 32"/>
              <p:cNvSpPr>
                <a:spLocks noChangeArrowheads="1"/>
              </p:cNvSpPr>
              <p:nvPr/>
            </p:nvSpPr>
            <p:spPr bwMode="auto">
              <a:xfrm rot="5400000">
                <a:off x="4467" y="483"/>
                <a:ext cx="363" cy="362"/>
              </a:xfrm>
              <a:prstGeom prst="ellipse">
                <a:avLst/>
              </a:prstGeom>
              <a:solidFill>
                <a:srgbClr val="00CCFF"/>
              </a:solidFill>
              <a:ln w="38100" cap="sq" algn="ctr">
                <a:solidFill>
                  <a:srgbClr val="FF9900"/>
                </a:solidFill>
                <a:round/>
              </a:ln>
              <a:effectLst>
                <a:prstShdw prst="shdw17" dist="17961" dir="2700000">
                  <a:srgbClr val="995C00"/>
                </a:prstShdw>
              </a:effectLst>
            </p:spPr>
            <p:txBody>
              <a:bodyPr wrap="none" anchor="ct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3366"/>
                  </a:solidFill>
                  <a:effectLst/>
                  <a:uLnTx/>
                  <a:uFillTx/>
                  <a:latin typeface="Arial" panose="020B0604020202090204" pitchFamily="34" charset="0"/>
                  <a:ea typeface="宋体" pitchFamily="2" charset="-122"/>
                  <a:cs typeface="+mn-cs"/>
                </a:endParaRPr>
              </a:p>
            </p:txBody>
          </p:sp>
          <p:sp>
            <p:nvSpPr>
              <p:cNvPr id="158742" name="Rectangle 33"/>
              <p:cNvSpPr>
                <a:spLocks noChangeArrowheads="1"/>
              </p:cNvSpPr>
              <p:nvPr/>
            </p:nvSpPr>
            <p:spPr bwMode="auto">
              <a:xfrm>
                <a:off x="3402" y="663"/>
                <a:ext cx="635" cy="1179"/>
              </a:xfrm>
              <a:prstGeom prst="rect">
                <a:avLst/>
              </a:prstGeom>
              <a:noFill/>
              <a:ln w="28575" cap="sq" algn="ctr">
                <a:solidFill>
                  <a:srgbClr val="CC0000"/>
                </a:solidFill>
                <a:miter lim="800000"/>
              </a:ln>
              <a:effectLst>
                <a:prstShdw prst="shdw17" dist="17961" dir="2700000">
                  <a:srgbClr val="7A0000"/>
                </a:prstShdw>
              </a:effectLst>
              <a:extLst>
                <a:ext uri="{909E8E84-426E-40DD-AFC4-6F175D3DCCD1}">
                  <a14:hiddenFill xmlns:a14="http://schemas.microsoft.com/office/drawing/2010/main">
                    <a:solidFill>
                      <a:schemeClr val="accent1"/>
                    </a:solidFill>
                  </a14:hiddenFill>
                </a:ext>
              </a:extLst>
            </p:spPr>
            <p:txBody>
              <a:bodyPr wrap="none" anchor="ct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3366"/>
                  </a:solidFill>
                  <a:effectLst/>
                  <a:uLnTx/>
                  <a:uFillTx/>
                  <a:latin typeface="Arial" panose="020B0604020202090204" pitchFamily="34" charset="0"/>
                  <a:ea typeface="宋体" pitchFamily="2" charset="-122"/>
                  <a:cs typeface="+mn-cs"/>
                </a:endParaRPr>
              </a:p>
            </p:txBody>
          </p:sp>
          <p:grpSp>
            <p:nvGrpSpPr>
              <p:cNvPr id="158743" name="Group 34"/>
              <p:cNvGrpSpPr/>
              <p:nvPr/>
            </p:nvGrpSpPr>
            <p:grpSpPr bwMode="auto">
              <a:xfrm>
                <a:off x="3198" y="1116"/>
                <a:ext cx="363" cy="318"/>
                <a:chOff x="1156" y="2614"/>
                <a:chExt cx="409" cy="408"/>
              </a:xfrm>
            </p:grpSpPr>
            <p:sp>
              <p:nvSpPr>
                <p:cNvPr id="158760" name="Oval 35"/>
                <p:cNvSpPr>
                  <a:spLocks noChangeArrowheads="1"/>
                </p:cNvSpPr>
                <p:nvPr/>
              </p:nvSpPr>
              <p:spPr bwMode="auto">
                <a:xfrm>
                  <a:off x="1156" y="2614"/>
                  <a:ext cx="409" cy="408"/>
                </a:xfrm>
                <a:prstGeom prst="ellipse">
                  <a:avLst/>
                </a:prstGeom>
                <a:solidFill>
                  <a:srgbClr val="00CCFF"/>
                </a:solidFill>
                <a:ln w="38100" cap="sq" algn="ctr">
                  <a:solidFill>
                    <a:srgbClr val="FF9900"/>
                  </a:solidFill>
                  <a:round/>
                </a:ln>
                <a:effectLst>
                  <a:prstShdw prst="shdw17" dist="17961" dir="2700000">
                    <a:srgbClr val="995C00"/>
                  </a:prstShdw>
                </a:effectLst>
              </p:spPr>
              <p:txBody>
                <a:bodyPr wrap="none" anchor="ct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3366"/>
                    </a:solidFill>
                    <a:effectLst/>
                    <a:uLnTx/>
                    <a:uFillTx/>
                    <a:latin typeface="Arial" panose="020B0604020202090204" pitchFamily="34" charset="0"/>
                    <a:ea typeface="宋体" pitchFamily="2" charset="-122"/>
                    <a:cs typeface="+mn-cs"/>
                  </a:endParaRPr>
                </a:p>
              </p:txBody>
            </p:sp>
            <p:sp>
              <p:nvSpPr>
                <p:cNvPr id="158761" name="Line 36"/>
                <p:cNvSpPr>
                  <a:spLocks noChangeShapeType="1"/>
                </p:cNvSpPr>
                <p:nvPr/>
              </p:nvSpPr>
              <p:spPr bwMode="auto">
                <a:xfrm>
                  <a:off x="1156" y="2840"/>
                  <a:ext cx="409" cy="0"/>
                </a:xfrm>
                <a:prstGeom prst="line">
                  <a:avLst/>
                </a:prstGeom>
                <a:noFill/>
                <a:ln w="38100" cap="sq">
                  <a:solidFill>
                    <a:srgbClr val="FF9900"/>
                  </a:solidFill>
                  <a:round/>
                </a:ln>
                <a:effectLst>
                  <a:prstShdw prst="shdw17" dist="17961" dir="2700000">
                    <a:srgbClr val="995C00"/>
                  </a:prstShdw>
                </a:effectLst>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3366"/>
                    </a:solidFill>
                    <a:effectLst/>
                    <a:uLnTx/>
                    <a:uFillTx/>
                    <a:latin typeface="Arial" panose="020B0604020202090204" pitchFamily="34" charset="0"/>
                    <a:ea typeface="+mn-ea"/>
                    <a:cs typeface="+mn-cs"/>
                  </a:endParaRPr>
                </a:p>
              </p:txBody>
            </p:sp>
          </p:grpSp>
          <p:sp>
            <p:nvSpPr>
              <p:cNvPr id="288805" name="Rectangle 37"/>
              <p:cNvSpPr>
                <a:spLocks noChangeArrowheads="1"/>
              </p:cNvSpPr>
              <p:nvPr/>
            </p:nvSpPr>
            <p:spPr bwMode="auto">
              <a:xfrm>
                <a:off x="3969" y="1117"/>
                <a:ext cx="181" cy="272"/>
              </a:xfrm>
              <a:prstGeom prst="rect">
                <a:avLst/>
              </a:prstGeom>
              <a:solidFill>
                <a:schemeClr val="accent1"/>
              </a:solidFill>
              <a:ln>
                <a:noFill/>
              </a:ln>
              <a:effectLst>
                <a:prstShdw prst="shdw17" dist="17961" dir="2700000">
                  <a:schemeClr val="accent1">
                    <a:gamma/>
                    <a:shade val="60000"/>
                    <a:invGamma/>
                  </a:schemeClr>
                </a:prstShdw>
              </a:effectLst>
            </p:spPr>
            <p:txBody>
              <a:bodyPr wrap="none" anchor="ct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3366"/>
                  </a:solidFill>
                  <a:effectLst/>
                  <a:uLnTx/>
                  <a:uFillTx/>
                  <a:latin typeface="Arial" panose="020B0604020202090204" pitchFamily="34" charset="0"/>
                  <a:ea typeface="宋体" pitchFamily="2" charset="-122"/>
                  <a:cs typeface="+mn-cs"/>
                </a:endParaRPr>
              </a:p>
            </p:txBody>
          </p:sp>
          <p:sp>
            <p:nvSpPr>
              <p:cNvPr id="158745" name="Line 38"/>
              <p:cNvSpPr>
                <a:spLocks noChangeShapeType="1"/>
              </p:cNvSpPr>
              <p:nvPr/>
            </p:nvSpPr>
            <p:spPr bwMode="auto">
              <a:xfrm>
                <a:off x="4037" y="663"/>
                <a:ext cx="1111" cy="0"/>
              </a:xfrm>
              <a:prstGeom prst="line">
                <a:avLst/>
              </a:prstGeom>
              <a:noFill/>
              <a:ln w="28575" cap="sq">
                <a:solidFill>
                  <a:srgbClr val="CC0000"/>
                </a:solidFill>
                <a:round/>
                <a:headEnd type="oval" w="med" len="med"/>
                <a:tailEnd type="oval" w="med" len="med"/>
              </a:ln>
              <a:effectLst>
                <a:prstShdw prst="shdw17" dist="17961" dir="2700000">
                  <a:srgbClr val="7A0000"/>
                </a:prstShdw>
              </a:effectLst>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3366"/>
                  </a:solidFill>
                  <a:effectLst/>
                  <a:uLnTx/>
                  <a:uFillTx/>
                  <a:latin typeface="Arial" panose="020B0604020202090204" pitchFamily="34" charset="0"/>
                  <a:ea typeface="+mn-ea"/>
                  <a:cs typeface="+mn-cs"/>
                </a:endParaRPr>
              </a:p>
            </p:txBody>
          </p:sp>
          <p:sp>
            <p:nvSpPr>
              <p:cNvPr id="158746" name="Line 39"/>
              <p:cNvSpPr>
                <a:spLocks noChangeShapeType="1"/>
              </p:cNvSpPr>
              <p:nvPr/>
            </p:nvSpPr>
            <p:spPr bwMode="auto">
              <a:xfrm>
                <a:off x="4037" y="1842"/>
                <a:ext cx="1111" cy="0"/>
              </a:xfrm>
              <a:prstGeom prst="line">
                <a:avLst/>
              </a:prstGeom>
              <a:noFill/>
              <a:ln w="28575" cap="sq">
                <a:solidFill>
                  <a:srgbClr val="CC0000"/>
                </a:solidFill>
                <a:round/>
                <a:headEnd type="oval" w="med" len="med"/>
                <a:tailEnd type="oval" w="med" len="med"/>
              </a:ln>
              <a:effectLst>
                <a:prstShdw prst="shdw17" dist="17961" dir="2700000">
                  <a:srgbClr val="7A0000"/>
                </a:prstShdw>
              </a:effectLst>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3366"/>
                  </a:solidFill>
                  <a:effectLst/>
                  <a:uLnTx/>
                  <a:uFillTx/>
                  <a:latin typeface="Arial" panose="020B0604020202090204" pitchFamily="34" charset="0"/>
                  <a:ea typeface="+mn-ea"/>
                  <a:cs typeface="+mn-cs"/>
                </a:endParaRPr>
              </a:p>
            </p:txBody>
          </p:sp>
          <p:sp>
            <p:nvSpPr>
              <p:cNvPr id="158747" name="Text Box 40"/>
              <p:cNvSpPr txBox="1">
                <a:spLocks noChangeArrowheads="1"/>
              </p:cNvSpPr>
              <p:nvPr/>
            </p:nvSpPr>
            <p:spPr bwMode="auto">
              <a:xfrm>
                <a:off x="4876" y="618"/>
                <a:ext cx="317" cy="329"/>
              </a:xfrm>
              <a:prstGeom prst="rect">
                <a:avLst/>
              </a:prstGeom>
              <a:noFill/>
              <a:ln>
                <a:noFill/>
              </a:ln>
              <a:effectLst>
                <a:prstShdw prst="shdw17" dist="17961" dir="2700000">
                  <a:srgbClr val="3D5C99"/>
                </a:prstShdw>
              </a:effectLst>
              <a:extLst>
                <a:ext uri="{909E8E84-426E-40DD-AFC4-6F175D3DCCD1}">
                  <a14:hiddenFill xmlns:a14="http://schemas.microsoft.com/office/drawing/2010/main">
                    <a:blipFill dpi="0" rotWithShape="0">
                      <a:blip r:embed="rId7"/>
                      <a:srcRect/>
                      <a:tile tx="0" ty="0" sx="100000" sy="100000" flip="none" algn="tl"/>
                    </a:blipFill>
                  </a14:hiddenFill>
                </a:ext>
                <a:ext uri="{91240B29-F687-4F45-9708-019B960494DF}">
                  <a14:hiddenLine xmlns:a14="http://schemas.microsoft.com/office/drawing/2010/main" w="28575">
                    <a:solidFill>
                      <a:schemeClr val="bg1"/>
                    </a:solidFill>
                    <a:miter lim="800000"/>
                    <a:headEnd/>
                    <a:tailEnd/>
                  </a14:hiddenLine>
                </a:ext>
              </a:extLst>
            </p:spPr>
            <p:txBody>
              <a:bodyP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marL="0" marR="0" lvl="0" indent="0" algn="ctr" defTabSz="914400" rtl="0" eaLnBrk="0" fontAlgn="base" latinLnBrk="0" hangingPunct="0">
                  <a:lnSpc>
                    <a:spcPct val="100000"/>
                  </a:lnSpc>
                  <a:spcBef>
                    <a:spcPct val="50000"/>
                  </a:spcBef>
                  <a:spcAft>
                    <a:spcPct val="0"/>
                  </a:spcAft>
                  <a:buClrTx/>
                  <a:buSzTx/>
                  <a:buFontTx/>
                  <a:buNone/>
                  <a:defRPr/>
                </a:pPr>
                <a:r>
                  <a:rPr kumimoji="1" lang="en-US" altLang="zh-CN" sz="2800" b="1" i="0" u="none" strike="noStrike" kern="1200" cap="none" spc="0" normalizeH="0" baseline="0" noProof="0">
                    <a:ln>
                      <a:noFill/>
                    </a:ln>
                    <a:solidFill>
                      <a:srgbClr val="000000"/>
                    </a:solidFill>
                    <a:effectLst/>
                    <a:uLnTx/>
                    <a:uFillTx/>
                    <a:latin typeface="Times New Roman" panose="02020503050405090304" pitchFamily="18" charset="0"/>
                    <a:ea typeface="仿宋_GB2312" pitchFamily="49" charset="-122"/>
                    <a:cs typeface="+mn-cs"/>
                    <a:sym typeface="Symbol" panose="05050102010706020507" pitchFamily="18" charset="2"/>
                  </a:rPr>
                  <a:t>+</a:t>
                </a:r>
                <a:endParaRPr kumimoji="1" lang="en-US" altLang="zh-CN" sz="2800" b="1" i="0" u="none" strike="noStrike" kern="1200" cap="none" spc="0" normalizeH="0" baseline="0" noProof="0">
                  <a:ln>
                    <a:noFill/>
                  </a:ln>
                  <a:solidFill>
                    <a:srgbClr val="000000"/>
                  </a:solidFill>
                  <a:effectLst/>
                  <a:uLnTx/>
                  <a:uFillTx/>
                  <a:latin typeface="Times New Roman" panose="02020503050405090304" pitchFamily="18" charset="0"/>
                  <a:ea typeface="仿宋_GB2312" pitchFamily="49" charset="-122"/>
                  <a:cs typeface="+mn-cs"/>
                  <a:sym typeface="Symbol" panose="05050102010706020507" pitchFamily="18" charset="2"/>
                </a:endParaRPr>
              </a:p>
            </p:txBody>
          </p:sp>
          <p:sp>
            <p:nvSpPr>
              <p:cNvPr id="158748" name="Text Box 41"/>
              <p:cNvSpPr txBox="1">
                <a:spLocks noChangeArrowheads="1"/>
              </p:cNvSpPr>
              <p:nvPr/>
            </p:nvSpPr>
            <p:spPr bwMode="auto">
              <a:xfrm>
                <a:off x="4921" y="1480"/>
                <a:ext cx="227" cy="329"/>
              </a:xfrm>
              <a:prstGeom prst="rect">
                <a:avLst/>
              </a:prstGeom>
              <a:noFill/>
              <a:ln>
                <a:noFill/>
              </a:ln>
              <a:effectLst>
                <a:prstShdw prst="shdw17" dist="17961" dir="2700000">
                  <a:srgbClr val="3D5C99"/>
                </a:prstShdw>
              </a:effectLst>
              <a:extLst>
                <a:ext uri="{909E8E84-426E-40DD-AFC4-6F175D3DCCD1}">
                  <a14:hiddenFill xmlns:a14="http://schemas.microsoft.com/office/drawing/2010/main">
                    <a:blipFill dpi="0" rotWithShape="0">
                      <a:blip r:embed="rId7"/>
                      <a:srcRect/>
                      <a:tile tx="0" ty="0" sx="100000" sy="100000" flip="none" algn="tl"/>
                    </a:blipFill>
                  </a14:hiddenFill>
                </a:ext>
                <a:ext uri="{91240B29-F687-4F45-9708-019B960494DF}">
                  <a14:hiddenLine xmlns:a14="http://schemas.microsoft.com/office/drawing/2010/main" w="28575">
                    <a:solidFill>
                      <a:schemeClr val="bg1"/>
                    </a:solidFill>
                    <a:miter lim="800000"/>
                    <a:headEnd/>
                    <a:tailEnd/>
                  </a14:hiddenLine>
                </a:ext>
              </a:extLst>
            </p:spPr>
            <p:txBody>
              <a:bodyP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marL="0" marR="0" lvl="0" indent="0" algn="ctr" defTabSz="914400" rtl="0" eaLnBrk="0" fontAlgn="base" latinLnBrk="0" hangingPunct="0">
                  <a:lnSpc>
                    <a:spcPct val="100000"/>
                  </a:lnSpc>
                  <a:spcBef>
                    <a:spcPct val="50000"/>
                  </a:spcBef>
                  <a:spcAft>
                    <a:spcPct val="0"/>
                  </a:spcAft>
                  <a:buClrTx/>
                  <a:buSzTx/>
                  <a:buFontTx/>
                  <a:buNone/>
                  <a:defRPr/>
                </a:pPr>
                <a:r>
                  <a:rPr kumimoji="1" lang="en-US" altLang="zh-CN" sz="2800" b="1" i="0" u="none" strike="noStrike" kern="1200" cap="none" spc="0" normalizeH="0" baseline="0" noProof="0">
                    <a:ln>
                      <a:noFill/>
                    </a:ln>
                    <a:solidFill>
                      <a:srgbClr val="000000"/>
                    </a:solidFill>
                    <a:effectLst/>
                    <a:uLnTx/>
                    <a:uFillTx/>
                    <a:latin typeface="Times New Roman" panose="02020503050405090304" pitchFamily="18" charset="0"/>
                    <a:ea typeface="仿宋_GB2312" pitchFamily="49" charset="-122"/>
                    <a:cs typeface="+mn-cs"/>
                    <a:sym typeface="Symbol" panose="05050102010706020507" pitchFamily="18" charset="2"/>
                  </a:rPr>
                  <a:t>-</a:t>
                </a:r>
                <a:endParaRPr kumimoji="1" lang="en-US" altLang="zh-CN" sz="2800" b="1" i="0" u="none" strike="noStrike" kern="1200" cap="none" spc="0" normalizeH="0" baseline="0" noProof="0">
                  <a:ln>
                    <a:noFill/>
                  </a:ln>
                  <a:solidFill>
                    <a:srgbClr val="000000"/>
                  </a:solidFill>
                  <a:effectLst/>
                  <a:uLnTx/>
                  <a:uFillTx/>
                  <a:latin typeface="Times New Roman" panose="02020503050405090304" pitchFamily="18" charset="0"/>
                  <a:ea typeface="仿宋_GB2312" pitchFamily="49" charset="-122"/>
                  <a:cs typeface="+mn-cs"/>
                  <a:sym typeface="Symbol" panose="05050102010706020507" pitchFamily="18" charset="2"/>
                </a:endParaRPr>
              </a:p>
            </p:txBody>
          </p:sp>
          <p:sp>
            <p:nvSpPr>
              <p:cNvPr id="288810" name="Line 42"/>
              <p:cNvSpPr>
                <a:spLocks noChangeShapeType="1"/>
              </p:cNvSpPr>
              <p:nvPr/>
            </p:nvSpPr>
            <p:spPr bwMode="auto">
              <a:xfrm flipV="1">
                <a:off x="3470" y="754"/>
                <a:ext cx="0" cy="318"/>
              </a:xfrm>
              <a:prstGeom prst="line">
                <a:avLst/>
              </a:prstGeom>
              <a:noFill/>
              <a:ln w="28575" cap="sq">
                <a:solidFill>
                  <a:schemeClr val="tx1"/>
                </a:solidFill>
                <a:round/>
                <a:tailEnd type="triangle" w="med" len="med"/>
              </a:ln>
              <a:effectLst>
                <a:prstShdw prst="shdw17" dist="17961" dir="2700000">
                  <a:schemeClr val="tx1">
                    <a:gamma/>
                    <a:shade val="60000"/>
                    <a:invGamma/>
                  </a:schemeClr>
                </a:prstShdw>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3366"/>
                  </a:solidFill>
                  <a:effectLst/>
                  <a:uLnTx/>
                  <a:uFillTx/>
                  <a:latin typeface="Arial" panose="020B0604020202090204" pitchFamily="34" charset="0"/>
                  <a:ea typeface="+mn-ea"/>
                  <a:cs typeface="+mn-cs"/>
                </a:endParaRPr>
              </a:p>
            </p:txBody>
          </p:sp>
          <p:sp>
            <p:nvSpPr>
              <p:cNvPr id="158750" name="Text Box 43"/>
              <p:cNvSpPr txBox="1">
                <a:spLocks noChangeArrowheads="1"/>
              </p:cNvSpPr>
              <p:nvPr/>
            </p:nvSpPr>
            <p:spPr bwMode="auto">
              <a:xfrm>
                <a:off x="2880" y="845"/>
                <a:ext cx="545" cy="290"/>
              </a:xfrm>
              <a:prstGeom prst="rect">
                <a:avLst/>
              </a:prstGeom>
              <a:noFill/>
              <a:ln>
                <a:noFill/>
              </a:ln>
              <a:effectLst>
                <a:prstShdw prst="shdw17" dist="17961" dir="2700000">
                  <a:srgbClr val="3D5C99"/>
                </a:prstShdw>
              </a:effectLst>
              <a:extLst>
                <a:ext uri="{909E8E84-426E-40DD-AFC4-6F175D3DCCD1}">
                  <a14:hiddenFill xmlns:a14="http://schemas.microsoft.com/office/drawing/2010/main">
                    <a:blipFill dpi="0" rotWithShape="0">
                      <a:blip r:embed="rId7"/>
                      <a:srcRect/>
                      <a:tile tx="0" ty="0" sx="100000" sy="100000" flip="none" algn="tl"/>
                    </a:blipFill>
                  </a14:hiddenFill>
                </a:ext>
                <a:ext uri="{91240B29-F687-4F45-9708-019B960494DF}">
                  <a14:hiddenLine xmlns:a14="http://schemas.microsoft.com/office/drawing/2010/main" w="28575">
                    <a:solidFill>
                      <a:schemeClr val="bg1"/>
                    </a:solidFill>
                    <a:miter lim="800000"/>
                    <a:headEnd/>
                    <a:tailEnd/>
                  </a14:hiddenLine>
                </a:ext>
              </a:extLst>
            </p:spPr>
            <p:txBody>
              <a:bodyP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marL="0" marR="0" lvl="0" indent="0" algn="ctr" defTabSz="914400" rtl="0" eaLnBrk="0" fontAlgn="base" latinLnBrk="0" hangingPunct="0">
                  <a:lnSpc>
                    <a:spcPct val="100000"/>
                  </a:lnSpc>
                  <a:spcBef>
                    <a:spcPct val="50000"/>
                  </a:spcBef>
                  <a:spcAft>
                    <a:spcPct val="0"/>
                  </a:spcAft>
                  <a:buClrTx/>
                  <a:buSzTx/>
                  <a:buFontTx/>
                  <a:buNone/>
                  <a:defRPr/>
                </a:pPr>
                <a:r>
                  <a:rPr kumimoji="1" lang="en-US" altLang="zh-CN" sz="2400" b="1" i="0" u="none" strike="noStrike" kern="1200" cap="none" spc="0" normalizeH="0" baseline="0" noProof="0">
                    <a:ln>
                      <a:noFill/>
                    </a:ln>
                    <a:solidFill>
                      <a:srgbClr val="003366"/>
                    </a:solidFill>
                    <a:effectLst/>
                    <a:uLnTx/>
                    <a:uFillTx/>
                    <a:latin typeface="Times New Roman" panose="02020503050405090304" pitchFamily="18" charset="0"/>
                    <a:ea typeface="仿宋_GB2312" pitchFamily="49" charset="-122"/>
                    <a:cs typeface="+mn-cs"/>
                    <a:sym typeface="Symbol" panose="05050102010706020507" pitchFamily="18" charset="2"/>
                  </a:rPr>
                  <a:t>10A</a:t>
                </a:r>
                <a:endParaRPr kumimoji="1" lang="en-US" altLang="zh-CN" sz="2400" b="1" i="0" u="none" strike="noStrike" kern="1200" cap="none" spc="0" normalizeH="0" baseline="0" noProof="0">
                  <a:ln>
                    <a:noFill/>
                  </a:ln>
                  <a:solidFill>
                    <a:srgbClr val="003366"/>
                  </a:solidFill>
                  <a:effectLst/>
                  <a:uLnTx/>
                  <a:uFillTx/>
                  <a:latin typeface="Times New Roman" panose="02020503050405090304" pitchFamily="18" charset="0"/>
                  <a:ea typeface="仿宋_GB2312" pitchFamily="49" charset="-122"/>
                  <a:cs typeface="+mn-cs"/>
                  <a:sym typeface="Symbol" panose="05050102010706020507" pitchFamily="18" charset="2"/>
                </a:endParaRPr>
              </a:p>
            </p:txBody>
          </p:sp>
          <p:sp>
            <p:nvSpPr>
              <p:cNvPr id="158751" name="Text Box 44"/>
              <p:cNvSpPr txBox="1">
                <a:spLocks noChangeArrowheads="1"/>
              </p:cNvSpPr>
              <p:nvPr/>
            </p:nvSpPr>
            <p:spPr bwMode="auto">
              <a:xfrm>
                <a:off x="4558" y="1207"/>
                <a:ext cx="544" cy="290"/>
              </a:xfrm>
              <a:prstGeom prst="rect">
                <a:avLst/>
              </a:prstGeom>
              <a:noFill/>
              <a:ln>
                <a:noFill/>
              </a:ln>
              <a:effectLst>
                <a:prstShdw prst="shdw17" dist="17961" dir="2700000">
                  <a:srgbClr val="3D5C99"/>
                </a:prstShdw>
              </a:effectLst>
              <a:extLst>
                <a:ext uri="{909E8E84-426E-40DD-AFC4-6F175D3DCCD1}">
                  <a14:hiddenFill xmlns:a14="http://schemas.microsoft.com/office/drawing/2010/main">
                    <a:blipFill dpi="0" rotWithShape="0">
                      <a:blip r:embed="rId7"/>
                      <a:srcRect/>
                      <a:tile tx="0" ty="0" sx="100000" sy="100000" flip="none" algn="tl"/>
                    </a:blipFill>
                  </a14:hiddenFill>
                </a:ext>
                <a:ext uri="{91240B29-F687-4F45-9708-019B960494DF}">
                  <a14:hiddenLine xmlns:a14="http://schemas.microsoft.com/office/drawing/2010/main" w="28575">
                    <a:solidFill>
                      <a:schemeClr val="bg1"/>
                    </a:solidFill>
                    <a:miter lim="800000"/>
                    <a:headEnd/>
                    <a:tailEnd/>
                  </a14:hiddenLine>
                </a:ext>
              </a:extLst>
            </p:spPr>
            <p:txBody>
              <a:bodyP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marL="0" marR="0" lvl="0" indent="0" algn="ctr" defTabSz="914400" rtl="0" eaLnBrk="0" fontAlgn="base" latinLnBrk="0" hangingPunct="0">
                  <a:lnSpc>
                    <a:spcPct val="100000"/>
                  </a:lnSpc>
                  <a:spcBef>
                    <a:spcPct val="50000"/>
                  </a:spcBef>
                  <a:spcAft>
                    <a:spcPct val="0"/>
                  </a:spcAft>
                  <a:buClrTx/>
                  <a:buSzTx/>
                  <a:buFontTx/>
                  <a:buNone/>
                  <a:defRPr/>
                </a:pPr>
                <a:r>
                  <a:rPr kumimoji="1" lang="en-US" altLang="zh-CN" sz="2400" b="1" i="0" u="none" strike="noStrike" kern="1200" cap="none" spc="0" normalizeH="0" baseline="0" noProof="0">
                    <a:ln>
                      <a:noFill/>
                    </a:ln>
                    <a:solidFill>
                      <a:srgbClr val="003366"/>
                    </a:solidFill>
                    <a:effectLst/>
                    <a:uLnTx/>
                    <a:uFillTx/>
                    <a:latin typeface="Times New Roman" panose="02020503050405090304" pitchFamily="18" charset="0"/>
                    <a:ea typeface="仿宋_GB2312" pitchFamily="49" charset="-122"/>
                    <a:cs typeface="+mn-cs"/>
                    <a:sym typeface="Symbol" panose="05050102010706020507" pitchFamily="18" charset="2"/>
                  </a:rPr>
                  <a:t>U =?</a:t>
                </a:r>
                <a:endParaRPr kumimoji="1" lang="en-US" altLang="zh-CN" sz="2400" b="1" i="0" u="none" strike="noStrike" kern="1200" cap="none" spc="0" normalizeH="0" baseline="0" noProof="0">
                  <a:ln>
                    <a:noFill/>
                  </a:ln>
                  <a:solidFill>
                    <a:srgbClr val="003366"/>
                  </a:solidFill>
                  <a:effectLst/>
                  <a:uLnTx/>
                  <a:uFillTx/>
                  <a:latin typeface="Times New Roman" panose="02020503050405090304" pitchFamily="18" charset="0"/>
                  <a:ea typeface="仿宋_GB2312" pitchFamily="49" charset="-122"/>
                  <a:cs typeface="+mn-cs"/>
                  <a:sym typeface="Symbol" panose="05050102010706020507" pitchFamily="18" charset="2"/>
                </a:endParaRPr>
              </a:p>
            </p:txBody>
          </p:sp>
          <p:sp>
            <p:nvSpPr>
              <p:cNvPr id="158752" name="Text Box 45"/>
              <p:cNvSpPr txBox="1">
                <a:spLocks noChangeArrowheads="1"/>
              </p:cNvSpPr>
              <p:nvPr/>
            </p:nvSpPr>
            <p:spPr bwMode="auto">
              <a:xfrm>
                <a:off x="4150" y="935"/>
                <a:ext cx="385" cy="290"/>
              </a:xfrm>
              <a:prstGeom prst="rect">
                <a:avLst/>
              </a:prstGeom>
              <a:noFill/>
              <a:ln>
                <a:noFill/>
              </a:ln>
              <a:effectLst>
                <a:prstShdw prst="shdw17" dist="17961" dir="2700000">
                  <a:srgbClr val="3D5C99"/>
                </a:prstShdw>
              </a:effectLst>
              <a:extLst>
                <a:ext uri="{909E8E84-426E-40DD-AFC4-6F175D3DCCD1}">
                  <a14:hiddenFill xmlns:a14="http://schemas.microsoft.com/office/drawing/2010/main">
                    <a:blipFill dpi="0" rotWithShape="0">
                      <a:blip r:embed="rId7"/>
                      <a:srcRect/>
                      <a:tile tx="0" ty="0" sx="100000" sy="100000" flip="none" algn="tl"/>
                    </a:blipFill>
                  </a14:hiddenFill>
                </a:ext>
                <a:ext uri="{91240B29-F687-4F45-9708-019B960494DF}">
                  <a14:hiddenLine xmlns:a14="http://schemas.microsoft.com/office/drawing/2010/main" w="28575">
                    <a:solidFill>
                      <a:schemeClr val="bg1"/>
                    </a:solidFill>
                    <a:miter lim="800000"/>
                    <a:headEnd/>
                    <a:tailEnd/>
                  </a14:hiddenLine>
                </a:ext>
              </a:extLst>
            </p:spPr>
            <p:txBody>
              <a:bodyP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marL="0" marR="0" lvl="0" indent="0" algn="ctr" defTabSz="914400" rtl="0" eaLnBrk="0" fontAlgn="base" latinLnBrk="0" hangingPunct="0">
                  <a:lnSpc>
                    <a:spcPct val="100000"/>
                  </a:lnSpc>
                  <a:spcBef>
                    <a:spcPct val="50000"/>
                  </a:spcBef>
                  <a:spcAft>
                    <a:spcPct val="0"/>
                  </a:spcAft>
                  <a:buClrTx/>
                  <a:buSzTx/>
                  <a:buFontTx/>
                  <a:buNone/>
                  <a:defRPr/>
                </a:pPr>
                <a:r>
                  <a:rPr kumimoji="1" lang="en-US" altLang="zh-CN" sz="2400" b="1" i="0" u="none" strike="noStrike" kern="1200" cap="none" spc="0" normalizeH="0" baseline="0" noProof="0">
                    <a:ln>
                      <a:noFill/>
                    </a:ln>
                    <a:solidFill>
                      <a:srgbClr val="003366"/>
                    </a:solidFill>
                    <a:effectLst/>
                    <a:uLnTx/>
                    <a:uFillTx/>
                    <a:latin typeface="Times New Roman" panose="02020503050405090304" pitchFamily="18" charset="0"/>
                    <a:ea typeface="仿宋_GB2312" pitchFamily="49" charset="-122"/>
                    <a:cs typeface="+mn-cs"/>
                    <a:sym typeface="Symbol" panose="05050102010706020507" pitchFamily="18" charset="2"/>
                  </a:rPr>
                  <a:t>2</a:t>
                </a:r>
                <a:endParaRPr kumimoji="1" lang="en-US" altLang="zh-CN" sz="2400" b="1" i="0" u="none" strike="noStrike" kern="1200" cap="none" spc="0" normalizeH="0" baseline="0" noProof="0">
                  <a:ln>
                    <a:noFill/>
                  </a:ln>
                  <a:solidFill>
                    <a:srgbClr val="003366"/>
                  </a:solidFill>
                  <a:effectLst/>
                  <a:uLnTx/>
                  <a:uFillTx/>
                  <a:latin typeface="Times New Roman" panose="02020503050405090304" pitchFamily="18" charset="0"/>
                  <a:ea typeface="仿宋_GB2312" pitchFamily="49" charset="-122"/>
                  <a:cs typeface="+mn-cs"/>
                  <a:sym typeface="Symbol" panose="05050102010706020507" pitchFamily="18" charset="2"/>
                </a:endParaRPr>
              </a:p>
            </p:txBody>
          </p:sp>
          <p:sp>
            <p:nvSpPr>
              <p:cNvPr id="158753" name="Text Box 46"/>
              <p:cNvSpPr txBox="1">
                <a:spLocks noChangeArrowheads="1"/>
              </p:cNvSpPr>
              <p:nvPr/>
            </p:nvSpPr>
            <p:spPr bwMode="auto">
              <a:xfrm>
                <a:off x="2994" y="391"/>
                <a:ext cx="318" cy="290"/>
              </a:xfrm>
              <a:prstGeom prst="rect">
                <a:avLst/>
              </a:prstGeom>
              <a:noFill/>
              <a:ln>
                <a:noFill/>
              </a:ln>
              <a:effectLst>
                <a:prstShdw prst="shdw17" dist="17961" dir="2700000">
                  <a:srgbClr val="3D5C99"/>
                </a:prstShdw>
              </a:effectLst>
              <a:extLst>
                <a:ext uri="{909E8E84-426E-40DD-AFC4-6F175D3DCCD1}">
                  <a14:hiddenFill xmlns:a14="http://schemas.microsoft.com/office/drawing/2010/main">
                    <a:blipFill dpi="0" rotWithShape="0">
                      <a:blip r:embed="rId7"/>
                      <a:srcRect/>
                      <a:tile tx="0" ty="0" sx="100000" sy="100000" flip="none" algn="tl"/>
                    </a:blipFill>
                  </a14:hiddenFill>
                </a:ext>
                <a:ext uri="{91240B29-F687-4F45-9708-019B960494DF}">
                  <a14:hiddenLine xmlns:a14="http://schemas.microsoft.com/office/drawing/2010/main" w="28575">
                    <a:solidFill>
                      <a:schemeClr val="bg1"/>
                    </a:solidFill>
                    <a:miter lim="800000"/>
                    <a:headEnd/>
                    <a:tailEnd/>
                  </a14:hiddenLine>
                </a:ext>
              </a:extLst>
            </p:spPr>
            <p:txBody>
              <a:bodyP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marL="0" marR="0" lvl="0" indent="0" algn="ctr" defTabSz="914400" rtl="0" eaLnBrk="0" fontAlgn="base" latinLnBrk="0" hangingPunct="0">
                  <a:lnSpc>
                    <a:spcPct val="100000"/>
                  </a:lnSpc>
                  <a:spcBef>
                    <a:spcPct val="50000"/>
                  </a:spcBef>
                  <a:spcAft>
                    <a:spcPct val="0"/>
                  </a:spcAft>
                  <a:buClrTx/>
                  <a:buSzTx/>
                  <a:buFontTx/>
                  <a:buNone/>
                  <a:defRPr/>
                </a:pPr>
                <a:r>
                  <a:rPr kumimoji="1" lang="en-US" altLang="zh-CN" sz="2400" b="1" i="0" u="none" strike="noStrike" kern="1200" cap="none" spc="0" normalizeH="0" baseline="0" noProof="0">
                    <a:ln>
                      <a:noFill/>
                    </a:ln>
                    <a:solidFill>
                      <a:srgbClr val="000000"/>
                    </a:solidFill>
                    <a:effectLst/>
                    <a:uLnTx/>
                    <a:uFillTx/>
                    <a:latin typeface="Times New Roman" panose="02020503050405090304" pitchFamily="18" charset="0"/>
                    <a:ea typeface="仿宋_GB2312" pitchFamily="49" charset="-122"/>
                    <a:cs typeface="+mn-cs"/>
                    <a:sym typeface="Symbol" panose="05050102010706020507" pitchFamily="18" charset="2"/>
                  </a:rPr>
                  <a:t>6.</a:t>
                </a:r>
                <a:endParaRPr kumimoji="1" lang="en-US" altLang="zh-CN" sz="2400" b="1" i="0" u="none" strike="noStrike" kern="1200" cap="none" spc="0" normalizeH="0" baseline="0" noProof="0">
                  <a:ln>
                    <a:noFill/>
                  </a:ln>
                  <a:solidFill>
                    <a:srgbClr val="000000"/>
                  </a:solidFill>
                  <a:effectLst/>
                  <a:uLnTx/>
                  <a:uFillTx/>
                  <a:latin typeface="Times New Roman" panose="02020503050405090304" pitchFamily="18" charset="0"/>
                  <a:ea typeface="仿宋_GB2312" pitchFamily="49" charset="-122"/>
                  <a:cs typeface="+mn-cs"/>
                  <a:sym typeface="Symbol" panose="05050102010706020507" pitchFamily="18" charset="2"/>
                </a:endParaRPr>
              </a:p>
            </p:txBody>
          </p:sp>
          <p:sp>
            <p:nvSpPr>
              <p:cNvPr id="158754" name="Text Box 47"/>
              <p:cNvSpPr txBox="1">
                <a:spLocks noChangeArrowheads="1"/>
              </p:cNvSpPr>
              <p:nvPr/>
            </p:nvSpPr>
            <p:spPr bwMode="auto">
              <a:xfrm>
                <a:off x="4150" y="346"/>
                <a:ext cx="317" cy="329"/>
              </a:xfrm>
              <a:prstGeom prst="rect">
                <a:avLst/>
              </a:prstGeom>
              <a:noFill/>
              <a:ln>
                <a:noFill/>
              </a:ln>
              <a:effectLst>
                <a:prstShdw prst="shdw17" dist="17961" dir="2700000">
                  <a:srgbClr val="3D5C99"/>
                </a:prstShdw>
              </a:effectLst>
              <a:extLst>
                <a:ext uri="{909E8E84-426E-40DD-AFC4-6F175D3DCCD1}">
                  <a14:hiddenFill xmlns:a14="http://schemas.microsoft.com/office/drawing/2010/main">
                    <a:blipFill dpi="0" rotWithShape="0">
                      <a:blip r:embed="rId7"/>
                      <a:srcRect/>
                      <a:tile tx="0" ty="0" sx="100000" sy="100000" flip="none" algn="tl"/>
                    </a:blipFill>
                  </a14:hiddenFill>
                </a:ext>
                <a:ext uri="{91240B29-F687-4F45-9708-019B960494DF}">
                  <a14:hiddenLine xmlns:a14="http://schemas.microsoft.com/office/drawing/2010/main" w="28575">
                    <a:solidFill>
                      <a:schemeClr val="bg1"/>
                    </a:solidFill>
                    <a:miter lim="800000"/>
                    <a:headEnd/>
                    <a:tailEnd/>
                  </a14:hiddenLine>
                </a:ext>
              </a:extLst>
            </p:spPr>
            <p:txBody>
              <a:bodyP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marL="0" marR="0" lvl="0" indent="0" algn="ctr" defTabSz="914400" rtl="0" eaLnBrk="0" fontAlgn="base" latinLnBrk="0" hangingPunct="0">
                  <a:lnSpc>
                    <a:spcPct val="100000"/>
                  </a:lnSpc>
                  <a:spcBef>
                    <a:spcPct val="50000"/>
                  </a:spcBef>
                  <a:spcAft>
                    <a:spcPct val="0"/>
                  </a:spcAft>
                  <a:buClrTx/>
                  <a:buSzTx/>
                  <a:buFontTx/>
                  <a:buNone/>
                  <a:defRPr/>
                </a:pPr>
                <a:r>
                  <a:rPr kumimoji="1" lang="en-US" altLang="zh-CN" sz="2800" b="1" i="0" u="none" strike="noStrike" kern="1200" cap="none" spc="0" normalizeH="0" baseline="0" noProof="0">
                    <a:ln>
                      <a:noFill/>
                    </a:ln>
                    <a:solidFill>
                      <a:srgbClr val="000000"/>
                    </a:solidFill>
                    <a:effectLst/>
                    <a:uLnTx/>
                    <a:uFillTx/>
                    <a:latin typeface="Times New Roman" panose="02020503050405090304" pitchFamily="18" charset="0"/>
                    <a:ea typeface="仿宋_GB2312" pitchFamily="49" charset="-122"/>
                    <a:cs typeface="+mn-cs"/>
                    <a:sym typeface="Symbol" panose="05050102010706020507" pitchFamily="18" charset="2"/>
                  </a:rPr>
                  <a:t>+</a:t>
                </a:r>
                <a:endParaRPr kumimoji="1" lang="en-US" altLang="zh-CN" sz="2800" b="1" i="0" u="none" strike="noStrike" kern="1200" cap="none" spc="0" normalizeH="0" baseline="0" noProof="0">
                  <a:ln>
                    <a:noFill/>
                  </a:ln>
                  <a:solidFill>
                    <a:srgbClr val="000000"/>
                  </a:solidFill>
                  <a:effectLst/>
                  <a:uLnTx/>
                  <a:uFillTx/>
                  <a:latin typeface="Times New Roman" panose="02020503050405090304" pitchFamily="18" charset="0"/>
                  <a:ea typeface="仿宋_GB2312" pitchFamily="49" charset="-122"/>
                  <a:cs typeface="+mn-cs"/>
                  <a:sym typeface="Symbol" panose="05050102010706020507" pitchFamily="18" charset="2"/>
                </a:endParaRPr>
              </a:p>
            </p:txBody>
          </p:sp>
          <p:sp>
            <p:nvSpPr>
              <p:cNvPr id="158755" name="Text Box 48"/>
              <p:cNvSpPr txBox="1">
                <a:spLocks noChangeArrowheads="1"/>
              </p:cNvSpPr>
              <p:nvPr/>
            </p:nvSpPr>
            <p:spPr bwMode="auto">
              <a:xfrm>
                <a:off x="4876" y="300"/>
                <a:ext cx="227" cy="329"/>
              </a:xfrm>
              <a:prstGeom prst="rect">
                <a:avLst/>
              </a:prstGeom>
              <a:noFill/>
              <a:ln>
                <a:noFill/>
              </a:ln>
              <a:effectLst>
                <a:prstShdw prst="shdw17" dist="17961" dir="2700000">
                  <a:srgbClr val="3D5C99"/>
                </a:prstShdw>
              </a:effectLst>
              <a:extLst>
                <a:ext uri="{909E8E84-426E-40DD-AFC4-6F175D3DCCD1}">
                  <a14:hiddenFill xmlns:a14="http://schemas.microsoft.com/office/drawing/2010/main">
                    <a:blipFill dpi="0" rotWithShape="0">
                      <a:blip r:embed="rId7"/>
                      <a:srcRect/>
                      <a:tile tx="0" ty="0" sx="100000" sy="100000" flip="none" algn="tl"/>
                    </a:blipFill>
                  </a14:hiddenFill>
                </a:ext>
                <a:ext uri="{91240B29-F687-4F45-9708-019B960494DF}">
                  <a14:hiddenLine xmlns:a14="http://schemas.microsoft.com/office/drawing/2010/main" w="28575">
                    <a:solidFill>
                      <a:schemeClr val="bg1"/>
                    </a:solidFill>
                    <a:miter lim="800000"/>
                    <a:headEnd/>
                    <a:tailEnd/>
                  </a14:hiddenLine>
                </a:ext>
              </a:extLst>
            </p:spPr>
            <p:txBody>
              <a:bodyP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marL="0" marR="0" lvl="0" indent="0" algn="ctr" defTabSz="914400" rtl="0" eaLnBrk="0" fontAlgn="base" latinLnBrk="0" hangingPunct="0">
                  <a:lnSpc>
                    <a:spcPct val="100000"/>
                  </a:lnSpc>
                  <a:spcBef>
                    <a:spcPct val="50000"/>
                  </a:spcBef>
                  <a:spcAft>
                    <a:spcPct val="0"/>
                  </a:spcAft>
                  <a:buClrTx/>
                  <a:buSzTx/>
                  <a:buFontTx/>
                  <a:buNone/>
                  <a:defRPr/>
                </a:pPr>
                <a:r>
                  <a:rPr kumimoji="1" lang="en-US" altLang="zh-CN" sz="2800" b="1" i="0" u="none" strike="noStrike" kern="1200" cap="none" spc="0" normalizeH="0" baseline="0" noProof="0">
                    <a:ln>
                      <a:noFill/>
                    </a:ln>
                    <a:solidFill>
                      <a:srgbClr val="000000"/>
                    </a:solidFill>
                    <a:effectLst/>
                    <a:uLnTx/>
                    <a:uFillTx/>
                    <a:latin typeface="Times New Roman" panose="02020503050405090304" pitchFamily="18" charset="0"/>
                    <a:ea typeface="仿宋_GB2312" pitchFamily="49" charset="-122"/>
                    <a:cs typeface="+mn-cs"/>
                    <a:sym typeface="Symbol" panose="05050102010706020507" pitchFamily="18" charset="2"/>
                  </a:rPr>
                  <a:t>-</a:t>
                </a:r>
                <a:endParaRPr kumimoji="1" lang="en-US" altLang="zh-CN" sz="2800" b="1" i="0" u="none" strike="noStrike" kern="1200" cap="none" spc="0" normalizeH="0" baseline="0" noProof="0">
                  <a:ln>
                    <a:noFill/>
                  </a:ln>
                  <a:solidFill>
                    <a:srgbClr val="000000"/>
                  </a:solidFill>
                  <a:effectLst/>
                  <a:uLnTx/>
                  <a:uFillTx/>
                  <a:latin typeface="Times New Roman" panose="02020503050405090304" pitchFamily="18" charset="0"/>
                  <a:ea typeface="仿宋_GB2312" pitchFamily="49" charset="-122"/>
                  <a:cs typeface="+mn-cs"/>
                  <a:sym typeface="Symbol" panose="05050102010706020507" pitchFamily="18" charset="2"/>
                </a:endParaRPr>
              </a:p>
            </p:txBody>
          </p:sp>
          <p:sp>
            <p:nvSpPr>
              <p:cNvPr id="158756" name="Line 49"/>
              <p:cNvSpPr>
                <a:spLocks noChangeShapeType="1"/>
              </p:cNvSpPr>
              <p:nvPr/>
            </p:nvSpPr>
            <p:spPr bwMode="auto">
              <a:xfrm>
                <a:off x="5148" y="663"/>
                <a:ext cx="0" cy="1179"/>
              </a:xfrm>
              <a:prstGeom prst="line">
                <a:avLst/>
              </a:prstGeom>
              <a:noFill/>
              <a:ln w="28575" cap="sq">
                <a:solidFill>
                  <a:srgbClr val="CC0000"/>
                </a:solidFill>
                <a:round/>
              </a:ln>
              <a:effectLst>
                <a:prstShdw prst="shdw17" dist="17961" dir="2700000">
                  <a:srgbClr val="7A0000"/>
                </a:prstShdw>
              </a:effectLst>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3366"/>
                  </a:solidFill>
                  <a:effectLst/>
                  <a:uLnTx/>
                  <a:uFillTx/>
                  <a:latin typeface="Arial" panose="020B0604020202090204" pitchFamily="34" charset="0"/>
                  <a:ea typeface="+mn-ea"/>
                  <a:cs typeface="+mn-cs"/>
                </a:endParaRPr>
              </a:p>
            </p:txBody>
          </p:sp>
          <p:sp>
            <p:nvSpPr>
              <p:cNvPr id="288818" name="Rectangle 50"/>
              <p:cNvSpPr>
                <a:spLocks noChangeArrowheads="1"/>
              </p:cNvSpPr>
              <p:nvPr/>
            </p:nvSpPr>
            <p:spPr bwMode="auto">
              <a:xfrm>
                <a:off x="5057" y="1117"/>
                <a:ext cx="181" cy="272"/>
              </a:xfrm>
              <a:prstGeom prst="rect">
                <a:avLst/>
              </a:prstGeom>
              <a:solidFill>
                <a:schemeClr val="accent1"/>
              </a:solidFill>
              <a:ln>
                <a:noFill/>
              </a:ln>
              <a:effectLst>
                <a:prstShdw prst="shdw17" dist="17961" dir="2700000">
                  <a:schemeClr val="accent1">
                    <a:gamma/>
                    <a:shade val="60000"/>
                    <a:invGamma/>
                  </a:schemeClr>
                </a:prstShdw>
              </a:effectLst>
            </p:spPr>
            <p:txBody>
              <a:bodyPr wrap="none" anchor="ct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3366"/>
                  </a:solidFill>
                  <a:effectLst/>
                  <a:uLnTx/>
                  <a:uFillTx/>
                  <a:latin typeface="Arial" panose="020B0604020202090204" pitchFamily="34" charset="0"/>
                  <a:ea typeface="宋体" pitchFamily="2" charset="-122"/>
                  <a:cs typeface="+mn-cs"/>
                </a:endParaRPr>
              </a:p>
            </p:txBody>
          </p:sp>
          <p:sp>
            <p:nvSpPr>
              <p:cNvPr id="288819" name="Line 51"/>
              <p:cNvSpPr>
                <a:spLocks noChangeShapeType="1"/>
              </p:cNvSpPr>
              <p:nvPr/>
            </p:nvSpPr>
            <p:spPr bwMode="auto">
              <a:xfrm>
                <a:off x="5284" y="754"/>
                <a:ext cx="0" cy="363"/>
              </a:xfrm>
              <a:prstGeom prst="line">
                <a:avLst/>
              </a:prstGeom>
              <a:noFill/>
              <a:ln w="38100" cap="sq">
                <a:solidFill>
                  <a:schemeClr val="tx1"/>
                </a:solidFill>
                <a:round/>
                <a:tailEnd type="triangle" w="med" len="med"/>
              </a:ln>
              <a:effectLst>
                <a:prstShdw prst="shdw17" dist="17961" dir="2700000">
                  <a:schemeClr val="tx1">
                    <a:gamma/>
                    <a:shade val="60000"/>
                    <a:invGamma/>
                  </a:schemeClr>
                </a:prstShdw>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3366"/>
                  </a:solidFill>
                  <a:effectLst/>
                  <a:uLnTx/>
                  <a:uFillTx/>
                  <a:latin typeface="Arial" panose="020B0604020202090204" pitchFamily="34" charset="0"/>
                  <a:ea typeface="+mn-ea"/>
                  <a:cs typeface="+mn-cs"/>
                </a:endParaRPr>
              </a:p>
            </p:txBody>
          </p:sp>
          <p:sp>
            <p:nvSpPr>
              <p:cNvPr id="158759" name="Text Box 52"/>
              <p:cNvSpPr txBox="1">
                <a:spLocks noChangeArrowheads="1"/>
              </p:cNvSpPr>
              <p:nvPr/>
            </p:nvSpPr>
            <p:spPr bwMode="auto">
              <a:xfrm>
                <a:off x="5215" y="709"/>
                <a:ext cx="545" cy="290"/>
              </a:xfrm>
              <a:prstGeom prst="rect">
                <a:avLst/>
              </a:prstGeom>
              <a:noFill/>
              <a:ln>
                <a:noFill/>
              </a:ln>
              <a:effectLst>
                <a:prstShdw prst="shdw17" dist="17961" dir="2700000">
                  <a:srgbClr val="3D5C99"/>
                </a:prstShdw>
              </a:effectLst>
              <a:extLst>
                <a:ext uri="{909E8E84-426E-40DD-AFC4-6F175D3DCCD1}">
                  <a14:hiddenFill xmlns:a14="http://schemas.microsoft.com/office/drawing/2010/main">
                    <a:blipFill dpi="0" rotWithShape="0">
                      <a:blip r:embed="rId7"/>
                      <a:srcRect/>
                      <a:tile tx="0" ty="0" sx="100000" sy="100000" flip="none" algn="tl"/>
                    </a:blipFill>
                  </a14:hiddenFill>
                </a:ext>
                <a:ext uri="{91240B29-F687-4F45-9708-019B960494DF}">
                  <a14:hiddenLine xmlns:a14="http://schemas.microsoft.com/office/drawing/2010/main" w="28575">
                    <a:solidFill>
                      <a:schemeClr val="bg1"/>
                    </a:solidFill>
                    <a:miter lim="800000"/>
                    <a:headEnd/>
                    <a:tailEnd/>
                  </a14:hiddenLine>
                </a:ext>
              </a:extLst>
            </p:spPr>
            <p:txBody>
              <a:bodyP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marL="0" marR="0" lvl="0" indent="0" algn="ctr" defTabSz="914400" rtl="0" eaLnBrk="0" fontAlgn="base" latinLnBrk="0" hangingPunct="0">
                  <a:lnSpc>
                    <a:spcPct val="100000"/>
                  </a:lnSpc>
                  <a:spcBef>
                    <a:spcPct val="50000"/>
                  </a:spcBef>
                  <a:spcAft>
                    <a:spcPct val="0"/>
                  </a:spcAft>
                  <a:buClrTx/>
                  <a:buSzTx/>
                  <a:buFontTx/>
                  <a:buNone/>
                  <a:defRPr/>
                </a:pPr>
                <a:r>
                  <a:rPr kumimoji="1" lang="en-US" altLang="zh-CN" sz="2400" b="1" i="0" u="none" strike="noStrike" kern="1200" cap="none" spc="0" normalizeH="0" baseline="0" noProof="0">
                    <a:ln>
                      <a:noFill/>
                    </a:ln>
                    <a:solidFill>
                      <a:srgbClr val="003366"/>
                    </a:solidFill>
                    <a:effectLst/>
                    <a:uLnTx/>
                    <a:uFillTx/>
                    <a:latin typeface="Times New Roman" panose="02020503050405090304" pitchFamily="18" charset="0"/>
                    <a:ea typeface="仿宋_GB2312" pitchFamily="49" charset="-122"/>
                    <a:cs typeface="+mn-cs"/>
                    <a:sym typeface="Symbol" panose="05050102010706020507" pitchFamily="18" charset="2"/>
                  </a:rPr>
                  <a:t>3A</a:t>
                </a:r>
                <a:endParaRPr kumimoji="1" lang="en-US" altLang="zh-CN" sz="2400" b="1" i="0" u="none" strike="noStrike" kern="1200" cap="none" spc="0" normalizeH="0" baseline="0" noProof="0">
                  <a:ln>
                    <a:noFill/>
                  </a:ln>
                  <a:solidFill>
                    <a:srgbClr val="003366"/>
                  </a:solidFill>
                  <a:effectLst/>
                  <a:uLnTx/>
                  <a:uFillTx/>
                  <a:latin typeface="Times New Roman" panose="02020503050405090304" pitchFamily="18" charset="0"/>
                  <a:ea typeface="仿宋_GB2312" pitchFamily="49" charset="-122"/>
                  <a:cs typeface="+mn-cs"/>
                  <a:sym typeface="Symbol" panose="05050102010706020507" pitchFamily="18" charset="2"/>
                </a:endParaRPr>
              </a:p>
            </p:txBody>
          </p:sp>
        </p:grpSp>
      </p:grpSp>
      <p:grpSp>
        <p:nvGrpSpPr>
          <p:cNvPr id="288821" name="Group 53"/>
          <p:cNvGrpSpPr/>
          <p:nvPr/>
        </p:nvGrpSpPr>
        <p:grpSpPr bwMode="auto">
          <a:xfrm>
            <a:off x="7897813" y="4961890"/>
            <a:ext cx="431800" cy="647700"/>
            <a:chOff x="2925" y="2523"/>
            <a:chExt cx="272" cy="408"/>
          </a:xfrm>
        </p:grpSpPr>
        <p:sp>
          <p:nvSpPr>
            <p:cNvPr id="288822" name="Line 54"/>
            <p:cNvSpPr>
              <a:spLocks noChangeShapeType="1"/>
            </p:cNvSpPr>
            <p:nvPr/>
          </p:nvSpPr>
          <p:spPr bwMode="auto">
            <a:xfrm>
              <a:off x="2925" y="2523"/>
              <a:ext cx="0" cy="408"/>
            </a:xfrm>
            <a:prstGeom prst="line">
              <a:avLst/>
            </a:prstGeom>
            <a:noFill/>
            <a:ln w="28575" cap="sq">
              <a:solidFill>
                <a:schemeClr val="tx1"/>
              </a:solidFill>
              <a:round/>
              <a:tailEnd type="triangle" w="med" len="med"/>
            </a:ln>
            <a:effectLst>
              <a:prstShdw prst="shdw17" dist="17961" dir="2700000">
                <a:schemeClr val="tx1">
                  <a:gamma/>
                  <a:shade val="60000"/>
                  <a:invGamma/>
                </a:schemeClr>
              </a:prstShdw>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3366"/>
                </a:solidFill>
                <a:effectLst/>
                <a:uLnTx/>
                <a:uFillTx/>
                <a:latin typeface="Arial" panose="020B0604020202090204" pitchFamily="34" charset="0"/>
                <a:ea typeface="+mn-ea"/>
                <a:cs typeface="+mn-cs"/>
              </a:endParaRPr>
            </a:p>
          </p:txBody>
        </p:sp>
        <p:sp>
          <p:nvSpPr>
            <p:cNvPr id="158738" name="Text Box 55"/>
            <p:cNvSpPr txBox="1">
              <a:spLocks noChangeArrowheads="1"/>
            </p:cNvSpPr>
            <p:nvPr/>
          </p:nvSpPr>
          <p:spPr bwMode="auto">
            <a:xfrm>
              <a:off x="2925" y="2568"/>
              <a:ext cx="272" cy="290"/>
            </a:xfrm>
            <a:prstGeom prst="rect">
              <a:avLst/>
            </a:prstGeom>
            <a:noFill/>
            <a:ln>
              <a:noFill/>
            </a:ln>
            <a:effectLst>
              <a:prstShdw prst="shdw17" dist="17961" dir="2700000">
                <a:srgbClr val="3D5C99"/>
              </a:prstShdw>
            </a:effectLst>
            <a:extLst>
              <a:ext uri="{909E8E84-426E-40DD-AFC4-6F175D3DCCD1}">
                <a14:hiddenFill xmlns:a14="http://schemas.microsoft.com/office/drawing/2010/main">
                  <a:blipFill dpi="0" rotWithShape="0">
                    <a:blip r:embed="rId7"/>
                    <a:srcRect/>
                    <a:tile tx="0" ty="0" sx="100000" sy="100000" flip="none" algn="tl"/>
                  </a:blipFill>
                </a14:hiddenFill>
              </a:ext>
              <a:ext uri="{91240B29-F687-4F45-9708-019B960494DF}">
                <a14:hiddenLine xmlns:a14="http://schemas.microsoft.com/office/drawing/2010/main" w="28575">
                  <a:solidFill>
                    <a:schemeClr val="bg1"/>
                  </a:solidFill>
                  <a:miter lim="800000"/>
                  <a:headEnd/>
                  <a:tailEnd/>
                </a14:hiddenLine>
              </a:ext>
            </a:extLst>
          </p:spPr>
          <p:txBody>
            <a:bodyP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marL="0" marR="0" lvl="0" indent="0" algn="ctr" defTabSz="914400" rtl="0" eaLnBrk="0" fontAlgn="base" latinLnBrk="0" hangingPunct="0">
                <a:lnSpc>
                  <a:spcPct val="100000"/>
                </a:lnSpc>
                <a:spcBef>
                  <a:spcPct val="50000"/>
                </a:spcBef>
                <a:spcAft>
                  <a:spcPct val="0"/>
                </a:spcAft>
                <a:buClrTx/>
                <a:buSzTx/>
                <a:buFontTx/>
                <a:buNone/>
                <a:defRPr/>
              </a:pPr>
              <a:r>
                <a:rPr kumimoji="1" lang="en-US" altLang="zh-CN" sz="2400" b="1" i="0" u="none" strike="noStrike" kern="1200" cap="none" spc="0" normalizeH="0" baseline="0" noProof="0">
                  <a:ln>
                    <a:noFill/>
                  </a:ln>
                  <a:solidFill>
                    <a:srgbClr val="003366"/>
                  </a:solidFill>
                  <a:effectLst/>
                  <a:uLnTx/>
                  <a:uFillTx/>
                  <a:latin typeface="Times New Roman" panose="02020503050405090304" pitchFamily="18" charset="0"/>
                  <a:ea typeface="仿宋_GB2312" pitchFamily="49" charset="-122"/>
                  <a:cs typeface="+mn-cs"/>
                  <a:sym typeface="Symbol" panose="05050102010706020507" pitchFamily="18" charset="2"/>
                </a:rPr>
                <a:t>I</a:t>
              </a:r>
              <a:endParaRPr kumimoji="1" lang="en-US" altLang="zh-CN" sz="2400" b="1" i="0" u="none" strike="noStrike" kern="1200" cap="none" spc="0" normalizeH="0" baseline="0" noProof="0">
                <a:ln>
                  <a:noFill/>
                </a:ln>
                <a:solidFill>
                  <a:srgbClr val="003366"/>
                </a:solidFill>
                <a:effectLst/>
                <a:uLnTx/>
                <a:uFillTx/>
                <a:latin typeface="Times New Roman" panose="02020503050405090304" pitchFamily="18" charset="0"/>
                <a:ea typeface="仿宋_GB2312" pitchFamily="49" charset="-122"/>
                <a:cs typeface="+mn-cs"/>
                <a:sym typeface="Symbol" panose="05050102010706020507" pitchFamily="18" charset="2"/>
              </a:endParaRPr>
            </a:p>
          </p:txBody>
        </p:sp>
      </p:grpSp>
      <p:sp>
        <p:nvSpPr>
          <p:cNvPr id="288824" name="Text Box 56"/>
          <p:cNvSpPr txBox="1">
            <a:spLocks noChangeArrowheads="1"/>
          </p:cNvSpPr>
          <p:nvPr/>
        </p:nvSpPr>
        <p:spPr bwMode="auto">
          <a:xfrm>
            <a:off x="2135188" y="3450590"/>
            <a:ext cx="647700" cy="521970"/>
          </a:xfrm>
          <a:prstGeom prst="rect">
            <a:avLst/>
          </a:prstGeom>
          <a:noFill/>
          <a:ln>
            <a:noFill/>
          </a:ln>
          <a:effectLst>
            <a:prstShdw prst="shdw17" dist="17961" dir="2700000">
              <a:srgbClr val="5C001F"/>
            </a:prstShdw>
          </a:effectLst>
          <a:extLst>
            <a:ext uri="{909E8E84-426E-40DD-AFC4-6F175D3DCCD1}">
              <a14:hiddenFill xmlns:a14="http://schemas.microsoft.com/office/drawing/2010/main">
                <a:solidFill>
                  <a:srgbClr val="990033"/>
                </a:solidFill>
              </a14:hiddenFill>
            </a:ext>
            <a:ext uri="{91240B29-F687-4F45-9708-019B960494DF}">
              <a14:hiddenLine xmlns:a14="http://schemas.microsoft.com/office/drawing/2010/main" w="28575">
                <a:solidFill>
                  <a:schemeClr val="bg1"/>
                </a:solidFill>
                <a:miter lim="800000"/>
                <a:headEnd/>
                <a:tailEnd/>
              </a14:hiddenLine>
            </a:ext>
          </a:extLst>
        </p:spPr>
        <p:txBody>
          <a:bodyP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marL="0" marR="0" lvl="0" indent="0" algn="ctr" defTabSz="914400" rtl="0" eaLnBrk="0" fontAlgn="base" latinLnBrk="0" hangingPunct="0">
              <a:lnSpc>
                <a:spcPct val="100000"/>
              </a:lnSpc>
              <a:spcBef>
                <a:spcPct val="50000"/>
              </a:spcBef>
              <a:spcAft>
                <a:spcPct val="0"/>
              </a:spcAft>
              <a:buClrTx/>
              <a:buSzTx/>
              <a:buFontTx/>
              <a:buNone/>
              <a:defRPr/>
            </a:pPr>
            <a:r>
              <a:rPr kumimoji="1" lang="zh-CN" altLang="en-US" sz="2800" b="1" i="0" u="none" strike="noStrike" kern="1200" cap="none" spc="0" normalizeH="0" baseline="0" noProof="0">
                <a:ln>
                  <a:noFill/>
                </a:ln>
                <a:solidFill>
                  <a:srgbClr val="003366"/>
                </a:solidFill>
                <a:effectLst/>
                <a:uLnTx/>
                <a:uFillTx/>
                <a:latin typeface="Times New Roman" panose="02020503050405090304" pitchFamily="18" charset="0"/>
                <a:ea typeface="宋体" pitchFamily="2" charset="-122"/>
                <a:cs typeface="+mn-cs"/>
                <a:sym typeface="Symbol" panose="05050102010706020507" pitchFamily="18" charset="2"/>
              </a:rPr>
              <a:t>解</a:t>
            </a:r>
            <a:endParaRPr kumimoji="1" lang="zh-CN" altLang="en-US" sz="2800" b="1" i="0" u="none" strike="noStrike" kern="1200" cap="none" spc="0" normalizeH="0" baseline="0" noProof="0">
              <a:ln>
                <a:noFill/>
              </a:ln>
              <a:solidFill>
                <a:srgbClr val="003366"/>
              </a:solidFill>
              <a:effectLst/>
              <a:uLnTx/>
              <a:uFillTx/>
              <a:latin typeface="Times New Roman" panose="02020503050405090304" pitchFamily="18" charset="0"/>
              <a:ea typeface="宋体" pitchFamily="2" charset="-122"/>
              <a:cs typeface="+mn-cs"/>
              <a:sym typeface="Symbol" panose="05050102010706020507" pitchFamily="18" charset="2"/>
            </a:endParaRPr>
          </a:p>
        </p:txBody>
      </p:sp>
      <p:graphicFrame>
        <p:nvGraphicFramePr>
          <p:cNvPr id="288825" name="Object 57"/>
          <p:cNvGraphicFramePr>
            <a:graphicFrameLocks noChangeAspect="1"/>
          </p:cNvGraphicFramePr>
          <p:nvPr/>
        </p:nvGraphicFramePr>
        <p:xfrm>
          <a:off x="3071813" y="3595053"/>
          <a:ext cx="2274887" cy="406400"/>
        </p:xfrm>
        <a:graphic>
          <a:graphicData uri="http://schemas.openxmlformats.org/presentationml/2006/ole">
            <mc:AlternateContent xmlns:mc="http://schemas.openxmlformats.org/markup-compatibility/2006">
              <mc:Choice xmlns:v="urn:schemas-microsoft-com:vml" Requires="v">
                <p:oleObj spid="_x0000_s4" name="Equation" r:id="rId8" imgW="735965" imgH="121285" progId="Equation.3">
                  <p:embed/>
                </p:oleObj>
              </mc:Choice>
              <mc:Fallback>
                <p:oleObj name="Equation" r:id="rId8" imgW="735965" imgH="121285" progId="Equation.3">
                  <p:embed/>
                  <p:pic>
                    <p:nvPicPr>
                      <p:cNvPr id="0" name="Object 5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071813" y="3595053"/>
                        <a:ext cx="2274887" cy="40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88826" name="Object 58"/>
          <p:cNvGraphicFramePr>
            <a:graphicFrameLocks noChangeAspect="1"/>
          </p:cNvGraphicFramePr>
          <p:nvPr/>
        </p:nvGraphicFramePr>
        <p:xfrm>
          <a:off x="3000375" y="4242753"/>
          <a:ext cx="2073275" cy="406400"/>
        </p:xfrm>
        <a:graphic>
          <a:graphicData uri="http://schemas.openxmlformats.org/presentationml/2006/ole">
            <mc:AlternateContent xmlns:mc="http://schemas.openxmlformats.org/markup-compatibility/2006">
              <mc:Choice xmlns:v="urn:schemas-microsoft-com:vml" Requires="v">
                <p:oleObj spid="_x0000_s5" name="Equation" r:id="rId10" imgW="671830" imgH="121285" progId="Equation.3">
                  <p:embed/>
                </p:oleObj>
              </mc:Choice>
              <mc:Fallback>
                <p:oleObj name="Equation" r:id="rId10" imgW="671830" imgH="121285" progId="Equation.3">
                  <p:embed/>
                  <p:pic>
                    <p:nvPicPr>
                      <p:cNvPr id="0" name="Object 58"/>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000375" y="4242753"/>
                        <a:ext cx="2073275" cy="40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88827" name="Object 59"/>
          <p:cNvGraphicFramePr>
            <a:graphicFrameLocks noChangeAspect="1"/>
          </p:cNvGraphicFramePr>
          <p:nvPr/>
        </p:nvGraphicFramePr>
        <p:xfrm>
          <a:off x="2208213" y="4961890"/>
          <a:ext cx="3714750" cy="406400"/>
        </p:xfrm>
        <a:graphic>
          <a:graphicData uri="http://schemas.openxmlformats.org/presentationml/2006/ole">
            <mc:AlternateContent xmlns:mc="http://schemas.openxmlformats.org/markup-compatibility/2006">
              <mc:Choice xmlns:v="urn:schemas-microsoft-com:vml" Requires="v">
                <p:oleObj spid="_x0000_s6" name="Equation" r:id="rId12" imgW="1214755" imgH="121285" progId="Equation.3">
                  <p:embed/>
                </p:oleObj>
              </mc:Choice>
              <mc:Fallback>
                <p:oleObj name="Equation" r:id="rId12" imgW="1214755" imgH="121285" progId="Equation.3">
                  <p:embed/>
                  <p:pic>
                    <p:nvPicPr>
                      <p:cNvPr id="0" name="Object 59"/>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08213" y="4961890"/>
                        <a:ext cx="3714750" cy="40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288828" name="Group 60"/>
          <p:cNvGrpSpPr/>
          <p:nvPr/>
        </p:nvGrpSpPr>
        <p:grpSpPr bwMode="auto">
          <a:xfrm>
            <a:off x="3071813" y="497840"/>
            <a:ext cx="503237" cy="503238"/>
            <a:chOff x="884" y="210"/>
            <a:chExt cx="317" cy="317"/>
          </a:xfrm>
        </p:grpSpPr>
        <p:sp>
          <p:nvSpPr>
            <p:cNvPr id="288829" name="Line 61"/>
            <p:cNvSpPr>
              <a:spLocks noChangeShapeType="1"/>
            </p:cNvSpPr>
            <p:nvPr/>
          </p:nvSpPr>
          <p:spPr bwMode="auto">
            <a:xfrm>
              <a:off x="884" y="527"/>
              <a:ext cx="317" cy="0"/>
            </a:xfrm>
            <a:prstGeom prst="line">
              <a:avLst/>
            </a:prstGeom>
            <a:noFill/>
            <a:ln w="28575" cap="sq">
              <a:solidFill>
                <a:schemeClr val="tx1"/>
              </a:solidFill>
              <a:round/>
              <a:headEnd type="triangle" w="med" len="med"/>
            </a:ln>
            <a:effectLst>
              <a:prstShdw prst="shdw17" dist="17961" dir="2700000">
                <a:schemeClr val="tx1">
                  <a:gamma/>
                  <a:shade val="60000"/>
                  <a:invGamma/>
                </a:schemeClr>
              </a:prstShdw>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3366"/>
                </a:solidFill>
                <a:effectLst/>
                <a:uLnTx/>
                <a:uFillTx/>
                <a:latin typeface="Arial" panose="020B0604020202090204" pitchFamily="34" charset="0"/>
                <a:ea typeface="+mn-ea"/>
                <a:cs typeface="+mn-cs"/>
              </a:endParaRPr>
            </a:p>
          </p:txBody>
        </p:sp>
        <p:sp>
          <p:nvSpPr>
            <p:cNvPr id="158736" name="Text Box 62"/>
            <p:cNvSpPr txBox="1">
              <a:spLocks noChangeArrowheads="1"/>
            </p:cNvSpPr>
            <p:nvPr/>
          </p:nvSpPr>
          <p:spPr bwMode="auto">
            <a:xfrm>
              <a:off x="884" y="210"/>
              <a:ext cx="273" cy="290"/>
            </a:xfrm>
            <a:prstGeom prst="rect">
              <a:avLst/>
            </a:prstGeom>
            <a:noFill/>
            <a:ln>
              <a:noFill/>
            </a:ln>
            <a:effectLst>
              <a:prstShdw prst="shdw17" dist="17961" dir="2700000">
                <a:srgbClr val="3D5C99"/>
              </a:prstShdw>
            </a:effectLst>
            <a:extLst>
              <a:ext uri="{909E8E84-426E-40DD-AFC4-6F175D3DCCD1}">
                <a14:hiddenFill xmlns:a14="http://schemas.microsoft.com/office/drawing/2010/main">
                  <a:blipFill dpi="0" rotWithShape="0">
                    <a:blip r:embed="rId7"/>
                    <a:srcRect/>
                    <a:tile tx="0" ty="0" sx="100000" sy="100000" flip="none" algn="tl"/>
                  </a:blipFill>
                </a14:hiddenFill>
              </a:ext>
              <a:ext uri="{91240B29-F687-4F45-9708-019B960494DF}">
                <a14:hiddenLine xmlns:a14="http://schemas.microsoft.com/office/drawing/2010/main" w="28575">
                  <a:solidFill>
                    <a:schemeClr val="bg1"/>
                  </a:solidFill>
                  <a:miter lim="800000"/>
                  <a:headEnd/>
                  <a:tailEnd/>
                </a14:hiddenLine>
              </a:ext>
            </a:extLst>
          </p:spPr>
          <p:txBody>
            <a:bodyP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marL="0" marR="0" lvl="0" indent="0" algn="ctr" defTabSz="914400" rtl="0" eaLnBrk="0" fontAlgn="base" latinLnBrk="0" hangingPunct="0">
                <a:lnSpc>
                  <a:spcPct val="100000"/>
                </a:lnSpc>
                <a:spcBef>
                  <a:spcPct val="50000"/>
                </a:spcBef>
                <a:spcAft>
                  <a:spcPct val="0"/>
                </a:spcAft>
                <a:buClrTx/>
                <a:buSzTx/>
                <a:buFontTx/>
                <a:buNone/>
                <a:defRPr/>
              </a:pPr>
              <a:r>
                <a:rPr kumimoji="1" lang="en-US" altLang="zh-CN" sz="2400" b="1" i="0" u="none" strike="noStrike" kern="1200" cap="none" spc="0" normalizeH="0" baseline="0" noProof="0">
                  <a:ln>
                    <a:noFill/>
                  </a:ln>
                  <a:solidFill>
                    <a:srgbClr val="003366"/>
                  </a:solidFill>
                  <a:effectLst/>
                  <a:uLnTx/>
                  <a:uFillTx/>
                  <a:latin typeface="Times New Roman" panose="02020503050405090304" pitchFamily="18" charset="0"/>
                  <a:ea typeface="仿宋_GB2312" pitchFamily="49" charset="-122"/>
                  <a:cs typeface="+mn-cs"/>
                  <a:sym typeface="Symbol" panose="05050102010706020507" pitchFamily="18" charset="2"/>
                </a:rPr>
                <a:t>I</a:t>
              </a:r>
              <a:r>
                <a:rPr kumimoji="1" lang="en-US" altLang="zh-CN" sz="2400" b="1" i="0" u="none" strike="noStrike" kern="1200" cap="none" spc="0" normalizeH="0" baseline="-25000" noProof="0">
                  <a:ln>
                    <a:noFill/>
                  </a:ln>
                  <a:solidFill>
                    <a:srgbClr val="003366"/>
                  </a:solidFill>
                  <a:effectLst/>
                  <a:uLnTx/>
                  <a:uFillTx/>
                  <a:latin typeface="Times New Roman" panose="02020503050405090304" pitchFamily="18" charset="0"/>
                  <a:ea typeface="仿宋_GB2312" pitchFamily="49" charset="-122"/>
                  <a:cs typeface="+mn-cs"/>
                  <a:sym typeface="Symbol" panose="05050102010706020507" pitchFamily="18" charset="2"/>
                </a:rPr>
                <a:t>1</a:t>
              </a:r>
              <a:endParaRPr kumimoji="1" lang="en-US" altLang="zh-CN" sz="2400" b="1" i="0" u="none" strike="noStrike" kern="1200" cap="none" spc="0" normalizeH="0" baseline="0" noProof="0">
                <a:ln>
                  <a:noFill/>
                </a:ln>
                <a:solidFill>
                  <a:srgbClr val="003366"/>
                </a:solidFill>
                <a:effectLst/>
                <a:uLnTx/>
                <a:uFillTx/>
                <a:latin typeface="Times New Roman" panose="02020503050405090304" pitchFamily="18" charset="0"/>
                <a:ea typeface="仿宋_GB2312" pitchFamily="49" charset="-122"/>
                <a:cs typeface="+mn-cs"/>
                <a:sym typeface="Symbol" panose="05050102010706020507" pitchFamily="18" charset="2"/>
              </a:endParaRPr>
            </a:p>
          </p:txBody>
        </p:sp>
      </p:grpSp>
      <p:sp>
        <p:nvSpPr>
          <p:cNvPr id="8" name="灯片编号占位符 7"/>
          <p:cNvSpPr>
            <a:spLocks noGrp="1"/>
          </p:cNvSpPr>
          <p:nvPr>
            <p:ph type="sldNum" sz="quarter" idx="12"/>
            <p:custDataLst>
              <p:tags r:id="rId14"/>
            </p:custDataLst>
          </p:nvPr>
        </p:nvSpPr>
        <p:spPr/>
        <p:txBody>
          <a:bodyPr/>
          <a:lstStyle/>
          <a:p>
            <a:fld id="{6D22F896-40B5-4ADD-8801-0D06FADFA095}" type="slidenum">
              <a:rPr lang="en-US" dirty="0"/>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88774"/>
                                        </p:tgtEl>
                                        <p:attrNameLst>
                                          <p:attrName>style.visibility</p:attrName>
                                        </p:attrNameLst>
                                      </p:cBhvr>
                                      <p:to>
                                        <p:strVal val="visible"/>
                                      </p:to>
                                    </p:set>
                                    <p:anim calcmode="lin" valueType="num">
                                      <p:cBhvr additive="base">
                                        <p:cTn id="7" dur="500" fill="hold"/>
                                        <p:tgtEl>
                                          <p:spTgt spid="288774"/>
                                        </p:tgtEl>
                                        <p:attrNameLst>
                                          <p:attrName>ppt_x</p:attrName>
                                        </p:attrNameLst>
                                      </p:cBhvr>
                                      <p:tavLst>
                                        <p:tav tm="0">
                                          <p:val>
                                            <p:strVal val="0-#ppt_w/2"/>
                                          </p:val>
                                        </p:tav>
                                        <p:tav tm="100000">
                                          <p:val>
                                            <p:strVal val="#ppt_x"/>
                                          </p:val>
                                        </p:tav>
                                      </p:tavLst>
                                    </p:anim>
                                    <p:anim calcmode="lin" valueType="num">
                                      <p:cBhvr additive="base">
                                        <p:cTn id="8" dur="500" fill="hold"/>
                                        <p:tgtEl>
                                          <p:spTgt spid="28877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1" presetClass="entr" presetSubtype="0" fill="hold" nodeType="clickEffect">
                                  <p:stCondLst>
                                    <p:cond delay="0"/>
                                  </p:stCondLst>
                                  <p:childTnLst>
                                    <p:set>
                                      <p:cBhvr>
                                        <p:cTn id="12" dur="1" fill="hold">
                                          <p:stCondLst>
                                            <p:cond delay="0"/>
                                          </p:stCondLst>
                                        </p:cTn>
                                        <p:tgtEl>
                                          <p:spTgt spid="288828"/>
                                        </p:tgtEl>
                                        <p:attrNameLst>
                                          <p:attrName>style.visibility</p:attrName>
                                        </p:attrNameLst>
                                      </p:cBhvr>
                                      <p:to>
                                        <p:strVal val="visible"/>
                                      </p:to>
                                    </p:set>
                                    <p:animEffect transition="in" filter="fade">
                                      <p:cBhvr>
                                        <p:cTn id="13" dur="770" decel="100000"/>
                                        <p:tgtEl>
                                          <p:spTgt spid="288828"/>
                                        </p:tgtEl>
                                      </p:cBhvr>
                                    </p:animEffect>
                                    <p:animScale>
                                      <p:cBhvr>
                                        <p:cTn id="14" dur="770" decel="100000"/>
                                        <p:tgtEl>
                                          <p:spTgt spid="288828"/>
                                        </p:tgtEl>
                                      </p:cBhvr>
                                      <p:from x="10000" y="10000"/>
                                      <p:to x="200000" y="450000"/>
                                    </p:animScale>
                                    <p:animScale>
                                      <p:cBhvr>
                                        <p:cTn id="15" dur="1230" accel="100000" fill="hold">
                                          <p:stCondLst>
                                            <p:cond delay="770"/>
                                          </p:stCondLst>
                                        </p:cTn>
                                        <p:tgtEl>
                                          <p:spTgt spid="288828"/>
                                        </p:tgtEl>
                                      </p:cBhvr>
                                      <p:from x="200000" y="450000"/>
                                      <p:to x="100000" y="100000"/>
                                    </p:animScale>
                                    <p:set>
                                      <p:cBhvr>
                                        <p:cTn id="16" dur="770" fill="hold"/>
                                        <p:tgtEl>
                                          <p:spTgt spid="288828"/>
                                        </p:tgtEl>
                                        <p:attrNameLst>
                                          <p:attrName>ppt_x</p:attrName>
                                        </p:attrNameLst>
                                      </p:cBhvr>
                                      <p:to>
                                        <p:strVal val="(0.5)"/>
                                      </p:to>
                                    </p:set>
                                    <p:anim from="(0.5)" to="(#ppt_x)" calcmode="lin" valueType="num">
                                      <p:cBhvr>
                                        <p:cTn id="17" dur="1230" accel="100000" fill="hold">
                                          <p:stCondLst>
                                            <p:cond delay="770"/>
                                          </p:stCondLst>
                                        </p:cTn>
                                        <p:tgtEl>
                                          <p:spTgt spid="288828"/>
                                        </p:tgtEl>
                                        <p:attrNameLst>
                                          <p:attrName>ppt_x</p:attrName>
                                        </p:attrNameLst>
                                      </p:cBhvr>
                                    </p:anim>
                                    <p:set>
                                      <p:cBhvr>
                                        <p:cTn id="18" dur="770" fill="hold"/>
                                        <p:tgtEl>
                                          <p:spTgt spid="288828"/>
                                        </p:tgtEl>
                                        <p:attrNameLst>
                                          <p:attrName>ppt_y</p:attrName>
                                        </p:attrNameLst>
                                      </p:cBhvr>
                                      <p:to>
                                        <p:strVal val="(#ppt_y+0.4)"/>
                                      </p:to>
                                    </p:set>
                                    <p:anim from="(#ppt_y+0.4)" to="(#ppt_y)" calcmode="lin" valueType="num">
                                      <p:cBhvr>
                                        <p:cTn id="19" dur="1230" accel="100000" fill="hold">
                                          <p:stCondLst>
                                            <p:cond delay="770"/>
                                          </p:stCondLst>
                                        </p:cTn>
                                        <p:tgtEl>
                                          <p:spTgt spid="288828"/>
                                        </p:tgtEl>
                                        <p:attrNameLst>
                                          <p:attrName>ppt_y</p:attrName>
                                        </p:attrNameLst>
                                      </p:cBhvr>
                                    </p:anim>
                                  </p:childTnLst>
                                </p:cTn>
                              </p:par>
                            </p:childTnLst>
                          </p:cTn>
                        </p:par>
                      </p:childTnLst>
                    </p:cTn>
                  </p:par>
                  <p:par>
                    <p:cTn id="20" fill="hold">
                      <p:stCondLst>
                        <p:cond delay="indefinite"/>
                      </p:stCondLst>
                      <p:childTnLst>
                        <p:par>
                          <p:cTn id="21" fill="hold">
                            <p:stCondLst>
                              <p:cond delay="0"/>
                            </p:stCondLst>
                            <p:childTnLst>
                              <p:par>
                                <p:cTn id="22" presetID="15" presetClass="entr" presetSubtype="0" fill="hold" nodeType="clickEffect">
                                  <p:stCondLst>
                                    <p:cond delay="0"/>
                                  </p:stCondLst>
                                  <p:childTnLst>
                                    <p:set>
                                      <p:cBhvr>
                                        <p:cTn id="23" dur="1" fill="hold">
                                          <p:stCondLst>
                                            <p:cond delay="0"/>
                                          </p:stCondLst>
                                        </p:cTn>
                                        <p:tgtEl>
                                          <p:spTgt spid="288771"/>
                                        </p:tgtEl>
                                        <p:attrNameLst>
                                          <p:attrName>style.visibility</p:attrName>
                                        </p:attrNameLst>
                                      </p:cBhvr>
                                      <p:to>
                                        <p:strVal val="visible"/>
                                      </p:to>
                                    </p:set>
                                    <p:anim calcmode="lin" valueType="num">
                                      <p:cBhvr>
                                        <p:cTn id="24" dur="1000" fill="hold"/>
                                        <p:tgtEl>
                                          <p:spTgt spid="288771"/>
                                        </p:tgtEl>
                                        <p:attrNameLst>
                                          <p:attrName>ppt_w</p:attrName>
                                        </p:attrNameLst>
                                      </p:cBhvr>
                                      <p:tavLst>
                                        <p:tav tm="0">
                                          <p:val>
                                            <p:fltVal val="0"/>
                                          </p:val>
                                        </p:tav>
                                        <p:tav tm="100000">
                                          <p:val>
                                            <p:strVal val="#ppt_w"/>
                                          </p:val>
                                        </p:tav>
                                      </p:tavLst>
                                    </p:anim>
                                    <p:anim calcmode="lin" valueType="num">
                                      <p:cBhvr>
                                        <p:cTn id="25" dur="1000" fill="hold"/>
                                        <p:tgtEl>
                                          <p:spTgt spid="288771"/>
                                        </p:tgtEl>
                                        <p:attrNameLst>
                                          <p:attrName>ppt_h</p:attrName>
                                        </p:attrNameLst>
                                      </p:cBhvr>
                                      <p:tavLst>
                                        <p:tav tm="0">
                                          <p:val>
                                            <p:fltVal val="0"/>
                                          </p:val>
                                        </p:tav>
                                        <p:tav tm="100000">
                                          <p:val>
                                            <p:strVal val="#ppt_h"/>
                                          </p:val>
                                        </p:tav>
                                      </p:tavLst>
                                    </p:anim>
                                    <p:anim calcmode="lin" valueType="num">
                                      <p:cBhvr>
                                        <p:cTn id="26" dur="1000" fill="hold"/>
                                        <p:tgtEl>
                                          <p:spTgt spid="288771"/>
                                        </p:tgtEl>
                                        <p:attrNameLst>
                                          <p:attrName>ppt_x</p:attrName>
                                        </p:attrNameLst>
                                      </p:cBhvr>
                                      <p:tavLst>
                                        <p:tav tm="0" fmla="#ppt_x+(cos(-2*pi*(1-$))*-#ppt_x-sin(-2*pi*(1-$))*(1-#ppt_y))*(1-$)">
                                          <p:val>
                                            <p:fltVal val="0"/>
                                          </p:val>
                                        </p:tav>
                                        <p:tav tm="100000">
                                          <p:val>
                                            <p:fltVal val="1"/>
                                          </p:val>
                                        </p:tav>
                                      </p:tavLst>
                                    </p:anim>
                                    <p:anim calcmode="lin" valueType="num">
                                      <p:cBhvr>
                                        <p:cTn id="27" dur="1000" fill="hold"/>
                                        <p:tgtEl>
                                          <p:spTgt spid="288771"/>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288770"/>
                                        </p:tgtEl>
                                        <p:attrNameLst>
                                          <p:attrName>style.visibility</p:attrName>
                                        </p:attrNameLst>
                                      </p:cBhvr>
                                      <p:to>
                                        <p:strVal val="visible"/>
                                      </p:to>
                                    </p:set>
                                    <p:animEffect transition="in" filter="wipe(left)">
                                      <p:cBhvr>
                                        <p:cTn id="32" dur="2000"/>
                                        <p:tgtEl>
                                          <p:spTgt spid="288770"/>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288772"/>
                                        </p:tgtEl>
                                        <p:attrNameLst>
                                          <p:attrName>style.visibility</p:attrName>
                                        </p:attrNameLst>
                                      </p:cBhvr>
                                      <p:to>
                                        <p:strVal val="visible"/>
                                      </p:to>
                                    </p:set>
                                    <p:animEffect transition="in" filter="wipe(left)">
                                      <p:cBhvr>
                                        <p:cTn id="37" dur="2000"/>
                                        <p:tgtEl>
                                          <p:spTgt spid="288772"/>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288773"/>
                                        </p:tgtEl>
                                        <p:attrNameLst>
                                          <p:attrName>style.visibility</p:attrName>
                                        </p:attrNameLst>
                                      </p:cBhvr>
                                      <p:to>
                                        <p:strVal val="visible"/>
                                      </p:to>
                                    </p:set>
                                    <p:animEffect transition="in" filter="wipe(left)">
                                      <p:cBhvr>
                                        <p:cTn id="42" dur="2000"/>
                                        <p:tgtEl>
                                          <p:spTgt spid="288773"/>
                                        </p:tgtEl>
                                      </p:cBhvr>
                                    </p:animEffect>
                                  </p:childTnLst>
                                </p:cTn>
                              </p:par>
                            </p:childTnLst>
                          </p:cTn>
                        </p:par>
                      </p:childTnLst>
                    </p:cTn>
                  </p:par>
                  <p:par>
                    <p:cTn id="43" fill="hold">
                      <p:stCondLst>
                        <p:cond delay="indefinite"/>
                      </p:stCondLst>
                      <p:childTnLst>
                        <p:par>
                          <p:cTn id="44" fill="hold">
                            <p:stCondLst>
                              <p:cond delay="0"/>
                            </p:stCondLst>
                            <p:childTnLst>
                              <p:par>
                                <p:cTn id="45" presetID="2" presetClass="entr" presetSubtype="2" fill="hold" nodeType="clickEffect">
                                  <p:stCondLst>
                                    <p:cond delay="0"/>
                                  </p:stCondLst>
                                  <p:childTnLst>
                                    <p:set>
                                      <p:cBhvr>
                                        <p:cTn id="46" dur="1" fill="hold">
                                          <p:stCondLst>
                                            <p:cond delay="0"/>
                                          </p:stCondLst>
                                        </p:cTn>
                                        <p:tgtEl>
                                          <p:spTgt spid="288797"/>
                                        </p:tgtEl>
                                        <p:attrNameLst>
                                          <p:attrName>style.visibility</p:attrName>
                                        </p:attrNameLst>
                                      </p:cBhvr>
                                      <p:to>
                                        <p:strVal val="visible"/>
                                      </p:to>
                                    </p:set>
                                    <p:anim calcmode="lin" valueType="num">
                                      <p:cBhvr additive="base">
                                        <p:cTn id="47" dur="500" fill="hold"/>
                                        <p:tgtEl>
                                          <p:spTgt spid="288797"/>
                                        </p:tgtEl>
                                        <p:attrNameLst>
                                          <p:attrName>ppt_x</p:attrName>
                                        </p:attrNameLst>
                                      </p:cBhvr>
                                      <p:tavLst>
                                        <p:tav tm="0">
                                          <p:val>
                                            <p:strVal val="1+#ppt_w/2"/>
                                          </p:val>
                                        </p:tav>
                                        <p:tav tm="100000">
                                          <p:val>
                                            <p:strVal val="#ppt_x"/>
                                          </p:val>
                                        </p:tav>
                                      </p:tavLst>
                                    </p:anim>
                                    <p:anim calcmode="lin" valueType="num">
                                      <p:cBhvr additive="base">
                                        <p:cTn id="48" dur="500" fill="hold"/>
                                        <p:tgtEl>
                                          <p:spTgt spid="288797"/>
                                        </p:tgtEl>
                                        <p:attrNameLst>
                                          <p:attrName>ppt_y</p:attrName>
                                        </p:attrNameLst>
                                      </p:cBhvr>
                                      <p:tavLst>
                                        <p:tav tm="0">
                                          <p:val>
                                            <p:strVal val="#ppt_y"/>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nodeType="clickEffect">
                                  <p:stCondLst>
                                    <p:cond delay="0"/>
                                  </p:stCondLst>
                                  <p:childTnLst>
                                    <p:set>
                                      <p:cBhvr>
                                        <p:cTn id="52" dur="1" fill="hold">
                                          <p:stCondLst>
                                            <p:cond delay="0"/>
                                          </p:stCondLst>
                                        </p:cTn>
                                        <p:tgtEl>
                                          <p:spTgt spid="288821"/>
                                        </p:tgtEl>
                                        <p:attrNameLst>
                                          <p:attrName>style.visibility</p:attrName>
                                        </p:attrNameLst>
                                      </p:cBhvr>
                                      <p:to>
                                        <p:strVal val="visible"/>
                                      </p:to>
                                    </p:set>
                                    <p:anim calcmode="lin" valueType="num">
                                      <p:cBhvr additive="base">
                                        <p:cTn id="53" dur="500" fill="hold"/>
                                        <p:tgtEl>
                                          <p:spTgt spid="288821"/>
                                        </p:tgtEl>
                                        <p:attrNameLst>
                                          <p:attrName>ppt_x</p:attrName>
                                        </p:attrNameLst>
                                      </p:cBhvr>
                                      <p:tavLst>
                                        <p:tav tm="0">
                                          <p:val>
                                            <p:strVal val="#ppt_x"/>
                                          </p:val>
                                        </p:tav>
                                        <p:tav tm="100000">
                                          <p:val>
                                            <p:strVal val="#ppt_x"/>
                                          </p:val>
                                        </p:tav>
                                      </p:tavLst>
                                    </p:anim>
                                    <p:anim calcmode="lin" valueType="num">
                                      <p:cBhvr additive="base">
                                        <p:cTn id="54" dur="500" fill="hold"/>
                                        <p:tgtEl>
                                          <p:spTgt spid="288821"/>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15" presetClass="entr" presetSubtype="0" fill="hold" nodeType="clickEffect">
                                  <p:stCondLst>
                                    <p:cond delay="0"/>
                                  </p:stCondLst>
                                  <p:childTnLst>
                                    <p:set>
                                      <p:cBhvr>
                                        <p:cTn id="58" dur="1" fill="hold">
                                          <p:stCondLst>
                                            <p:cond delay="0"/>
                                          </p:stCondLst>
                                        </p:cTn>
                                        <p:tgtEl>
                                          <p:spTgt spid="288824"/>
                                        </p:tgtEl>
                                        <p:attrNameLst>
                                          <p:attrName>style.visibility</p:attrName>
                                        </p:attrNameLst>
                                      </p:cBhvr>
                                      <p:to>
                                        <p:strVal val="visible"/>
                                      </p:to>
                                    </p:set>
                                    <p:anim calcmode="lin" valueType="num">
                                      <p:cBhvr>
                                        <p:cTn id="59" dur="1000" fill="hold"/>
                                        <p:tgtEl>
                                          <p:spTgt spid="288824"/>
                                        </p:tgtEl>
                                        <p:attrNameLst>
                                          <p:attrName>ppt_w</p:attrName>
                                        </p:attrNameLst>
                                      </p:cBhvr>
                                      <p:tavLst>
                                        <p:tav tm="0">
                                          <p:val>
                                            <p:fltVal val="0"/>
                                          </p:val>
                                        </p:tav>
                                        <p:tav tm="100000">
                                          <p:val>
                                            <p:strVal val="#ppt_w"/>
                                          </p:val>
                                        </p:tav>
                                      </p:tavLst>
                                    </p:anim>
                                    <p:anim calcmode="lin" valueType="num">
                                      <p:cBhvr>
                                        <p:cTn id="60" dur="1000" fill="hold"/>
                                        <p:tgtEl>
                                          <p:spTgt spid="288824"/>
                                        </p:tgtEl>
                                        <p:attrNameLst>
                                          <p:attrName>ppt_h</p:attrName>
                                        </p:attrNameLst>
                                      </p:cBhvr>
                                      <p:tavLst>
                                        <p:tav tm="0">
                                          <p:val>
                                            <p:fltVal val="0"/>
                                          </p:val>
                                        </p:tav>
                                        <p:tav tm="100000">
                                          <p:val>
                                            <p:strVal val="#ppt_h"/>
                                          </p:val>
                                        </p:tav>
                                      </p:tavLst>
                                    </p:anim>
                                    <p:anim calcmode="lin" valueType="num">
                                      <p:cBhvr>
                                        <p:cTn id="61" dur="1000" fill="hold"/>
                                        <p:tgtEl>
                                          <p:spTgt spid="288824"/>
                                        </p:tgtEl>
                                        <p:attrNameLst>
                                          <p:attrName>ppt_x</p:attrName>
                                        </p:attrNameLst>
                                      </p:cBhvr>
                                      <p:tavLst>
                                        <p:tav tm="0" fmla="#ppt_x+(cos(-2*pi*(1-$))*-#ppt_x-sin(-2*pi*(1-$))*(1-#ppt_y))*(1-$)">
                                          <p:val>
                                            <p:fltVal val="0"/>
                                          </p:val>
                                        </p:tav>
                                        <p:tav tm="100000">
                                          <p:val>
                                            <p:fltVal val="1"/>
                                          </p:val>
                                        </p:tav>
                                      </p:tavLst>
                                    </p:anim>
                                    <p:anim calcmode="lin" valueType="num">
                                      <p:cBhvr>
                                        <p:cTn id="62" dur="1000" fill="hold"/>
                                        <p:tgtEl>
                                          <p:spTgt spid="288824"/>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nodeType="clickEffect">
                                  <p:stCondLst>
                                    <p:cond delay="0"/>
                                  </p:stCondLst>
                                  <p:childTnLst>
                                    <p:set>
                                      <p:cBhvr>
                                        <p:cTn id="66" dur="1" fill="hold">
                                          <p:stCondLst>
                                            <p:cond delay="0"/>
                                          </p:stCondLst>
                                        </p:cTn>
                                        <p:tgtEl>
                                          <p:spTgt spid="288825"/>
                                        </p:tgtEl>
                                        <p:attrNameLst>
                                          <p:attrName>style.visibility</p:attrName>
                                        </p:attrNameLst>
                                      </p:cBhvr>
                                      <p:to>
                                        <p:strVal val="visible"/>
                                      </p:to>
                                    </p:set>
                                    <p:animEffect transition="in" filter="wipe(left)">
                                      <p:cBhvr>
                                        <p:cTn id="67" dur="2000"/>
                                        <p:tgtEl>
                                          <p:spTgt spid="288825"/>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nodeType="clickEffect">
                                  <p:stCondLst>
                                    <p:cond delay="0"/>
                                  </p:stCondLst>
                                  <p:childTnLst>
                                    <p:set>
                                      <p:cBhvr>
                                        <p:cTn id="71" dur="1" fill="hold">
                                          <p:stCondLst>
                                            <p:cond delay="0"/>
                                          </p:stCondLst>
                                        </p:cTn>
                                        <p:tgtEl>
                                          <p:spTgt spid="288826"/>
                                        </p:tgtEl>
                                        <p:attrNameLst>
                                          <p:attrName>style.visibility</p:attrName>
                                        </p:attrNameLst>
                                      </p:cBhvr>
                                      <p:to>
                                        <p:strVal val="visible"/>
                                      </p:to>
                                    </p:set>
                                    <p:animEffect transition="in" filter="wipe(left)">
                                      <p:cBhvr>
                                        <p:cTn id="72" dur="2000"/>
                                        <p:tgtEl>
                                          <p:spTgt spid="288826"/>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nodeType="clickEffect">
                                  <p:stCondLst>
                                    <p:cond delay="0"/>
                                  </p:stCondLst>
                                  <p:childTnLst>
                                    <p:set>
                                      <p:cBhvr>
                                        <p:cTn id="76" dur="1" fill="hold">
                                          <p:stCondLst>
                                            <p:cond delay="0"/>
                                          </p:stCondLst>
                                        </p:cTn>
                                        <p:tgtEl>
                                          <p:spTgt spid="288827"/>
                                        </p:tgtEl>
                                        <p:attrNameLst>
                                          <p:attrName>style.visibility</p:attrName>
                                        </p:attrNameLst>
                                      </p:cBhvr>
                                      <p:to>
                                        <p:strVal val="visible"/>
                                      </p:to>
                                    </p:set>
                                    <p:animEffect transition="in" filter="wipe(left)">
                                      <p:cBhvr>
                                        <p:cTn id="77" dur="2000"/>
                                        <p:tgtEl>
                                          <p:spTgt spid="2888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8771" grpId="0"/>
      <p:bldP spid="288824" grpId="0"/>
    </p:bld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6"/>
          <p:cNvSpPr>
            <a:spLocks noChangeArrowheads="1"/>
          </p:cNvSpPr>
          <p:nvPr/>
        </p:nvSpPr>
        <p:spPr bwMode="auto">
          <a:xfrm>
            <a:off x="1657350" y="820420"/>
            <a:ext cx="5383213" cy="1107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type="none" w="med" len="lg"/>
              </a14:hiddenLine>
            </a:ext>
          </a:extLst>
        </p:spPr>
        <p:txBody>
          <a:bodyPr lIns="0" tIns="0" rIns="0" bIns="0">
            <a:spAutoFit/>
          </a:bodyPr>
          <a:lstStyle/>
          <a:p>
            <a:pPr algn="l"/>
            <a:r>
              <a:rPr kumimoji="1" lang="en-US" altLang="zh-CN" dirty="0">
                <a:latin typeface="Times New Roman" panose="02020503050405090304" pitchFamily="18" charset="0"/>
              </a:rPr>
              <a:t>[</a:t>
            </a:r>
            <a:r>
              <a:rPr kumimoji="1" lang="zh-CN" altLang="en-US" dirty="0">
                <a:latin typeface="Times New Roman" panose="02020503050405090304" pitchFamily="18" charset="0"/>
              </a:rPr>
              <a:t>例题</a:t>
            </a:r>
            <a:r>
              <a:rPr kumimoji="1" lang="en-US" altLang="zh-CN" dirty="0">
                <a:latin typeface="Times New Roman" panose="02020503050405090304" pitchFamily="18" charset="0"/>
              </a:rPr>
              <a:t>] </a:t>
            </a:r>
            <a:r>
              <a:rPr kumimoji="1" lang="zh-CN" altLang="en-US" dirty="0">
                <a:latin typeface="Times New Roman" panose="02020503050405090304" pitchFamily="18" charset="0"/>
              </a:rPr>
              <a:t>已知右图</a:t>
            </a:r>
            <a:r>
              <a:rPr kumimoji="1" lang="en-US" altLang="zh-CN" i="1" dirty="0">
                <a:latin typeface="Times New Roman" panose="02020503050405090304" pitchFamily="18" charset="0"/>
              </a:rPr>
              <a:t>U</a:t>
            </a:r>
            <a:r>
              <a:rPr kumimoji="1" lang="en-US" altLang="zh-CN" baseline="-25000" dirty="0">
                <a:latin typeface="Times New Roman" panose="02020503050405090304" pitchFamily="18" charset="0"/>
              </a:rPr>
              <a:t>S</a:t>
            </a:r>
            <a:r>
              <a:rPr kumimoji="1" lang="en-US" altLang="zh-CN" dirty="0">
                <a:latin typeface="Times New Roman" panose="02020503050405090304" pitchFamily="18" charset="0"/>
              </a:rPr>
              <a:t>=54V,</a:t>
            </a:r>
            <a:r>
              <a:rPr kumimoji="1" lang="en-US" altLang="zh-CN" i="1" dirty="0">
                <a:latin typeface="Times New Roman" panose="02020503050405090304" pitchFamily="18" charset="0"/>
              </a:rPr>
              <a:t>R</a:t>
            </a:r>
            <a:r>
              <a:rPr kumimoji="1" lang="en-US" altLang="zh-CN" baseline="-25000" dirty="0">
                <a:latin typeface="Times New Roman" panose="02020503050405090304" pitchFamily="18" charset="0"/>
              </a:rPr>
              <a:t>1</a:t>
            </a:r>
            <a:r>
              <a:rPr kumimoji="1" lang="en-US" altLang="zh-CN" dirty="0">
                <a:latin typeface="Times New Roman" panose="02020503050405090304" pitchFamily="18" charset="0"/>
              </a:rPr>
              <a:t>=9Ω</a:t>
            </a:r>
            <a:r>
              <a:rPr kumimoji="1" lang="zh-CN" altLang="en-US" dirty="0">
                <a:latin typeface="Times New Roman" panose="02020503050405090304" pitchFamily="18" charset="0"/>
              </a:rPr>
              <a:t>，</a:t>
            </a:r>
            <a:r>
              <a:rPr kumimoji="1" lang="en-US" altLang="zh-CN" i="1" dirty="0">
                <a:latin typeface="Times New Roman" panose="02020503050405090304" pitchFamily="18" charset="0"/>
              </a:rPr>
              <a:t>R</a:t>
            </a:r>
            <a:r>
              <a:rPr kumimoji="1" lang="en-US" altLang="zh-CN" baseline="-25000" dirty="0">
                <a:latin typeface="Times New Roman" panose="02020503050405090304" pitchFamily="18" charset="0"/>
              </a:rPr>
              <a:t>2</a:t>
            </a:r>
            <a:r>
              <a:rPr kumimoji="1" lang="en-US" altLang="zh-CN" dirty="0">
                <a:latin typeface="Times New Roman" panose="02020503050405090304" pitchFamily="18" charset="0"/>
              </a:rPr>
              <a:t>=18Ω</a:t>
            </a:r>
            <a:r>
              <a:rPr kumimoji="1" lang="zh-CN" altLang="en-US" dirty="0">
                <a:latin typeface="Times New Roman" panose="02020503050405090304" pitchFamily="18" charset="0"/>
              </a:rPr>
              <a:t>，与线性有源二端网络</a:t>
            </a:r>
            <a:r>
              <a:rPr kumimoji="1" lang="en-US" altLang="zh-CN" dirty="0">
                <a:latin typeface="Times New Roman" panose="02020503050405090304" pitchFamily="18" charset="0"/>
              </a:rPr>
              <a:t>N</a:t>
            </a:r>
            <a:r>
              <a:rPr kumimoji="1" lang="en-US" altLang="zh-CN" baseline="-25000" dirty="0">
                <a:latin typeface="Times New Roman" panose="02020503050405090304" pitchFamily="18" charset="0"/>
              </a:rPr>
              <a:t>A</a:t>
            </a:r>
            <a:r>
              <a:rPr kumimoji="1" lang="zh-CN" altLang="en-US" dirty="0">
                <a:latin typeface="Times New Roman" panose="02020503050405090304" pitchFamily="18" charset="0"/>
              </a:rPr>
              <a:t>连接如图所示</a:t>
            </a:r>
            <a:r>
              <a:rPr kumimoji="1" lang="en-US" altLang="zh-CN" dirty="0">
                <a:latin typeface="Times New Roman" panose="02020503050405090304" pitchFamily="18" charset="0"/>
              </a:rPr>
              <a:t>,</a:t>
            </a:r>
            <a:r>
              <a:rPr kumimoji="1" lang="zh-CN" altLang="en-US" dirty="0">
                <a:latin typeface="Times New Roman" panose="02020503050405090304" pitchFamily="18" charset="0"/>
              </a:rPr>
              <a:t>并测得</a:t>
            </a:r>
            <a:r>
              <a:rPr kumimoji="1" lang="en-US" altLang="zh-CN" i="1" dirty="0" err="1">
                <a:latin typeface="Times New Roman" panose="02020503050405090304" pitchFamily="18" charset="0"/>
              </a:rPr>
              <a:t>U</a:t>
            </a:r>
            <a:r>
              <a:rPr kumimoji="1" lang="en-US" altLang="zh-CN" baseline="-25000" dirty="0" err="1">
                <a:latin typeface="Times New Roman" panose="02020503050405090304" pitchFamily="18" charset="0"/>
              </a:rPr>
              <a:t>ab</a:t>
            </a:r>
            <a:r>
              <a:rPr kumimoji="1" lang="en-US" altLang="zh-CN" dirty="0">
                <a:latin typeface="Times New Roman" panose="02020503050405090304" pitchFamily="18" charset="0"/>
              </a:rPr>
              <a:t>=24V</a:t>
            </a:r>
            <a:r>
              <a:rPr kumimoji="1" lang="zh-CN" altLang="en-US" dirty="0">
                <a:latin typeface="Times New Roman" panose="02020503050405090304" pitchFamily="18" charset="0"/>
              </a:rPr>
              <a:t>；若将</a:t>
            </a:r>
            <a:r>
              <a:rPr kumimoji="1" lang="en-US" altLang="zh-CN" dirty="0">
                <a:latin typeface="Times New Roman" panose="02020503050405090304" pitchFamily="18" charset="0"/>
              </a:rPr>
              <a:t>a</a:t>
            </a:r>
            <a:r>
              <a:rPr kumimoji="1" lang="zh-CN" altLang="en-US" dirty="0">
                <a:latin typeface="Times New Roman" panose="02020503050405090304" pitchFamily="18" charset="0"/>
              </a:rPr>
              <a:t>、</a:t>
            </a:r>
            <a:r>
              <a:rPr kumimoji="1" lang="en-US" altLang="zh-CN" dirty="0">
                <a:latin typeface="Times New Roman" panose="02020503050405090304" pitchFamily="18" charset="0"/>
              </a:rPr>
              <a:t>b</a:t>
            </a:r>
            <a:r>
              <a:rPr kumimoji="1" lang="zh-CN" altLang="en-US" dirty="0">
                <a:latin typeface="Times New Roman" panose="02020503050405090304" pitchFamily="18" charset="0"/>
              </a:rPr>
              <a:t>短接，则短路电流为</a:t>
            </a:r>
            <a:r>
              <a:rPr kumimoji="1" lang="en-US" altLang="zh-CN" dirty="0">
                <a:latin typeface="Times New Roman" panose="02020503050405090304" pitchFamily="18" charset="0"/>
              </a:rPr>
              <a:t>10A</a:t>
            </a:r>
            <a:r>
              <a:rPr kumimoji="1" lang="zh-CN" altLang="en-US" dirty="0">
                <a:latin typeface="Times New Roman" panose="02020503050405090304" pitchFamily="18" charset="0"/>
              </a:rPr>
              <a:t>。</a:t>
            </a:r>
            <a:endParaRPr kumimoji="1" lang="zh-CN" altLang="en-US" dirty="0">
              <a:latin typeface="Times New Roman" panose="02020503050405090304" pitchFamily="18" charset="0"/>
            </a:endParaRPr>
          </a:p>
          <a:p>
            <a:pPr algn="l"/>
            <a:r>
              <a:rPr kumimoji="1" lang="zh-CN" altLang="en-US" dirty="0">
                <a:latin typeface="Times New Roman" panose="02020503050405090304" pitchFamily="18" charset="0"/>
              </a:rPr>
              <a:t>求：</a:t>
            </a:r>
            <a:r>
              <a:rPr kumimoji="1" lang="en-US" altLang="zh-CN" dirty="0">
                <a:latin typeface="Times New Roman" panose="02020503050405090304" pitchFamily="18" charset="0"/>
              </a:rPr>
              <a:t>N</a:t>
            </a:r>
            <a:r>
              <a:rPr kumimoji="1" lang="en-US" altLang="zh-CN" baseline="-25000" dirty="0">
                <a:latin typeface="Times New Roman" panose="02020503050405090304" pitchFamily="18" charset="0"/>
              </a:rPr>
              <a:t>A</a:t>
            </a:r>
            <a:r>
              <a:rPr kumimoji="1" lang="zh-CN" altLang="en-US" dirty="0">
                <a:latin typeface="Times New Roman" panose="02020503050405090304" pitchFamily="18" charset="0"/>
              </a:rPr>
              <a:t>在</a:t>
            </a:r>
            <a:r>
              <a:rPr kumimoji="1" lang="en-US" altLang="zh-CN" dirty="0">
                <a:latin typeface="Times New Roman" panose="02020503050405090304" pitchFamily="18" charset="0"/>
              </a:rPr>
              <a:t>a</a:t>
            </a:r>
            <a:r>
              <a:rPr kumimoji="1" lang="zh-CN" altLang="en-US" dirty="0">
                <a:latin typeface="Times New Roman" panose="02020503050405090304" pitchFamily="18" charset="0"/>
              </a:rPr>
              <a:t>、</a:t>
            </a:r>
            <a:r>
              <a:rPr kumimoji="1" lang="en-US" altLang="zh-CN" dirty="0">
                <a:latin typeface="Times New Roman" panose="02020503050405090304" pitchFamily="18" charset="0"/>
              </a:rPr>
              <a:t>b</a:t>
            </a:r>
            <a:r>
              <a:rPr kumimoji="1" lang="zh-CN" altLang="en-US" dirty="0">
                <a:latin typeface="Times New Roman" panose="02020503050405090304" pitchFamily="18" charset="0"/>
              </a:rPr>
              <a:t>处的戴维宁等效电路</a:t>
            </a:r>
            <a:r>
              <a:rPr kumimoji="1" lang="en-US" altLang="zh-CN" i="1" dirty="0">
                <a:latin typeface="Times New Roman" panose="02020503050405090304" pitchFamily="18" charset="0"/>
              </a:rPr>
              <a:t>U</a:t>
            </a:r>
            <a:r>
              <a:rPr kumimoji="1" lang="en-US" altLang="zh-CN" baseline="-25000" dirty="0">
                <a:latin typeface="Times New Roman" panose="02020503050405090304" pitchFamily="18" charset="0"/>
              </a:rPr>
              <a:t>0</a:t>
            </a:r>
            <a:r>
              <a:rPr kumimoji="1" lang="en-US" altLang="zh-CN" dirty="0">
                <a:latin typeface="Times New Roman" panose="02020503050405090304" pitchFamily="18" charset="0"/>
              </a:rPr>
              <a:t>=</a:t>
            </a:r>
            <a:r>
              <a:rPr kumimoji="1" lang="zh-CN" altLang="en-US" dirty="0">
                <a:latin typeface="Times New Roman" panose="02020503050405090304" pitchFamily="18" charset="0"/>
              </a:rPr>
              <a:t>？ </a:t>
            </a:r>
            <a:r>
              <a:rPr kumimoji="1" lang="en-US" altLang="zh-CN" i="1" dirty="0">
                <a:latin typeface="Times New Roman" panose="02020503050405090304" pitchFamily="18" charset="0"/>
              </a:rPr>
              <a:t>R</a:t>
            </a:r>
            <a:r>
              <a:rPr kumimoji="1" lang="en-US" altLang="zh-CN" baseline="-25000" dirty="0">
                <a:latin typeface="Times New Roman" panose="02020503050405090304" pitchFamily="18" charset="0"/>
              </a:rPr>
              <a:t>0</a:t>
            </a:r>
            <a:r>
              <a:rPr kumimoji="1" lang="en-US" altLang="zh-CN" dirty="0">
                <a:latin typeface="Times New Roman" panose="02020503050405090304" pitchFamily="18" charset="0"/>
              </a:rPr>
              <a:t>=</a:t>
            </a:r>
            <a:r>
              <a:rPr kumimoji="1" lang="zh-CN" altLang="en-US" dirty="0">
                <a:latin typeface="Times New Roman" panose="02020503050405090304" pitchFamily="18" charset="0"/>
              </a:rPr>
              <a:t>？ </a:t>
            </a:r>
            <a:endParaRPr kumimoji="1" lang="zh-CN" altLang="en-US" dirty="0">
              <a:latin typeface="Times New Roman" panose="02020503050405090304" pitchFamily="18" charset="0"/>
            </a:endParaRPr>
          </a:p>
        </p:txBody>
      </p:sp>
      <p:grpSp>
        <p:nvGrpSpPr>
          <p:cNvPr id="117763" name="Group 7"/>
          <p:cNvGrpSpPr/>
          <p:nvPr/>
        </p:nvGrpSpPr>
        <p:grpSpPr bwMode="auto">
          <a:xfrm>
            <a:off x="7175500" y="550545"/>
            <a:ext cx="3511550" cy="2968625"/>
            <a:chOff x="3475" y="1565"/>
            <a:chExt cx="2212" cy="1870"/>
          </a:xfrm>
        </p:grpSpPr>
        <p:sp>
          <p:nvSpPr>
            <p:cNvPr id="117856" name="Text Box 8"/>
            <p:cNvSpPr txBox="1">
              <a:spLocks noChangeArrowheads="1"/>
            </p:cNvSpPr>
            <p:nvPr/>
          </p:nvSpPr>
          <p:spPr bwMode="auto">
            <a:xfrm>
              <a:off x="5318" y="2103"/>
              <a:ext cx="131" cy="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sz="2800" b="1">
                  <a:solidFill>
                    <a:schemeClr val="tx1"/>
                  </a:solidFill>
                  <a:latin typeface="Verdana" panose="020B0804030504040204" pitchFamily="34" charset="0"/>
                  <a:ea typeface="幼圆" panose="02010509060101010101" pitchFamily="49" charset="-122"/>
                </a:defRPr>
              </a:lvl1pPr>
              <a:lvl2pPr marL="742950" indent="-285750" eaLnBrk="0" hangingPunct="0">
                <a:defRPr sz="2800" b="1">
                  <a:solidFill>
                    <a:schemeClr val="tx1"/>
                  </a:solidFill>
                  <a:latin typeface="Verdana" panose="020B0804030504040204" pitchFamily="34" charset="0"/>
                  <a:ea typeface="幼圆" panose="02010509060101010101" pitchFamily="49" charset="-122"/>
                </a:defRPr>
              </a:lvl2pPr>
              <a:lvl3pPr marL="1143000" indent="-228600" eaLnBrk="0" hangingPunct="0">
                <a:defRPr sz="2800" b="1">
                  <a:solidFill>
                    <a:schemeClr val="tx1"/>
                  </a:solidFill>
                  <a:latin typeface="Verdana" panose="020B0804030504040204" pitchFamily="34" charset="0"/>
                  <a:ea typeface="幼圆" panose="02010509060101010101" pitchFamily="49" charset="-122"/>
                </a:defRPr>
              </a:lvl3pPr>
              <a:lvl4pPr marL="1600200" indent="-228600" eaLnBrk="0" hangingPunct="0">
                <a:defRPr sz="2800" b="1">
                  <a:solidFill>
                    <a:schemeClr val="tx1"/>
                  </a:solidFill>
                  <a:latin typeface="Verdana" panose="020B0804030504040204" pitchFamily="34" charset="0"/>
                  <a:ea typeface="幼圆" panose="02010509060101010101" pitchFamily="49" charset="-122"/>
                </a:defRPr>
              </a:lvl4pPr>
              <a:lvl5pPr marL="2057400" indent="-228600" eaLnBrk="0" hangingPunct="0">
                <a:defRPr sz="2800" b="1">
                  <a:solidFill>
                    <a:schemeClr val="tx1"/>
                  </a:solidFill>
                  <a:latin typeface="Verdana" panose="020B0804030504040204" pitchFamily="34" charset="0"/>
                  <a:ea typeface="幼圆" panose="02010509060101010101" pitchFamily="49" charset="-122"/>
                </a:defRPr>
              </a:lvl5pPr>
              <a:lvl6pPr marL="25146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6pPr>
              <a:lvl7pPr marL="29718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7pPr>
              <a:lvl8pPr marL="34290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8pPr>
              <a:lvl9pPr marL="38862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9pPr>
            </a:lstStyle>
            <a:p>
              <a:pPr eaLnBrk="1" hangingPunct="1"/>
              <a:r>
                <a:rPr kumimoji="1" lang="en-US" altLang="zh-CN" sz="2400">
                  <a:latin typeface="Times New Roman" panose="02020503050405090304" pitchFamily="18" charset="0"/>
                  <a:ea typeface="宋体" pitchFamily="2" charset="-122"/>
                </a:rPr>
                <a:t>+</a:t>
              </a:r>
              <a:endParaRPr kumimoji="1" lang="en-US" altLang="zh-CN" sz="2400" i="1" baseline="-25000">
                <a:latin typeface="Times New Roman" panose="02020503050405090304" pitchFamily="18" charset="0"/>
              </a:endParaRPr>
            </a:p>
          </p:txBody>
        </p:sp>
        <p:sp>
          <p:nvSpPr>
            <p:cNvPr id="117857" name="Text Box 9"/>
            <p:cNvSpPr txBox="1">
              <a:spLocks noChangeArrowheads="1"/>
            </p:cNvSpPr>
            <p:nvPr/>
          </p:nvSpPr>
          <p:spPr bwMode="auto">
            <a:xfrm>
              <a:off x="4212" y="1990"/>
              <a:ext cx="199" cy="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sz="2800" b="1">
                  <a:solidFill>
                    <a:schemeClr val="tx1"/>
                  </a:solidFill>
                  <a:latin typeface="Verdana" panose="020B0804030504040204" pitchFamily="34" charset="0"/>
                  <a:ea typeface="幼圆" panose="02010509060101010101" pitchFamily="49" charset="-122"/>
                </a:defRPr>
              </a:lvl1pPr>
              <a:lvl2pPr marL="742950" indent="-285750" eaLnBrk="0" hangingPunct="0">
                <a:defRPr sz="2800" b="1">
                  <a:solidFill>
                    <a:schemeClr val="tx1"/>
                  </a:solidFill>
                  <a:latin typeface="Verdana" panose="020B0804030504040204" pitchFamily="34" charset="0"/>
                  <a:ea typeface="幼圆" panose="02010509060101010101" pitchFamily="49" charset="-122"/>
                </a:defRPr>
              </a:lvl2pPr>
              <a:lvl3pPr marL="1143000" indent="-228600" eaLnBrk="0" hangingPunct="0">
                <a:defRPr sz="2800" b="1">
                  <a:solidFill>
                    <a:schemeClr val="tx1"/>
                  </a:solidFill>
                  <a:latin typeface="Verdana" panose="020B0804030504040204" pitchFamily="34" charset="0"/>
                  <a:ea typeface="幼圆" panose="02010509060101010101" pitchFamily="49" charset="-122"/>
                </a:defRPr>
              </a:lvl3pPr>
              <a:lvl4pPr marL="1600200" indent="-228600" eaLnBrk="0" hangingPunct="0">
                <a:defRPr sz="2800" b="1">
                  <a:solidFill>
                    <a:schemeClr val="tx1"/>
                  </a:solidFill>
                  <a:latin typeface="Verdana" panose="020B0804030504040204" pitchFamily="34" charset="0"/>
                  <a:ea typeface="幼圆" panose="02010509060101010101" pitchFamily="49" charset="-122"/>
                </a:defRPr>
              </a:lvl4pPr>
              <a:lvl5pPr marL="2057400" indent="-228600" eaLnBrk="0" hangingPunct="0">
                <a:defRPr sz="2800" b="1">
                  <a:solidFill>
                    <a:schemeClr val="tx1"/>
                  </a:solidFill>
                  <a:latin typeface="Verdana" panose="020B0804030504040204" pitchFamily="34" charset="0"/>
                  <a:ea typeface="幼圆" panose="02010509060101010101" pitchFamily="49" charset="-122"/>
                </a:defRPr>
              </a:lvl5pPr>
              <a:lvl6pPr marL="25146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6pPr>
              <a:lvl7pPr marL="29718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7pPr>
              <a:lvl8pPr marL="34290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8pPr>
              <a:lvl9pPr marL="38862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9pPr>
            </a:lstStyle>
            <a:p>
              <a:pPr eaLnBrk="1" hangingPunct="1"/>
              <a:r>
                <a:rPr kumimoji="1" lang="en-US" altLang="zh-CN" sz="2400">
                  <a:latin typeface="Times New Roman" panose="02020503050405090304" pitchFamily="18" charset="0"/>
                  <a:ea typeface="宋体" pitchFamily="2" charset="-122"/>
                </a:rPr>
                <a:t>+</a:t>
              </a:r>
              <a:endParaRPr kumimoji="1" lang="en-US" altLang="zh-CN" sz="2400" i="1" baseline="-25000">
                <a:latin typeface="Times New Roman" panose="02020503050405090304" pitchFamily="18" charset="0"/>
              </a:endParaRPr>
            </a:p>
          </p:txBody>
        </p:sp>
        <p:sp>
          <p:nvSpPr>
            <p:cNvPr id="117858" name="Text Box 10"/>
            <p:cNvSpPr txBox="1">
              <a:spLocks noChangeArrowheads="1"/>
            </p:cNvSpPr>
            <p:nvPr/>
          </p:nvSpPr>
          <p:spPr bwMode="auto">
            <a:xfrm>
              <a:off x="4808" y="1565"/>
              <a:ext cx="227" cy="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sz="2800" b="1">
                  <a:solidFill>
                    <a:schemeClr val="tx1"/>
                  </a:solidFill>
                  <a:latin typeface="Verdana" panose="020B0804030504040204" pitchFamily="34" charset="0"/>
                  <a:ea typeface="幼圆" panose="02010509060101010101" pitchFamily="49" charset="-122"/>
                </a:defRPr>
              </a:lvl1pPr>
              <a:lvl2pPr marL="742950" indent="-285750" eaLnBrk="0" hangingPunct="0">
                <a:defRPr sz="2800" b="1">
                  <a:solidFill>
                    <a:schemeClr val="tx1"/>
                  </a:solidFill>
                  <a:latin typeface="Verdana" panose="020B0804030504040204" pitchFamily="34" charset="0"/>
                  <a:ea typeface="幼圆" panose="02010509060101010101" pitchFamily="49" charset="-122"/>
                </a:defRPr>
              </a:lvl2pPr>
              <a:lvl3pPr marL="1143000" indent="-228600" eaLnBrk="0" hangingPunct="0">
                <a:defRPr sz="2800" b="1">
                  <a:solidFill>
                    <a:schemeClr val="tx1"/>
                  </a:solidFill>
                  <a:latin typeface="Verdana" panose="020B0804030504040204" pitchFamily="34" charset="0"/>
                  <a:ea typeface="幼圆" panose="02010509060101010101" pitchFamily="49" charset="-122"/>
                </a:defRPr>
              </a:lvl3pPr>
              <a:lvl4pPr marL="1600200" indent="-228600" eaLnBrk="0" hangingPunct="0">
                <a:defRPr sz="2800" b="1">
                  <a:solidFill>
                    <a:schemeClr val="tx1"/>
                  </a:solidFill>
                  <a:latin typeface="Verdana" panose="020B0804030504040204" pitchFamily="34" charset="0"/>
                  <a:ea typeface="幼圆" panose="02010509060101010101" pitchFamily="49" charset="-122"/>
                </a:defRPr>
              </a:lvl4pPr>
              <a:lvl5pPr marL="2057400" indent="-228600" eaLnBrk="0" hangingPunct="0">
                <a:defRPr sz="2800" b="1">
                  <a:solidFill>
                    <a:schemeClr val="tx1"/>
                  </a:solidFill>
                  <a:latin typeface="Verdana" panose="020B0804030504040204" pitchFamily="34" charset="0"/>
                  <a:ea typeface="幼圆" panose="02010509060101010101" pitchFamily="49" charset="-122"/>
                </a:defRPr>
              </a:lvl5pPr>
              <a:lvl6pPr marL="25146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6pPr>
              <a:lvl7pPr marL="29718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7pPr>
              <a:lvl8pPr marL="34290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8pPr>
              <a:lvl9pPr marL="38862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9pPr>
            </a:lstStyle>
            <a:p>
              <a:pPr eaLnBrk="1" hangingPunct="1"/>
              <a:r>
                <a:rPr kumimoji="1" lang="en-US" altLang="zh-CN" sz="2400" i="1" dirty="0">
                  <a:latin typeface="Times New Roman" panose="02020503050405090304" pitchFamily="18" charset="0"/>
                  <a:ea typeface="宋体" pitchFamily="2" charset="-122"/>
                </a:rPr>
                <a:t>R</a:t>
              </a:r>
              <a:r>
                <a:rPr kumimoji="1" lang="en-US" altLang="zh-CN" sz="2400" baseline="-25000" dirty="0">
                  <a:latin typeface="Times New Roman" panose="02020503050405090304" pitchFamily="18" charset="0"/>
                  <a:ea typeface="宋体" pitchFamily="2" charset="-122"/>
                </a:rPr>
                <a:t>1</a:t>
              </a:r>
              <a:endParaRPr kumimoji="1" lang="en-US" altLang="zh-CN" sz="2400" i="1" baseline="-25000" dirty="0">
                <a:latin typeface="Times New Roman" panose="02020503050405090304" pitchFamily="18" charset="0"/>
              </a:endParaRPr>
            </a:p>
          </p:txBody>
        </p:sp>
        <p:sp>
          <p:nvSpPr>
            <p:cNvPr id="117859" name="Text Box 11"/>
            <p:cNvSpPr txBox="1">
              <a:spLocks noChangeArrowheads="1"/>
            </p:cNvSpPr>
            <p:nvPr/>
          </p:nvSpPr>
          <p:spPr bwMode="auto">
            <a:xfrm>
              <a:off x="4779" y="1990"/>
              <a:ext cx="340" cy="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sz="2800" b="1">
                  <a:solidFill>
                    <a:schemeClr val="tx1"/>
                  </a:solidFill>
                  <a:latin typeface="Verdana" panose="020B0804030504040204" pitchFamily="34" charset="0"/>
                  <a:ea typeface="幼圆" panose="02010509060101010101" pitchFamily="49" charset="-122"/>
                </a:defRPr>
              </a:lvl1pPr>
              <a:lvl2pPr marL="742950" indent="-285750" eaLnBrk="0" hangingPunct="0">
                <a:defRPr sz="2800" b="1">
                  <a:solidFill>
                    <a:schemeClr val="tx1"/>
                  </a:solidFill>
                  <a:latin typeface="Verdana" panose="020B0804030504040204" pitchFamily="34" charset="0"/>
                  <a:ea typeface="幼圆" panose="02010509060101010101" pitchFamily="49" charset="-122"/>
                </a:defRPr>
              </a:lvl2pPr>
              <a:lvl3pPr marL="1143000" indent="-228600" eaLnBrk="0" hangingPunct="0">
                <a:defRPr sz="2800" b="1">
                  <a:solidFill>
                    <a:schemeClr val="tx1"/>
                  </a:solidFill>
                  <a:latin typeface="Verdana" panose="020B0804030504040204" pitchFamily="34" charset="0"/>
                  <a:ea typeface="幼圆" panose="02010509060101010101" pitchFamily="49" charset="-122"/>
                </a:defRPr>
              </a:lvl3pPr>
              <a:lvl4pPr marL="1600200" indent="-228600" eaLnBrk="0" hangingPunct="0">
                <a:defRPr sz="2800" b="1">
                  <a:solidFill>
                    <a:schemeClr val="tx1"/>
                  </a:solidFill>
                  <a:latin typeface="Verdana" panose="020B0804030504040204" pitchFamily="34" charset="0"/>
                  <a:ea typeface="幼圆" panose="02010509060101010101" pitchFamily="49" charset="-122"/>
                </a:defRPr>
              </a:lvl4pPr>
              <a:lvl5pPr marL="2057400" indent="-228600" eaLnBrk="0" hangingPunct="0">
                <a:defRPr sz="2800" b="1">
                  <a:solidFill>
                    <a:schemeClr val="tx1"/>
                  </a:solidFill>
                  <a:latin typeface="Verdana" panose="020B0804030504040204" pitchFamily="34" charset="0"/>
                  <a:ea typeface="幼圆" panose="02010509060101010101" pitchFamily="49" charset="-122"/>
                </a:defRPr>
              </a:lvl5pPr>
              <a:lvl6pPr marL="25146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6pPr>
              <a:lvl7pPr marL="29718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7pPr>
              <a:lvl8pPr marL="34290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8pPr>
              <a:lvl9pPr marL="38862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9pPr>
            </a:lstStyle>
            <a:p>
              <a:pPr eaLnBrk="1" hangingPunct="1"/>
              <a:r>
                <a:rPr kumimoji="1" lang="en-US" altLang="zh-CN" sz="2400">
                  <a:latin typeface="Times New Roman" panose="02020503050405090304" pitchFamily="18" charset="0"/>
                  <a:ea typeface="宋体" pitchFamily="2" charset="-122"/>
                </a:rPr>
                <a:t>9Ω</a:t>
              </a:r>
              <a:endParaRPr kumimoji="1" lang="en-US" altLang="zh-CN" sz="2400" i="1" baseline="-25000">
                <a:latin typeface="Times New Roman" panose="02020503050405090304" pitchFamily="18" charset="0"/>
              </a:endParaRPr>
            </a:p>
          </p:txBody>
        </p:sp>
        <p:sp>
          <p:nvSpPr>
            <p:cNvPr id="117860" name="Text Box 12"/>
            <p:cNvSpPr txBox="1">
              <a:spLocks noChangeArrowheads="1"/>
            </p:cNvSpPr>
            <p:nvPr/>
          </p:nvSpPr>
          <p:spPr bwMode="auto">
            <a:xfrm>
              <a:off x="4213" y="2869"/>
              <a:ext cx="113" cy="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sz="2800" b="1">
                  <a:solidFill>
                    <a:schemeClr val="tx1"/>
                  </a:solidFill>
                  <a:latin typeface="Verdana" panose="020B0804030504040204" pitchFamily="34" charset="0"/>
                  <a:ea typeface="幼圆" panose="02010509060101010101" pitchFamily="49" charset="-122"/>
                </a:defRPr>
              </a:lvl1pPr>
              <a:lvl2pPr marL="742950" indent="-285750" eaLnBrk="0" hangingPunct="0">
                <a:defRPr sz="2800" b="1">
                  <a:solidFill>
                    <a:schemeClr val="tx1"/>
                  </a:solidFill>
                  <a:latin typeface="Verdana" panose="020B0804030504040204" pitchFamily="34" charset="0"/>
                  <a:ea typeface="幼圆" panose="02010509060101010101" pitchFamily="49" charset="-122"/>
                </a:defRPr>
              </a:lvl2pPr>
              <a:lvl3pPr marL="1143000" indent="-228600" eaLnBrk="0" hangingPunct="0">
                <a:defRPr sz="2800" b="1">
                  <a:solidFill>
                    <a:schemeClr val="tx1"/>
                  </a:solidFill>
                  <a:latin typeface="Verdana" panose="020B0804030504040204" pitchFamily="34" charset="0"/>
                  <a:ea typeface="幼圆" panose="02010509060101010101" pitchFamily="49" charset="-122"/>
                </a:defRPr>
              </a:lvl3pPr>
              <a:lvl4pPr marL="1600200" indent="-228600" eaLnBrk="0" hangingPunct="0">
                <a:defRPr sz="2800" b="1">
                  <a:solidFill>
                    <a:schemeClr val="tx1"/>
                  </a:solidFill>
                  <a:latin typeface="Verdana" panose="020B0804030504040204" pitchFamily="34" charset="0"/>
                  <a:ea typeface="幼圆" panose="02010509060101010101" pitchFamily="49" charset="-122"/>
                </a:defRPr>
              </a:lvl4pPr>
              <a:lvl5pPr marL="2057400" indent="-228600" eaLnBrk="0" hangingPunct="0">
                <a:defRPr sz="2800" b="1">
                  <a:solidFill>
                    <a:schemeClr val="tx1"/>
                  </a:solidFill>
                  <a:latin typeface="Verdana" panose="020B0804030504040204" pitchFamily="34" charset="0"/>
                  <a:ea typeface="幼圆" panose="02010509060101010101" pitchFamily="49" charset="-122"/>
                </a:defRPr>
              </a:lvl5pPr>
              <a:lvl6pPr marL="25146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6pPr>
              <a:lvl7pPr marL="29718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7pPr>
              <a:lvl8pPr marL="34290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8pPr>
              <a:lvl9pPr marL="38862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9pPr>
            </a:lstStyle>
            <a:p>
              <a:pPr eaLnBrk="1" hangingPunct="1"/>
              <a:r>
                <a:rPr kumimoji="1" lang="en-US" altLang="zh-CN" sz="2400">
                  <a:latin typeface="Batang" panose="02030600000101010101" pitchFamily="2" charset="-127"/>
                  <a:ea typeface="宋体" pitchFamily="2" charset="-122"/>
                </a:rPr>
                <a:t>-</a:t>
              </a:r>
              <a:endParaRPr kumimoji="1" lang="en-US" altLang="zh-CN" sz="2400" i="1" baseline="-25000">
                <a:latin typeface="Times New Roman" panose="02020503050405090304" pitchFamily="18" charset="0"/>
              </a:endParaRPr>
            </a:p>
          </p:txBody>
        </p:sp>
        <p:sp>
          <p:nvSpPr>
            <p:cNvPr id="117861" name="Text Box 13"/>
            <p:cNvSpPr txBox="1">
              <a:spLocks noChangeArrowheads="1"/>
            </p:cNvSpPr>
            <p:nvPr/>
          </p:nvSpPr>
          <p:spPr bwMode="auto">
            <a:xfrm>
              <a:off x="5346" y="2670"/>
              <a:ext cx="192" cy="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sz="2800" b="1">
                  <a:solidFill>
                    <a:schemeClr val="tx1"/>
                  </a:solidFill>
                  <a:latin typeface="Verdana" panose="020B0804030504040204" pitchFamily="34" charset="0"/>
                  <a:ea typeface="幼圆" panose="02010509060101010101" pitchFamily="49" charset="-122"/>
                </a:defRPr>
              </a:lvl1pPr>
              <a:lvl2pPr marL="742950" indent="-285750" eaLnBrk="0" hangingPunct="0">
                <a:defRPr sz="2800" b="1">
                  <a:solidFill>
                    <a:schemeClr val="tx1"/>
                  </a:solidFill>
                  <a:latin typeface="Verdana" panose="020B0804030504040204" pitchFamily="34" charset="0"/>
                  <a:ea typeface="幼圆" panose="02010509060101010101" pitchFamily="49" charset="-122"/>
                </a:defRPr>
              </a:lvl2pPr>
              <a:lvl3pPr marL="1143000" indent="-228600" eaLnBrk="0" hangingPunct="0">
                <a:defRPr sz="2800" b="1">
                  <a:solidFill>
                    <a:schemeClr val="tx1"/>
                  </a:solidFill>
                  <a:latin typeface="Verdana" panose="020B0804030504040204" pitchFamily="34" charset="0"/>
                  <a:ea typeface="幼圆" panose="02010509060101010101" pitchFamily="49" charset="-122"/>
                </a:defRPr>
              </a:lvl3pPr>
              <a:lvl4pPr marL="1600200" indent="-228600" eaLnBrk="0" hangingPunct="0">
                <a:defRPr sz="2800" b="1">
                  <a:solidFill>
                    <a:schemeClr val="tx1"/>
                  </a:solidFill>
                  <a:latin typeface="Verdana" panose="020B0804030504040204" pitchFamily="34" charset="0"/>
                  <a:ea typeface="幼圆" panose="02010509060101010101" pitchFamily="49" charset="-122"/>
                </a:defRPr>
              </a:lvl4pPr>
              <a:lvl5pPr marL="2057400" indent="-228600" eaLnBrk="0" hangingPunct="0">
                <a:defRPr sz="2800" b="1">
                  <a:solidFill>
                    <a:schemeClr val="tx1"/>
                  </a:solidFill>
                  <a:latin typeface="Verdana" panose="020B0804030504040204" pitchFamily="34" charset="0"/>
                  <a:ea typeface="幼圆" panose="02010509060101010101" pitchFamily="49" charset="-122"/>
                </a:defRPr>
              </a:lvl5pPr>
              <a:lvl6pPr marL="25146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6pPr>
              <a:lvl7pPr marL="29718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7pPr>
              <a:lvl8pPr marL="34290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8pPr>
              <a:lvl9pPr marL="38862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9pPr>
            </a:lstStyle>
            <a:p>
              <a:pPr eaLnBrk="1" hangingPunct="1"/>
              <a:r>
                <a:rPr kumimoji="1" lang="en-US" altLang="zh-CN" sz="2400">
                  <a:latin typeface="Batang" panose="02030600000101010101" pitchFamily="2" charset="-127"/>
                  <a:ea typeface="宋体" pitchFamily="2" charset="-122"/>
                </a:rPr>
                <a:t>-</a:t>
              </a:r>
              <a:endParaRPr kumimoji="1" lang="en-US" altLang="zh-CN" sz="2400" i="1" baseline="-25000">
                <a:latin typeface="Times New Roman" panose="02020503050405090304" pitchFamily="18" charset="0"/>
              </a:endParaRPr>
            </a:p>
          </p:txBody>
        </p:sp>
        <p:sp>
          <p:nvSpPr>
            <p:cNvPr id="117862" name="Text Box 14"/>
            <p:cNvSpPr txBox="1">
              <a:spLocks noChangeArrowheads="1"/>
            </p:cNvSpPr>
            <p:nvPr/>
          </p:nvSpPr>
          <p:spPr bwMode="auto">
            <a:xfrm>
              <a:off x="4723" y="2414"/>
              <a:ext cx="255" cy="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sz="2800" b="1">
                  <a:solidFill>
                    <a:schemeClr val="tx1"/>
                  </a:solidFill>
                  <a:latin typeface="Verdana" panose="020B0804030504040204" pitchFamily="34" charset="0"/>
                  <a:ea typeface="幼圆" panose="02010509060101010101" pitchFamily="49" charset="-122"/>
                </a:defRPr>
              </a:lvl1pPr>
              <a:lvl2pPr marL="742950" indent="-285750" eaLnBrk="0" hangingPunct="0">
                <a:defRPr sz="2800" b="1">
                  <a:solidFill>
                    <a:schemeClr val="tx1"/>
                  </a:solidFill>
                  <a:latin typeface="Verdana" panose="020B0804030504040204" pitchFamily="34" charset="0"/>
                  <a:ea typeface="幼圆" panose="02010509060101010101" pitchFamily="49" charset="-122"/>
                </a:defRPr>
              </a:lvl2pPr>
              <a:lvl3pPr marL="1143000" indent="-228600" eaLnBrk="0" hangingPunct="0">
                <a:defRPr sz="2800" b="1">
                  <a:solidFill>
                    <a:schemeClr val="tx1"/>
                  </a:solidFill>
                  <a:latin typeface="Verdana" panose="020B0804030504040204" pitchFamily="34" charset="0"/>
                  <a:ea typeface="幼圆" panose="02010509060101010101" pitchFamily="49" charset="-122"/>
                </a:defRPr>
              </a:lvl3pPr>
              <a:lvl4pPr marL="1600200" indent="-228600" eaLnBrk="0" hangingPunct="0">
                <a:defRPr sz="2800" b="1">
                  <a:solidFill>
                    <a:schemeClr val="tx1"/>
                  </a:solidFill>
                  <a:latin typeface="Verdana" panose="020B0804030504040204" pitchFamily="34" charset="0"/>
                  <a:ea typeface="幼圆" panose="02010509060101010101" pitchFamily="49" charset="-122"/>
                </a:defRPr>
              </a:lvl4pPr>
              <a:lvl5pPr marL="2057400" indent="-228600" eaLnBrk="0" hangingPunct="0">
                <a:defRPr sz="2800" b="1">
                  <a:solidFill>
                    <a:schemeClr val="tx1"/>
                  </a:solidFill>
                  <a:latin typeface="Verdana" panose="020B0804030504040204" pitchFamily="34" charset="0"/>
                  <a:ea typeface="幼圆" panose="02010509060101010101" pitchFamily="49" charset="-122"/>
                </a:defRPr>
              </a:lvl5pPr>
              <a:lvl6pPr marL="25146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6pPr>
              <a:lvl7pPr marL="29718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7pPr>
              <a:lvl8pPr marL="34290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8pPr>
              <a:lvl9pPr marL="38862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9pPr>
            </a:lstStyle>
            <a:p>
              <a:pPr eaLnBrk="1" hangingPunct="1"/>
              <a:r>
                <a:rPr kumimoji="1" lang="en-US" altLang="zh-CN" sz="2400" i="1" dirty="0">
                  <a:latin typeface="Times New Roman" panose="02020503050405090304" pitchFamily="18" charset="0"/>
                  <a:ea typeface="宋体" pitchFamily="2" charset="-122"/>
                </a:rPr>
                <a:t>R</a:t>
              </a:r>
              <a:r>
                <a:rPr kumimoji="1" lang="en-US" altLang="zh-CN" sz="2400" baseline="-25000" dirty="0">
                  <a:latin typeface="Times New Roman" panose="02020503050405090304" pitchFamily="18" charset="0"/>
                  <a:ea typeface="宋体" pitchFamily="2" charset="-122"/>
                </a:rPr>
                <a:t>2</a:t>
              </a:r>
              <a:endParaRPr kumimoji="1" lang="en-US" altLang="zh-CN" sz="2400" i="1" baseline="-25000" dirty="0">
                <a:latin typeface="Times New Roman" panose="02020503050405090304" pitchFamily="18" charset="0"/>
              </a:endParaRPr>
            </a:p>
          </p:txBody>
        </p:sp>
        <p:sp>
          <p:nvSpPr>
            <p:cNvPr id="117863" name="Text Box 15"/>
            <p:cNvSpPr txBox="1">
              <a:spLocks noChangeArrowheads="1"/>
            </p:cNvSpPr>
            <p:nvPr/>
          </p:nvSpPr>
          <p:spPr bwMode="auto">
            <a:xfrm>
              <a:off x="4206" y="2399"/>
              <a:ext cx="318" cy="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sz="2800" b="1">
                  <a:solidFill>
                    <a:schemeClr val="tx1"/>
                  </a:solidFill>
                  <a:latin typeface="Verdana" panose="020B0804030504040204" pitchFamily="34" charset="0"/>
                  <a:ea typeface="幼圆" panose="02010509060101010101" pitchFamily="49" charset="-122"/>
                </a:defRPr>
              </a:lvl1pPr>
              <a:lvl2pPr marL="742950" indent="-285750" eaLnBrk="0" hangingPunct="0">
                <a:defRPr sz="2800" b="1">
                  <a:solidFill>
                    <a:schemeClr val="tx1"/>
                  </a:solidFill>
                  <a:latin typeface="Verdana" panose="020B0804030504040204" pitchFamily="34" charset="0"/>
                  <a:ea typeface="幼圆" panose="02010509060101010101" pitchFamily="49" charset="-122"/>
                </a:defRPr>
              </a:lvl2pPr>
              <a:lvl3pPr marL="1143000" indent="-228600" eaLnBrk="0" hangingPunct="0">
                <a:defRPr sz="2800" b="1">
                  <a:solidFill>
                    <a:schemeClr val="tx1"/>
                  </a:solidFill>
                  <a:latin typeface="Verdana" panose="020B0804030504040204" pitchFamily="34" charset="0"/>
                  <a:ea typeface="幼圆" panose="02010509060101010101" pitchFamily="49" charset="-122"/>
                </a:defRPr>
              </a:lvl3pPr>
              <a:lvl4pPr marL="1600200" indent="-228600" eaLnBrk="0" hangingPunct="0">
                <a:defRPr sz="2800" b="1">
                  <a:solidFill>
                    <a:schemeClr val="tx1"/>
                  </a:solidFill>
                  <a:latin typeface="Verdana" panose="020B0804030504040204" pitchFamily="34" charset="0"/>
                  <a:ea typeface="幼圆" panose="02010509060101010101" pitchFamily="49" charset="-122"/>
                </a:defRPr>
              </a:lvl4pPr>
              <a:lvl5pPr marL="2057400" indent="-228600" eaLnBrk="0" hangingPunct="0">
                <a:defRPr sz="2800" b="1">
                  <a:solidFill>
                    <a:schemeClr val="tx1"/>
                  </a:solidFill>
                  <a:latin typeface="Verdana" panose="020B0804030504040204" pitchFamily="34" charset="0"/>
                  <a:ea typeface="幼圆" panose="02010509060101010101" pitchFamily="49" charset="-122"/>
                </a:defRPr>
              </a:lvl5pPr>
              <a:lvl6pPr marL="25146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6pPr>
              <a:lvl7pPr marL="29718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7pPr>
              <a:lvl8pPr marL="34290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8pPr>
              <a:lvl9pPr marL="38862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9pPr>
            </a:lstStyle>
            <a:p>
              <a:pPr eaLnBrk="1" hangingPunct="1"/>
              <a:r>
                <a:rPr kumimoji="1" lang="en-US" altLang="zh-CN" sz="2400" i="1" dirty="0" err="1">
                  <a:latin typeface="Times New Roman" panose="02020503050405090304" pitchFamily="18" charset="0"/>
                  <a:ea typeface="宋体" pitchFamily="2" charset="-122"/>
                </a:rPr>
                <a:t>U</a:t>
              </a:r>
              <a:r>
                <a:rPr kumimoji="1" lang="en-US" altLang="zh-CN" sz="2400" baseline="-25000" dirty="0" err="1">
                  <a:latin typeface="Times New Roman" panose="02020503050405090304" pitchFamily="18" charset="0"/>
                  <a:ea typeface="宋体" pitchFamily="2" charset="-122"/>
                </a:rPr>
                <a:t>ab</a:t>
              </a:r>
              <a:endParaRPr kumimoji="1" lang="en-US" altLang="zh-CN" sz="2400" i="1" baseline="-25000" dirty="0">
                <a:latin typeface="Times New Roman" panose="02020503050405090304" pitchFamily="18" charset="0"/>
              </a:endParaRPr>
            </a:p>
          </p:txBody>
        </p:sp>
        <p:sp>
          <p:nvSpPr>
            <p:cNvPr id="117864" name="Text Box 16"/>
            <p:cNvSpPr txBox="1">
              <a:spLocks noChangeArrowheads="1"/>
            </p:cNvSpPr>
            <p:nvPr/>
          </p:nvSpPr>
          <p:spPr bwMode="auto">
            <a:xfrm>
              <a:off x="4723" y="2698"/>
              <a:ext cx="397" cy="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sz="2800" b="1">
                  <a:solidFill>
                    <a:schemeClr val="tx1"/>
                  </a:solidFill>
                  <a:latin typeface="Verdana" panose="020B0804030504040204" pitchFamily="34" charset="0"/>
                  <a:ea typeface="幼圆" panose="02010509060101010101" pitchFamily="49" charset="-122"/>
                </a:defRPr>
              </a:lvl1pPr>
              <a:lvl2pPr marL="742950" indent="-285750" eaLnBrk="0" hangingPunct="0">
                <a:defRPr sz="2800" b="1">
                  <a:solidFill>
                    <a:schemeClr val="tx1"/>
                  </a:solidFill>
                  <a:latin typeface="Verdana" panose="020B0804030504040204" pitchFamily="34" charset="0"/>
                  <a:ea typeface="幼圆" panose="02010509060101010101" pitchFamily="49" charset="-122"/>
                </a:defRPr>
              </a:lvl2pPr>
              <a:lvl3pPr marL="1143000" indent="-228600" eaLnBrk="0" hangingPunct="0">
                <a:defRPr sz="2800" b="1">
                  <a:solidFill>
                    <a:schemeClr val="tx1"/>
                  </a:solidFill>
                  <a:latin typeface="Verdana" panose="020B0804030504040204" pitchFamily="34" charset="0"/>
                  <a:ea typeface="幼圆" panose="02010509060101010101" pitchFamily="49" charset="-122"/>
                </a:defRPr>
              </a:lvl3pPr>
              <a:lvl4pPr marL="1600200" indent="-228600" eaLnBrk="0" hangingPunct="0">
                <a:defRPr sz="2800" b="1">
                  <a:solidFill>
                    <a:schemeClr val="tx1"/>
                  </a:solidFill>
                  <a:latin typeface="Verdana" panose="020B0804030504040204" pitchFamily="34" charset="0"/>
                  <a:ea typeface="幼圆" panose="02010509060101010101" pitchFamily="49" charset="-122"/>
                </a:defRPr>
              </a:lvl4pPr>
              <a:lvl5pPr marL="2057400" indent="-228600" eaLnBrk="0" hangingPunct="0">
                <a:defRPr sz="2800" b="1">
                  <a:solidFill>
                    <a:schemeClr val="tx1"/>
                  </a:solidFill>
                  <a:latin typeface="Verdana" panose="020B0804030504040204" pitchFamily="34" charset="0"/>
                  <a:ea typeface="幼圆" panose="02010509060101010101" pitchFamily="49" charset="-122"/>
                </a:defRPr>
              </a:lvl5pPr>
              <a:lvl6pPr marL="25146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6pPr>
              <a:lvl7pPr marL="29718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7pPr>
              <a:lvl8pPr marL="34290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8pPr>
              <a:lvl9pPr marL="38862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9pPr>
            </a:lstStyle>
            <a:p>
              <a:pPr eaLnBrk="1" hangingPunct="1"/>
              <a:r>
                <a:rPr kumimoji="1" lang="en-US" altLang="zh-CN" sz="2400">
                  <a:latin typeface="Times New Roman" panose="02020503050405090304" pitchFamily="18" charset="0"/>
                  <a:ea typeface="宋体" pitchFamily="2" charset="-122"/>
                </a:rPr>
                <a:t>18Ω</a:t>
              </a:r>
              <a:endParaRPr kumimoji="1" lang="en-US" altLang="zh-CN" sz="2400" i="1" baseline="-25000">
                <a:latin typeface="Times New Roman" panose="02020503050405090304" pitchFamily="18" charset="0"/>
              </a:endParaRPr>
            </a:p>
          </p:txBody>
        </p:sp>
        <p:sp>
          <p:nvSpPr>
            <p:cNvPr id="117865" name="Text Box 17"/>
            <p:cNvSpPr txBox="1">
              <a:spLocks noChangeArrowheads="1"/>
            </p:cNvSpPr>
            <p:nvPr/>
          </p:nvSpPr>
          <p:spPr bwMode="auto">
            <a:xfrm>
              <a:off x="4864" y="2246"/>
              <a:ext cx="397" cy="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sz="2800" b="1">
                  <a:solidFill>
                    <a:schemeClr val="tx1"/>
                  </a:solidFill>
                  <a:latin typeface="Verdana" panose="020B0804030504040204" pitchFamily="34" charset="0"/>
                  <a:ea typeface="幼圆" panose="02010509060101010101" pitchFamily="49" charset="-122"/>
                </a:defRPr>
              </a:lvl1pPr>
              <a:lvl2pPr marL="742950" indent="-285750" eaLnBrk="0" hangingPunct="0">
                <a:defRPr sz="2800" b="1">
                  <a:solidFill>
                    <a:schemeClr val="tx1"/>
                  </a:solidFill>
                  <a:latin typeface="Verdana" panose="020B0804030504040204" pitchFamily="34" charset="0"/>
                  <a:ea typeface="幼圆" panose="02010509060101010101" pitchFamily="49" charset="-122"/>
                </a:defRPr>
              </a:lvl2pPr>
              <a:lvl3pPr marL="1143000" indent="-228600" eaLnBrk="0" hangingPunct="0">
                <a:defRPr sz="2800" b="1">
                  <a:solidFill>
                    <a:schemeClr val="tx1"/>
                  </a:solidFill>
                  <a:latin typeface="Verdana" panose="020B0804030504040204" pitchFamily="34" charset="0"/>
                  <a:ea typeface="幼圆" panose="02010509060101010101" pitchFamily="49" charset="-122"/>
                </a:defRPr>
              </a:lvl3pPr>
              <a:lvl4pPr marL="1600200" indent="-228600" eaLnBrk="0" hangingPunct="0">
                <a:defRPr sz="2800" b="1">
                  <a:solidFill>
                    <a:schemeClr val="tx1"/>
                  </a:solidFill>
                  <a:latin typeface="Verdana" panose="020B0804030504040204" pitchFamily="34" charset="0"/>
                  <a:ea typeface="幼圆" panose="02010509060101010101" pitchFamily="49" charset="-122"/>
                </a:defRPr>
              </a:lvl4pPr>
              <a:lvl5pPr marL="2057400" indent="-228600" eaLnBrk="0" hangingPunct="0">
                <a:defRPr sz="2800" b="1">
                  <a:solidFill>
                    <a:schemeClr val="tx1"/>
                  </a:solidFill>
                  <a:latin typeface="Verdana" panose="020B0804030504040204" pitchFamily="34" charset="0"/>
                  <a:ea typeface="幼圆" panose="02010509060101010101" pitchFamily="49" charset="-122"/>
                </a:defRPr>
              </a:lvl5pPr>
              <a:lvl6pPr marL="25146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6pPr>
              <a:lvl7pPr marL="29718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7pPr>
              <a:lvl8pPr marL="34290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8pPr>
              <a:lvl9pPr marL="38862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9pPr>
            </a:lstStyle>
            <a:p>
              <a:pPr eaLnBrk="1" hangingPunct="1"/>
              <a:r>
                <a:rPr kumimoji="1" lang="en-US" altLang="zh-CN" sz="2400">
                  <a:latin typeface="Times New Roman" panose="02020503050405090304" pitchFamily="18" charset="0"/>
                  <a:ea typeface="宋体" pitchFamily="2" charset="-122"/>
                </a:rPr>
                <a:t>54V</a:t>
              </a:r>
              <a:endParaRPr kumimoji="1" lang="en-US" altLang="zh-CN" sz="2400" i="1" baseline="-25000">
                <a:latin typeface="Times New Roman" panose="02020503050405090304" pitchFamily="18" charset="0"/>
              </a:endParaRPr>
            </a:p>
          </p:txBody>
        </p:sp>
        <p:sp>
          <p:nvSpPr>
            <p:cNvPr id="117866" name="Text Box 18"/>
            <p:cNvSpPr txBox="1">
              <a:spLocks noChangeArrowheads="1"/>
            </p:cNvSpPr>
            <p:nvPr/>
          </p:nvSpPr>
          <p:spPr bwMode="auto">
            <a:xfrm>
              <a:off x="4213" y="3209"/>
              <a:ext cx="113" cy="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sz="2800" b="1">
                  <a:solidFill>
                    <a:schemeClr val="tx1"/>
                  </a:solidFill>
                  <a:latin typeface="Verdana" panose="020B0804030504040204" pitchFamily="34" charset="0"/>
                  <a:ea typeface="幼圆" panose="02010509060101010101" pitchFamily="49" charset="-122"/>
                </a:defRPr>
              </a:lvl1pPr>
              <a:lvl2pPr marL="742950" indent="-285750" eaLnBrk="0" hangingPunct="0">
                <a:defRPr sz="2800" b="1">
                  <a:solidFill>
                    <a:schemeClr val="tx1"/>
                  </a:solidFill>
                  <a:latin typeface="Verdana" panose="020B0804030504040204" pitchFamily="34" charset="0"/>
                  <a:ea typeface="幼圆" panose="02010509060101010101" pitchFamily="49" charset="-122"/>
                </a:defRPr>
              </a:lvl2pPr>
              <a:lvl3pPr marL="1143000" indent="-228600" eaLnBrk="0" hangingPunct="0">
                <a:defRPr sz="2800" b="1">
                  <a:solidFill>
                    <a:schemeClr val="tx1"/>
                  </a:solidFill>
                  <a:latin typeface="Verdana" panose="020B0804030504040204" pitchFamily="34" charset="0"/>
                  <a:ea typeface="幼圆" panose="02010509060101010101" pitchFamily="49" charset="-122"/>
                </a:defRPr>
              </a:lvl3pPr>
              <a:lvl4pPr marL="1600200" indent="-228600" eaLnBrk="0" hangingPunct="0">
                <a:defRPr sz="2800" b="1">
                  <a:solidFill>
                    <a:schemeClr val="tx1"/>
                  </a:solidFill>
                  <a:latin typeface="Verdana" panose="020B0804030504040204" pitchFamily="34" charset="0"/>
                  <a:ea typeface="幼圆" panose="02010509060101010101" pitchFamily="49" charset="-122"/>
                </a:defRPr>
              </a:lvl4pPr>
              <a:lvl5pPr marL="2057400" indent="-228600" eaLnBrk="0" hangingPunct="0">
                <a:defRPr sz="2800" b="1">
                  <a:solidFill>
                    <a:schemeClr val="tx1"/>
                  </a:solidFill>
                  <a:latin typeface="Verdana" panose="020B0804030504040204" pitchFamily="34" charset="0"/>
                  <a:ea typeface="幼圆" panose="02010509060101010101" pitchFamily="49" charset="-122"/>
                </a:defRPr>
              </a:lvl5pPr>
              <a:lvl6pPr marL="25146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6pPr>
              <a:lvl7pPr marL="29718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7pPr>
              <a:lvl8pPr marL="34290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8pPr>
              <a:lvl9pPr marL="38862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9pPr>
            </a:lstStyle>
            <a:p>
              <a:pPr eaLnBrk="1" hangingPunct="1"/>
              <a:r>
                <a:rPr kumimoji="1" lang="en-US" altLang="zh-CN" sz="2400">
                  <a:latin typeface="Times New Roman" panose="02020503050405090304" pitchFamily="18" charset="0"/>
                  <a:ea typeface="宋体" pitchFamily="2" charset="-122"/>
                </a:rPr>
                <a:t>b</a:t>
              </a:r>
              <a:endParaRPr kumimoji="1" lang="en-US" altLang="zh-CN" sz="2400" i="1" baseline="-25000">
                <a:latin typeface="Times New Roman" panose="02020503050405090304" pitchFamily="18" charset="0"/>
              </a:endParaRPr>
            </a:p>
          </p:txBody>
        </p:sp>
        <p:sp>
          <p:nvSpPr>
            <p:cNvPr id="117867" name="Text Box 19"/>
            <p:cNvSpPr txBox="1">
              <a:spLocks noChangeArrowheads="1"/>
            </p:cNvSpPr>
            <p:nvPr/>
          </p:nvSpPr>
          <p:spPr bwMode="auto">
            <a:xfrm>
              <a:off x="4213" y="1621"/>
              <a:ext cx="170" cy="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sz="2800" b="1">
                  <a:solidFill>
                    <a:schemeClr val="tx1"/>
                  </a:solidFill>
                  <a:latin typeface="Verdana" panose="020B0804030504040204" pitchFamily="34" charset="0"/>
                  <a:ea typeface="幼圆" panose="02010509060101010101" pitchFamily="49" charset="-122"/>
                </a:defRPr>
              </a:lvl1pPr>
              <a:lvl2pPr marL="742950" indent="-285750" eaLnBrk="0" hangingPunct="0">
                <a:defRPr sz="2800" b="1">
                  <a:solidFill>
                    <a:schemeClr val="tx1"/>
                  </a:solidFill>
                  <a:latin typeface="Verdana" panose="020B0804030504040204" pitchFamily="34" charset="0"/>
                  <a:ea typeface="幼圆" panose="02010509060101010101" pitchFamily="49" charset="-122"/>
                </a:defRPr>
              </a:lvl2pPr>
              <a:lvl3pPr marL="1143000" indent="-228600" eaLnBrk="0" hangingPunct="0">
                <a:defRPr sz="2800" b="1">
                  <a:solidFill>
                    <a:schemeClr val="tx1"/>
                  </a:solidFill>
                  <a:latin typeface="Verdana" panose="020B0804030504040204" pitchFamily="34" charset="0"/>
                  <a:ea typeface="幼圆" panose="02010509060101010101" pitchFamily="49" charset="-122"/>
                </a:defRPr>
              </a:lvl3pPr>
              <a:lvl4pPr marL="1600200" indent="-228600" eaLnBrk="0" hangingPunct="0">
                <a:defRPr sz="2800" b="1">
                  <a:solidFill>
                    <a:schemeClr val="tx1"/>
                  </a:solidFill>
                  <a:latin typeface="Verdana" panose="020B0804030504040204" pitchFamily="34" charset="0"/>
                  <a:ea typeface="幼圆" panose="02010509060101010101" pitchFamily="49" charset="-122"/>
                </a:defRPr>
              </a:lvl4pPr>
              <a:lvl5pPr marL="2057400" indent="-228600" eaLnBrk="0" hangingPunct="0">
                <a:defRPr sz="2800" b="1">
                  <a:solidFill>
                    <a:schemeClr val="tx1"/>
                  </a:solidFill>
                  <a:latin typeface="Verdana" panose="020B0804030504040204" pitchFamily="34" charset="0"/>
                  <a:ea typeface="幼圆" panose="02010509060101010101" pitchFamily="49" charset="-122"/>
                </a:defRPr>
              </a:lvl5pPr>
              <a:lvl6pPr marL="25146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6pPr>
              <a:lvl7pPr marL="29718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7pPr>
              <a:lvl8pPr marL="34290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8pPr>
              <a:lvl9pPr marL="38862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9pPr>
            </a:lstStyle>
            <a:p>
              <a:pPr eaLnBrk="1" hangingPunct="1"/>
              <a:r>
                <a:rPr kumimoji="1" lang="en-US" altLang="zh-CN" sz="2400">
                  <a:latin typeface="Times New Roman" panose="02020503050405090304" pitchFamily="18" charset="0"/>
                  <a:ea typeface="宋体" pitchFamily="2" charset="-122"/>
                </a:rPr>
                <a:t>a</a:t>
              </a:r>
              <a:endParaRPr kumimoji="1" lang="en-US" altLang="zh-CN" sz="2400" i="1" baseline="-25000">
                <a:latin typeface="Times New Roman" panose="02020503050405090304" pitchFamily="18" charset="0"/>
              </a:endParaRPr>
            </a:p>
          </p:txBody>
        </p:sp>
        <p:sp>
          <p:nvSpPr>
            <p:cNvPr id="117868" name="Rectangle 20"/>
            <p:cNvSpPr>
              <a:spLocks noChangeAspect="1" noChangeArrowheads="1"/>
            </p:cNvSpPr>
            <p:nvPr/>
          </p:nvSpPr>
          <p:spPr bwMode="auto">
            <a:xfrm>
              <a:off x="3475" y="1791"/>
              <a:ext cx="575" cy="1474"/>
            </a:xfrm>
            <a:prstGeom prst="rect">
              <a:avLst/>
            </a:prstGeom>
            <a:gradFill rotWithShape="1">
              <a:gsLst>
                <a:gs pos="0">
                  <a:srgbClr val="FF9900"/>
                </a:gs>
                <a:gs pos="100000">
                  <a:srgbClr val="FFBE5D"/>
                </a:gs>
              </a:gsLst>
              <a:lin ang="2700000" scaled="1"/>
            </a:gradFill>
            <a:ln w="28575">
              <a:solidFill>
                <a:schemeClr val="tx1"/>
              </a:solidFill>
              <a:miter lim="800000"/>
            </a:ln>
          </p:spPr>
          <p:txBody>
            <a:bodyPr/>
            <a:lstStyle/>
            <a:p>
              <a:endParaRPr lang="zh-CN" altLang="en-US"/>
            </a:p>
          </p:txBody>
        </p:sp>
        <p:sp>
          <p:nvSpPr>
            <p:cNvPr id="122901" name="Oval 21"/>
            <p:cNvSpPr>
              <a:spLocks noChangeAspect="1" noChangeArrowheads="1"/>
            </p:cNvSpPr>
            <p:nvPr/>
          </p:nvSpPr>
          <p:spPr bwMode="auto">
            <a:xfrm>
              <a:off x="5148" y="2387"/>
              <a:ext cx="277" cy="278"/>
            </a:xfrm>
            <a:prstGeom prst="ellipse">
              <a:avLst/>
            </a:prstGeom>
            <a:gradFill rotWithShape="1">
              <a:gsLst>
                <a:gs pos="0">
                  <a:schemeClr val="accent1">
                    <a:gamma/>
                    <a:shade val="46275"/>
                    <a:invGamma/>
                  </a:schemeClr>
                </a:gs>
                <a:gs pos="50000">
                  <a:schemeClr val="accent1"/>
                </a:gs>
                <a:gs pos="100000">
                  <a:schemeClr val="accent1">
                    <a:gamma/>
                    <a:shade val="46275"/>
                    <a:invGamma/>
                  </a:schemeClr>
                </a:gs>
              </a:gsLst>
              <a:lin ang="2700000" scaled="1"/>
            </a:gradFill>
            <a:ln w="28575">
              <a:solidFill>
                <a:schemeClr val="tx1"/>
              </a:solidFill>
              <a:round/>
            </a:ln>
          </p:spPr>
          <p:txBody>
            <a:bodyPr/>
            <a:lstStyle/>
            <a:p>
              <a:pPr>
                <a:defRPr/>
              </a:pPr>
              <a:endParaRPr lang="zh-CN" altLang="en-US"/>
            </a:p>
          </p:txBody>
        </p:sp>
        <p:sp>
          <p:nvSpPr>
            <p:cNvPr id="117870" name="Line 22"/>
            <p:cNvSpPr>
              <a:spLocks noChangeAspect="1" noChangeShapeType="1"/>
            </p:cNvSpPr>
            <p:nvPr/>
          </p:nvSpPr>
          <p:spPr bwMode="auto">
            <a:xfrm>
              <a:off x="5290" y="1899"/>
              <a:ext cx="0" cy="1254"/>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17871" name="Line 23"/>
            <p:cNvSpPr>
              <a:spLocks noChangeAspect="1" noChangeShapeType="1"/>
            </p:cNvSpPr>
            <p:nvPr/>
          </p:nvSpPr>
          <p:spPr bwMode="auto">
            <a:xfrm flipH="1">
              <a:off x="4046" y="1899"/>
              <a:ext cx="1244"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17872" name="Line 24"/>
            <p:cNvSpPr>
              <a:spLocks noChangeAspect="1" noChangeShapeType="1"/>
            </p:cNvSpPr>
            <p:nvPr/>
          </p:nvSpPr>
          <p:spPr bwMode="auto">
            <a:xfrm flipH="1">
              <a:off x="4046" y="3153"/>
              <a:ext cx="1244"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17873" name="Line 25"/>
            <p:cNvSpPr>
              <a:spLocks noChangeAspect="1" noChangeShapeType="1"/>
            </p:cNvSpPr>
            <p:nvPr/>
          </p:nvSpPr>
          <p:spPr bwMode="auto">
            <a:xfrm>
              <a:off x="4635" y="1899"/>
              <a:ext cx="0" cy="1254"/>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22906" name="Rectangle 26"/>
            <p:cNvSpPr>
              <a:spLocks noChangeAspect="1" noChangeArrowheads="1"/>
            </p:cNvSpPr>
            <p:nvPr/>
          </p:nvSpPr>
          <p:spPr bwMode="auto">
            <a:xfrm rot="-10800000">
              <a:off x="4571" y="2472"/>
              <a:ext cx="131" cy="397"/>
            </a:xfrm>
            <a:prstGeom prst="rect">
              <a:avLst/>
            </a:prstGeom>
            <a:gradFill rotWithShape="1">
              <a:gsLst>
                <a:gs pos="0">
                  <a:schemeClr val="accent1">
                    <a:gamma/>
                    <a:shade val="46275"/>
                    <a:invGamma/>
                  </a:schemeClr>
                </a:gs>
                <a:gs pos="50000">
                  <a:schemeClr val="accent1"/>
                </a:gs>
                <a:gs pos="100000">
                  <a:schemeClr val="accent1">
                    <a:gamma/>
                    <a:shade val="46275"/>
                    <a:invGamma/>
                  </a:schemeClr>
                </a:gs>
              </a:gsLst>
              <a:lin ang="0" scaled="1"/>
            </a:gradFill>
            <a:ln w="28575">
              <a:noFill/>
              <a:miter lim="800000"/>
            </a:ln>
          </p:spPr>
          <p:txBody>
            <a:bodyPr/>
            <a:lstStyle/>
            <a:p>
              <a:pPr>
                <a:defRPr/>
              </a:pPr>
              <a:endParaRPr lang="zh-CN" altLang="en-US"/>
            </a:p>
          </p:txBody>
        </p:sp>
        <p:sp>
          <p:nvSpPr>
            <p:cNvPr id="117875" name="Oval 27"/>
            <p:cNvSpPr>
              <a:spLocks noChangeAspect="1" noChangeArrowheads="1"/>
            </p:cNvSpPr>
            <p:nvPr/>
          </p:nvSpPr>
          <p:spPr bwMode="auto">
            <a:xfrm>
              <a:off x="4221" y="1865"/>
              <a:ext cx="65" cy="65"/>
            </a:xfrm>
            <a:prstGeom prst="ellipse">
              <a:avLst/>
            </a:prstGeom>
            <a:solidFill>
              <a:srgbClr val="0000FF"/>
            </a:solidFill>
            <a:ln w="28575">
              <a:solidFill>
                <a:schemeClr val="tx1"/>
              </a:solidFill>
              <a:round/>
            </a:ln>
          </p:spPr>
          <p:txBody>
            <a:bodyPr/>
            <a:lstStyle/>
            <a:p>
              <a:endParaRPr lang="zh-CN" altLang="en-US"/>
            </a:p>
          </p:txBody>
        </p:sp>
        <p:sp>
          <p:nvSpPr>
            <p:cNvPr id="117876" name="Oval 28"/>
            <p:cNvSpPr>
              <a:spLocks noChangeAspect="1" noChangeArrowheads="1"/>
            </p:cNvSpPr>
            <p:nvPr/>
          </p:nvSpPr>
          <p:spPr bwMode="auto">
            <a:xfrm>
              <a:off x="4221" y="3114"/>
              <a:ext cx="65" cy="65"/>
            </a:xfrm>
            <a:prstGeom prst="ellipse">
              <a:avLst/>
            </a:prstGeom>
            <a:solidFill>
              <a:srgbClr val="0000FF"/>
            </a:solidFill>
            <a:ln w="28575">
              <a:solidFill>
                <a:schemeClr val="tx1"/>
              </a:solidFill>
              <a:round/>
            </a:ln>
          </p:spPr>
          <p:txBody>
            <a:bodyPr/>
            <a:lstStyle/>
            <a:p>
              <a:endParaRPr lang="zh-CN" altLang="en-US"/>
            </a:p>
          </p:txBody>
        </p:sp>
        <p:sp>
          <p:nvSpPr>
            <p:cNvPr id="117877" name="Text Box 29"/>
            <p:cNvSpPr txBox="1">
              <a:spLocks noChangeArrowheads="1"/>
            </p:cNvSpPr>
            <p:nvPr/>
          </p:nvSpPr>
          <p:spPr bwMode="auto">
            <a:xfrm>
              <a:off x="5460" y="2415"/>
              <a:ext cx="227" cy="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sz="2800" b="1">
                  <a:solidFill>
                    <a:schemeClr val="tx1"/>
                  </a:solidFill>
                  <a:latin typeface="Verdana" panose="020B0804030504040204" pitchFamily="34" charset="0"/>
                  <a:ea typeface="幼圆" panose="02010509060101010101" pitchFamily="49" charset="-122"/>
                </a:defRPr>
              </a:lvl1pPr>
              <a:lvl2pPr marL="742950" indent="-285750" eaLnBrk="0" hangingPunct="0">
                <a:defRPr sz="2800" b="1">
                  <a:solidFill>
                    <a:schemeClr val="tx1"/>
                  </a:solidFill>
                  <a:latin typeface="Verdana" panose="020B0804030504040204" pitchFamily="34" charset="0"/>
                  <a:ea typeface="幼圆" panose="02010509060101010101" pitchFamily="49" charset="-122"/>
                </a:defRPr>
              </a:lvl2pPr>
              <a:lvl3pPr marL="1143000" indent="-228600" eaLnBrk="0" hangingPunct="0">
                <a:defRPr sz="2800" b="1">
                  <a:solidFill>
                    <a:schemeClr val="tx1"/>
                  </a:solidFill>
                  <a:latin typeface="Verdana" panose="020B0804030504040204" pitchFamily="34" charset="0"/>
                  <a:ea typeface="幼圆" panose="02010509060101010101" pitchFamily="49" charset="-122"/>
                </a:defRPr>
              </a:lvl3pPr>
              <a:lvl4pPr marL="1600200" indent="-228600" eaLnBrk="0" hangingPunct="0">
                <a:defRPr sz="2800" b="1">
                  <a:solidFill>
                    <a:schemeClr val="tx1"/>
                  </a:solidFill>
                  <a:latin typeface="Verdana" panose="020B0804030504040204" pitchFamily="34" charset="0"/>
                  <a:ea typeface="幼圆" panose="02010509060101010101" pitchFamily="49" charset="-122"/>
                </a:defRPr>
              </a:lvl4pPr>
              <a:lvl5pPr marL="2057400" indent="-228600" eaLnBrk="0" hangingPunct="0">
                <a:defRPr sz="2800" b="1">
                  <a:solidFill>
                    <a:schemeClr val="tx1"/>
                  </a:solidFill>
                  <a:latin typeface="Verdana" panose="020B0804030504040204" pitchFamily="34" charset="0"/>
                  <a:ea typeface="幼圆" panose="02010509060101010101" pitchFamily="49" charset="-122"/>
                </a:defRPr>
              </a:lvl5pPr>
              <a:lvl6pPr marL="25146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6pPr>
              <a:lvl7pPr marL="29718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7pPr>
              <a:lvl8pPr marL="34290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8pPr>
              <a:lvl9pPr marL="38862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9pPr>
            </a:lstStyle>
            <a:p>
              <a:pPr eaLnBrk="1" hangingPunct="1"/>
              <a:r>
                <a:rPr kumimoji="1" lang="en-US" altLang="zh-CN" sz="2400" i="1" dirty="0">
                  <a:latin typeface="Times New Roman" panose="02020503050405090304" pitchFamily="18" charset="0"/>
                  <a:ea typeface="宋体" pitchFamily="2" charset="-122"/>
                </a:rPr>
                <a:t>U</a:t>
              </a:r>
              <a:r>
                <a:rPr kumimoji="1" lang="en-US" altLang="zh-CN" sz="2400" baseline="-25000" dirty="0">
                  <a:latin typeface="Times New Roman" panose="02020503050405090304" pitchFamily="18" charset="0"/>
                  <a:ea typeface="宋体" pitchFamily="2" charset="-122"/>
                </a:rPr>
                <a:t>S</a:t>
              </a:r>
              <a:endParaRPr kumimoji="1" lang="en-US" altLang="zh-CN" sz="2400" i="1" baseline="-25000" dirty="0">
                <a:latin typeface="Times New Roman" panose="02020503050405090304" pitchFamily="18" charset="0"/>
              </a:endParaRPr>
            </a:p>
          </p:txBody>
        </p:sp>
        <p:sp>
          <p:nvSpPr>
            <p:cNvPr id="122910" name="Rectangle 30"/>
            <p:cNvSpPr>
              <a:spLocks noChangeAspect="1" noChangeArrowheads="1"/>
            </p:cNvSpPr>
            <p:nvPr/>
          </p:nvSpPr>
          <p:spPr bwMode="auto">
            <a:xfrm rot="-16200000">
              <a:off x="4878" y="1694"/>
              <a:ext cx="142" cy="397"/>
            </a:xfrm>
            <a:prstGeom prst="rect">
              <a:avLst/>
            </a:prstGeom>
            <a:gradFill rotWithShape="1">
              <a:gsLst>
                <a:gs pos="0">
                  <a:schemeClr val="accent1">
                    <a:gamma/>
                    <a:shade val="46275"/>
                    <a:invGamma/>
                  </a:schemeClr>
                </a:gs>
                <a:gs pos="50000">
                  <a:schemeClr val="accent1"/>
                </a:gs>
                <a:gs pos="100000">
                  <a:schemeClr val="accent1">
                    <a:gamma/>
                    <a:shade val="46275"/>
                    <a:invGamma/>
                  </a:schemeClr>
                </a:gs>
              </a:gsLst>
              <a:lin ang="0" scaled="1"/>
            </a:gradFill>
            <a:ln w="28575">
              <a:noFill/>
              <a:miter lim="800000"/>
            </a:ln>
          </p:spPr>
          <p:txBody>
            <a:bodyPr/>
            <a:lstStyle/>
            <a:p>
              <a:pPr>
                <a:defRPr/>
              </a:pPr>
              <a:endParaRPr lang="zh-CN" altLang="en-US"/>
            </a:p>
          </p:txBody>
        </p:sp>
        <p:sp>
          <p:nvSpPr>
            <p:cNvPr id="117879" name="Text Box 31"/>
            <p:cNvSpPr txBox="1">
              <a:spLocks noChangeArrowheads="1"/>
            </p:cNvSpPr>
            <p:nvPr/>
          </p:nvSpPr>
          <p:spPr bwMode="auto">
            <a:xfrm>
              <a:off x="3617" y="2387"/>
              <a:ext cx="277" cy="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sz="2800" b="1">
                  <a:solidFill>
                    <a:schemeClr val="tx1"/>
                  </a:solidFill>
                  <a:latin typeface="Verdana" panose="020B0804030504040204" pitchFamily="34" charset="0"/>
                  <a:ea typeface="幼圆" panose="02010509060101010101" pitchFamily="49" charset="-122"/>
                </a:defRPr>
              </a:lvl1pPr>
              <a:lvl2pPr marL="742950" indent="-285750" eaLnBrk="0" hangingPunct="0">
                <a:defRPr sz="2800" b="1">
                  <a:solidFill>
                    <a:schemeClr val="tx1"/>
                  </a:solidFill>
                  <a:latin typeface="Verdana" panose="020B0804030504040204" pitchFamily="34" charset="0"/>
                  <a:ea typeface="幼圆" panose="02010509060101010101" pitchFamily="49" charset="-122"/>
                </a:defRPr>
              </a:lvl2pPr>
              <a:lvl3pPr marL="1143000" indent="-228600" eaLnBrk="0" hangingPunct="0">
                <a:defRPr sz="2800" b="1">
                  <a:solidFill>
                    <a:schemeClr val="tx1"/>
                  </a:solidFill>
                  <a:latin typeface="Verdana" panose="020B0804030504040204" pitchFamily="34" charset="0"/>
                  <a:ea typeface="幼圆" panose="02010509060101010101" pitchFamily="49" charset="-122"/>
                </a:defRPr>
              </a:lvl3pPr>
              <a:lvl4pPr marL="1600200" indent="-228600" eaLnBrk="0" hangingPunct="0">
                <a:defRPr sz="2800" b="1">
                  <a:solidFill>
                    <a:schemeClr val="tx1"/>
                  </a:solidFill>
                  <a:latin typeface="Verdana" panose="020B0804030504040204" pitchFamily="34" charset="0"/>
                  <a:ea typeface="幼圆" panose="02010509060101010101" pitchFamily="49" charset="-122"/>
                </a:defRPr>
              </a:lvl4pPr>
              <a:lvl5pPr marL="2057400" indent="-228600" eaLnBrk="0" hangingPunct="0">
                <a:defRPr sz="2800" b="1">
                  <a:solidFill>
                    <a:schemeClr val="tx1"/>
                  </a:solidFill>
                  <a:latin typeface="Verdana" panose="020B0804030504040204" pitchFamily="34" charset="0"/>
                  <a:ea typeface="幼圆" panose="02010509060101010101" pitchFamily="49" charset="-122"/>
                </a:defRPr>
              </a:lvl5pPr>
              <a:lvl6pPr marL="25146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6pPr>
              <a:lvl7pPr marL="29718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7pPr>
              <a:lvl8pPr marL="34290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8pPr>
              <a:lvl9pPr marL="38862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9pPr>
            </a:lstStyle>
            <a:p>
              <a:pPr eaLnBrk="1" hangingPunct="1"/>
              <a:r>
                <a:rPr kumimoji="1" lang="en-US" altLang="zh-CN" sz="2400">
                  <a:latin typeface="Times New Roman" panose="02020503050405090304" pitchFamily="18" charset="0"/>
                  <a:ea typeface="宋体" pitchFamily="2" charset="-122"/>
                </a:rPr>
                <a:t>N</a:t>
              </a:r>
              <a:r>
                <a:rPr kumimoji="1" lang="en-US" altLang="zh-CN" sz="2400" baseline="-25000">
                  <a:latin typeface="Times New Roman" panose="02020503050405090304" pitchFamily="18" charset="0"/>
                  <a:ea typeface="宋体" pitchFamily="2" charset="-122"/>
                </a:rPr>
                <a:t>A</a:t>
              </a:r>
              <a:endParaRPr kumimoji="1" lang="en-US" altLang="zh-CN" sz="2400" i="1" baseline="-25000">
                <a:latin typeface="Times New Roman" panose="02020503050405090304" pitchFamily="18" charset="0"/>
              </a:endParaRPr>
            </a:p>
          </p:txBody>
        </p:sp>
      </p:grpSp>
      <p:sp>
        <p:nvSpPr>
          <p:cNvPr id="122934" name="Text Box 54"/>
          <p:cNvSpPr txBox="1">
            <a:spLocks noChangeArrowheads="1"/>
          </p:cNvSpPr>
          <p:nvPr/>
        </p:nvSpPr>
        <p:spPr bwMode="auto">
          <a:xfrm>
            <a:off x="1685925" y="3377883"/>
            <a:ext cx="712470" cy="430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type="none" w="med" len="lg"/>
              </a14:hiddenLine>
            </a:ext>
          </a:extLst>
        </p:spPr>
        <p:txBody>
          <a:bodyPr wrap="none" lIns="0" tIns="0" rIns="0" bIns="0">
            <a:spAutoFit/>
          </a:bodyPr>
          <a:lstStyle>
            <a:lvl1pPr eaLnBrk="0" hangingPunct="0">
              <a:defRPr sz="2800" b="1">
                <a:solidFill>
                  <a:schemeClr val="tx1"/>
                </a:solidFill>
                <a:latin typeface="Verdana" panose="020B0804030504040204" pitchFamily="34" charset="0"/>
                <a:ea typeface="幼圆" panose="02010509060101010101" pitchFamily="49" charset="-122"/>
              </a:defRPr>
            </a:lvl1pPr>
            <a:lvl2pPr marL="742950" indent="-285750" eaLnBrk="0" hangingPunct="0">
              <a:defRPr sz="2800" b="1">
                <a:solidFill>
                  <a:schemeClr val="tx1"/>
                </a:solidFill>
                <a:latin typeface="Verdana" panose="020B0804030504040204" pitchFamily="34" charset="0"/>
                <a:ea typeface="幼圆" panose="02010509060101010101" pitchFamily="49" charset="-122"/>
              </a:defRPr>
            </a:lvl2pPr>
            <a:lvl3pPr marL="1143000" indent="-228600" eaLnBrk="0" hangingPunct="0">
              <a:defRPr sz="2800" b="1">
                <a:solidFill>
                  <a:schemeClr val="tx1"/>
                </a:solidFill>
                <a:latin typeface="Verdana" panose="020B0804030504040204" pitchFamily="34" charset="0"/>
                <a:ea typeface="幼圆" panose="02010509060101010101" pitchFamily="49" charset="-122"/>
              </a:defRPr>
            </a:lvl3pPr>
            <a:lvl4pPr marL="1600200" indent="-228600" eaLnBrk="0" hangingPunct="0">
              <a:defRPr sz="2800" b="1">
                <a:solidFill>
                  <a:schemeClr val="tx1"/>
                </a:solidFill>
                <a:latin typeface="Verdana" panose="020B0804030504040204" pitchFamily="34" charset="0"/>
                <a:ea typeface="幼圆" panose="02010509060101010101" pitchFamily="49" charset="-122"/>
              </a:defRPr>
            </a:lvl4pPr>
            <a:lvl5pPr marL="2057400" indent="-228600" eaLnBrk="0" hangingPunct="0">
              <a:defRPr sz="2800" b="1">
                <a:solidFill>
                  <a:schemeClr val="tx1"/>
                </a:solidFill>
                <a:latin typeface="Verdana" panose="020B0804030504040204" pitchFamily="34" charset="0"/>
                <a:ea typeface="幼圆" panose="02010509060101010101" pitchFamily="49" charset="-122"/>
              </a:defRPr>
            </a:lvl5pPr>
            <a:lvl6pPr marL="25146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6pPr>
            <a:lvl7pPr marL="29718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7pPr>
            <a:lvl8pPr marL="34290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8pPr>
            <a:lvl9pPr marL="38862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9pPr>
          </a:lstStyle>
          <a:p>
            <a:pPr algn="l" eaLnBrk="1" hangingPunct="1"/>
            <a:r>
              <a:rPr kumimoji="1" lang="zh-CN" altLang="en-US">
                <a:latin typeface="Times New Roman" panose="02020503050405090304" pitchFamily="18" charset="0"/>
              </a:rPr>
              <a:t>解：</a:t>
            </a:r>
            <a:endParaRPr kumimoji="1" lang="zh-CN" altLang="en-US">
              <a:latin typeface="Times New Roman" panose="02020503050405090304" pitchFamily="18" charset="0"/>
            </a:endParaRPr>
          </a:p>
        </p:txBody>
      </p:sp>
      <p:sp>
        <p:nvSpPr>
          <p:cNvPr id="122935" name="Text Box 55"/>
          <p:cNvSpPr txBox="1">
            <a:spLocks noChangeArrowheads="1"/>
          </p:cNvSpPr>
          <p:nvPr/>
        </p:nvSpPr>
        <p:spPr bwMode="auto">
          <a:xfrm>
            <a:off x="2320925" y="3400108"/>
            <a:ext cx="4096385" cy="430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type="none" w="med" len="lg"/>
              </a14:hiddenLine>
            </a:ext>
          </a:extLst>
        </p:spPr>
        <p:txBody>
          <a:bodyPr wrap="none" lIns="0" tIns="0" rIns="0" bIns="0">
            <a:spAutoFit/>
          </a:bodyPr>
          <a:lstStyle>
            <a:lvl1pPr eaLnBrk="0" hangingPunct="0">
              <a:defRPr sz="2800" b="1">
                <a:solidFill>
                  <a:schemeClr val="tx1"/>
                </a:solidFill>
                <a:latin typeface="Verdana" panose="020B0804030504040204" pitchFamily="34" charset="0"/>
                <a:ea typeface="幼圆" panose="02010509060101010101" pitchFamily="49" charset="-122"/>
              </a:defRPr>
            </a:lvl1pPr>
            <a:lvl2pPr marL="742950" indent="-285750" eaLnBrk="0" hangingPunct="0">
              <a:defRPr sz="2800" b="1">
                <a:solidFill>
                  <a:schemeClr val="tx1"/>
                </a:solidFill>
                <a:latin typeface="Verdana" panose="020B0804030504040204" pitchFamily="34" charset="0"/>
                <a:ea typeface="幼圆" panose="02010509060101010101" pitchFamily="49" charset="-122"/>
              </a:defRPr>
            </a:lvl2pPr>
            <a:lvl3pPr marL="1143000" indent="-228600" eaLnBrk="0" hangingPunct="0">
              <a:defRPr sz="2800" b="1">
                <a:solidFill>
                  <a:schemeClr val="tx1"/>
                </a:solidFill>
                <a:latin typeface="Verdana" panose="020B0804030504040204" pitchFamily="34" charset="0"/>
                <a:ea typeface="幼圆" panose="02010509060101010101" pitchFamily="49" charset="-122"/>
              </a:defRPr>
            </a:lvl3pPr>
            <a:lvl4pPr marL="1600200" indent="-228600" eaLnBrk="0" hangingPunct="0">
              <a:defRPr sz="2800" b="1">
                <a:solidFill>
                  <a:schemeClr val="tx1"/>
                </a:solidFill>
                <a:latin typeface="Verdana" panose="020B0804030504040204" pitchFamily="34" charset="0"/>
                <a:ea typeface="幼圆" panose="02010509060101010101" pitchFamily="49" charset="-122"/>
              </a:defRPr>
            </a:lvl4pPr>
            <a:lvl5pPr marL="2057400" indent="-228600" eaLnBrk="0" hangingPunct="0">
              <a:defRPr sz="2800" b="1">
                <a:solidFill>
                  <a:schemeClr val="tx1"/>
                </a:solidFill>
                <a:latin typeface="Verdana" panose="020B0804030504040204" pitchFamily="34" charset="0"/>
                <a:ea typeface="幼圆" panose="02010509060101010101" pitchFamily="49" charset="-122"/>
              </a:defRPr>
            </a:lvl5pPr>
            <a:lvl6pPr marL="25146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6pPr>
            <a:lvl7pPr marL="29718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7pPr>
            <a:lvl8pPr marL="34290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8pPr>
            <a:lvl9pPr marL="38862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9pPr>
          </a:lstStyle>
          <a:p>
            <a:pPr algn="l" eaLnBrk="1" hangingPunct="1"/>
            <a:r>
              <a:rPr kumimoji="1" lang="zh-CN" altLang="en-US">
                <a:latin typeface="Times New Roman" panose="02020503050405090304" pitchFamily="18" charset="0"/>
              </a:rPr>
              <a:t>（</a:t>
            </a:r>
            <a:r>
              <a:rPr kumimoji="1" lang="en-US" altLang="zh-CN">
                <a:latin typeface="Times New Roman" panose="02020503050405090304" pitchFamily="18" charset="0"/>
              </a:rPr>
              <a:t>1</a:t>
            </a:r>
            <a:r>
              <a:rPr kumimoji="1" lang="zh-CN" altLang="en-US">
                <a:latin typeface="Times New Roman" panose="02020503050405090304" pitchFamily="18" charset="0"/>
              </a:rPr>
              <a:t>）电路右侧作诺顿等效</a:t>
            </a:r>
            <a:endParaRPr kumimoji="1" lang="zh-CN" altLang="en-US">
              <a:latin typeface="Times New Roman" panose="02020503050405090304" pitchFamily="18" charset="0"/>
            </a:endParaRPr>
          </a:p>
        </p:txBody>
      </p:sp>
      <p:sp>
        <p:nvSpPr>
          <p:cNvPr id="122937" name="Text Box 57"/>
          <p:cNvSpPr txBox="1">
            <a:spLocks noChangeArrowheads="1"/>
          </p:cNvSpPr>
          <p:nvPr/>
        </p:nvSpPr>
        <p:spPr bwMode="auto">
          <a:xfrm>
            <a:off x="1685925" y="4084320"/>
            <a:ext cx="4519930" cy="430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type="none" w="med" len="lg"/>
              </a14:hiddenLine>
            </a:ext>
          </a:extLst>
        </p:spPr>
        <p:txBody>
          <a:bodyPr wrap="none" lIns="0" tIns="0" rIns="0" bIns="0">
            <a:spAutoFit/>
          </a:bodyPr>
          <a:lstStyle>
            <a:lvl1pPr eaLnBrk="0" hangingPunct="0">
              <a:defRPr sz="2800" b="1">
                <a:solidFill>
                  <a:schemeClr val="tx1"/>
                </a:solidFill>
                <a:latin typeface="Verdana" panose="020B0804030504040204" pitchFamily="34" charset="0"/>
                <a:ea typeface="幼圆" panose="02010509060101010101" pitchFamily="49" charset="-122"/>
              </a:defRPr>
            </a:lvl1pPr>
            <a:lvl2pPr marL="742950" indent="-285750" eaLnBrk="0" hangingPunct="0">
              <a:defRPr sz="2800" b="1">
                <a:solidFill>
                  <a:schemeClr val="tx1"/>
                </a:solidFill>
                <a:latin typeface="Verdana" panose="020B0804030504040204" pitchFamily="34" charset="0"/>
                <a:ea typeface="幼圆" panose="02010509060101010101" pitchFamily="49" charset="-122"/>
              </a:defRPr>
            </a:lvl2pPr>
            <a:lvl3pPr marL="1143000" indent="-228600" eaLnBrk="0" hangingPunct="0">
              <a:defRPr sz="2800" b="1">
                <a:solidFill>
                  <a:schemeClr val="tx1"/>
                </a:solidFill>
                <a:latin typeface="Verdana" panose="020B0804030504040204" pitchFamily="34" charset="0"/>
                <a:ea typeface="幼圆" panose="02010509060101010101" pitchFamily="49" charset="-122"/>
              </a:defRPr>
            </a:lvl3pPr>
            <a:lvl4pPr marL="1600200" indent="-228600" eaLnBrk="0" hangingPunct="0">
              <a:defRPr sz="2800" b="1">
                <a:solidFill>
                  <a:schemeClr val="tx1"/>
                </a:solidFill>
                <a:latin typeface="Verdana" panose="020B0804030504040204" pitchFamily="34" charset="0"/>
                <a:ea typeface="幼圆" panose="02010509060101010101" pitchFamily="49" charset="-122"/>
              </a:defRPr>
            </a:lvl4pPr>
            <a:lvl5pPr marL="2057400" indent="-228600" eaLnBrk="0" hangingPunct="0">
              <a:defRPr sz="2800" b="1">
                <a:solidFill>
                  <a:schemeClr val="tx1"/>
                </a:solidFill>
                <a:latin typeface="Verdana" panose="020B0804030504040204" pitchFamily="34" charset="0"/>
                <a:ea typeface="幼圆" panose="02010509060101010101" pitchFamily="49" charset="-122"/>
              </a:defRPr>
            </a:lvl5pPr>
            <a:lvl6pPr marL="25146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6pPr>
            <a:lvl7pPr marL="29718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7pPr>
            <a:lvl8pPr marL="34290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8pPr>
            <a:lvl9pPr marL="38862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9pPr>
          </a:lstStyle>
          <a:p>
            <a:pPr algn="l" eaLnBrk="1" hangingPunct="1"/>
            <a:r>
              <a:rPr kumimoji="1" lang="zh-CN" altLang="en-US">
                <a:latin typeface="Times New Roman" panose="02020503050405090304" pitchFamily="18" charset="0"/>
              </a:rPr>
              <a:t>（</a:t>
            </a:r>
            <a:r>
              <a:rPr kumimoji="1" lang="en-US" altLang="zh-CN">
                <a:latin typeface="Times New Roman" panose="02020503050405090304" pitchFamily="18" charset="0"/>
              </a:rPr>
              <a:t>2</a:t>
            </a:r>
            <a:r>
              <a:rPr kumimoji="1" lang="zh-CN" altLang="en-US">
                <a:latin typeface="Times New Roman" panose="02020503050405090304" pitchFamily="18" charset="0"/>
              </a:rPr>
              <a:t>）电路左侧</a:t>
            </a:r>
            <a:r>
              <a:rPr kumimoji="1" lang="en-US" altLang="zh-CN">
                <a:latin typeface="Times New Roman" panose="02020503050405090304" pitchFamily="18" charset="0"/>
              </a:rPr>
              <a:t>N</a:t>
            </a:r>
            <a:r>
              <a:rPr kumimoji="1" lang="en-US" altLang="zh-CN" baseline="-25000">
                <a:latin typeface="Times New Roman" panose="02020503050405090304" pitchFamily="18" charset="0"/>
              </a:rPr>
              <a:t>A</a:t>
            </a:r>
            <a:r>
              <a:rPr kumimoji="1" lang="zh-CN" altLang="en-US">
                <a:latin typeface="Times New Roman" panose="02020503050405090304" pitchFamily="18" charset="0"/>
              </a:rPr>
              <a:t>作诺顿等效</a:t>
            </a:r>
            <a:endParaRPr kumimoji="1" lang="zh-CN" altLang="en-US">
              <a:latin typeface="Times New Roman" panose="02020503050405090304" pitchFamily="18" charset="0"/>
            </a:endParaRPr>
          </a:p>
        </p:txBody>
      </p:sp>
      <p:sp>
        <p:nvSpPr>
          <p:cNvPr id="122938" name="Text Box 58"/>
          <p:cNvSpPr txBox="1">
            <a:spLocks noChangeArrowheads="1"/>
          </p:cNvSpPr>
          <p:nvPr/>
        </p:nvSpPr>
        <p:spPr bwMode="auto">
          <a:xfrm>
            <a:off x="1884363" y="4668520"/>
            <a:ext cx="4316730" cy="430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type="none" w="med" len="lg"/>
              </a14:hiddenLine>
            </a:ext>
          </a:extLst>
        </p:spPr>
        <p:txBody>
          <a:bodyPr wrap="none" lIns="0" tIns="0" rIns="0" bIns="0">
            <a:spAutoFit/>
          </a:bodyPr>
          <a:lstStyle>
            <a:lvl1pPr eaLnBrk="0" hangingPunct="0">
              <a:defRPr sz="2800" b="1">
                <a:solidFill>
                  <a:schemeClr val="tx1"/>
                </a:solidFill>
                <a:latin typeface="Verdana" panose="020B0804030504040204" pitchFamily="34" charset="0"/>
                <a:ea typeface="幼圆" panose="02010509060101010101" pitchFamily="49" charset="-122"/>
              </a:defRPr>
            </a:lvl1pPr>
            <a:lvl2pPr marL="742950" indent="-285750" eaLnBrk="0" hangingPunct="0">
              <a:defRPr sz="2800" b="1">
                <a:solidFill>
                  <a:schemeClr val="tx1"/>
                </a:solidFill>
                <a:latin typeface="Verdana" panose="020B0804030504040204" pitchFamily="34" charset="0"/>
                <a:ea typeface="幼圆" panose="02010509060101010101" pitchFamily="49" charset="-122"/>
              </a:defRPr>
            </a:lvl2pPr>
            <a:lvl3pPr marL="1143000" indent="-228600" eaLnBrk="0" hangingPunct="0">
              <a:defRPr sz="2800" b="1">
                <a:solidFill>
                  <a:schemeClr val="tx1"/>
                </a:solidFill>
                <a:latin typeface="Verdana" panose="020B0804030504040204" pitchFamily="34" charset="0"/>
                <a:ea typeface="幼圆" panose="02010509060101010101" pitchFamily="49" charset="-122"/>
              </a:defRPr>
            </a:lvl3pPr>
            <a:lvl4pPr marL="1600200" indent="-228600" eaLnBrk="0" hangingPunct="0">
              <a:defRPr sz="2800" b="1">
                <a:solidFill>
                  <a:schemeClr val="tx1"/>
                </a:solidFill>
                <a:latin typeface="Verdana" panose="020B0804030504040204" pitchFamily="34" charset="0"/>
                <a:ea typeface="幼圆" panose="02010509060101010101" pitchFamily="49" charset="-122"/>
              </a:defRPr>
            </a:lvl4pPr>
            <a:lvl5pPr marL="2057400" indent="-228600" eaLnBrk="0" hangingPunct="0">
              <a:defRPr sz="2800" b="1">
                <a:solidFill>
                  <a:schemeClr val="tx1"/>
                </a:solidFill>
                <a:latin typeface="Verdana" panose="020B0804030504040204" pitchFamily="34" charset="0"/>
                <a:ea typeface="幼圆" panose="02010509060101010101" pitchFamily="49" charset="-122"/>
              </a:defRPr>
            </a:lvl5pPr>
            <a:lvl6pPr marL="25146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6pPr>
            <a:lvl7pPr marL="29718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7pPr>
            <a:lvl8pPr marL="34290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8pPr>
            <a:lvl9pPr marL="38862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9pPr>
          </a:lstStyle>
          <a:p>
            <a:pPr algn="l" eaLnBrk="1" hangingPunct="1"/>
            <a:r>
              <a:rPr kumimoji="1" lang="zh-CN" altLang="en-US" dirty="0">
                <a:latin typeface="Times New Roman" panose="02020503050405090304" pitchFamily="18" charset="0"/>
              </a:rPr>
              <a:t>由</a:t>
            </a:r>
            <a:r>
              <a:rPr kumimoji="1" lang="en-US" altLang="zh-CN" i="1" dirty="0" err="1">
                <a:latin typeface="Times New Roman" panose="02020503050405090304" pitchFamily="18" charset="0"/>
              </a:rPr>
              <a:t>I</a:t>
            </a:r>
            <a:r>
              <a:rPr kumimoji="1" lang="en-US" altLang="zh-CN" baseline="-25000" dirty="0" err="1">
                <a:latin typeface="Times New Roman" panose="02020503050405090304" pitchFamily="18" charset="0"/>
              </a:rPr>
              <a:t>abS</a:t>
            </a:r>
            <a:r>
              <a:rPr kumimoji="1" lang="en-US" altLang="zh-CN" dirty="0">
                <a:latin typeface="Times New Roman" panose="02020503050405090304" pitchFamily="18" charset="0"/>
              </a:rPr>
              <a:t>=10A</a:t>
            </a:r>
            <a:r>
              <a:rPr kumimoji="1" lang="zh-CN" altLang="en-US" dirty="0">
                <a:latin typeface="Times New Roman" panose="02020503050405090304" pitchFamily="18" charset="0"/>
              </a:rPr>
              <a:t>，  得</a:t>
            </a:r>
            <a:r>
              <a:rPr kumimoji="1" lang="en-US" altLang="zh-CN" i="1" dirty="0">
                <a:latin typeface="Times New Roman" panose="02020503050405090304" pitchFamily="18" charset="0"/>
              </a:rPr>
              <a:t>I</a:t>
            </a:r>
            <a:r>
              <a:rPr kumimoji="1" lang="en-US" altLang="zh-CN" baseline="-25000" dirty="0">
                <a:latin typeface="Times New Roman" panose="02020503050405090304" pitchFamily="18" charset="0"/>
              </a:rPr>
              <a:t>0</a:t>
            </a:r>
            <a:r>
              <a:rPr kumimoji="1" lang="en-US" altLang="zh-CN" dirty="0">
                <a:latin typeface="Times New Roman" panose="02020503050405090304" pitchFamily="18" charset="0"/>
              </a:rPr>
              <a:t>=10-6=4A</a:t>
            </a:r>
            <a:endParaRPr kumimoji="1" lang="en-US" altLang="zh-CN" dirty="0">
              <a:latin typeface="Times New Roman" panose="02020503050405090304" pitchFamily="18" charset="0"/>
            </a:endParaRPr>
          </a:p>
        </p:txBody>
      </p:sp>
      <p:sp>
        <p:nvSpPr>
          <p:cNvPr id="122939" name="Text Box 59"/>
          <p:cNvSpPr txBox="1">
            <a:spLocks noChangeArrowheads="1"/>
          </p:cNvSpPr>
          <p:nvPr/>
        </p:nvSpPr>
        <p:spPr bwMode="auto">
          <a:xfrm>
            <a:off x="1884363" y="5208270"/>
            <a:ext cx="4853305" cy="430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type="none" w="med" len="lg"/>
              </a14:hiddenLine>
            </a:ext>
          </a:extLst>
        </p:spPr>
        <p:txBody>
          <a:bodyPr wrap="none" lIns="0" tIns="0" rIns="0" bIns="0">
            <a:spAutoFit/>
          </a:bodyPr>
          <a:lstStyle>
            <a:lvl1pPr eaLnBrk="0" hangingPunct="0">
              <a:defRPr sz="2800" b="1">
                <a:solidFill>
                  <a:schemeClr val="tx1"/>
                </a:solidFill>
                <a:latin typeface="Verdana" panose="020B0804030504040204" pitchFamily="34" charset="0"/>
                <a:ea typeface="幼圆" panose="02010509060101010101" pitchFamily="49" charset="-122"/>
              </a:defRPr>
            </a:lvl1pPr>
            <a:lvl2pPr marL="742950" indent="-285750" eaLnBrk="0" hangingPunct="0">
              <a:defRPr sz="2800" b="1">
                <a:solidFill>
                  <a:schemeClr val="tx1"/>
                </a:solidFill>
                <a:latin typeface="Verdana" panose="020B0804030504040204" pitchFamily="34" charset="0"/>
                <a:ea typeface="幼圆" panose="02010509060101010101" pitchFamily="49" charset="-122"/>
              </a:defRPr>
            </a:lvl2pPr>
            <a:lvl3pPr marL="1143000" indent="-228600" eaLnBrk="0" hangingPunct="0">
              <a:defRPr sz="2800" b="1">
                <a:solidFill>
                  <a:schemeClr val="tx1"/>
                </a:solidFill>
                <a:latin typeface="Verdana" panose="020B0804030504040204" pitchFamily="34" charset="0"/>
                <a:ea typeface="幼圆" panose="02010509060101010101" pitchFamily="49" charset="-122"/>
              </a:defRPr>
            </a:lvl3pPr>
            <a:lvl4pPr marL="1600200" indent="-228600" eaLnBrk="0" hangingPunct="0">
              <a:defRPr sz="2800" b="1">
                <a:solidFill>
                  <a:schemeClr val="tx1"/>
                </a:solidFill>
                <a:latin typeface="Verdana" panose="020B0804030504040204" pitchFamily="34" charset="0"/>
                <a:ea typeface="幼圆" panose="02010509060101010101" pitchFamily="49" charset="-122"/>
              </a:defRPr>
            </a:lvl4pPr>
            <a:lvl5pPr marL="2057400" indent="-228600" eaLnBrk="0" hangingPunct="0">
              <a:defRPr sz="2800" b="1">
                <a:solidFill>
                  <a:schemeClr val="tx1"/>
                </a:solidFill>
                <a:latin typeface="Verdana" panose="020B0804030504040204" pitchFamily="34" charset="0"/>
                <a:ea typeface="幼圆" panose="02010509060101010101" pitchFamily="49" charset="-122"/>
              </a:defRPr>
            </a:lvl5pPr>
            <a:lvl6pPr marL="25146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6pPr>
            <a:lvl7pPr marL="29718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7pPr>
            <a:lvl8pPr marL="34290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8pPr>
            <a:lvl9pPr marL="38862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9pPr>
          </a:lstStyle>
          <a:p>
            <a:pPr algn="l" eaLnBrk="1" hangingPunct="1"/>
            <a:r>
              <a:rPr kumimoji="1" lang="zh-CN" altLang="en-US" dirty="0">
                <a:latin typeface="Times New Roman" panose="02020503050405090304" pitchFamily="18" charset="0"/>
              </a:rPr>
              <a:t>由</a:t>
            </a:r>
            <a:r>
              <a:rPr kumimoji="1" lang="en-US" altLang="zh-CN" i="1" dirty="0" err="1">
                <a:latin typeface="Times New Roman" panose="02020503050405090304" pitchFamily="18" charset="0"/>
              </a:rPr>
              <a:t>U</a:t>
            </a:r>
            <a:r>
              <a:rPr kumimoji="1" lang="en-US" altLang="zh-CN" baseline="-25000" dirty="0" err="1">
                <a:latin typeface="Times New Roman" panose="02020503050405090304" pitchFamily="18" charset="0"/>
              </a:rPr>
              <a:t>ab</a:t>
            </a:r>
            <a:r>
              <a:rPr kumimoji="1" lang="en-US" altLang="zh-CN" dirty="0">
                <a:latin typeface="Times New Roman" panose="02020503050405090304" pitchFamily="18" charset="0"/>
              </a:rPr>
              <a:t>=24V</a:t>
            </a:r>
            <a:r>
              <a:rPr kumimoji="1" lang="zh-CN" altLang="en-US" dirty="0">
                <a:latin typeface="Times New Roman" panose="02020503050405090304" pitchFamily="18" charset="0"/>
              </a:rPr>
              <a:t>，得</a:t>
            </a:r>
            <a:r>
              <a:rPr kumimoji="1" lang="en-US" altLang="zh-CN" i="1" dirty="0">
                <a:latin typeface="Times New Roman" panose="02020503050405090304" pitchFamily="18" charset="0"/>
              </a:rPr>
              <a:t>R</a:t>
            </a:r>
            <a:r>
              <a:rPr kumimoji="1" lang="en-US" altLang="zh-CN" baseline="-25000" dirty="0">
                <a:latin typeface="Times New Roman" panose="02020503050405090304" pitchFamily="18" charset="0"/>
              </a:rPr>
              <a:t>0</a:t>
            </a:r>
            <a:r>
              <a:rPr kumimoji="1" lang="en-US" altLang="zh-CN" dirty="0">
                <a:latin typeface="Times New Roman" panose="02020503050405090304" pitchFamily="18" charset="0"/>
              </a:rPr>
              <a:t>=24/(4+2)=4</a:t>
            </a:r>
            <a:r>
              <a:rPr kumimoji="1" lang="el-GR" altLang="zh-CN" dirty="0">
                <a:latin typeface="Times New Roman" panose="02020503050405090304" pitchFamily="18" charset="0"/>
                <a:cs typeface="Times New Roman" panose="02020503050405090304" pitchFamily="18" charset="0"/>
              </a:rPr>
              <a:t>Ω</a:t>
            </a:r>
            <a:endParaRPr kumimoji="1" lang="el-GR" altLang="zh-CN" dirty="0">
              <a:latin typeface="Times New Roman" panose="02020503050405090304" pitchFamily="18" charset="0"/>
              <a:cs typeface="Times New Roman" panose="02020503050405090304" pitchFamily="18" charset="0"/>
            </a:endParaRPr>
          </a:p>
        </p:txBody>
      </p:sp>
      <p:sp>
        <p:nvSpPr>
          <p:cNvPr id="122940" name="Text Box 60"/>
          <p:cNvSpPr txBox="1">
            <a:spLocks noChangeArrowheads="1"/>
          </p:cNvSpPr>
          <p:nvPr/>
        </p:nvSpPr>
        <p:spPr bwMode="auto">
          <a:xfrm>
            <a:off x="1865313" y="5794058"/>
            <a:ext cx="3267075" cy="430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type="none" w="med" len="lg"/>
              </a14:hiddenLine>
            </a:ext>
          </a:extLst>
        </p:spPr>
        <p:txBody>
          <a:bodyPr wrap="none" lIns="0" tIns="0" rIns="0" bIns="0">
            <a:spAutoFit/>
          </a:bodyPr>
          <a:lstStyle>
            <a:lvl1pPr eaLnBrk="0" hangingPunct="0">
              <a:defRPr sz="2800" b="1">
                <a:solidFill>
                  <a:schemeClr val="tx1"/>
                </a:solidFill>
                <a:latin typeface="Verdana" panose="020B0804030504040204" pitchFamily="34" charset="0"/>
                <a:ea typeface="幼圆" panose="02010509060101010101" pitchFamily="49" charset="-122"/>
              </a:defRPr>
            </a:lvl1pPr>
            <a:lvl2pPr marL="742950" indent="-285750" eaLnBrk="0" hangingPunct="0">
              <a:defRPr sz="2800" b="1">
                <a:solidFill>
                  <a:schemeClr val="tx1"/>
                </a:solidFill>
                <a:latin typeface="Verdana" panose="020B0804030504040204" pitchFamily="34" charset="0"/>
                <a:ea typeface="幼圆" panose="02010509060101010101" pitchFamily="49" charset="-122"/>
              </a:defRPr>
            </a:lvl2pPr>
            <a:lvl3pPr marL="1143000" indent="-228600" eaLnBrk="0" hangingPunct="0">
              <a:defRPr sz="2800" b="1">
                <a:solidFill>
                  <a:schemeClr val="tx1"/>
                </a:solidFill>
                <a:latin typeface="Verdana" panose="020B0804030504040204" pitchFamily="34" charset="0"/>
                <a:ea typeface="幼圆" panose="02010509060101010101" pitchFamily="49" charset="-122"/>
              </a:defRPr>
            </a:lvl3pPr>
            <a:lvl4pPr marL="1600200" indent="-228600" eaLnBrk="0" hangingPunct="0">
              <a:defRPr sz="2800" b="1">
                <a:solidFill>
                  <a:schemeClr val="tx1"/>
                </a:solidFill>
                <a:latin typeface="Verdana" panose="020B0804030504040204" pitchFamily="34" charset="0"/>
                <a:ea typeface="幼圆" panose="02010509060101010101" pitchFamily="49" charset="-122"/>
              </a:defRPr>
            </a:lvl4pPr>
            <a:lvl5pPr marL="2057400" indent="-228600" eaLnBrk="0" hangingPunct="0">
              <a:defRPr sz="2800" b="1">
                <a:solidFill>
                  <a:schemeClr val="tx1"/>
                </a:solidFill>
                <a:latin typeface="Verdana" panose="020B0804030504040204" pitchFamily="34" charset="0"/>
                <a:ea typeface="幼圆" panose="02010509060101010101" pitchFamily="49" charset="-122"/>
              </a:defRPr>
            </a:lvl5pPr>
            <a:lvl6pPr marL="25146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6pPr>
            <a:lvl7pPr marL="29718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7pPr>
            <a:lvl8pPr marL="34290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8pPr>
            <a:lvl9pPr marL="38862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9pPr>
          </a:lstStyle>
          <a:p>
            <a:pPr algn="l" eaLnBrk="1" hangingPunct="1"/>
            <a:r>
              <a:rPr kumimoji="1" lang="en-US" altLang="zh-CN" dirty="0">
                <a:latin typeface="幼圆" panose="02010509060101010101" pitchFamily="49" charset="-122"/>
              </a:rPr>
              <a:t>∴</a:t>
            </a:r>
            <a:r>
              <a:rPr kumimoji="1" lang="en-US" altLang="zh-CN" i="1" dirty="0">
                <a:latin typeface="Times New Roman" panose="02020503050405090304" pitchFamily="18" charset="0"/>
              </a:rPr>
              <a:t>U</a:t>
            </a:r>
            <a:r>
              <a:rPr kumimoji="1" lang="en-US" altLang="zh-CN" baseline="-25000" dirty="0">
                <a:latin typeface="Times New Roman" panose="02020503050405090304" pitchFamily="18" charset="0"/>
              </a:rPr>
              <a:t>0</a:t>
            </a:r>
            <a:r>
              <a:rPr kumimoji="1" lang="en-US" altLang="zh-CN" dirty="0">
                <a:latin typeface="Times New Roman" panose="02020503050405090304" pitchFamily="18" charset="0"/>
              </a:rPr>
              <a:t>=</a:t>
            </a:r>
            <a:r>
              <a:rPr kumimoji="1" lang="en-US" altLang="zh-CN" i="1" dirty="0">
                <a:latin typeface="Times New Roman" panose="02020503050405090304" pitchFamily="18" charset="0"/>
              </a:rPr>
              <a:t>R</a:t>
            </a:r>
            <a:r>
              <a:rPr kumimoji="1" lang="en-US" altLang="zh-CN" baseline="-25000" dirty="0">
                <a:latin typeface="Times New Roman" panose="02020503050405090304" pitchFamily="18" charset="0"/>
              </a:rPr>
              <a:t>0</a:t>
            </a:r>
            <a:r>
              <a:rPr kumimoji="1" lang="en-US" altLang="zh-CN" i="1" dirty="0">
                <a:latin typeface="Times New Roman" panose="02020503050405090304" pitchFamily="18" charset="0"/>
              </a:rPr>
              <a:t>I</a:t>
            </a:r>
            <a:r>
              <a:rPr kumimoji="1" lang="en-US" altLang="zh-CN" baseline="-25000" dirty="0">
                <a:latin typeface="Times New Roman" panose="02020503050405090304" pitchFamily="18" charset="0"/>
              </a:rPr>
              <a:t>0</a:t>
            </a:r>
            <a:r>
              <a:rPr kumimoji="1" lang="en-US" altLang="zh-CN" dirty="0">
                <a:latin typeface="Times New Roman" panose="02020503050405090304" pitchFamily="18" charset="0"/>
              </a:rPr>
              <a:t>=4</a:t>
            </a:r>
            <a:r>
              <a:rPr kumimoji="1" lang="en-US" altLang="zh-CN" dirty="0">
                <a:latin typeface="Times New Roman" panose="02020503050405090304" pitchFamily="18" charset="0"/>
                <a:cs typeface="Times New Roman" panose="02020503050405090304" pitchFamily="18" charset="0"/>
              </a:rPr>
              <a:t>×</a:t>
            </a:r>
            <a:r>
              <a:rPr kumimoji="1" lang="en-US" altLang="zh-CN" dirty="0">
                <a:latin typeface="Times New Roman" panose="02020503050405090304" pitchFamily="18" charset="0"/>
              </a:rPr>
              <a:t>4=16V</a:t>
            </a:r>
            <a:endParaRPr kumimoji="1" lang="el-GR" altLang="zh-CN" dirty="0">
              <a:latin typeface="Times New Roman" panose="02020503050405090304" pitchFamily="18" charset="0"/>
            </a:endParaRPr>
          </a:p>
        </p:txBody>
      </p:sp>
      <p:cxnSp>
        <p:nvCxnSpPr>
          <p:cNvPr id="123000" name="AutoShape 120"/>
          <p:cNvCxnSpPr>
            <a:cxnSpLocks noChangeShapeType="1"/>
          </p:cNvCxnSpPr>
          <p:nvPr/>
        </p:nvCxnSpPr>
        <p:spPr bwMode="auto">
          <a:xfrm rot="16200000" flipH="1">
            <a:off x="7495381" y="2080102"/>
            <a:ext cx="1933575" cy="30162"/>
          </a:xfrm>
          <a:prstGeom prst="curvedConnector4">
            <a:avLst>
              <a:gd name="adj1" fmla="val 45398"/>
              <a:gd name="adj2" fmla="val 1052630"/>
            </a:avLst>
          </a:prstGeom>
          <a:noFill/>
          <a:ln w="31750">
            <a:solidFill>
              <a:schemeClr val="accent2"/>
            </a:solidFill>
            <a:round/>
            <a:tailEnd type="none" w="med" len="lg"/>
          </a:ln>
          <a:extLst>
            <a:ext uri="{909E8E84-426E-40DD-AFC4-6F175D3DCCD1}">
              <a14:hiddenFill xmlns:a14="http://schemas.microsoft.com/office/drawing/2010/main">
                <a:noFill/>
              </a14:hiddenFill>
            </a:ext>
          </a:extLst>
        </p:spPr>
      </p:cxnSp>
      <p:grpSp>
        <p:nvGrpSpPr>
          <p:cNvPr id="3" name="Group 123"/>
          <p:cNvGrpSpPr/>
          <p:nvPr/>
        </p:nvGrpSpPr>
        <p:grpSpPr bwMode="auto">
          <a:xfrm>
            <a:off x="7175500" y="3566795"/>
            <a:ext cx="3332163" cy="2879725"/>
            <a:chOff x="243" y="2274"/>
            <a:chExt cx="2099" cy="1814"/>
          </a:xfrm>
        </p:grpSpPr>
        <p:sp>
          <p:nvSpPr>
            <p:cNvPr id="117835" name="Text Box 124"/>
            <p:cNvSpPr txBox="1">
              <a:spLocks noChangeArrowheads="1"/>
            </p:cNvSpPr>
            <p:nvPr/>
          </p:nvSpPr>
          <p:spPr bwMode="auto">
            <a:xfrm>
              <a:off x="980" y="2643"/>
              <a:ext cx="199" cy="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sz="2800" b="1">
                  <a:solidFill>
                    <a:schemeClr val="tx1"/>
                  </a:solidFill>
                  <a:latin typeface="Verdana" panose="020B0804030504040204" pitchFamily="34" charset="0"/>
                  <a:ea typeface="幼圆" panose="02010509060101010101" pitchFamily="49" charset="-122"/>
                </a:defRPr>
              </a:lvl1pPr>
              <a:lvl2pPr marL="742950" indent="-285750" eaLnBrk="0" hangingPunct="0">
                <a:defRPr sz="2800" b="1">
                  <a:solidFill>
                    <a:schemeClr val="tx1"/>
                  </a:solidFill>
                  <a:latin typeface="Verdana" panose="020B0804030504040204" pitchFamily="34" charset="0"/>
                  <a:ea typeface="幼圆" panose="02010509060101010101" pitchFamily="49" charset="-122"/>
                </a:defRPr>
              </a:lvl2pPr>
              <a:lvl3pPr marL="1143000" indent="-228600" eaLnBrk="0" hangingPunct="0">
                <a:defRPr sz="2800" b="1">
                  <a:solidFill>
                    <a:schemeClr val="tx1"/>
                  </a:solidFill>
                  <a:latin typeface="Verdana" panose="020B0804030504040204" pitchFamily="34" charset="0"/>
                  <a:ea typeface="幼圆" panose="02010509060101010101" pitchFamily="49" charset="-122"/>
                </a:defRPr>
              </a:lvl3pPr>
              <a:lvl4pPr marL="1600200" indent="-228600" eaLnBrk="0" hangingPunct="0">
                <a:defRPr sz="2800" b="1">
                  <a:solidFill>
                    <a:schemeClr val="tx1"/>
                  </a:solidFill>
                  <a:latin typeface="Verdana" panose="020B0804030504040204" pitchFamily="34" charset="0"/>
                  <a:ea typeface="幼圆" panose="02010509060101010101" pitchFamily="49" charset="-122"/>
                </a:defRPr>
              </a:lvl4pPr>
              <a:lvl5pPr marL="2057400" indent="-228600" eaLnBrk="0" hangingPunct="0">
                <a:defRPr sz="2800" b="1">
                  <a:solidFill>
                    <a:schemeClr val="tx1"/>
                  </a:solidFill>
                  <a:latin typeface="Verdana" panose="020B0804030504040204" pitchFamily="34" charset="0"/>
                  <a:ea typeface="幼圆" panose="02010509060101010101" pitchFamily="49" charset="-122"/>
                </a:defRPr>
              </a:lvl5pPr>
              <a:lvl6pPr marL="25146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6pPr>
              <a:lvl7pPr marL="29718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7pPr>
              <a:lvl8pPr marL="34290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8pPr>
              <a:lvl9pPr marL="38862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9pPr>
            </a:lstStyle>
            <a:p>
              <a:pPr eaLnBrk="1" hangingPunct="1"/>
              <a:r>
                <a:rPr kumimoji="1" lang="en-US" altLang="zh-CN" sz="2400">
                  <a:latin typeface="Times New Roman" panose="02020503050405090304" pitchFamily="18" charset="0"/>
                  <a:ea typeface="宋体" pitchFamily="2" charset="-122"/>
                </a:rPr>
                <a:t>+</a:t>
              </a:r>
              <a:endParaRPr kumimoji="1" lang="en-US" altLang="zh-CN" sz="2400" i="1" baseline="-25000">
                <a:latin typeface="Times New Roman" panose="02020503050405090304" pitchFamily="18" charset="0"/>
              </a:endParaRPr>
            </a:p>
          </p:txBody>
        </p:sp>
        <p:sp>
          <p:nvSpPr>
            <p:cNvPr id="117836" name="Text Box 125"/>
            <p:cNvSpPr txBox="1">
              <a:spLocks noChangeArrowheads="1"/>
            </p:cNvSpPr>
            <p:nvPr/>
          </p:nvSpPr>
          <p:spPr bwMode="auto">
            <a:xfrm>
              <a:off x="981" y="3522"/>
              <a:ext cx="113" cy="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sz="2800" b="1">
                  <a:solidFill>
                    <a:schemeClr val="tx1"/>
                  </a:solidFill>
                  <a:latin typeface="Verdana" panose="020B0804030504040204" pitchFamily="34" charset="0"/>
                  <a:ea typeface="幼圆" panose="02010509060101010101" pitchFamily="49" charset="-122"/>
                </a:defRPr>
              </a:lvl1pPr>
              <a:lvl2pPr marL="742950" indent="-285750" eaLnBrk="0" hangingPunct="0">
                <a:defRPr sz="2800" b="1">
                  <a:solidFill>
                    <a:schemeClr val="tx1"/>
                  </a:solidFill>
                  <a:latin typeface="Verdana" panose="020B0804030504040204" pitchFamily="34" charset="0"/>
                  <a:ea typeface="幼圆" panose="02010509060101010101" pitchFamily="49" charset="-122"/>
                </a:defRPr>
              </a:lvl2pPr>
              <a:lvl3pPr marL="1143000" indent="-228600" eaLnBrk="0" hangingPunct="0">
                <a:defRPr sz="2800" b="1">
                  <a:solidFill>
                    <a:schemeClr val="tx1"/>
                  </a:solidFill>
                  <a:latin typeface="Verdana" panose="020B0804030504040204" pitchFamily="34" charset="0"/>
                  <a:ea typeface="幼圆" panose="02010509060101010101" pitchFamily="49" charset="-122"/>
                </a:defRPr>
              </a:lvl3pPr>
              <a:lvl4pPr marL="1600200" indent="-228600" eaLnBrk="0" hangingPunct="0">
                <a:defRPr sz="2800" b="1">
                  <a:solidFill>
                    <a:schemeClr val="tx1"/>
                  </a:solidFill>
                  <a:latin typeface="Verdana" panose="020B0804030504040204" pitchFamily="34" charset="0"/>
                  <a:ea typeface="幼圆" panose="02010509060101010101" pitchFamily="49" charset="-122"/>
                </a:defRPr>
              </a:lvl4pPr>
              <a:lvl5pPr marL="2057400" indent="-228600" eaLnBrk="0" hangingPunct="0">
                <a:defRPr sz="2800" b="1">
                  <a:solidFill>
                    <a:schemeClr val="tx1"/>
                  </a:solidFill>
                  <a:latin typeface="Verdana" panose="020B0804030504040204" pitchFamily="34" charset="0"/>
                  <a:ea typeface="幼圆" panose="02010509060101010101" pitchFamily="49" charset="-122"/>
                </a:defRPr>
              </a:lvl5pPr>
              <a:lvl6pPr marL="25146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6pPr>
              <a:lvl7pPr marL="29718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7pPr>
              <a:lvl8pPr marL="34290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8pPr>
              <a:lvl9pPr marL="38862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9pPr>
            </a:lstStyle>
            <a:p>
              <a:pPr eaLnBrk="1" hangingPunct="1"/>
              <a:r>
                <a:rPr kumimoji="1" lang="en-US" altLang="zh-CN" sz="2400">
                  <a:latin typeface="Batang" panose="02030600000101010101" pitchFamily="2" charset="-127"/>
                  <a:ea typeface="宋体" pitchFamily="2" charset="-122"/>
                </a:rPr>
                <a:t>-</a:t>
              </a:r>
              <a:endParaRPr kumimoji="1" lang="en-US" altLang="zh-CN" sz="2400" i="1" baseline="-25000">
                <a:latin typeface="Times New Roman" panose="02020503050405090304" pitchFamily="18" charset="0"/>
              </a:endParaRPr>
            </a:p>
          </p:txBody>
        </p:sp>
        <p:sp>
          <p:nvSpPr>
            <p:cNvPr id="117837" name="Text Box 126"/>
            <p:cNvSpPr txBox="1">
              <a:spLocks noChangeArrowheads="1"/>
            </p:cNvSpPr>
            <p:nvPr/>
          </p:nvSpPr>
          <p:spPr bwMode="auto">
            <a:xfrm>
              <a:off x="1491" y="3067"/>
              <a:ext cx="255" cy="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sz="2800" b="1">
                  <a:solidFill>
                    <a:schemeClr val="tx1"/>
                  </a:solidFill>
                  <a:latin typeface="Verdana" panose="020B0804030504040204" pitchFamily="34" charset="0"/>
                  <a:ea typeface="幼圆" panose="02010509060101010101" pitchFamily="49" charset="-122"/>
                </a:defRPr>
              </a:lvl1pPr>
              <a:lvl2pPr marL="742950" indent="-285750" eaLnBrk="0" hangingPunct="0">
                <a:defRPr sz="2800" b="1">
                  <a:solidFill>
                    <a:schemeClr val="tx1"/>
                  </a:solidFill>
                  <a:latin typeface="Verdana" panose="020B0804030504040204" pitchFamily="34" charset="0"/>
                  <a:ea typeface="幼圆" panose="02010509060101010101" pitchFamily="49" charset="-122"/>
                </a:defRPr>
              </a:lvl2pPr>
              <a:lvl3pPr marL="1143000" indent="-228600" eaLnBrk="0" hangingPunct="0">
                <a:defRPr sz="2800" b="1">
                  <a:solidFill>
                    <a:schemeClr val="tx1"/>
                  </a:solidFill>
                  <a:latin typeface="Verdana" panose="020B0804030504040204" pitchFamily="34" charset="0"/>
                  <a:ea typeface="幼圆" panose="02010509060101010101" pitchFamily="49" charset="-122"/>
                </a:defRPr>
              </a:lvl3pPr>
              <a:lvl4pPr marL="1600200" indent="-228600" eaLnBrk="0" hangingPunct="0">
                <a:defRPr sz="2800" b="1">
                  <a:solidFill>
                    <a:schemeClr val="tx1"/>
                  </a:solidFill>
                  <a:latin typeface="Verdana" panose="020B0804030504040204" pitchFamily="34" charset="0"/>
                  <a:ea typeface="幼圆" panose="02010509060101010101" pitchFamily="49" charset="-122"/>
                </a:defRPr>
              </a:lvl4pPr>
              <a:lvl5pPr marL="2057400" indent="-228600" eaLnBrk="0" hangingPunct="0">
                <a:defRPr sz="2800" b="1">
                  <a:solidFill>
                    <a:schemeClr val="tx1"/>
                  </a:solidFill>
                  <a:latin typeface="Verdana" panose="020B0804030504040204" pitchFamily="34" charset="0"/>
                  <a:ea typeface="幼圆" panose="02010509060101010101" pitchFamily="49" charset="-122"/>
                </a:defRPr>
              </a:lvl5pPr>
              <a:lvl6pPr marL="25146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6pPr>
              <a:lvl7pPr marL="29718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7pPr>
              <a:lvl8pPr marL="34290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8pPr>
              <a:lvl9pPr marL="38862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9pPr>
            </a:lstStyle>
            <a:p>
              <a:pPr eaLnBrk="1" hangingPunct="1"/>
              <a:r>
                <a:rPr kumimoji="1" lang="en-US" altLang="zh-CN" sz="2400" i="1" dirty="0">
                  <a:latin typeface="Times New Roman" panose="02020503050405090304" pitchFamily="18" charset="0"/>
                  <a:ea typeface="宋体" pitchFamily="2" charset="-122"/>
                </a:rPr>
                <a:t>R</a:t>
              </a:r>
              <a:r>
                <a:rPr kumimoji="1" lang="en-US" altLang="zh-CN" sz="2400" baseline="-25000" dirty="0">
                  <a:latin typeface="Times New Roman" panose="02020503050405090304" pitchFamily="18" charset="0"/>
                  <a:ea typeface="宋体" pitchFamily="2" charset="-122"/>
                </a:rPr>
                <a:t>S</a:t>
              </a:r>
              <a:endParaRPr kumimoji="1" lang="en-US" altLang="zh-CN" sz="2400" i="1" baseline="-25000" dirty="0">
                <a:latin typeface="Times New Roman" panose="02020503050405090304" pitchFamily="18" charset="0"/>
              </a:endParaRPr>
            </a:p>
          </p:txBody>
        </p:sp>
        <p:sp>
          <p:nvSpPr>
            <p:cNvPr id="117838" name="Text Box 127"/>
            <p:cNvSpPr txBox="1">
              <a:spLocks noChangeArrowheads="1"/>
            </p:cNvSpPr>
            <p:nvPr/>
          </p:nvSpPr>
          <p:spPr bwMode="auto">
            <a:xfrm>
              <a:off x="974" y="3052"/>
              <a:ext cx="318" cy="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sz="2800" b="1">
                  <a:solidFill>
                    <a:schemeClr val="tx1"/>
                  </a:solidFill>
                  <a:latin typeface="Verdana" panose="020B0804030504040204" pitchFamily="34" charset="0"/>
                  <a:ea typeface="幼圆" panose="02010509060101010101" pitchFamily="49" charset="-122"/>
                </a:defRPr>
              </a:lvl1pPr>
              <a:lvl2pPr marL="742950" indent="-285750" eaLnBrk="0" hangingPunct="0">
                <a:defRPr sz="2800" b="1">
                  <a:solidFill>
                    <a:schemeClr val="tx1"/>
                  </a:solidFill>
                  <a:latin typeface="Verdana" panose="020B0804030504040204" pitchFamily="34" charset="0"/>
                  <a:ea typeface="幼圆" panose="02010509060101010101" pitchFamily="49" charset="-122"/>
                </a:defRPr>
              </a:lvl2pPr>
              <a:lvl3pPr marL="1143000" indent="-228600" eaLnBrk="0" hangingPunct="0">
                <a:defRPr sz="2800" b="1">
                  <a:solidFill>
                    <a:schemeClr val="tx1"/>
                  </a:solidFill>
                  <a:latin typeface="Verdana" panose="020B0804030504040204" pitchFamily="34" charset="0"/>
                  <a:ea typeface="幼圆" panose="02010509060101010101" pitchFamily="49" charset="-122"/>
                </a:defRPr>
              </a:lvl3pPr>
              <a:lvl4pPr marL="1600200" indent="-228600" eaLnBrk="0" hangingPunct="0">
                <a:defRPr sz="2800" b="1">
                  <a:solidFill>
                    <a:schemeClr val="tx1"/>
                  </a:solidFill>
                  <a:latin typeface="Verdana" panose="020B0804030504040204" pitchFamily="34" charset="0"/>
                  <a:ea typeface="幼圆" panose="02010509060101010101" pitchFamily="49" charset="-122"/>
                </a:defRPr>
              </a:lvl4pPr>
              <a:lvl5pPr marL="2057400" indent="-228600" eaLnBrk="0" hangingPunct="0">
                <a:defRPr sz="2800" b="1">
                  <a:solidFill>
                    <a:schemeClr val="tx1"/>
                  </a:solidFill>
                  <a:latin typeface="Verdana" panose="020B0804030504040204" pitchFamily="34" charset="0"/>
                  <a:ea typeface="幼圆" panose="02010509060101010101" pitchFamily="49" charset="-122"/>
                </a:defRPr>
              </a:lvl5pPr>
              <a:lvl6pPr marL="25146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6pPr>
              <a:lvl7pPr marL="29718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7pPr>
              <a:lvl8pPr marL="34290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8pPr>
              <a:lvl9pPr marL="38862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9pPr>
            </a:lstStyle>
            <a:p>
              <a:pPr eaLnBrk="1" hangingPunct="1"/>
              <a:r>
                <a:rPr kumimoji="1" lang="en-US" altLang="zh-CN" sz="2400" i="1" dirty="0" err="1">
                  <a:latin typeface="Times New Roman" panose="02020503050405090304" pitchFamily="18" charset="0"/>
                  <a:ea typeface="宋体" pitchFamily="2" charset="-122"/>
                </a:rPr>
                <a:t>U</a:t>
              </a:r>
              <a:r>
                <a:rPr kumimoji="1" lang="en-US" altLang="zh-CN" sz="2400" baseline="-25000" dirty="0" err="1">
                  <a:latin typeface="Times New Roman" panose="02020503050405090304" pitchFamily="18" charset="0"/>
                  <a:ea typeface="宋体" pitchFamily="2" charset="-122"/>
                </a:rPr>
                <a:t>ab</a:t>
              </a:r>
              <a:endParaRPr kumimoji="1" lang="en-US" altLang="zh-CN" sz="2400" i="1" baseline="-25000" dirty="0">
                <a:latin typeface="Times New Roman" panose="02020503050405090304" pitchFamily="18" charset="0"/>
              </a:endParaRPr>
            </a:p>
          </p:txBody>
        </p:sp>
        <p:sp>
          <p:nvSpPr>
            <p:cNvPr id="117839" name="Text Box 128"/>
            <p:cNvSpPr txBox="1">
              <a:spLocks noChangeArrowheads="1"/>
            </p:cNvSpPr>
            <p:nvPr/>
          </p:nvSpPr>
          <p:spPr bwMode="auto">
            <a:xfrm>
              <a:off x="1491" y="3351"/>
              <a:ext cx="397" cy="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sz="2800" b="1">
                  <a:solidFill>
                    <a:schemeClr val="tx1"/>
                  </a:solidFill>
                  <a:latin typeface="Verdana" panose="020B0804030504040204" pitchFamily="34" charset="0"/>
                  <a:ea typeface="幼圆" panose="02010509060101010101" pitchFamily="49" charset="-122"/>
                </a:defRPr>
              </a:lvl1pPr>
              <a:lvl2pPr marL="742950" indent="-285750" eaLnBrk="0" hangingPunct="0">
                <a:defRPr sz="2800" b="1">
                  <a:solidFill>
                    <a:schemeClr val="tx1"/>
                  </a:solidFill>
                  <a:latin typeface="Verdana" panose="020B0804030504040204" pitchFamily="34" charset="0"/>
                  <a:ea typeface="幼圆" panose="02010509060101010101" pitchFamily="49" charset="-122"/>
                </a:defRPr>
              </a:lvl2pPr>
              <a:lvl3pPr marL="1143000" indent="-228600" eaLnBrk="0" hangingPunct="0">
                <a:defRPr sz="2800" b="1">
                  <a:solidFill>
                    <a:schemeClr val="tx1"/>
                  </a:solidFill>
                  <a:latin typeface="Verdana" panose="020B0804030504040204" pitchFamily="34" charset="0"/>
                  <a:ea typeface="幼圆" panose="02010509060101010101" pitchFamily="49" charset="-122"/>
                </a:defRPr>
              </a:lvl3pPr>
              <a:lvl4pPr marL="1600200" indent="-228600" eaLnBrk="0" hangingPunct="0">
                <a:defRPr sz="2800" b="1">
                  <a:solidFill>
                    <a:schemeClr val="tx1"/>
                  </a:solidFill>
                  <a:latin typeface="Verdana" panose="020B0804030504040204" pitchFamily="34" charset="0"/>
                  <a:ea typeface="幼圆" panose="02010509060101010101" pitchFamily="49" charset="-122"/>
                </a:defRPr>
              </a:lvl4pPr>
              <a:lvl5pPr marL="2057400" indent="-228600" eaLnBrk="0" hangingPunct="0">
                <a:defRPr sz="2800" b="1">
                  <a:solidFill>
                    <a:schemeClr val="tx1"/>
                  </a:solidFill>
                  <a:latin typeface="Verdana" panose="020B0804030504040204" pitchFamily="34" charset="0"/>
                  <a:ea typeface="幼圆" panose="02010509060101010101" pitchFamily="49" charset="-122"/>
                </a:defRPr>
              </a:lvl5pPr>
              <a:lvl6pPr marL="25146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6pPr>
              <a:lvl7pPr marL="29718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7pPr>
              <a:lvl8pPr marL="34290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8pPr>
              <a:lvl9pPr marL="38862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9pPr>
            </a:lstStyle>
            <a:p>
              <a:pPr eaLnBrk="1" hangingPunct="1"/>
              <a:r>
                <a:rPr kumimoji="1" lang="en-US" altLang="zh-CN" sz="2400" dirty="0">
                  <a:latin typeface="Times New Roman" panose="02020503050405090304" pitchFamily="18" charset="0"/>
                  <a:ea typeface="宋体" pitchFamily="2" charset="-122"/>
                </a:rPr>
                <a:t>6Ω</a:t>
              </a:r>
              <a:endParaRPr kumimoji="1" lang="en-US" altLang="zh-CN" sz="2400" i="1" baseline="-25000" dirty="0">
                <a:latin typeface="Times New Roman" panose="02020503050405090304" pitchFamily="18" charset="0"/>
              </a:endParaRPr>
            </a:p>
          </p:txBody>
        </p:sp>
        <p:sp>
          <p:nvSpPr>
            <p:cNvPr id="117840" name="Text Box 129"/>
            <p:cNvSpPr txBox="1">
              <a:spLocks noChangeArrowheads="1"/>
            </p:cNvSpPr>
            <p:nvPr/>
          </p:nvSpPr>
          <p:spPr bwMode="auto">
            <a:xfrm>
              <a:off x="1718" y="2699"/>
              <a:ext cx="312" cy="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sz="2800" b="1">
                  <a:solidFill>
                    <a:schemeClr val="tx1"/>
                  </a:solidFill>
                  <a:latin typeface="Verdana" panose="020B0804030504040204" pitchFamily="34" charset="0"/>
                  <a:ea typeface="幼圆" panose="02010509060101010101" pitchFamily="49" charset="-122"/>
                </a:defRPr>
              </a:lvl1pPr>
              <a:lvl2pPr marL="742950" indent="-285750" eaLnBrk="0" hangingPunct="0">
                <a:defRPr sz="2800" b="1">
                  <a:solidFill>
                    <a:schemeClr val="tx1"/>
                  </a:solidFill>
                  <a:latin typeface="Verdana" panose="020B0804030504040204" pitchFamily="34" charset="0"/>
                  <a:ea typeface="幼圆" panose="02010509060101010101" pitchFamily="49" charset="-122"/>
                </a:defRPr>
              </a:lvl2pPr>
              <a:lvl3pPr marL="1143000" indent="-228600" eaLnBrk="0" hangingPunct="0">
                <a:defRPr sz="2800" b="1">
                  <a:solidFill>
                    <a:schemeClr val="tx1"/>
                  </a:solidFill>
                  <a:latin typeface="Verdana" panose="020B0804030504040204" pitchFamily="34" charset="0"/>
                  <a:ea typeface="幼圆" panose="02010509060101010101" pitchFamily="49" charset="-122"/>
                </a:defRPr>
              </a:lvl3pPr>
              <a:lvl4pPr marL="1600200" indent="-228600" eaLnBrk="0" hangingPunct="0">
                <a:defRPr sz="2800" b="1">
                  <a:solidFill>
                    <a:schemeClr val="tx1"/>
                  </a:solidFill>
                  <a:latin typeface="Verdana" panose="020B0804030504040204" pitchFamily="34" charset="0"/>
                  <a:ea typeface="幼圆" panose="02010509060101010101" pitchFamily="49" charset="-122"/>
                </a:defRPr>
              </a:lvl4pPr>
              <a:lvl5pPr marL="2057400" indent="-228600" eaLnBrk="0" hangingPunct="0">
                <a:defRPr sz="2800" b="1">
                  <a:solidFill>
                    <a:schemeClr val="tx1"/>
                  </a:solidFill>
                  <a:latin typeface="Verdana" panose="020B0804030504040204" pitchFamily="34" charset="0"/>
                  <a:ea typeface="幼圆" panose="02010509060101010101" pitchFamily="49" charset="-122"/>
                </a:defRPr>
              </a:lvl5pPr>
              <a:lvl6pPr marL="25146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6pPr>
              <a:lvl7pPr marL="29718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7pPr>
              <a:lvl8pPr marL="34290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8pPr>
              <a:lvl9pPr marL="38862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9pPr>
            </a:lstStyle>
            <a:p>
              <a:pPr eaLnBrk="1" hangingPunct="1"/>
              <a:r>
                <a:rPr kumimoji="1" lang="en-US" altLang="zh-CN" sz="2400">
                  <a:latin typeface="Times New Roman" panose="02020503050405090304" pitchFamily="18" charset="0"/>
                  <a:ea typeface="宋体" pitchFamily="2" charset="-122"/>
                </a:rPr>
                <a:t>6A</a:t>
              </a:r>
              <a:endParaRPr kumimoji="1" lang="en-US" altLang="zh-CN" sz="2400" i="1" baseline="-25000">
                <a:latin typeface="Times New Roman" panose="02020503050405090304" pitchFamily="18" charset="0"/>
              </a:endParaRPr>
            </a:p>
          </p:txBody>
        </p:sp>
        <p:sp>
          <p:nvSpPr>
            <p:cNvPr id="117841" name="Text Box 130"/>
            <p:cNvSpPr txBox="1">
              <a:spLocks noChangeArrowheads="1"/>
            </p:cNvSpPr>
            <p:nvPr/>
          </p:nvSpPr>
          <p:spPr bwMode="auto">
            <a:xfrm>
              <a:off x="981" y="3862"/>
              <a:ext cx="113" cy="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sz="2800" b="1">
                  <a:solidFill>
                    <a:schemeClr val="tx1"/>
                  </a:solidFill>
                  <a:latin typeface="Verdana" panose="020B0804030504040204" pitchFamily="34" charset="0"/>
                  <a:ea typeface="幼圆" panose="02010509060101010101" pitchFamily="49" charset="-122"/>
                </a:defRPr>
              </a:lvl1pPr>
              <a:lvl2pPr marL="742950" indent="-285750" eaLnBrk="0" hangingPunct="0">
                <a:defRPr sz="2800" b="1">
                  <a:solidFill>
                    <a:schemeClr val="tx1"/>
                  </a:solidFill>
                  <a:latin typeface="Verdana" panose="020B0804030504040204" pitchFamily="34" charset="0"/>
                  <a:ea typeface="幼圆" panose="02010509060101010101" pitchFamily="49" charset="-122"/>
                </a:defRPr>
              </a:lvl2pPr>
              <a:lvl3pPr marL="1143000" indent="-228600" eaLnBrk="0" hangingPunct="0">
                <a:defRPr sz="2800" b="1">
                  <a:solidFill>
                    <a:schemeClr val="tx1"/>
                  </a:solidFill>
                  <a:latin typeface="Verdana" panose="020B0804030504040204" pitchFamily="34" charset="0"/>
                  <a:ea typeface="幼圆" panose="02010509060101010101" pitchFamily="49" charset="-122"/>
                </a:defRPr>
              </a:lvl3pPr>
              <a:lvl4pPr marL="1600200" indent="-228600" eaLnBrk="0" hangingPunct="0">
                <a:defRPr sz="2800" b="1">
                  <a:solidFill>
                    <a:schemeClr val="tx1"/>
                  </a:solidFill>
                  <a:latin typeface="Verdana" panose="020B0804030504040204" pitchFamily="34" charset="0"/>
                  <a:ea typeface="幼圆" panose="02010509060101010101" pitchFamily="49" charset="-122"/>
                </a:defRPr>
              </a:lvl4pPr>
              <a:lvl5pPr marL="2057400" indent="-228600" eaLnBrk="0" hangingPunct="0">
                <a:defRPr sz="2800" b="1">
                  <a:solidFill>
                    <a:schemeClr val="tx1"/>
                  </a:solidFill>
                  <a:latin typeface="Verdana" panose="020B0804030504040204" pitchFamily="34" charset="0"/>
                  <a:ea typeface="幼圆" panose="02010509060101010101" pitchFamily="49" charset="-122"/>
                </a:defRPr>
              </a:lvl5pPr>
              <a:lvl6pPr marL="25146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6pPr>
              <a:lvl7pPr marL="29718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7pPr>
              <a:lvl8pPr marL="34290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8pPr>
              <a:lvl9pPr marL="38862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9pPr>
            </a:lstStyle>
            <a:p>
              <a:pPr eaLnBrk="1" hangingPunct="1"/>
              <a:r>
                <a:rPr kumimoji="1" lang="en-US" altLang="zh-CN" sz="2400">
                  <a:latin typeface="Times New Roman" panose="02020503050405090304" pitchFamily="18" charset="0"/>
                  <a:ea typeface="宋体" pitchFamily="2" charset="-122"/>
                </a:rPr>
                <a:t>b</a:t>
              </a:r>
              <a:endParaRPr kumimoji="1" lang="en-US" altLang="zh-CN" sz="2400" i="1" baseline="-25000">
                <a:latin typeface="Times New Roman" panose="02020503050405090304" pitchFamily="18" charset="0"/>
              </a:endParaRPr>
            </a:p>
          </p:txBody>
        </p:sp>
        <p:sp>
          <p:nvSpPr>
            <p:cNvPr id="117842" name="Text Box 131"/>
            <p:cNvSpPr txBox="1">
              <a:spLocks noChangeArrowheads="1"/>
            </p:cNvSpPr>
            <p:nvPr/>
          </p:nvSpPr>
          <p:spPr bwMode="auto">
            <a:xfrm>
              <a:off x="981" y="2274"/>
              <a:ext cx="170" cy="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sz="2800" b="1">
                  <a:solidFill>
                    <a:schemeClr val="tx1"/>
                  </a:solidFill>
                  <a:latin typeface="Verdana" panose="020B0804030504040204" pitchFamily="34" charset="0"/>
                  <a:ea typeface="幼圆" panose="02010509060101010101" pitchFamily="49" charset="-122"/>
                </a:defRPr>
              </a:lvl1pPr>
              <a:lvl2pPr marL="742950" indent="-285750" eaLnBrk="0" hangingPunct="0">
                <a:defRPr sz="2800" b="1">
                  <a:solidFill>
                    <a:schemeClr val="tx1"/>
                  </a:solidFill>
                  <a:latin typeface="Verdana" panose="020B0804030504040204" pitchFamily="34" charset="0"/>
                  <a:ea typeface="幼圆" panose="02010509060101010101" pitchFamily="49" charset="-122"/>
                </a:defRPr>
              </a:lvl2pPr>
              <a:lvl3pPr marL="1143000" indent="-228600" eaLnBrk="0" hangingPunct="0">
                <a:defRPr sz="2800" b="1">
                  <a:solidFill>
                    <a:schemeClr val="tx1"/>
                  </a:solidFill>
                  <a:latin typeface="Verdana" panose="020B0804030504040204" pitchFamily="34" charset="0"/>
                  <a:ea typeface="幼圆" panose="02010509060101010101" pitchFamily="49" charset="-122"/>
                </a:defRPr>
              </a:lvl3pPr>
              <a:lvl4pPr marL="1600200" indent="-228600" eaLnBrk="0" hangingPunct="0">
                <a:defRPr sz="2800" b="1">
                  <a:solidFill>
                    <a:schemeClr val="tx1"/>
                  </a:solidFill>
                  <a:latin typeface="Verdana" panose="020B0804030504040204" pitchFamily="34" charset="0"/>
                  <a:ea typeface="幼圆" panose="02010509060101010101" pitchFamily="49" charset="-122"/>
                </a:defRPr>
              </a:lvl4pPr>
              <a:lvl5pPr marL="2057400" indent="-228600" eaLnBrk="0" hangingPunct="0">
                <a:defRPr sz="2800" b="1">
                  <a:solidFill>
                    <a:schemeClr val="tx1"/>
                  </a:solidFill>
                  <a:latin typeface="Verdana" panose="020B0804030504040204" pitchFamily="34" charset="0"/>
                  <a:ea typeface="幼圆" panose="02010509060101010101" pitchFamily="49" charset="-122"/>
                </a:defRPr>
              </a:lvl5pPr>
              <a:lvl6pPr marL="25146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6pPr>
              <a:lvl7pPr marL="29718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7pPr>
              <a:lvl8pPr marL="34290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8pPr>
              <a:lvl9pPr marL="38862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9pPr>
            </a:lstStyle>
            <a:p>
              <a:pPr eaLnBrk="1" hangingPunct="1"/>
              <a:r>
                <a:rPr kumimoji="1" lang="en-US" altLang="zh-CN" sz="2400">
                  <a:latin typeface="Times New Roman" panose="02020503050405090304" pitchFamily="18" charset="0"/>
                  <a:ea typeface="宋体" pitchFamily="2" charset="-122"/>
                </a:rPr>
                <a:t>a</a:t>
              </a:r>
              <a:endParaRPr kumimoji="1" lang="en-US" altLang="zh-CN" sz="2400" i="1" baseline="-25000">
                <a:latin typeface="Times New Roman" panose="02020503050405090304" pitchFamily="18" charset="0"/>
              </a:endParaRPr>
            </a:p>
          </p:txBody>
        </p:sp>
        <p:sp>
          <p:nvSpPr>
            <p:cNvPr id="117843" name="Rectangle 132"/>
            <p:cNvSpPr>
              <a:spLocks noChangeAspect="1" noChangeArrowheads="1"/>
            </p:cNvSpPr>
            <p:nvPr/>
          </p:nvSpPr>
          <p:spPr bwMode="auto">
            <a:xfrm>
              <a:off x="243" y="2444"/>
              <a:ext cx="575" cy="1474"/>
            </a:xfrm>
            <a:prstGeom prst="rect">
              <a:avLst/>
            </a:prstGeom>
            <a:gradFill rotWithShape="1">
              <a:gsLst>
                <a:gs pos="0">
                  <a:srgbClr val="FF9900"/>
                </a:gs>
                <a:gs pos="100000">
                  <a:srgbClr val="FFBE5D"/>
                </a:gs>
              </a:gsLst>
              <a:lin ang="2700000" scaled="1"/>
            </a:gradFill>
            <a:ln w="28575">
              <a:solidFill>
                <a:schemeClr val="tx1"/>
              </a:solidFill>
              <a:miter lim="800000"/>
            </a:ln>
          </p:spPr>
          <p:txBody>
            <a:bodyPr/>
            <a:lstStyle/>
            <a:p>
              <a:endParaRPr lang="zh-CN" altLang="en-US"/>
            </a:p>
          </p:txBody>
        </p:sp>
        <p:sp>
          <p:nvSpPr>
            <p:cNvPr id="117844" name="Line 133"/>
            <p:cNvSpPr>
              <a:spLocks noChangeAspect="1" noChangeShapeType="1"/>
            </p:cNvSpPr>
            <p:nvPr/>
          </p:nvSpPr>
          <p:spPr bwMode="auto">
            <a:xfrm>
              <a:off x="2058" y="2552"/>
              <a:ext cx="0" cy="1254"/>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17845" name="Line 134"/>
            <p:cNvSpPr>
              <a:spLocks noChangeAspect="1" noChangeShapeType="1"/>
            </p:cNvSpPr>
            <p:nvPr/>
          </p:nvSpPr>
          <p:spPr bwMode="auto">
            <a:xfrm flipH="1">
              <a:off x="814" y="2552"/>
              <a:ext cx="1244"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17846" name="Line 135"/>
            <p:cNvSpPr>
              <a:spLocks noChangeAspect="1" noChangeShapeType="1"/>
            </p:cNvSpPr>
            <p:nvPr/>
          </p:nvSpPr>
          <p:spPr bwMode="auto">
            <a:xfrm flipH="1">
              <a:off x="814" y="3806"/>
              <a:ext cx="1244"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17847" name="Line 136"/>
            <p:cNvSpPr>
              <a:spLocks noChangeAspect="1" noChangeShapeType="1"/>
            </p:cNvSpPr>
            <p:nvPr/>
          </p:nvSpPr>
          <p:spPr bwMode="auto">
            <a:xfrm>
              <a:off x="1403" y="2552"/>
              <a:ext cx="0" cy="1254"/>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23017" name="Rectangle 137"/>
            <p:cNvSpPr>
              <a:spLocks noChangeAspect="1" noChangeArrowheads="1"/>
            </p:cNvSpPr>
            <p:nvPr/>
          </p:nvSpPr>
          <p:spPr bwMode="auto">
            <a:xfrm rot="-10800000">
              <a:off x="1339" y="3125"/>
              <a:ext cx="131" cy="397"/>
            </a:xfrm>
            <a:prstGeom prst="rect">
              <a:avLst/>
            </a:prstGeom>
            <a:gradFill rotWithShape="1">
              <a:gsLst>
                <a:gs pos="0">
                  <a:schemeClr val="accent1">
                    <a:gamma/>
                    <a:shade val="46275"/>
                    <a:invGamma/>
                  </a:schemeClr>
                </a:gs>
                <a:gs pos="50000">
                  <a:schemeClr val="accent1"/>
                </a:gs>
                <a:gs pos="100000">
                  <a:schemeClr val="accent1">
                    <a:gamma/>
                    <a:shade val="46275"/>
                    <a:invGamma/>
                  </a:schemeClr>
                </a:gs>
              </a:gsLst>
              <a:lin ang="0" scaled="1"/>
            </a:gradFill>
            <a:ln w="28575">
              <a:noFill/>
              <a:miter lim="800000"/>
            </a:ln>
          </p:spPr>
          <p:txBody>
            <a:bodyPr/>
            <a:lstStyle/>
            <a:p>
              <a:pPr>
                <a:defRPr/>
              </a:pPr>
              <a:endParaRPr lang="zh-CN" altLang="en-US"/>
            </a:p>
          </p:txBody>
        </p:sp>
        <p:sp>
          <p:nvSpPr>
            <p:cNvPr id="117849" name="Oval 138"/>
            <p:cNvSpPr>
              <a:spLocks noChangeAspect="1" noChangeArrowheads="1"/>
            </p:cNvSpPr>
            <p:nvPr/>
          </p:nvSpPr>
          <p:spPr bwMode="auto">
            <a:xfrm>
              <a:off x="989" y="2518"/>
              <a:ext cx="65" cy="65"/>
            </a:xfrm>
            <a:prstGeom prst="ellipse">
              <a:avLst/>
            </a:prstGeom>
            <a:solidFill>
              <a:srgbClr val="0000FF"/>
            </a:solidFill>
            <a:ln w="28575">
              <a:solidFill>
                <a:schemeClr val="tx1"/>
              </a:solidFill>
              <a:round/>
            </a:ln>
          </p:spPr>
          <p:txBody>
            <a:bodyPr/>
            <a:lstStyle/>
            <a:p>
              <a:endParaRPr lang="zh-CN" altLang="en-US"/>
            </a:p>
          </p:txBody>
        </p:sp>
        <p:sp>
          <p:nvSpPr>
            <p:cNvPr id="117850" name="Oval 139"/>
            <p:cNvSpPr>
              <a:spLocks noChangeAspect="1" noChangeArrowheads="1"/>
            </p:cNvSpPr>
            <p:nvPr/>
          </p:nvSpPr>
          <p:spPr bwMode="auto">
            <a:xfrm>
              <a:off x="989" y="3767"/>
              <a:ext cx="65" cy="65"/>
            </a:xfrm>
            <a:prstGeom prst="ellipse">
              <a:avLst/>
            </a:prstGeom>
            <a:solidFill>
              <a:srgbClr val="0000FF"/>
            </a:solidFill>
            <a:ln w="28575">
              <a:solidFill>
                <a:schemeClr val="tx1"/>
              </a:solidFill>
              <a:round/>
            </a:ln>
          </p:spPr>
          <p:txBody>
            <a:bodyPr/>
            <a:lstStyle/>
            <a:p>
              <a:endParaRPr lang="zh-CN" altLang="en-US"/>
            </a:p>
          </p:txBody>
        </p:sp>
        <p:sp>
          <p:nvSpPr>
            <p:cNvPr id="117851" name="Text Box 140"/>
            <p:cNvSpPr txBox="1">
              <a:spLocks noChangeArrowheads="1"/>
            </p:cNvSpPr>
            <p:nvPr/>
          </p:nvSpPr>
          <p:spPr bwMode="auto">
            <a:xfrm>
              <a:off x="2115" y="2784"/>
              <a:ext cx="227" cy="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sz="2800" b="1">
                  <a:solidFill>
                    <a:schemeClr val="tx1"/>
                  </a:solidFill>
                  <a:latin typeface="Verdana" panose="020B0804030504040204" pitchFamily="34" charset="0"/>
                  <a:ea typeface="幼圆" panose="02010509060101010101" pitchFamily="49" charset="-122"/>
                </a:defRPr>
              </a:lvl1pPr>
              <a:lvl2pPr marL="742950" indent="-285750" eaLnBrk="0" hangingPunct="0">
                <a:defRPr sz="2800" b="1">
                  <a:solidFill>
                    <a:schemeClr val="tx1"/>
                  </a:solidFill>
                  <a:latin typeface="Verdana" panose="020B0804030504040204" pitchFamily="34" charset="0"/>
                  <a:ea typeface="幼圆" panose="02010509060101010101" pitchFamily="49" charset="-122"/>
                </a:defRPr>
              </a:lvl2pPr>
              <a:lvl3pPr marL="1143000" indent="-228600" eaLnBrk="0" hangingPunct="0">
                <a:defRPr sz="2800" b="1">
                  <a:solidFill>
                    <a:schemeClr val="tx1"/>
                  </a:solidFill>
                  <a:latin typeface="Verdana" panose="020B0804030504040204" pitchFamily="34" charset="0"/>
                  <a:ea typeface="幼圆" panose="02010509060101010101" pitchFamily="49" charset="-122"/>
                </a:defRPr>
              </a:lvl3pPr>
              <a:lvl4pPr marL="1600200" indent="-228600" eaLnBrk="0" hangingPunct="0">
                <a:defRPr sz="2800" b="1">
                  <a:solidFill>
                    <a:schemeClr val="tx1"/>
                  </a:solidFill>
                  <a:latin typeface="Verdana" panose="020B0804030504040204" pitchFamily="34" charset="0"/>
                  <a:ea typeface="幼圆" panose="02010509060101010101" pitchFamily="49" charset="-122"/>
                </a:defRPr>
              </a:lvl4pPr>
              <a:lvl5pPr marL="2057400" indent="-228600" eaLnBrk="0" hangingPunct="0">
                <a:defRPr sz="2800" b="1">
                  <a:solidFill>
                    <a:schemeClr val="tx1"/>
                  </a:solidFill>
                  <a:latin typeface="Verdana" panose="020B0804030504040204" pitchFamily="34" charset="0"/>
                  <a:ea typeface="幼圆" panose="02010509060101010101" pitchFamily="49" charset="-122"/>
                </a:defRPr>
              </a:lvl5pPr>
              <a:lvl6pPr marL="25146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6pPr>
              <a:lvl7pPr marL="29718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7pPr>
              <a:lvl8pPr marL="34290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8pPr>
              <a:lvl9pPr marL="38862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9pPr>
            </a:lstStyle>
            <a:p>
              <a:pPr eaLnBrk="1" hangingPunct="1"/>
              <a:r>
                <a:rPr kumimoji="1" lang="en-US" altLang="zh-CN" sz="2400" i="1" dirty="0">
                  <a:latin typeface="Times New Roman" panose="02020503050405090304" pitchFamily="18" charset="0"/>
                  <a:ea typeface="宋体" pitchFamily="2" charset="-122"/>
                </a:rPr>
                <a:t>I</a:t>
              </a:r>
              <a:r>
                <a:rPr kumimoji="1" lang="en-US" altLang="zh-CN" sz="2400" baseline="-25000" dirty="0">
                  <a:latin typeface="Times New Roman" panose="02020503050405090304" pitchFamily="18" charset="0"/>
                  <a:ea typeface="宋体" pitchFamily="2" charset="-122"/>
                </a:rPr>
                <a:t>S</a:t>
              </a:r>
              <a:endParaRPr kumimoji="1" lang="en-US" altLang="zh-CN" sz="2400" i="1" baseline="-25000" dirty="0">
                <a:latin typeface="Times New Roman" panose="02020503050405090304" pitchFamily="18" charset="0"/>
              </a:endParaRPr>
            </a:p>
          </p:txBody>
        </p:sp>
        <p:sp>
          <p:nvSpPr>
            <p:cNvPr id="117852" name="Text Box 141"/>
            <p:cNvSpPr txBox="1">
              <a:spLocks noChangeArrowheads="1"/>
            </p:cNvSpPr>
            <p:nvPr/>
          </p:nvSpPr>
          <p:spPr bwMode="auto">
            <a:xfrm>
              <a:off x="385" y="3040"/>
              <a:ext cx="277" cy="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sz="2800" b="1">
                  <a:solidFill>
                    <a:schemeClr val="tx1"/>
                  </a:solidFill>
                  <a:latin typeface="Verdana" panose="020B0804030504040204" pitchFamily="34" charset="0"/>
                  <a:ea typeface="幼圆" panose="02010509060101010101" pitchFamily="49" charset="-122"/>
                </a:defRPr>
              </a:lvl1pPr>
              <a:lvl2pPr marL="742950" indent="-285750" eaLnBrk="0" hangingPunct="0">
                <a:defRPr sz="2800" b="1">
                  <a:solidFill>
                    <a:schemeClr val="tx1"/>
                  </a:solidFill>
                  <a:latin typeface="Verdana" panose="020B0804030504040204" pitchFamily="34" charset="0"/>
                  <a:ea typeface="幼圆" panose="02010509060101010101" pitchFamily="49" charset="-122"/>
                </a:defRPr>
              </a:lvl2pPr>
              <a:lvl3pPr marL="1143000" indent="-228600" eaLnBrk="0" hangingPunct="0">
                <a:defRPr sz="2800" b="1">
                  <a:solidFill>
                    <a:schemeClr val="tx1"/>
                  </a:solidFill>
                  <a:latin typeface="Verdana" panose="020B0804030504040204" pitchFamily="34" charset="0"/>
                  <a:ea typeface="幼圆" panose="02010509060101010101" pitchFamily="49" charset="-122"/>
                </a:defRPr>
              </a:lvl3pPr>
              <a:lvl4pPr marL="1600200" indent="-228600" eaLnBrk="0" hangingPunct="0">
                <a:defRPr sz="2800" b="1">
                  <a:solidFill>
                    <a:schemeClr val="tx1"/>
                  </a:solidFill>
                  <a:latin typeface="Verdana" panose="020B0804030504040204" pitchFamily="34" charset="0"/>
                  <a:ea typeface="幼圆" panose="02010509060101010101" pitchFamily="49" charset="-122"/>
                </a:defRPr>
              </a:lvl4pPr>
              <a:lvl5pPr marL="2057400" indent="-228600" eaLnBrk="0" hangingPunct="0">
                <a:defRPr sz="2800" b="1">
                  <a:solidFill>
                    <a:schemeClr val="tx1"/>
                  </a:solidFill>
                  <a:latin typeface="Verdana" panose="020B0804030504040204" pitchFamily="34" charset="0"/>
                  <a:ea typeface="幼圆" panose="02010509060101010101" pitchFamily="49" charset="-122"/>
                </a:defRPr>
              </a:lvl5pPr>
              <a:lvl6pPr marL="25146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6pPr>
              <a:lvl7pPr marL="29718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7pPr>
              <a:lvl8pPr marL="34290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8pPr>
              <a:lvl9pPr marL="38862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9pPr>
            </a:lstStyle>
            <a:p>
              <a:pPr eaLnBrk="1" hangingPunct="1"/>
              <a:r>
                <a:rPr kumimoji="1" lang="en-US" altLang="zh-CN" sz="2400">
                  <a:latin typeface="Times New Roman" panose="02020503050405090304" pitchFamily="18" charset="0"/>
                  <a:ea typeface="宋体" pitchFamily="2" charset="-122"/>
                </a:rPr>
                <a:t>N</a:t>
              </a:r>
              <a:r>
                <a:rPr kumimoji="1" lang="en-US" altLang="zh-CN" sz="2400" baseline="-25000">
                  <a:latin typeface="Times New Roman" panose="02020503050405090304" pitchFamily="18" charset="0"/>
                  <a:ea typeface="宋体" pitchFamily="2" charset="-122"/>
                </a:rPr>
                <a:t>A</a:t>
              </a:r>
              <a:endParaRPr kumimoji="1" lang="en-US" altLang="zh-CN" sz="2400" i="1" baseline="-25000">
                <a:latin typeface="Times New Roman" panose="02020503050405090304" pitchFamily="18" charset="0"/>
              </a:endParaRPr>
            </a:p>
          </p:txBody>
        </p:sp>
        <p:sp>
          <p:nvSpPr>
            <p:cNvPr id="117853" name="Line 142"/>
            <p:cNvSpPr>
              <a:spLocks noChangeAspect="1" noChangeShapeType="1"/>
            </p:cNvSpPr>
            <p:nvPr/>
          </p:nvSpPr>
          <p:spPr bwMode="auto">
            <a:xfrm>
              <a:off x="2058" y="2727"/>
              <a:ext cx="0" cy="255"/>
            </a:xfrm>
            <a:prstGeom prst="line">
              <a:avLst/>
            </a:prstGeom>
            <a:noFill/>
            <a:ln w="28575">
              <a:solidFill>
                <a:schemeClr val="tx1"/>
              </a:solidFill>
              <a:round/>
              <a:headEnd type="stealth" w="lg" len="lg"/>
            </a:ln>
            <a:extLst>
              <a:ext uri="{909E8E84-426E-40DD-AFC4-6F175D3DCCD1}">
                <a14:hiddenFill xmlns:a14="http://schemas.microsoft.com/office/drawing/2010/main">
                  <a:noFill/>
                </a14:hiddenFill>
              </a:ext>
            </a:extLst>
          </p:spPr>
          <p:txBody>
            <a:bodyPr/>
            <a:lstStyle/>
            <a:p>
              <a:endParaRPr lang="zh-CN" altLang="en-US"/>
            </a:p>
          </p:txBody>
        </p:sp>
        <p:sp>
          <p:nvSpPr>
            <p:cNvPr id="123023" name="Oval 143"/>
            <p:cNvSpPr>
              <a:spLocks noChangeAspect="1" noChangeArrowheads="1"/>
            </p:cNvSpPr>
            <p:nvPr/>
          </p:nvSpPr>
          <p:spPr bwMode="auto">
            <a:xfrm>
              <a:off x="1916" y="3040"/>
              <a:ext cx="277" cy="278"/>
            </a:xfrm>
            <a:prstGeom prst="ellipse">
              <a:avLst/>
            </a:prstGeom>
            <a:gradFill rotWithShape="1">
              <a:gsLst>
                <a:gs pos="0">
                  <a:schemeClr val="accent1">
                    <a:gamma/>
                    <a:shade val="46275"/>
                    <a:invGamma/>
                  </a:schemeClr>
                </a:gs>
                <a:gs pos="50000">
                  <a:schemeClr val="accent1"/>
                </a:gs>
                <a:gs pos="100000">
                  <a:schemeClr val="accent1">
                    <a:gamma/>
                    <a:shade val="46275"/>
                    <a:invGamma/>
                  </a:schemeClr>
                </a:gs>
              </a:gsLst>
              <a:lin ang="2700000" scaled="1"/>
            </a:gradFill>
            <a:ln w="28575">
              <a:solidFill>
                <a:schemeClr val="tx1"/>
              </a:solidFill>
              <a:round/>
            </a:ln>
          </p:spPr>
          <p:txBody>
            <a:bodyPr/>
            <a:lstStyle/>
            <a:p>
              <a:pPr>
                <a:defRPr/>
              </a:pPr>
              <a:endParaRPr lang="zh-CN" altLang="en-US"/>
            </a:p>
          </p:txBody>
        </p:sp>
        <p:sp>
          <p:nvSpPr>
            <p:cNvPr id="117855" name="Line 144"/>
            <p:cNvSpPr>
              <a:spLocks noChangeAspect="1" noChangeShapeType="1"/>
            </p:cNvSpPr>
            <p:nvPr/>
          </p:nvSpPr>
          <p:spPr bwMode="auto">
            <a:xfrm>
              <a:off x="1916" y="3181"/>
              <a:ext cx="284"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grpSp>
        <p:nvGrpSpPr>
          <p:cNvPr id="4" name="Group 145"/>
          <p:cNvGrpSpPr/>
          <p:nvPr/>
        </p:nvGrpSpPr>
        <p:grpSpPr bwMode="auto">
          <a:xfrm>
            <a:off x="7175500" y="3565208"/>
            <a:ext cx="3332163" cy="2879725"/>
            <a:chOff x="3560" y="2103"/>
            <a:chExt cx="2099" cy="1814"/>
          </a:xfrm>
        </p:grpSpPr>
        <p:sp>
          <p:nvSpPr>
            <p:cNvPr id="117806" name="Text Box 146"/>
            <p:cNvSpPr txBox="1">
              <a:spLocks noChangeArrowheads="1"/>
            </p:cNvSpPr>
            <p:nvPr/>
          </p:nvSpPr>
          <p:spPr bwMode="auto">
            <a:xfrm>
              <a:off x="4297" y="2472"/>
              <a:ext cx="199" cy="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sz="2800" b="1">
                  <a:solidFill>
                    <a:schemeClr val="tx1"/>
                  </a:solidFill>
                  <a:latin typeface="Verdana" panose="020B0804030504040204" pitchFamily="34" charset="0"/>
                  <a:ea typeface="幼圆" panose="02010509060101010101" pitchFamily="49" charset="-122"/>
                </a:defRPr>
              </a:lvl1pPr>
              <a:lvl2pPr marL="742950" indent="-285750" eaLnBrk="0" hangingPunct="0">
                <a:defRPr sz="2800" b="1">
                  <a:solidFill>
                    <a:schemeClr val="tx1"/>
                  </a:solidFill>
                  <a:latin typeface="Verdana" panose="020B0804030504040204" pitchFamily="34" charset="0"/>
                  <a:ea typeface="幼圆" panose="02010509060101010101" pitchFamily="49" charset="-122"/>
                </a:defRPr>
              </a:lvl2pPr>
              <a:lvl3pPr marL="1143000" indent="-228600" eaLnBrk="0" hangingPunct="0">
                <a:defRPr sz="2800" b="1">
                  <a:solidFill>
                    <a:schemeClr val="tx1"/>
                  </a:solidFill>
                  <a:latin typeface="Verdana" panose="020B0804030504040204" pitchFamily="34" charset="0"/>
                  <a:ea typeface="幼圆" panose="02010509060101010101" pitchFamily="49" charset="-122"/>
                </a:defRPr>
              </a:lvl3pPr>
              <a:lvl4pPr marL="1600200" indent="-228600" eaLnBrk="0" hangingPunct="0">
                <a:defRPr sz="2800" b="1">
                  <a:solidFill>
                    <a:schemeClr val="tx1"/>
                  </a:solidFill>
                  <a:latin typeface="Verdana" panose="020B0804030504040204" pitchFamily="34" charset="0"/>
                  <a:ea typeface="幼圆" panose="02010509060101010101" pitchFamily="49" charset="-122"/>
                </a:defRPr>
              </a:lvl4pPr>
              <a:lvl5pPr marL="2057400" indent="-228600" eaLnBrk="0" hangingPunct="0">
                <a:defRPr sz="2800" b="1">
                  <a:solidFill>
                    <a:schemeClr val="tx1"/>
                  </a:solidFill>
                  <a:latin typeface="Verdana" panose="020B0804030504040204" pitchFamily="34" charset="0"/>
                  <a:ea typeface="幼圆" panose="02010509060101010101" pitchFamily="49" charset="-122"/>
                </a:defRPr>
              </a:lvl5pPr>
              <a:lvl6pPr marL="25146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6pPr>
              <a:lvl7pPr marL="29718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7pPr>
              <a:lvl8pPr marL="34290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8pPr>
              <a:lvl9pPr marL="38862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9pPr>
            </a:lstStyle>
            <a:p>
              <a:pPr eaLnBrk="1" hangingPunct="1"/>
              <a:r>
                <a:rPr kumimoji="1" lang="en-US" altLang="zh-CN" sz="2400">
                  <a:latin typeface="Times New Roman" panose="02020503050405090304" pitchFamily="18" charset="0"/>
                  <a:ea typeface="宋体" pitchFamily="2" charset="-122"/>
                </a:rPr>
                <a:t>+</a:t>
              </a:r>
              <a:endParaRPr kumimoji="1" lang="en-US" altLang="zh-CN" sz="2400" i="1" baseline="-25000">
                <a:latin typeface="Times New Roman" panose="02020503050405090304" pitchFamily="18" charset="0"/>
              </a:endParaRPr>
            </a:p>
          </p:txBody>
        </p:sp>
        <p:sp>
          <p:nvSpPr>
            <p:cNvPr id="117807" name="Text Box 147"/>
            <p:cNvSpPr txBox="1">
              <a:spLocks noChangeArrowheads="1"/>
            </p:cNvSpPr>
            <p:nvPr/>
          </p:nvSpPr>
          <p:spPr bwMode="auto">
            <a:xfrm>
              <a:off x="4298" y="3351"/>
              <a:ext cx="113" cy="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sz="2800" b="1">
                  <a:solidFill>
                    <a:schemeClr val="tx1"/>
                  </a:solidFill>
                  <a:latin typeface="Verdana" panose="020B0804030504040204" pitchFamily="34" charset="0"/>
                  <a:ea typeface="幼圆" panose="02010509060101010101" pitchFamily="49" charset="-122"/>
                </a:defRPr>
              </a:lvl1pPr>
              <a:lvl2pPr marL="742950" indent="-285750" eaLnBrk="0" hangingPunct="0">
                <a:defRPr sz="2800" b="1">
                  <a:solidFill>
                    <a:schemeClr val="tx1"/>
                  </a:solidFill>
                  <a:latin typeface="Verdana" panose="020B0804030504040204" pitchFamily="34" charset="0"/>
                  <a:ea typeface="幼圆" panose="02010509060101010101" pitchFamily="49" charset="-122"/>
                </a:defRPr>
              </a:lvl2pPr>
              <a:lvl3pPr marL="1143000" indent="-228600" eaLnBrk="0" hangingPunct="0">
                <a:defRPr sz="2800" b="1">
                  <a:solidFill>
                    <a:schemeClr val="tx1"/>
                  </a:solidFill>
                  <a:latin typeface="Verdana" panose="020B0804030504040204" pitchFamily="34" charset="0"/>
                  <a:ea typeface="幼圆" panose="02010509060101010101" pitchFamily="49" charset="-122"/>
                </a:defRPr>
              </a:lvl3pPr>
              <a:lvl4pPr marL="1600200" indent="-228600" eaLnBrk="0" hangingPunct="0">
                <a:defRPr sz="2800" b="1">
                  <a:solidFill>
                    <a:schemeClr val="tx1"/>
                  </a:solidFill>
                  <a:latin typeface="Verdana" panose="020B0804030504040204" pitchFamily="34" charset="0"/>
                  <a:ea typeface="幼圆" panose="02010509060101010101" pitchFamily="49" charset="-122"/>
                </a:defRPr>
              </a:lvl4pPr>
              <a:lvl5pPr marL="2057400" indent="-228600" eaLnBrk="0" hangingPunct="0">
                <a:defRPr sz="2800" b="1">
                  <a:solidFill>
                    <a:schemeClr val="tx1"/>
                  </a:solidFill>
                  <a:latin typeface="Verdana" panose="020B0804030504040204" pitchFamily="34" charset="0"/>
                  <a:ea typeface="幼圆" panose="02010509060101010101" pitchFamily="49" charset="-122"/>
                </a:defRPr>
              </a:lvl5pPr>
              <a:lvl6pPr marL="25146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6pPr>
              <a:lvl7pPr marL="29718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7pPr>
              <a:lvl8pPr marL="34290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8pPr>
              <a:lvl9pPr marL="38862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9pPr>
            </a:lstStyle>
            <a:p>
              <a:pPr eaLnBrk="1" hangingPunct="1"/>
              <a:r>
                <a:rPr kumimoji="1" lang="en-US" altLang="zh-CN" sz="2400">
                  <a:latin typeface="Batang" panose="02030600000101010101" pitchFamily="2" charset="-127"/>
                  <a:ea typeface="宋体" pitchFamily="2" charset="-122"/>
                </a:rPr>
                <a:t>-</a:t>
              </a:r>
              <a:endParaRPr kumimoji="1" lang="en-US" altLang="zh-CN" sz="2400" i="1" baseline="-25000">
                <a:latin typeface="Times New Roman" panose="02020503050405090304" pitchFamily="18" charset="0"/>
              </a:endParaRPr>
            </a:p>
          </p:txBody>
        </p:sp>
        <p:sp>
          <p:nvSpPr>
            <p:cNvPr id="117808" name="Text Box 148"/>
            <p:cNvSpPr txBox="1">
              <a:spLocks noChangeArrowheads="1"/>
            </p:cNvSpPr>
            <p:nvPr/>
          </p:nvSpPr>
          <p:spPr bwMode="auto">
            <a:xfrm>
              <a:off x="4808" y="2897"/>
              <a:ext cx="255" cy="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sz="2800" b="1">
                  <a:solidFill>
                    <a:schemeClr val="tx1"/>
                  </a:solidFill>
                  <a:latin typeface="Verdana" panose="020B0804030504040204" pitchFamily="34" charset="0"/>
                  <a:ea typeface="幼圆" panose="02010509060101010101" pitchFamily="49" charset="-122"/>
                </a:defRPr>
              </a:lvl1pPr>
              <a:lvl2pPr marL="742950" indent="-285750" eaLnBrk="0" hangingPunct="0">
                <a:defRPr sz="2800" b="1">
                  <a:solidFill>
                    <a:schemeClr val="tx1"/>
                  </a:solidFill>
                  <a:latin typeface="Verdana" panose="020B0804030504040204" pitchFamily="34" charset="0"/>
                  <a:ea typeface="幼圆" panose="02010509060101010101" pitchFamily="49" charset="-122"/>
                </a:defRPr>
              </a:lvl2pPr>
              <a:lvl3pPr marL="1143000" indent="-228600" eaLnBrk="0" hangingPunct="0">
                <a:defRPr sz="2800" b="1">
                  <a:solidFill>
                    <a:schemeClr val="tx1"/>
                  </a:solidFill>
                  <a:latin typeface="Verdana" panose="020B0804030504040204" pitchFamily="34" charset="0"/>
                  <a:ea typeface="幼圆" panose="02010509060101010101" pitchFamily="49" charset="-122"/>
                </a:defRPr>
              </a:lvl3pPr>
              <a:lvl4pPr marL="1600200" indent="-228600" eaLnBrk="0" hangingPunct="0">
                <a:defRPr sz="2800" b="1">
                  <a:solidFill>
                    <a:schemeClr val="tx1"/>
                  </a:solidFill>
                  <a:latin typeface="Verdana" panose="020B0804030504040204" pitchFamily="34" charset="0"/>
                  <a:ea typeface="幼圆" panose="02010509060101010101" pitchFamily="49" charset="-122"/>
                </a:defRPr>
              </a:lvl4pPr>
              <a:lvl5pPr marL="2057400" indent="-228600" eaLnBrk="0" hangingPunct="0">
                <a:defRPr sz="2800" b="1">
                  <a:solidFill>
                    <a:schemeClr val="tx1"/>
                  </a:solidFill>
                  <a:latin typeface="Verdana" panose="020B0804030504040204" pitchFamily="34" charset="0"/>
                  <a:ea typeface="幼圆" panose="02010509060101010101" pitchFamily="49" charset="-122"/>
                </a:defRPr>
              </a:lvl5pPr>
              <a:lvl6pPr marL="25146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6pPr>
              <a:lvl7pPr marL="29718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7pPr>
              <a:lvl8pPr marL="34290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8pPr>
              <a:lvl9pPr marL="38862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9pPr>
            </a:lstStyle>
            <a:p>
              <a:pPr eaLnBrk="1" hangingPunct="1"/>
              <a:r>
                <a:rPr kumimoji="1" lang="en-US" altLang="zh-CN" sz="2400" i="1" dirty="0">
                  <a:latin typeface="Times New Roman" panose="02020503050405090304" pitchFamily="18" charset="0"/>
                  <a:ea typeface="宋体" pitchFamily="2" charset="-122"/>
                </a:rPr>
                <a:t>R</a:t>
              </a:r>
              <a:r>
                <a:rPr kumimoji="1" lang="en-US" altLang="zh-CN" sz="2400" baseline="-25000" dirty="0">
                  <a:latin typeface="Times New Roman" panose="02020503050405090304" pitchFamily="18" charset="0"/>
                  <a:ea typeface="宋体" pitchFamily="2" charset="-122"/>
                </a:rPr>
                <a:t>S</a:t>
              </a:r>
              <a:endParaRPr kumimoji="1" lang="en-US" altLang="zh-CN" sz="2400" i="1" baseline="-25000" dirty="0">
                <a:latin typeface="Times New Roman" panose="02020503050405090304" pitchFamily="18" charset="0"/>
              </a:endParaRPr>
            </a:p>
          </p:txBody>
        </p:sp>
        <p:sp>
          <p:nvSpPr>
            <p:cNvPr id="117809" name="Text Box 149"/>
            <p:cNvSpPr txBox="1">
              <a:spLocks noChangeArrowheads="1"/>
            </p:cNvSpPr>
            <p:nvPr/>
          </p:nvSpPr>
          <p:spPr bwMode="auto">
            <a:xfrm>
              <a:off x="4291" y="2881"/>
              <a:ext cx="318" cy="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sz="2800" b="1">
                  <a:solidFill>
                    <a:schemeClr val="tx1"/>
                  </a:solidFill>
                  <a:latin typeface="Verdana" panose="020B0804030504040204" pitchFamily="34" charset="0"/>
                  <a:ea typeface="幼圆" panose="02010509060101010101" pitchFamily="49" charset="-122"/>
                </a:defRPr>
              </a:lvl1pPr>
              <a:lvl2pPr marL="742950" indent="-285750" eaLnBrk="0" hangingPunct="0">
                <a:defRPr sz="2800" b="1">
                  <a:solidFill>
                    <a:schemeClr val="tx1"/>
                  </a:solidFill>
                  <a:latin typeface="Verdana" panose="020B0804030504040204" pitchFamily="34" charset="0"/>
                  <a:ea typeface="幼圆" panose="02010509060101010101" pitchFamily="49" charset="-122"/>
                </a:defRPr>
              </a:lvl2pPr>
              <a:lvl3pPr marL="1143000" indent="-228600" eaLnBrk="0" hangingPunct="0">
                <a:defRPr sz="2800" b="1">
                  <a:solidFill>
                    <a:schemeClr val="tx1"/>
                  </a:solidFill>
                  <a:latin typeface="Verdana" panose="020B0804030504040204" pitchFamily="34" charset="0"/>
                  <a:ea typeface="幼圆" panose="02010509060101010101" pitchFamily="49" charset="-122"/>
                </a:defRPr>
              </a:lvl3pPr>
              <a:lvl4pPr marL="1600200" indent="-228600" eaLnBrk="0" hangingPunct="0">
                <a:defRPr sz="2800" b="1">
                  <a:solidFill>
                    <a:schemeClr val="tx1"/>
                  </a:solidFill>
                  <a:latin typeface="Verdana" panose="020B0804030504040204" pitchFamily="34" charset="0"/>
                  <a:ea typeface="幼圆" panose="02010509060101010101" pitchFamily="49" charset="-122"/>
                </a:defRPr>
              </a:lvl4pPr>
              <a:lvl5pPr marL="2057400" indent="-228600" eaLnBrk="0" hangingPunct="0">
                <a:defRPr sz="2800" b="1">
                  <a:solidFill>
                    <a:schemeClr val="tx1"/>
                  </a:solidFill>
                  <a:latin typeface="Verdana" panose="020B0804030504040204" pitchFamily="34" charset="0"/>
                  <a:ea typeface="幼圆" panose="02010509060101010101" pitchFamily="49" charset="-122"/>
                </a:defRPr>
              </a:lvl5pPr>
              <a:lvl6pPr marL="25146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6pPr>
              <a:lvl7pPr marL="29718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7pPr>
              <a:lvl8pPr marL="34290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8pPr>
              <a:lvl9pPr marL="38862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9pPr>
            </a:lstStyle>
            <a:p>
              <a:pPr eaLnBrk="1" hangingPunct="1"/>
              <a:r>
                <a:rPr kumimoji="1" lang="en-US" altLang="zh-CN" sz="2400" i="1" dirty="0" err="1">
                  <a:latin typeface="Times New Roman" panose="02020503050405090304" pitchFamily="18" charset="0"/>
                  <a:ea typeface="宋体" pitchFamily="2" charset="-122"/>
                </a:rPr>
                <a:t>U</a:t>
              </a:r>
              <a:r>
                <a:rPr kumimoji="1" lang="en-US" altLang="zh-CN" sz="2400" baseline="-25000" dirty="0" err="1">
                  <a:latin typeface="Times New Roman" panose="02020503050405090304" pitchFamily="18" charset="0"/>
                  <a:ea typeface="宋体" pitchFamily="2" charset="-122"/>
                </a:rPr>
                <a:t>ab</a:t>
              </a:r>
              <a:endParaRPr kumimoji="1" lang="en-US" altLang="zh-CN" sz="2400" i="1" baseline="-25000" dirty="0">
                <a:latin typeface="Times New Roman" panose="02020503050405090304" pitchFamily="18" charset="0"/>
              </a:endParaRPr>
            </a:p>
          </p:txBody>
        </p:sp>
        <p:sp>
          <p:nvSpPr>
            <p:cNvPr id="117810" name="Text Box 150"/>
            <p:cNvSpPr txBox="1">
              <a:spLocks noChangeArrowheads="1"/>
            </p:cNvSpPr>
            <p:nvPr/>
          </p:nvSpPr>
          <p:spPr bwMode="auto">
            <a:xfrm>
              <a:off x="4808" y="3180"/>
              <a:ext cx="397" cy="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sz="2800" b="1">
                  <a:solidFill>
                    <a:schemeClr val="tx1"/>
                  </a:solidFill>
                  <a:latin typeface="Verdana" panose="020B0804030504040204" pitchFamily="34" charset="0"/>
                  <a:ea typeface="幼圆" panose="02010509060101010101" pitchFamily="49" charset="-122"/>
                </a:defRPr>
              </a:lvl1pPr>
              <a:lvl2pPr marL="742950" indent="-285750" eaLnBrk="0" hangingPunct="0">
                <a:defRPr sz="2800" b="1">
                  <a:solidFill>
                    <a:schemeClr val="tx1"/>
                  </a:solidFill>
                  <a:latin typeface="Verdana" panose="020B0804030504040204" pitchFamily="34" charset="0"/>
                  <a:ea typeface="幼圆" panose="02010509060101010101" pitchFamily="49" charset="-122"/>
                </a:defRPr>
              </a:lvl2pPr>
              <a:lvl3pPr marL="1143000" indent="-228600" eaLnBrk="0" hangingPunct="0">
                <a:defRPr sz="2800" b="1">
                  <a:solidFill>
                    <a:schemeClr val="tx1"/>
                  </a:solidFill>
                  <a:latin typeface="Verdana" panose="020B0804030504040204" pitchFamily="34" charset="0"/>
                  <a:ea typeface="幼圆" panose="02010509060101010101" pitchFamily="49" charset="-122"/>
                </a:defRPr>
              </a:lvl3pPr>
              <a:lvl4pPr marL="1600200" indent="-228600" eaLnBrk="0" hangingPunct="0">
                <a:defRPr sz="2800" b="1">
                  <a:solidFill>
                    <a:schemeClr val="tx1"/>
                  </a:solidFill>
                  <a:latin typeface="Verdana" panose="020B0804030504040204" pitchFamily="34" charset="0"/>
                  <a:ea typeface="幼圆" panose="02010509060101010101" pitchFamily="49" charset="-122"/>
                </a:defRPr>
              </a:lvl4pPr>
              <a:lvl5pPr marL="2057400" indent="-228600" eaLnBrk="0" hangingPunct="0">
                <a:defRPr sz="2800" b="1">
                  <a:solidFill>
                    <a:schemeClr val="tx1"/>
                  </a:solidFill>
                  <a:latin typeface="Verdana" panose="020B0804030504040204" pitchFamily="34" charset="0"/>
                  <a:ea typeface="幼圆" panose="02010509060101010101" pitchFamily="49" charset="-122"/>
                </a:defRPr>
              </a:lvl5pPr>
              <a:lvl6pPr marL="25146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6pPr>
              <a:lvl7pPr marL="29718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7pPr>
              <a:lvl8pPr marL="34290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8pPr>
              <a:lvl9pPr marL="38862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9pPr>
            </a:lstStyle>
            <a:p>
              <a:pPr eaLnBrk="1" hangingPunct="1"/>
              <a:r>
                <a:rPr kumimoji="1" lang="en-US" altLang="zh-CN" sz="2400">
                  <a:latin typeface="Times New Roman" panose="02020503050405090304" pitchFamily="18" charset="0"/>
                  <a:ea typeface="宋体" pitchFamily="2" charset="-122"/>
                </a:rPr>
                <a:t>6Ω</a:t>
              </a:r>
              <a:endParaRPr kumimoji="1" lang="en-US" altLang="zh-CN" sz="2400" i="1" baseline="-25000">
                <a:latin typeface="Times New Roman" panose="02020503050405090304" pitchFamily="18" charset="0"/>
              </a:endParaRPr>
            </a:p>
          </p:txBody>
        </p:sp>
        <p:sp>
          <p:nvSpPr>
            <p:cNvPr id="117811" name="Text Box 151"/>
            <p:cNvSpPr txBox="1">
              <a:spLocks noChangeArrowheads="1"/>
            </p:cNvSpPr>
            <p:nvPr/>
          </p:nvSpPr>
          <p:spPr bwMode="auto">
            <a:xfrm>
              <a:off x="5035" y="2528"/>
              <a:ext cx="312" cy="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sz="2800" b="1">
                  <a:solidFill>
                    <a:schemeClr val="tx1"/>
                  </a:solidFill>
                  <a:latin typeface="Verdana" panose="020B0804030504040204" pitchFamily="34" charset="0"/>
                  <a:ea typeface="幼圆" panose="02010509060101010101" pitchFamily="49" charset="-122"/>
                </a:defRPr>
              </a:lvl1pPr>
              <a:lvl2pPr marL="742950" indent="-285750" eaLnBrk="0" hangingPunct="0">
                <a:defRPr sz="2800" b="1">
                  <a:solidFill>
                    <a:schemeClr val="tx1"/>
                  </a:solidFill>
                  <a:latin typeface="Verdana" panose="020B0804030504040204" pitchFamily="34" charset="0"/>
                  <a:ea typeface="幼圆" panose="02010509060101010101" pitchFamily="49" charset="-122"/>
                </a:defRPr>
              </a:lvl2pPr>
              <a:lvl3pPr marL="1143000" indent="-228600" eaLnBrk="0" hangingPunct="0">
                <a:defRPr sz="2800" b="1">
                  <a:solidFill>
                    <a:schemeClr val="tx1"/>
                  </a:solidFill>
                  <a:latin typeface="Verdana" panose="020B0804030504040204" pitchFamily="34" charset="0"/>
                  <a:ea typeface="幼圆" panose="02010509060101010101" pitchFamily="49" charset="-122"/>
                </a:defRPr>
              </a:lvl3pPr>
              <a:lvl4pPr marL="1600200" indent="-228600" eaLnBrk="0" hangingPunct="0">
                <a:defRPr sz="2800" b="1">
                  <a:solidFill>
                    <a:schemeClr val="tx1"/>
                  </a:solidFill>
                  <a:latin typeface="Verdana" panose="020B0804030504040204" pitchFamily="34" charset="0"/>
                  <a:ea typeface="幼圆" panose="02010509060101010101" pitchFamily="49" charset="-122"/>
                </a:defRPr>
              </a:lvl4pPr>
              <a:lvl5pPr marL="2057400" indent="-228600" eaLnBrk="0" hangingPunct="0">
                <a:defRPr sz="2800" b="1">
                  <a:solidFill>
                    <a:schemeClr val="tx1"/>
                  </a:solidFill>
                  <a:latin typeface="Verdana" panose="020B0804030504040204" pitchFamily="34" charset="0"/>
                  <a:ea typeface="幼圆" panose="02010509060101010101" pitchFamily="49" charset="-122"/>
                </a:defRPr>
              </a:lvl5pPr>
              <a:lvl6pPr marL="25146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6pPr>
              <a:lvl7pPr marL="29718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7pPr>
              <a:lvl8pPr marL="34290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8pPr>
              <a:lvl9pPr marL="38862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9pPr>
            </a:lstStyle>
            <a:p>
              <a:pPr eaLnBrk="1" hangingPunct="1"/>
              <a:r>
                <a:rPr kumimoji="1" lang="en-US" altLang="zh-CN" sz="2400">
                  <a:latin typeface="Times New Roman" panose="02020503050405090304" pitchFamily="18" charset="0"/>
                  <a:ea typeface="宋体" pitchFamily="2" charset="-122"/>
                </a:rPr>
                <a:t>6A</a:t>
              </a:r>
              <a:endParaRPr kumimoji="1" lang="en-US" altLang="zh-CN" sz="2400" i="1" baseline="-25000">
                <a:latin typeface="Times New Roman" panose="02020503050405090304" pitchFamily="18" charset="0"/>
              </a:endParaRPr>
            </a:p>
          </p:txBody>
        </p:sp>
        <p:sp>
          <p:nvSpPr>
            <p:cNvPr id="117812" name="Text Box 152"/>
            <p:cNvSpPr txBox="1">
              <a:spLocks noChangeArrowheads="1"/>
            </p:cNvSpPr>
            <p:nvPr/>
          </p:nvSpPr>
          <p:spPr bwMode="auto">
            <a:xfrm>
              <a:off x="4298" y="3691"/>
              <a:ext cx="113" cy="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sz="2800" b="1">
                  <a:solidFill>
                    <a:schemeClr val="tx1"/>
                  </a:solidFill>
                  <a:latin typeface="Verdana" panose="020B0804030504040204" pitchFamily="34" charset="0"/>
                  <a:ea typeface="幼圆" panose="02010509060101010101" pitchFamily="49" charset="-122"/>
                </a:defRPr>
              </a:lvl1pPr>
              <a:lvl2pPr marL="742950" indent="-285750" eaLnBrk="0" hangingPunct="0">
                <a:defRPr sz="2800" b="1">
                  <a:solidFill>
                    <a:schemeClr val="tx1"/>
                  </a:solidFill>
                  <a:latin typeface="Verdana" panose="020B0804030504040204" pitchFamily="34" charset="0"/>
                  <a:ea typeface="幼圆" panose="02010509060101010101" pitchFamily="49" charset="-122"/>
                </a:defRPr>
              </a:lvl2pPr>
              <a:lvl3pPr marL="1143000" indent="-228600" eaLnBrk="0" hangingPunct="0">
                <a:defRPr sz="2800" b="1">
                  <a:solidFill>
                    <a:schemeClr val="tx1"/>
                  </a:solidFill>
                  <a:latin typeface="Verdana" panose="020B0804030504040204" pitchFamily="34" charset="0"/>
                  <a:ea typeface="幼圆" panose="02010509060101010101" pitchFamily="49" charset="-122"/>
                </a:defRPr>
              </a:lvl3pPr>
              <a:lvl4pPr marL="1600200" indent="-228600" eaLnBrk="0" hangingPunct="0">
                <a:defRPr sz="2800" b="1">
                  <a:solidFill>
                    <a:schemeClr val="tx1"/>
                  </a:solidFill>
                  <a:latin typeface="Verdana" panose="020B0804030504040204" pitchFamily="34" charset="0"/>
                  <a:ea typeface="幼圆" panose="02010509060101010101" pitchFamily="49" charset="-122"/>
                </a:defRPr>
              </a:lvl4pPr>
              <a:lvl5pPr marL="2057400" indent="-228600" eaLnBrk="0" hangingPunct="0">
                <a:defRPr sz="2800" b="1">
                  <a:solidFill>
                    <a:schemeClr val="tx1"/>
                  </a:solidFill>
                  <a:latin typeface="Verdana" panose="020B0804030504040204" pitchFamily="34" charset="0"/>
                  <a:ea typeface="幼圆" panose="02010509060101010101" pitchFamily="49" charset="-122"/>
                </a:defRPr>
              </a:lvl5pPr>
              <a:lvl6pPr marL="25146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6pPr>
              <a:lvl7pPr marL="29718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7pPr>
              <a:lvl8pPr marL="34290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8pPr>
              <a:lvl9pPr marL="38862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9pPr>
            </a:lstStyle>
            <a:p>
              <a:pPr eaLnBrk="1" hangingPunct="1"/>
              <a:r>
                <a:rPr kumimoji="1" lang="en-US" altLang="zh-CN" sz="2400">
                  <a:latin typeface="Times New Roman" panose="02020503050405090304" pitchFamily="18" charset="0"/>
                  <a:ea typeface="宋体" pitchFamily="2" charset="-122"/>
                </a:rPr>
                <a:t>b</a:t>
              </a:r>
              <a:endParaRPr kumimoji="1" lang="en-US" altLang="zh-CN" sz="2400" i="1" baseline="-25000">
                <a:latin typeface="Times New Roman" panose="02020503050405090304" pitchFamily="18" charset="0"/>
              </a:endParaRPr>
            </a:p>
          </p:txBody>
        </p:sp>
        <p:sp>
          <p:nvSpPr>
            <p:cNvPr id="117813" name="Text Box 153"/>
            <p:cNvSpPr txBox="1">
              <a:spLocks noChangeArrowheads="1"/>
            </p:cNvSpPr>
            <p:nvPr/>
          </p:nvSpPr>
          <p:spPr bwMode="auto">
            <a:xfrm>
              <a:off x="4298" y="2103"/>
              <a:ext cx="170" cy="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sz="2800" b="1">
                  <a:solidFill>
                    <a:schemeClr val="tx1"/>
                  </a:solidFill>
                  <a:latin typeface="Verdana" panose="020B0804030504040204" pitchFamily="34" charset="0"/>
                  <a:ea typeface="幼圆" panose="02010509060101010101" pitchFamily="49" charset="-122"/>
                </a:defRPr>
              </a:lvl1pPr>
              <a:lvl2pPr marL="742950" indent="-285750" eaLnBrk="0" hangingPunct="0">
                <a:defRPr sz="2800" b="1">
                  <a:solidFill>
                    <a:schemeClr val="tx1"/>
                  </a:solidFill>
                  <a:latin typeface="Verdana" panose="020B0804030504040204" pitchFamily="34" charset="0"/>
                  <a:ea typeface="幼圆" panose="02010509060101010101" pitchFamily="49" charset="-122"/>
                </a:defRPr>
              </a:lvl2pPr>
              <a:lvl3pPr marL="1143000" indent="-228600" eaLnBrk="0" hangingPunct="0">
                <a:defRPr sz="2800" b="1">
                  <a:solidFill>
                    <a:schemeClr val="tx1"/>
                  </a:solidFill>
                  <a:latin typeface="Verdana" panose="020B0804030504040204" pitchFamily="34" charset="0"/>
                  <a:ea typeface="幼圆" panose="02010509060101010101" pitchFamily="49" charset="-122"/>
                </a:defRPr>
              </a:lvl3pPr>
              <a:lvl4pPr marL="1600200" indent="-228600" eaLnBrk="0" hangingPunct="0">
                <a:defRPr sz="2800" b="1">
                  <a:solidFill>
                    <a:schemeClr val="tx1"/>
                  </a:solidFill>
                  <a:latin typeface="Verdana" panose="020B0804030504040204" pitchFamily="34" charset="0"/>
                  <a:ea typeface="幼圆" panose="02010509060101010101" pitchFamily="49" charset="-122"/>
                </a:defRPr>
              </a:lvl4pPr>
              <a:lvl5pPr marL="2057400" indent="-228600" eaLnBrk="0" hangingPunct="0">
                <a:defRPr sz="2800" b="1">
                  <a:solidFill>
                    <a:schemeClr val="tx1"/>
                  </a:solidFill>
                  <a:latin typeface="Verdana" panose="020B0804030504040204" pitchFamily="34" charset="0"/>
                  <a:ea typeface="幼圆" panose="02010509060101010101" pitchFamily="49" charset="-122"/>
                </a:defRPr>
              </a:lvl5pPr>
              <a:lvl6pPr marL="25146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6pPr>
              <a:lvl7pPr marL="29718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7pPr>
              <a:lvl8pPr marL="34290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8pPr>
              <a:lvl9pPr marL="38862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9pPr>
            </a:lstStyle>
            <a:p>
              <a:pPr eaLnBrk="1" hangingPunct="1"/>
              <a:r>
                <a:rPr kumimoji="1" lang="en-US" altLang="zh-CN" sz="2400">
                  <a:latin typeface="Times New Roman" panose="02020503050405090304" pitchFamily="18" charset="0"/>
                  <a:ea typeface="宋体" pitchFamily="2" charset="-122"/>
                </a:rPr>
                <a:t>a</a:t>
              </a:r>
              <a:endParaRPr kumimoji="1" lang="en-US" altLang="zh-CN" sz="2400" i="1" baseline="-25000">
                <a:latin typeface="Times New Roman" panose="02020503050405090304" pitchFamily="18" charset="0"/>
              </a:endParaRPr>
            </a:p>
          </p:txBody>
        </p:sp>
        <p:sp>
          <p:nvSpPr>
            <p:cNvPr id="117814" name="Rectangle 154"/>
            <p:cNvSpPr>
              <a:spLocks noChangeAspect="1" noChangeArrowheads="1"/>
            </p:cNvSpPr>
            <p:nvPr/>
          </p:nvSpPr>
          <p:spPr bwMode="auto">
            <a:xfrm>
              <a:off x="3560" y="2273"/>
              <a:ext cx="575" cy="1474"/>
            </a:xfrm>
            <a:prstGeom prst="rect">
              <a:avLst/>
            </a:prstGeom>
            <a:gradFill rotWithShape="1">
              <a:gsLst>
                <a:gs pos="0">
                  <a:srgbClr val="FF9900"/>
                </a:gs>
                <a:gs pos="100000">
                  <a:srgbClr val="FFBE5D"/>
                </a:gs>
              </a:gsLst>
              <a:lin ang="2700000" scaled="1"/>
            </a:gradFill>
            <a:ln w="28575">
              <a:solidFill>
                <a:schemeClr val="tx1"/>
              </a:solidFill>
              <a:miter lim="800000"/>
            </a:ln>
          </p:spPr>
          <p:txBody>
            <a:bodyPr/>
            <a:lstStyle/>
            <a:p>
              <a:endParaRPr lang="zh-CN" altLang="en-US"/>
            </a:p>
          </p:txBody>
        </p:sp>
        <p:sp>
          <p:nvSpPr>
            <p:cNvPr id="117815" name="Line 155"/>
            <p:cNvSpPr>
              <a:spLocks noChangeAspect="1" noChangeShapeType="1"/>
            </p:cNvSpPr>
            <p:nvPr/>
          </p:nvSpPr>
          <p:spPr bwMode="auto">
            <a:xfrm>
              <a:off x="5375" y="2381"/>
              <a:ext cx="0" cy="1254"/>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17816" name="Line 156"/>
            <p:cNvSpPr>
              <a:spLocks noChangeAspect="1" noChangeShapeType="1"/>
            </p:cNvSpPr>
            <p:nvPr/>
          </p:nvSpPr>
          <p:spPr bwMode="auto">
            <a:xfrm flipH="1">
              <a:off x="3730" y="2381"/>
              <a:ext cx="1645"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17817" name="Line 157"/>
            <p:cNvSpPr>
              <a:spLocks noChangeAspect="1" noChangeShapeType="1"/>
            </p:cNvSpPr>
            <p:nvPr/>
          </p:nvSpPr>
          <p:spPr bwMode="auto">
            <a:xfrm flipH="1">
              <a:off x="3730" y="3635"/>
              <a:ext cx="1645"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17818" name="Line 158"/>
            <p:cNvSpPr>
              <a:spLocks noChangeAspect="1" noChangeShapeType="1"/>
            </p:cNvSpPr>
            <p:nvPr/>
          </p:nvSpPr>
          <p:spPr bwMode="auto">
            <a:xfrm>
              <a:off x="4720" y="2381"/>
              <a:ext cx="0" cy="1254"/>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23039" name="Rectangle 159"/>
            <p:cNvSpPr>
              <a:spLocks noChangeAspect="1" noChangeArrowheads="1"/>
            </p:cNvSpPr>
            <p:nvPr/>
          </p:nvSpPr>
          <p:spPr bwMode="auto">
            <a:xfrm rot="-10800000">
              <a:off x="4656" y="2954"/>
              <a:ext cx="131" cy="397"/>
            </a:xfrm>
            <a:prstGeom prst="rect">
              <a:avLst/>
            </a:prstGeom>
            <a:gradFill rotWithShape="1">
              <a:gsLst>
                <a:gs pos="0">
                  <a:schemeClr val="accent1">
                    <a:gamma/>
                    <a:shade val="46275"/>
                    <a:invGamma/>
                  </a:schemeClr>
                </a:gs>
                <a:gs pos="50000">
                  <a:schemeClr val="accent1"/>
                </a:gs>
                <a:gs pos="100000">
                  <a:schemeClr val="accent1">
                    <a:gamma/>
                    <a:shade val="46275"/>
                    <a:invGamma/>
                  </a:schemeClr>
                </a:gs>
              </a:gsLst>
              <a:lin ang="0" scaled="1"/>
            </a:gradFill>
            <a:ln w="28575">
              <a:noFill/>
              <a:miter lim="800000"/>
            </a:ln>
          </p:spPr>
          <p:txBody>
            <a:bodyPr/>
            <a:lstStyle/>
            <a:p>
              <a:pPr>
                <a:defRPr/>
              </a:pPr>
              <a:endParaRPr lang="zh-CN" altLang="en-US"/>
            </a:p>
          </p:txBody>
        </p:sp>
        <p:sp>
          <p:nvSpPr>
            <p:cNvPr id="117820" name="Oval 160"/>
            <p:cNvSpPr>
              <a:spLocks noChangeAspect="1" noChangeArrowheads="1"/>
            </p:cNvSpPr>
            <p:nvPr/>
          </p:nvSpPr>
          <p:spPr bwMode="auto">
            <a:xfrm>
              <a:off x="4306" y="2347"/>
              <a:ext cx="65" cy="65"/>
            </a:xfrm>
            <a:prstGeom prst="ellipse">
              <a:avLst/>
            </a:prstGeom>
            <a:solidFill>
              <a:srgbClr val="0000FF"/>
            </a:solidFill>
            <a:ln w="28575">
              <a:solidFill>
                <a:schemeClr val="tx1"/>
              </a:solidFill>
              <a:round/>
            </a:ln>
          </p:spPr>
          <p:txBody>
            <a:bodyPr/>
            <a:lstStyle/>
            <a:p>
              <a:endParaRPr lang="zh-CN" altLang="en-US"/>
            </a:p>
          </p:txBody>
        </p:sp>
        <p:sp>
          <p:nvSpPr>
            <p:cNvPr id="117821" name="Oval 161"/>
            <p:cNvSpPr>
              <a:spLocks noChangeAspect="1" noChangeArrowheads="1"/>
            </p:cNvSpPr>
            <p:nvPr/>
          </p:nvSpPr>
          <p:spPr bwMode="auto">
            <a:xfrm>
              <a:off x="4306" y="3596"/>
              <a:ext cx="65" cy="65"/>
            </a:xfrm>
            <a:prstGeom prst="ellipse">
              <a:avLst/>
            </a:prstGeom>
            <a:solidFill>
              <a:srgbClr val="0000FF"/>
            </a:solidFill>
            <a:ln w="28575">
              <a:solidFill>
                <a:schemeClr val="tx1"/>
              </a:solidFill>
              <a:round/>
            </a:ln>
          </p:spPr>
          <p:txBody>
            <a:bodyPr/>
            <a:lstStyle/>
            <a:p>
              <a:endParaRPr lang="zh-CN" altLang="en-US"/>
            </a:p>
          </p:txBody>
        </p:sp>
        <p:sp>
          <p:nvSpPr>
            <p:cNvPr id="117822" name="Text Box 162"/>
            <p:cNvSpPr txBox="1">
              <a:spLocks noChangeArrowheads="1"/>
            </p:cNvSpPr>
            <p:nvPr/>
          </p:nvSpPr>
          <p:spPr bwMode="auto">
            <a:xfrm>
              <a:off x="5432" y="2614"/>
              <a:ext cx="227" cy="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sz="2800" b="1">
                  <a:solidFill>
                    <a:schemeClr val="tx1"/>
                  </a:solidFill>
                  <a:latin typeface="Verdana" panose="020B0804030504040204" pitchFamily="34" charset="0"/>
                  <a:ea typeface="幼圆" panose="02010509060101010101" pitchFamily="49" charset="-122"/>
                </a:defRPr>
              </a:lvl1pPr>
              <a:lvl2pPr marL="742950" indent="-285750" eaLnBrk="0" hangingPunct="0">
                <a:defRPr sz="2800" b="1">
                  <a:solidFill>
                    <a:schemeClr val="tx1"/>
                  </a:solidFill>
                  <a:latin typeface="Verdana" panose="020B0804030504040204" pitchFamily="34" charset="0"/>
                  <a:ea typeface="幼圆" panose="02010509060101010101" pitchFamily="49" charset="-122"/>
                </a:defRPr>
              </a:lvl2pPr>
              <a:lvl3pPr marL="1143000" indent="-228600" eaLnBrk="0" hangingPunct="0">
                <a:defRPr sz="2800" b="1">
                  <a:solidFill>
                    <a:schemeClr val="tx1"/>
                  </a:solidFill>
                  <a:latin typeface="Verdana" panose="020B0804030504040204" pitchFamily="34" charset="0"/>
                  <a:ea typeface="幼圆" panose="02010509060101010101" pitchFamily="49" charset="-122"/>
                </a:defRPr>
              </a:lvl3pPr>
              <a:lvl4pPr marL="1600200" indent="-228600" eaLnBrk="0" hangingPunct="0">
                <a:defRPr sz="2800" b="1">
                  <a:solidFill>
                    <a:schemeClr val="tx1"/>
                  </a:solidFill>
                  <a:latin typeface="Verdana" panose="020B0804030504040204" pitchFamily="34" charset="0"/>
                  <a:ea typeface="幼圆" panose="02010509060101010101" pitchFamily="49" charset="-122"/>
                </a:defRPr>
              </a:lvl4pPr>
              <a:lvl5pPr marL="2057400" indent="-228600" eaLnBrk="0" hangingPunct="0">
                <a:defRPr sz="2800" b="1">
                  <a:solidFill>
                    <a:schemeClr val="tx1"/>
                  </a:solidFill>
                  <a:latin typeface="Verdana" panose="020B0804030504040204" pitchFamily="34" charset="0"/>
                  <a:ea typeface="幼圆" panose="02010509060101010101" pitchFamily="49" charset="-122"/>
                </a:defRPr>
              </a:lvl5pPr>
              <a:lvl6pPr marL="25146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6pPr>
              <a:lvl7pPr marL="29718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7pPr>
              <a:lvl8pPr marL="34290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8pPr>
              <a:lvl9pPr marL="38862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9pPr>
            </a:lstStyle>
            <a:p>
              <a:pPr eaLnBrk="1" hangingPunct="1"/>
              <a:r>
                <a:rPr kumimoji="1" lang="en-US" altLang="zh-CN" sz="2400" i="1" dirty="0">
                  <a:latin typeface="Times New Roman" panose="02020503050405090304" pitchFamily="18" charset="0"/>
                  <a:ea typeface="宋体" pitchFamily="2" charset="-122"/>
                </a:rPr>
                <a:t>I</a:t>
              </a:r>
              <a:r>
                <a:rPr kumimoji="1" lang="en-US" altLang="zh-CN" sz="2400" baseline="-25000" dirty="0">
                  <a:latin typeface="Times New Roman" panose="02020503050405090304" pitchFamily="18" charset="0"/>
                  <a:ea typeface="宋体" pitchFamily="2" charset="-122"/>
                </a:rPr>
                <a:t>S</a:t>
              </a:r>
              <a:endParaRPr kumimoji="1" lang="en-US" altLang="zh-CN" sz="2400" i="1" baseline="-25000" dirty="0">
                <a:latin typeface="Times New Roman" panose="02020503050405090304" pitchFamily="18" charset="0"/>
              </a:endParaRPr>
            </a:p>
          </p:txBody>
        </p:sp>
        <p:sp>
          <p:nvSpPr>
            <p:cNvPr id="117823" name="Line 163"/>
            <p:cNvSpPr>
              <a:spLocks noChangeAspect="1" noChangeShapeType="1"/>
            </p:cNvSpPr>
            <p:nvPr/>
          </p:nvSpPr>
          <p:spPr bwMode="auto">
            <a:xfrm>
              <a:off x="5375" y="2556"/>
              <a:ext cx="0" cy="255"/>
            </a:xfrm>
            <a:prstGeom prst="line">
              <a:avLst/>
            </a:prstGeom>
            <a:noFill/>
            <a:ln w="28575">
              <a:solidFill>
                <a:schemeClr val="tx1"/>
              </a:solidFill>
              <a:round/>
              <a:headEnd type="stealth" w="lg" len="lg"/>
            </a:ln>
            <a:extLst>
              <a:ext uri="{909E8E84-426E-40DD-AFC4-6F175D3DCCD1}">
                <a14:hiddenFill xmlns:a14="http://schemas.microsoft.com/office/drawing/2010/main">
                  <a:noFill/>
                </a14:hiddenFill>
              </a:ext>
            </a:extLst>
          </p:spPr>
          <p:txBody>
            <a:bodyPr/>
            <a:lstStyle/>
            <a:p>
              <a:endParaRPr lang="zh-CN" altLang="en-US"/>
            </a:p>
          </p:txBody>
        </p:sp>
        <p:sp>
          <p:nvSpPr>
            <p:cNvPr id="123044" name="Oval 164"/>
            <p:cNvSpPr>
              <a:spLocks noChangeAspect="1" noChangeArrowheads="1"/>
            </p:cNvSpPr>
            <p:nvPr/>
          </p:nvSpPr>
          <p:spPr bwMode="auto">
            <a:xfrm>
              <a:off x="5233" y="2869"/>
              <a:ext cx="277" cy="278"/>
            </a:xfrm>
            <a:prstGeom prst="ellipse">
              <a:avLst/>
            </a:prstGeom>
            <a:gradFill rotWithShape="1">
              <a:gsLst>
                <a:gs pos="0">
                  <a:schemeClr val="accent1">
                    <a:gamma/>
                    <a:shade val="46275"/>
                    <a:invGamma/>
                  </a:schemeClr>
                </a:gs>
                <a:gs pos="50000">
                  <a:schemeClr val="accent1"/>
                </a:gs>
                <a:gs pos="100000">
                  <a:schemeClr val="accent1">
                    <a:gamma/>
                    <a:shade val="46275"/>
                    <a:invGamma/>
                  </a:schemeClr>
                </a:gs>
              </a:gsLst>
              <a:lin ang="2700000" scaled="1"/>
            </a:gradFill>
            <a:ln w="28575">
              <a:solidFill>
                <a:schemeClr val="tx1"/>
              </a:solidFill>
              <a:round/>
            </a:ln>
          </p:spPr>
          <p:txBody>
            <a:bodyPr/>
            <a:lstStyle/>
            <a:p>
              <a:pPr>
                <a:defRPr/>
              </a:pPr>
              <a:endParaRPr lang="zh-CN" altLang="en-US"/>
            </a:p>
          </p:txBody>
        </p:sp>
        <p:sp>
          <p:nvSpPr>
            <p:cNvPr id="117825" name="Line 165"/>
            <p:cNvSpPr>
              <a:spLocks noChangeAspect="1" noChangeShapeType="1"/>
            </p:cNvSpPr>
            <p:nvPr/>
          </p:nvSpPr>
          <p:spPr bwMode="auto">
            <a:xfrm>
              <a:off x="5233" y="3010"/>
              <a:ext cx="284"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17826" name="Line 166"/>
            <p:cNvSpPr>
              <a:spLocks noChangeAspect="1" noChangeShapeType="1"/>
            </p:cNvSpPr>
            <p:nvPr/>
          </p:nvSpPr>
          <p:spPr bwMode="auto">
            <a:xfrm>
              <a:off x="3730" y="2387"/>
              <a:ext cx="0" cy="1254"/>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23047" name="Oval 167"/>
            <p:cNvSpPr>
              <a:spLocks noChangeAspect="1" noChangeArrowheads="1"/>
            </p:cNvSpPr>
            <p:nvPr/>
          </p:nvSpPr>
          <p:spPr bwMode="auto">
            <a:xfrm>
              <a:off x="3589" y="2874"/>
              <a:ext cx="277" cy="278"/>
            </a:xfrm>
            <a:prstGeom prst="ellipse">
              <a:avLst/>
            </a:prstGeom>
            <a:gradFill rotWithShape="1">
              <a:gsLst>
                <a:gs pos="0">
                  <a:schemeClr val="accent1">
                    <a:gamma/>
                    <a:shade val="46275"/>
                    <a:invGamma/>
                  </a:schemeClr>
                </a:gs>
                <a:gs pos="50000">
                  <a:schemeClr val="accent1"/>
                </a:gs>
                <a:gs pos="100000">
                  <a:schemeClr val="accent1">
                    <a:gamma/>
                    <a:shade val="46275"/>
                    <a:invGamma/>
                  </a:schemeClr>
                </a:gs>
              </a:gsLst>
              <a:lin ang="2700000" scaled="1"/>
            </a:gradFill>
            <a:ln w="28575">
              <a:solidFill>
                <a:schemeClr val="tx1"/>
              </a:solidFill>
              <a:round/>
            </a:ln>
          </p:spPr>
          <p:txBody>
            <a:bodyPr/>
            <a:lstStyle/>
            <a:p>
              <a:pPr>
                <a:defRPr/>
              </a:pPr>
              <a:endParaRPr lang="zh-CN" altLang="en-US"/>
            </a:p>
          </p:txBody>
        </p:sp>
        <p:sp>
          <p:nvSpPr>
            <p:cNvPr id="117828" name="Line 168"/>
            <p:cNvSpPr>
              <a:spLocks noChangeAspect="1" noChangeShapeType="1"/>
            </p:cNvSpPr>
            <p:nvPr/>
          </p:nvSpPr>
          <p:spPr bwMode="auto">
            <a:xfrm>
              <a:off x="3588" y="3010"/>
              <a:ext cx="284"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17829" name="Line 169"/>
            <p:cNvSpPr>
              <a:spLocks noChangeAspect="1" noChangeShapeType="1"/>
            </p:cNvSpPr>
            <p:nvPr/>
          </p:nvSpPr>
          <p:spPr bwMode="auto">
            <a:xfrm>
              <a:off x="4004" y="2380"/>
              <a:ext cx="0" cy="1254"/>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23050" name="Rectangle 170"/>
            <p:cNvSpPr>
              <a:spLocks noChangeAspect="1" noChangeArrowheads="1"/>
            </p:cNvSpPr>
            <p:nvPr/>
          </p:nvSpPr>
          <p:spPr bwMode="auto">
            <a:xfrm rot="-10800000">
              <a:off x="3940" y="2953"/>
              <a:ext cx="131" cy="397"/>
            </a:xfrm>
            <a:prstGeom prst="rect">
              <a:avLst/>
            </a:prstGeom>
            <a:gradFill rotWithShape="1">
              <a:gsLst>
                <a:gs pos="0">
                  <a:schemeClr val="accent1">
                    <a:gamma/>
                    <a:shade val="46275"/>
                    <a:invGamma/>
                  </a:schemeClr>
                </a:gs>
                <a:gs pos="50000">
                  <a:schemeClr val="accent1"/>
                </a:gs>
                <a:gs pos="100000">
                  <a:schemeClr val="accent1">
                    <a:gamma/>
                    <a:shade val="46275"/>
                    <a:invGamma/>
                  </a:schemeClr>
                </a:gs>
              </a:gsLst>
              <a:lin ang="0" scaled="1"/>
            </a:gradFill>
            <a:ln w="28575">
              <a:noFill/>
              <a:miter lim="800000"/>
            </a:ln>
          </p:spPr>
          <p:txBody>
            <a:bodyPr/>
            <a:lstStyle/>
            <a:p>
              <a:pPr>
                <a:defRPr/>
              </a:pPr>
              <a:endParaRPr lang="zh-CN" altLang="en-US"/>
            </a:p>
          </p:txBody>
        </p:sp>
        <p:sp>
          <p:nvSpPr>
            <p:cNvPr id="117831" name="Line 171"/>
            <p:cNvSpPr>
              <a:spLocks noChangeAspect="1" noChangeShapeType="1"/>
            </p:cNvSpPr>
            <p:nvPr/>
          </p:nvSpPr>
          <p:spPr bwMode="auto">
            <a:xfrm>
              <a:off x="3730" y="2614"/>
              <a:ext cx="0" cy="255"/>
            </a:xfrm>
            <a:prstGeom prst="line">
              <a:avLst/>
            </a:prstGeom>
            <a:noFill/>
            <a:ln w="28575">
              <a:solidFill>
                <a:schemeClr val="tx1"/>
              </a:solidFill>
              <a:round/>
              <a:headEnd type="stealth" w="lg" len="lg"/>
            </a:ln>
            <a:extLst>
              <a:ext uri="{909E8E84-426E-40DD-AFC4-6F175D3DCCD1}">
                <a14:hiddenFill xmlns:a14="http://schemas.microsoft.com/office/drawing/2010/main">
                  <a:noFill/>
                </a14:hiddenFill>
              </a:ext>
            </a:extLst>
          </p:spPr>
          <p:txBody>
            <a:bodyPr/>
            <a:lstStyle/>
            <a:p>
              <a:endParaRPr lang="zh-CN" altLang="en-US"/>
            </a:p>
          </p:txBody>
        </p:sp>
        <p:sp>
          <p:nvSpPr>
            <p:cNvPr id="117832" name="Text Box 172"/>
            <p:cNvSpPr txBox="1">
              <a:spLocks noChangeArrowheads="1"/>
            </p:cNvSpPr>
            <p:nvPr/>
          </p:nvSpPr>
          <p:spPr bwMode="auto">
            <a:xfrm>
              <a:off x="3787" y="2585"/>
              <a:ext cx="227" cy="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sz="2800" b="1">
                  <a:solidFill>
                    <a:schemeClr val="tx1"/>
                  </a:solidFill>
                  <a:latin typeface="Verdana" panose="020B0804030504040204" pitchFamily="34" charset="0"/>
                  <a:ea typeface="幼圆" panose="02010509060101010101" pitchFamily="49" charset="-122"/>
                </a:defRPr>
              </a:lvl1pPr>
              <a:lvl2pPr marL="742950" indent="-285750" eaLnBrk="0" hangingPunct="0">
                <a:defRPr sz="2800" b="1">
                  <a:solidFill>
                    <a:schemeClr val="tx1"/>
                  </a:solidFill>
                  <a:latin typeface="Verdana" panose="020B0804030504040204" pitchFamily="34" charset="0"/>
                  <a:ea typeface="幼圆" panose="02010509060101010101" pitchFamily="49" charset="-122"/>
                </a:defRPr>
              </a:lvl2pPr>
              <a:lvl3pPr marL="1143000" indent="-228600" eaLnBrk="0" hangingPunct="0">
                <a:defRPr sz="2800" b="1">
                  <a:solidFill>
                    <a:schemeClr val="tx1"/>
                  </a:solidFill>
                  <a:latin typeface="Verdana" panose="020B0804030504040204" pitchFamily="34" charset="0"/>
                  <a:ea typeface="幼圆" panose="02010509060101010101" pitchFamily="49" charset="-122"/>
                </a:defRPr>
              </a:lvl3pPr>
              <a:lvl4pPr marL="1600200" indent="-228600" eaLnBrk="0" hangingPunct="0">
                <a:defRPr sz="2800" b="1">
                  <a:solidFill>
                    <a:schemeClr val="tx1"/>
                  </a:solidFill>
                  <a:latin typeface="Verdana" panose="020B0804030504040204" pitchFamily="34" charset="0"/>
                  <a:ea typeface="幼圆" panose="02010509060101010101" pitchFamily="49" charset="-122"/>
                </a:defRPr>
              </a:lvl4pPr>
              <a:lvl5pPr marL="2057400" indent="-228600" eaLnBrk="0" hangingPunct="0">
                <a:defRPr sz="2800" b="1">
                  <a:solidFill>
                    <a:schemeClr val="tx1"/>
                  </a:solidFill>
                  <a:latin typeface="Verdana" panose="020B0804030504040204" pitchFamily="34" charset="0"/>
                  <a:ea typeface="幼圆" panose="02010509060101010101" pitchFamily="49" charset="-122"/>
                </a:defRPr>
              </a:lvl5pPr>
              <a:lvl6pPr marL="25146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6pPr>
              <a:lvl7pPr marL="29718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7pPr>
              <a:lvl8pPr marL="34290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8pPr>
              <a:lvl9pPr marL="38862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9pPr>
            </a:lstStyle>
            <a:p>
              <a:pPr eaLnBrk="1" hangingPunct="1"/>
              <a:r>
                <a:rPr kumimoji="1" lang="en-US" altLang="zh-CN" sz="2400" i="1" dirty="0">
                  <a:latin typeface="Times New Roman" panose="02020503050405090304" pitchFamily="18" charset="0"/>
                  <a:ea typeface="宋体" pitchFamily="2" charset="-122"/>
                </a:rPr>
                <a:t>I</a:t>
              </a:r>
              <a:r>
                <a:rPr kumimoji="1" lang="en-US" altLang="zh-CN" sz="2400" baseline="-25000" dirty="0">
                  <a:latin typeface="Times New Roman" panose="02020503050405090304" pitchFamily="18" charset="0"/>
                  <a:ea typeface="宋体" pitchFamily="2" charset="-122"/>
                </a:rPr>
                <a:t>0</a:t>
              </a:r>
              <a:endParaRPr kumimoji="1" lang="en-US" altLang="zh-CN" sz="2400" i="1" baseline="-25000" dirty="0">
                <a:latin typeface="Times New Roman" panose="02020503050405090304" pitchFamily="18" charset="0"/>
              </a:endParaRPr>
            </a:p>
          </p:txBody>
        </p:sp>
        <p:sp>
          <p:nvSpPr>
            <p:cNvPr id="117833" name="Text Box 173"/>
            <p:cNvSpPr txBox="1">
              <a:spLocks noChangeArrowheads="1"/>
            </p:cNvSpPr>
            <p:nvPr/>
          </p:nvSpPr>
          <p:spPr bwMode="auto">
            <a:xfrm>
              <a:off x="3759" y="3236"/>
              <a:ext cx="255" cy="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sz="2800" b="1">
                  <a:solidFill>
                    <a:schemeClr val="tx1"/>
                  </a:solidFill>
                  <a:latin typeface="Verdana" panose="020B0804030504040204" pitchFamily="34" charset="0"/>
                  <a:ea typeface="幼圆" panose="02010509060101010101" pitchFamily="49" charset="-122"/>
                </a:defRPr>
              </a:lvl1pPr>
              <a:lvl2pPr marL="742950" indent="-285750" eaLnBrk="0" hangingPunct="0">
                <a:defRPr sz="2800" b="1">
                  <a:solidFill>
                    <a:schemeClr val="tx1"/>
                  </a:solidFill>
                  <a:latin typeface="Verdana" panose="020B0804030504040204" pitchFamily="34" charset="0"/>
                  <a:ea typeface="幼圆" panose="02010509060101010101" pitchFamily="49" charset="-122"/>
                </a:defRPr>
              </a:lvl2pPr>
              <a:lvl3pPr marL="1143000" indent="-228600" eaLnBrk="0" hangingPunct="0">
                <a:defRPr sz="2800" b="1">
                  <a:solidFill>
                    <a:schemeClr val="tx1"/>
                  </a:solidFill>
                  <a:latin typeface="Verdana" panose="020B0804030504040204" pitchFamily="34" charset="0"/>
                  <a:ea typeface="幼圆" panose="02010509060101010101" pitchFamily="49" charset="-122"/>
                </a:defRPr>
              </a:lvl3pPr>
              <a:lvl4pPr marL="1600200" indent="-228600" eaLnBrk="0" hangingPunct="0">
                <a:defRPr sz="2800" b="1">
                  <a:solidFill>
                    <a:schemeClr val="tx1"/>
                  </a:solidFill>
                  <a:latin typeface="Verdana" panose="020B0804030504040204" pitchFamily="34" charset="0"/>
                  <a:ea typeface="幼圆" panose="02010509060101010101" pitchFamily="49" charset="-122"/>
                </a:defRPr>
              </a:lvl4pPr>
              <a:lvl5pPr marL="2057400" indent="-228600" eaLnBrk="0" hangingPunct="0">
                <a:defRPr sz="2800" b="1">
                  <a:solidFill>
                    <a:schemeClr val="tx1"/>
                  </a:solidFill>
                  <a:latin typeface="Verdana" panose="020B0804030504040204" pitchFamily="34" charset="0"/>
                  <a:ea typeface="幼圆" panose="02010509060101010101" pitchFamily="49" charset="-122"/>
                </a:defRPr>
              </a:lvl5pPr>
              <a:lvl6pPr marL="25146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6pPr>
              <a:lvl7pPr marL="29718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7pPr>
              <a:lvl8pPr marL="34290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8pPr>
              <a:lvl9pPr marL="38862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9pPr>
            </a:lstStyle>
            <a:p>
              <a:pPr eaLnBrk="1" hangingPunct="1"/>
              <a:r>
                <a:rPr kumimoji="1" lang="en-US" altLang="zh-CN" sz="2400" i="1" dirty="0">
                  <a:latin typeface="Times New Roman" panose="02020503050405090304" pitchFamily="18" charset="0"/>
                  <a:ea typeface="宋体" pitchFamily="2" charset="-122"/>
                </a:rPr>
                <a:t>R</a:t>
              </a:r>
              <a:r>
                <a:rPr kumimoji="1" lang="en-US" altLang="zh-CN" sz="2400" baseline="-25000" dirty="0">
                  <a:latin typeface="Times New Roman" panose="02020503050405090304" pitchFamily="18" charset="0"/>
                  <a:ea typeface="宋体" pitchFamily="2" charset="-122"/>
                </a:rPr>
                <a:t>0</a:t>
              </a:r>
              <a:endParaRPr kumimoji="1" lang="en-US" altLang="zh-CN" sz="2400" i="1" baseline="-25000" dirty="0">
                <a:latin typeface="Times New Roman" panose="02020503050405090304" pitchFamily="18" charset="0"/>
              </a:endParaRPr>
            </a:p>
          </p:txBody>
        </p:sp>
        <p:sp>
          <p:nvSpPr>
            <p:cNvPr id="117834" name="Line 174"/>
            <p:cNvSpPr>
              <a:spLocks noChangeAspect="1" noChangeShapeType="1"/>
            </p:cNvSpPr>
            <p:nvPr/>
          </p:nvSpPr>
          <p:spPr bwMode="auto">
            <a:xfrm rot="-5400000">
              <a:off x="4624" y="2259"/>
              <a:ext cx="0" cy="255"/>
            </a:xfrm>
            <a:prstGeom prst="line">
              <a:avLst/>
            </a:prstGeom>
            <a:noFill/>
            <a:ln w="28575">
              <a:solidFill>
                <a:schemeClr val="tx1"/>
              </a:solidFill>
              <a:round/>
              <a:headEnd type="stealth" w="lg" len="lg"/>
            </a:ln>
            <a:extLst>
              <a:ext uri="{909E8E84-426E-40DD-AFC4-6F175D3DCCD1}">
                <a14:hiddenFill xmlns:a14="http://schemas.microsoft.com/office/drawing/2010/main">
                  <a:noFill/>
                </a14:hiddenFill>
              </a:ext>
            </a:extLst>
          </p:spPr>
          <p:txBody>
            <a:bodyPr/>
            <a:lstStyle/>
            <a:p>
              <a:endParaRPr lang="zh-CN" altLang="en-US"/>
            </a:p>
          </p:txBody>
        </p:sp>
      </p:grpSp>
      <p:sp>
        <p:nvSpPr>
          <p:cNvPr id="123055" name="Text Box 175"/>
          <p:cNvSpPr txBox="1">
            <a:spLocks noChangeArrowheads="1"/>
          </p:cNvSpPr>
          <p:nvPr/>
        </p:nvSpPr>
        <p:spPr bwMode="auto">
          <a:xfrm>
            <a:off x="8661400" y="3611245"/>
            <a:ext cx="495300" cy="35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sz="2800" b="1">
                <a:solidFill>
                  <a:schemeClr val="tx1"/>
                </a:solidFill>
                <a:latin typeface="Verdana" panose="020B0804030504040204" pitchFamily="34" charset="0"/>
                <a:ea typeface="幼圆" panose="02010509060101010101" pitchFamily="49" charset="-122"/>
              </a:defRPr>
            </a:lvl1pPr>
            <a:lvl2pPr marL="742950" indent="-285750" eaLnBrk="0" hangingPunct="0">
              <a:defRPr sz="2800" b="1">
                <a:solidFill>
                  <a:schemeClr val="tx1"/>
                </a:solidFill>
                <a:latin typeface="Verdana" panose="020B0804030504040204" pitchFamily="34" charset="0"/>
                <a:ea typeface="幼圆" panose="02010509060101010101" pitchFamily="49" charset="-122"/>
              </a:defRPr>
            </a:lvl2pPr>
            <a:lvl3pPr marL="1143000" indent="-228600" eaLnBrk="0" hangingPunct="0">
              <a:defRPr sz="2800" b="1">
                <a:solidFill>
                  <a:schemeClr val="tx1"/>
                </a:solidFill>
                <a:latin typeface="Verdana" panose="020B0804030504040204" pitchFamily="34" charset="0"/>
                <a:ea typeface="幼圆" panose="02010509060101010101" pitchFamily="49" charset="-122"/>
              </a:defRPr>
            </a:lvl3pPr>
            <a:lvl4pPr marL="1600200" indent="-228600" eaLnBrk="0" hangingPunct="0">
              <a:defRPr sz="2800" b="1">
                <a:solidFill>
                  <a:schemeClr val="tx1"/>
                </a:solidFill>
                <a:latin typeface="Verdana" panose="020B0804030504040204" pitchFamily="34" charset="0"/>
                <a:ea typeface="幼圆" panose="02010509060101010101" pitchFamily="49" charset="-122"/>
              </a:defRPr>
            </a:lvl4pPr>
            <a:lvl5pPr marL="2057400" indent="-228600" eaLnBrk="0" hangingPunct="0">
              <a:defRPr sz="2800" b="1">
                <a:solidFill>
                  <a:schemeClr val="tx1"/>
                </a:solidFill>
                <a:latin typeface="Verdana" panose="020B0804030504040204" pitchFamily="34" charset="0"/>
                <a:ea typeface="幼圆" panose="02010509060101010101" pitchFamily="49" charset="-122"/>
              </a:defRPr>
            </a:lvl5pPr>
            <a:lvl6pPr marL="25146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6pPr>
            <a:lvl7pPr marL="29718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7pPr>
            <a:lvl8pPr marL="34290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8pPr>
            <a:lvl9pPr marL="38862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9pPr>
          </a:lstStyle>
          <a:p>
            <a:pPr eaLnBrk="1" hangingPunct="1"/>
            <a:r>
              <a:rPr kumimoji="1" lang="en-US" altLang="zh-CN" sz="2400">
                <a:latin typeface="Times New Roman" panose="02020503050405090304" pitchFamily="18" charset="0"/>
                <a:ea typeface="宋体" pitchFamily="2" charset="-122"/>
              </a:rPr>
              <a:t>2A</a:t>
            </a:r>
            <a:endParaRPr kumimoji="1" lang="en-US" altLang="zh-CN" sz="2400" i="1" baseline="-25000">
              <a:latin typeface="Times New Roman" panose="02020503050405090304" pitchFamily="18" charset="0"/>
            </a:endParaRPr>
          </a:p>
        </p:txBody>
      </p:sp>
      <p:grpSp>
        <p:nvGrpSpPr>
          <p:cNvPr id="5" name="Group 176"/>
          <p:cNvGrpSpPr/>
          <p:nvPr/>
        </p:nvGrpSpPr>
        <p:grpSpPr bwMode="auto">
          <a:xfrm>
            <a:off x="7176120" y="3565208"/>
            <a:ext cx="3332163" cy="2879725"/>
            <a:chOff x="3560" y="2103"/>
            <a:chExt cx="2099" cy="1814"/>
          </a:xfrm>
        </p:grpSpPr>
        <p:sp>
          <p:nvSpPr>
            <p:cNvPr id="117779" name="Text Box 177"/>
            <p:cNvSpPr txBox="1">
              <a:spLocks noChangeArrowheads="1"/>
            </p:cNvSpPr>
            <p:nvPr/>
          </p:nvSpPr>
          <p:spPr bwMode="auto">
            <a:xfrm>
              <a:off x="4297" y="2472"/>
              <a:ext cx="199" cy="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sz="2800" b="1">
                  <a:solidFill>
                    <a:schemeClr val="tx1"/>
                  </a:solidFill>
                  <a:latin typeface="Verdana" panose="020B0804030504040204" pitchFamily="34" charset="0"/>
                  <a:ea typeface="幼圆" panose="02010509060101010101" pitchFamily="49" charset="-122"/>
                </a:defRPr>
              </a:lvl1pPr>
              <a:lvl2pPr marL="742950" indent="-285750" eaLnBrk="0" hangingPunct="0">
                <a:defRPr sz="2800" b="1">
                  <a:solidFill>
                    <a:schemeClr val="tx1"/>
                  </a:solidFill>
                  <a:latin typeface="Verdana" panose="020B0804030504040204" pitchFamily="34" charset="0"/>
                  <a:ea typeface="幼圆" panose="02010509060101010101" pitchFamily="49" charset="-122"/>
                </a:defRPr>
              </a:lvl2pPr>
              <a:lvl3pPr marL="1143000" indent="-228600" eaLnBrk="0" hangingPunct="0">
                <a:defRPr sz="2800" b="1">
                  <a:solidFill>
                    <a:schemeClr val="tx1"/>
                  </a:solidFill>
                  <a:latin typeface="Verdana" panose="020B0804030504040204" pitchFamily="34" charset="0"/>
                  <a:ea typeface="幼圆" panose="02010509060101010101" pitchFamily="49" charset="-122"/>
                </a:defRPr>
              </a:lvl3pPr>
              <a:lvl4pPr marL="1600200" indent="-228600" eaLnBrk="0" hangingPunct="0">
                <a:defRPr sz="2800" b="1">
                  <a:solidFill>
                    <a:schemeClr val="tx1"/>
                  </a:solidFill>
                  <a:latin typeface="Verdana" panose="020B0804030504040204" pitchFamily="34" charset="0"/>
                  <a:ea typeface="幼圆" panose="02010509060101010101" pitchFamily="49" charset="-122"/>
                </a:defRPr>
              </a:lvl4pPr>
              <a:lvl5pPr marL="2057400" indent="-228600" eaLnBrk="0" hangingPunct="0">
                <a:defRPr sz="2800" b="1">
                  <a:solidFill>
                    <a:schemeClr val="tx1"/>
                  </a:solidFill>
                  <a:latin typeface="Verdana" panose="020B0804030504040204" pitchFamily="34" charset="0"/>
                  <a:ea typeface="幼圆" panose="02010509060101010101" pitchFamily="49" charset="-122"/>
                </a:defRPr>
              </a:lvl5pPr>
              <a:lvl6pPr marL="25146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6pPr>
              <a:lvl7pPr marL="29718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7pPr>
              <a:lvl8pPr marL="34290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8pPr>
              <a:lvl9pPr marL="38862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9pPr>
            </a:lstStyle>
            <a:p>
              <a:pPr eaLnBrk="1" hangingPunct="1"/>
              <a:r>
                <a:rPr kumimoji="1" lang="en-US" altLang="zh-CN" sz="2400">
                  <a:latin typeface="Times New Roman" panose="02020503050405090304" pitchFamily="18" charset="0"/>
                  <a:ea typeface="宋体" pitchFamily="2" charset="-122"/>
                </a:rPr>
                <a:t>+</a:t>
              </a:r>
              <a:endParaRPr kumimoji="1" lang="en-US" altLang="zh-CN" sz="2400" i="1" baseline="-25000">
                <a:latin typeface="Times New Roman" panose="02020503050405090304" pitchFamily="18" charset="0"/>
              </a:endParaRPr>
            </a:p>
          </p:txBody>
        </p:sp>
        <p:sp>
          <p:nvSpPr>
            <p:cNvPr id="117780" name="Text Box 178"/>
            <p:cNvSpPr txBox="1">
              <a:spLocks noChangeArrowheads="1"/>
            </p:cNvSpPr>
            <p:nvPr/>
          </p:nvSpPr>
          <p:spPr bwMode="auto">
            <a:xfrm>
              <a:off x="4298" y="3351"/>
              <a:ext cx="113" cy="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sz="2800" b="1">
                  <a:solidFill>
                    <a:schemeClr val="tx1"/>
                  </a:solidFill>
                  <a:latin typeface="Verdana" panose="020B0804030504040204" pitchFamily="34" charset="0"/>
                  <a:ea typeface="幼圆" panose="02010509060101010101" pitchFamily="49" charset="-122"/>
                </a:defRPr>
              </a:lvl1pPr>
              <a:lvl2pPr marL="742950" indent="-285750" eaLnBrk="0" hangingPunct="0">
                <a:defRPr sz="2800" b="1">
                  <a:solidFill>
                    <a:schemeClr val="tx1"/>
                  </a:solidFill>
                  <a:latin typeface="Verdana" panose="020B0804030504040204" pitchFamily="34" charset="0"/>
                  <a:ea typeface="幼圆" panose="02010509060101010101" pitchFamily="49" charset="-122"/>
                </a:defRPr>
              </a:lvl2pPr>
              <a:lvl3pPr marL="1143000" indent="-228600" eaLnBrk="0" hangingPunct="0">
                <a:defRPr sz="2800" b="1">
                  <a:solidFill>
                    <a:schemeClr val="tx1"/>
                  </a:solidFill>
                  <a:latin typeface="Verdana" panose="020B0804030504040204" pitchFamily="34" charset="0"/>
                  <a:ea typeface="幼圆" panose="02010509060101010101" pitchFamily="49" charset="-122"/>
                </a:defRPr>
              </a:lvl3pPr>
              <a:lvl4pPr marL="1600200" indent="-228600" eaLnBrk="0" hangingPunct="0">
                <a:defRPr sz="2800" b="1">
                  <a:solidFill>
                    <a:schemeClr val="tx1"/>
                  </a:solidFill>
                  <a:latin typeface="Verdana" panose="020B0804030504040204" pitchFamily="34" charset="0"/>
                  <a:ea typeface="幼圆" panose="02010509060101010101" pitchFamily="49" charset="-122"/>
                </a:defRPr>
              </a:lvl4pPr>
              <a:lvl5pPr marL="2057400" indent="-228600" eaLnBrk="0" hangingPunct="0">
                <a:defRPr sz="2800" b="1">
                  <a:solidFill>
                    <a:schemeClr val="tx1"/>
                  </a:solidFill>
                  <a:latin typeface="Verdana" panose="020B0804030504040204" pitchFamily="34" charset="0"/>
                  <a:ea typeface="幼圆" panose="02010509060101010101" pitchFamily="49" charset="-122"/>
                </a:defRPr>
              </a:lvl5pPr>
              <a:lvl6pPr marL="25146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6pPr>
              <a:lvl7pPr marL="29718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7pPr>
              <a:lvl8pPr marL="34290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8pPr>
              <a:lvl9pPr marL="38862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9pPr>
            </a:lstStyle>
            <a:p>
              <a:pPr eaLnBrk="1" hangingPunct="1"/>
              <a:r>
                <a:rPr kumimoji="1" lang="en-US" altLang="zh-CN" sz="2400">
                  <a:latin typeface="Batang" panose="02030600000101010101" pitchFamily="2" charset="-127"/>
                  <a:ea typeface="宋体" pitchFamily="2" charset="-122"/>
                </a:rPr>
                <a:t>-</a:t>
              </a:r>
              <a:endParaRPr kumimoji="1" lang="en-US" altLang="zh-CN" sz="2400" i="1" baseline="-25000">
                <a:latin typeface="Times New Roman" panose="02020503050405090304" pitchFamily="18" charset="0"/>
              </a:endParaRPr>
            </a:p>
          </p:txBody>
        </p:sp>
        <p:sp>
          <p:nvSpPr>
            <p:cNvPr id="117781" name="Text Box 179"/>
            <p:cNvSpPr txBox="1">
              <a:spLocks noChangeArrowheads="1"/>
            </p:cNvSpPr>
            <p:nvPr/>
          </p:nvSpPr>
          <p:spPr bwMode="auto">
            <a:xfrm>
              <a:off x="4808" y="2896"/>
              <a:ext cx="255" cy="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sz="2800" b="1">
                  <a:solidFill>
                    <a:schemeClr val="tx1"/>
                  </a:solidFill>
                  <a:latin typeface="Verdana" panose="020B0804030504040204" pitchFamily="34" charset="0"/>
                  <a:ea typeface="幼圆" panose="02010509060101010101" pitchFamily="49" charset="-122"/>
                </a:defRPr>
              </a:lvl1pPr>
              <a:lvl2pPr marL="742950" indent="-285750" eaLnBrk="0" hangingPunct="0">
                <a:defRPr sz="2800" b="1">
                  <a:solidFill>
                    <a:schemeClr val="tx1"/>
                  </a:solidFill>
                  <a:latin typeface="Verdana" panose="020B0804030504040204" pitchFamily="34" charset="0"/>
                  <a:ea typeface="幼圆" panose="02010509060101010101" pitchFamily="49" charset="-122"/>
                </a:defRPr>
              </a:lvl2pPr>
              <a:lvl3pPr marL="1143000" indent="-228600" eaLnBrk="0" hangingPunct="0">
                <a:defRPr sz="2800" b="1">
                  <a:solidFill>
                    <a:schemeClr val="tx1"/>
                  </a:solidFill>
                  <a:latin typeface="Verdana" panose="020B0804030504040204" pitchFamily="34" charset="0"/>
                  <a:ea typeface="幼圆" panose="02010509060101010101" pitchFamily="49" charset="-122"/>
                </a:defRPr>
              </a:lvl3pPr>
              <a:lvl4pPr marL="1600200" indent="-228600" eaLnBrk="0" hangingPunct="0">
                <a:defRPr sz="2800" b="1">
                  <a:solidFill>
                    <a:schemeClr val="tx1"/>
                  </a:solidFill>
                  <a:latin typeface="Verdana" panose="020B0804030504040204" pitchFamily="34" charset="0"/>
                  <a:ea typeface="幼圆" panose="02010509060101010101" pitchFamily="49" charset="-122"/>
                </a:defRPr>
              </a:lvl4pPr>
              <a:lvl5pPr marL="2057400" indent="-228600" eaLnBrk="0" hangingPunct="0">
                <a:defRPr sz="2800" b="1">
                  <a:solidFill>
                    <a:schemeClr val="tx1"/>
                  </a:solidFill>
                  <a:latin typeface="Verdana" panose="020B0804030504040204" pitchFamily="34" charset="0"/>
                  <a:ea typeface="幼圆" panose="02010509060101010101" pitchFamily="49" charset="-122"/>
                </a:defRPr>
              </a:lvl5pPr>
              <a:lvl6pPr marL="25146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6pPr>
              <a:lvl7pPr marL="29718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7pPr>
              <a:lvl8pPr marL="34290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8pPr>
              <a:lvl9pPr marL="38862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9pPr>
            </a:lstStyle>
            <a:p>
              <a:pPr eaLnBrk="1" hangingPunct="1"/>
              <a:r>
                <a:rPr kumimoji="1" lang="en-US" altLang="zh-CN" sz="2400" i="1" dirty="0">
                  <a:latin typeface="Times New Roman" panose="02020503050405090304" pitchFamily="18" charset="0"/>
                  <a:ea typeface="宋体" pitchFamily="2" charset="-122"/>
                </a:rPr>
                <a:t>R</a:t>
              </a:r>
              <a:r>
                <a:rPr kumimoji="1" lang="en-US" altLang="zh-CN" sz="2400" baseline="-25000" dirty="0">
                  <a:latin typeface="Times New Roman" panose="02020503050405090304" pitchFamily="18" charset="0"/>
                  <a:ea typeface="宋体" pitchFamily="2" charset="-122"/>
                </a:rPr>
                <a:t>S</a:t>
              </a:r>
              <a:endParaRPr kumimoji="1" lang="en-US" altLang="zh-CN" sz="2400" i="1" baseline="-25000" dirty="0">
                <a:latin typeface="Times New Roman" panose="02020503050405090304" pitchFamily="18" charset="0"/>
              </a:endParaRPr>
            </a:p>
          </p:txBody>
        </p:sp>
        <p:sp>
          <p:nvSpPr>
            <p:cNvPr id="117782" name="Text Box 180"/>
            <p:cNvSpPr txBox="1">
              <a:spLocks noChangeArrowheads="1"/>
            </p:cNvSpPr>
            <p:nvPr/>
          </p:nvSpPr>
          <p:spPr bwMode="auto">
            <a:xfrm>
              <a:off x="4291" y="2881"/>
              <a:ext cx="318" cy="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sz="2800" b="1">
                  <a:solidFill>
                    <a:schemeClr val="tx1"/>
                  </a:solidFill>
                  <a:latin typeface="Verdana" panose="020B0804030504040204" pitchFamily="34" charset="0"/>
                  <a:ea typeface="幼圆" panose="02010509060101010101" pitchFamily="49" charset="-122"/>
                </a:defRPr>
              </a:lvl1pPr>
              <a:lvl2pPr marL="742950" indent="-285750" eaLnBrk="0" hangingPunct="0">
                <a:defRPr sz="2800" b="1">
                  <a:solidFill>
                    <a:schemeClr val="tx1"/>
                  </a:solidFill>
                  <a:latin typeface="Verdana" panose="020B0804030504040204" pitchFamily="34" charset="0"/>
                  <a:ea typeface="幼圆" panose="02010509060101010101" pitchFamily="49" charset="-122"/>
                </a:defRPr>
              </a:lvl2pPr>
              <a:lvl3pPr marL="1143000" indent="-228600" eaLnBrk="0" hangingPunct="0">
                <a:defRPr sz="2800" b="1">
                  <a:solidFill>
                    <a:schemeClr val="tx1"/>
                  </a:solidFill>
                  <a:latin typeface="Verdana" panose="020B0804030504040204" pitchFamily="34" charset="0"/>
                  <a:ea typeface="幼圆" panose="02010509060101010101" pitchFamily="49" charset="-122"/>
                </a:defRPr>
              </a:lvl3pPr>
              <a:lvl4pPr marL="1600200" indent="-228600" eaLnBrk="0" hangingPunct="0">
                <a:defRPr sz="2800" b="1">
                  <a:solidFill>
                    <a:schemeClr val="tx1"/>
                  </a:solidFill>
                  <a:latin typeface="Verdana" panose="020B0804030504040204" pitchFamily="34" charset="0"/>
                  <a:ea typeface="幼圆" panose="02010509060101010101" pitchFamily="49" charset="-122"/>
                </a:defRPr>
              </a:lvl4pPr>
              <a:lvl5pPr marL="2057400" indent="-228600" eaLnBrk="0" hangingPunct="0">
                <a:defRPr sz="2800" b="1">
                  <a:solidFill>
                    <a:schemeClr val="tx1"/>
                  </a:solidFill>
                  <a:latin typeface="Verdana" panose="020B0804030504040204" pitchFamily="34" charset="0"/>
                  <a:ea typeface="幼圆" panose="02010509060101010101" pitchFamily="49" charset="-122"/>
                </a:defRPr>
              </a:lvl5pPr>
              <a:lvl6pPr marL="25146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6pPr>
              <a:lvl7pPr marL="29718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7pPr>
              <a:lvl8pPr marL="34290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8pPr>
              <a:lvl9pPr marL="38862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9pPr>
            </a:lstStyle>
            <a:p>
              <a:pPr eaLnBrk="1" hangingPunct="1"/>
              <a:r>
                <a:rPr kumimoji="1" lang="en-US" altLang="zh-CN" sz="2400" i="1" dirty="0" err="1">
                  <a:latin typeface="Times New Roman" panose="02020503050405090304" pitchFamily="18" charset="0"/>
                  <a:ea typeface="宋体" pitchFamily="2" charset="-122"/>
                </a:rPr>
                <a:t>U</a:t>
              </a:r>
              <a:r>
                <a:rPr kumimoji="1" lang="en-US" altLang="zh-CN" sz="2400" baseline="-25000" dirty="0" err="1">
                  <a:latin typeface="Times New Roman" panose="02020503050405090304" pitchFamily="18" charset="0"/>
                  <a:ea typeface="宋体" pitchFamily="2" charset="-122"/>
                </a:rPr>
                <a:t>ab</a:t>
              </a:r>
              <a:endParaRPr kumimoji="1" lang="en-US" altLang="zh-CN" sz="2400" i="1" baseline="-25000" dirty="0">
                <a:latin typeface="Times New Roman" panose="02020503050405090304" pitchFamily="18" charset="0"/>
              </a:endParaRPr>
            </a:p>
          </p:txBody>
        </p:sp>
        <p:sp>
          <p:nvSpPr>
            <p:cNvPr id="117783" name="Text Box 181"/>
            <p:cNvSpPr txBox="1">
              <a:spLocks noChangeArrowheads="1"/>
            </p:cNvSpPr>
            <p:nvPr/>
          </p:nvSpPr>
          <p:spPr bwMode="auto">
            <a:xfrm>
              <a:off x="4808" y="3180"/>
              <a:ext cx="397" cy="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sz="2800" b="1">
                  <a:solidFill>
                    <a:schemeClr val="tx1"/>
                  </a:solidFill>
                  <a:latin typeface="Verdana" panose="020B0804030504040204" pitchFamily="34" charset="0"/>
                  <a:ea typeface="幼圆" panose="02010509060101010101" pitchFamily="49" charset="-122"/>
                </a:defRPr>
              </a:lvl1pPr>
              <a:lvl2pPr marL="742950" indent="-285750" eaLnBrk="0" hangingPunct="0">
                <a:defRPr sz="2800" b="1">
                  <a:solidFill>
                    <a:schemeClr val="tx1"/>
                  </a:solidFill>
                  <a:latin typeface="Verdana" panose="020B0804030504040204" pitchFamily="34" charset="0"/>
                  <a:ea typeface="幼圆" panose="02010509060101010101" pitchFamily="49" charset="-122"/>
                </a:defRPr>
              </a:lvl2pPr>
              <a:lvl3pPr marL="1143000" indent="-228600" eaLnBrk="0" hangingPunct="0">
                <a:defRPr sz="2800" b="1">
                  <a:solidFill>
                    <a:schemeClr val="tx1"/>
                  </a:solidFill>
                  <a:latin typeface="Verdana" panose="020B0804030504040204" pitchFamily="34" charset="0"/>
                  <a:ea typeface="幼圆" panose="02010509060101010101" pitchFamily="49" charset="-122"/>
                </a:defRPr>
              </a:lvl3pPr>
              <a:lvl4pPr marL="1600200" indent="-228600" eaLnBrk="0" hangingPunct="0">
                <a:defRPr sz="2800" b="1">
                  <a:solidFill>
                    <a:schemeClr val="tx1"/>
                  </a:solidFill>
                  <a:latin typeface="Verdana" panose="020B0804030504040204" pitchFamily="34" charset="0"/>
                  <a:ea typeface="幼圆" panose="02010509060101010101" pitchFamily="49" charset="-122"/>
                </a:defRPr>
              </a:lvl4pPr>
              <a:lvl5pPr marL="2057400" indent="-228600" eaLnBrk="0" hangingPunct="0">
                <a:defRPr sz="2800" b="1">
                  <a:solidFill>
                    <a:schemeClr val="tx1"/>
                  </a:solidFill>
                  <a:latin typeface="Verdana" panose="020B0804030504040204" pitchFamily="34" charset="0"/>
                  <a:ea typeface="幼圆" panose="02010509060101010101" pitchFamily="49" charset="-122"/>
                </a:defRPr>
              </a:lvl5pPr>
              <a:lvl6pPr marL="25146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6pPr>
              <a:lvl7pPr marL="29718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7pPr>
              <a:lvl8pPr marL="34290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8pPr>
              <a:lvl9pPr marL="38862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9pPr>
            </a:lstStyle>
            <a:p>
              <a:pPr eaLnBrk="1" hangingPunct="1"/>
              <a:r>
                <a:rPr kumimoji="1" lang="en-US" altLang="zh-CN" sz="2400" dirty="0">
                  <a:latin typeface="Times New Roman" panose="02020503050405090304" pitchFamily="18" charset="0"/>
                  <a:ea typeface="宋体" pitchFamily="2" charset="-122"/>
                </a:rPr>
                <a:t>6Ω</a:t>
              </a:r>
              <a:endParaRPr kumimoji="1" lang="en-US" altLang="zh-CN" sz="2400" i="1" baseline="-25000" dirty="0">
                <a:latin typeface="Times New Roman" panose="02020503050405090304" pitchFamily="18" charset="0"/>
              </a:endParaRPr>
            </a:p>
          </p:txBody>
        </p:sp>
        <p:sp>
          <p:nvSpPr>
            <p:cNvPr id="117784" name="Text Box 182"/>
            <p:cNvSpPr txBox="1">
              <a:spLocks noChangeArrowheads="1"/>
            </p:cNvSpPr>
            <p:nvPr/>
          </p:nvSpPr>
          <p:spPr bwMode="auto">
            <a:xfrm>
              <a:off x="5035" y="2528"/>
              <a:ext cx="312" cy="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sz="2800" b="1">
                  <a:solidFill>
                    <a:schemeClr val="tx1"/>
                  </a:solidFill>
                  <a:latin typeface="Verdana" panose="020B0804030504040204" pitchFamily="34" charset="0"/>
                  <a:ea typeface="幼圆" panose="02010509060101010101" pitchFamily="49" charset="-122"/>
                </a:defRPr>
              </a:lvl1pPr>
              <a:lvl2pPr marL="742950" indent="-285750" eaLnBrk="0" hangingPunct="0">
                <a:defRPr sz="2800" b="1">
                  <a:solidFill>
                    <a:schemeClr val="tx1"/>
                  </a:solidFill>
                  <a:latin typeface="Verdana" panose="020B0804030504040204" pitchFamily="34" charset="0"/>
                  <a:ea typeface="幼圆" panose="02010509060101010101" pitchFamily="49" charset="-122"/>
                </a:defRPr>
              </a:lvl2pPr>
              <a:lvl3pPr marL="1143000" indent="-228600" eaLnBrk="0" hangingPunct="0">
                <a:defRPr sz="2800" b="1">
                  <a:solidFill>
                    <a:schemeClr val="tx1"/>
                  </a:solidFill>
                  <a:latin typeface="Verdana" panose="020B0804030504040204" pitchFamily="34" charset="0"/>
                  <a:ea typeface="幼圆" panose="02010509060101010101" pitchFamily="49" charset="-122"/>
                </a:defRPr>
              </a:lvl3pPr>
              <a:lvl4pPr marL="1600200" indent="-228600" eaLnBrk="0" hangingPunct="0">
                <a:defRPr sz="2800" b="1">
                  <a:solidFill>
                    <a:schemeClr val="tx1"/>
                  </a:solidFill>
                  <a:latin typeface="Verdana" panose="020B0804030504040204" pitchFamily="34" charset="0"/>
                  <a:ea typeface="幼圆" panose="02010509060101010101" pitchFamily="49" charset="-122"/>
                </a:defRPr>
              </a:lvl4pPr>
              <a:lvl5pPr marL="2057400" indent="-228600" eaLnBrk="0" hangingPunct="0">
                <a:defRPr sz="2800" b="1">
                  <a:solidFill>
                    <a:schemeClr val="tx1"/>
                  </a:solidFill>
                  <a:latin typeface="Verdana" panose="020B0804030504040204" pitchFamily="34" charset="0"/>
                  <a:ea typeface="幼圆" panose="02010509060101010101" pitchFamily="49" charset="-122"/>
                </a:defRPr>
              </a:lvl5pPr>
              <a:lvl6pPr marL="25146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6pPr>
              <a:lvl7pPr marL="29718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7pPr>
              <a:lvl8pPr marL="34290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8pPr>
              <a:lvl9pPr marL="38862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9pPr>
            </a:lstStyle>
            <a:p>
              <a:pPr eaLnBrk="1" hangingPunct="1"/>
              <a:r>
                <a:rPr kumimoji="1" lang="en-US" altLang="zh-CN" sz="2400">
                  <a:latin typeface="Times New Roman" panose="02020503050405090304" pitchFamily="18" charset="0"/>
                  <a:ea typeface="宋体" pitchFamily="2" charset="-122"/>
                </a:rPr>
                <a:t>6A</a:t>
              </a:r>
              <a:endParaRPr kumimoji="1" lang="en-US" altLang="zh-CN" sz="2400" i="1" baseline="-25000">
                <a:latin typeface="Times New Roman" panose="02020503050405090304" pitchFamily="18" charset="0"/>
              </a:endParaRPr>
            </a:p>
          </p:txBody>
        </p:sp>
        <p:sp>
          <p:nvSpPr>
            <p:cNvPr id="117785" name="Text Box 183"/>
            <p:cNvSpPr txBox="1">
              <a:spLocks noChangeArrowheads="1"/>
            </p:cNvSpPr>
            <p:nvPr/>
          </p:nvSpPr>
          <p:spPr bwMode="auto">
            <a:xfrm>
              <a:off x="4298" y="3691"/>
              <a:ext cx="113" cy="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sz="2800" b="1">
                  <a:solidFill>
                    <a:schemeClr val="tx1"/>
                  </a:solidFill>
                  <a:latin typeface="Verdana" panose="020B0804030504040204" pitchFamily="34" charset="0"/>
                  <a:ea typeface="幼圆" panose="02010509060101010101" pitchFamily="49" charset="-122"/>
                </a:defRPr>
              </a:lvl1pPr>
              <a:lvl2pPr marL="742950" indent="-285750" eaLnBrk="0" hangingPunct="0">
                <a:defRPr sz="2800" b="1">
                  <a:solidFill>
                    <a:schemeClr val="tx1"/>
                  </a:solidFill>
                  <a:latin typeface="Verdana" panose="020B0804030504040204" pitchFamily="34" charset="0"/>
                  <a:ea typeface="幼圆" panose="02010509060101010101" pitchFamily="49" charset="-122"/>
                </a:defRPr>
              </a:lvl2pPr>
              <a:lvl3pPr marL="1143000" indent="-228600" eaLnBrk="0" hangingPunct="0">
                <a:defRPr sz="2800" b="1">
                  <a:solidFill>
                    <a:schemeClr val="tx1"/>
                  </a:solidFill>
                  <a:latin typeface="Verdana" panose="020B0804030504040204" pitchFamily="34" charset="0"/>
                  <a:ea typeface="幼圆" panose="02010509060101010101" pitchFamily="49" charset="-122"/>
                </a:defRPr>
              </a:lvl3pPr>
              <a:lvl4pPr marL="1600200" indent="-228600" eaLnBrk="0" hangingPunct="0">
                <a:defRPr sz="2800" b="1">
                  <a:solidFill>
                    <a:schemeClr val="tx1"/>
                  </a:solidFill>
                  <a:latin typeface="Verdana" panose="020B0804030504040204" pitchFamily="34" charset="0"/>
                  <a:ea typeface="幼圆" panose="02010509060101010101" pitchFamily="49" charset="-122"/>
                </a:defRPr>
              </a:lvl4pPr>
              <a:lvl5pPr marL="2057400" indent="-228600" eaLnBrk="0" hangingPunct="0">
                <a:defRPr sz="2800" b="1">
                  <a:solidFill>
                    <a:schemeClr val="tx1"/>
                  </a:solidFill>
                  <a:latin typeface="Verdana" panose="020B0804030504040204" pitchFamily="34" charset="0"/>
                  <a:ea typeface="幼圆" panose="02010509060101010101" pitchFamily="49" charset="-122"/>
                </a:defRPr>
              </a:lvl5pPr>
              <a:lvl6pPr marL="25146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6pPr>
              <a:lvl7pPr marL="29718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7pPr>
              <a:lvl8pPr marL="34290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8pPr>
              <a:lvl9pPr marL="38862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9pPr>
            </a:lstStyle>
            <a:p>
              <a:pPr eaLnBrk="1" hangingPunct="1"/>
              <a:r>
                <a:rPr kumimoji="1" lang="en-US" altLang="zh-CN" sz="2400">
                  <a:latin typeface="Times New Roman" panose="02020503050405090304" pitchFamily="18" charset="0"/>
                  <a:ea typeface="宋体" pitchFamily="2" charset="-122"/>
                </a:rPr>
                <a:t>b</a:t>
              </a:r>
              <a:endParaRPr kumimoji="1" lang="en-US" altLang="zh-CN" sz="2400" i="1" baseline="-25000">
                <a:latin typeface="Times New Roman" panose="02020503050405090304" pitchFamily="18" charset="0"/>
              </a:endParaRPr>
            </a:p>
          </p:txBody>
        </p:sp>
        <p:sp>
          <p:nvSpPr>
            <p:cNvPr id="117786" name="Text Box 184"/>
            <p:cNvSpPr txBox="1">
              <a:spLocks noChangeArrowheads="1"/>
            </p:cNvSpPr>
            <p:nvPr/>
          </p:nvSpPr>
          <p:spPr bwMode="auto">
            <a:xfrm>
              <a:off x="4298" y="2103"/>
              <a:ext cx="170" cy="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sz="2800" b="1">
                  <a:solidFill>
                    <a:schemeClr val="tx1"/>
                  </a:solidFill>
                  <a:latin typeface="Verdana" panose="020B0804030504040204" pitchFamily="34" charset="0"/>
                  <a:ea typeface="幼圆" panose="02010509060101010101" pitchFamily="49" charset="-122"/>
                </a:defRPr>
              </a:lvl1pPr>
              <a:lvl2pPr marL="742950" indent="-285750" eaLnBrk="0" hangingPunct="0">
                <a:defRPr sz="2800" b="1">
                  <a:solidFill>
                    <a:schemeClr val="tx1"/>
                  </a:solidFill>
                  <a:latin typeface="Verdana" panose="020B0804030504040204" pitchFamily="34" charset="0"/>
                  <a:ea typeface="幼圆" panose="02010509060101010101" pitchFamily="49" charset="-122"/>
                </a:defRPr>
              </a:lvl2pPr>
              <a:lvl3pPr marL="1143000" indent="-228600" eaLnBrk="0" hangingPunct="0">
                <a:defRPr sz="2800" b="1">
                  <a:solidFill>
                    <a:schemeClr val="tx1"/>
                  </a:solidFill>
                  <a:latin typeface="Verdana" panose="020B0804030504040204" pitchFamily="34" charset="0"/>
                  <a:ea typeface="幼圆" panose="02010509060101010101" pitchFamily="49" charset="-122"/>
                </a:defRPr>
              </a:lvl3pPr>
              <a:lvl4pPr marL="1600200" indent="-228600" eaLnBrk="0" hangingPunct="0">
                <a:defRPr sz="2800" b="1">
                  <a:solidFill>
                    <a:schemeClr val="tx1"/>
                  </a:solidFill>
                  <a:latin typeface="Verdana" panose="020B0804030504040204" pitchFamily="34" charset="0"/>
                  <a:ea typeface="幼圆" panose="02010509060101010101" pitchFamily="49" charset="-122"/>
                </a:defRPr>
              </a:lvl4pPr>
              <a:lvl5pPr marL="2057400" indent="-228600" eaLnBrk="0" hangingPunct="0">
                <a:defRPr sz="2800" b="1">
                  <a:solidFill>
                    <a:schemeClr val="tx1"/>
                  </a:solidFill>
                  <a:latin typeface="Verdana" panose="020B0804030504040204" pitchFamily="34" charset="0"/>
                  <a:ea typeface="幼圆" panose="02010509060101010101" pitchFamily="49" charset="-122"/>
                </a:defRPr>
              </a:lvl5pPr>
              <a:lvl6pPr marL="25146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6pPr>
              <a:lvl7pPr marL="29718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7pPr>
              <a:lvl8pPr marL="34290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8pPr>
              <a:lvl9pPr marL="38862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9pPr>
            </a:lstStyle>
            <a:p>
              <a:pPr eaLnBrk="1" hangingPunct="1"/>
              <a:r>
                <a:rPr kumimoji="1" lang="en-US" altLang="zh-CN" sz="2400">
                  <a:latin typeface="Times New Roman" panose="02020503050405090304" pitchFamily="18" charset="0"/>
                  <a:ea typeface="宋体" pitchFamily="2" charset="-122"/>
                </a:rPr>
                <a:t>a</a:t>
              </a:r>
              <a:endParaRPr kumimoji="1" lang="en-US" altLang="zh-CN" sz="2400" i="1" baseline="-25000">
                <a:latin typeface="Times New Roman" panose="02020503050405090304" pitchFamily="18" charset="0"/>
              </a:endParaRPr>
            </a:p>
          </p:txBody>
        </p:sp>
        <p:sp>
          <p:nvSpPr>
            <p:cNvPr id="117787" name="Rectangle 185"/>
            <p:cNvSpPr>
              <a:spLocks noChangeAspect="1" noChangeArrowheads="1"/>
            </p:cNvSpPr>
            <p:nvPr/>
          </p:nvSpPr>
          <p:spPr bwMode="auto">
            <a:xfrm>
              <a:off x="3560" y="2273"/>
              <a:ext cx="575" cy="1474"/>
            </a:xfrm>
            <a:prstGeom prst="rect">
              <a:avLst/>
            </a:prstGeom>
            <a:gradFill rotWithShape="1">
              <a:gsLst>
                <a:gs pos="0">
                  <a:srgbClr val="FF9900"/>
                </a:gs>
                <a:gs pos="100000">
                  <a:srgbClr val="FFBE5D"/>
                </a:gs>
              </a:gsLst>
              <a:lin ang="2700000" scaled="1"/>
            </a:gradFill>
            <a:ln w="28575">
              <a:solidFill>
                <a:schemeClr val="tx1"/>
              </a:solidFill>
              <a:miter lim="800000"/>
            </a:ln>
          </p:spPr>
          <p:txBody>
            <a:bodyPr/>
            <a:lstStyle/>
            <a:p>
              <a:endParaRPr lang="zh-CN" altLang="en-US"/>
            </a:p>
          </p:txBody>
        </p:sp>
        <p:sp>
          <p:nvSpPr>
            <p:cNvPr id="117788" name="Line 186"/>
            <p:cNvSpPr>
              <a:spLocks noChangeAspect="1" noChangeShapeType="1"/>
            </p:cNvSpPr>
            <p:nvPr/>
          </p:nvSpPr>
          <p:spPr bwMode="auto">
            <a:xfrm>
              <a:off x="5375" y="2381"/>
              <a:ext cx="0" cy="1254"/>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17789" name="Line 187"/>
            <p:cNvSpPr>
              <a:spLocks noChangeAspect="1" noChangeShapeType="1"/>
            </p:cNvSpPr>
            <p:nvPr/>
          </p:nvSpPr>
          <p:spPr bwMode="auto">
            <a:xfrm flipH="1">
              <a:off x="3730" y="2381"/>
              <a:ext cx="1645"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17790" name="Line 188"/>
            <p:cNvSpPr>
              <a:spLocks noChangeAspect="1" noChangeShapeType="1"/>
            </p:cNvSpPr>
            <p:nvPr/>
          </p:nvSpPr>
          <p:spPr bwMode="auto">
            <a:xfrm flipH="1">
              <a:off x="3730" y="3635"/>
              <a:ext cx="1645"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17791" name="Line 189"/>
            <p:cNvSpPr>
              <a:spLocks noChangeAspect="1" noChangeShapeType="1"/>
            </p:cNvSpPr>
            <p:nvPr/>
          </p:nvSpPr>
          <p:spPr bwMode="auto">
            <a:xfrm>
              <a:off x="4720" y="2381"/>
              <a:ext cx="0" cy="1254"/>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23070" name="Rectangle 190"/>
            <p:cNvSpPr>
              <a:spLocks noChangeAspect="1" noChangeArrowheads="1"/>
            </p:cNvSpPr>
            <p:nvPr/>
          </p:nvSpPr>
          <p:spPr bwMode="auto">
            <a:xfrm rot="-10800000">
              <a:off x="4656" y="2954"/>
              <a:ext cx="131" cy="397"/>
            </a:xfrm>
            <a:prstGeom prst="rect">
              <a:avLst/>
            </a:prstGeom>
            <a:gradFill rotWithShape="1">
              <a:gsLst>
                <a:gs pos="0">
                  <a:schemeClr val="accent1">
                    <a:gamma/>
                    <a:shade val="46275"/>
                    <a:invGamma/>
                  </a:schemeClr>
                </a:gs>
                <a:gs pos="50000">
                  <a:schemeClr val="accent1"/>
                </a:gs>
                <a:gs pos="100000">
                  <a:schemeClr val="accent1">
                    <a:gamma/>
                    <a:shade val="46275"/>
                    <a:invGamma/>
                  </a:schemeClr>
                </a:gs>
              </a:gsLst>
              <a:lin ang="0" scaled="1"/>
            </a:gradFill>
            <a:ln w="28575">
              <a:noFill/>
              <a:miter lim="800000"/>
            </a:ln>
          </p:spPr>
          <p:txBody>
            <a:bodyPr/>
            <a:lstStyle/>
            <a:p>
              <a:pPr>
                <a:defRPr/>
              </a:pPr>
              <a:endParaRPr lang="zh-CN" altLang="en-US"/>
            </a:p>
          </p:txBody>
        </p:sp>
        <p:sp>
          <p:nvSpPr>
            <p:cNvPr id="117793" name="Oval 191"/>
            <p:cNvSpPr>
              <a:spLocks noChangeAspect="1" noChangeArrowheads="1"/>
            </p:cNvSpPr>
            <p:nvPr/>
          </p:nvSpPr>
          <p:spPr bwMode="auto">
            <a:xfrm>
              <a:off x="4306" y="2347"/>
              <a:ext cx="65" cy="65"/>
            </a:xfrm>
            <a:prstGeom prst="ellipse">
              <a:avLst/>
            </a:prstGeom>
            <a:solidFill>
              <a:srgbClr val="0000FF"/>
            </a:solidFill>
            <a:ln w="28575">
              <a:solidFill>
                <a:schemeClr val="tx1"/>
              </a:solidFill>
              <a:round/>
            </a:ln>
          </p:spPr>
          <p:txBody>
            <a:bodyPr/>
            <a:lstStyle/>
            <a:p>
              <a:endParaRPr lang="zh-CN" altLang="en-US"/>
            </a:p>
          </p:txBody>
        </p:sp>
        <p:sp>
          <p:nvSpPr>
            <p:cNvPr id="117794" name="Oval 192"/>
            <p:cNvSpPr>
              <a:spLocks noChangeAspect="1" noChangeArrowheads="1"/>
            </p:cNvSpPr>
            <p:nvPr/>
          </p:nvSpPr>
          <p:spPr bwMode="auto">
            <a:xfrm>
              <a:off x="4306" y="3596"/>
              <a:ext cx="65" cy="65"/>
            </a:xfrm>
            <a:prstGeom prst="ellipse">
              <a:avLst/>
            </a:prstGeom>
            <a:solidFill>
              <a:srgbClr val="0000FF"/>
            </a:solidFill>
            <a:ln w="28575">
              <a:solidFill>
                <a:schemeClr val="tx1"/>
              </a:solidFill>
              <a:round/>
            </a:ln>
          </p:spPr>
          <p:txBody>
            <a:bodyPr/>
            <a:lstStyle/>
            <a:p>
              <a:endParaRPr lang="zh-CN" altLang="en-US"/>
            </a:p>
          </p:txBody>
        </p:sp>
        <p:sp>
          <p:nvSpPr>
            <p:cNvPr id="117795" name="Text Box 193"/>
            <p:cNvSpPr txBox="1">
              <a:spLocks noChangeArrowheads="1"/>
            </p:cNvSpPr>
            <p:nvPr/>
          </p:nvSpPr>
          <p:spPr bwMode="auto">
            <a:xfrm>
              <a:off x="5432" y="2614"/>
              <a:ext cx="227" cy="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sz="2800" b="1">
                  <a:solidFill>
                    <a:schemeClr val="tx1"/>
                  </a:solidFill>
                  <a:latin typeface="Verdana" panose="020B0804030504040204" pitchFamily="34" charset="0"/>
                  <a:ea typeface="幼圆" panose="02010509060101010101" pitchFamily="49" charset="-122"/>
                </a:defRPr>
              </a:lvl1pPr>
              <a:lvl2pPr marL="742950" indent="-285750" eaLnBrk="0" hangingPunct="0">
                <a:defRPr sz="2800" b="1">
                  <a:solidFill>
                    <a:schemeClr val="tx1"/>
                  </a:solidFill>
                  <a:latin typeface="Verdana" panose="020B0804030504040204" pitchFamily="34" charset="0"/>
                  <a:ea typeface="幼圆" panose="02010509060101010101" pitchFamily="49" charset="-122"/>
                </a:defRPr>
              </a:lvl2pPr>
              <a:lvl3pPr marL="1143000" indent="-228600" eaLnBrk="0" hangingPunct="0">
                <a:defRPr sz="2800" b="1">
                  <a:solidFill>
                    <a:schemeClr val="tx1"/>
                  </a:solidFill>
                  <a:latin typeface="Verdana" panose="020B0804030504040204" pitchFamily="34" charset="0"/>
                  <a:ea typeface="幼圆" panose="02010509060101010101" pitchFamily="49" charset="-122"/>
                </a:defRPr>
              </a:lvl3pPr>
              <a:lvl4pPr marL="1600200" indent="-228600" eaLnBrk="0" hangingPunct="0">
                <a:defRPr sz="2800" b="1">
                  <a:solidFill>
                    <a:schemeClr val="tx1"/>
                  </a:solidFill>
                  <a:latin typeface="Verdana" panose="020B0804030504040204" pitchFamily="34" charset="0"/>
                  <a:ea typeface="幼圆" panose="02010509060101010101" pitchFamily="49" charset="-122"/>
                </a:defRPr>
              </a:lvl4pPr>
              <a:lvl5pPr marL="2057400" indent="-228600" eaLnBrk="0" hangingPunct="0">
                <a:defRPr sz="2800" b="1">
                  <a:solidFill>
                    <a:schemeClr val="tx1"/>
                  </a:solidFill>
                  <a:latin typeface="Verdana" panose="020B0804030504040204" pitchFamily="34" charset="0"/>
                  <a:ea typeface="幼圆" panose="02010509060101010101" pitchFamily="49" charset="-122"/>
                </a:defRPr>
              </a:lvl5pPr>
              <a:lvl6pPr marL="25146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6pPr>
              <a:lvl7pPr marL="29718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7pPr>
              <a:lvl8pPr marL="34290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8pPr>
              <a:lvl9pPr marL="38862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9pPr>
            </a:lstStyle>
            <a:p>
              <a:pPr eaLnBrk="1" hangingPunct="1"/>
              <a:r>
                <a:rPr kumimoji="1" lang="en-US" altLang="zh-CN" sz="2400" i="1" dirty="0">
                  <a:latin typeface="Times New Roman" panose="02020503050405090304" pitchFamily="18" charset="0"/>
                  <a:ea typeface="宋体" pitchFamily="2" charset="-122"/>
                </a:rPr>
                <a:t>I</a:t>
              </a:r>
              <a:r>
                <a:rPr kumimoji="1" lang="en-US" altLang="zh-CN" sz="2400" baseline="-25000" dirty="0">
                  <a:latin typeface="Times New Roman" panose="02020503050405090304" pitchFamily="18" charset="0"/>
                  <a:ea typeface="宋体" pitchFamily="2" charset="-122"/>
                </a:rPr>
                <a:t>S</a:t>
              </a:r>
              <a:endParaRPr kumimoji="1" lang="en-US" altLang="zh-CN" sz="2400" i="1" baseline="-25000" dirty="0">
                <a:latin typeface="Times New Roman" panose="02020503050405090304" pitchFamily="18" charset="0"/>
              </a:endParaRPr>
            </a:p>
          </p:txBody>
        </p:sp>
        <p:sp>
          <p:nvSpPr>
            <p:cNvPr id="117796" name="Line 194"/>
            <p:cNvSpPr>
              <a:spLocks noChangeAspect="1" noChangeShapeType="1"/>
            </p:cNvSpPr>
            <p:nvPr/>
          </p:nvSpPr>
          <p:spPr bwMode="auto">
            <a:xfrm>
              <a:off x="5375" y="2556"/>
              <a:ext cx="0" cy="255"/>
            </a:xfrm>
            <a:prstGeom prst="line">
              <a:avLst/>
            </a:prstGeom>
            <a:noFill/>
            <a:ln w="28575">
              <a:solidFill>
                <a:schemeClr val="tx1"/>
              </a:solidFill>
              <a:round/>
              <a:headEnd type="stealth" w="lg" len="lg"/>
            </a:ln>
            <a:extLst>
              <a:ext uri="{909E8E84-426E-40DD-AFC4-6F175D3DCCD1}">
                <a14:hiddenFill xmlns:a14="http://schemas.microsoft.com/office/drawing/2010/main">
                  <a:noFill/>
                </a14:hiddenFill>
              </a:ext>
            </a:extLst>
          </p:spPr>
          <p:txBody>
            <a:bodyPr/>
            <a:lstStyle/>
            <a:p>
              <a:endParaRPr lang="zh-CN" altLang="en-US"/>
            </a:p>
          </p:txBody>
        </p:sp>
        <p:sp>
          <p:nvSpPr>
            <p:cNvPr id="123075" name="Oval 195"/>
            <p:cNvSpPr>
              <a:spLocks noChangeAspect="1" noChangeArrowheads="1"/>
            </p:cNvSpPr>
            <p:nvPr/>
          </p:nvSpPr>
          <p:spPr bwMode="auto">
            <a:xfrm>
              <a:off x="5233" y="2869"/>
              <a:ext cx="277" cy="278"/>
            </a:xfrm>
            <a:prstGeom prst="ellipse">
              <a:avLst/>
            </a:prstGeom>
            <a:gradFill rotWithShape="1">
              <a:gsLst>
                <a:gs pos="0">
                  <a:schemeClr val="accent1">
                    <a:gamma/>
                    <a:shade val="46275"/>
                    <a:invGamma/>
                  </a:schemeClr>
                </a:gs>
                <a:gs pos="50000">
                  <a:schemeClr val="accent1"/>
                </a:gs>
                <a:gs pos="100000">
                  <a:schemeClr val="accent1">
                    <a:gamma/>
                    <a:shade val="46275"/>
                    <a:invGamma/>
                  </a:schemeClr>
                </a:gs>
              </a:gsLst>
              <a:lin ang="2700000" scaled="1"/>
            </a:gradFill>
            <a:ln w="28575">
              <a:solidFill>
                <a:schemeClr val="tx1"/>
              </a:solidFill>
              <a:round/>
            </a:ln>
          </p:spPr>
          <p:txBody>
            <a:bodyPr/>
            <a:lstStyle/>
            <a:p>
              <a:pPr>
                <a:defRPr/>
              </a:pPr>
              <a:endParaRPr lang="zh-CN" altLang="en-US"/>
            </a:p>
          </p:txBody>
        </p:sp>
        <p:sp>
          <p:nvSpPr>
            <p:cNvPr id="117798" name="Line 196"/>
            <p:cNvSpPr>
              <a:spLocks noChangeAspect="1" noChangeShapeType="1"/>
            </p:cNvSpPr>
            <p:nvPr/>
          </p:nvSpPr>
          <p:spPr bwMode="auto">
            <a:xfrm>
              <a:off x="5233" y="3010"/>
              <a:ext cx="284"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23077" name="Oval 197"/>
            <p:cNvSpPr>
              <a:spLocks noChangeAspect="1" noChangeArrowheads="1"/>
            </p:cNvSpPr>
            <p:nvPr/>
          </p:nvSpPr>
          <p:spPr bwMode="auto">
            <a:xfrm>
              <a:off x="3589" y="3158"/>
              <a:ext cx="277" cy="278"/>
            </a:xfrm>
            <a:prstGeom prst="ellipse">
              <a:avLst/>
            </a:prstGeom>
            <a:gradFill rotWithShape="1">
              <a:gsLst>
                <a:gs pos="0">
                  <a:schemeClr val="accent1">
                    <a:gamma/>
                    <a:shade val="46275"/>
                    <a:invGamma/>
                  </a:schemeClr>
                </a:gs>
                <a:gs pos="50000">
                  <a:schemeClr val="accent1"/>
                </a:gs>
                <a:gs pos="100000">
                  <a:schemeClr val="accent1">
                    <a:gamma/>
                    <a:shade val="46275"/>
                    <a:invGamma/>
                  </a:schemeClr>
                </a:gs>
              </a:gsLst>
              <a:lin ang="2700000" scaled="1"/>
            </a:gradFill>
            <a:ln w="28575">
              <a:solidFill>
                <a:schemeClr val="tx1"/>
              </a:solidFill>
              <a:round/>
            </a:ln>
          </p:spPr>
          <p:txBody>
            <a:bodyPr/>
            <a:lstStyle/>
            <a:p>
              <a:pPr>
                <a:defRPr/>
              </a:pPr>
              <a:endParaRPr lang="zh-CN" altLang="en-US"/>
            </a:p>
          </p:txBody>
        </p:sp>
        <p:sp>
          <p:nvSpPr>
            <p:cNvPr id="117800" name="Text Box 198"/>
            <p:cNvSpPr txBox="1">
              <a:spLocks noChangeArrowheads="1"/>
            </p:cNvSpPr>
            <p:nvPr/>
          </p:nvSpPr>
          <p:spPr bwMode="auto">
            <a:xfrm>
              <a:off x="3901" y="3181"/>
              <a:ext cx="227" cy="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sz="2800" b="1">
                  <a:solidFill>
                    <a:schemeClr val="tx1"/>
                  </a:solidFill>
                  <a:latin typeface="Verdana" panose="020B0804030504040204" pitchFamily="34" charset="0"/>
                  <a:ea typeface="幼圆" panose="02010509060101010101" pitchFamily="49" charset="-122"/>
                </a:defRPr>
              </a:lvl1pPr>
              <a:lvl2pPr marL="742950" indent="-285750" eaLnBrk="0" hangingPunct="0">
                <a:defRPr sz="2800" b="1">
                  <a:solidFill>
                    <a:schemeClr val="tx1"/>
                  </a:solidFill>
                  <a:latin typeface="Verdana" panose="020B0804030504040204" pitchFamily="34" charset="0"/>
                  <a:ea typeface="幼圆" panose="02010509060101010101" pitchFamily="49" charset="-122"/>
                </a:defRPr>
              </a:lvl2pPr>
              <a:lvl3pPr marL="1143000" indent="-228600" eaLnBrk="0" hangingPunct="0">
                <a:defRPr sz="2800" b="1">
                  <a:solidFill>
                    <a:schemeClr val="tx1"/>
                  </a:solidFill>
                  <a:latin typeface="Verdana" panose="020B0804030504040204" pitchFamily="34" charset="0"/>
                  <a:ea typeface="幼圆" panose="02010509060101010101" pitchFamily="49" charset="-122"/>
                </a:defRPr>
              </a:lvl3pPr>
              <a:lvl4pPr marL="1600200" indent="-228600" eaLnBrk="0" hangingPunct="0">
                <a:defRPr sz="2800" b="1">
                  <a:solidFill>
                    <a:schemeClr val="tx1"/>
                  </a:solidFill>
                  <a:latin typeface="Verdana" panose="020B0804030504040204" pitchFamily="34" charset="0"/>
                  <a:ea typeface="幼圆" panose="02010509060101010101" pitchFamily="49" charset="-122"/>
                </a:defRPr>
              </a:lvl4pPr>
              <a:lvl5pPr marL="2057400" indent="-228600" eaLnBrk="0" hangingPunct="0">
                <a:defRPr sz="2800" b="1">
                  <a:solidFill>
                    <a:schemeClr val="tx1"/>
                  </a:solidFill>
                  <a:latin typeface="Verdana" panose="020B0804030504040204" pitchFamily="34" charset="0"/>
                  <a:ea typeface="幼圆" panose="02010509060101010101" pitchFamily="49" charset="-122"/>
                </a:defRPr>
              </a:lvl5pPr>
              <a:lvl6pPr marL="25146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6pPr>
              <a:lvl7pPr marL="29718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7pPr>
              <a:lvl8pPr marL="34290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8pPr>
              <a:lvl9pPr marL="38862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9pPr>
            </a:lstStyle>
            <a:p>
              <a:pPr eaLnBrk="1" hangingPunct="1"/>
              <a:r>
                <a:rPr kumimoji="1" lang="en-US" altLang="zh-CN" sz="2400" i="1" dirty="0">
                  <a:latin typeface="Times New Roman" panose="02020503050405090304" pitchFamily="18" charset="0"/>
                  <a:ea typeface="宋体" pitchFamily="2" charset="-122"/>
                </a:rPr>
                <a:t>U</a:t>
              </a:r>
              <a:r>
                <a:rPr kumimoji="1" lang="en-US" altLang="zh-CN" sz="2400" baseline="-25000" dirty="0">
                  <a:latin typeface="Times New Roman" panose="02020503050405090304" pitchFamily="18" charset="0"/>
                  <a:ea typeface="宋体" pitchFamily="2" charset="-122"/>
                </a:rPr>
                <a:t>0</a:t>
              </a:r>
              <a:endParaRPr kumimoji="1" lang="en-US" altLang="zh-CN" sz="2400" i="1" baseline="-25000" dirty="0">
                <a:latin typeface="Times New Roman" panose="02020503050405090304" pitchFamily="18" charset="0"/>
              </a:endParaRPr>
            </a:p>
          </p:txBody>
        </p:sp>
        <p:sp>
          <p:nvSpPr>
            <p:cNvPr id="117801" name="Text Box 199"/>
            <p:cNvSpPr txBox="1">
              <a:spLocks noChangeArrowheads="1"/>
            </p:cNvSpPr>
            <p:nvPr/>
          </p:nvSpPr>
          <p:spPr bwMode="auto">
            <a:xfrm>
              <a:off x="3816" y="2585"/>
              <a:ext cx="255" cy="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sz="2800" b="1">
                  <a:solidFill>
                    <a:schemeClr val="tx1"/>
                  </a:solidFill>
                  <a:latin typeface="Verdana" panose="020B0804030504040204" pitchFamily="34" charset="0"/>
                  <a:ea typeface="幼圆" panose="02010509060101010101" pitchFamily="49" charset="-122"/>
                </a:defRPr>
              </a:lvl1pPr>
              <a:lvl2pPr marL="742950" indent="-285750" eaLnBrk="0" hangingPunct="0">
                <a:defRPr sz="2800" b="1">
                  <a:solidFill>
                    <a:schemeClr val="tx1"/>
                  </a:solidFill>
                  <a:latin typeface="Verdana" panose="020B0804030504040204" pitchFamily="34" charset="0"/>
                  <a:ea typeface="幼圆" panose="02010509060101010101" pitchFamily="49" charset="-122"/>
                </a:defRPr>
              </a:lvl2pPr>
              <a:lvl3pPr marL="1143000" indent="-228600" eaLnBrk="0" hangingPunct="0">
                <a:defRPr sz="2800" b="1">
                  <a:solidFill>
                    <a:schemeClr val="tx1"/>
                  </a:solidFill>
                  <a:latin typeface="Verdana" panose="020B0804030504040204" pitchFamily="34" charset="0"/>
                  <a:ea typeface="幼圆" panose="02010509060101010101" pitchFamily="49" charset="-122"/>
                </a:defRPr>
              </a:lvl3pPr>
              <a:lvl4pPr marL="1600200" indent="-228600" eaLnBrk="0" hangingPunct="0">
                <a:defRPr sz="2800" b="1">
                  <a:solidFill>
                    <a:schemeClr val="tx1"/>
                  </a:solidFill>
                  <a:latin typeface="Verdana" panose="020B0804030504040204" pitchFamily="34" charset="0"/>
                  <a:ea typeface="幼圆" panose="02010509060101010101" pitchFamily="49" charset="-122"/>
                </a:defRPr>
              </a:lvl4pPr>
              <a:lvl5pPr marL="2057400" indent="-228600" eaLnBrk="0" hangingPunct="0">
                <a:defRPr sz="2800" b="1">
                  <a:solidFill>
                    <a:schemeClr val="tx1"/>
                  </a:solidFill>
                  <a:latin typeface="Verdana" panose="020B0804030504040204" pitchFamily="34" charset="0"/>
                  <a:ea typeface="幼圆" panose="02010509060101010101" pitchFamily="49" charset="-122"/>
                </a:defRPr>
              </a:lvl5pPr>
              <a:lvl6pPr marL="25146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6pPr>
              <a:lvl7pPr marL="29718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7pPr>
              <a:lvl8pPr marL="34290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8pPr>
              <a:lvl9pPr marL="38862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9pPr>
            </a:lstStyle>
            <a:p>
              <a:pPr eaLnBrk="1" hangingPunct="1"/>
              <a:r>
                <a:rPr kumimoji="1" lang="en-US" altLang="zh-CN" sz="2400" i="1" dirty="0">
                  <a:latin typeface="Times New Roman" panose="02020503050405090304" pitchFamily="18" charset="0"/>
                  <a:ea typeface="宋体" pitchFamily="2" charset="-122"/>
                </a:rPr>
                <a:t>R</a:t>
              </a:r>
              <a:r>
                <a:rPr kumimoji="1" lang="en-US" altLang="zh-CN" sz="2400" baseline="-25000" dirty="0">
                  <a:latin typeface="Times New Roman" panose="02020503050405090304" pitchFamily="18" charset="0"/>
                  <a:ea typeface="宋体" pitchFamily="2" charset="-122"/>
                </a:rPr>
                <a:t>0</a:t>
              </a:r>
              <a:endParaRPr kumimoji="1" lang="en-US" altLang="zh-CN" sz="2400" i="1" baseline="-25000" dirty="0">
                <a:latin typeface="Times New Roman" panose="02020503050405090304" pitchFamily="18" charset="0"/>
              </a:endParaRPr>
            </a:p>
          </p:txBody>
        </p:sp>
        <p:sp>
          <p:nvSpPr>
            <p:cNvPr id="117802" name="Line 200"/>
            <p:cNvSpPr>
              <a:spLocks noChangeAspect="1" noChangeShapeType="1"/>
            </p:cNvSpPr>
            <p:nvPr/>
          </p:nvSpPr>
          <p:spPr bwMode="auto">
            <a:xfrm>
              <a:off x="3730" y="2387"/>
              <a:ext cx="0" cy="1254"/>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23081" name="Rectangle 201"/>
            <p:cNvSpPr>
              <a:spLocks noChangeAspect="1" noChangeArrowheads="1"/>
            </p:cNvSpPr>
            <p:nvPr/>
          </p:nvSpPr>
          <p:spPr bwMode="auto">
            <a:xfrm rot="-10800000">
              <a:off x="3674" y="2585"/>
              <a:ext cx="131" cy="397"/>
            </a:xfrm>
            <a:prstGeom prst="rect">
              <a:avLst/>
            </a:prstGeom>
            <a:gradFill rotWithShape="1">
              <a:gsLst>
                <a:gs pos="0">
                  <a:schemeClr val="accent1">
                    <a:gamma/>
                    <a:shade val="46275"/>
                    <a:invGamma/>
                  </a:schemeClr>
                </a:gs>
                <a:gs pos="50000">
                  <a:schemeClr val="accent1"/>
                </a:gs>
                <a:gs pos="100000">
                  <a:schemeClr val="accent1">
                    <a:gamma/>
                    <a:shade val="46275"/>
                    <a:invGamma/>
                  </a:schemeClr>
                </a:gs>
              </a:gsLst>
              <a:lin ang="0" scaled="1"/>
            </a:gradFill>
            <a:ln w="28575">
              <a:noFill/>
              <a:miter lim="800000"/>
            </a:ln>
          </p:spPr>
          <p:txBody>
            <a:bodyPr/>
            <a:lstStyle/>
            <a:p>
              <a:pPr>
                <a:defRPr/>
              </a:pPr>
              <a:endParaRPr lang="zh-CN" altLang="en-US"/>
            </a:p>
          </p:txBody>
        </p:sp>
        <p:sp>
          <p:nvSpPr>
            <p:cNvPr id="117804" name="Text Box 202"/>
            <p:cNvSpPr txBox="1">
              <a:spLocks noChangeArrowheads="1"/>
            </p:cNvSpPr>
            <p:nvPr/>
          </p:nvSpPr>
          <p:spPr bwMode="auto">
            <a:xfrm>
              <a:off x="3787" y="2925"/>
              <a:ext cx="199" cy="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sz="2800" b="1">
                  <a:solidFill>
                    <a:schemeClr val="tx1"/>
                  </a:solidFill>
                  <a:latin typeface="Verdana" panose="020B0804030504040204" pitchFamily="34" charset="0"/>
                  <a:ea typeface="幼圆" panose="02010509060101010101" pitchFamily="49" charset="-122"/>
                </a:defRPr>
              </a:lvl1pPr>
              <a:lvl2pPr marL="742950" indent="-285750" eaLnBrk="0" hangingPunct="0">
                <a:defRPr sz="2800" b="1">
                  <a:solidFill>
                    <a:schemeClr val="tx1"/>
                  </a:solidFill>
                  <a:latin typeface="Verdana" panose="020B0804030504040204" pitchFamily="34" charset="0"/>
                  <a:ea typeface="幼圆" panose="02010509060101010101" pitchFamily="49" charset="-122"/>
                </a:defRPr>
              </a:lvl2pPr>
              <a:lvl3pPr marL="1143000" indent="-228600" eaLnBrk="0" hangingPunct="0">
                <a:defRPr sz="2800" b="1">
                  <a:solidFill>
                    <a:schemeClr val="tx1"/>
                  </a:solidFill>
                  <a:latin typeface="Verdana" panose="020B0804030504040204" pitchFamily="34" charset="0"/>
                  <a:ea typeface="幼圆" panose="02010509060101010101" pitchFamily="49" charset="-122"/>
                </a:defRPr>
              </a:lvl3pPr>
              <a:lvl4pPr marL="1600200" indent="-228600" eaLnBrk="0" hangingPunct="0">
                <a:defRPr sz="2800" b="1">
                  <a:solidFill>
                    <a:schemeClr val="tx1"/>
                  </a:solidFill>
                  <a:latin typeface="Verdana" panose="020B0804030504040204" pitchFamily="34" charset="0"/>
                  <a:ea typeface="幼圆" panose="02010509060101010101" pitchFamily="49" charset="-122"/>
                </a:defRPr>
              </a:lvl4pPr>
              <a:lvl5pPr marL="2057400" indent="-228600" eaLnBrk="0" hangingPunct="0">
                <a:defRPr sz="2800" b="1">
                  <a:solidFill>
                    <a:schemeClr val="tx1"/>
                  </a:solidFill>
                  <a:latin typeface="Verdana" panose="020B0804030504040204" pitchFamily="34" charset="0"/>
                  <a:ea typeface="幼圆" panose="02010509060101010101" pitchFamily="49" charset="-122"/>
                </a:defRPr>
              </a:lvl5pPr>
              <a:lvl6pPr marL="25146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6pPr>
              <a:lvl7pPr marL="29718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7pPr>
              <a:lvl8pPr marL="34290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8pPr>
              <a:lvl9pPr marL="38862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9pPr>
            </a:lstStyle>
            <a:p>
              <a:pPr eaLnBrk="1" hangingPunct="1"/>
              <a:r>
                <a:rPr kumimoji="1" lang="en-US" altLang="zh-CN" sz="2400">
                  <a:latin typeface="Times New Roman" panose="02020503050405090304" pitchFamily="18" charset="0"/>
                  <a:ea typeface="宋体" pitchFamily="2" charset="-122"/>
                </a:rPr>
                <a:t>+</a:t>
              </a:r>
              <a:endParaRPr kumimoji="1" lang="en-US" altLang="zh-CN" sz="2400" i="1" baseline="-25000">
                <a:latin typeface="Times New Roman" panose="02020503050405090304" pitchFamily="18" charset="0"/>
              </a:endParaRPr>
            </a:p>
          </p:txBody>
        </p:sp>
        <p:sp>
          <p:nvSpPr>
            <p:cNvPr id="117805" name="Text Box 203"/>
            <p:cNvSpPr txBox="1">
              <a:spLocks noChangeArrowheads="1"/>
            </p:cNvSpPr>
            <p:nvPr/>
          </p:nvSpPr>
          <p:spPr bwMode="auto">
            <a:xfrm>
              <a:off x="3787" y="3436"/>
              <a:ext cx="113" cy="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sz="2800" b="1">
                  <a:solidFill>
                    <a:schemeClr val="tx1"/>
                  </a:solidFill>
                  <a:latin typeface="Verdana" panose="020B0804030504040204" pitchFamily="34" charset="0"/>
                  <a:ea typeface="幼圆" panose="02010509060101010101" pitchFamily="49" charset="-122"/>
                </a:defRPr>
              </a:lvl1pPr>
              <a:lvl2pPr marL="742950" indent="-285750" eaLnBrk="0" hangingPunct="0">
                <a:defRPr sz="2800" b="1">
                  <a:solidFill>
                    <a:schemeClr val="tx1"/>
                  </a:solidFill>
                  <a:latin typeface="Verdana" panose="020B0804030504040204" pitchFamily="34" charset="0"/>
                  <a:ea typeface="幼圆" panose="02010509060101010101" pitchFamily="49" charset="-122"/>
                </a:defRPr>
              </a:lvl2pPr>
              <a:lvl3pPr marL="1143000" indent="-228600" eaLnBrk="0" hangingPunct="0">
                <a:defRPr sz="2800" b="1">
                  <a:solidFill>
                    <a:schemeClr val="tx1"/>
                  </a:solidFill>
                  <a:latin typeface="Verdana" panose="020B0804030504040204" pitchFamily="34" charset="0"/>
                  <a:ea typeface="幼圆" panose="02010509060101010101" pitchFamily="49" charset="-122"/>
                </a:defRPr>
              </a:lvl3pPr>
              <a:lvl4pPr marL="1600200" indent="-228600" eaLnBrk="0" hangingPunct="0">
                <a:defRPr sz="2800" b="1">
                  <a:solidFill>
                    <a:schemeClr val="tx1"/>
                  </a:solidFill>
                  <a:latin typeface="Verdana" panose="020B0804030504040204" pitchFamily="34" charset="0"/>
                  <a:ea typeface="幼圆" panose="02010509060101010101" pitchFamily="49" charset="-122"/>
                </a:defRPr>
              </a:lvl4pPr>
              <a:lvl5pPr marL="2057400" indent="-228600" eaLnBrk="0" hangingPunct="0">
                <a:defRPr sz="2800" b="1">
                  <a:solidFill>
                    <a:schemeClr val="tx1"/>
                  </a:solidFill>
                  <a:latin typeface="Verdana" panose="020B0804030504040204" pitchFamily="34" charset="0"/>
                  <a:ea typeface="幼圆" panose="02010509060101010101" pitchFamily="49" charset="-122"/>
                </a:defRPr>
              </a:lvl5pPr>
              <a:lvl6pPr marL="25146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6pPr>
              <a:lvl7pPr marL="29718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7pPr>
              <a:lvl8pPr marL="34290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8pPr>
              <a:lvl9pPr marL="38862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9pPr>
            </a:lstStyle>
            <a:p>
              <a:pPr eaLnBrk="1" hangingPunct="1"/>
              <a:r>
                <a:rPr kumimoji="1" lang="en-US" altLang="zh-CN" sz="2400">
                  <a:latin typeface="Batang" panose="02030600000101010101" pitchFamily="2" charset="-127"/>
                  <a:ea typeface="宋体" pitchFamily="2" charset="-122"/>
                </a:rPr>
                <a:t>-</a:t>
              </a:r>
              <a:endParaRPr kumimoji="1" lang="en-US" altLang="zh-CN" sz="2400" i="1" baseline="-25000">
                <a:latin typeface="Times New Roman" panose="02020503050405090304" pitchFamily="18" charset="0"/>
              </a:endParaRPr>
            </a:p>
          </p:txBody>
        </p:sp>
      </p:grpSp>
      <p:sp>
        <p:nvSpPr>
          <p:cNvPr id="2" name="灯片编号占位符 1"/>
          <p:cNvSpPr>
            <a:spLocks noGrp="1"/>
          </p:cNvSpPr>
          <p:nvPr>
            <p:ph type="sldNum" sz="quarter" idx="12"/>
            <p:custDataLst>
              <p:tags r:id="rId1"/>
            </p:custDataLst>
          </p:nvPr>
        </p:nvSpPr>
        <p:spPr/>
        <p:txBody>
          <a:bodyPr/>
          <a:lstStyle/>
          <a:p>
            <a:fld id="{6D22F896-40B5-4ADD-8801-0D06FADFA095}" type="slidenum">
              <a:rPr lang="en-US" dirty="0"/>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23000"/>
                                        </p:tgtEl>
                                        <p:attrNameLst>
                                          <p:attrName>style.visibility</p:attrName>
                                        </p:attrNameLst>
                                      </p:cBhvr>
                                      <p:to>
                                        <p:strVal val="visible"/>
                                      </p:to>
                                    </p:set>
                                    <p:animEffect transition="in" filter="wipe(down)">
                                      <p:cBhvr>
                                        <p:cTn id="7" dur="500"/>
                                        <p:tgtEl>
                                          <p:spTgt spid="123000"/>
                                        </p:tgtEl>
                                      </p:cBhvr>
                                    </p:animEffect>
                                  </p:childTnLst>
                                </p:cTn>
                              </p:par>
                            </p:childTnLst>
                          </p:cTn>
                        </p:par>
                        <p:par>
                          <p:cTn id="8" fill="hold">
                            <p:stCondLst>
                              <p:cond delay="500"/>
                            </p:stCondLst>
                            <p:childTnLst>
                              <p:par>
                                <p:cTn id="9" presetID="26" presetClass="emph" presetSubtype="0" fill="hold" nodeType="afterEffect">
                                  <p:stCondLst>
                                    <p:cond delay="0"/>
                                  </p:stCondLst>
                                  <p:childTnLst>
                                    <p:animEffect transition="out" filter="fade">
                                      <p:cBhvr>
                                        <p:cTn id="10" dur="2000" tmFilter="0, 0; .2, .5; .8, .5; 1, 0"/>
                                        <p:tgtEl>
                                          <p:spTgt spid="123000"/>
                                        </p:tgtEl>
                                      </p:cBhvr>
                                    </p:animEffect>
                                    <p:animScale>
                                      <p:cBhvr>
                                        <p:cTn id="11" dur="1000" autoRev="1" fill="hold"/>
                                        <p:tgtEl>
                                          <p:spTgt spid="123000"/>
                                        </p:tgtEl>
                                      </p:cBhvr>
                                      <p:by x="105000" y="105000"/>
                                    </p:animScale>
                                  </p:childTnLst>
                                  <p:subTnLst>
                                    <p:set>
                                      <p:cBhvr override="childStyle">
                                        <p:cTn dur="1" fill="hold" display="0" masterRel="nextClick" afterEffect="1"/>
                                        <p:tgtEl>
                                          <p:spTgt spid="123000"/>
                                        </p:tgtEl>
                                        <p:attrNameLst>
                                          <p:attrName>style.visibility</p:attrName>
                                        </p:attrNameLst>
                                      </p:cBhvr>
                                      <p:to>
                                        <p:strVal val="hidden"/>
                                      </p:to>
                                    </p:set>
                                  </p:sub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122934"/>
                                        </p:tgtEl>
                                        <p:attrNameLst>
                                          <p:attrName>style.visibility</p:attrName>
                                        </p:attrNameLst>
                                      </p:cBhvr>
                                      <p:to>
                                        <p:strVal val="visible"/>
                                      </p:to>
                                    </p:set>
                                    <p:animEffect transition="in" filter="wipe(left)">
                                      <p:cBhvr>
                                        <p:cTn id="16" dur="500"/>
                                        <p:tgtEl>
                                          <p:spTgt spid="122934"/>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122935"/>
                                        </p:tgtEl>
                                        <p:attrNameLst>
                                          <p:attrName>style.visibility</p:attrName>
                                        </p:attrNameLst>
                                      </p:cBhvr>
                                      <p:to>
                                        <p:strVal val="visible"/>
                                      </p:to>
                                    </p:set>
                                    <p:animEffect transition="in" filter="wipe(left)">
                                      <p:cBhvr>
                                        <p:cTn id="21" dur="500"/>
                                        <p:tgtEl>
                                          <p:spTgt spid="122935"/>
                                        </p:tgtEl>
                                      </p:cBhvr>
                                    </p:animEffect>
                                  </p:childTnLst>
                                </p:cTn>
                              </p:par>
                            </p:childTnLst>
                          </p:cTn>
                        </p:par>
                        <p:par>
                          <p:cTn id="22" fill="hold">
                            <p:stCondLst>
                              <p:cond delay="500"/>
                            </p:stCondLst>
                            <p:childTnLst>
                              <p:par>
                                <p:cTn id="23" presetID="9" presetClass="entr" presetSubtype="0" fill="hold" nodeType="after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dissolve">
                                      <p:cBhvr>
                                        <p:cTn id="25" dur="500"/>
                                        <p:tgtEl>
                                          <p:spTgt spid="3"/>
                                        </p:tgtEl>
                                      </p:cBhvr>
                                    </p:animEffect>
                                  </p:childTnLst>
                                  <p:subTnLst>
                                    <p:set>
                                      <p:cBhvr override="childStyle">
                                        <p:cTn dur="1" fill="hold" display="0" masterRel="nextClick" afterEffect="1"/>
                                        <p:tgtEl>
                                          <p:spTgt spid="3"/>
                                        </p:tgtEl>
                                        <p:attrNameLst>
                                          <p:attrName>style.visibility</p:attrName>
                                        </p:attrNameLst>
                                      </p:cBhvr>
                                      <p:to>
                                        <p:strVal val="hidden"/>
                                      </p:to>
                                    </p:set>
                                  </p:sub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122937"/>
                                        </p:tgtEl>
                                        <p:attrNameLst>
                                          <p:attrName>style.visibility</p:attrName>
                                        </p:attrNameLst>
                                      </p:cBhvr>
                                      <p:to>
                                        <p:strVal val="visible"/>
                                      </p:to>
                                    </p:set>
                                    <p:animEffect transition="in" filter="wipe(left)">
                                      <p:cBhvr>
                                        <p:cTn id="30" dur="500"/>
                                        <p:tgtEl>
                                          <p:spTgt spid="122937"/>
                                        </p:tgtEl>
                                      </p:cBhvr>
                                    </p:animEffect>
                                  </p:childTnLst>
                                </p:cTn>
                              </p:par>
                            </p:childTnLst>
                          </p:cTn>
                        </p:par>
                        <p:par>
                          <p:cTn id="31" fill="hold">
                            <p:stCondLst>
                              <p:cond delay="500"/>
                            </p:stCondLst>
                            <p:childTnLst>
                              <p:par>
                                <p:cTn id="32" presetID="1" presetClass="entr" presetSubtype="0" fill="hold" nodeType="afterEffect">
                                  <p:stCondLst>
                                    <p:cond delay="0"/>
                                  </p:stCondLst>
                                  <p:childTnLst>
                                    <p:set>
                                      <p:cBhvr>
                                        <p:cTn id="33" dur="1" fill="hold">
                                          <p:stCondLst>
                                            <p:cond delay="0"/>
                                          </p:stCondLst>
                                        </p:cTn>
                                        <p:tgtEl>
                                          <p:spTgt spid="4"/>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grpId="0" nodeType="clickEffect">
                                  <p:stCondLst>
                                    <p:cond delay="0"/>
                                  </p:stCondLst>
                                  <p:childTnLst>
                                    <p:set>
                                      <p:cBhvr>
                                        <p:cTn id="37" dur="1" fill="hold">
                                          <p:stCondLst>
                                            <p:cond delay="0"/>
                                          </p:stCondLst>
                                        </p:cTn>
                                        <p:tgtEl>
                                          <p:spTgt spid="122938"/>
                                        </p:tgtEl>
                                        <p:attrNameLst>
                                          <p:attrName>style.visibility</p:attrName>
                                        </p:attrNameLst>
                                      </p:cBhvr>
                                      <p:to>
                                        <p:strVal val="visible"/>
                                      </p:to>
                                    </p:set>
                                    <p:animEffect transition="in" filter="wipe(left)">
                                      <p:cBhvr>
                                        <p:cTn id="38" dur="500"/>
                                        <p:tgtEl>
                                          <p:spTgt spid="122938"/>
                                        </p:tgtEl>
                                      </p:cBhvr>
                                    </p:animEffect>
                                  </p:childTnLst>
                                </p:cTn>
                              </p:par>
                            </p:childTnLst>
                          </p:cTn>
                        </p:par>
                        <p:par>
                          <p:cTn id="39" fill="hold">
                            <p:stCondLst>
                              <p:cond delay="500"/>
                            </p:stCondLst>
                            <p:childTnLst>
                              <p:par>
                                <p:cTn id="40" presetID="9" presetClass="entr" presetSubtype="0" fill="hold" grpId="0" nodeType="afterEffect">
                                  <p:stCondLst>
                                    <p:cond delay="0"/>
                                  </p:stCondLst>
                                  <p:childTnLst>
                                    <p:set>
                                      <p:cBhvr>
                                        <p:cTn id="41" dur="1" fill="hold">
                                          <p:stCondLst>
                                            <p:cond delay="0"/>
                                          </p:stCondLst>
                                        </p:cTn>
                                        <p:tgtEl>
                                          <p:spTgt spid="123055"/>
                                        </p:tgtEl>
                                        <p:attrNameLst>
                                          <p:attrName>style.visibility</p:attrName>
                                        </p:attrNameLst>
                                      </p:cBhvr>
                                      <p:to>
                                        <p:strVal val="visible"/>
                                      </p:to>
                                    </p:set>
                                    <p:animEffect transition="in" filter="dissolve">
                                      <p:cBhvr>
                                        <p:cTn id="42" dur="500"/>
                                        <p:tgtEl>
                                          <p:spTgt spid="123055"/>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122939"/>
                                        </p:tgtEl>
                                        <p:attrNameLst>
                                          <p:attrName>style.visibility</p:attrName>
                                        </p:attrNameLst>
                                      </p:cBhvr>
                                      <p:to>
                                        <p:strVal val="visible"/>
                                      </p:to>
                                    </p:set>
                                    <p:animEffect transition="in" filter="wipe(left)">
                                      <p:cBhvr>
                                        <p:cTn id="47" dur="500"/>
                                        <p:tgtEl>
                                          <p:spTgt spid="122939"/>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122940"/>
                                        </p:tgtEl>
                                        <p:attrNameLst>
                                          <p:attrName>style.visibility</p:attrName>
                                        </p:attrNameLst>
                                      </p:cBhvr>
                                      <p:to>
                                        <p:strVal val="visible"/>
                                      </p:to>
                                    </p:set>
                                    <p:animEffect transition="in" filter="wipe(left)">
                                      <p:cBhvr>
                                        <p:cTn id="52" dur="500"/>
                                        <p:tgtEl>
                                          <p:spTgt spid="122940"/>
                                        </p:tgtEl>
                                      </p:cBhvr>
                                    </p:animEffect>
                                  </p:childTnLst>
                                </p:cTn>
                              </p:par>
                            </p:childTnLst>
                          </p:cTn>
                        </p:par>
                        <p:par>
                          <p:cTn id="53" fill="hold">
                            <p:stCondLst>
                              <p:cond delay="500"/>
                            </p:stCondLst>
                            <p:childTnLst>
                              <p:par>
                                <p:cTn id="54" presetID="9" presetClass="entr" presetSubtype="0" fill="hold" nodeType="afterEffect">
                                  <p:stCondLst>
                                    <p:cond delay="0"/>
                                  </p:stCondLst>
                                  <p:childTnLst>
                                    <p:set>
                                      <p:cBhvr>
                                        <p:cTn id="55" dur="1" fill="hold">
                                          <p:stCondLst>
                                            <p:cond delay="0"/>
                                          </p:stCondLst>
                                        </p:cTn>
                                        <p:tgtEl>
                                          <p:spTgt spid="5"/>
                                        </p:tgtEl>
                                        <p:attrNameLst>
                                          <p:attrName>style.visibility</p:attrName>
                                        </p:attrNameLst>
                                      </p:cBhvr>
                                      <p:to>
                                        <p:strVal val="visible"/>
                                      </p:to>
                                    </p:set>
                                    <p:animEffect transition="in" filter="dissolve">
                                      <p:cBhvr>
                                        <p:cTn id="5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34" grpId="0"/>
      <p:bldP spid="122935" grpId="0"/>
      <p:bldP spid="122937" grpId="0"/>
      <p:bldP spid="122938" grpId="0"/>
      <p:bldP spid="122939" grpId="0"/>
      <p:bldP spid="122940" grpId="0"/>
      <p:bldP spid="123055" grpId="0"/>
    </p:bld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36546" name="Text Box 2"/>
          <p:cNvSpPr txBox="1"/>
          <p:nvPr/>
        </p:nvSpPr>
        <p:spPr>
          <a:xfrm>
            <a:off x="3429000" y="564515"/>
            <a:ext cx="6249988" cy="52197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800" b="1" dirty="0">
                <a:latin typeface="Arial" panose="020B0604020202090204" pitchFamily="34" charset="0"/>
              </a:rPr>
              <a:t>§4.3  </a:t>
            </a:r>
            <a:r>
              <a:rPr lang="zh-CN" altLang="en-US" sz="2800" b="1" dirty="0">
                <a:latin typeface="Arial" panose="020B0604020202090204" pitchFamily="34" charset="0"/>
              </a:rPr>
              <a:t>最大功率传输定理</a:t>
            </a:r>
            <a:endParaRPr lang="zh-CN" altLang="en-US" sz="2800" b="1" dirty="0">
              <a:latin typeface="Arial" panose="020B0604020202090204" pitchFamily="34" charset="0"/>
            </a:endParaRPr>
          </a:p>
        </p:txBody>
      </p:sp>
      <p:sp>
        <p:nvSpPr>
          <p:cNvPr id="236547" name="Rectangle 3"/>
          <p:cNvSpPr/>
          <p:nvPr/>
        </p:nvSpPr>
        <p:spPr>
          <a:xfrm>
            <a:off x="1752600" y="1275715"/>
            <a:ext cx="5069840" cy="4603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fontAlgn="ctr" hangingPunct="1">
              <a:spcBef>
                <a:spcPct val="50000"/>
              </a:spcBef>
              <a:buNone/>
            </a:pPr>
            <a:r>
              <a:rPr lang="zh-CN" altLang="en-US" sz="2400" b="1" dirty="0">
                <a:latin typeface="Arial" panose="020B0604020202090204" pitchFamily="34" charset="0"/>
              </a:rPr>
              <a:t>一．最大功率传输定理的结论与证明</a:t>
            </a:r>
            <a:endParaRPr lang="zh-CN" altLang="en-US" sz="2400" b="1" dirty="0">
              <a:latin typeface="Arial" panose="020B0604020202090204" pitchFamily="34" charset="0"/>
            </a:endParaRPr>
          </a:p>
        </p:txBody>
      </p:sp>
      <p:grpSp>
        <p:nvGrpSpPr>
          <p:cNvPr id="236548" name="Group 4"/>
          <p:cNvGrpSpPr/>
          <p:nvPr/>
        </p:nvGrpSpPr>
        <p:grpSpPr>
          <a:xfrm>
            <a:off x="2667000" y="2393315"/>
            <a:ext cx="2743200" cy="1647825"/>
            <a:chOff x="938" y="1314"/>
            <a:chExt cx="1366" cy="942"/>
          </a:xfrm>
        </p:grpSpPr>
        <p:sp>
          <p:nvSpPr>
            <p:cNvPr id="175126" name="Text Box 5"/>
            <p:cNvSpPr txBox="1"/>
            <p:nvPr/>
          </p:nvSpPr>
          <p:spPr>
            <a:xfrm>
              <a:off x="1565" y="1314"/>
              <a:ext cx="386" cy="176"/>
            </a:xfrm>
            <a:prstGeom prst="rect">
              <a:avLst/>
            </a:prstGeom>
            <a:noFill/>
            <a:ln w="38100">
              <a:noFill/>
            </a:ln>
          </p:spPr>
          <p:txBody>
            <a:bodyPr lIns="0" tIns="0" rIns="0" bIns="0"/>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just">
                <a:lnSpc>
                  <a:spcPct val="80000"/>
                </a:lnSpc>
                <a:spcBef>
                  <a:spcPct val="0"/>
                </a:spcBef>
                <a:buNone/>
              </a:pPr>
              <a:r>
                <a:rPr lang="en-US" altLang="zh-CN" sz="2000" dirty="0">
                  <a:ea typeface="楷体_GB2312" pitchFamily="1" charset="-122"/>
                </a:rPr>
                <a:t>I    a</a:t>
              </a:r>
              <a:endParaRPr lang="en-US" altLang="zh-CN" sz="2000" dirty="0">
                <a:ea typeface="楷体_GB2312" pitchFamily="1" charset="-122"/>
              </a:endParaRPr>
            </a:p>
          </p:txBody>
        </p:sp>
        <p:sp>
          <p:nvSpPr>
            <p:cNvPr id="175127" name="Text Box 6"/>
            <p:cNvSpPr txBox="1"/>
            <p:nvPr/>
          </p:nvSpPr>
          <p:spPr>
            <a:xfrm>
              <a:off x="1758" y="1553"/>
              <a:ext cx="546" cy="703"/>
            </a:xfrm>
            <a:prstGeom prst="rect">
              <a:avLst/>
            </a:prstGeom>
            <a:noFill/>
            <a:ln w="38100">
              <a:noFill/>
            </a:ln>
          </p:spPr>
          <p:txBody>
            <a:bodyPr lIns="0" tIns="0" rIns="0" bIns="0"/>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just">
                <a:lnSpc>
                  <a:spcPct val="80000"/>
                </a:lnSpc>
                <a:spcBef>
                  <a:spcPct val="0"/>
                </a:spcBef>
                <a:buNone/>
              </a:pPr>
              <a:r>
                <a:rPr lang="en-US" altLang="zh-CN" sz="2000" dirty="0">
                  <a:ea typeface="楷体_GB2312" pitchFamily="1" charset="-122"/>
                </a:rPr>
                <a:t>+</a:t>
              </a:r>
              <a:endParaRPr lang="en-US" altLang="zh-CN" sz="2000" dirty="0">
                <a:ea typeface="楷体_GB2312" pitchFamily="1" charset="-122"/>
              </a:endParaRPr>
            </a:p>
            <a:p>
              <a:pPr marL="0" lvl="0" indent="0" algn="just">
                <a:lnSpc>
                  <a:spcPct val="96000"/>
                </a:lnSpc>
                <a:spcBef>
                  <a:spcPct val="0"/>
                </a:spcBef>
                <a:buNone/>
              </a:pPr>
              <a:r>
                <a:rPr lang="en-US" altLang="zh-CN" sz="2000" dirty="0">
                  <a:ea typeface="楷体_GB2312" pitchFamily="1" charset="-122"/>
                </a:rPr>
                <a:t>U</a:t>
              </a:r>
              <a:endParaRPr lang="en-US" altLang="zh-CN" sz="2000" dirty="0">
                <a:ea typeface="楷体_GB2312" pitchFamily="1" charset="-122"/>
              </a:endParaRPr>
            </a:p>
            <a:p>
              <a:pPr marL="0" lvl="0" indent="0" algn="just">
                <a:lnSpc>
                  <a:spcPct val="96000"/>
                </a:lnSpc>
                <a:spcBef>
                  <a:spcPct val="0"/>
                </a:spcBef>
                <a:buNone/>
              </a:pPr>
              <a:r>
                <a:rPr lang="zh-CN" altLang="en-US" sz="1800" dirty="0">
                  <a:ea typeface="楷体_GB2312" pitchFamily="1" charset="-122"/>
                </a:rPr>
                <a:t>－</a:t>
              </a:r>
              <a:r>
                <a:rPr lang="zh-CN" altLang="en-US" sz="2000" dirty="0">
                  <a:ea typeface="楷体_GB2312" pitchFamily="1" charset="-122"/>
                </a:rPr>
                <a:t>    </a:t>
              </a:r>
              <a:r>
                <a:rPr lang="en-US" altLang="zh-CN" sz="2000" dirty="0">
                  <a:ea typeface="楷体_GB2312" pitchFamily="1" charset="-122"/>
                </a:rPr>
                <a:t>R</a:t>
              </a:r>
              <a:r>
                <a:rPr lang="en-US" altLang="zh-CN" sz="2000" baseline="-25000" dirty="0">
                  <a:ea typeface="楷体_GB2312" pitchFamily="1" charset="-122"/>
                </a:rPr>
                <a:t>L</a:t>
              </a:r>
              <a:endParaRPr lang="en-US" altLang="zh-CN" sz="2000" baseline="-25000" dirty="0">
                <a:ea typeface="楷体_GB2312" pitchFamily="1" charset="-122"/>
              </a:endParaRPr>
            </a:p>
            <a:p>
              <a:pPr marL="0" lvl="0" indent="0" algn="just">
                <a:lnSpc>
                  <a:spcPct val="80000"/>
                </a:lnSpc>
                <a:spcBef>
                  <a:spcPct val="0"/>
                </a:spcBef>
                <a:buNone/>
              </a:pPr>
              <a:r>
                <a:rPr lang="en-US" altLang="zh-CN" sz="2000" dirty="0">
                  <a:ea typeface="楷体_GB2312" pitchFamily="1" charset="-122"/>
                </a:rPr>
                <a:t>b</a:t>
              </a:r>
              <a:endParaRPr lang="en-US" altLang="zh-CN" sz="2000" dirty="0">
                <a:ea typeface="楷体_GB2312" pitchFamily="1" charset="-122"/>
              </a:endParaRPr>
            </a:p>
          </p:txBody>
        </p:sp>
        <p:sp>
          <p:nvSpPr>
            <p:cNvPr id="175128" name="Text Box 7"/>
            <p:cNvSpPr txBox="1"/>
            <p:nvPr/>
          </p:nvSpPr>
          <p:spPr>
            <a:xfrm>
              <a:off x="1099" y="1713"/>
              <a:ext cx="241" cy="224"/>
            </a:xfrm>
            <a:prstGeom prst="rect">
              <a:avLst/>
            </a:prstGeom>
            <a:noFill/>
            <a:ln w="38100">
              <a:noFill/>
            </a:ln>
          </p:spPr>
          <p:txBody>
            <a:bodyPr lIns="0" tIns="0" rIns="0" bIns="0"/>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just">
                <a:lnSpc>
                  <a:spcPct val="80000"/>
                </a:lnSpc>
                <a:spcBef>
                  <a:spcPct val="0"/>
                </a:spcBef>
                <a:buNone/>
              </a:pPr>
              <a:r>
                <a:rPr lang="en-US" altLang="zh-CN" sz="2000" dirty="0">
                  <a:ea typeface="楷体_GB2312" pitchFamily="1" charset="-122"/>
                </a:rPr>
                <a:t>N</a:t>
              </a:r>
              <a:r>
                <a:rPr lang="en-US" altLang="zh-CN" sz="2000" baseline="-25000" dirty="0">
                  <a:ea typeface="楷体_GB2312" pitchFamily="1" charset="-122"/>
                </a:rPr>
                <a:t>S</a:t>
              </a:r>
              <a:endParaRPr lang="en-US" altLang="zh-CN" sz="2000" dirty="0">
                <a:ea typeface="楷体_GB2312" pitchFamily="1" charset="-122"/>
              </a:endParaRPr>
            </a:p>
          </p:txBody>
        </p:sp>
        <p:sp>
          <p:nvSpPr>
            <p:cNvPr id="175129" name="Rectangle 8"/>
            <p:cNvSpPr/>
            <p:nvPr/>
          </p:nvSpPr>
          <p:spPr>
            <a:xfrm>
              <a:off x="938" y="1426"/>
              <a:ext cx="482" cy="734"/>
            </a:xfrm>
            <a:prstGeom prst="rect">
              <a:avLst/>
            </a:prstGeom>
            <a:noFill/>
            <a:ln w="38100" cap="flat" cmpd="sng">
              <a:solidFill>
                <a:srgbClr val="0000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endParaRPr lang="zh-CN" altLang="en-US" dirty="0"/>
            </a:p>
          </p:txBody>
        </p:sp>
        <p:sp>
          <p:nvSpPr>
            <p:cNvPr id="175130" name="Line 9"/>
            <p:cNvSpPr/>
            <p:nvPr/>
          </p:nvSpPr>
          <p:spPr>
            <a:xfrm flipH="1">
              <a:off x="1420" y="2048"/>
              <a:ext cx="547" cy="0"/>
            </a:xfrm>
            <a:prstGeom prst="line">
              <a:avLst/>
            </a:prstGeom>
            <a:ln w="38100" cap="flat" cmpd="sng">
              <a:solidFill>
                <a:srgbClr val="000000"/>
              </a:solidFill>
              <a:prstDash val="solid"/>
              <a:headEnd type="none" w="med" len="med"/>
              <a:tailEnd type="none" w="med" len="med"/>
            </a:ln>
          </p:spPr>
        </p:sp>
        <p:sp>
          <p:nvSpPr>
            <p:cNvPr id="175131" name="Freeform 10"/>
            <p:cNvSpPr/>
            <p:nvPr/>
          </p:nvSpPr>
          <p:spPr>
            <a:xfrm flipH="1">
              <a:off x="1535" y="1487"/>
              <a:ext cx="142" cy="67"/>
            </a:xfrm>
            <a:custGeom>
              <a:avLst/>
              <a:gdLst/>
              <a:ahLst/>
              <a:cxnLst>
                <a:cxn ang="0">
                  <a:pos x="90" y="0"/>
                </a:cxn>
                <a:cxn ang="0">
                  <a:pos x="71" y="20"/>
                </a:cxn>
                <a:cxn ang="0">
                  <a:pos x="91" y="42"/>
                </a:cxn>
                <a:cxn ang="0">
                  <a:pos x="0" y="20"/>
                </a:cxn>
                <a:cxn ang="0">
                  <a:pos x="90" y="0"/>
                </a:cxn>
              </a:cxnLst>
              <a:pathLst>
                <a:path w="177" h="84">
                  <a:moveTo>
                    <a:pt x="174" y="0"/>
                  </a:moveTo>
                  <a:lnTo>
                    <a:pt x="138" y="39"/>
                  </a:lnTo>
                  <a:lnTo>
                    <a:pt x="177" y="84"/>
                  </a:lnTo>
                  <a:lnTo>
                    <a:pt x="0" y="39"/>
                  </a:lnTo>
                  <a:lnTo>
                    <a:pt x="174" y="0"/>
                  </a:lnTo>
                  <a:close/>
                </a:path>
              </a:pathLst>
            </a:custGeom>
            <a:solidFill>
              <a:srgbClr val="000000">
                <a:alpha val="100000"/>
              </a:srgbClr>
            </a:solidFill>
            <a:ln w="38100" cap="flat" cmpd="sng">
              <a:solidFill>
                <a:srgbClr val="000000">
                  <a:alpha val="100000"/>
                </a:srgbClr>
              </a:solidFill>
              <a:prstDash val="solid"/>
              <a:round/>
              <a:headEnd type="none" w="med" len="med"/>
              <a:tailEnd type="none" w="med" len="med"/>
            </a:ln>
          </p:spPr>
          <p:txBody>
            <a:bodyPr/>
            <a:p>
              <a:endParaRPr lang="zh-CN" altLang="en-US"/>
            </a:p>
          </p:txBody>
        </p:sp>
        <p:sp>
          <p:nvSpPr>
            <p:cNvPr id="175132" name="Oval 11"/>
            <p:cNvSpPr/>
            <p:nvPr/>
          </p:nvSpPr>
          <p:spPr>
            <a:xfrm flipH="1">
              <a:off x="1739" y="2014"/>
              <a:ext cx="70" cy="70"/>
            </a:xfrm>
            <a:prstGeom prst="ellipse">
              <a:avLst/>
            </a:prstGeom>
            <a:solidFill>
              <a:srgbClr val="CCFFFF"/>
            </a:solidFill>
            <a:ln w="3810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endParaRPr lang="zh-CN" altLang="en-US" dirty="0"/>
            </a:p>
          </p:txBody>
        </p:sp>
        <p:sp>
          <p:nvSpPr>
            <p:cNvPr id="175133" name="Line 12"/>
            <p:cNvSpPr/>
            <p:nvPr/>
          </p:nvSpPr>
          <p:spPr>
            <a:xfrm flipH="1">
              <a:off x="1420" y="1518"/>
              <a:ext cx="547" cy="0"/>
            </a:xfrm>
            <a:prstGeom prst="line">
              <a:avLst/>
            </a:prstGeom>
            <a:ln w="38100" cap="flat" cmpd="sng">
              <a:solidFill>
                <a:srgbClr val="000000"/>
              </a:solidFill>
              <a:prstDash val="solid"/>
              <a:headEnd type="none" w="med" len="med"/>
              <a:tailEnd type="none" w="med" len="med"/>
            </a:ln>
          </p:spPr>
        </p:sp>
        <p:sp>
          <p:nvSpPr>
            <p:cNvPr id="175134" name="Oval 13"/>
            <p:cNvSpPr/>
            <p:nvPr/>
          </p:nvSpPr>
          <p:spPr>
            <a:xfrm flipH="1">
              <a:off x="1739" y="1483"/>
              <a:ext cx="70" cy="71"/>
            </a:xfrm>
            <a:prstGeom prst="ellipse">
              <a:avLst/>
            </a:prstGeom>
            <a:solidFill>
              <a:srgbClr val="CCFFFF"/>
            </a:solidFill>
            <a:ln w="3810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endParaRPr lang="zh-CN" altLang="en-US" dirty="0"/>
            </a:p>
          </p:txBody>
        </p:sp>
        <p:sp>
          <p:nvSpPr>
            <p:cNvPr id="175135" name="Line 14"/>
            <p:cNvSpPr/>
            <p:nvPr/>
          </p:nvSpPr>
          <p:spPr>
            <a:xfrm>
              <a:off x="1983" y="1522"/>
              <a:ext cx="0" cy="526"/>
            </a:xfrm>
            <a:prstGeom prst="line">
              <a:avLst/>
            </a:prstGeom>
            <a:ln w="38100" cap="flat" cmpd="sng">
              <a:solidFill>
                <a:srgbClr val="000000"/>
              </a:solidFill>
              <a:prstDash val="solid"/>
              <a:headEnd type="none" w="med" len="med"/>
              <a:tailEnd type="none" w="med" len="med"/>
            </a:ln>
          </p:spPr>
        </p:sp>
        <p:sp>
          <p:nvSpPr>
            <p:cNvPr id="175136" name="Rectangle 15"/>
            <p:cNvSpPr/>
            <p:nvPr/>
          </p:nvSpPr>
          <p:spPr>
            <a:xfrm>
              <a:off x="1935" y="1674"/>
              <a:ext cx="96" cy="231"/>
            </a:xfrm>
            <a:prstGeom prst="rect">
              <a:avLst/>
            </a:prstGeom>
            <a:solidFill>
              <a:srgbClr val="CCFFFF"/>
            </a:solidFill>
            <a:ln w="38100" cap="flat" cmpd="sng">
              <a:solidFill>
                <a:srgbClr val="0000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endParaRPr lang="zh-CN" altLang="en-US" dirty="0"/>
            </a:p>
          </p:txBody>
        </p:sp>
        <p:sp>
          <p:nvSpPr>
            <p:cNvPr id="175137" name="Line 16"/>
            <p:cNvSpPr/>
            <p:nvPr/>
          </p:nvSpPr>
          <p:spPr>
            <a:xfrm flipV="1">
              <a:off x="1871" y="1649"/>
              <a:ext cx="241" cy="240"/>
            </a:xfrm>
            <a:prstGeom prst="line">
              <a:avLst/>
            </a:prstGeom>
            <a:ln w="38100" cap="flat" cmpd="sng">
              <a:solidFill>
                <a:srgbClr val="000000"/>
              </a:solidFill>
              <a:prstDash val="solid"/>
              <a:headEnd type="none" w="med" len="med"/>
              <a:tailEnd type="none" w="med" len="med"/>
            </a:ln>
          </p:spPr>
        </p:sp>
        <p:sp>
          <p:nvSpPr>
            <p:cNvPr id="175138" name="Freeform 17"/>
            <p:cNvSpPr/>
            <p:nvPr/>
          </p:nvSpPr>
          <p:spPr>
            <a:xfrm rot="-8100000" flipH="1">
              <a:off x="2096" y="1570"/>
              <a:ext cx="64" cy="143"/>
            </a:xfrm>
            <a:custGeom>
              <a:avLst/>
              <a:gdLst/>
              <a:ahLst/>
              <a:cxnLst>
                <a:cxn ang="0">
                  <a:pos x="0" y="0"/>
                </a:cxn>
                <a:cxn ang="0">
                  <a:pos x="21" y="20"/>
                </a:cxn>
                <a:cxn ang="0">
                  <a:pos x="41" y="0"/>
                </a:cxn>
                <a:cxn ang="0">
                  <a:pos x="21" y="91"/>
                </a:cxn>
                <a:cxn ang="0">
                  <a:pos x="0" y="0"/>
                </a:cxn>
              </a:cxnLst>
              <a:pathLst>
                <a:path w="80" h="180">
                  <a:moveTo>
                    <a:pt x="0" y="0"/>
                  </a:moveTo>
                  <a:lnTo>
                    <a:pt x="40" y="40"/>
                  </a:lnTo>
                  <a:lnTo>
                    <a:pt x="80" y="0"/>
                  </a:lnTo>
                  <a:lnTo>
                    <a:pt x="40" y="180"/>
                  </a:lnTo>
                  <a:lnTo>
                    <a:pt x="0" y="0"/>
                  </a:lnTo>
                  <a:close/>
                </a:path>
              </a:pathLst>
            </a:custGeom>
            <a:solidFill>
              <a:srgbClr val="000000">
                <a:alpha val="100000"/>
              </a:srgbClr>
            </a:solidFill>
            <a:ln w="38100" cap="flat" cmpd="sng">
              <a:solidFill>
                <a:srgbClr val="000000">
                  <a:alpha val="100000"/>
                </a:srgbClr>
              </a:solidFill>
              <a:prstDash val="solid"/>
              <a:round/>
              <a:headEnd type="none" w="med" len="med"/>
              <a:tailEnd type="none" w="med" len="med"/>
            </a:ln>
          </p:spPr>
          <p:txBody>
            <a:bodyPr/>
            <a:p>
              <a:endParaRPr lang="zh-CN" altLang="en-US"/>
            </a:p>
          </p:txBody>
        </p:sp>
      </p:grpSp>
      <p:sp>
        <p:nvSpPr>
          <p:cNvPr id="236562" name="Rectangle 18"/>
          <p:cNvSpPr/>
          <p:nvPr/>
        </p:nvSpPr>
        <p:spPr>
          <a:xfrm>
            <a:off x="2716054" y="4682490"/>
            <a:ext cx="6656705" cy="430530"/>
          </a:xfrm>
          <a:prstGeom prst="rect">
            <a:avLst/>
          </a:prstGeom>
          <a:noFill/>
          <a:ln w="0">
            <a:noFill/>
          </a:ln>
        </p:spPr>
        <p:txBody>
          <a:bodyPr wrap="none" lIns="0" tIns="0" rIns="0" bIns="0">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just" eaLnBrk="1" fontAlgn="ctr" hangingPunct="1">
              <a:spcBef>
                <a:spcPct val="50000"/>
              </a:spcBef>
              <a:buNone/>
            </a:pPr>
            <a:r>
              <a:rPr lang="zh-CN" altLang="en-US" sz="2800" b="1" dirty="0">
                <a:solidFill>
                  <a:srgbClr val="FF3300"/>
                </a:solidFill>
                <a:ea typeface="楷体_GB2312" pitchFamily="1" charset="-122"/>
              </a:rPr>
              <a:t>问题：</a:t>
            </a:r>
            <a:r>
              <a:rPr lang="zh-CN" altLang="en-US" sz="2400" b="1" dirty="0">
                <a:ea typeface="楷体_GB2312" pitchFamily="1" charset="-122"/>
              </a:rPr>
              <a:t>如图，</a:t>
            </a:r>
            <a:r>
              <a:rPr lang="en-US" altLang="zh-CN" sz="2400" b="1" dirty="0">
                <a:ea typeface="楷体_GB2312" pitchFamily="1" charset="-122"/>
              </a:rPr>
              <a:t>R</a:t>
            </a:r>
            <a:r>
              <a:rPr lang="en-US" altLang="zh-CN" sz="2400" b="1" baseline="-25000" dirty="0">
                <a:ea typeface="楷体_GB2312" pitchFamily="1" charset="-122"/>
              </a:rPr>
              <a:t>L</a:t>
            </a:r>
            <a:r>
              <a:rPr lang="en-US" altLang="zh-CN" sz="2400" b="1" dirty="0">
                <a:ea typeface="楷体_GB2312" pitchFamily="1" charset="-122"/>
              </a:rPr>
              <a:t> =?</a:t>
            </a:r>
            <a:r>
              <a:rPr lang="zh-CN" altLang="en-US" sz="2400" b="1" dirty="0">
                <a:ea typeface="楷体_GB2312" pitchFamily="1" charset="-122"/>
              </a:rPr>
              <a:t>时，</a:t>
            </a:r>
            <a:r>
              <a:rPr lang="en-US" altLang="zh-CN" sz="2400" b="1" dirty="0">
                <a:ea typeface="楷体_GB2312" pitchFamily="1" charset="-122"/>
              </a:rPr>
              <a:t>N</a:t>
            </a:r>
            <a:r>
              <a:rPr lang="en-US" altLang="zh-CN" sz="2400" b="1" baseline="-25000" dirty="0">
                <a:ea typeface="楷体_GB2312" pitchFamily="1" charset="-122"/>
              </a:rPr>
              <a:t>S</a:t>
            </a:r>
            <a:r>
              <a:rPr lang="en-US" altLang="zh-CN" sz="2400" b="1" dirty="0">
                <a:ea typeface="楷体_GB2312" pitchFamily="1" charset="-122"/>
              </a:rPr>
              <a:t> </a:t>
            </a:r>
            <a:r>
              <a:rPr lang="zh-CN" altLang="en-US" sz="2400" b="1" dirty="0">
                <a:ea typeface="楷体_GB2312" pitchFamily="1" charset="-122"/>
              </a:rPr>
              <a:t>传给</a:t>
            </a:r>
            <a:r>
              <a:rPr lang="en-US" altLang="zh-CN" sz="2400" b="1" dirty="0">
                <a:ea typeface="楷体_GB2312" pitchFamily="1" charset="-122"/>
              </a:rPr>
              <a:t>R</a:t>
            </a:r>
            <a:r>
              <a:rPr lang="en-US" altLang="zh-CN" sz="2400" b="1" baseline="-25000" dirty="0">
                <a:ea typeface="楷体_GB2312" pitchFamily="1" charset="-122"/>
              </a:rPr>
              <a:t>L</a:t>
            </a:r>
            <a:r>
              <a:rPr lang="zh-CN" altLang="en-US" sz="2400" b="1" dirty="0">
                <a:ea typeface="楷体_GB2312" pitchFamily="1" charset="-122"/>
              </a:rPr>
              <a:t>的</a:t>
            </a:r>
            <a:r>
              <a:rPr lang="en-US" altLang="zh-CN" sz="2400" b="1" dirty="0">
                <a:ea typeface="楷体_GB2312" pitchFamily="1" charset="-122"/>
              </a:rPr>
              <a:t>P</a:t>
            </a:r>
            <a:r>
              <a:rPr lang="en-US" altLang="zh-CN" sz="2400" b="1" baseline="-25000" dirty="0">
                <a:ea typeface="楷体_GB2312" pitchFamily="1" charset="-122"/>
              </a:rPr>
              <a:t>RL</a:t>
            </a:r>
            <a:r>
              <a:rPr lang="en-US" altLang="zh-CN" sz="2400" b="1" dirty="0">
                <a:ea typeface="楷体_GB2312" pitchFamily="1" charset="-122"/>
              </a:rPr>
              <a:t> =Pmax =</a:t>
            </a:r>
            <a:r>
              <a:rPr lang="zh-CN" altLang="en-US" sz="2400" b="1" dirty="0">
                <a:ea typeface="楷体_GB2312" pitchFamily="1" charset="-122"/>
              </a:rPr>
              <a:t>？</a:t>
            </a:r>
            <a:endParaRPr lang="zh-CN" altLang="en-US" sz="2400" b="1" dirty="0">
              <a:ea typeface="楷体_GB2312" pitchFamily="1" charset="-122"/>
            </a:endParaRPr>
          </a:p>
        </p:txBody>
      </p:sp>
      <p:grpSp>
        <p:nvGrpSpPr>
          <p:cNvPr id="236563" name="Group 19"/>
          <p:cNvGrpSpPr/>
          <p:nvPr/>
        </p:nvGrpSpPr>
        <p:grpSpPr>
          <a:xfrm>
            <a:off x="6553200" y="2012315"/>
            <a:ext cx="2514600" cy="1981200"/>
            <a:chOff x="1668" y="1637"/>
            <a:chExt cx="1212" cy="1003"/>
          </a:xfrm>
        </p:grpSpPr>
        <p:sp>
          <p:nvSpPr>
            <p:cNvPr id="175111" name="Text Box 20"/>
            <p:cNvSpPr txBox="1"/>
            <p:nvPr/>
          </p:nvSpPr>
          <p:spPr>
            <a:xfrm>
              <a:off x="2146" y="1637"/>
              <a:ext cx="410" cy="187"/>
            </a:xfrm>
            <a:prstGeom prst="rect">
              <a:avLst/>
            </a:prstGeom>
            <a:noFill/>
            <a:ln w="38100">
              <a:noFill/>
            </a:ln>
          </p:spPr>
          <p:txBody>
            <a:bodyPr lIns="0" tIns="0" rIns="0" bIns="0"/>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just">
                <a:lnSpc>
                  <a:spcPct val="80000"/>
                </a:lnSpc>
                <a:spcBef>
                  <a:spcPct val="0"/>
                </a:spcBef>
                <a:buNone/>
              </a:pPr>
              <a:r>
                <a:rPr lang="en-US" altLang="zh-CN" sz="1800" dirty="0">
                  <a:ea typeface="楷体_GB2312" pitchFamily="1" charset="-122"/>
                </a:rPr>
                <a:t>I    a</a:t>
              </a:r>
              <a:endParaRPr lang="en-US" altLang="zh-CN" sz="1800" dirty="0">
                <a:ea typeface="楷体_GB2312" pitchFamily="1" charset="-122"/>
              </a:endParaRPr>
            </a:p>
          </p:txBody>
        </p:sp>
        <p:sp>
          <p:nvSpPr>
            <p:cNvPr id="175112" name="Text Box 21"/>
            <p:cNvSpPr txBox="1"/>
            <p:nvPr/>
          </p:nvSpPr>
          <p:spPr>
            <a:xfrm>
              <a:off x="2300" y="1837"/>
              <a:ext cx="580" cy="748"/>
            </a:xfrm>
            <a:prstGeom prst="rect">
              <a:avLst/>
            </a:prstGeom>
            <a:noFill/>
            <a:ln w="38100">
              <a:noFill/>
            </a:ln>
          </p:spPr>
          <p:txBody>
            <a:bodyPr lIns="0" tIns="0" rIns="0" bIns="0"/>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just">
                <a:lnSpc>
                  <a:spcPct val="80000"/>
                </a:lnSpc>
                <a:spcBef>
                  <a:spcPct val="0"/>
                </a:spcBef>
                <a:buNone/>
              </a:pPr>
              <a:r>
                <a:rPr lang="en-US" altLang="zh-CN" sz="1800" dirty="0">
                  <a:ea typeface="楷体_GB2312" pitchFamily="1" charset="-122"/>
                </a:rPr>
                <a:t>+</a:t>
              </a:r>
              <a:endParaRPr lang="en-US" altLang="zh-CN" sz="1800" dirty="0">
                <a:ea typeface="楷体_GB2312" pitchFamily="1" charset="-122"/>
              </a:endParaRPr>
            </a:p>
            <a:p>
              <a:pPr marL="0" lvl="0" indent="0" algn="just">
                <a:lnSpc>
                  <a:spcPct val="96000"/>
                </a:lnSpc>
                <a:spcBef>
                  <a:spcPct val="0"/>
                </a:spcBef>
                <a:buNone/>
              </a:pPr>
              <a:endParaRPr lang="en-US" altLang="zh-CN" sz="1800" dirty="0">
                <a:ea typeface="楷体_GB2312" pitchFamily="1" charset="-122"/>
              </a:endParaRPr>
            </a:p>
            <a:p>
              <a:pPr marL="0" lvl="0" indent="0" algn="just">
                <a:lnSpc>
                  <a:spcPct val="96000"/>
                </a:lnSpc>
                <a:spcBef>
                  <a:spcPct val="0"/>
                </a:spcBef>
                <a:buNone/>
              </a:pPr>
              <a:r>
                <a:rPr lang="en-US" altLang="zh-CN" sz="1800" dirty="0">
                  <a:ea typeface="楷体_GB2312" pitchFamily="1" charset="-122"/>
                </a:rPr>
                <a:t>U</a:t>
              </a:r>
              <a:endParaRPr lang="en-US" altLang="zh-CN" sz="1800" dirty="0">
                <a:ea typeface="楷体_GB2312" pitchFamily="1" charset="-122"/>
              </a:endParaRPr>
            </a:p>
            <a:p>
              <a:pPr marL="0" lvl="0" indent="0" algn="just">
                <a:lnSpc>
                  <a:spcPct val="80000"/>
                </a:lnSpc>
                <a:spcBef>
                  <a:spcPct val="0"/>
                </a:spcBef>
                <a:buNone/>
              </a:pPr>
              <a:endParaRPr lang="en-US" altLang="zh-CN" sz="1800" baseline="-25000" dirty="0">
                <a:latin typeface="宋体" pitchFamily="2" charset="-122"/>
                <a:ea typeface="楷体_GB2312" pitchFamily="1" charset="-122"/>
              </a:endParaRPr>
            </a:p>
            <a:p>
              <a:pPr marL="0" lvl="0" indent="0" algn="just">
                <a:lnSpc>
                  <a:spcPct val="80000"/>
                </a:lnSpc>
                <a:spcBef>
                  <a:spcPct val="0"/>
                </a:spcBef>
                <a:buNone/>
              </a:pPr>
              <a:r>
                <a:rPr lang="en-US" altLang="zh-CN" sz="1800" dirty="0">
                  <a:latin typeface="宋体" pitchFamily="2" charset="-122"/>
                  <a:ea typeface="楷体_GB2312" pitchFamily="1" charset="-122"/>
                </a:rPr>
                <a:t>-</a:t>
              </a:r>
              <a:r>
                <a:rPr lang="en-US" altLang="zh-CN" sz="1800" dirty="0">
                  <a:ea typeface="楷体_GB2312" pitchFamily="1" charset="-122"/>
                </a:rPr>
                <a:t>         R</a:t>
              </a:r>
              <a:r>
                <a:rPr lang="en-US" altLang="zh-CN" sz="1800" baseline="-25000" dirty="0">
                  <a:ea typeface="楷体_GB2312" pitchFamily="1" charset="-122"/>
                </a:rPr>
                <a:t>L</a:t>
              </a:r>
              <a:endParaRPr lang="en-US" altLang="zh-CN" sz="1800" baseline="-25000" dirty="0">
                <a:ea typeface="楷体_GB2312" pitchFamily="1" charset="-122"/>
              </a:endParaRPr>
            </a:p>
            <a:p>
              <a:pPr marL="0" lvl="0" indent="0" algn="just">
                <a:lnSpc>
                  <a:spcPct val="140000"/>
                </a:lnSpc>
                <a:spcBef>
                  <a:spcPct val="0"/>
                </a:spcBef>
                <a:buNone/>
              </a:pPr>
              <a:r>
                <a:rPr lang="en-US" altLang="zh-CN" sz="1800" dirty="0">
                  <a:ea typeface="楷体_GB2312" pitchFamily="1" charset="-122"/>
                </a:rPr>
                <a:t> b</a:t>
              </a:r>
              <a:endParaRPr lang="en-US" altLang="zh-CN" sz="1800" dirty="0">
                <a:ea typeface="楷体_GB2312" pitchFamily="1" charset="-122"/>
              </a:endParaRPr>
            </a:p>
          </p:txBody>
        </p:sp>
        <p:sp>
          <p:nvSpPr>
            <p:cNvPr id="175113" name="Text Box 22"/>
            <p:cNvSpPr txBox="1"/>
            <p:nvPr/>
          </p:nvSpPr>
          <p:spPr>
            <a:xfrm>
              <a:off x="1872" y="1871"/>
              <a:ext cx="341" cy="714"/>
            </a:xfrm>
            <a:prstGeom prst="rect">
              <a:avLst/>
            </a:prstGeom>
            <a:noFill/>
            <a:ln w="38100">
              <a:noFill/>
            </a:ln>
          </p:spPr>
          <p:txBody>
            <a:bodyPr lIns="0" tIns="0" rIns="0" bIns="0"/>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just">
                <a:lnSpc>
                  <a:spcPct val="64000"/>
                </a:lnSpc>
                <a:spcBef>
                  <a:spcPct val="0"/>
                </a:spcBef>
                <a:buNone/>
              </a:pPr>
              <a:r>
                <a:rPr lang="en-US" altLang="zh-CN" sz="1800" dirty="0">
                  <a:ea typeface="楷体_GB2312" pitchFamily="1" charset="-122"/>
                </a:rPr>
                <a:t>+</a:t>
              </a:r>
              <a:endParaRPr lang="en-US" altLang="zh-CN" sz="1800" dirty="0">
                <a:ea typeface="楷体_GB2312" pitchFamily="1" charset="-122"/>
              </a:endParaRPr>
            </a:p>
            <a:p>
              <a:pPr marL="0" lvl="0" indent="0" algn="just">
                <a:lnSpc>
                  <a:spcPct val="96000"/>
                </a:lnSpc>
                <a:spcBef>
                  <a:spcPct val="0"/>
                </a:spcBef>
                <a:buNone/>
              </a:pPr>
              <a:r>
                <a:rPr lang="en-US" altLang="zh-CN" sz="1800" dirty="0">
                  <a:ea typeface="楷体_GB2312" pitchFamily="1" charset="-122"/>
                </a:rPr>
                <a:t>U</a:t>
              </a:r>
              <a:r>
                <a:rPr lang="en-US" altLang="zh-CN" sz="1800" baseline="-25000" dirty="0">
                  <a:ea typeface="楷体_GB2312" pitchFamily="1" charset="-122"/>
                </a:rPr>
                <a:t>OC</a:t>
              </a:r>
              <a:endParaRPr lang="en-US" altLang="zh-CN" sz="1800" baseline="-25000" dirty="0">
                <a:ea typeface="楷体_GB2312" pitchFamily="1" charset="-122"/>
              </a:endParaRPr>
            </a:p>
            <a:p>
              <a:pPr marL="0" lvl="0" indent="0" algn="just">
                <a:lnSpc>
                  <a:spcPct val="64000"/>
                </a:lnSpc>
                <a:spcBef>
                  <a:spcPct val="0"/>
                </a:spcBef>
                <a:buNone/>
              </a:pPr>
              <a:r>
                <a:rPr lang="en-US" altLang="zh-CN" sz="1800" dirty="0">
                  <a:latin typeface="宋体" pitchFamily="2" charset="-122"/>
                  <a:ea typeface="楷体_GB2312" pitchFamily="1" charset="-122"/>
                </a:rPr>
                <a:t>-</a:t>
              </a:r>
              <a:endParaRPr lang="en-US" altLang="zh-CN" sz="1800" dirty="0">
                <a:latin typeface="宋体" pitchFamily="2" charset="-122"/>
                <a:ea typeface="楷体_GB2312" pitchFamily="1" charset="-122"/>
              </a:endParaRPr>
            </a:p>
            <a:p>
              <a:pPr marL="0" lvl="0" indent="0" algn="just">
                <a:lnSpc>
                  <a:spcPct val="96000"/>
                </a:lnSpc>
                <a:spcBef>
                  <a:spcPct val="0"/>
                </a:spcBef>
                <a:buNone/>
              </a:pPr>
              <a:endParaRPr lang="en-US" altLang="zh-CN" sz="1800" dirty="0">
                <a:ea typeface="楷体_GB2312" pitchFamily="1" charset="-122"/>
              </a:endParaRPr>
            </a:p>
            <a:p>
              <a:pPr marL="0" lvl="0" indent="0" algn="just">
                <a:lnSpc>
                  <a:spcPct val="96000"/>
                </a:lnSpc>
                <a:spcBef>
                  <a:spcPct val="0"/>
                </a:spcBef>
                <a:buNone/>
              </a:pPr>
              <a:r>
                <a:rPr lang="en-US" altLang="zh-CN" sz="1800" dirty="0">
                  <a:ea typeface="楷体_GB2312" pitchFamily="1" charset="-122"/>
                </a:rPr>
                <a:t>R</a:t>
              </a:r>
              <a:r>
                <a:rPr lang="en-US" altLang="zh-CN" sz="1800" baseline="-25000" dirty="0">
                  <a:ea typeface="楷体_GB2312" pitchFamily="1" charset="-122"/>
                </a:rPr>
                <a:t>i</a:t>
              </a:r>
              <a:endParaRPr lang="en-US" altLang="zh-CN" sz="1800" dirty="0">
                <a:ea typeface="楷体_GB2312" pitchFamily="1" charset="-122"/>
              </a:endParaRPr>
            </a:p>
          </p:txBody>
        </p:sp>
        <p:sp>
          <p:nvSpPr>
            <p:cNvPr id="175114" name="Line 23"/>
            <p:cNvSpPr/>
            <p:nvPr/>
          </p:nvSpPr>
          <p:spPr>
            <a:xfrm flipH="1">
              <a:off x="1770" y="2602"/>
              <a:ext cx="803" cy="0"/>
            </a:xfrm>
            <a:prstGeom prst="line">
              <a:avLst/>
            </a:prstGeom>
            <a:ln w="38100" cap="flat" cmpd="sng">
              <a:solidFill>
                <a:srgbClr val="000000"/>
              </a:solidFill>
              <a:prstDash val="solid"/>
              <a:headEnd type="none" w="med" len="med"/>
              <a:tailEnd type="none" w="med" len="med"/>
            </a:ln>
          </p:spPr>
        </p:sp>
        <p:sp>
          <p:nvSpPr>
            <p:cNvPr id="175115" name="Freeform 24"/>
            <p:cNvSpPr/>
            <p:nvPr/>
          </p:nvSpPr>
          <p:spPr>
            <a:xfrm flipH="1">
              <a:off x="2114" y="1766"/>
              <a:ext cx="151" cy="72"/>
            </a:xfrm>
            <a:custGeom>
              <a:avLst/>
              <a:gdLst/>
              <a:ahLst/>
              <a:cxnLst>
                <a:cxn ang="0">
                  <a:pos x="107" y="0"/>
                </a:cxn>
                <a:cxn ang="0">
                  <a:pos x="86" y="24"/>
                </a:cxn>
                <a:cxn ang="0">
                  <a:pos x="110" y="53"/>
                </a:cxn>
                <a:cxn ang="0">
                  <a:pos x="0" y="24"/>
                </a:cxn>
                <a:cxn ang="0">
                  <a:pos x="107" y="0"/>
                </a:cxn>
              </a:cxnLst>
              <a:pathLst>
                <a:path w="177" h="84">
                  <a:moveTo>
                    <a:pt x="174" y="0"/>
                  </a:moveTo>
                  <a:lnTo>
                    <a:pt x="138" y="39"/>
                  </a:lnTo>
                  <a:lnTo>
                    <a:pt x="177" y="84"/>
                  </a:lnTo>
                  <a:lnTo>
                    <a:pt x="0" y="39"/>
                  </a:lnTo>
                  <a:lnTo>
                    <a:pt x="174" y="0"/>
                  </a:lnTo>
                  <a:close/>
                </a:path>
              </a:pathLst>
            </a:custGeom>
            <a:solidFill>
              <a:srgbClr val="000000">
                <a:alpha val="100000"/>
              </a:srgbClr>
            </a:solidFill>
            <a:ln w="38100" cap="flat" cmpd="sng">
              <a:solidFill>
                <a:srgbClr val="000000">
                  <a:alpha val="100000"/>
                </a:srgbClr>
              </a:solidFill>
              <a:prstDash val="solid"/>
              <a:round/>
              <a:headEnd type="none" w="med" len="med"/>
              <a:tailEnd type="none" w="med" len="med"/>
            </a:ln>
          </p:spPr>
          <p:txBody>
            <a:bodyPr/>
            <a:p>
              <a:endParaRPr lang="zh-CN" altLang="en-US"/>
            </a:p>
          </p:txBody>
        </p:sp>
        <p:sp>
          <p:nvSpPr>
            <p:cNvPr id="175116" name="Oval 25"/>
            <p:cNvSpPr/>
            <p:nvPr/>
          </p:nvSpPr>
          <p:spPr>
            <a:xfrm flipH="1">
              <a:off x="2331" y="2565"/>
              <a:ext cx="75" cy="75"/>
            </a:xfrm>
            <a:prstGeom prst="ellipse">
              <a:avLst/>
            </a:prstGeom>
            <a:solidFill>
              <a:srgbClr val="CCFFFF"/>
            </a:solidFill>
            <a:ln w="3810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endParaRPr lang="zh-CN" altLang="en-US" dirty="0"/>
            </a:p>
          </p:txBody>
        </p:sp>
        <p:sp>
          <p:nvSpPr>
            <p:cNvPr id="175117" name="Line 26"/>
            <p:cNvSpPr/>
            <p:nvPr/>
          </p:nvSpPr>
          <p:spPr>
            <a:xfrm flipH="1">
              <a:off x="1770" y="1799"/>
              <a:ext cx="803" cy="0"/>
            </a:xfrm>
            <a:prstGeom prst="line">
              <a:avLst/>
            </a:prstGeom>
            <a:ln w="38100" cap="flat" cmpd="sng">
              <a:solidFill>
                <a:srgbClr val="000000"/>
              </a:solidFill>
              <a:prstDash val="solid"/>
              <a:headEnd type="none" w="med" len="med"/>
              <a:tailEnd type="none" w="med" len="med"/>
            </a:ln>
          </p:spPr>
        </p:sp>
        <p:sp>
          <p:nvSpPr>
            <p:cNvPr id="175118" name="Oval 27"/>
            <p:cNvSpPr/>
            <p:nvPr/>
          </p:nvSpPr>
          <p:spPr>
            <a:xfrm flipH="1">
              <a:off x="2331" y="1762"/>
              <a:ext cx="75" cy="75"/>
            </a:xfrm>
            <a:prstGeom prst="ellipse">
              <a:avLst/>
            </a:prstGeom>
            <a:solidFill>
              <a:srgbClr val="CCFFFF"/>
            </a:solidFill>
            <a:ln w="3810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endParaRPr lang="zh-CN" altLang="en-US" dirty="0"/>
            </a:p>
          </p:txBody>
        </p:sp>
        <p:sp>
          <p:nvSpPr>
            <p:cNvPr id="175119" name="Line 28"/>
            <p:cNvSpPr/>
            <p:nvPr/>
          </p:nvSpPr>
          <p:spPr>
            <a:xfrm>
              <a:off x="2590" y="1805"/>
              <a:ext cx="0" cy="799"/>
            </a:xfrm>
            <a:prstGeom prst="line">
              <a:avLst/>
            </a:prstGeom>
            <a:ln w="38100" cap="flat" cmpd="sng">
              <a:solidFill>
                <a:srgbClr val="000000"/>
              </a:solidFill>
              <a:prstDash val="solid"/>
              <a:headEnd type="none" w="med" len="med"/>
              <a:tailEnd type="none" w="med" len="med"/>
            </a:ln>
          </p:spPr>
        </p:sp>
        <p:sp>
          <p:nvSpPr>
            <p:cNvPr id="175120" name="Rectangle 29"/>
            <p:cNvSpPr/>
            <p:nvPr/>
          </p:nvSpPr>
          <p:spPr>
            <a:xfrm>
              <a:off x="2539" y="2101"/>
              <a:ext cx="102" cy="246"/>
            </a:xfrm>
            <a:prstGeom prst="rect">
              <a:avLst/>
            </a:prstGeom>
            <a:solidFill>
              <a:srgbClr val="CCFFFF"/>
            </a:solidFill>
            <a:ln w="38100" cap="flat" cmpd="sng">
              <a:solidFill>
                <a:srgbClr val="0000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endParaRPr lang="zh-CN" altLang="en-US" dirty="0"/>
            </a:p>
          </p:txBody>
        </p:sp>
        <p:sp>
          <p:nvSpPr>
            <p:cNvPr id="175121" name="Line 30"/>
            <p:cNvSpPr/>
            <p:nvPr/>
          </p:nvSpPr>
          <p:spPr>
            <a:xfrm flipV="1">
              <a:off x="2471" y="2075"/>
              <a:ext cx="256" cy="255"/>
            </a:xfrm>
            <a:prstGeom prst="line">
              <a:avLst/>
            </a:prstGeom>
            <a:ln w="38100" cap="flat" cmpd="sng">
              <a:solidFill>
                <a:srgbClr val="000000"/>
              </a:solidFill>
              <a:prstDash val="solid"/>
              <a:headEnd type="none" w="med" len="med"/>
              <a:tailEnd type="none" w="med" len="med"/>
            </a:ln>
          </p:spPr>
        </p:sp>
        <p:sp>
          <p:nvSpPr>
            <p:cNvPr id="175122" name="Freeform 31"/>
            <p:cNvSpPr/>
            <p:nvPr/>
          </p:nvSpPr>
          <p:spPr>
            <a:xfrm rot="-8100000" flipH="1">
              <a:off x="2710" y="1990"/>
              <a:ext cx="68" cy="153"/>
            </a:xfrm>
            <a:custGeom>
              <a:avLst/>
              <a:gdLst/>
              <a:ahLst/>
              <a:cxnLst>
                <a:cxn ang="0">
                  <a:pos x="0" y="0"/>
                </a:cxn>
                <a:cxn ang="0">
                  <a:pos x="25" y="25"/>
                </a:cxn>
                <a:cxn ang="0">
                  <a:pos x="49" y="0"/>
                </a:cxn>
                <a:cxn ang="0">
                  <a:pos x="25" y="111"/>
                </a:cxn>
                <a:cxn ang="0">
                  <a:pos x="0" y="0"/>
                </a:cxn>
              </a:cxnLst>
              <a:pathLst>
                <a:path w="80" h="180">
                  <a:moveTo>
                    <a:pt x="0" y="0"/>
                  </a:moveTo>
                  <a:lnTo>
                    <a:pt x="40" y="40"/>
                  </a:lnTo>
                  <a:lnTo>
                    <a:pt x="80" y="0"/>
                  </a:lnTo>
                  <a:lnTo>
                    <a:pt x="40" y="180"/>
                  </a:lnTo>
                  <a:lnTo>
                    <a:pt x="0" y="0"/>
                  </a:lnTo>
                  <a:close/>
                </a:path>
              </a:pathLst>
            </a:custGeom>
            <a:solidFill>
              <a:srgbClr val="000000">
                <a:alpha val="100000"/>
              </a:srgbClr>
            </a:solidFill>
            <a:ln w="38100" cap="flat" cmpd="sng">
              <a:solidFill>
                <a:srgbClr val="000000">
                  <a:alpha val="100000"/>
                </a:srgbClr>
              </a:solidFill>
              <a:prstDash val="solid"/>
              <a:round/>
              <a:headEnd type="none" w="med" len="med"/>
              <a:tailEnd type="none" w="med" len="med"/>
            </a:ln>
          </p:spPr>
          <p:txBody>
            <a:bodyPr/>
            <a:p>
              <a:endParaRPr lang="zh-CN" altLang="en-US"/>
            </a:p>
          </p:txBody>
        </p:sp>
        <p:sp>
          <p:nvSpPr>
            <p:cNvPr id="175123" name="Line 32"/>
            <p:cNvSpPr/>
            <p:nvPr/>
          </p:nvSpPr>
          <p:spPr>
            <a:xfrm>
              <a:off x="1770" y="1805"/>
              <a:ext cx="0" cy="799"/>
            </a:xfrm>
            <a:prstGeom prst="line">
              <a:avLst/>
            </a:prstGeom>
            <a:ln w="38100" cap="flat" cmpd="sng">
              <a:solidFill>
                <a:srgbClr val="000000"/>
              </a:solidFill>
              <a:prstDash val="solid"/>
              <a:headEnd type="none" w="med" len="med"/>
              <a:tailEnd type="none" w="med" len="med"/>
            </a:ln>
          </p:spPr>
        </p:sp>
        <p:sp>
          <p:nvSpPr>
            <p:cNvPr id="175124" name="Rectangle 33"/>
            <p:cNvSpPr/>
            <p:nvPr/>
          </p:nvSpPr>
          <p:spPr>
            <a:xfrm>
              <a:off x="1719" y="2296"/>
              <a:ext cx="102" cy="245"/>
            </a:xfrm>
            <a:prstGeom prst="rect">
              <a:avLst/>
            </a:prstGeom>
            <a:solidFill>
              <a:srgbClr val="CCFFFF"/>
            </a:solidFill>
            <a:ln w="38100" cap="flat" cmpd="sng">
              <a:solidFill>
                <a:srgbClr val="0000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endParaRPr lang="zh-CN" altLang="en-US" dirty="0"/>
            </a:p>
          </p:txBody>
        </p:sp>
        <p:sp>
          <p:nvSpPr>
            <p:cNvPr id="175125" name="Oval 34"/>
            <p:cNvSpPr/>
            <p:nvPr/>
          </p:nvSpPr>
          <p:spPr>
            <a:xfrm>
              <a:off x="1668" y="1956"/>
              <a:ext cx="205" cy="204"/>
            </a:xfrm>
            <a:prstGeom prst="ellipse">
              <a:avLst/>
            </a:prstGeom>
            <a:noFill/>
            <a:ln w="3810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endParaRPr lang="zh-CN" altLang="en-US" dirty="0"/>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36546">
                                            <p:txEl>
                                              <p:charRg st="0" end="15"/>
                                            </p:txEl>
                                          </p:spTgt>
                                        </p:tgtEl>
                                        <p:attrNameLst>
                                          <p:attrName>style.visibility</p:attrName>
                                        </p:attrNameLst>
                                      </p:cBhvr>
                                      <p:to>
                                        <p:strVal val="visible"/>
                                      </p:to>
                                    </p:set>
                                    <p:animEffect transition="in" filter="wipe(left)">
                                      <p:cBhvr>
                                        <p:cTn id="7" dur="500"/>
                                        <p:tgtEl>
                                          <p:spTgt spid="236546">
                                            <p:txEl>
                                              <p:charRg st="0" end="15"/>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36547"/>
                                        </p:tgtEl>
                                        <p:attrNameLst>
                                          <p:attrName>style.visibility</p:attrName>
                                        </p:attrNameLst>
                                      </p:cBhvr>
                                      <p:to>
                                        <p:strVal val="visible"/>
                                      </p:to>
                                    </p:set>
                                    <p:animEffect transition="in" filter="blinds(horizontal)">
                                      <p:cBhvr>
                                        <p:cTn id="12" dur="500"/>
                                        <p:tgtEl>
                                          <p:spTgt spid="236547"/>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499"/>
                                          </p:stCondLst>
                                        </p:cTn>
                                        <p:tgtEl>
                                          <p:spTgt spid="23654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grpId="0" nodeType="clickEffect">
                                  <p:stCondLst>
                                    <p:cond delay="0"/>
                                  </p:stCondLst>
                                  <p:childTnLst>
                                    <p:set>
                                      <p:cBhvr>
                                        <p:cTn id="20" dur="1" fill="hold">
                                          <p:stCondLst>
                                            <p:cond delay="0"/>
                                          </p:stCondLst>
                                        </p:cTn>
                                        <p:tgtEl>
                                          <p:spTgt spid="236562"/>
                                        </p:tgtEl>
                                        <p:attrNameLst>
                                          <p:attrName>style.visibility</p:attrName>
                                        </p:attrNameLst>
                                      </p:cBhvr>
                                      <p:to>
                                        <p:strVal val="visible"/>
                                      </p:to>
                                    </p:set>
                                    <p:animEffect transition="in" filter="blinds(horizontal)">
                                      <p:cBhvr>
                                        <p:cTn id="21" dur="500"/>
                                        <p:tgtEl>
                                          <p:spTgt spid="236562"/>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499"/>
                                          </p:stCondLst>
                                        </p:cTn>
                                        <p:tgtEl>
                                          <p:spTgt spid="2365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6546" grpId="0" build="p"/>
      <p:bldP spid="236547" grpId="0"/>
      <p:bldP spid="236562" grpId="0"/>
    </p:bld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8658" name="Rectangle 2"/>
          <p:cNvSpPr>
            <a:spLocks noGrp="1"/>
          </p:cNvSpPr>
          <p:nvPr>
            <p:ph type="ctrTitle"/>
          </p:nvPr>
        </p:nvSpPr>
        <p:spPr>
          <a:xfrm>
            <a:off x="1524000" y="609600"/>
            <a:ext cx="9144000" cy="685800"/>
          </a:xfrm>
        </p:spPr>
        <p:txBody>
          <a:bodyPr vert="horz" wrap="square" lIns="91440" tIns="45720" rIns="91440" bIns="45720" anchor="ctr" anchorCtr="0"/>
          <a:p>
            <a:pPr eaLnBrk="1" hangingPunct="1">
              <a:buClrTx/>
              <a:buSzTx/>
              <a:buFontTx/>
            </a:pPr>
            <a:r>
              <a:rPr kumimoji="1" lang="en-US" altLang="zh-CN" sz="3200" b="1" kern="1200" dirty="0">
                <a:latin typeface="+mj-lt"/>
                <a:ea typeface="楷体_GB2312" pitchFamily="1" charset="-122"/>
                <a:cs typeface="+mj-cs"/>
              </a:rPr>
              <a:t>§4</a:t>
            </a:r>
            <a:r>
              <a:rPr kumimoji="1" lang="zh-CN" altLang="en-US" sz="3200" b="1" kern="1200" dirty="0">
                <a:latin typeface="+mj-lt"/>
                <a:ea typeface="楷体_GB2312" pitchFamily="1" charset="-122"/>
                <a:cs typeface="+mj-cs"/>
              </a:rPr>
              <a:t>－</a:t>
            </a:r>
            <a:r>
              <a:rPr kumimoji="1" lang="en-US" altLang="zh-CN" sz="3200" b="1" kern="1200" dirty="0">
                <a:latin typeface="+mj-lt"/>
                <a:ea typeface="楷体_GB2312" pitchFamily="1" charset="-122"/>
                <a:cs typeface="+mj-cs"/>
              </a:rPr>
              <a:t>4  </a:t>
            </a:r>
            <a:r>
              <a:rPr kumimoji="1" lang="zh-CN" altLang="en-US" sz="3200" b="1" kern="1200" dirty="0">
                <a:latin typeface="+mj-lt"/>
                <a:ea typeface="楷体_GB2312" pitchFamily="1" charset="-122"/>
                <a:cs typeface="+mj-cs"/>
              </a:rPr>
              <a:t>最大功率传输定理</a:t>
            </a:r>
            <a:r>
              <a:rPr kumimoji="1" lang="zh-CN" altLang="en-US" sz="3200" kern="1200" dirty="0">
                <a:latin typeface="+mj-lt"/>
                <a:ea typeface="楷体_GB2312" pitchFamily="1" charset="-122"/>
                <a:cs typeface="+mj-cs"/>
              </a:rPr>
              <a:t> </a:t>
            </a:r>
            <a:endParaRPr kumimoji="1" lang="zh-CN" altLang="en-US" sz="3200" kern="1200" dirty="0">
              <a:latin typeface="+mj-lt"/>
              <a:ea typeface="楷体_GB2312" pitchFamily="1" charset="-122"/>
              <a:cs typeface="+mj-cs"/>
            </a:endParaRPr>
          </a:p>
        </p:txBody>
      </p:sp>
      <p:sp>
        <p:nvSpPr>
          <p:cNvPr id="198659" name="Text Box 3"/>
          <p:cNvSpPr txBox="1"/>
          <p:nvPr/>
        </p:nvSpPr>
        <p:spPr>
          <a:xfrm>
            <a:off x="2133600" y="1447800"/>
            <a:ext cx="8001000" cy="230695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lnSpc>
                <a:spcPct val="150000"/>
              </a:lnSpc>
              <a:spcBef>
                <a:spcPct val="50000"/>
              </a:spcBef>
              <a:buNone/>
            </a:pPr>
            <a:r>
              <a:rPr lang="en-US" altLang="zh-CN" sz="2400" b="1" dirty="0">
                <a:ea typeface="楷体_GB2312" pitchFamily="1" charset="-122"/>
              </a:rPr>
              <a:t>        </a:t>
            </a:r>
            <a:r>
              <a:rPr lang="zh-CN" altLang="en-US" sz="2400" b="1" dirty="0">
                <a:ea typeface="楷体_GB2312" pitchFamily="1" charset="-122"/>
              </a:rPr>
              <a:t>本节介绍戴维宁定理的一个重要应用。在测量、电子和信息工程的电子设备设计中，常常遇到电阻负载如何从电路获得最大功率的问题。这类问题可以抽象为图</a:t>
            </a:r>
            <a:r>
              <a:rPr lang="en-US" altLang="zh-CN" sz="2400" b="1" dirty="0">
                <a:ea typeface="楷体_GB2312" pitchFamily="1" charset="-122"/>
              </a:rPr>
              <a:t>(a)</a:t>
            </a:r>
            <a:r>
              <a:rPr lang="zh-CN" altLang="en-US" sz="2400" b="1" dirty="0">
                <a:ea typeface="楷体_GB2312" pitchFamily="1" charset="-122"/>
              </a:rPr>
              <a:t>所示的电路模型来分析 </a:t>
            </a:r>
            <a:endParaRPr lang="zh-CN" altLang="en-US" sz="2400" b="1" dirty="0">
              <a:ea typeface="楷体_GB2312" pitchFamily="1" charset="-122"/>
            </a:endParaRPr>
          </a:p>
        </p:txBody>
      </p:sp>
      <p:graphicFrame>
        <p:nvGraphicFramePr>
          <p:cNvPr id="198660" name="Object 4"/>
          <p:cNvGraphicFramePr>
            <a:graphicFrameLocks noChangeAspect="1"/>
          </p:cNvGraphicFramePr>
          <p:nvPr/>
        </p:nvGraphicFramePr>
        <p:xfrm>
          <a:off x="3733800" y="3962400"/>
          <a:ext cx="4648200" cy="1808163"/>
        </p:xfrm>
        <a:graphic>
          <a:graphicData uri="http://schemas.openxmlformats.org/presentationml/2006/ole">
            <mc:AlternateContent xmlns:mc="http://schemas.openxmlformats.org/markup-compatibility/2006">
              <mc:Choice xmlns:v="urn:schemas-microsoft-com:vml" Requires="v">
                <p:oleObj spid="_x0000_s3327" name="" r:id="rId1" imgW="12077700" imgH="4699000" progId="Photoshop.Image.5">
                  <p:embed/>
                </p:oleObj>
              </mc:Choice>
              <mc:Fallback>
                <p:oleObj name="" r:id="rId1" imgW="12077700" imgH="4699000" progId="Photoshop.Image.5">
                  <p:embed/>
                  <p:pic>
                    <p:nvPicPr>
                      <p:cNvPr id="0" name="图片 3326"/>
                      <p:cNvPicPr/>
                      <p:nvPr/>
                    </p:nvPicPr>
                    <p:blipFill>
                      <a:blip r:embed="rId2"/>
                      <a:stretch>
                        <a:fillRect/>
                      </a:stretch>
                    </p:blipFill>
                    <p:spPr>
                      <a:xfrm>
                        <a:off x="3733800" y="3962400"/>
                        <a:ext cx="4648200" cy="1808163"/>
                      </a:xfrm>
                      <a:prstGeom prst="rect">
                        <a:avLst/>
                      </a:prstGeom>
                      <a:noFill/>
                      <a:ln w="38100">
                        <a:noFill/>
                        <a:miter/>
                      </a:ln>
                    </p:spPr>
                  </p:pic>
                </p:oleObj>
              </mc:Fallback>
            </mc:AlternateContent>
          </a:graphicData>
        </a:graphic>
      </p:graphicFrame>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198658">
                                            <p:txEl>
                                              <p:charRg st="0" end="16"/>
                                            </p:txEl>
                                          </p:spTgt>
                                        </p:tgtEl>
                                        <p:attrNameLst>
                                          <p:attrName>style.visibility</p:attrName>
                                        </p:attrNameLst>
                                      </p:cBhvr>
                                      <p:to>
                                        <p:strVal val="visible"/>
                                      </p:to>
                                    </p:set>
                                    <p:animEffect transition="in" filter="dissolve">
                                      <p:cBhvr>
                                        <p:cTn id="7" dur="500"/>
                                        <p:tgtEl>
                                          <p:spTgt spid="198658">
                                            <p:txEl>
                                              <p:charRg st="0" end="16"/>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98659">
                                            <p:txEl>
                                              <p:charRg st="0" end="93"/>
                                            </p:txEl>
                                          </p:spTgt>
                                        </p:tgtEl>
                                        <p:attrNameLst>
                                          <p:attrName>style.visibility</p:attrName>
                                        </p:attrNameLst>
                                      </p:cBhvr>
                                      <p:to>
                                        <p:strVal val="visible"/>
                                      </p:to>
                                    </p:set>
                                    <p:animEffect transition="in" filter="dissolve">
                                      <p:cBhvr>
                                        <p:cTn id="12" dur="500"/>
                                        <p:tgtEl>
                                          <p:spTgt spid="198659">
                                            <p:txEl>
                                              <p:charRg st="0" end="9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98660"/>
                                        </p:tgtEl>
                                        <p:attrNameLst>
                                          <p:attrName>style.visibility</p:attrName>
                                        </p:attrNameLst>
                                      </p:cBhvr>
                                      <p:to>
                                        <p:strVal val="visible"/>
                                      </p:to>
                                    </p:set>
                                    <p:animEffect transition="in" filter="dissolve">
                                      <p:cBhvr>
                                        <p:cTn id="17" dur="500"/>
                                        <p:tgtEl>
                                          <p:spTgt spid="1986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8658" grpId="0" advAuto="1000" build="p"/>
      <p:bldP spid="198659" grpId="0" build="p"/>
    </p:bld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9682" name="Text Box 2"/>
          <p:cNvSpPr txBox="1"/>
          <p:nvPr/>
        </p:nvSpPr>
        <p:spPr>
          <a:xfrm>
            <a:off x="2133600" y="3200400"/>
            <a:ext cx="8001000" cy="230695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just" eaLnBrk="1" hangingPunct="1">
              <a:lnSpc>
                <a:spcPct val="150000"/>
              </a:lnSpc>
              <a:spcBef>
                <a:spcPct val="50000"/>
              </a:spcBef>
              <a:buNone/>
            </a:pPr>
            <a:r>
              <a:rPr lang="en-US" altLang="zh-CN" sz="2400" b="1" dirty="0">
                <a:ea typeface="楷体_GB2312" pitchFamily="1" charset="-122"/>
              </a:rPr>
              <a:t>        </a:t>
            </a:r>
            <a:r>
              <a:rPr lang="zh-CN" altLang="en-US" sz="2400" b="1" dirty="0">
                <a:ea typeface="楷体_GB2312" pitchFamily="1" charset="-122"/>
              </a:rPr>
              <a:t>网络</a:t>
            </a:r>
            <a:r>
              <a:rPr lang="en-US" altLang="zh-CN" sz="2400" b="1" dirty="0">
                <a:ea typeface="楷体_GB2312" pitchFamily="1" charset="-122"/>
              </a:rPr>
              <a:t>N</a:t>
            </a:r>
            <a:r>
              <a:rPr lang="zh-CN" altLang="en-US" sz="2400" b="1" dirty="0">
                <a:ea typeface="楷体_GB2312" pitchFamily="1" charset="-122"/>
              </a:rPr>
              <a:t>表示供给电阻负载能量的含源线性电阻单口网络，它可用戴维宁等效电路来代替，如图</a:t>
            </a:r>
            <a:r>
              <a:rPr lang="en-US" altLang="zh-CN" sz="2400" b="1" dirty="0">
                <a:ea typeface="楷体_GB2312" pitchFamily="1" charset="-122"/>
              </a:rPr>
              <a:t>(b)</a:t>
            </a:r>
            <a:r>
              <a:rPr lang="zh-CN" altLang="en-US" sz="2400" b="1" dirty="0">
                <a:ea typeface="楷体_GB2312" pitchFamily="1" charset="-122"/>
              </a:rPr>
              <a:t>所示。电阻</a:t>
            </a:r>
            <a:r>
              <a:rPr lang="en-US" altLang="zh-CN" sz="2400" b="1" i="1" dirty="0">
                <a:ea typeface="楷体_GB2312" pitchFamily="1" charset="-122"/>
              </a:rPr>
              <a:t>R</a:t>
            </a:r>
            <a:r>
              <a:rPr lang="en-US" altLang="zh-CN" sz="2400" b="1" baseline="-30000" dirty="0">
                <a:ea typeface="楷体_GB2312" pitchFamily="1" charset="-122"/>
              </a:rPr>
              <a:t>L</a:t>
            </a:r>
            <a:r>
              <a:rPr lang="zh-CN" altLang="en-US" sz="2400" b="1" dirty="0">
                <a:ea typeface="楷体_GB2312" pitchFamily="1" charset="-122"/>
              </a:rPr>
              <a:t>表示获得能量的负载。此处要讨论的问题是电阻</a:t>
            </a:r>
            <a:r>
              <a:rPr lang="en-US" altLang="zh-CN" sz="2400" b="1" i="1" dirty="0">
                <a:ea typeface="楷体_GB2312" pitchFamily="1" charset="-122"/>
              </a:rPr>
              <a:t>R</a:t>
            </a:r>
            <a:r>
              <a:rPr lang="en-US" altLang="zh-CN" sz="2400" b="1" baseline="-30000" dirty="0">
                <a:ea typeface="楷体_GB2312" pitchFamily="1" charset="-122"/>
              </a:rPr>
              <a:t>L</a:t>
            </a:r>
            <a:r>
              <a:rPr lang="zh-CN" altLang="en-US" sz="2400" b="1" dirty="0">
                <a:ea typeface="楷体_GB2312" pitchFamily="1" charset="-122"/>
              </a:rPr>
              <a:t>为何值时，可以从单口网络获得最大功率。</a:t>
            </a:r>
            <a:endParaRPr lang="zh-CN" altLang="en-US" sz="2400" b="1" dirty="0">
              <a:ea typeface="楷体_GB2312" pitchFamily="1" charset="-122"/>
            </a:endParaRPr>
          </a:p>
        </p:txBody>
      </p:sp>
      <p:graphicFrame>
        <p:nvGraphicFramePr>
          <p:cNvPr id="199683" name="Object 3"/>
          <p:cNvGraphicFramePr>
            <a:graphicFrameLocks noChangeAspect="1"/>
          </p:cNvGraphicFramePr>
          <p:nvPr/>
        </p:nvGraphicFramePr>
        <p:xfrm>
          <a:off x="3733800" y="914400"/>
          <a:ext cx="4648200" cy="1808163"/>
        </p:xfrm>
        <a:graphic>
          <a:graphicData uri="http://schemas.openxmlformats.org/presentationml/2006/ole">
            <mc:AlternateContent xmlns:mc="http://schemas.openxmlformats.org/markup-compatibility/2006">
              <mc:Choice xmlns:v="urn:schemas-microsoft-com:vml" Requires="v">
                <p:oleObj spid="_x0000_s3102" name="" r:id="rId1" imgW="12077700" imgH="4699000" progId="Photoshop.Image.5">
                  <p:embed/>
                </p:oleObj>
              </mc:Choice>
              <mc:Fallback>
                <p:oleObj name="" r:id="rId1" imgW="12077700" imgH="4699000" progId="Photoshop.Image.5">
                  <p:embed/>
                  <p:pic>
                    <p:nvPicPr>
                      <p:cNvPr id="0" name="图片 3101"/>
                      <p:cNvPicPr/>
                      <p:nvPr/>
                    </p:nvPicPr>
                    <p:blipFill>
                      <a:blip r:embed="rId2"/>
                      <a:stretch>
                        <a:fillRect/>
                      </a:stretch>
                    </p:blipFill>
                    <p:spPr>
                      <a:xfrm>
                        <a:off x="3733800" y="914400"/>
                        <a:ext cx="4648200" cy="1808163"/>
                      </a:xfrm>
                      <a:prstGeom prst="rect">
                        <a:avLst/>
                      </a:prstGeom>
                      <a:noFill/>
                      <a:ln w="38100">
                        <a:noFill/>
                        <a:miter/>
                      </a:ln>
                    </p:spPr>
                  </p:pic>
                </p:oleObj>
              </mc:Fallback>
            </mc:AlternateContent>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199683"/>
                                        </p:tgtEl>
                                        <p:attrNameLst>
                                          <p:attrName>style.visibility</p:attrName>
                                        </p:attrNameLst>
                                      </p:cBhvr>
                                      <p:to>
                                        <p:strVal val="visible"/>
                                      </p:to>
                                    </p:set>
                                    <p:animEffect transition="in" filter="dissolve">
                                      <p:cBhvr>
                                        <p:cTn id="7" dur="500"/>
                                        <p:tgtEl>
                                          <p:spTgt spid="19968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99682">
                                            <p:txEl>
                                              <p:charRg st="0" end="102"/>
                                            </p:txEl>
                                          </p:spTgt>
                                        </p:tgtEl>
                                        <p:attrNameLst>
                                          <p:attrName>style.visibility</p:attrName>
                                        </p:attrNameLst>
                                      </p:cBhvr>
                                      <p:to>
                                        <p:strVal val="visible"/>
                                      </p:to>
                                    </p:set>
                                    <p:animEffect transition="in" filter="dissolve">
                                      <p:cBhvr>
                                        <p:cTn id="12" dur="500"/>
                                        <p:tgtEl>
                                          <p:spTgt spid="199682">
                                            <p:txEl>
                                              <p:charRg st="0" end="10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9682" grpId="0" build="p"/>
    </p:bld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00706" name="Rectangle 2"/>
          <p:cNvSpPr/>
          <p:nvPr/>
        </p:nvSpPr>
        <p:spPr>
          <a:xfrm>
            <a:off x="2133600" y="762000"/>
            <a:ext cx="4753610" cy="64516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lnSpc>
                <a:spcPct val="150000"/>
              </a:lnSpc>
              <a:spcBef>
                <a:spcPct val="50000"/>
              </a:spcBef>
              <a:buNone/>
            </a:pPr>
            <a:r>
              <a:rPr lang="en-US" altLang="zh-CN" sz="2400" b="1" dirty="0">
                <a:ea typeface="楷体_GB2312" pitchFamily="1" charset="-122"/>
              </a:rPr>
              <a:t>        </a:t>
            </a:r>
            <a:r>
              <a:rPr lang="zh-CN" altLang="en-US" sz="2400" b="1" dirty="0">
                <a:ea typeface="楷体_GB2312" pitchFamily="1" charset="-122"/>
              </a:rPr>
              <a:t>写出负载</a:t>
            </a:r>
            <a:r>
              <a:rPr lang="en-US" altLang="zh-CN" sz="2400" b="1" i="1" dirty="0">
                <a:ea typeface="楷体_GB2312" pitchFamily="1" charset="-122"/>
              </a:rPr>
              <a:t>R</a:t>
            </a:r>
            <a:r>
              <a:rPr lang="en-US" altLang="zh-CN" sz="2400" b="1" baseline="-30000" dirty="0">
                <a:ea typeface="楷体_GB2312" pitchFamily="1" charset="-122"/>
              </a:rPr>
              <a:t>L</a:t>
            </a:r>
            <a:r>
              <a:rPr lang="zh-CN" altLang="en-US" sz="2400" b="1" dirty="0">
                <a:ea typeface="楷体_GB2312" pitchFamily="1" charset="-122"/>
              </a:rPr>
              <a:t>吸收功率的表达式</a:t>
            </a:r>
            <a:endParaRPr lang="zh-CN" altLang="en-US" sz="2400" b="1" dirty="0">
              <a:ea typeface="楷体_GB2312" pitchFamily="1" charset="-122"/>
            </a:endParaRPr>
          </a:p>
        </p:txBody>
      </p:sp>
      <p:graphicFrame>
        <p:nvGraphicFramePr>
          <p:cNvPr id="200707" name="Object 3"/>
          <p:cNvGraphicFramePr>
            <a:graphicFrameLocks noChangeAspect="1"/>
          </p:cNvGraphicFramePr>
          <p:nvPr/>
        </p:nvGraphicFramePr>
        <p:xfrm>
          <a:off x="3276600" y="1524000"/>
          <a:ext cx="3227388" cy="1062038"/>
        </p:xfrm>
        <a:graphic>
          <a:graphicData uri="http://schemas.openxmlformats.org/presentationml/2006/ole">
            <mc:AlternateContent xmlns:mc="http://schemas.openxmlformats.org/markup-compatibility/2006">
              <mc:Choice xmlns:v="urn:schemas-microsoft-com:vml" Requires="v">
                <p:oleObj spid="_x0000_s3103" name="" r:id="rId1" imgW="1282700" imgH="419100" progId="Equation.3">
                  <p:embed/>
                </p:oleObj>
              </mc:Choice>
              <mc:Fallback>
                <p:oleObj name="" r:id="rId1" imgW="1282700" imgH="419100" progId="Equation.3">
                  <p:embed/>
                  <p:pic>
                    <p:nvPicPr>
                      <p:cNvPr id="0" name="图片 3102"/>
                      <p:cNvPicPr/>
                      <p:nvPr/>
                    </p:nvPicPr>
                    <p:blipFill>
                      <a:blip r:embed="rId2"/>
                      <a:stretch>
                        <a:fillRect/>
                      </a:stretch>
                    </p:blipFill>
                    <p:spPr>
                      <a:xfrm>
                        <a:off x="3276600" y="1524000"/>
                        <a:ext cx="3227388" cy="1062038"/>
                      </a:xfrm>
                      <a:prstGeom prst="rect">
                        <a:avLst/>
                      </a:prstGeom>
                      <a:solidFill>
                        <a:srgbClr val="00FFCC"/>
                      </a:solidFill>
                      <a:ln w="38100">
                        <a:noFill/>
                        <a:miter/>
                      </a:ln>
                    </p:spPr>
                  </p:pic>
                </p:oleObj>
              </mc:Fallback>
            </mc:AlternateContent>
          </a:graphicData>
        </a:graphic>
      </p:graphicFrame>
      <p:sp>
        <p:nvSpPr>
          <p:cNvPr id="200708" name="Text Box 4"/>
          <p:cNvSpPr txBox="1"/>
          <p:nvPr/>
        </p:nvSpPr>
        <p:spPr>
          <a:xfrm>
            <a:off x="2133600" y="2971800"/>
            <a:ext cx="6553200" cy="64516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lnSpc>
                <a:spcPct val="150000"/>
              </a:lnSpc>
              <a:spcBef>
                <a:spcPct val="50000"/>
              </a:spcBef>
              <a:buNone/>
            </a:pPr>
            <a:r>
              <a:rPr lang="en-US" altLang="zh-CN" sz="2400" b="1" dirty="0">
                <a:ea typeface="楷体_GB2312" pitchFamily="1" charset="-122"/>
              </a:rPr>
              <a:t>        </a:t>
            </a:r>
            <a:r>
              <a:rPr lang="zh-CN" altLang="en-US" sz="2400" b="1" dirty="0">
                <a:ea typeface="楷体_GB2312" pitchFamily="1" charset="-122"/>
              </a:rPr>
              <a:t>欲求</a:t>
            </a:r>
            <a:r>
              <a:rPr lang="en-US" altLang="zh-CN" sz="2400" b="1" i="1" dirty="0">
                <a:ea typeface="楷体_GB2312" pitchFamily="1" charset="-122"/>
              </a:rPr>
              <a:t>p</a:t>
            </a:r>
            <a:r>
              <a:rPr lang="zh-CN" altLang="en-US" sz="2400" b="1" dirty="0">
                <a:ea typeface="楷体_GB2312" pitchFamily="1" charset="-122"/>
              </a:rPr>
              <a:t>的最大值，应满足</a:t>
            </a:r>
            <a:r>
              <a:rPr lang="en-US" altLang="zh-CN" sz="2400" b="1" dirty="0">
                <a:ea typeface="楷体_GB2312" pitchFamily="1" charset="-122"/>
              </a:rPr>
              <a:t>d</a:t>
            </a:r>
            <a:r>
              <a:rPr lang="en-US" altLang="zh-CN" sz="2400" b="1" i="1" dirty="0">
                <a:ea typeface="楷体_GB2312" pitchFamily="1" charset="-122"/>
              </a:rPr>
              <a:t>p/</a:t>
            </a:r>
            <a:r>
              <a:rPr lang="en-US" altLang="zh-CN" sz="2400" b="1" dirty="0">
                <a:ea typeface="楷体_GB2312" pitchFamily="1" charset="-122"/>
              </a:rPr>
              <a:t>d</a:t>
            </a:r>
            <a:r>
              <a:rPr lang="en-US" altLang="zh-CN" sz="2400" b="1" i="1" dirty="0">
                <a:ea typeface="楷体_GB2312" pitchFamily="1" charset="-122"/>
              </a:rPr>
              <a:t>R</a:t>
            </a:r>
            <a:r>
              <a:rPr lang="en-US" altLang="zh-CN" sz="2400" b="1" baseline="-30000" dirty="0">
                <a:ea typeface="楷体_GB2312" pitchFamily="1" charset="-122"/>
              </a:rPr>
              <a:t>L</a:t>
            </a:r>
            <a:r>
              <a:rPr lang="en-US" altLang="zh-CN" sz="2400" b="1" dirty="0">
                <a:ea typeface="楷体_GB2312" pitchFamily="1" charset="-122"/>
              </a:rPr>
              <a:t>=0</a:t>
            </a:r>
            <a:r>
              <a:rPr lang="zh-CN" altLang="en-US" sz="2400" b="1" dirty="0">
                <a:ea typeface="楷体_GB2312" pitchFamily="1" charset="-122"/>
              </a:rPr>
              <a:t>，即 </a:t>
            </a:r>
            <a:endParaRPr lang="zh-CN" altLang="en-US" sz="2400" b="1" dirty="0">
              <a:ea typeface="楷体_GB2312" pitchFamily="1" charset="-122"/>
            </a:endParaRPr>
          </a:p>
        </p:txBody>
      </p:sp>
      <p:graphicFrame>
        <p:nvGraphicFramePr>
          <p:cNvPr id="200709" name="Object 5"/>
          <p:cNvGraphicFramePr>
            <a:graphicFrameLocks noChangeAspect="1"/>
          </p:cNvGraphicFramePr>
          <p:nvPr/>
        </p:nvGraphicFramePr>
        <p:xfrm>
          <a:off x="2514600" y="3733800"/>
          <a:ext cx="7269163" cy="1038225"/>
        </p:xfrm>
        <a:graphic>
          <a:graphicData uri="http://schemas.openxmlformats.org/presentationml/2006/ole">
            <mc:AlternateContent xmlns:mc="http://schemas.openxmlformats.org/markup-compatibility/2006">
              <mc:Choice xmlns:v="urn:schemas-microsoft-com:vml" Requires="v">
                <p:oleObj spid="_x0000_s3104" name="" r:id="rId3" imgW="3200400" imgH="457200" progId="Equation.3">
                  <p:embed/>
                </p:oleObj>
              </mc:Choice>
              <mc:Fallback>
                <p:oleObj name="" r:id="rId3" imgW="3200400" imgH="457200" progId="Equation.3">
                  <p:embed/>
                  <p:pic>
                    <p:nvPicPr>
                      <p:cNvPr id="0" name="图片 3103"/>
                      <p:cNvPicPr/>
                      <p:nvPr/>
                    </p:nvPicPr>
                    <p:blipFill>
                      <a:blip r:embed="rId4"/>
                      <a:stretch>
                        <a:fillRect/>
                      </a:stretch>
                    </p:blipFill>
                    <p:spPr>
                      <a:xfrm>
                        <a:off x="2514600" y="3733800"/>
                        <a:ext cx="7269163" cy="1038225"/>
                      </a:xfrm>
                      <a:prstGeom prst="rect">
                        <a:avLst/>
                      </a:prstGeom>
                      <a:solidFill>
                        <a:srgbClr val="00FFCC"/>
                      </a:solidFill>
                      <a:ln w="38100">
                        <a:noFill/>
                        <a:miter/>
                      </a:ln>
                    </p:spPr>
                  </p:pic>
                </p:oleObj>
              </mc:Fallback>
            </mc:AlternateContent>
          </a:graphicData>
        </a:graphic>
      </p:graphicFrame>
      <p:sp>
        <p:nvSpPr>
          <p:cNvPr id="200710" name="Text Box 6"/>
          <p:cNvSpPr txBox="1"/>
          <p:nvPr/>
        </p:nvSpPr>
        <p:spPr>
          <a:xfrm>
            <a:off x="2133600" y="4846638"/>
            <a:ext cx="6629400" cy="64516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lnSpc>
                <a:spcPct val="150000"/>
              </a:lnSpc>
              <a:spcBef>
                <a:spcPct val="50000"/>
              </a:spcBef>
              <a:buNone/>
            </a:pPr>
            <a:r>
              <a:rPr lang="en-US" altLang="zh-CN" sz="2400" b="1" dirty="0">
                <a:ea typeface="楷体_GB2312" pitchFamily="1" charset="-122"/>
              </a:rPr>
              <a:t>        </a:t>
            </a:r>
            <a:r>
              <a:rPr lang="zh-CN" altLang="en-US" sz="2400" b="1" dirty="0">
                <a:ea typeface="楷体_GB2312" pitchFamily="1" charset="-122"/>
              </a:rPr>
              <a:t>由此式求得</a:t>
            </a:r>
            <a:r>
              <a:rPr lang="en-US" altLang="zh-CN" sz="2400" b="1" i="1" dirty="0">
                <a:ea typeface="楷体_GB2312" pitchFamily="1" charset="-122"/>
              </a:rPr>
              <a:t>p</a:t>
            </a:r>
            <a:r>
              <a:rPr lang="zh-CN" altLang="en-US" sz="2400" b="1" dirty="0">
                <a:ea typeface="楷体_GB2312" pitchFamily="1" charset="-122"/>
              </a:rPr>
              <a:t>为极大值或极小值的条件是 </a:t>
            </a:r>
            <a:endParaRPr lang="zh-CN" altLang="en-US" sz="2400" b="1" dirty="0">
              <a:ea typeface="楷体_GB2312" pitchFamily="1" charset="-122"/>
            </a:endParaRPr>
          </a:p>
        </p:txBody>
      </p:sp>
      <p:graphicFrame>
        <p:nvGraphicFramePr>
          <p:cNvPr id="200711" name="Object 7"/>
          <p:cNvGraphicFramePr>
            <a:graphicFrameLocks noChangeAspect="1"/>
          </p:cNvGraphicFramePr>
          <p:nvPr/>
        </p:nvGraphicFramePr>
        <p:xfrm>
          <a:off x="3505200" y="5562600"/>
          <a:ext cx="5257800" cy="457200"/>
        </p:xfrm>
        <a:graphic>
          <a:graphicData uri="http://schemas.openxmlformats.org/presentationml/2006/ole">
            <mc:AlternateContent xmlns:mc="http://schemas.openxmlformats.org/markup-compatibility/2006">
              <mc:Choice xmlns:v="urn:schemas-microsoft-com:vml" Requires="v">
                <p:oleObj spid="_x0000_s3105" name="" r:id="rId5" imgW="2197100" imgH="190500" progId="Equation.3">
                  <p:embed/>
                </p:oleObj>
              </mc:Choice>
              <mc:Fallback>
                <p:oleObj name="" r:id="rId5" imgW="2197100" imgH="190500" progId="Equation.3">
                  <p:embed/>
                  <p:pic>
                    <p:nvPicPr>
                      <p:cNvPr id="0" name="图片 3104"/>
                      <p:cNvPicPr/>
                      <p:nvPr/>
                    </p:nvPicPr>
                    <p:blipFill>
                      <a:blip r:embed="rId6"/>
                      <a:stretch>
                        <a:fillRect/>
                      </a:stretch>
                    </p:blipFill>
                    <p:spPr>
                      <a:xfrm>
                        <a:off x="3505200" y="5562600"/>
                        <a:ext cx="5257800" cy="457200"/>
                      </a:xfrm>
                      <a:prstGeom prst="rect">
                        <a:avLst/>
                      </a:prstGeom>
                      <a:solidFill>
                        <a:srgbClr val="00FFCC"/>
                      </a:solidFill>
                      <a:ln w="38100">
                        <a:noFill/>
                        <a:miter/>
                      </a:ln>
                    </p:spPr>
                  </p:pic>
                </p:oleObj>
              </mc:Fallback>
            </mc:AlternateContent>
          </a:graphicData>
        </a:graphic>
      </p:graphicFrame>
      <p:graphicFrame>
        <p:nvGraphicFramePr>
          <p:cNvPr id="178184" name="Object 8"/>
          <p:cNvGraphicFramePr>
            <a:graphicFrameLocks noChangeAspect="1"/>
          </p:cNvGraphicFramePr>
          <p:nvPr/>
        </p:nvGraphicFramePr>
        <p:xfrm>
          <a:off x="7086600" y="914400"/>
          <a:ext cx="2743200" cy="1855788"/>
        </p:xfrm>
        <a:graphic>
          <a:graphicData uri="http://schemas.openxmlformats.org/presentationml/2006/ole">
            <mc:AlternateContent xmlns:mc="http://schemas.openxmlformats.org/markup-compatibility/2006">
              <mc:Choice xmlns:v="urn:schemas-microsoft-com:vml" Requires="v">
                <p:oleObj spid="_x0000_s3106" name="" r:id="rId7" imgW="6388100" imgH="4318000" progId="Photoshop.Image.5">
                  <p:embed/>
                </p:oleObj>
              </mc:Choice>
              <mc:Fallback>
                <p:oleObj name="" r:id="rId7" imgW="6388100" imgH="4318000" progId="Photoshop.Image.5">
                  <p:embed/>
                  <p:pic>
                    <p:nvPicPr>
                      <p:cNvPr id="0" name="图片 3105"/>
                      <p:cNvPicPr/>
                      <p:nvPr/>
                    </p:nvPicPr>
                    <p:blipFill>
                      <a:blip r:embed="rId8"/>
                      <a:stretch>
                        <a:fillRect/>
                      </a:stretch>
                    </p:blipFill>
                    <p:spPr>
                      <a:xfrm>
                        <a:off x="7086600" y="914400"/>
                        <a:ext cx="2743200" cy="1855788"/>
                      </a:xfrm>
                      <a:prstGeom prst="rect">
                        <a:avLst/>
                      </a:prstGeom>
                      <a:noFill/>
                      <a:ln w="38100">
                        <a:noFill/>
                        <a:miter/>
                      </a:ln>
                    </p:spPr>
                  </p:pic>
                </p:oleObj>
              </mc:Fallback>
            </mc:AlternateContent>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200706">
                                            <p:txEl>
                                              <p:charRg st="0" end="23"/>
                                            </p:txEl>
                                          </p:spTgt>
                                        </p:tgtEl>
                                        <p:attrNameLst>
                                          <p:attrName>style.visibility</p:attrName>
                                        </p:attrNameLst>
                                      </p:cBhvr>
                                      <p:to>
                                        <p:strVal val="visible"/>
                                      </p:to>
                                    </p:set>
                                    <p:animEffect transition="in" filter="dissolve">
                                      <p:cBhvr>
                                        <p:cTn id="7" dur="500"/>
                                        <p:tgtEl>
                                          <p:spTgt spid="200706">
                                            <p:txEl>
                                              <p:charRg st="0" end="23"/>
                                            </p:txEl>
                                          </p:spTgt>
                                        </p:tgtEl>
                                      </p:cBhvr>
                                    </p:animEffect>
                                  </p:childTnLst>
                                </p:cTn>
                              </p:par>
                            </p:childTnLst>
                          </p:cTn>
                        </p:par>
                        <p:par>
                          <p:cTn id="8" fill="hold">
                            <p:stCondLst>
                              <p:cond delay="500"/>
                            </p:stCondLst>
                            <p:childTnLst>
                              <p:par>
                                <p:cTn id="9" presetID="9" presetClass="entr" presetSubtype="0" fill="hold" nodeType="afterEffect">
                                  <p:stCondLst>
                                    <p:cond delay="1000"/>
                                  </p:stCondLst>
                                  <p:childTnLst>
                                    <p:set>
                                      <p:cBhvr>
                                        <p:cTn id="10" dur="1" fill="hold">
                                          <p:stCondLst>
                                            <p:cond delay="0"/>
                                          </p:stCondLst>
                                        </p:cTn>
                                        <p:tgtEl>
                                          <p:spTgt spid="200707"/>
                                        </p:tgtEl>
                                        <p:attrNameLst>
                                          <p:attrName>style.visibility</p:attrName>
                                        </p:attrNameLst>
                                      </p:cBhvr>
                                      <p:to>
                                        <p:strVal val="visible"/>
                                      </p:to>
                                    </p:set>
                                    <p:animEffect transition="in" filter="dissolve">
                                      <p:cBhvr>
                                        <p:cTn id="11" dur="500"/>
                                        <p:tgtEl>
                                          <p:spTgt spid="200707"/>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grpId="0" nodeType="clickEffect">
                                  <p:stCondLst>
                                    <p:cond delay="0"/>
                                  </p:stCondLst>
                                  <p:childTnLst>
                                    <p:set>
                                      <p:cBhvr>
                                        <p:cTn id="15" dur="1" fill="hold">
                                          <p:stCondLst>
                                            <p:cond delay="0"/>
                                          </p:stCondLst>
                                        </p:cTn>
                                        <p:tgtEl>
                                          <p:spTgt spid="200708">
                                            <p:txEl>
                                              <p:charRg st="0" end="31"/>
                                            </p:txEl>
                                          </p:spTgt>
                                        </p:tgtEl>
                                        <p:attrNameLst>
                                          <p:attrName>style.visibility</p:attrName>
                                        </p:attrNameLst>
                                      </p:cBhvr>
                                      <p:to>
                                        <p:strVal val="visible"/>
                                      </p:to>
                                    </p:set>
                                    <p:animEffect transition="in" filter="dissolve">
                                      <p:cBhvr>
                                        <p:cTn id="16" dur="500"/>
                                        <p:tgtEl>
                                          <p:spTgt spid="200708">
                                            <p:txEl>
                                              <p:charRg st="0" end="31"/>
                                            </p:txEl>
                                          </p:spTgt>
                                        </p:tgtEl>
                                      </p:cBhvr>
                                    </p:animEffect>
                                  </p:childTnLst>
                                </p:cTn>
                              </p:par>
                            </p:childTnLst>
                          </p:cTn>
                        </p:par>
                        <p:par>
                          <p:cTn id="17" fill="hold">
                            <p:stCondLst>
                              <p:cond delay="500"/>
                            </p:stCondLst>
                            <p:childTnLst>
                              <p:par>
                                <p:cTn id="18" presetID="9" presetClass="entr" presetSubtype="0" fill="hold" nodeType="afterEffect">
                                  <p:stCondLst>
                                    <p:cond delay="1000"/>
                                  </p:stCondLst>
                                  <p:childTnLst>
                                    <p:set>
                                      <p:cBhvr>
                                        <p:cTn id="19" dur="1" fill="hold">
                                          <p:stCondLst>
                                            <p:cond delay="0"/>
                                          </p:stCondLst>
                                        </p:cTn>
                                        <p:tgtEl>
                                          <p:spTgt spid="200709"/>
                                        </p:tgtEl>
                                        <p:attrNameLst>
                                          <p:attrName>style.visibility</p:attrName>
                                        </p:attrNameLst>
                                      </p:cBhvr>
                                      <p:to>
                                        <p:strVal val="visible"/>
                                      </p:to>
                                    </p:set>
                                    <p:animEffect transition="in" filter="dissolve">
                                      <p:cBhvr>
                                        <p:cTn id="20" dur="500"/>
                                        <p:tgtEl>
                                          <p:spTgt spid="200709"/>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200710">
                                            <p:txEl>
                                              <p:charRg st="0" end="28"/>
                                            </p:txEl>
                                          </p:spTgt>
                                        </p:tgtEl>
                                        <p:attrNameLst>
                                          <p:attrName>style.visibility</p:attrName>
                                        </p:attrNameLst>
                                      </p:cBhvr>
                                      <p:to>
                                        <p:strVal val="visible"/>
                                      </p:to>
                                    </p:set>
                                    <p:animEffect transition="in" filter="dissolve">
                                      <p:cBhvr>
                                        <p:cTn id="25" dur="500"/>
                                        <p:tgtEl>
                                          <p:spTgt spid="200710">
                                            <p:txEl>
                                              <p:charRg st="0" end="28"/>
                                            </p:txEl>
                                          </p:spTgt>
                                        </p:tgtEl>
                                      </p:cBhvr>
                                    </p:animEffect>
                                  </p:childTnLst>
                                </p:cTn>
                              </p:par>
                            </p:childTnLst>
                          </p:cTn>
                        </p:par>
                        <p:par>
                          <p:cTn id="26" fill="hold">
                            <p:stCondLst>
                              <p:cond delay="500"/>
                            </p:stCondLst>
                            <p:childTnLst>
                              <p:par>
                                <p:cTn id="27" presetID="9" presetClass="entr" presetSubtype="0" fill="hold" nodeType="afterEffect">
                                  <p:stCondLst>
                                    <p:cond delay="1000"/>
                                  </p:stCondLst>
                                  <p:childTnLst>
                                    <p:set>
                                      <p:cBhvr>
                                        <p:cTn id="28" dur="1" fill="hold">
                                          <p:stCondLst>
                                            <p:cond delay="0"/>
                                          </p:stCondLst>
                                        </p:cTn>
                                        <p:tgtEl>
                                          <p:spTgt spid="200711"/>
                                        </p:tgtEl>
                                        <p:attrNameLst>
                                          <p:attrName>style.visibility</p:attrName>
                                        </p:attrNameLst>
                                      </p:cBhvr>
                                      <p:to>
                                        <p:strVal val="visible"/>
                                      </p:to>
                                    </p:set>
                                    <p:animEffect transition="in" filter="dissolve">
                                      <p:cBhvr>
                                        <p:cTn id="29" dur="500"/>
                                        <p:tgtEl>
                                          <p:spTgt spid="2007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0706" grpId="0" advAuto="1000" build="p"/>
      <p:bldP spid="200708" grpId="0" build="p"/>
      <p:bldP spid="200710" grpId="0" build="p"/>
    </p:bld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01730" name="Text Box 2"/>
          <p:cNvSpPr txBox="1"/>
          <p:nvPr/>
        </p:nvSpPr>
        <p:spPr>
          <a:xfrm>
            <a:off x="2133600" y="350838"/>
            <a:ext cx="1905000" cy="64516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lnSpc>
                <a:spcPct val="150000"/>
              </a:lnSpc>
              <a:spcBef>
                <a:spcPct val="50000"/>
              </a:spcBef>
              <a:buNone/>
            </a:pPr>
            <a:r>
              <a:rPr lang="en-US" altLang="zh-CN" sz="2400" b="1" dirty="0">
                <a:ea typeface="楷体_GB2312" pitchFamily="1" charset="-122"/>
              </a:rPr>
              <a:t>        </a:t>
            </a:r>
            <a:r>
              <a:rPr lang="zh-CN" altLang="en-US" sz="2400" b="1" dirty="0">
                <a:ea typeface="楷体_GB2312" pitchFamily="1" charset="-122"/>
              </a:rPr>
              <a:t>由于 </a:t>
            </a:r>
            <a:endParaRPr lang="zh-CN" altLang="en-US" sz="2400" b="1" dirty="0">
              <a:ea typeface="楷体_GB2312" pitchFamily="1" charset="-122"/>
            </a:endParaRPr>
          </a:p>
        </p:txBody>
      </p:sp>
      <p:graphicFrame>
        <p:nvGraphicFramePr>
          <p:cNvPr id="201731" name="Object 3"/>
          <p:cNvGraphicFramePr>
            <a:graphicFrameLocks noChangeAspect="1"/>
          </p:cNvGraphicFramePr>
          <p:nvPr/>
        </p:nvGraphicFramePr>
        <p:xfrm>
          <a:off x="3276600" y="990600"/>
          <a:ext cx="3657600" cy="1163638"/>
        </p:xfrm>
        <a:graphic>
          <a:graphicData uri="http://schemas.openxmlformats.org/presentationml/2006/ole">
            <mc:AlternateContent xmlns:mc="http://schemas.openxmlformats.org/markup-compatibility/2006">
              <mc:Choice xmlns:v="urn:schemas-microsoft-com:vml" Requires="v">
                <p:oleObj spid="_x0000_s3385" name="" r:id="rId1" imgW="1511300" imgH="482600" progId="Equation.3">
                  <p:embed/>
                </p:oleObj>
              </mc:Choice>
              <mc:Fallback>
                <p:oleObj name="" r:id="rId1" imgW="1511300" imgH="482600" progId="Equation.3">
                  <p:embed/>
                  <p:pic>
                    <p:nvPicPr>
                      <p:cNvPr id="0" name="图片 3384"/>
                      <p:cNvPicPr/>
                      <p:nvPr/>
                    </p:nvPicPr>
                    <p:blipFill>
                      <a:blip r:embed="rId2"/>
                      <a:stretch>
                        <a:fillRect/>
                      </a:stretch>
                    </p:blipFill>
                    <p:spPr>
                      <a:xfrm>
                        <a:off x="3276600" y="990600"/>
                        <a:ext cx="3657600" cy="1163638"/>
                      </a:xfrm>
                      <a:prstGeom prst="rect">
                        <a:avLst/>
                      </a:prstGeom>
                      <a:solidFill>
                        <a:srgbClr val="00FFCC"/>
                      </a:solidFill>
                      <a:ln w="38100">
                        <a:noFill/>
                        <a:miter/>
                      </a:ln>
                    </p:spPr>
                  </p:pic>
                </p:oleObj>
              </mc:Fallback>
            </mc:AlternateContent>
          </a:graphicData>
        </a:graphic>
      </p:graphicFrame>
      <p:sp>
        <p:nvSpPr>
          <p:cNvPr id="201732" name="Text Box 4"/>
          <p:cNvSpPr txBox="1"/>
          <p:nvPr/>
        </p:nvSpPr>
        <p:spPr>
          <a:xfrm>
            <a:off x="2133600" y="2057400"/>
            <a:ext cx="8001000" cy="119888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lnSpc>
                <a:spcPct val="150000"/>
              </a:lnSpc>
              <a:spcBef>
                <a:spcPct val="50000"/>
              </a:spcBef>
              <a:buNone/>
            </a:pPr>
            <a:r>
              <a:rPr lang="en-US" altLang="zh-CN" sz="2400" b="1" dirty="0">
                <a:ea typeface="楷体_GB2312" pitchFamily="1" charset="-122"/>
              </a:rPr>
              <a:t>        </a:t>
            </a:r>
            <a:r>
              <a:rPr lang="zh-CN" altLang="en-US" sz="2400" b="1" dirty="0">
                <a:ea typeface="楷体_GB2312" pitchFamily="1" charset="-122"/>
              </a:rPr>
              <a:t>由此可知，当</a:t>
            </a:r>
            <a:r>
              <a:rPr lang="en-US" altLang="zh-CN" sz="2400" b="1" i="1" dirty="0">
                <a:ea typeface="楷体_GB2312" pitchFamily="1" charset="-122"/>
              </a:rPr>
              <a:t>R</a:t>
            </a:r>
            <a:r>
              <a:rPr lang="en-US" altLang="zh-CN" sz="2400" b="1" baseline="-30000" dirty="0">
                <a:ea typeface="楷体_GB2312" pitchFamily="1" charset="-122"/>
              </a:rPr>
              <a:t>o</a:t>
            </a:r>
            <a:r>
              <a:rPr lang="en-US" altLang="zh-CN" sz="2400" b="1" dirty="0">
                <a:ea typeface="楷体_GB2312" pitchFamily="1" charset="-122"/>
              </a:rPr>
              <a:t>&gt;0,</a:t>
            </a:r>
            <a:r>
              <a:rPr lang="zh-CN" altLang="en-US" sz="2400" b="1" dirty="0">
                <a:ea typeface="楷体_GB2312" pitchFamily="1" charset="-122"/>
              </a:rPr>
              <a:t>且</a:t>
            </a:r>
            <a:r>
              <a:rPr lang="en-US" altLang="zh-CN" sz="2400" b="1" i="1" dirty="0">
                <a:ea typeface="楷体_GB2312" pitchFamily="1" charset="-122"/>
              </a:rPr>
              <a:t>R</a:t>
            </a:r>
            <a:r>
              <a:rPr lang="en-US" altLang="zh-CN" sz="2400" b="1" baseline="-30000" dirty="0">
                <a:ea typeface="楷体_GB2312" pitchFamily="1" charset="-122"/>
              </a:rPr>
              <a:t>L</a:t>
            </a:r>
            <a:r>
              <a:rPr lang="en-US" altLang="zh-CN" sz="2400" b="1" dirty="0">
                <a:ea typeface="楷体_GB2312" pitchFamily="1" charset="-122"/>
              </a:rPr>
              <a:t>=</a:t>
            </a:r>
            <a:r>
              <a:rPr lang="en-US" altLang="zh-CN" sz="2400" b="1" i="1" dirty="0">
                <a:ea typeface="楷体_GB2312" pitchFamily="1" charset="-122"/>
              </a:rPr>
              <a:t>R</a:t>
            </a:r>
            <a:r>
              <a:rPr lang="en-US" altLang="zh-CN" sz="2400" b="1" baseline="-30000" dirty="0">
                <a:ea typeface="楷体_GB2312" pitchFamily="1" charset="-122"/>
              </a:rPr>
              <a:t>o</a:t>
            </a:r>
            <a:r>
              <a:rPr lang="zh-CN" altLang="en-US" sz="2400" b="1" dirty="0">
                <a:ea typeface="楷体_GB2312" pitchFamily="1" charset="-122"/>
              </a:rPr>
              <a:t>时，负载电阻</a:t>
            </a:r>
            <a:r>
              <a:rPr lang="en-US" altLang="zh-CN" sz="2400" b="1" i="1" dirty="0">
                <a:ea typeface="楷体_GB2312" pitchFamily="1" charset="-122"/>
              </a:rPr>
              <a:t>R</a:t>
            </a:r>
            <a:r>
              <a:rPr lang="en-US" altLang="zh-CN" sz="2400" b="1" baseline="-30000" dirty="0">
                <a:ea typeface="楷体_GB2312" pitchFamily="1" charset="-122"/>
              </a:rPr>
              <a:t>L</a:t>
            </a:r>
            <a:r>
              <a:rPr lang="zh-CN" altLang="en-US" sz="2400" b="1" dirty="0">
                <a:ea typeface="楷体_GB2312" pitchFamily="1" charset="-122"/>
              </a:rPr>
              <a:t>从单口网络获得最大功率。 </a:t>
            </a:r>
            <a:endParaRPr lang="zh-CN" altLang="en-US" sz="2400" b="1" dirty="0">
              <a:ea typeface="楷体_GB2312" pitchFamily="1" charset="-122"/>
            </a:endParaRPr>
          </a:p>
        </p:txBody>
      </p:sp>
      <p:sp>
        <p:nvSpPr>
          <p:cNvPr id="201733" name="Text Box 5"/>
          <p:cNvSpPr txBox="1"/>
          <p:nvPr/>
        </p:nvSpPr>
        <p:spPr>
          <a:xfrm>
            <a:off x="2133600" y="3124200"/>
            <a:ext cx="8001000" cy="230695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lnSpc>
                <a:spcPct val="150000"/>
              </a:lnSpc>
              <a:spcBef>
                <a:spcPct val="50000"/>
              </a:spcBef>
              <a:buNone/>
            </a:pPr>
            <a:r>
              <a:rPr lang="en-US" altLang="zh-CN" sz="2400" b="1" dirty="0">
                <a:solidFill>
                  <a:srgbClr val="FF0000"/>
                </a:solidFill>
                <a:ea typeface="楷体_GB2312" pitchFamily="1" charset="-122"/>
              </a:rPr>
              <a:t>        </a:t>
            </a:r>
            <a:r>
              <a:rPr lang="zh-CN" altLang="en-US" sz="2400" b="1" dirty="0">
                <a:solidFill>
                  <a:srgbClr val="FF0000"/>
                </a:solidFill>
                <a:ea typeface="楷体_GB2312" pitchFamily="1" charset="-122"/>
              </a:rPr>
              <a:t>最大功率传输定理：含源线性电阻单口网络</a:t>
            </a:r>
            <a:r>
              <a:rPr lang="en-US" altLang="zh-CN" sz="2400" b="1" dirty="0">
                <a:solidFill>
                  <a:srgbClr val="FF0000"/>
                </a:solidFill>
                <a:ea typeface="楷体_GB2312" pitchFamily="1" charset="-122"/>
              </a:rPr>
              <a:t>(</a:t>
            </a:r>
            <a:r>
              <a:rPr lang="en-US" altLang="zh-CN" sz="2400" b="1" i="1" dirty="0">
                <a:solidFill>
                  <a:srgbClr val="FF0000"/>
                </a:solidFill>
                <a:ea typeface="楷体_GB2312" pitchFamily="1" charset="-122"/>
              </a:rPr>
              <a:t>R</a:t>
            </a:r>
            <a:r>
              <a:rPr lang="en-US" altLang="zh-CN" sz="2400" b="1" baseline="-30000" dirty="0">
                <a:solidFill>
                  <a:srgbClr val="FF0000"/>
                </a:solidFill>
                <a:ea typeface="楷体_GB2312" pitchFamily="1" charset="-122"/>
              </a:rPr>
              <a:t>o</a:t>
            </a:r>
            <a:r>
              <a:rPr lang="en-US" altLang="zh-CN" sz="2400" b="1" dirty="0">
                <a:solidFill>
                  <a:srgbClr val="FF0000"/>
                </a:solidFill>
                <a:ea typeface="楷体_GB2312" pitchFamily="1" charset="-122"/>
              </a:rPr>
              <a:t>&gt;0)</a:t>
            </a:r>
            <a:r>
              <a:rPr lang="zh-CN" altLang="en-US" sz="2400" b="1" dirty="0">
                <a:solidFill>
                  <a:srgbClr val="FF0000"/>
                </a:solidFill>
                <a:ea typeface="楷体_GB2312" pitchFamily="1" charset="-122"/>
              </a:rPr>
              <a:t>向可变电阻负载</a:t>
            </a:r>
            <a:r>
              <a:rPr lang="en-US" altLang="zh-CN" sz="2400" b="1" i="1" dirty="0">
                <a:solidFill>
                  <a:srgbClr val="FF0000"/>
                </a:solidFill>
                <a:ea typeface="楷体_GB2312" pitchFamily="1" charset="-122"/>
              </a:rPr>
              <a:t>R</a:t>
            </a:r>
            <a:r>
              <a:rPr lang="en-US" altLang="zh-CN" sz="2400" b="1" baseline="-30000" dirty="0">
                <a:solidFill>
                  <a:srgbClr val="FF0000"/>
                </a:solidFill>
                <a:ea typeface="楷体_GB2312" pitchFamily="1" charset="-122"/>
              </a:rPr>
              <a:t>L</a:t>
            </a:r>
            <a:r>
              <a:rPr lang="zh-CN" altLang="en-US" sz="2400" b="1" dirty="0">
                <a:solidFill>
                  <a:srgbClr val="FF0000"/>
                </a:solidFill>
                <a:ea typeface="楷体_GB2312" pitchFamily="1" charset="-122"/>
              </a:rPr>
              <a:t>传输最大功率的条件是：负载电阻</a:t>
            </a:r>
            <a:r>
              <a:rPr lang="en-US" altLang="zh-CN" sz="2400" b="1" i="1" dirty="0">
                <a:solidFill>
                  <a:srgbClr val="FF0000"/>
                </a:solidFill>
                <a:ea typeface="楷体_GB2312" pitchFamily="1" charset="-122"/>
              </a:rPr>
              <a:t>R</a:t>
            </a:r>
            <a:r>
              <a:rPr lang="en-US" altLang="zh-CN" sz="2400" b="1" baseline="-30000" dirty="0">
                <a:solidFill>
                  <a:srgbClr val="FF0000"/>
                </a:solidFill>
                <a:ea typeface="楷体_GB2312" pitchFamily="1" charset="-122"/>
              </a:rPr>
              <a:t>L</a:t>
            </a:r>
            <a:r>
              <a:rPr lang="zh-CN" altLang="en-US" sz="2400" b="1" dirty="0">
                <a:solidFill>
                  <a:srgbClr val="FF0000"/>
                </a:solidFill>
                <a:ea typeface="楷体_GB2312" pitchFamily="1" charset="-122"/>
              </a:rPr>
              <a:t>与单口网络的输出电阻</a:t>
            </a:r>
            <a:r>
              <a:rPr lang="en-US" altLang="zh-CN" sz="2400" b="1" i="1" dirty="0">
                <a:solidFill>
                  <a:srgbClr val="FF0000"/>
                </a:solidFill>
                <a:ea typeface="楷体_GB2312" pitchFamily="1" charset="-122"/>
              </a:rPr>
              <a:t>R</a:t>
            </a:r>
            <a:r>
              <a:rPr lang="en-US" altLang="zh-CN" sz="2400" b="1" baseline="-30000" dirty="0">
                <a:solidFill>
                  <a:srgbClr val="FF0000"/>
                </a:solidFill>
                <a:ea typeface="楷体_GB2312" pitchFamily="1" charset="-122"/>
              </a:rPr>
              <a:t>o</a:t>
            </a:r>
            <a:r>
              <a:rPr lang="zh-CN" altLang="en-US" sz="2400" b="1" dirty="0">
                <a:solidFill>
                  <a:srgbClr val="FF0000"/>
                </a:solidFill>
                <a:ea typeface="楷体_GB2312" pitchFamily="1" charset="-122"/>
              </a:rPr>
              <a:t>相等。满足</a:t>
            </a:r>
            <a:r>
              <a:rPr lang="en-US" altLang="zh-CN" sz="2400" b="1" i="1" dirty="0">
                <a:solidFill>
                  <a:srgbClr val="FF0000"/>
                </a:solidFill>
                <a:ea typeface="楷体_GB2312" pitchFamily="1" charset="-122"/>
              </a:rPr>
              <a:t>R</a:t>
            </a:r>
            <a:r>
              <a:rPr lang="en-US" altLang="zh-CN" sz="2400" b="1" baseline="-30000" dirty="0">
                <a:solidFill>
                  <a:srgbClr val="FF0000"/>
                </a:solidFill>
                <a:ea typeface="楷体_GB2312" pitchFamily="1" charset="-122"/>
              </a:rPr>
              <a:t>L</a:t>
            </a:r>
            <a:r>
              <a:rPr lang="en-US" altLang="zh-CN" sz="2400" b="1" dirty="0">
                <a:solidFill>
                  <a:srgbClr val="FF0000"/>
                </a:solidFill>
                <a:ea typeface="楷体_GB2312" pitchFamily="1" charset="-122"/>
              </a:rPr>
              <a:t>=</a:t>
            </a:r>
            <a:r>
              <a:rPr lang="en-US" altLang="zh-CN" sz="2400" b="1" i="1" dirty="0">
                <a:solidFill>
                  <a:srgbClr val="FF0000"/>
                </a:solidFill>
                <a:ea typeface="楷体_GB2312" pitchFamily="1" charset="-122"/>
              </a:rPr>
              <a:t>R</a:t>
            </a:r>
            <a:r>
              <a:rPr lang="en-US" altLang="zh-CN" sz="2400" b="1" baseline="-30000" dirty="0">
                <a:solidFill>
                  <a:srgbClr val="FF0000"/>
                </a:solidFill>
                <a:ea typeface="楷体_GB2312" pitchFamily="1" charset="-122"/>
              </a:rPr>
              <a:t>o</a:t>
            </a:r>
            <a:r>
              <a:rPr lang="zh-CN" altLang="en-US" sz="2400" b="1" dirty="0">
                <a:solidFill>
                  <a:srgbClr val="FF0000"/>
                </a:solidFill>
                <a:ea typeface="楷体_GB2312" pitchFamily="1" charset="-122"/>
              </a:rPr>
              <a:t>条件时，称为最大功率匹配，此时负载电阻</a:t>
            </a:r>
            <a:r>
              <a:rPr lang="en-US" altLang="zh-CN" sz="2400" b="1" i="1" dirty="0">
                <a:solidFill>
                  <a:srgbClr val="FF0000"/>
                </a:solidFill>
                <a:ea typeface="楷体_GB2312" pitchFamily="1" charset="-122"/>
              </a:rPr>
              <a:t>R</a:t>
            </a:r>
            <a:r>
              <a:rPr lang="en-US" altLang="zh-CN" sz="2400" b="1" baseline="-30000" dirty="0">
                <a:solidFill>
                  <a:srgbClr val="FF0000"/>
                </a:solidFill>
                <a:ea typeface="楷体_GB2312" pitchFamily="1" charset="-122"/>
              </a:rPr>
              <a:t>L</a:t>
            </a:r>
            <a:r>
              <a:rPr lang="zh-CN" altLang="en-US" sz="2400" b="1" dirty="0">
                <a:solidFill>
                  <a:srgbClr val="FF0000"/>
                </a:solidFill>
                <a:ea typeface="楷体_GB2312" pitchFamily="1" charset="-122"/>
              </a:rPr>
              <a:t>获得的最大功率为 </a:t>
            </a:r>
            <a:endParaRPr lang="zh-CN" altLang="en-US" sz="2400" b="1" dirty="0">
              <a:solidFill>
                <a:srgbClr val="FF0000"/>
              </a:solidFill>
              <a:ea typeface="楷体_GB2312" pitchFamily="1" charset="-122"/>
            </a:endParaRPr>
          </a:p>
        </p:txBody>
      </p:sp>
      <p:graphicFrame>
        <p:nvGraphicFramePr>
          <p:cNvPr id="201734" name="Object 6"/>
          <p:cNvGraphicFramePr>
            <a:graphicFrameLocks noChangeAspect="1"/>
          </p:cNvGraphicFramePr>
          <p:nvPr/>
        </p:nvGraphicFramePr>
        <p:xfrm>
          <a:off x="3503613" y="5445125"/>
          <a:ext cx="5562600" cy="1084263"/>
        </p:xfrm>
        <a:graphic>
          <a:graphicData uri="http://schemas.openxmlformats.org/presentationml/2006/ole">
            <mc:AlternateContent xmlns:mc="http://schemas.openxmlformats.org/markup-compatibility/2006">
              <mc:Choice xmlns:v="urn:schemas-microsoft-com:vml" Requires="v">
                <p:oleObj spid="_x0000_s3386" name="" r:id="rId3" imgW="2044065" imgH="406400" progId="Equation.DSMT4">
                  <p:embed/>
                </p:oleObj>
              </mc:Choice>
              <mc:Fallback>
                <p:oleObj name="" r:id="rId3" imgW="2044065" imgH="406400" progId="Equation.DSMT4">
                  <p:embed/>
                  <p:pic>
                    <p:nvPicPr>
                      <p:cNvPr id="0" name="图片 3385"/>
                      <p:cNvPicPr/>
                      <p:nvPr/>
                    </p:nvPicPr>
                    <p:blipFill>
                      <a:blip r:embed="rId4"/>
                      <a:stretch>
                        <a:fillRect/>
                      </a:stretch>
                    </p:blipFill>
                    <p:spPr>
                      <a:xfrm>
                        <a:off x="3503613" y="5445125"/>
                        <a:ext cx="5562600" cy="1084263"/>
                      </a:xfrm>
                      <a:prstGeom prst="rect">
                        <a:avLst/>
                      </a:prstGeom>
                      <a:solidFill>
                        <a:srgbClr val="00FFCC"/>
                      </a:solidFill>
                      <a:ln w="38100">
                        <a:noFill/>
                        <a:miter/>
                      </a:ln>
                    </p:spPr>
                  </p:pic>
                </p:oleObj>
              </mc:Fallback>
            </mc:AlternateContent>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201730">
                                            <p:txEl>
                                              <p:charRg st="0" end="12"/>
                                            </p:txEl>
                                          </p:spTgt>
                                        </p:tgtEl>
                                        <p:attrNameLst>
                                          <p:attrName>style.visibility</p:attrName>
                                        </p:attrNameLst>
                                      </p:cBhvr>
                                      <p:to>
                                        <p:strVal val="visible"/>
                                      </p:to>
                                    </p:set>
                                    <p:animEffect transition="in" filter="dissolve">
                                      <p:cBhvr>
                                        <p:cTn id="7" dur="500"/>
                                        <p:tgtEl>
                                          <p:spTgt spid="201730">
                                            <p:txEl>
                                              <p:charRg st="0" end="12"/>
                                            </p:txEl>
                                          </p:spTgt>
                                        </p:tgtEl>
                                      </p:cBhvr>
                                    </p:animEffect>
                                  </p:childTnLst>
                                </p:cTn>
                              </p:par>
                            </p:childTnLst>
                          </p:cTn>
                        </p:par>
                        <p:par>
                          <p:cTn id="8" fill="hold">
                            <p:stCondLst>
                              <p:cond delay="500"/>
                            </p:stCondLst>
                            <p:childTnLst>
                              <p:par>
                                <p:cTn id="9" presetID="9" presetClass="entr" presetSubtype="0" fill="hold" nodeType="afterEffect">
                                  <p:stCondLst>
                                    <p:cond delay="2000"/>
                                  </p:stCondLst>
                                  <p:childTnLst>
                                    <p:set>
                                      <p:cBhvr>
                                        <p:cTn id="10" dur="1" fill="hold">
                                          <p:stCondLst>
                                            <p:cond delay="0"/>
                                          </p:stCondLst>
                                        </p:cTn>
                                        <p:tgtEl>
                                          <p:spTgt spid="201731"/>
                                        </p:tgtEl>
                                        <p:attrNameLst>
                                          <p:attrName>style.visibility</p:attrName>
                                        </p:attrNameLst>
                                      </p:cBhvr>
                                      <p:to>
                                        <p:strVal val="visible"/>
                                      </p:to>
                                    </p:set>
                                    <p:animEffect transition="in" filter="dissolve">
                                      <p:cBhvr>
                                        <p:cTn id="11" dur="500"/>
                                        <p:tgtEl>
                                          <p:spTgt spid="201731"/>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grpId="0" nodeType="clickEffect">
                                  <p:stCondLst>
                                    <p:cond delay="0"/>
                                  </p:stCondLst>
                                  <p:childTnLst>
                                    <p:set>
                                      <p:cBhvr>
                                        <p:cTn id="15" dur="1" fill="hold">
                                          <p:stCondLst>
                                            <p:cond delay="0"/>
                                          </p:stCondLst>
                                        </p:cTn>
                                        <p:tgtEl>
                                          <p:spTgt spid="201732">
                                            <p:txEl>
                                              <p:charRg st="0" end="47"/>
                                            </p:txEl>
                                          </p:spTgt>
                                        </p:tgtEl>
                                        <p:attrNameLst>
                                          <p:attrName>style.visibility</p:attrName>
                                        </p:attrNameLst>
                                      </p:cBhvr>
                                      <p:to>
                                        <p:strVal val="visible"/>
                                      </p:to>
                                    </p:set>
                                    <p:animEffect transition="in" filter="dissolve">
                                      <p:cBhvr>
                                        <p:cTn id="16" dur="500"/>
                                        <p:tgtEl>
                                          <p:spTgt spid="201732">
                                            <p:txEl>
                                              <p:charRg st="0" end="47"/>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201733">
                                            <p:txEl>
                                              <p:charRg st="0" end="112"/>
                                            </p:txEl>
                                          </p:spTgt>
                                        </p:tgtEl>
                                        <p:attrNameLst>
                                          <p:attrName>style.visibility</p:attrName>
                                        </p:attrNameLst>
                                      </p:cBhvr>
                                      <p:to>
                                        <p:strVal val="visible"/>
                                      </p:to>
                                    </p:set>
                                    <p:animEffect transition="in" filter="dissolve">
                                      <p:cBhvr>
                                        <p:cTn id="21" dur="500"/>
                                        <p:tgtEl>
                                          <p:spTgt spid="201733">
                                            <p:txEl>
                                              <p:charRg st="0" end="112"/>
                                            </p:txEl>
                                          </p:spTgt>
                                        </p:tgtEl>
                                      </p:cBhvr>
                                    </p:animEffect>
                                  </p:childTnLst>
                                </p:cTn>
                              </p:par>
                            </p:childTnLst>
                          </p:cTn>
                        </p:par>
                        <p:par>
                          <p:cTn id="22" fill="hold">
                            <p:stCondLst>
                              <p:cond delay="500"/>
                            </p:stCondLst>
                            <p:childTnLst>
                              <p:par>
                                <p:cTn id="23" presetID="9" presetClass="entr" presetSubtype="0" fill="hold" nodeType="afterEffect">
                                  <p:stCondLst>
                                    <p:cond delay="1000"/>
                                  </p:stCondLst>
                                  <p:childTnLst>
                                    <p:set>
                                      <p:cBhvr>
                                        <p:cTn id="24" dur="1" fill="hold">
                                          <p:stCondLst>
                                            <p:cond delay="0"/>
                                          </p:stCondLst>
                                        </p:cTn>
                                        <p:tgtEl>
                                          <p:spTgt spid="201734"/>
                                        </p:tgtEl>
                                        <p:attrNameLst>
                                          <p:attrName>style.visibility</p:attrName>
                                        </p:attrNameLst>
                                      </p:cBhvr>
                                      <p:to>
                                        <p:strVal val="visible"/>
                                      </p:to>
                                    </p:set>
                                    <p:animEffect transition="in" filter="dissolve">
                                      <p:cBhvr>
                                        <p:cTn id="25" dur="500"/>
                                        <p:tgtEl>
                                          <p:spTgt spid="2017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1730" grpId="0" advAuto="1000" build="p"/>
      <p:bldP spid="201732" grpId="0" build="p"/>
      <p:bldP spid="201733" grpId="0" build="p"/>
    </p:bld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02754" name="Text Box 2"/>
          <p:cNvSpPr txBox="1"/>
          <p:nvPr/>
        </p:nvSpPr>
        <p:spPr>
          <a:xfrm>
            <a:off x="1201420" y="3429000"/>
            <a:ext cx="10251440" cy="2861310"/>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lnSpc>
                <a:spcPct val="150000"/>
              </a:lnSpc>
              <a:spcBef>
                <a:spcPct val="50000"/>
              </a:spcBef>
              <a:buNone/>
            </a:pPr>
            <a:r>
              <a:rPr lang="en-US" altLang="zh-CN" sz="2400" b="1" dirty="0">
                <a:ea typeface="楷体_GB2312" pitchFamily="1" charset="-122"/>
              </a:rPr>
              <a:t>        </a:t>
            </a:r>
            <a:r>
              <a:rPr lang="zh-CN" altLang="en-US" sz="2400" b="1" dirty="0">
                <a:ea typeface="楷体_GB2312" pitchFamily="1" charset="-122"/>
              </a:rPr>
              <a:t>满足最大功率匹配条件</a:t>
            </a:r>
            <a:r>
              <a:rPr lang="en-US" altLang="zh-CN" sz="2400" b="1" dirty="0">
                <a:ea typeface="楷体_GB2312" pitchFamily="1" charset="-122"/>
              </a:rPr>
              <a:t>(</a:t>
            </a:r>
            <a:r>
              <a:rPr lang="en-US" altLang="zh-CN" sz="2400" b="1" i="1" dirty="0">
                <a:ea typeface="楷体_GB2312" pitchFamily="1" charset="-122"/>
              </a:rPr>
              <a:t>R</a:t>
            </a:r>
            <a:r>
              <a:rPr lang="en-US" altLang="zh-CN" sz="2400" b="1" baseline="-30000" dirty="0">
                <a:ea typeface="楷体_GB2312" pitchFamily="1" charset="-122"/>
              </a:rPr>
              <a:t>L</a:t>
            </a:r>
            <a:r>
              <a:rPr lang="en-US" altLang="zh-CN" sz="2400" b="1" dirty="0">
                <a:ea typeface="楷体_GB2312" pitchFamily="1" charset="-122"/>
              </a:rPr>
              <a:t>=</a:t>
            </a:r>
            <a:r>
              <a:rPr lang="en-US" altLang="zh-CN" sz="2400" b="1" i="1" dirty="0">
                <a:ea typeface="楷体_GB2312" pitchFamily="1" charset="-122"/>
              </a:rPr>
              <a:t>R</a:t>
            </a:r>
            <a:r>
              <a:rPr lang="en-US" altLang="zh-CN" sz="2400" b="1" baseline="-30000" dirty="0">
                <a:ea typeface="楷体_GB2312" pitchFamily="1" charset="-122"/>
              </a:rPr>
              <a:t>o</a:t>
            </a:r>
            <a:r>
              <a:rPr lang="en-US" altLang="zh-CN" sz="2400" b="1" dirty="0">
                <a:ea typeface="楷体_GB2312" pitchFamily="1" charset="-122"/>
              </a:rPr>
              <a:t>&gt;0)</a:t>
            </a:r>
            <a:r>
              <a:rPr lang="zh-CN" altLang="en-US" sz="2400" b="1" dirty="0">
                <a:ea typeface="楷体_GB2312" pitchFamily="1" charset="-122"/>
              </a:rPr>
              <a:t>时，</a:t>
            </a:r>
            <a:r>
              <a:rPr lang="en-US" altLang="zh-CN" sz="2400" b="1" i="1" dirty="0">
                <a:ea typeface="楷体_GB2312" pitchFamily="1" charset="-122"/>
              </a:rPr>
              <a:t>R</a:t>
            </a:r>
            <a:r>
              <a:rPr lang="en-US" altLang="zh-CN" sz="2400" b="1" baseline="-30000" dirty="0">
                <a:ea typeface="楷体_GB2312" pitchFamily="1" charset="-122"/>
              </a:rPr>
              <a:t>o</a:t>
            </a:r>
            <a:r>
              <a:rPr lang="zh-CN" altLang="en-US" sz="2400" b="1" dirty="0">
                <a:ea typeface="楷体_GB2312" pitchFamily="1" charset="-122"/>
              </a:rPr>
              <a:t>吸收功率与</a:t>
            </a:r>
            <a:r>
              <a:rPr lang="en-US" altLang="zh-CN" sz="2400" b="1" i="1" dirty="0">
                <a:ea typeface="楷体_GB2312" pitchFamily="1" charset="-122"/>
              </a:rPr>
              <a:t>R</a:t>
            </a:r>
            <a:r>
              <a:rPr lang="en-US" altLang="zh-CN" sz="2400" b="1" baseline="-30000" dirty="0">
                <a:ea typeface="楷体_GB2312" pitchFamily="1" charset="-122"/>
              </a:rPr>
              <a:t>L</a:t>
            </a:r>
            <a:r>
              <a:rPr lang="zh-CN" altLang="en-US" sz="2400" b="1" dirty="0">
                <a:ea typeface="楷体_GB2312" pitchFamily="1" charset="-122"/>
              </a:rPr>
              <a:t>吸收功率相等，对电压源</a:t>
            </a:r>
            <a:r>
              <a:rPr lang="en-US" altLang="zh-CN" sz="2400" b="1" i="1" dirty="0">
                <a:ea typeface="楷体_GB2312" pitchFamily="1" charset="-122"/>
              </a:rPr>
              <a:t>u</a:t>
            </a:r>
            <a:r>
              <a:rPr lang="en-US" altLang="zh-CN" sz="2400" b="1" baseline="-30000" dirty="0">
                <a:ea typeface="楷体_GB2312" pitchFamily="1" charset="-122"/>
              </a:rPr>
              <a:t>oc</a:t>
            </a:r>
            <a:r>
              <a:rPr lang="en-US" altLang="zh-CN" sz="2400" b="1" dirty="0">
                <a:ea typeface="楷体_GB2312" pitchFamily="1" charset="-122"/>
              </a:rPr>
              <a:t> </a:t>
            </a:r>
            <a:r>
              <a:rPr lang="zh-CN" altLang="en-US" sz="2400" b="1" dirty="0">
                <a:ea typeface="楷体_GB2312" pitchFamily="1" charset="-122"/>
              </a:rPr>
              <a:t>而言，功率传输效率为</a:t>
            </a:r>
            <a:r>
              <a:rPr lang="zh-CN" altLang="en-US" sz="2400" b="1" i="1" dirty="0">
                <a:ea typeface="楷体_GB2312" pitchFamily="1" charset="-122"/>
                <a:sym typeface="Symbol" panose="05050102010706020507" pitchFamily="18" charset="2"/>
              </a:rPr>
              <a:t></a:t>
            </a:r>
            <a:r>
              <a:rPr lang="en-US" altLang="zh-CN" sz="2400" b="1" dirty="0">
                <a:ea typeface="楷体_GB2312" pitchFamily="1" charset="-122"/>
              </a:rPr>
              <a:t>=50%</a:t>
            </a:r>
            <a:r>
              <a:rPr lang="zh-CN" altLang="en-US" sz="2400" b="1" dirty="0">
                <a:ea typeface="楷体_GB2312" pitchFamily="1" charset="-122"/>
              </a:rPr>
              <a:t>。对单口网络 </a:t>
            </a:r>
            <a:r>
              <a:rPr lang="en-US" altLang="zh-CN" sz="2400" b="1" dirty="0">
                <a:ea typeface="楷体_GB2312" pitchFamily="1" charset="-122"/>
              </a:rPr>
              <a:t>N</a:t>
            </a:r>
            <a:r>
              <a:rPr lang="zh-CN" altLang="en-US" sz="2400" b="1" dirty="0">
                <a:ea typeface="楷体_GB2312" pitchFamily="1" charset="-122"/>
              </a:rPr>
              <a:t>中的独立源而言，效率可能更低。电力系统要求尽可能提高效率，以便更充分的利用能源，不能采用功率匹配条件。但是在测量、电子与信息工程中，常常着眼于从微弱信号中获得最大功率，而不看重效率的高低。 </a:t>
            </a:r>
            <a:endParaRPr lang="zh-CN" altLang="en-US" sz="2400" b="1" dirty="0">
              <a:ea typeface="楷体_GB2312" pitchFamily="1" charset="-122"/>
            </a:endParaRPr>
          </a:p>
        </p:txBody>
      </p:sp>
      <p:graphicFrame>
        <p:nvGraphicFramePr>
          <p:cNvPr id="180227" name="Object 3"/>
          <p:cNvGraphicFramePr>
            <a:graphicFrameLocks noChangeAspect="1"/>
          </p:cNvGraphicFramePr>
          <p:nvPr/>
        </p:nvGraphicFramePr>
        <p:xfrm>
          <a:off x="2279650" y="1176020"/>
          <a:ext cx="4648200" cy="1808163"/>
        </p:xfrm>
        <a:graphic>
          <a:graphicData uri="http://schemas.openxmlformats.org/presentationml/2006/ole">
            <mc:AlternateContent xmlns:mc="http://schemas.openxmlformats.org/markup-compatibility/2006">
              <mc:Choice xmlns:v="urn:schemas-microsoft-com:vml" Requires="v">
                <p:oleObj spid="_x0000_s3387" name="" r:id="rId1" imgW="12077700" imgH="4699000" progId="Photoshop.Image.5">
                  <p:embed/>
                </p:oleObj>
              </mc:Choice>
              <mc:Fallback>
                <p:oleObj name="" r:id="rId1" imgW="12077700" imgH="4699000" progId="Photoshop.Image.5">
                  <p:embed/>
                  <p:pic>
                    <p:nvPicPr>
                      <p:cNvPr id="0" name="图片 3386"/>
                      <p:cNvPicPr/>
                      <p:nvPr/>
                    </p:nvPicPr>
                    <p:blipFill>
                      <a:blip r:embed="rId2"/>
                      <a:stretch>
                        <a:fillRect/>
                      </a:stretch>
                    </p:blipFill>
                    <p:spPr>
                      <a:xfrm>
                        <a:off x="2279650" y="1176020"/>
                        <a:ext cx="4648200" cy="1808163"/>
                      </a:xfrm>
                      <a:prstGeom prst="rect">
                        <a:avLst/>
                      </a:prstGeom>
                      <a:noFill/>
                      <a:ln w="38100">
                        <a:noFill/>
                        <a:miter/>
                      </a:ln>
                    </p:spPr>
                  </p:pic>
                </p:oleObj>
              </mc:Fallback>
            </mc:AlternateContent>
          </a:graphicData>
        </a:graphic>
      </p:graphicFrame>
      <p:graphicFrame>
        <p:nvGraphicFramePr>
          <p:cNvPr id="180228" name="Object 4"/>
          <p:cNvGraphicFramePr>
            <a:graphicFrameLocks noChangeAspect="1"/>
          </p:cNvGraphicFramePr>
          <p:nvPr/>
        </p:nvGraphicFramePr>
        <p:xfrm>
          <a:off x="7391400" y="1773238"/>
          <a:ext cx="2663825" cy="865187"/>
        </p:xfrm>
        <a:graphic>
          <a:graphicData uri="http://schemas.openxmlformats.org/presentationml/2006/ole">
            <mc:AlternateContent xmlns:mc="http://schemas.openxmlformats.org/markup-compatibility/2006">
              <mc:Choice xmlns:v="urn:schemas-microsoft-com:vml" Requires="v">
                <p:oleObj spid="_x0000_s3388" name="" r:id="rId3" imgW="1638300" imgH="596900" progId="Equation.3">
                  <p:embed/>
                </p:oleObj>
              </mc:Choice>
              <mc:Fallback>
                <p:oleObj name="" r:id="rId3" imgW="1638300" imgH="596900" progId="Equation.3">
                  <p:embed/>
                  <p:pic>
                    <p:nvPicPr>
                      <p:cNvPr id="0" name="图片 3387"/>
                      <p:cNvPicPr/>
                      <p:nvPr/>
                    </p:nvPicPr>
                    <p:blipFill>
                      <a:blip r:embed="rId4"/>
                      <a:stretch>
                        <a:fillRect/>
                      </a:stretch>
                    </p:blipFill>
                    <p:spPr>
                      <a:xfrm>
                        <a:off x="7391400" y="1773238"/>
                        <a:ext cx="2663825" cy="865187"/>
                      </a:xfrm>
                      <a:prstGeom prst="rect">
                        <a:avLst/>
                      </a:prstGeom>
                      <a:solidFill>
                        <a:schemeClr val="bg1"/>
                      </a:solidFill>
                      <a:ln w="38100">
                        <a:noFill/>
                        <a:miter/>
                      </a:ln>
                    </p:spPr>
                  </p:pic>
                </p:oleObj>
              </mc:Fallback>
            </mc:AlternateContent>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202754"/>
                                        </p:tgtEl>
                                        <p:attrNameLst>
                                          <p:attrName>style.visibility</p:attrName>
                                        </p:attrNameLst>
                                      </p:cBhvr>
                                      <p:to>
                                        <p:strVal val="visible"/>
                                      </p:to>
                                    </p:set>
                                    <p:animEffect transition="in" filter="dissolve">
                                      <p:cBhvr>
                                        <p:cTn id="7" dur="500"/>
                                        <p:tgtEl>
                                          <p:spTgt spid="2027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2754" grpId="0"/>
    </p:bld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03778" name="Text Box 2"/>
          <p:cNvSpPr txBox="1"/>
          <p:nvPr/>
        </p:nvSpPr>
        <p:spPr>
          <a:xfrm>
            <a:off x="2133600" y="685800"/>
            <a:ext cx="8001000" cy="230695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lnSpc>
                <a:spcPct val="150000"/>
              </a:lnSpc>
              <a:spcBef>
                <a:spcPct val="50000"/>
              </a:spcBef>
              <a:buNone/>
            </a:pPr>
            <a:r>
              <a:rPr lang="zh-CN" altLang="en-US" sz="2400" b="1" dirty="0">
                <a:ea typeface="楷体_GB2312" pitchFamily="1" charset="-122"/>
              </a:rPr>
              <a:t>例</a:t>
            </a:r>
            <a:r>
              <a:rPr lang="en-US" altLang="zh-CN" sz="2400" b="1" dirty="0">
                <a:ea typeface="楷体_GB2312" pitchFamily="1" charset="-122"/>
              </a:rPr>
              <a:t>1  </a:t>
            </a:r>
            <a:r>
              <a:rPr lang="zh-CN" altLang="en-US" sz="2400" b="1" dirty="0">
                <a:ea typeface="楷体_GB2312" pitchFamily="1" charset="-122"/>
              </a:rPr>
              <a:t>电路如图</a:t>
            </a:r>
            <a:r>
              <a:rPr lang="en-US" altLang="zh-CN" sz="2400" b="1" dirty="0">
                <a:ea typeface="楷体_GB2312" pitchFamily="1" charset="-122"/>
              </a:rPr>
              <a:t>4-28(a)</a:t>
            </a:r>
            <a:r>
              <a:rPr lang="zh-CN" altLang="en-US" sz="2400" b="1" dirty="0">
                <a:ea typeface="楷体_GB2312" pitchFamily="1" charset="-122"/>
              </a:rPr>
              <a:t>所示。</a:t>
            </a:r>
            <a:br>
              <a:rPr lang="zh-CN" altLang="en-US" sz="2400" b="1" dirty="0">
                <a:ea typeface="楷体_GB2312" pitchFamily="1" charset="-122"/>
              </a:rPr>
            </a:br>
            <a:r>
              <a:rPr lang="zh-CN" altLang="en-US" sz="2400" b="1" dirty="0">
                <a:ea typeface="楷体_GB2312" pitchFamily="1" charset="-122"/>
              </a:rPr>
              <a:t>试求：</a:t>
            </a:r>
            <a:r>
              <a:rPr lang="en-US" altLang="zh-CN" sz="2400" b="1" dirty="0">
                <a:ea typeface="楷体_GB2312" pitchFamily="1" charset="-122"/>
              </a:rPr>
              <a:t>(l) </a:t>
            </a:r>
            <a:r>
              <a:rPr lang="en-US" altLang="zh-CN" sz="2400" b="1" i="1" dirty="0">
                <a:ea typeface="楷体_GB2312" pitchFamily="1" charset="-122"/>
              </a:rPr>
              <a:t>R</a:t>
            </a:r>
            <a:r>
              <a:rPr lang="en-US" altLang="zh-CN" sz="2400" b="1" baseline="-30000" dirty="0">
                <a:ea typeface="楷体_GB2312" pitchFamily="1" charset="-122"/>
              </a:rPr>
              <a:t>L</a:t>
            </a:r>
            <a:r>
              <a:rPr lang="zh-CN" altLang="en-US" sz="2400" b="1" dirty="0">
                <a:ea typeface="楷体_GB2312" pitchFamily="1" charset="-122"/>
              </a:rPr>
              <a:t>为何值时获得最大功率；</a:t>
            </a:r>
            <a:br>
              <a:rPr lang="zh-CN" altLang="en-US" sz="2400" b="1" dirty="0">
                <a:ea typeface="楷体_GB2312" pitchFamily="1" charset="-122"/>
              </a:rPr>
            </a:br>
            <a:r>
              <a:rPr lang="zh-CN" altLang="en-US" sz="2400" b="1" dirty="0">
                <a:ea typeface="楷体_GB2312" pitchFamily="1" charset="-122"/>
              </a:rPr>
              <a:t>            </a:t>
            </a:r>
            <a:r>
              <a:rPr lang="en-US" altLang="zh-CN" sz="2400" b="1" dirty="0">
                <a:ea typeface="楷体_GB2312" pitchFamily="1" charset="-122"/>
              </a:rPr>
              <a:t>(2) </a:t>
            </a:r>
            <a:r>
              <a:rPr lang="en-US" altLang="zh-CN" sz="2400" b="1" i="1" dirty="0">
                <a:ea typeface="楷体_GB2312" pitchFamily="1" charset="-122"/>
              </a:rPr>
              <a:t>R</a:t>
            </a:r>
            <a:r>
              <a:rPr lang="en-US" altLang="zh-CN" sz="2400" b="1" baseline="-30000" dirty="0">
                <a:ea typeface="楷体_GB2312" pitchFamily="1" charset="-122"/>
              </a:rPr>
              <a:t>L</a:t>
            </a:r>
            <a:r>
              <a:rPr lang="zh-CN" altLang="en-US" sz="2400" b="1" dirty="0">
                <a:ea typeface="楷体_GB2312" pitchFamily="1" charset="-122"/>
              </a:rPr>
              <a:t>获得的最大功率；</a:t>
            </a:r>
            <a:br>
              <a:rPr lang="zh-CN" altLang="en-US" sz="2400" b="1" dirty="0">
                <a:ea typeface="楷体_GB2312" pitchFamily="1" charset="-122"/>
              </a:rPr>
            </a:br>
            <a:r>
              <a:rPr lang="zh-CN" altLang="en-US" sz="2400" b="1" dirty="0">
                <a:ea typeface="楷体_GB2312" pitchFamily="1" charset="-122"/>
              </a:rPr>
              <a:t>            </a:t>
            </a:r>
            <a:r>
              <a:rPr lang="en-US" altLang="zh-CN" sz="2400" b="1" dirty="0">
                <a:ea typeface="楷体_GB2312" pitchFamily="1" charset="-122"/>
              </a:rPr>
              <a:t>(3) 10V</a:t>
            </a:r>
            <a:r>
              <a:rPr lang="zh-CN" altLang="en-US" sz="2400" b="1" dirty="0">
                <a:ea typeface="楷体_GB2312" pitchFamily="1" charset="-122"/>
              </a:rPr>
              <a:t>电压源的功率传输效率。 </a:t>
            </a:r>
            <a:endParaRPr lang="zh-CN" altLang="en-US" sz="2400" b="1" dirty="0">
              <a:ea typeface="楷体_GB2312" pitchFamily="1" charset="-122"/>
            </a:endParaRPr>
          </a:p>
        </p:txBody>
      </p:sp>
      <p:grpSp>
        <p:nvGrpSpPr>
          <p:cNvPr id="203779" name="Group 3"/>
          <p:cNvGrpSpPr/>
          <p:nvPr/>
        </p:nvGrpSpPr>
        <p:grpSpPr>
          <a:xfrm>
            <a:off x="2362200" y="3135313"/>
            <a:ext cx="7391400" cy="2886074"/>
            <a:chOff x="528" y="1920"/>
            <a:chExt cx="4656" cy="1818"/>
          </a:xfrm>
        </p:grpSpPr>
        <p:graphicFrame>
          <p:nvGraphicFramePr>
            <p:cNvPr id="181252" name="Object 4"/>
            <p:cNvGraphicFramePr>
              <a:graphicFrameLocks noChangeAspect="1"/>
            </p:cNvGraphicFramePr>
            <p:nvPr/>
          </p:nvGraphicFramePr>
          <p:xfrm>
            <a:off x="528" y="1920"/>
            <a:ext cx="4656" cy="1537"/>
          </p:xfrm>
          <a:graphic>
            <a:graphicData uri="http://schemas.openxmlformats.org/presentationml/2006/ole">
              <mc:AlternateContent xmlns:mc="http://schemas.openxmlformats.org/markup-compatibility/2006">
                <mc:Choice xmlns:v="urn:schemas-microsoft-com:vml" Requires="v">
                  <p:oleObj spid="_x0000_s3389" name="" r:id="rId1" imgW="19621500" imgH="6477000" progId="Photoshop.Image.5">
                    <p:embed/>
                  </p:oleObj>
                </mc:Choice>
                <mc:Fallback>
                  <p:oleObj name="" r:id="rId1" imgW="19621500" imgH="6477000" progId="Photoshop.Image.5">
                    <p:embed/>
                    <p:pic>
                      <p:nvPicPr>
                        <p:cNvPr id="0" name="图片 3388"/>
                        <p:cNvPicPr/>
                        <p:nvPr/>
                      </p:nvPicPr>
                      <p:blipFill>
                        <a:blip r:embed="rId2"/>
                        <a:stretch>
                          <a:fillRect/>
                        </a:stretch>
                      </p:blipFill>
                      <p:spPr>
                        <a:xfrm>
                          <a:off x="528" y="1920"/>
                          <a:ext cx="4656" cy="1537"/>
                        </a:xfrm>
                        <a:prstGeom prst="rect">
                          <a:avLst/>
                        </a:prstGeom>
                        <a:noFill/>
                        <a:ln w="38100">
                          <a:noFill/>
                          <a:miter/>
                        </a:ln>
                      </p:spPr>
                    </p:pic>
                  </p:oleObj>
                </mc:Fallback>
              </mc:AlternateContent>
            </a:graphicData>
          </a:graphic>
        </p:graphicFrame>
        <p:sp>
          <p:nvSpPr>
            <p:cNvPr id="181253" name="Rectangle 5"/>
            <p:cNvSpPr/>
            <p:nvPr/>
          </p:nvSpPr>
          <p:spPr>
            <a:xfrm>
              <a:off x="2640" y="3487"/>
              <a:ext cx="702" cy="25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zh-CN" altLang="en-US" sz="2000" b="1" dirty="0">
                  <a:ea typeface="楷体_GB2312" pitchFamily="1" charset="-122"/>
                </a:rPr>
                <a:t>图</a:t>
              </a:r>
              <a:r>
                <a:rPr lang="en-US" altLang="zh-CN" sz="2000" b="1" dirty="0">
                  <a:ea typeface="楷体_GB2312" pitchFamily="1" charset="-122"/>
                </a:rPr>
                <a:t>4</a:t>
              </a:r>
              <a:r>
                <a:rPr lang="zh-CN" altLang="en-US" sz="2000" b="1" dirty="0">
                  <a:ea typeface="楷体_GB2312" pitchFamily="1" charset="-122"/>
                </a:rPr>
                <a:t>－</a:t>
              </a:r>
              <a:r>
                <a:rPr lang="en-US" altLang="zh-CN" sz="2000" b="1" dirty="0">
                  <a:ea typeface="楷体_GB2312" pitchFamily="1" charset="-122"/>
                </a:rPr>
                <a:t>28</a:t>
              </a:r>
              <a:endParaRPr lang="en-US" altLang="zh-CN" sz="2000" b="1" dirty="0">
                <a:ea typeface="楷体_GB2312" pitchFamily="1" charset="-122"/>
              </a:endParaRP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203778">
                                            <p:txEl>
                                              <p:charRg st="0" end="99"/>
                                            </p:txEl>
                                          </p:spTgt>
                                        </p:tgtEl>
                                        <p:attrNameLst>
                                          <p:attrName>style.visibility</p:attrName>
                                        </p:attrNameLst>
                                      </p:cBhvr>
                                      <p:to>
                                        <p:strVal val="visible"/>
                                      </p:to>
                                    </p:set>
                                    <p:animEffect transition="in" filter="dissolve">
                                      <p:cBhvr>
                                        <p:cTn id="7" dur="500"/>
                                        <p:tgtEl>
                                          <p:spTgt spid="203778">
                                            <p:txEl>
                                              <p:charRg st="0" end="99"/>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03779"/>
                                        </p:tgtEl>
                                        <p:attrNameLst>
                                          <p:attrName>style.visibility</p:attrName>
                                        </p:attrNameLst>
                                      </p:cBhvr>
                                      <p:to>
                                        <p:strVal val="visible"/>
                                      </p:to>
                                    </p:set>
                                    <p:animEffect transition="in" filter="dissolve">
                                      <p:cBhvr>
                                        <p:cTn id="12" dur="500"/>
                                        <p:tgtEl>
                                          <p:spTgt spid="2037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3778" grpId="0" advAuto="1000" build="p"/>
    </p:bld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04802" name="Text Box 2"/>
          <p:cNvSpPr txBox="1"/>
          <p:nvPr/>
        </p:nvSpPr>
        <p:spPr>
          <a:xfrm>
            <a:off x="2133600" y="3495040"/>
            <a:ext cx="8001000" cy="119888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lnSpc>
                <a:spcPct val="150000"/>
              </a:lnSpc>
              <a:spcBef>
                <a:spcPct val="50000"/>
              </a:spcBef>
              <a:buNone/>
            </a:pPr>
            <a:r>
              <a:rPr lang="zh-CN" altLang="en-US" sz="2400" b="1" dirty="0">
                <a:ea typeface="楷体_GB2312" pitchFamily="1" charset="-122"/>
              </a:rPr>
              <a:t>解：</a:t>
            </a:r>
            <a:r>
              <a:rPr lang="en-US" altLang="zh-CN" sz="2400" b="1" dirty="0">
                <a:ea typeface="楷体_GB2312" pitchFamily="1" charset="-122"/>
              </a:rPr>
              <a:t>(l)</a:t>
            </a:r>
            <a:r>
              <a:rPr lang="zh-CN" altLang="en-US" sz="2400" b="1" dirty="0">
                <a:ea typeface="楷体_GB2312" pitchFamily="1" charset="-122"/>
              </a:rPr>
              <a:t>断开负载</a:t>
            </a:r>
            <a:r>
              <a:rPr lang="en-US" altLang="zh-CN" sz="2400" b="1" i="1" dirty="0">
                <a:ea typeface="楷体_GB2312" pitchFamily="1" charset="-122"/>
              </a:rPr>
              <a:t>R</a:t>
            </a:r>
            <a:r>
              <a:rPr lang="en-US" altLang="zh-CN" sz="2400" b="1" baseline="-30000" dirty="0">
                <a:ea typeface="楷体_GB2312" pitchFamily="1" charset="-122"/>
              </a:rPr>
              <a:t>L</a:t>
            </a:r>
            <a:r>
              <a:rPr lang="zh-CN" altLang="en-US" sz="2400" b="1" dirty="0">
                <a:ea typeface="楷体_GB2312" pitchFamily="1" charset="-122"/>
              </a:rPr>
              <a:t>，求得单口网络 </a:t>
            </a:r>
            <a:r>
              <a:rPr lang="en-US" altLang="zh-CN" sz="2400" b="1" dirty="0">
                <a:ea typeface="楷体_GB2312" pitchFamily="1" charset="-122"/>
              </a:rPr>
              <a:t>N</a:t>
            </a:r>
            <a:r>
              <a:rPr lang="en-US" altLang="zh-CN" sz="2400" b="1" baseline="-30000" dirty="0">
                <a:ea typeface="楷体_GB2312" pitchFamily="1" charset="-122"/>
              </a:rPr>
              <a:t>1</a:t>
            </a:r>
            <a:r>
              <a:rPr lang="zh-CN" altLang="en-US" sz="2400" b="1" dirty="0">
                <a:ea typeface="楷体_GB2312" pitchFamily="1" charset="-122"/>
              </a:rPr>
              <a:t>的戴维宁等效电路参</a:t>
            </a:r>
            <a:br>
              <a:rPr lang="zh-CN" altLang="en-US" sz="2400" b="1" dirty="0">
                <a:ea typeface="楷体_GB2312" pitchFamily="1" charset="-122"/>
              </a:rPr>
            </a:br>
            <a:r>
              <a:rPr lang="zh-CN" altLang="en-US" sz="2400" b="1" dirty="0">
                <a:ea typeface="楷体_GB2312" pitchFamily="1" charset="-122"/>
              </a:rPr>
              <a:t>        数为： </a:t>
            </a:r>
            <a:endParaRPr lang="zh-CN" altLang="en-US" sz="2400" b="1" dirty="0">
              <a:ea typeface="楷体_GB2312" pitchFamily="1" charset="-122"/>
            </a:endParaRPr>
          </a:p>
        </p:txBody>
      </p:sp>
      <p:graphicFrame>
        <p:nvGraphicFramePr>
          <p:cNvPr id="204803" name="Object 3"/>
          <p:cNvGraphicFramePr>
            <a:graphicFrameLocks noChangeAspect="1"/>
          </p:cNvGraphicFramePr>
          <p:nvPr/>
        </p:nvGraphicFramePr>
        <p:xfrm>
          <a:off x="2994025" y="4682490"/>
          <a:ext cx="6683375" cy="968375"/>
        </p:xfrm>
        <a:graphic>
          <a:graphicData uri="http://schemas.openxmlformats.org/presentationml/2006/ole">
            <mc:AlternateContent xmlns:mc="http://schemas.openxmlformats.org/markup-compatibility/2006">
              <mc:Choice xmlns:v="urn:schemas-microsoft-com:vml" Requires="v">
                <p:oleObj spid="_x0000_s3390" name="" r:id="rId1" imgW="2717800" imgH="393700" progId="Equation.3">
                  <p:embed/>
                </p:oleObj>
              </mc:Choice>
              <mc:Fallback>
                <p:oleObj name="" r:id="rId1" imgW="2717800" imgH="393700" progId="Equation.3">
                  <p:embed/>
                  <p:pic>
                    <p:nvPicPr>
                      <p:cNvPr id="0" name="图片 3389"/>
                      <p:cNvPicPr/>
                      <p:nvPr/>
                    </p:nvPicPr>
                    <p:blipFill>
                      <a:blip r:embed="rId2"/>
                      <a:stretch>
                        <a:fillRect/>
                      </a:stretch>
                    </p:blipFill>
                    <p:spPr>
                      <a:xfrm>
                        <a:off x="2994025" y="4682490"/>
                        <a:ext cx="6683375" cy="968375"/>
                      </a:xfrm>
                      <a:prstGeom prst="rect">
                        <a:avLst/>
                      </a:prstGeom>
                      <a:solidFill>
                        <a:srgbClr val="00FFCC"/>
                      </a:solidFill>
                      <a:ln w="38100">
                        <a:noFill/>
                        <a:miter/>
                      </a:ln>
                    </p:spPr>
                  </p:pic>
                </p:oleObj>
              </mc:Fallback>
            </mc:AlternateContent>
          </a:graphicData>
        </a:graphic>
      </p:graphicFrame>
      <p:sp>
        <p:nvSpPr>
          <p:cNvPr id="204804" name="Text Box 4"/>
          <p:cNvSpPr txBox="1"/>
          <p:nvPr/>
        </p:nvSpPr>
        <p:spPr>
          <a:xfrm>
            <a:off x="2133600" y="5628640"/>
            <a:ext cx="8001000" cy="119888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lnSpc>
                <a:spcPct val="150000"/>
              </a:lnSpc>
              <a:spcBef>
                <a:spcPct val="50000"/>
              </a:spcBef>
              <a:buNone/>
            </a:pPr>
            <a:r>
              <a:rPr lang="en-US" altLang="zh-CN" sz="2400" b="1" dirty="0">
                <a:ea typeface="楷体_GB2312" pitchFamily="1" charset="-122"/>
              </a:rPr>
              <a:t>        </a:t>
            </a:r>
            <a:r>
              <a:rPr lang="zh-CN" altLang="en-US" sz="2400" b="1" dirty="0">
                <a:ea typeface="楷体_GB2312" pitchFamily="1" charset="-122"/>
              </a:rPr>
              <a:t>如图</a:t>
            </a:r>
            <a:r>
              <a:rPr lang="en-US" altLang="zh-CN" sz="2400" b="1" dirty="0">
                <a:ea typeface="楷体_GB2312" pitchFamily="1" charset="-122"/>
              </a:rPr>
              <a:t>4</a:t>
            </a:r>
            <a:r>
              <a:rPr lang="zh-CN" altLang="en-US" sz="2400" b="1" dirty="0">
                <a:ea typeface="楷体_GB2312" pitchFamily="1" charset="-122"/>
              </a:rPr>
              <a:t>－</a:t>
            </a:r>
            <a:r>
              <a:rPr lang="en-US" altLang="zh-CN" sz="2400" b="1" dirty="0">
                <a:ea typeface="楷体_GB2312" pitchFamily="1" charset="-122"/>
              </a:rPr>
              <a:t>28(b)</a:t>
            </a:r>
            <a:r>
              <a:rPr lang="zh-CN" altLang="en-US" sz="2400" b="1" dirty="0">
                <a:ea typeface="楷体_GB2312" pitchFamily="1" charset="-122"/>
              </a:rPr>
              <a:t>所示，由此可知当</a:t>
            </a:r>
            <a:r>
              <a:rPr lang="en-US" altLang="zh-CN" sz="2400" b="1" i="1" dirty="0">
                <a:ea typeface="楷体_GB2312" pitchFamily="1" charset="-122"/>
              </a:rPr>
              <a:t>R</a:t>
            </a:r>
            <a:r>
              <a:rPr lang="en-US" altLang="zh-CN" sz="2400" b="1" baseline="-30000" dirty="0">
                <a:ea typeface="楷体_GB2312" pitchFamily="1" charset="-122"/>
              </a:rPr>
              <a:t>L</a:t>
            </a:r>
            <a:r>
              <a:rPr lang="en-US" altLang="zh-CN" sz="2400" b="1" dirty="0">
                <a:ea typeface="楷体_GB2312" pitchFamily="1" charset="-122"/>
              </a:rPr>
              <a:t>=</a:t>
            </a:r>
            <a:r>
              <a:rPr lang="en-US" altLang="zh-CN" sz="2400" b="1" i="1" dirty="0">
                <a:ea typeface="楷体_GB2312" pitchFamily="1" charset="-122"/>
              </a:rPr>
              <a:t>R</a:t>
            </a:r>
            <a:r>
              <a:rPr lang="en-US" altLang="zh-CN" sz="2400" b="1" baseline="-30000" dirty="0">
                <a:ea typeface="楷体_GB2312" pitchFamily="1" charset="-122"/>
              </a:rPr>
              <a:t>o</a:t>
            </a:r>
            <a:r>
              <a:rPr lang="en-US" altLang="zh-CN" sz="2400" b="1" dirty="0">
                <a:ea typeface="楷体_GB2312" pitchFamily="1" charset="-122"/>
              </a:rPr>
              <a:t>=1</a:t>
            </a:r>
            <a:r>
              <a:rPr lang="en-US" altLang="zh-CN" sz="2400" b="1" dirty="0">
                <a:ea typeface="楷体_GB2312" pitchFamily="1" charset="-122"/>
                <a:sym typeface="Symbol" panose="05050102010706020507" pitchFamily="18" charset="2"/>
              </a:rPr>
              <a:t></a:t>
            </a:r>
            <a:r>
              <a:rPr lang="zh-CN" altLang="en-US" sz="2400" b="1" dirty="0">
                <a:ea typeface="楷体_GB2312" pitchFamily="1" charset="-122"/>
              </a:rPr>
              <a:t>时可获得最大功率。 </a:t>
            </a:r>
            <a:endParaRPr lang="zh-CN" altLang="en-US" sz="2400" b="1" dirty="0">
              <a:ea typeface="楷体_GB2312" pitchFamily="1" charset="-122"/>
            </a:endParaRPr>
          </a:p>
        </p:txBody>
      </p:sp>
      <p:grpSp>
        <p:nvGrpSpPr>
          <p:cNvPr id="204805" name="Group 5"/>
          <p:cNvGrpSpPr/>
          <p:nvPr/>
        </p:nvGrpSpPr>
        <p:grpSpPr>
          <a:xfrm>
            <a:off x="2438400" y="720090"/>
            <a:ext cx="7391400" cy="2886076"/>
            <a:chOff x="528" y="1920"/>
            <a:chExt cx="4656" cy="1818"/>
          </a:xfrm>
        </p:grpSpPr>
        <p:graphicFrame>
          <p:nvGraphicFramePr>
            <p:cNvPr id="182278" name="Object 6"/>
            <p:cNvGraphicFramePr>
              <a:graphicFrameLocks noChangeAspect="1"/>
            </p:cNvGraphicFramePr>
            <p:nvPr/>
          </p:nvGraphicFramePr>
          <p:xfrm>
            <a:off x="528" y="1920"/>
            <a:ext cx="4656" cy="1537"/>
          </p:xfrm>
          <a:graphic>
            <a:graphicData uri="http://schemas.openxmlformats.org/presentationml/2006/ole">
              <mc:AlternateContent xmlns:mc="http://schemas.openxmlformats.org/markup-compatibility/2006">
                <mc:Choice xmlns:v="urn:schemas-microsoft-com:vml" Requires="v">
                  <p:oleObj spid="_x0000_s3391" name="" r:id="rId3" imgW="19621500" imgH="6477000" progId="Photoshop.Image.5">
                    <p:embed/>
                  </p:oleObj>
                </mc:Choice>
                <mc:Fallback>
                  <p:oleObj name="" r:id="rId3" imgW="19621500" imgH="6477000" progId="Photoshop.Image.5">
                    <p:embed/>
                    <p:pic>
                      <p:nvPicPr>
                        <p:cNvPr id="0" name="图片 3390"/>
                        <p:cNvPicPr/>
                        <p:nvPr/>
                      </p:nvPicPr>
                      <p:blipFill>
                        <a:blip r:embed="rId4"/>
                        <a:stretch>
                          <a:fillRect/>
                        </a:stretch>
                      </p:blipFill>
                      <p:spPr>
                        <a:xfrm>
                          <a:off x="528" y="1920"/>
                          <a:ext cx="4656" cy="1537"/>
                        </a:xfrm>
                        <a:prstGeom prst="rect">
                          <a:avLst/>
                        </a:prstGeom>
                        <a:noFill/>
                        <a:ln w="38100">
                          <a:noFill/>
                          <a:miter/>
                        </a:ln>
                      </p:spPr>
                    </p:pic>
                  </p:oleObj>
                </mc:Fallback>
              </mc:AlternateContent>
            </a:graphicData>
          </a:graphic>
        </p:graphicFrame>
        <p:sp>
          <p:nvSpPr>
            <p:cNvPr id="182279" name="Rectangle 7"/>
            <p:cNvSpPr/>
            <p:nvPr/>
          </p:nvSpPr>
          <p:spPr>
            <a:xfrm>
              <a:off x="2640" y="3487"/>
              <a:ext cx="702" cy="25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zh-CN" altLang="en-US" sz="2000" b="1" dirty="0">
                  <a:ea typeface="楷体_GB2312" pitchFamily="1" charset="-122"/>
                </a:rPr>
                <a:t>图</a:t>
              </a:r>
              <a:r>
                <a:rPr lang="en-US" altLang="zh-CN" sz="2000" b="1" dirty="0">
                  <a:ea typeface="楷体_GB2312" pitchFamily="1" charset="-122"/>
                </a:rPr>
                <a:t>4</a:t>
              </a:r>
              <a:r>
                <a:rPr lang="zh-CN" altLang="en-US" sz="2000" b="1" dirty="0">
                  <a:ea typeface="楷体_GB2312" pitchFamily="1" charset="-122"/>
                </a:rPr>
                <a:t>－</a:t>
              </a:r>
              <a:r>
                <a:rPr lang="en-US" altLang="zh-CN" sz="2000" b="1" dirty="0">
                  <a:ea typeface="楷体_GB2312" pitchFamily="1" charset="-122"/>
                </a:rPr>
                <a:t>28</a:t>
              </a:r>
              <a:endParaRPr lang="en-US" altLang="zh-CN" sz="2000" b="1" dirty="0">
                <a:ea typeface="楷体_GB2312" pitchFamily="1" charset="-122"/>
              </a:endParaRP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204805"/>
                                        </p:tgtEl>
                                        <p:attrNameLst>
                                          <p:attrName>style.visibility</p:attrName>
                                        </p:attrNameLst>
                                      </p:cBhvr>
                                      <p:to>
                                        <p:strVal val="visible"/>
                                      </p:to>
                                    </p:set>
                                    <p:animEffect transition="in" filter="dissolve">
                                      <p:cBhvr>
                                        <p:cTn id="7" dur="500"/>
                                        <p:tgtEl>
                                          <p:spTgt spid="20480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04802">
                                            <p:txEl>
                                              <p:charRg st="0" end="44"/>
                                            </p:txEl>
                                          </p:spTgt>
                                        </p:tgtEl>
                                        <p:attrNameLst>
                                          <p:attrName>style.visibility</p:attrName>
                                        </p:attrNameLst>
                                      </p:cBhvr>
                                      <p:to>
                                        <p:strVal val="visible"/>
                                      </p:to>
                                    </p:set>
                                    <p:animEffect transition="in" filter="dissolve">
                                      <p:cBhvr>
                                        <p:cTn id="12" dur="500"/>
                                        <p:tgtEl>
                                          <p:spTgt spid="204802">
                                            <p:txEl>
                                              <p:charRg st="0" end="44"/>
                                            </p:txEl>
                                          </p:spTgt>
                                        </p:tgtEl>
                                      </p:cBhvr>
                                    </p:animEffect>
                                  </p:childTnLst>
                                </p:cTn>
                              </p:par>
                            </p:childTnLst>
                          </p:cTn>
                        </p:par>
                        <p:par>
                          <p:cTn id="13" fill="hold">
                            <p:stCondLst>
                              <p:cond delay="500"/>
                            </p:stCondLst>
                            <p:childTnLst>
                              <p:par>
                                <p:cTn id="14" presetID="9" presetClass="entr" presetSubtype="0" fill="hold" nodeType="afterEffect">
                                  <p:stCondLst>
                                    <p:cond delay="2000"/>
                                  </p:stCondLst>
                                  <p:childTnLst>
                                    <p:set>
                                      <p:cBhvr>
                                        <p:cTn id="15" dur="1" fill="hold">
                                          <p:stCondLst>
                                            <p:cond delay="0"/>
                                          </p:stCondLst>
                                        </p:cTn>
                                        <p:tgtEl>
                                          <p:spTgt spid="204803"/>
                                        </p:tgtEl>
                                        <p:attrNameLst>
                                          <p:attrName>style.visibility</p:attrName>
                                        </p:attrNameLst>
                                      </p:cBhvr>
                                      <p:to>
                                        <p:strVal val="visible"/>
                                      </p:to>
                                    </p:set>
                                    <p:animEffect transition="in" filter="dissolve">
                                      <p:cBhvr>
                                        <p:cTn id="16" dur="500"/>
                                        <p:tgtEl>
                                          <p:spTgt spid="204803"/>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204804">
                                            <p:txEl>
                                              <p:charRg st="0" end="44"/>
                                            </p:txEl>
                                          </p:spTgt>
                                        </p:tgtEl>
                                        <p:attrNameLst>
                                          <p:attrName>style.visibility</p:attrName>
                                        </p:attrNameLst>
                                      </p:cBhvr>
                                      <p:to>
                                        <p:strVal val="visible"/>
                                      </p:to>
                                    </p:set>
                                    <p:animEffect transition="in" filter="dissolve">
                                      <p:cBhvr>
                                        <p:cTn id="21" dur="500"/>
                                        <p:tgtEl>
                                          <p:spTgt spid="204804">
                                            <p:txEl>
                                              <p:charRg st="0" end="4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02" grpId="0" build="p"/>
      <p:bldP spid="204804" grpId="0" build="p"/>
    </p:bld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205826" name="Object 2"/>
          <p:cNvGraphicFramePr>
            <a:graphicFrameLocks noChangeAspect="1"/>
          </p:cNvGraphicFramePr>
          <p:nvPr/>
        </p:nvGraphicFramePr>
        <p:xfrm>
          <a:off x="2514600" y="737553"/>
          <a:ext cx="7391400" cy="2439987"/>
        </p:xfrm>
        <a:graphic>
          <a:graphicData uri="http://schemas.openxmlformats.org/presentationml/2006/ole">
            <mc:AlternateContent xmlns:mc="http://schemas.openxmlformats.org/markup-compatibility/2006">
              <mc:Choice xmlns:v="urn:schemas-microsoft-com:vml" Requires="v">
                <p:oleObj spid="_x0000_s3392" name="" r:id="rId1" imgW="19621500" imgH="6477000" progId="Photoshop.Image.5">
                  <p:embed/>
                </p:oleObj>
              </mc:Choice>
              <mc:Fallback>
                <p:oleObj name="" r:id="rId1" imgW="19621500" imgH="6477000" progId="Photoshop.Image.5">
                  <p:embed/>
                  <p:pic>
                    <p:nvPicPr>
                      <p:cNvPr id="0" name="图片 3391"/>
                      <p:cNvPicPr/>
                      <p:nvPr/>
                    </p:nvPicPr>
                    <p:blipFill>
                      <a:blip r:embed="rId2"/>
                      <a:stretch>
                        <a:fillRect/>
                      </a:stretch>
                    </p:blipFill>
                    <p:spPr>
                      <a:xfrm>
                        <a:off x="2514600" y="737553"/>
                        <a:ext cx="7391400" cy="2439987"/>
                      </a:xfrm>
                      <a:prstGeom prst="rect">
                        <a:avLst/>
                      </a:prstGeom>
                      <a:noFill/>
                      <a:ln w="38100">
                        <a:noFill/>
                        <a:miter/>
                      </a:ln>
                    </p:spPr>
                  </p:pic>
                </p:oleObj>
              </mc:Fallback>
            </mc:AlternateContent>
          </a:graphicData>
        </a:graphic>
      </p:graphicFrame>
      <p:sp>
        <p:nvSpPr>
          <p:cNvPr id="205827" name="Text Box 3"/>
          <p:cNvSpPr txBox="1"/>
          <p:nvPr/>
        </p:nvSpPr>
        <p:spPr>
          <a:xfrm>
            <a:off x="2133600" y="3604578"/>
            <a:ext cx="8001000" cy="64516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just" eaLnBrk="1" hangingPunct="1">
              <a:lnSpc>
                <a:spcPct val="150000"/>
              </a:lnSpc>
              <a:spcBef>
                <a:spcPct val="50000"/>
              </a:spcBef>
              <a:buNone/>
            </a:pPr>
            <a:r>
              <a:rPr lang="en-US" altLang="zh-CN" sz="2400" b="1" dirty="0">
                <a:ea typeface="楷体_GB2312" pitchFamily="1" charset="-122"/>
              </a:rPr>
              <a:t>        (2)</a:t>
            </a:r>
            <a:r>
              <a:rPr lang="zh-CN" altLang="en-US" sz="2400" b="1" dirty="0">
                <a:ea typeface="楷体_GB2312" pitchFamily="1" charset="-122"/>
              </a:rPr>
              <a:t>由式</a:t>
            </a:r>
            <a:r>
              <a:rPr lang="en-US" altLang="zh-CN" sz="2400" b="1" dirty="0">
                <a:ea typeface="楷体_GB2312" pitchFamily="1" charset="-122"/>
              </a:rPr>
              <a:t>(4</a:t>
            </a:r>
            <a:r>
              <a:rPr lang="zh-CN" altLang="en-US" sz="2400" b="1" dirty="0">
                <a:ea typeface="楷体_GB2312" pitchFamily="1" charset="-122"/>
              </a:rPr>
              <a:t>－</a:t>
            </a:r>
            <a:r>
              <a:rPr lang="en-US" altLang="zh-CN" sz="2400" b="1" dirty="0">
                <a:ea typeface="楷体_GB2312" pitchFamily="1" charset="-122"/>
              </a:rPr>
              <a:t>14)</a:t>
            </a:r>
            <a:r>
              <a:rPr lang="zh-CN" altLang="en-US" sz="2400" b="1" dirty="0">
                <a:ea typeface="楷体_GB2312" pitchFamily="1" charset="-122"/>
              </a:rPr>
              <a:t>求得</a:t>
            </a:r>
            <a:r>
              <a:rPr lang="en-US" altLang="zh-CN" sz="2400" b="1" i="1" dirty="0">
                <a:ea typeface="楷体_GB2312" pitchFamily="1" charset="-122"/>
              </a:rPr>
              <a:t>R</a:t>
            </a:r>
            <a:r>
              <a:rPr lang="en-US" altLang="zh-CN" sz="2400" b="1" baseline="-30000" dirty="0">
                <a:ea typeface="楷体_GB2312" pitchFamily="1" charset="-122"/>
              </a:rPr>
              <a:t>L</a:t>
            </a:r>
            <a:r>
              <a:rPr lang="zh-CN" altLang="en-US" sz="2400" b="1" dirty="0">
                <a:ea typeface="楷体_GB2312" pitchFamily="1" charset="-122"/>
              </a:rPr>
              <a:t>获得的最大功率</a:t>
            </a:r>
            <a:endParaRPr lang="zh-CN" altLang="en-US" sz="2400" b="1" dirty="0">
              <a:ea typeface="楷体_GB2312" pitchFamily="1" charset="-122"/>
            </a:endParaRPr>
          </a:p>
        </p:txBody>
      </p:sp>
      <p:graphicFrame>
        <p:nvGraphicFramePr>
          <p:cNvPr id="205828" name="Object 4"/>
          <p:cNvGraphicFramePr>
            <a:graphicFrameLocks noChangeAspect="1"/>
          </p:cNvGraphicFramePr>
          <p:nvPr/>
        </p:nvGraphicFramePr>
        <p:xfrm>
          <a:off x="3921125" y="4652328"/>
          <a:ext cx="4730750" cy="1116012"/>
        </p:xfrm>
        <a:graphic>
          <a:graphicData uri="http://schemas.openxmlformats.org/presentationml/2006/ole">
            <mc:AlternateContent xmlns:mc="http://schemas.openxmlformats.org/markup-compatibility/2006">
              <mc:Choice xmlns:v="urn:schemas-microsoft-com:vml" Requires="v">
                <p:oleObj spid="_x0000_s3393" name="" r:id="rId3" imgW="1892300" imgH="457200" progId="Equation.3">
                  <p:embed/>
                </p:oleObj>
              </mc:Choice>
              <mc:Fallback>
                <p:oleObj name="" r:id="rId3" imgW="1892300" imgH="457200" progId="Equation.3">
                  <p:embed/>
                  <p:pic>
                    <p:nvPicPr>
                      <p:cNvPr id="0" name="图片 3392"/>
                      <p:cNvPicPr/>
                      <p:nvPr/>
                    </p:nvPicPr>
                    <p:blipFill>
                      <a:blip r:embed="rId4"/>
                      <a:stretch>
                        <a:fillRect/>
                      </a:stretch>
                    </p:blipFill>
                    <p:spPr>
                      <a:xfrm>
                        <a:off x="3921125" y="4652328"/>
                        <a:ext cx="4730750" cy="1116012"/>
                      </a:xfrm>
                      <a:prstGeom prst="rect">
                        <a:avLst/>
                      </a:prstGeom>
                      <a:solidFill>
                        <a:srgbClr val="00FFCC"/>
                      </a:solidFill>
                      <a:ln w="38100">
                        <a:noFill/>
                        <a:miter/>
                      </a:ln>
                    </p:spPr>
                  </p:pic>
                </p:oleObj>
              </mc:Fallback>
            </mc:AlternateContent>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205826"/>
                                        </p:tgtEl>
                                        <p:attrNameLst>
                                          <p:attrName>style.visibility</p:attrName>
                                        </p:attrNameLst>
                                      </p:cBhvr>
                                      <p:to>
                                        <p:strVal val="visible"/>
                                      </p:to>
                                    </p:set>
                                    <p:animEffect transition="in" filter="dissolve">
                                      <p:cBhvr>
                                        <p:cTn id="7" dur="500"/>
                                        <p:tgtEl>
                                          <p:spTgt spid="20582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05827">
                                            <p:txEl>
                                              <p:charRg st="0" end="31"/>
                                            </p:txEl>
                                          </p:spTgt>
                                        </p:tgtEl>
                                        <p:attrNameLst>
                                          <p:attrName>style.visibility</p:attrName>
                                        </p:attrNameLst>
                                      </p:cBhvr>
                                      <p:to>
                                        <p:strVal val="visible"/>
                                      </p:to>
                                    </p:set>
                                    <p:animEffect transition="in" filter="dissolve">
                                      <p:cBhvr>
                                        <p:cTn id="12" dur="500"/>
                                        <p:tgtEl>
                                          <p:spTgt spid="205827">
                                            <p:txEl>
                                              <p:charRg st="0" end="31"/>
                                            </p:txEl>
                                          </p:spTgt>
                                        </p:tgtEl>
                                      </p:cBhvr>
                                    </p:animEffect>
                                  </p:childTnLst>
                                </p:cTn>
                              </p:par>
                            </p:childTnLst>
                          </p:cTn>
                        </p:par>
                        <p:par>
                          <p:cTn id="13" fill="hold">
                            <p:stCondLst>
                              <p:cond delay="500"/>
                            </p:stCondLst>
                            <p:childTnLst>
                              <p:par>
                                <p:cTn id="14" presetID="9" presetClass="entr" presetSubtype="0" fill="hold" nodeType="afterEffect">
                                  <p:stCondLst>
                                    <p:cond delay="2000"/>
                                  </p:stCondLst>
                                  <p:childTnLst>
                                    <p:set>
                                      <p:cBhvr>
                                        <p:cTn id="15" dur="1" fill="hold">
                                          <p:stCondLst>
                                            <p:cond delay="0"/>
                                          </p:stCondLst>
                                        </p:cTn>
                                        <p:tgtEl>
                                          <p:spTgt spid="205828"/>
                                        </p:tgtEl>
                                        <p:attrNameLst>
                                          <p:attrName>style.visibility</p:attrName>
                                        </p:attrNameLst>
                                      </p:cBhvr>
                                      <p:to>
                                        <p:strVal val="visible"/>
                                      </p:to>
                                    </p:set>
                                    <p:animEffect transition="in" filter="dissolve">
                                      <p:cBhvr>
                                        <p:cTn id="16" dur="500"/>
                                        <p:tgtEl>
                                          <p:spTgt spid="2058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827"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9794" name="Group 2"/>
          <p:cNvGrpSpPr/>
          <p:nvPr/>
        </p:nvGrpSpPr>
        <p:grpSpPr bwMode="auto">
          <a:xfrm>
            <a:off x="2281238" y="532130"/>
            <a:ext cx="5651500" cy="3689350"/>
            <a:chOff x="385" y="1797"/>
            <a:chExt cx="3560" cy="2324"/>
          </a:xfrm>
        </p:grpSpPr>
        <p:sp>
          <p:nvSpPr>
            <p:cNvPr id="159751" name="AutoShape 3"/>
            <p:cNvSpPr>
              <a:spLocks noChangeArrowheads="1"/>
            </p:cNvSpPr>
            <p:nvPr/>
          </p:nvSpPr>
          <p:spPr bwMode="auto">
            <a:xfrm rot="-3426863">
              <a:off x="2481" y="2218"/>
              <a:ext cx="363" cy="248"/>
            </a:xfrm>
            <a:prstGeom prst="parallelogram">
              <a:avLst>
                <a:gd name="adj" fmla="val 36593"/>
              </a:avLst>
            </a:prstGeom>
            <a:solidFill>
              <a:srgbClr val="00CCFF"/>
            </a:solidFill>
            <a:ln w="38100" cap="sq" algn="ctr">
              <a:solidFill>
                <a:srgbClr val="FF9900"/>
              </a:solidFill>
              <a:miter lim="800000"/>
            </a:ln>
            <a:effectLst>
              <a:prstShdw prst="shdw17" dist="17961" dir="2700000">
                <a:srgbClr val="995C00"/>
              </a:prstShdw>
            </a:effectLst>
          </p:spPr>
          <p:txBody>
            <a:bodyPr wrap="none" anchor="ct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3366"/>
                </a:solidFill>
                <a:effectLst/>
                <a:uLnTx/>
                <a:uFillTx/>
                <a:latin typeface="Arial" panose="020B0604020202090204" pitchFamily="34" charset="0"/>
                <a:ea typeface="宋体" pitchFamily="2" charset="-122"/>
                <a:cs typeface="+mn-cs"/>
              </a:endParaRPr>
            </a:p>
          </p:txBody>
        </p:sp>
        <p:sp>
          <p:nvSpPr>
            <p:cNvPr id="159752" name="Rectangle 4"/>
            <p:cNvSpPr>
              <a:spLocks noChangeArrowheads="1"/>
            </p:cNvSpPr>
            <p:nvPr/>
          </p:nvSpPr>
          <p:spPr bwMode="auto">
            <a:xfrm>
              <a:off x="2403" y="3521"/>
              <a:ext cx="862" cy="408"/>
            </a:xfrm>
            <a:prstGeom prst="rect">
              <a:avLst/>
            </a:prstGeom>
            <a:noFill/>
            <a:ln w="28575" cap="sq" algn="ctr">
              <a:solidFill>
                <a:srgbClr val="CC0000"/>
              </a:solidFill>
              <a:miter lim="800000"/>
            </a:ln>
            <a:effectLst>
              <a:prstShdw prst="shdw17" dist="17961" dir="2700000">
                <a:srgbClr val="7A0000"/>
              </a:prstShdw>
            </a:effectLst>
            <a:extLst>
              <a:ext uri="{909E8E84-426E-40DD-AFC4-6F175D3DCCD1}">
                <a14:hiddenFill xmlns:a14="http://schemas.microsoft.com/office/drawing/2010/main">
                  <a:blipFill dpi="0" rotWithShape="0">
                    <a:blip r:embed="rId1"/>
                    <a:srcRect/>
                    <a:tile tx="0" ty="0" sx="100000" sy="100000" flip="none" algn="tl"/>
                  </a:blipFill>
                </a14:hiddenFill>
              </a:ext>
            </a:extLst>
          </p:spPr>
          <p:txBody>
            <a:bodyPr wrap="none" anchor="ct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3366"/>
                </a:solidFill>
                <a:effectLst/>
                <a:uLnTx/>
                <a:uFillTx/>
                <a:latin typeface="Arial" panose="020B0604020202090204" pitchFamily="34" charset="0"/>
                <a:ea typeface="宋体" pitchFamily="2" charset="-122"/>
                <a:cs typeface="+mn-cs"/>
              </a:endParaRPr>
            </a:p>
          </p:txBody>
        </p:sp>
        <p:sp>
          <p:nvSpPr>
            <p:cNvPr id="159753" name="Text Box 5"/>
            <p:cNvSpPr txBox="1">
              <a:spLocks noChangeArrowheads="1"/>
            </p:cNvSpPr>
            <p:nvPr/>
          </p:nvSpPr>
          <p:spPr bwMode="auto">
            <a:xfrm>
              <a:off x="385" y="2795"/>
              <a:ext cx="544" cy="290"/>
            </a:xfrm>
            <a:prstGeom prst="rect">
              <a:avLst/>
            </a:prstGeom>
            <a:noFill/>
            <a:ln>
              <a:noFill/>
            </a:ln>
            <a:effectLst>
              <a:prstShdw prst="shdw17" dist="17961" dir="2700000">
                <a:srgbClr val="3D5C99"/>
              </a:prstShdw>
            </a:effectLst>
            <a:extLst>
              <a:ext uri="{909E8E84-426E-40DD-AFC4-6F175D3DCCD1}">
                <a14:hiddenFill xmlns:a14="http://schemas.microsoft.com/office/drawing/2010/main">
                  <a:blipFill dpi="0" rotWithShape="0">
                    <a:blip r:embed="rId1"/>
                    <a:srcRect/>
                    <a:tile tx="0" ty="0" sx="100000" sy="100000" flip="none" algn="tl"/>
                  </a:blipFill>
                </a14:hiddenFill>
              </a:ext>
              <a:ext uri="{91240B29-F687-4F45-9708-019B960494DF}">
                <a14:hiddenLine xmlns:a14="http://schemas.microsoft.com/office/drawing/2010/main" w="28575">
                  <a:solidFill>
                    <a:schemeClr val="bg1"/>
                  </a:solidFill>
                  <a:miter lim="800000"/>
                  <a:headEnd/>
                  <a:tailEnd/>
                </a14:hiddenLine>
              </a:ext>
            </a:extLst>
          </p:spPr>
          <p:txBody>
            <a:bodyP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a:ln>
                    <a:noFill/>
                  </a:ln>
                  <a:solidFill>
                    <a:srgbClr val="003366"/>
                  </a:solidFill>
                  <a:effectLst/>
                  <a:uLnTx/>
                  <a:uFillTx/>
                  <a:latin typeface="Times New Roman" panose="02020503050405090304" pitchFamily="18" charset="0"/>
                  <a:ea typeface="仿宋_GB2312" pitchFamily="49" charset="-122"/>
                  <a:cs typeface="+mn-cs"/>
                  <a:sym typeface="Symbol" panose="05050102010706020507" pitchFamily="18" charset="2"/>
                </a:rPr>
                <a:t>10V</a:t>
              </a:r>
              <a:endParaRPr kumimoji="1" lang="en-US" altLang="zh-CN" sz="2400" b="1" i="0" u="none" strike="noStrike" kern="1200" cap="none" spc="0" normalizeH="0" baseline="0" noProof="0">
                <a:ln>
                  <a:noFill/>
                </a:ln>
                <a:solidFill>
                  <a:srgbClr val="FFFF00"/>
                </a:solidFill>
                <a:effectLst/>
                <a:uLnTx/>
                <a:uFillTx/>
                <a:latin typeface="Times New Roman" panose="02020503050405090304" pitchFamily="18" charset="0"/>
                <a:ea typeface="仿宋_GB2312" pitchFamily="49" charset="-122"/>
                <a:cs typeface="+mn-cs"/>
                <a:sym typeface="Symbol" panose="05050102010706020507" pitchFamily="18" charset="2"/>
              </a:endParaRPr>
            </a:p>
          </p:txBody>
        </p:sp>
        <p:sp>
          <p:nvSpPr>
            <p:cNvPr id="159754" name="Oval 6"/>
            <p:cNvSpPr>
              <a:spLocks noChangeArrowheads="1"/>
            </p:cNvSpPr>
            <p:nvPr/>
          </p:nvSpPr>
          <p:spPr bwMode="auto">
            <a:xfrm rot="5400000">
              <a:off x="905" y="2751"/>
              <a:ext cx="363" cy="362"/>
            </a:xfrm>
            <a:prstGeom prst="ellipse">
              <a:avLst/>
            </a:prstGeom>
            <a:solidFill>
              <a:srgbClr val="00CCFF"/>
            </a:solidFill>
            <a:ln w="38100" cap="sq" algn="ctr">
              <a:solidFill>
                <a:srgbClr val="FF9900"/>
              </a:solidFill>
              <a:round/>
            </a:ln>
            <a:effectLst>
              <a:prstShdw prst="shdw17" dist="17961" dir="2700000">
                <a:srgbClr val="995C00"/>
              </a:prstShdw>
            </a:effectLst>
          </p:spPr>
          <p:txBody>
            <a:bodyPr wrap="none" anchor="ct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3366"/>
                </a:solidFill>
                <a:effectLst/>
                <a:uLnTx/>
                <a:uFillTx/>
                <a:latin typeface="Arial" panose="020B0604020202090204" pitchFamily="34" charset="0"/>
                <a:ea typeface="宋体" pitchFamily="2" charset="-122"/>
                <a:cs typeface="+mn-cs"/>
              </a:endParaRPr>
            </a:p>
          </p:txBody>
        </p:sp>
        <p:sp>
          <p:nvSpPr>
            <p:cNvPr id="159755" name="Rectangle 7"/>
            <p:cNvSpPr>
              <a:spLocks noChangeArrowheads="1"/>
            </p:cNvSpPr>
            <p:nvPr/>
          </p:nvSpPr>
          <p:spPr bwMode="auto">
            <a:xfrm>
              <a:off x="1088" y="2342"/>
              <a:ext cx="907" cy="1179"/>
            </a:xfrm>
            <a:prstGeom prst="rect">
              <a:avLst/>
            </a:prstGeom>
            <a:noFill/>
            <a:ln w="38100" cap="sq" algn="ctr">
              <a:solidFill>
                <a:srgbClr val="CC0000"/>
              </a:solidFill>
              <a:miter lim="800000"/>
            </a:ln>
            <a:effectLst>
              <a:prstShdw prst="shdw17" dist="17961" dir="2700000">
                <a:srgbClr val="7A0000"/>
              </a:prstShdw>
            </a:effectLst>
            <a:extLst>
              <a:ext uri="{909E8E84-426E-40DD-AFC4-6F175D3DCCD1}">
                <a14:hiddenFill xmlns:a14="http://schemas.microsoft.com/office/drawing/2010/main">
                  <a:solidFill>
                    <a:schemeClr val="accent1"/>
                  </a:solidFill>
                </a14:hiddenFill>
              </a:ext>
            </a:extLst>
          </p:spPr>
          <p:txBody>
            <a:bodyPr wrap="none" anchor="ct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3366"/>
                </a:solidFill>
                <a:effectLst/>
                <a:uLnTx/>
                <a:uFillTx/>
                <a:latin typeface="Arial" panose="020B0604020202090204" pitchFamily="34" charset="0"/>
                <a:ea typeface="宋体" pitchFamily="2" charset="-122"/>
                <a:cs typeface="+mn-cs"/>
              </a:endParaRPr>
            </a:p>
          </p:txBody>
        </p:sp>
        <p:sp>
          <p:nvSpPr>
            <p:cNvPr id="159756" name="Line 8"/>
            <p:cNvSpPr>
              <a:spLocks noChangeShapeType="1"/>
            </p:cNvSpPr>
            <p:nvPr/>
          </p:nvSpPr>
          <p:spPr bwMode="auto">
            <a:xfrm>
              <a:off x="1088" y="2750"/>
              <a:ext cx="0" cy="363"/>
            </a:xfrm>
            <a:prstGeom prst="line">
              <a:avLst/>
            </a:prstGeom>
            <a:noFill/>
            <a:ln w="38100" cap="sq">
              <a:solidFill>
                <a:srgbClr val="FF9900"/>
              </a:solidFill>
              <a:round/>
            </a:ln>
            <a:effectLst>
              <a:prstShdw prst="shdw17" dist="17961" dir="2700000">
                <a:srgbClr val="995C00"/>
              </a:prstShdw>
            </a:effectLst>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3366"/>
                </a:solidFill>
                <a:effectLst/>
                <a:uLnTx/>
                <a:uFillTx/>
                <a:latin typeface="Arial" panose="020B0604020202090204" pitchFamily="34" charset="0"/>
                <a:ea typeface="+mn-ea"/>
                <a:cs typeface="+mn-cs"/>
              </a:endParaRPr>
            </a:p>
          </p:txBody>
        </p:sp>
        <p:sp>
          <p:nvSpPr>
            <p:cNvPr id="289801" name="Rectangle 9"/>
            <p:cNvSpPr>
              <a:spLocks noChangeArrowheads="1"/>
            </p:cNvSpPr>
            <p:nvPr/>
          </p:nvSpPr>
          <p:spPr bwMode="auto">
            <a:xfrm rot="5400000">
              <a:off x="1338" y="2137"/>
              <a:ext cx="136" cy="363"/>
            </a:xfrm>
            <a:prstGeom prst="rect">
              <a:avLst/>
            </a:prstGeom>
            <a:solidFill>
              <a:schemeClr val="accent1"/>
            </a:solidFill>
            <a:ln>
              <a:noFill/>
            </a:ln>
            <a:effectLst>
              <a:prstShdw prst="shdw17" dist="17961" dir="2700000">
                <a:schemeClr val="accent1">
                  <a:gamma/>
                  <a:shade val="60000"/>
                  <a:invGamma/>
                </a:schemeClr>
              </a:prstShdw>
            </a:effectLst>
          </p:spPr>
          <p:txBody>
            <a:bodyPr wrap="none" anchor="ct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3366"/>
                </a:solidFill>
                <a:effectLst/>
                <a:uLnTx/>
                <a:uFillTx/>
                <a:latin typeface="Arial" panose="020B0604020202090204" pitchFamily="34" charset="0"/>
                <a:ea typeface="宋体" pitchFamily="2" charset="-122"/>
                <a:cs typeface="+mn-cs"/>
              </a:endParaRPr>
            </a:p>
          </p:txBody>
        </p:sp>
        <p:sp>
          <p:nvSpPr>
            <p:cNvPr id="159758" name="Line 10"/>
            <p:cNvSpPr>
              <a:spLocks noChangeShapeType="1"/>
            </p:cNvSpPr>
            <p:nvPr/>
          </p:nvSpPr>
          <p:spPr bwMode="auto">
            <a:xfrm>
              <a:off x="1995" y="2342"/>
              <a:ext cx="1678" cy="0"/>
            </a:xfrm>
            <a:prstGeom prst="line">
              <a:avLst/>
            </a:prstGeom>
            <a:noFill/>
            <a:ln w="28575" cap="sq">
              <a:solidFill>
                <a:srgbClr val="CC0000"/>
              </a:solidFill>
              <a:round/>
              <a:headEnd type="oval" w="med" len="med"/>
              <a:tailEnd type="oval" w="med" len="med"/>
            </a:ln>
            <a:effectLst>
              <a:prstShdw prst="shdw17" dist="17961" dir="2700000">
                <a:srgbClr val="7A0000"/>
              </a:prstShdw>
            </a:effectLst>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3366"/>
                </a:solidFill>
                <a:effectLst/>
                <a:uLnTx/>
                <a:uFillTx/>
                <a:latin typeface="Arial" panose="020B0604020202090204" pitchFamily="34" charset="0"/>
                <a:ea typeface="+mn-ea"/>
                <a:cs typeface="+mn-cs"/>
              </a:endParaRPr>
            </a:p>
          </p:txBody>
        </p:sp>
        <p:sp>
          <p:nvSpPr>
            <p:cNvPr id="159759" name="Line 11"/>
            <p:cNvSpPr>
              <a:spLocks noChangeShapeType="1"/>
            </p:cNvSpPr>
            <p:nvPr/>
          </p:nvSpPr>
          <p:spPr bwMode="auto">
            <a:xfrm>
              <a:off x="1995" y="3521"/>
              <a:ext cx="1678" cy="0"/>
            </a:xfrm>
            <a:prstGeom prst="line">
              <a:avLst/>
            </a:prstGeom>
            <a:noFill/>
            <a:ln w="28575" cap="sq">
              <a:solidFill>
                <a:srgbClr val="CC0000"/>
              </a:solidFill>
              <a:round/>
              <a:headEnd type="oval" w="med" len="med"/>
              <a:tailEnd type="oval" w="med" len="med"/>
            </a:ln>
            <a:effectLst>
              <a:prstShdw prst="shdw17" dist="17961" dir="2700000">
                <a:srgbClr val="7A0000"/>
              </a:prstShdw>
            </a:effectLst>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3366"/>
                </a:solidFill>
                <a:effectLst/>
                <a:uLnTx/>
                <a:uFillTx/>
                <a:latin typeface="Arial" panose="020B0604020202090204" pitchFamily="34" charset="0"/>
                <a:ea typeface="+mn-ea"/>
                <a:cs typeface="+mn-cs"/>
              </a:endParaRPr>
            </a:p>
          </p:txBody>
        </p:sp>
        <p:sp>
          <p:nvSpPr>
            <p:cNvPr id="159760" name="Text Box 12"/>
            <p:cNvSpPr txBox="1">
              <a:spLocks noChangeArrowheads="1"/>
            </p:cNvSpPr>
            <p:nvPr/>
          </p:nvSpPr>
          <p:spPr bwMode="auto">
            <a:xfrm>
              <a:off x="3446" y="2387"/>
              <a:ext cx="317" cy="329"/>
            </a:xfrm>
            <a:prstGeom prst="rect">
              <a:avLst/>
            </a:prstGeom>
            <a:noFill/>
            <a:ln>
              <a:noFill/>
            </a:ln>
            <a:effectLst>
              <a:prstShdw prst="shdw17" dist="17961" dir="2700000">
                <a:srgbClr val="3D5C99"/>
              </a:prstShdw>
            </a:effectLst>
            <a:extLst>
              <a:ext uri="{909E8E84-426E-40DD-AFC4-6F175D3DCCD1}">
                <a14:hiddenFill xmlns:a14="http://schemas.microsoft.com/office/drawing/2010/main">
                  <a:blipFill dpi="0" rotWithShape="0">
                    <a:blip r:embed="rId1"/>
                    <a:srcRect/>
                    <a:tile tx="0" ty="0" sx="100000" sy="100000" flip="none" algn="tl"/>
                  </a:blipFill>
                </a14:hiddenFill>
              </a:ext>
              <a:ext uri="{91240B29-F687-4F45-9708-019B960494DF}">
                <a14:hiddenLine xmlns:a14="http://schemas.microsoft.com/office/drawing/2010/main" w="28575">
                  <a:solidFill>
                    <a:schemeClr val="bg1"/>
                  </a:solidFill>
                  <a:miter lim="800000"/>
                  <a:headEnd/>
                  <a:tailEnd/>
                </a14:hiddenLine>
              </a:ext>
            </a:extLst>
          </p:spPr>
          <p:txBody>
            <a:bodyP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800" b="1" i="0" u="none" strike="noStrike" kern="1200" cap="none" spc="0" normalizeH="0" baseline="0" noProof="0">
                  <a:ln>
                    <a:noFill/>
                  </a:ln>
                  <a:solidFill>
                    <a:srgbClr val="003366"/>
                  </a:solidFill>
                  <a:effectLst/>
                  <a:uLnTx/>
                  <a:uFillTx/>
                  <a:latin typeface="Times New Roman" panose="02020503050405090304" pitchFamily="18" charset="0"/>
                  <a:ea typeface="仿宋_GB2312" pitchFamily="49" charset="-122"/>
                  <a:cs typeface="+mn-cs"/>
                  <a:sym typeface="Symbol" panose="05050102010706020507" pitchFamily="18" charset="2"/>
                </a:rPr>
                <a:t>+</a:t>
              </a:r>
              <a:endParaRPr kumimoji="1" lang="en-US" altLang="zh-CN" sz="2400" b="1" i="0" u="none" strike="noStrike" kern="1200" cap="none" spc="0" normalizeH="0" baseline="0" noProof="0">
                <a:ln>
                  <a:noFill/>
                </a:ln>
                <a:solidFill>
                  <a:srgbClr val="003366"/>
                </a:solidFill>
                <a:effectLst/>
                <a:uLnTx/>
                <a:uFillTx/>
                <a:latin typeface="Times New Roman" panose="02020503050405090304" pitchFamily="18" charset="0"/>
                <a:ea typeface="仿宋_GB2312" pitchFamily="49" charset="-122"/>
                <a:cs typeface="+mn-cs"/>
                <a:sym typeface="Symbol" panose="05050102010706020507" pitchFamily="18" charset="2"/>
              </a:endParaRPr>
            </a:p>
          </p:txBody>
        </p:sp>
        <p:sp>
          <p:nvSpPr>
            <p:cNvPr id="159761" name="Text Box 13"/>
            <p:cNvSpPr txBox="1">
              <a:spLocks noChangeArrowheads="1"/>
            </p:cNvSpPr>
            <p:nvPr/>
          </p:nvSpPr>
          <p:spPr bwMode="auto">
            <a:xfrm flipV="1">
              <a:off x="680" y="2478"/>
              <a:ext cx="317" cy="329"/>
            </a:xfrm>
            <a:prstGeom prst="rect">
              <a:avLst/>
            </a:prstGeom>
            <a:noFill/>
            <a:ln>
              <a:noFill/>
            </a:ln>
            <a:effectLst>
              <a:prstShdw prst="shdw17" dist="17961" dir="2700000">
                <a:srgbClr val="3D5C99"/>
              </a:prstShdw>
            </a:effectLst>
            <a:extLst>
              <a:ext uri="{909E8E84-426E-40DD-AFC4-6F175D3DCCD1}">
                <a14:hiddenFill xmlns:a14="http://schemas.microsoft.com/office/drawing/2010/main">
                  <a:blipFill dpi="0" rotWithShape="0">
                    <a:blip r:embed="rId1"/>
                    <a:srcRect/>
                    <a:tile tx="0" ty="0" sx="100000" sy="100000" flip="none" algn="tl"/>
                  </a:blipFill>
                </a14:hiddenFill>
              </a:ext>
              <a:ext uri="{91240B29-F687-4F45-9708-019B960494DF}">
                <a14:hiddenLine xmlns:a14="http://schemas.microsoft.com/office/drawing/2010/main" w="28575">
                  <a:solidFill>
                    <a:schemeClr val="bg1"/>
                  </a:solidFill>
                  <a:miter lim="800000"/>
                  <a:headEnd/>
                  <a:tailEnd/>
                </a14:hiddenLine>
              </a:ext>
            </a:extLst>
          </p:spPr>
          <p:txBody>
            <a:bodyP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800" b="1" i="0" u="none" strike="noStrike" kern="1200" cap="none" spc="0" normalizeH="0" baseline="0" noProof="0">
                  <a:ln>
                    <a:noFill/>
                  </a:ln>
                  <a:solidFill>
                    <a:srgbClr val="003366"/>
                  </a:solidFill>
                  <a:effectLst/>
                  <a:uLnTx/>
                  <a:uFillTx/>
                  <a:latin typeface="Times New Roman" panose="02020503050405090304" pitchFamily="18" charset="0"/>
                  <a:ea typeface="仿宋_GB2312" pitchFamily="49" charset="-122"/>
                  <a:cs typeface="+mn-cs"/>
                  <a:sym typeface="Symbol" panose="05050102010706020507" pitchFamily="18" charset="2"/>
                </a:rPr>
                <a:t>+</a:t>
              </a:r>
              <a:endParaRPr kumimoji="1" lang="en-US" altLang="zh-CN" sz="2400" b="1" i="0" u="none" strike="noStrike" kern="1200" cap="none" spc="0" normalizeH="0" baseline="0" noProof="0">
                <a:ln>
                  <a:noFill/>
                </a:ln>
                <a:solidFill>
                  <a:srgbClr val="003366"/>
                </a:solidFill>
                <a:effectLst/>
                <a:uLnTx/>
                <a:uFillTx/>
                <a:latin typeface="Times New Roman" panose="02020503050405090304" pitchFamily="18" charset="0"/>
                <a:ea typeface="仿宋_GB2312" pitchFamily="49" charset="-122"/>
                <a:cs typeface="+mn-cs"/>
                <a:sym typeface="Symbol" panose="05050102010706020507" pitchFamily="18" charset="2"/>
              </a:endParaRPr>
            </a:p>
          </p:txBody>
        </p:sp>
        <p:sp>
          <p:nvSpPr>
            <p:cNvPr id="159762" name="Text Box 14"/>
            <p:cNvSpPr txBox="1">
              <a:spLocks noChangeArrowheads="1"/>
            </p:cNvSpPr>
            <p:nvPr/>
          </p:nvSpPr>
          <p:spPr bwMode="auto">
            <a:xfrm>
              <a:off x="726" y="3068"/>
              <a:ext cx="227" cy="329"/>
            </a:xfrm>
            <a:prstGeom prst="rect">
              <a:avLst/>
            </a:prstGeom>
            <a:noFill/>
            <a:ln>
              <a:noFill/>
            </a:ln>
            <a:effectLst>
              <a:prstShdw prst="shdw17" dist="17961" dir="2700000">
                <a:srgbClr val="3D5C99"/>
              </a:prstShdw>
            </a:effectLst>
            <a:extLst>
              <a:ext uri="{909E8E84-426E-40DD-AFC4-6F175D3DCCD1}">
                <a14:hiddenFill xmlns:a14="http://schemas.microsoft.com/office/drawing/2010/main">
                  <a:blipFill dpi="0" rotWithShape="0">
                    <a:blip r:embed="rId1"/>
                    <a:srcRect/>
                    <a:tile tx="0" ty="0" sx="100000" sy="100000" flip="none" algn="tl"/>
                  </a:blipFill>
                </a14:hiddenFill>
              </a:ext>
              <a:ext uri="{91240B29-F687-4F45-9708-019B960494DF}">
                <a14:hiddenLine xmlns:a14="http://schemas.microsoft.com/office/drawing/2010/main" w="28575">
                  <a:solidFill>
                    <a:schemeClr val="bg1"/>
                  </a:solidFill>
                  <a:miter lim="800000"/>
                  <a:headEnd/>
                  <a:tailEnd/>
                </a14:hiddenLine>
              </a:ext>
            </a:extLst>
          </p:spPr>
          <p:txBody>
            <a:bodyP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800" b="1" i="0" u="none" strike="noStrike" kern="1200" cap="none" spc="0" normalizeH="0" baseline="0" noProof="0">
                  <a:ln>
                    <a:noFill/>
                  </a:ln>
                  <a:solidFill>
                    <a:srgbClr val="FFFF00"/>
                  </a:solidFill>
                  <a:effectLst/>
                  <a:uLnTx/>
                  <a:uFillTx/>
                  <a:latin typeface="Times New Roman" panose="02020503050405090304" pitchFamily="18" charset="0"/>
                  <a:ea typeface="仿宋_GB2312" pitchFamily="49" charset="-122"/>
                  <a:cs typeface="+mn-cs"/>
                  <a:sym typeface="Symbol" panose="05050102010706020507" pitchFamily="18" charset="2"/>
                </a:rPr>
                <a:t>-</a:t>
              </a:r>
              <a:endParaRPr kumimoji="1" lang="en-US" altLang="zh-CN" sz="2400" b="1" i="0" u="none" strike="noStrike" kern="1200" cap="none" spc="0" normalizeH="0" baseline="0" noProof="0">
                <a:ln>
                  <a:noFill/>
                </a:ln>
                <a:solidFill>
                  <a:srgbClr val="FFFF00"/>
                </a:solidFill>
                <a:effectLst/>
                <a:uLnTx/>
                <a:uFillTx/>
                <a:latin typeface="Times New Roman" panose="02020503050405090304" pitchFamily="18" charset="0"/>
                <a:ea typeface="仿宋_GB2312" pitchFamily="49" charset="-122"/>
                <a:cs typeface="+mn-cs"/>
                <a:sym typeface="Symbol" panose="05050102010706020507" pitchFamily="18" charset="2"/>
              </a:endParaRPr>
            </a:p>
          </p:txBody>
        </p:sp>
        <p:sp>
          <p:nvSpPr>
            <p:cNvPr id="159763" name="Text Box 15"/>
            <p:cNvSpPr txBox="1">
              <a:spLocks noChangeArrowheads="1"/>
            </p:cNvSpPr>
            <p:nvPr/>
          </p:nvSpPr>
          <p:spPr bwMode="auto">
            <a:xfrm>
              <a:off x="3492" y="3113"/>
              <a:ext cx="227" cy="329"/>
            </a:xfrm>
            <a:prstGeom prst="rect">
              <a:avLst/>
            </a:prstGeom>
            <a:noFill/>
            <a:ln>
              <a:noFill/>
            </a:ln>
            <a:effectLst>
              <a:prstShdw prst="shdw17" dist="17961" dir="2700000">
                <a:srgbClr val="3D5C99"/>
              </a:prstShdw>
            </a:effectLst>
            <a:extLst>
              <a:ext uri="{909E8E84-426E-40DD-AFC4-6F175D3DCCD1}">
                <a14:hiddenFill xmlns:a14="http://schemas.microsoft.com/office/drawing/2010/main">
                  <a:blipFill dpi="0" rotWithShape="0">
                    <a:blip r:embed="rId1"/>
                    <a:srcRect/>
                    <a:tile tx="0" ty="0" sx="100000" sy="100000" flip="none" algn="tl"/>
                  </a:blipFill>
                </a14:hiddenFill>
              </a:ext>
              <a:ext uri="{91240B29-F687-4F45-9708-019B960494DF}">
                <a14:hiddenLine xmlns:a14="http://schemas.microsoft.com/office/drawing/2010/main" w="28575">
                  <a:solidFill>
                    <a:schemeClr val="bg1"/>
                  </a:solidFill>
                  <a:miter lim="800000"/>
                  <a:headEnd/>
                  <a:tailEnd/>
                </a14:hiddenLine>
              </a:ext>
            </a:extLst>
          </p:spPr>
          <p:txBody>
            <a:bodyP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800" b="1" i="0" u="none" strike="noStrike" kern="1200" cap="none" spc="0" normalizeH="0" baseline="0" noProof="0">
                  <a:ln>
                    <a:noFill/>
                  </a:ln>
                  <a:solidFill>
                    <a:srgbClr val="003366"/>
                  </a:solidFill>
                  <a:effectLst/>
                  <a:uLnTx/>
                  <a:uFillTx/>
                  <a:latin typeface="Times New Roman" panose="02020503050405090304" pitchFamily="18" charset="0"/>
                  <a:ea typeface="仿宋_GB2312" pitchFamily="49" charset="-122"/>
                  <a:cs typeface="+mn-cs"/>
                  <a:sym typeface="Symbol" panose="05050102010706020507" pitchFamily="18" charset="2"/>
                </a:rPr>
                <a:t>-</a:t>
              </a:r>
              <a:endParaRPr kumimoji="1" lang="en-US" altLang="zh-CN" sz="2400" b="1" i="0" u="none" strike="noStrike" kern="1200" cap="none" spc="0" normalizeH="0" baseline="0" noProof="0">
                <a:ln>
                  <a:noFill/>
                </a:ln>
                <a:solidFill>
                  <a:srgbClr val="003366"/>
                </a:solidFill>
                <a:effectLst/>
                <a:uLnTx/>
                <a:uFillTx/>
                <a:latin typeface="Times New Roman" panose="02020503050405090304" pitchFamily="18" charset="0"/>
                <a:ea typeface="仿宋_GB2312" pitchFamily="49" charset="-122"/>
                <a:cs typeface="+mn-cs"/>
                <a:sym typeface="Symbol" panose="05050102010706020507" pitchFamily="18" charset="2"/>
              </a:endParaRPr>
            </a:p>
          </p:txBody>
        </p:sp>
        <p:sp>
          <p:nvSpPr>
            <p:cNvPr id="289808" name="Line 16"/>
            <p:cNvSpPr>
              <a:spLocks noChangeShapeType="1"/>
            </p:cNvSpPr>
            <p:nvPr/>
          </p:nvSpPr>
          <p:spPr bwMode="auto">
            <a:xfrm flipV="1">
              <a:off x="2086" y="2387"/>
              <a:ext cx="0" cy="318"/>
            </a:xfrm>
            <a:prstGeom prst="line">
              <a:avLst/>
            </a:prstGeom>
            <a:noFill/>
            <a:ln w="38100" cap="sq">
              <a:solidFill>
                <a:schemeClr val="tx1"/>
              </a:solidFill>
              <a:round/>
              <a:headEnd type="triangle" w="med" len="med"/>
            </a:ln>
            <a:effectLst>
              <a:prstShdw prst="shdw17" dist="17961" dir="2700000">
                <a:schemeClr val="tx1">
                  <a:gamma/>
                  <a:shade val="60000"/>
                  <a:invGamma/>
                </a:schemeClr>
              </a:prstShdw>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3366"/>
                </a:solidFill>
                <a:effectLst/>
                <a:uLnTx/>
                <a:uFillTx/>
                <a:latin typeface="Arial" panose="020B0604020202090204" pitchFamily="34" charset="0"/>
                <a:ea typeface="+mn-ea"/>
                <a:cs typeface="+mn-cs"/>
              </a:endParaRPr>
            </a:p>
          </p:txBody>
        </p:sp>
        <p:sp>
          <p:nvSpPr>
            <p:cNvPr id="159765" name="Text Box 17"/>
            <p:cNvSpPr txBox="1">
              <a:spLocks noChangeArrowheads="1"/>
            </p:cNvSpPr>
            <p:nvPr/>
          </p:nvSpPr>
          <p:spPr bwMode="auto">
            <a:xfrm>
              <a:off x="2449" y="1797"/>
              <a:ext cx="408" cy="290"/>
            </a:xfrm>
            <a:prstGeom prst="rect">
              <a:avLst/>
            </a:prstGeom>
            <a:noFill/>
            <a:ln>
              <a:noFill/>
            </a:ln>
            <a:effectLst>
              <a:prstShdw prst="shdw17" dist="17961" dir="2700000">
                <a:srgbClr val="3D5C99"/>
              </a:prstShdw>
            </a:effectLst>
            <a:extLst>
              <a:ext uri="{909E8E84-426E-40DD-AFC4-6F175D3DCCD1}">
                <a14:hiddenFill xmlns:a14="http://schemas.microsoft.com/office/drawing/2010/main">
                  <a:blipFill dpi="0" rotWithShape="0">
                    <a:blip r:embed="rId1"/>
                    <a:srcRect/>
                    <a:tile tx="0" ty="0" sx="100000" sy="100000" flip="none" algn="tl"/>
                  </a:blipFill>
                </a14:hiddenFill>
              </a:ext>
              <a:ext uri="{91240B29-F687-4F45-9708-019B960494DF}">
                <a14:hiddenLine xmlns:a14="http://schemas.microsoft.com/office/drawing/2010/main" w="28575">
                  <a:solidFill>
                    <a:schemeClr val="bg1"/>
                  </a:solidFill>
                  <a:miter lim="800000"/>
                  <a:headEnd/>
                  <a:tailEnd/>
                </a14:hiddenLine>
              </a:ext>
            </a:extLst>
          </p:spPr>
          <p:txBody>
            <a:bodyP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a:ln>
                    <a:noFill/>
                  </a:ln>
                  <a:solidFill>
                    <a:srgbClr val="003366"/>
                  </a:solidFill>
                  <a:effectLst/>
                  <a:uLnTx/>
                  <a:uFillTx/>
                  <a:latin typeface="Times New Roman" panose="02020503050405090304" pitchFamily="18" charset="0"/>
                  <a:ea typeface="仿宋_GB2312" pitchFamily="49" charset="-122"/>
                  <a:cs typeface="+mn-cs"/>
                  <a:sym typeface="Symbol" panose="05050102010706020507" pitchFamily="18" charset="2"/>
                </a:rPr>
                <a:t>3I</a:t>
              </a:r>
              <a:r>
                <a:rPr kumimoji="1" lang="en-US" altLang="zh-CN" sz="2400" b="1" i="0" u="none" strike="noStrike" kern="1200" cap="none" spc="0" normalizeH="0" baseline="-25000" noProof="0">
                  <a:ln>
                    <a:noFill/>
                  </a:ln>
                  <a:solidFill>
                    <a:srgbClr val="003366"/>
                  </a:solidFill>
                  <a:effectLst/>
                  <a:uLnTx/>
                  <a:uFillTx/>
                  <a:latin typeface="Times New Roman" panose="02020503050405090304" pitchFamily="18" charset="0"/>
                  <a:ea typeface="仿宋_GB2312" pitchFamily="49" charset="-122"/>
                  <a:cs typeface="+mn-cs"/>
                  <a:sym typeface="Symbol" panose="05050102010706020507" pitchFamily="18" charset="2"/>
                </a:rPr>
                <a:t>2</a:t>
              </a:r>
              <a:endParaRPr kumimoji="1" lang="en-US" altLang="zh-CN" sz="2400" b="1" i="0" u="none" strike="noStrike" kern="1200" cap="none" spc="0" normalizeH="0" baseline="-25000" noProof="0">
                <a:ln>
                  <a:noFill/>
                </a:ln>
                <a:solidFill>
                  <a:srgbClr val="003366"/>
                </a:solidFill>
                <a:effectLst/>
                <a:uLnTx/>
                <a:uFillTx/>
                <a:latin typeface="Times New Roman" panose="02020503050405090304" pitchFamily="18" charset="0"/>
                <a:ea typeface="仿宋_GB2312" pitchFamily="49" charset="-122"/>
                <a:cs typeface="+mn-cs"/>
                <a:sym typeface="Symbol" panose="05050102010706020507" pitchFamily="18" charset="2"/>
              </a:endParaRPr>
            </a:p>
          </p:txBody>
        </p:sp>
        <p:sp>
          <p:nvSpPr>
            <p:cNvPr id="159766" name="Text Box 18"/>
            <p:cNvSpPr txBox="1">
              <a:spLocks noChangeArrowheads="1"/>
            </p:cNvSpPr>
            <p:nvPr/>
          </p:nvSpPr>
          <p:spPr bwMode="auto">
            <a:xfrm>
              <a:off x="3401" y="2795"/>
              <a:ext cx="544" cy="329"/>
            </a:xfrm>
            <a:prstGeom prst="rect">
              <a:avLst/>
            </a:prstGeom>
            <a:noFill/>
            <a:ln>
              <a:noFill/>
            </a:ln>
            <a:effectLst>
              <a:prstShdw prst="shdw17" dist="17961" dir="2700000">
                <a:srgbClr val="3D5C99"/>
              </a:prstShdw>
            </a:effectLst>
            <a:extLst>
              <a:ext uri="{909E8E84-426E-40DD-AFC4-6F175D3DCCD1}">
                <a14:hiddenFill xmlns:a14="http://schemas.microsoft.com/office/drawing/2010/main">
                  <a:blipFill dpi="0" rotWithShape="0">
                    <a:blip r:embed="rId1"/>
                    <a:srcRect/>
                    <a:tile tx="0" ty="0" sx="100000" sy="100000" flip="none" algn="tl"/>
                  </a:blipFill>
                </a14:hiddenFill>
              </a:ext>
              <a:ext uri="{91240B29-F687-4F45-9708-019B960494DF}">
                <a14:hiddenLine xmlns:a14="http://schemas.microsoft.com/office/drawing/2010/main" w="28575">
                  <a:solidFill>
                    <a:schemeClr val="bg1"/>
                  </a:solidFill>
                  <a:miter lim="800000"/>
                  <a:headEnd/>
                  <a:tailEnd/>
                </a14:hiddenLine>
              </a:ext>
            </a:extLst>
          </p:spPr>
          <p:txBody>
            <a:bodyP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800" b="1" i="0" u="none" strike="noStrike" kern="1200" cap="none" spc="0" normalizeH="0" baseline="0" noProof="0">
                  <a:ln>
                    <a:noFill/>
                  </a:ln>
                  <a:solidFill>
                    <a:srgbClr val="003366"/>
                  </a:solidFill>
                  <a:effectLst/>
                  <a:uLnTx/>
                  <a:uFillTx/>
                  <a:latin typeface="Times New Roman" panose="02020503050405090304" pitchFamily="18" charset="0"/>
                  <a:ea typeface="仿宋_GB2312" pitchFamily="49" charset="-122"/>
                  <a:cs typeface="+mn-cs"/>
                  <a:sym typeface="Symbol" panose="05050102010706020507" pitchFamily="18" charset="2"/>
                </a:rPr>
                <a:t>U=?</a:t>
              </a:r>
              <a:endParaRPr kumimoji="1" lang="en-US" altLang="zh-CN" sz="2400" b="1" i="0" u="none" strike="noStrike" kern="1200" cap="none" spc="0" normalizeH="0" baseline="0" noProof="0">
                <a:ln>
                  <a:noFill/>
                </a:ln>
                <a:solidFill>
                  <a:srgbClr val="FFFF00"/>
                </a:solidFill>
                <a:effectLst/>
                <a:uLnTx/>
                <a:uFillTx/>
                <a:latin typeface="Times New Roman" panose="02020503050405090304" pitchFamily="18" charset="0"/>
                <a:ea typeface="仿宋_GB2312" pitchFamily="49" charset="-122"/>
                <a:cs typeface="+mn-cs"/>
                <a:sym typeface="Symbol" panose="05050102010706020507" pitchFamily="18" charset="2"/>
              </a:endParaRPr>
            </a:p>
          </p:txBody>
        </p:sp>
        <p:sp>
          <p:nvSpPr>
            <p:cNvPr id="289811" name="Line 19"/>
            <p:cNvSpPr>
              <a:spLocks noChangeShapeType="1"/>
            </p:cNvSpPr>
            <p:nvPr/>
          </p:nvSpPr>
          <p:spPr bwMode="auto">
            <a:xfrm>
              <a:off x="3220" y="2251"/>
              <a:ext cx="317" cy="0"/>
            </a:xfrm>
            <a:prstGeom prst="line">
              <a:avLst/>
            </a:prstGeom>
            <a:noFill/>
            <a:ln w="28575" cap="sq">
              <a:solidFill>
                <a:schemeClr val="tx1"/>
              </a:solidFill>
              <a:round/>
              <a:tailEnd type="triangle" w="med" len="med"/>
            </a:ln>
            <a:effectLst>
              <a:prstShdw prst="shdw17" dist="17961" dir="2700000">
                <a:schemeClr val="tx1">
                  <a:gamma/>
                  <a:shade val="60000"/>
                  <a:invGamma/>
                </a:schemeClr>
              </a:prstShdw>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3366"/>
                </a:solidFill>
                <a:effectLst/>
                <a:uLnTx/>
                <a:uFillTx/>
                <a:latin typeface="Arial" panose="020B0604020202090204" pitchFamily="34" charset="0"/>
                <a:ea typeface="+mn-ea"/>
                <a:cs typeface="+mn-cs"/>
              </a:endParaRPr>
            </a:p>
          </p:txBody>
        </p:sp>
        <p:sp>
          <p:nvSpPr>
            <p:cNvPr id="159768" name="Text Box 20"/>
            <p:cNvSpPr txBox="1">
              <a:spLocks noChangeArrowheads="1"/>
            </p:cNvSpPr>
            <p:nvPr/>
          </p:nvSpPr>
          <p:spPr bwMode="auto">
            <a:xfrm>
              <a:off x="3129" y="1934"/>
              <a:ext cx="590" cy="290"/>
            </a:xfrm>
            <a:prstGeom prst="rect">
              <a:avLst/>
            </a:prstGeom>
            <a:noFill/>
            <a:ln>
              <a:noFill/>
            </a:ln>
            <a:effectLst>
              <a:prstShdw prst="shdw17" dist="17961" dir="2700000">
                <a:srgbClr val="3D5C99"/>
              </a:prstShdw>
            </a:effectLst>
            <a:extLst>
              <a:ext uri="{909E8E84-426E-40DD-AFC4-6F175D3DCCD1}">
                <a14:hiddenFill xmlns:a14="http://schemas.microsoft.com/office/drawing/2010/main">
                  <a:blipFill dpi="0" rotWithShape="0">
                    <a:blip r:embed="rId1"/>
                    <a:srcRect/>
                    <a:tile tx="0" ty="0" sx="100000" sy="100000" flip="none" algn="tl"/>
                  </a:blipFill>
                </a14:hiddenFill>
              </a:ext>
              <a:ext uri="{91240B29-F687-4F45-9708-019B960494DF}">
                <a14:hiddenLine xmlns:a14="http://schemas.microsoft.com/office/drawing/2010/main" w="28575">
                  <a:solidFill>
                    <a:schemeClr val="bg1"/>
                  </a:solidFill>
                  <a:miter lim="800000"/>
                  <a:headEnd/>
                  <a:tailEnd/>
                </a14:hiddenLine>
              </a:ext>
            </a:extLst>
          </p:spPr>
          <p:txBody>
            <a:bodyP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a:ln>
                    <a:noFill/>
                  </a:ln>
                  <a:solidFill>
                    <a:srgbClr val="003366"/>
                  </a:solidFill>
                  <a:effectLst/>
                  <a:uLnTx/>
                  <a:uFillTx/>
                  <a:latin typeface="Times New Roman" panose="02020503050405090304" pitchFamily="18" charset="0"/>
                  <a:ea typeface="仿宋_GB2312" pitchFamily="49" charset="-122"/>
                  <a:cs typeface="+mn-cs"/>
                  <a:sym typeface="Symbol" panose="05050102010706020507" pitchFamily="18" charset="2"/>
                </a:rPr>
                <a:t>I =0</a:t>
              </a:r>
              <a:endParaRPr kumimoji="1" lang="en-US" altLang="zh-CN" sz="2400" b="1" i="0" u="none" strike="noStrike" kern="1200" cap="none" spc="0" normalizeH="0" baseline="0" noProof="0">
                <a:ln>
                  <a:noFill/>
                </a:ln>
                <a:solidFill>
                  <a:srgbClr val="FFFF00"/>
                </a:solidFill>
                <a:effectLst/>
                <a:uLnTx/>
                <a:uFillTx/>
                <a:latin typeface="Times New Roman" panose="02020503050405090304" pitchFamily="18" charset="0"/>
                <a:ea typeface="仿宋_GB2312" pitchFamily="49" charset="-122"/>
                <a:cs typeface="+mn-cs"/>
                <a:sym typeface="Symbol" panose="05050102010706020507" pitchFamily="18" charset="2"/>
              </a:endParaRPr>
            </a:p>
          </p:txBody>
        </p:sp>
        <p:sp>
          <p:nvSpPr>
            <p:cNvPr id="159769" name="Text Box 21"/>
            <p:cNvSpPr txBox="1">
              <a:spLocks noChangeArrowheads="1"/>
            </p:cNvSpPr>
            <p:nvPr/>
          </p:nvSpPr>
          <p:spPr bwMode="auto">
            <a:xfrm>
              <a:off x="1133" y="1934"/>
              <a:ext cx="589" cy="290"/>
            </a:xfrm>
            <a:prstGeom prst="rect">
              <a:avLst/>
            </a:prstGeom>
            <a:noFill/>
            <a:ln>
              <a:noFill/>
            </a:ln>
            <a:effectLst>
              <a:prstShdw prst="shdw17" dist="17961" dir="2700000">
                <a:srgbClr val="3D5C99"/>
              </a:prstShdw>
            </a:effectLst>
            <a:extLst>
              <a:ext uri="{909E8E84-426E-40DD-AFC4-6F175D3DCCD1}">
                <a14:hiddenFill xmlns:a14="http://schemas.microsoft.com/office/drawing/2010/main">
                  <a:blipFill dpi="0" rotWithShape="0">
                    <a:blip r:embed="rId1"/>
                    <a:srcRect/>
                    <a:tile tx="0" ty="0" sx="100000" sy="100000" flip="none" algn="tl"/>
                  </a:blipFill>
                </a14:hiddenFill>
              </a:ext>
              <a:ext uri="{91240B29-F687-4F45-9708-019B960494DF}">
                <a14:hiddenLine xmlns:a14="http://schemas.microsoft.com/office/drawing/2010/main" w="28575">
                  <a:solidFill>
                    <a:schemeClr val="bg1"/>
                  </a:solidFill>
                  <a:miter lim="800000"/>
                  <a:headEnd/>
                  <a:tailEnd/>
                </a14:hiddenLine>
              </a:ext>
            </a:extLst>
          </p:spPr>
          <p:txBody>
            <a:bodyP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a:ln>
                    <a:noFill/>
                  </a:ln>
                  <a:solidFill>
                    <a:srgbClr val="003366"/>
                  </a:solidFill>
                  <a:effectLst/>
                  <a:uLnTx/>
                  <a:uFillTx/>
                  <a:latin typeface="Times New Roman" panose="02020503050405090304" pitchFamily="18" charset="0"/>
                  <a:ea typeface="仿宋_GB2312" pitchFamily="49" charset="-122"/>
                  <a:cs typeface="+mn-cs"/>
                  <a:sym typeface="Symbol" panose="05050102010706020507" pitchFamily="18" charset="2"/>
                </a:rPr>
                <a:t>5</a:t>
              </a:r>
              <a:endParaRPr kumimoji="1" lang="en-US" altLang="zh-CN" sz="2400" b="1" i="0" u="none" strike="noStrike" kern="1200" cap="none" spc="0" normalizeH="0" baseline="0" noProof="0">
                <a:ln>
                  <a:noFill/>
                </a:ln>
                <a:solidFill>
                  <a:srgbClr val="FFFF00"/>
                </a:solidFill>
                <a:effectLst/>
                <a:uLnTx/>
                <a:uFillTx/>
                <a:latin typeface="Times New Roman" panose="02020503050405090304" pitchFamily="18" charset="0"/>
                <a:ea typeface="仿宋_GB2312" pitchFamily="49" charset="-122"/>
                <a:cs typeface="+mn-cs"/>
                <a:sym typeface="Symbol" panose="05050102010706020507" pitchFamily="18" charset="2"/>
              </a:endParaRPr>
            </a:p>
          </p:txBody>
        </p:sp>
        <p:sp>
          <p:nvSpPr>
            <p:cNvPr id="159770" name="Text Box 22"/>
            <p:cNvSpPr txBox="1">
              <a:spLocks noChangeArrowheads="1"/>
            </p:cNvSpPr>
            <p:nvPr/>
          </p:nvSpPr>
          <p:spPr bwMode="auto">
            <a:xfrm>
              <a:off x="680" y="2070"/>
              <a:ext cx="318" cy="290"/>
            </a:xfrm>
            <a:prstGeom prst="rect">
              <a:avLst/>
            </a:prstGeom>
            <a:noFill/>
            <a:ln>
              <a:noFill/>
            </a:ln>
            <a:effectLst>
              <a:prstShdw prst="shdw17" dist="17961" dir="2700000">
                <a:srgbClr val="3D5C99"/>
              </a:prstShdw>
            </a:effectLst>
            <a:extLst>
              <a:ext uri="{909E8E84-426E-40DD-AFC4-6F175D3DCCD1}">
                <a14:hiddenFill xmlns:a14="http://schemas.microsoft.com/office/drawing/2010/main">
                  <a:blipFill dpi="0" rotWithShape="0">
                    <a:blip r:embed="rId1"/>
                    <a:srcRect/>
                    <a:tile tx="0" ty="0" sx="100000" sy="100000" flip="none" algn="tl"/>
                  </a:blipFill>
                </a14:hiddenFill>
              </a:ext>
              <a:ext uri="{91240B29-F687-4F45-9708-019B960494DF}">
                <a14:hiddenLine xmlns:a14="http://schemas.microsoft.com/office/drawing/2010/main" w="28575">
                  <a:solidFill>
                    <a:schemeClr val="bg1"/>
                  </a:solidFill>
                  <a:miter lim="800000"/>
                  <a:headEnd/>
                  <a:tailEnd/>
                </a14:hiddenLine>
              </a:ext>
            </a:extLst>
          </p:spPr>
          <p:txBody>
            <a:bodyP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a:ln>
                    <a:noFill/>
                  </a:ln>
                  <a:solidFill>
                    <a:srgbClr val="000000"/>
                  </a:solidFill>
                  <a:effectLst/>
                  <a:uLnTx/>
                  <a:uFillTx/>
                  <a:latin typeface="Times New Roman" panose="02020503050405090304" pitchFamily="18" charset="0"/>
                  <a:ea typeface="仿宋_GB2312" pitchFamily="49" charset="-122"/>
                  <a:cs typeface="+mn-cs"/>
                  <a:sym typeface="Symbol" panose="05050102010706020507" pitchFamily="18" charset="2"/>
                </a:rPr>
                <a:t>7.</a:t>
              </a:r>
              <a:endParaRPr kumimoji="1" lang="en-US" altLang="zh-CN" sz="2400" b="1" i="0" u="none" strike="noStrike" kern="1200" cap="none" spc="0" normalizeH="0" baseline="0" noProof="0">
                <a:ln>
                  <a:noFill/>
                </a:ln>
                <a:solidFill>
                  <a:srgbClr val="000000"/>
                </a:solidFill>
                <a:effectLst/>
                <a:uLnTx/>
                <a:uFillTx/>
                <a:latin typeface="Times New Roman" panose="02020503050405090304" pitchFamily="18" charset="0"/>
                <a:ea typeface="仿宋_GB2312" pitchFamily="49" charset="-122"/>
                <a:cs typeface="+mn-cs"/>
                <a:sym typeface="Symbol" panose="05050102010706020507" pitchFamily="18" charset="2"/>
              </a:endParaRPr>
            </a:p>
          </p:txBody>
        </p:sp>
        <p:sp>
          <p:nvSpPr>
            <p:cNvPr id="289815" name="Rectangle 23"/>
            <p:cNvSpPr>
              <a:spLocks noChangeArrowheads="1"/>
            </p:cNvSpPr>
            <p:nvPr/>
          </p:nvSpPr>
          <p:spPr bwMode="auto">
            <a:xfrm>
              <a:off x="1904" y="2795"/>
              <a:ext cx="181" cy="272"/>
            </a:xfrm>
            <a:prstGeom prst="rect">
              <a:avLst/>
            </a:prstGeom>
            <a:solidFill>
              <a:schemeClr val="accent1"/>
            </a:solidFill>
            <a:ln>
              <a:noFill/>
            </a:ln>
            <a:effectLst>
              <a:prstShdw prst="shdw17" dist="17961" dir="2700000">
                <a:schemeClr val="accent1">
                  <a:gamma/>
                  <a:shade val="60000"/>
                  <a:invGamma/>
                </a:schemeClr>
              </a:prstShdw>
            </a:effectLst>
          </p:spPr>
          <p:txBody>
            <a:bodyPr wrap="none" anchor="ct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3366"/>
                </a:solidFill>
                <a:effectLst/>
                <a:uLnTx/>
                <a:uFillTx/>
                <a:latin typeface="Arial" panose="020B0604020202090204" pitchFamily="34" charset="0"/>
                <a:ea typeface="宋体" pitchFamily="2" charset="-122"/>
                <a:cs typeface="+mn-cs"/>
              </a:endParaRPr>
            </a:p>
          </p:txBody>
        </p:sp>
        <p:sp>
          <p:nvSpPr>
            <p:cNvPr id="159772" name="Text Box 24"/>
            <p:cNvSpPr txBox="1">
              <a:spLocks noChangeArrowheads="1"/>
            </p:cNvSpPr>
            <p:nvPr/>
          </p:nvSpPr>
          <p:spPr bwMode="auto">
            <a:xfrm>
              <a:off x="1496" y="2795"/>
              <a:ext cx="454" cy="290"/>
            </a:xfrm>
            <a:prstGeom prst="rect">
              <a:avLst/>
            </a:prstGeom>
            <a:noFill/>
            <a:ln>
              <a:noFill/>
            </a:ln>
            <a:effectLst>
              <a:prstShdw prst="shdw17" dist="17961" dir="2700000">
                <a:srgbClr val="3D5C99"/>
              </a:prstShdw>
            </a:effectLst>
            <a:extLst>
              <a:ext uri="{909E8E84-426E-40DD-AFC4-6F175D3DCCD1}">
                <a14:hiddenFill xmlns:a14="http://schemas.microsoft.com/office/drawing/2010/main">
                  <a:blipFill dpi="0" rotWithShape="0">
                    <a:blip r:embed="rId1"/>
                    <a:srcRect/>
                    <a:tile tx="0" ty="0" sx="100000" sy="100000" flip="none" algn="tl"/>
                  </a:blipFill>
                </a14:hiddenFill>
              </a:ext>
              <a:ext uri="{91240B29-F687-4F45-9708-019B960494DF}">
                <a14:hiddenLine xmlns:a14="http://schemas.microsoft.com/office/drawing/2010/main" w="28575">
                  <a:solidFill>
                    <a:schemeClr val="bg1"/>
                  </a:solidFill>
                  <a:miter lim="800000"/>
                  <a:headEnd/>
                  <a:tailEnd/>
                </a14:hiddenLine>
              </a:ext>
            </a:extLst>
          </p:spPr>
          <p:txBody>
            <a:bodyP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a:ln>
                    <a:noFill/>
                  </a:ln>
                  <a:solidFill>
                    <a:srgbClr val="003366"/>
                  </a:solidFill>
                  <a:effectLst/>
                  <a:uLnTx/>
                  <a:uFillTx/>
                  <a:latin typeface="Times New Roman" panose="02020503050405090304" pitchFamily="18" charset="0"/>
                  <a:ea typeface="仿宋_GB2312" pitchFamily="49" charset="-122"/>
                  <a:cs typeface="+mn-cs"/>
                  <a:sym typeface="Symbol" panose="05050102010706020507" pitchFamily="18" charset="2"/>
                </a:rPr>
                <a:t>5</a:t>
              </a:r>
              <a:endParaRPr kumimoji="1" lang="en-US" altLang="zh-CN" sz="2400" b="1" i="0" u="none" strike="noStrike" kern="1200" cap="none" spc="0" normalizeH="0" baseline="0" noProof="0">
                <a:ln>
                  <a:noFill/>
                </a:ln>
                <a:solidFill>
                  <a:srgbClr val="FFFF00"/>
                </a:solidFill>
                <a:effectLst/>
                <a:uLnTx/>
                <a:uFillTx/>
                <a:latin typeface="Times New Roman" panose="02020503050405090304" pitchFamily="18" charset="0"/>
                <a:ea typeface="仿宋_GB2312" pitchFamily="49" charset="-122"/>
                <a:cs typeface="+mn-cs"/>
                <a:sym typeface="Symbol" panose="05050102010706020507" pitchFamily="18" charset="2"/>
              </a:endParaRPr>
            </a:p>
          </p:txBody>
        </p:sp>
        <p:sp>
          <p:nvSpPr>
            <p:cNvPr id="289817" name="Rectangle 25"/>
            <p:cNvSpPr>
              <a:spLocks noChangeArrowheads="1"/>
            </p:cNvSpPr>
            <p:nvPr/>
          </p:nvSpPr>
          <p:spPr bwMode="auto">
            <a:xfrm rot="5400000">
              <a:off x="2743" y="3317"/>
              <a:ext cx="182" cy="408"/>
            </a:xfrm>
            <a:prstGeom prst="rect">
              <a:avLst/>
            </a:prstGeom>
            <a:solidFill>
              <a:schemeClr val="accent1"/>
            </a:solidFill>
            <a:ln>
              <a:noFill/>
            </a:ln>
            <a:effectLst>
              <a:prstShdw prst="shdw17" dist="17961" dir="2700000">
                <a:schemeClr val="accent1">
                  <a:gamma/>
                  <a:shade val="60000"/>
                  <a:invGamma/>
                </a:schemeClr>
              </a:prstShdw>
            </a:effectLst>
          </p:spPr>
          <p:txBody>
            <a:bodyPr wrap="none" anchor="ct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3366"/>
                </a:solidFill>
                <a:effectLst/>
                <a:uLnTx/>
                <a:uFillTx/>
                <a:latin typeface="Arial" panose="020B0604020202090204" pitchFamily="34" charset="0"/>
                <a:ea typeface="宋体" pitchFamily="2" charset="-122"/>
                <a:cs typeface="+mn-cs"/>
              </a:endParaRPr>
            </a:p>
          </p:txBody>
        </p:sp>
        <p:sp>
          <p:nvSpPr>
            <p:cNvPr id="159774" name="Text Box 26"/>
            <p:cNvSpPr txBox="1">
              <a:spLocks noChangeArrowheads="1"/>
            </p:cNvSpPr>
            <p:nvPr/>
          </p:nvSpPr>
          <p:spPr bwMode="auto">
            <a:xfrm flipV="1">
              <a:off x="2267" y="2024"/>
              <a:ext cx="273" cy="329"/>
            </a:xfrm>
            <a:prstGeom prst="rect">
              <a:avLst/>
            </a:prstGeom>
            <a:noFill/>
            <a:ln>
              <a:noFill/>
            </a:ln>
            <a:effectLst>
              <a:prstShdw prst="shdw17" dist="17961" dir="2700000">
                <a:srgbClr val="3D5C99"/>
              </a:prstShdw>
            </a:effectLst>
            <a:extLst>
              <a:ext uri="{909E8E84-426E-40DD-AFC4-6F175D3DCCD1}">
                <a14:hiddenFill xmlns:a14="http://schemas.microsoft.com/office/drawing/2010/main">
                  <a:blipFill dpi="0" rotWithShape="0">
                    <a:blip r:embed="rId1"/>
                    <a:srcRect/>
                    <a:tile tx="0" ty="0" sx="100000" sy="100000" flip="none" algn="tl"/>
                  </a:blipFill>
                </a14:hiddenFill>
              </a:ext>
              <a:ext uri="{91240B29-F687-4F45-9708-019B960494DF}">
                <a14:hiddenLine xmlns:a14="http://schemas.microsoft.com/office/drawing/2010/main" w="28575">
                  <a:solidFill>
                    <a:schemeClr val="bg1"/>
                  </a:solidFill>
                  <a:miter lim="800000"/>
                  <a:headEnd/>
                  <a:tailEnd/>
                </a14:hiddenLine>
              </a:ext>
            </a:extLst>
          </p:spPr>
          <p:txBody>
            <a:bodyP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800" b="1" i="0" u="none" strike="noStrike" kern="1200" cap="none" spc="0" normalizeH="0" baseline="0" noProof="0">
                  <a:ln>
                    <a:noFill/>
                  </a:ln>
                  <a:solidFill>
                    <a:srgbClr val="003366"/>
                  </a:solidFill>
                  <a:effectLst/>
                  <a:uLnTx/>
                  <a:uFillTx/>
                  <a:latin typeface="Times New Roman" panose="02020503050405090304" pitchFamily="18" charset="0"/>
                  <a:ea typeface="仿宋_GB2312" pitchFamily="49" charset="-122"/>
                  <a:cs typeface="+mn-cs"/>
                  <a:sym typeface="Symbol" panose="05050102010706020507" pitchFamily="18" charset="2"/>
                </a:rPr>
                <a:t>-</a:t>
              </a:r>
              <a:endParaRPr kumimoji="1" lang="en-US" altLang="zh-CN" sz="2400" b="1" i="0" u="none" strike="noStrike" kern="1200" cap="none" spc="0" normalizeH="0" baseline="0" noProof="0">
                <a:ln>
                  <a:noFill/>
                </a:ln>
                <a:solidFill>
                  <a:srgbClr val="003366"/>
                </a:solidFill>
                <a:effectLst/>
                <a:uLnTx/>
                <a:uFillTx/>
                <a:latin typeface="Times New Roman" panose="02020503050405090304" pitchFamily="18" charset="0"/>
                <a:ea typeface="仿宋_GB2312" pitchFamily="49" charset="-122"/>
                <a:cs typeface="+mn-cs"/>
                <a:sym typeface="Symbol" panose="05050102010706020507" pitchFamily="18" charset="2"/>
              </a:endParaRPr>
            </a:p>
          </p:txBody>
        </p:sp>
        <p:sp>
          <p:nvSpPr>
            <p:cNvPr id="159775" name="Text Box 27"/>
            <p:cNvSpPr txBox="1">
              <a:spLocks noChangeArrowheads="1"/>
            </p:cNvSpPr>
            <p:nvPr/>
          </p:nvSpPr>
          <p:spPr bwMode="auto">
            <a:xfrm flipV="1">
              <a:off x="2721" y="1979"/>
              <a:ext cx="317" cy="329"/>
            </a:xfrm>
            <a:prstGeom prst="rect">
              <a:avLst/>
            </a:prstGeom>
            <a:noFill/>
            <a:ln>
              <a:noFill/>
            </a:ln>
            <a:effectLst>
              <a:prstShdw prst="shdw17" dist="17961" dir="2700000">
                <a:srgbClr val="3D5C99"/>
              </a:prstShdw>
            </a:effectLst>
            <a:extLst>
              <a:ext uri="{909E8E84-426E-40DD-AFC4-6F175D3DCCD1}">
                <a14:hiddenFill xmlns:a14="http://schemas.microsoft.com/office/drawing/2010/main">
                  <a:blipFill dpi="0" rotWithShape="0">
                    <a:blip r:embed="rId1"/>
                    <a:srcRect/>
                    <a:tile tx="0" ty="0" sx="100000" sy="100000" flip="none" algn="tl"/>
                  </a:blipFill>
                </a14:hiddenFill>
              </a:ext>
              <a:ext uri="{91240B29-F687-4F45-9708-019B960494DF}">
                <a14:hiddenLine xmlns:a14="http://schemas.microsoft.com/office/drawing/2010/main" w="28575">
                  <a:solidFill>
                    <a:schemeClr val="bg1"/>
                  </a:solidFill>
                  <a:miter lim="800000"/>
                  <a:headEnd/>
                  <a:tailEnd/>
                </a14:hiddenLine>
              </a:ext>
            </a:extLst>
          </p:spPr>
          <p:txBody>
            <a:bodyP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800" b="1" i="0" u="none" strike="noStrike" kern="1200" cap="none" spc="0" normalizeH="0" baseline="0" noProof="0">
                  <a:ln>
                    <a:noFill/>
                  </a:ln>
                  <a:solidFill>
                    <a:srgbClr val="003366"/>
                  </a:solidFill>
                  <a:effectLst/>
                  <a:uLnTx/>
                  <a:uFillTx/>
                  <a:latin typeface="Times New Roman" panose="02020503050405090304" pitchFamily="18" charset="0"/>
                  <a:ea typeface="仿宋_GB2312" pitchFamily="49" charset="-122"/>
                  <a:cs typeface="+mn-cs"/>
                  <a:sym typeface="Symbol" panose="05050102010706020507" pitchFamily="18" charset="2"/>
                </a:rPr>
                <a:t>+</a:t>
              </a:r>
              <a:endParaRPr kumimoji="1" lang="en-US" altLang="zh-CN" sz="2400" b="1" i="0" u="none" strike="noStrike" kern="1200" cap="none" spc="0" normalizeH="0" baseline="0" noProof="0">
                <a:ln>
                  <a:noFill/>
                </a:ln>
                <a:solidFill>
                  <a:srgbClr val="003366"/>
                </a:solidFill>
                <a:effectLst/>
                <a:uLnTx/>
                <a:uFillTx/>
                <a:latin typeface="Times New Roman" panose="02020503050405090304" pitchFamily="18" charset="0"/>
                <a:ea typeface="仿宋_GB2312" pitchFamily="49" charset="-122"/>
                <a:cs typeface="+mn-cs"/>
                <a:sym typeface="Symbol" panose="05050102010706020507" pitchFamily="18" charset="2"/>
              </a:endParaRPr>
            </a:p>
          </p:txBody>
        </p:sp>
        <p:sp>
          <p:nvSpPr>
            <p:cNvPr id="159776" name="AutoShape 28"/>
            <p:cNvSpPr>
              <a:spLocks noChangeArrowheads="1"/>
            </p:cNvSpPr>
            <p:nvPr/>
          </p:nvSpPr>
          <p:spPr bwMode="auto">
            <a:xfrm rot="-3426863">
              <a:off x="2699" y="3771"/>
              <a:ext cx="414" cy="285"/>
            </a:xfrm>
            <a:prstGeom prst="parallelogram">
              <a:avLst>
                <a:gd name="adj" fmla="val 36316"/>
              </a:avLst>
            </a:prstGeom>
            <a:solidFill>
              <a:srgbClr val="00CCFF"/>
            </a:solidFill>
            <a:ln w="38100" cap="sq" algn="ctr">
              <a:solidFill>
                <a:srgbClr val="FF9900"/>
              </a:solidFill>
              <a:miter lim="800000"/>
            </a:ln>
            <a:effectLst>
              <a:prstShdw prst="shdw17" dist="17961" dir="2700000">
                <a:srgbClr val="995C00"/>
              </a:prstShdw>
            </a:effectLst>
          </p:spPr>
          <p:txBody>
            <a:bodyPr wrap="none" anchor="ct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3366"/>
                </a:solidFill>
                <a:effectLst/>
                <a:uLnTx/>
                <a:uFillTx/>
                <a:latin typeface="Arial" panose="020B0604020202090204" pitchFamily="34" charset="0"/>
                <a:ea typeface="宋体" pitchFamily="2" charset="-122"/>
                <a:cs typeface="+mn-cs"/>
              </a:endParaRPr>
            </a:p>
          </p:txBody>
        </p:sp>
        <p:sp>
          <p:nvSpPr>
            <p:cNvPr id="159777" name="Line 29"/>
            <p:cNvSpPr>
              <a:spLocks noChangeShapeType="1"/>
            </p:cNvSpPr>
            <p:nvPr/>
          </p:nvSpPr>
          <p:spPr bwMode="auto">
            <a:xfrm>
              <a:off x="2902" y="3748"/>
              <a:ext cx="0" cy="363"/>
            </a:xfrm>
            <a:prstGeom prst="line">
              <a:avLst/>
            </a:prstGeom>
            <a:noFill/>
            <a:ln w="38100" cap="sq">
              <a:solidFill>
                <a:srgbClr val="FF9900"/>
              </a:solidFill>
              <a:round/>
            </a:ln>
            <a:effectLst>
              <a:prstShdw prst="shdw17" dist="17961" dir="2700000">
                <a:srgbClr val="995C00"/>
              </a:prstShdw>
            </a:effectLst>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3366"/>
                </a:solidFill>
                <a:effectLst/>
                <a:uLnTx/>
                <a:uFillTx/>
                <a:latin typeface="Arial" panose="020B0604020202090204" pitchFamily="34" charset="0"/>
                <a:ea typeface="+mn-ea"/>
                <a:cs typeface="+mn-cs"/>
              </a:endParaRPr>
            </a:p>
          </p:txBody>
        </p:sp>
        <p:sp>
          <p:nvSpPr>
            <p:cNvPr id="289822" name="Line 30"/>
            <p:cNvSpPr>
              <a:spLocks noChangeShapeType="1"/>
            </p:cNvSpPr>
            <p:nvPr/>
          </p:nvSpPr>
          <p:spPr bwMode="auto">
            <a:xfrm>
              <a:off x="3356" y="3657"/>
              <a:ext cx="0" cy="317"/>
            </a:xfrm>
            <a:prstGeom prst="line">
              <a:avLst/>
            </a:prstGeom>
            <a:noFill/>
            <a:ln w="28575" cap="sq">
              <a:solidFill>
                <a:schemeClr val="tx1"/>
              </a:solidFill>
              <a:round/>
              <a:headEnd type="triangle" w="med" len="med"/>
            </a:ln>
            <a:effectLst>
              <a:prstShdw prst="shdw17" dist="17961" dir="2700000">
                <a:schemeClr val="tx1">
                  <a:gamma/>
                  <a:shade val="60000"/>
                  <a:invGamma/>
                </a:schemeClr>
              </a:prstShdw>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3366"/>
                </a:solidFill>
                <a:effectLst/>
                <a:uLnTx/>
                <a:uFillTx/>
                <a:latin typeface="Arial" panose="020B0604020202090204" pitchFamily="34" charset="0"/>
                <a:ea typeface="+mn-ea"/>
                <a:cs typeface="+mn-cs"/>
              </a:endParaRPr>
            </a:p>
          </p:txBody>
        </p:sp>
        <p:sp>
          <p:nvSpPr>
            <p:cNvPr id="159779" name="Text Box 31"/>
            <p:cNvSpPr txBox="1">
              <a:spLocks noChangeArrowheads="1"/>
            </p:cNvSpPr>
            <p:nvPr/>
          </p:nvSpPr>
          <p:spPr bwMode="auto">
            <a:xfrm>
              <a:off x="3401" y="3657"/>
              <a:ext cx="408" cy="290"/>
            </a:xfrm>
            <a:prstGeom prst="rect">
              <a:avLst/>
            </a:prstGeom>
            <a:noFill/>
            <a:ln>
              <a:noFill/>
            </a:ln>
            <a:effectLst>
              <a:prstShdw prst="shdw17" dist="17961" dir="2700000">
                <a:srgbClr val="3D5C99"/>
              </a:prstShdw>
            </a:effectLst>
            <a:extLst>
              <a:ext uri="{909E8E84-426E-40DD-AFC4-6F175D3DCCD1}">
                <a14:hiddenFill xmlns:a14="http://schemas.microsoft.com/office/drawing/2010/main">
                  <a:blipFill dpi="0" rotWithShape="0">
                    <a:blip r:embed="rId1"/>
                    <a:srcRect/>
                    <a:tile tx="0" ty="0" sx="100000" sy="100000" flip="none" algn="tl"/>
                  </a:blipFill>
                </a14:hiddenFill>
              </a:ext>
              <a:ext uri="{91240B29-F687-4F45-9708-019B960494DF}">
                <a14:hiddenLine xmlns:a14="http://schemas.microsoft.com/office/drawing/2010/main" w="28575">
                  <a:solidFill>
                    <a:schemeClr val="bg1"/>
                  </a:solidFill>
                  <a:miter lim="800000"/>
                  <a:headEnd/>
                  <a:tailEnd/>
                </a14:hiddenLine>
              </a:ext>
            </a:extLst>
          </p:spPr>
          <p:txBody>
            <a:bodyP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a:ln>
                    <a:noFill/>
                  </a:ln>
                  <a:solidFill>
                    <a:srgbClr val="003366"/>
                  </a:solidFill>
                  <a:effectLst/>
                  <a:uLnTx/>
                  <a:uFillTx/>
                  <a:latin typeface="Times New Roman" panose="02020503050405090304" pitchFamily="18" charset="0"/>
                  <a:ea typeface="仿宋_GB2312" pitchFamily="49" charset="-122"/>
                  <a:cs typeface="+mn-cs"/>
                  <a:sym typeface="Symbol" panose="05050102010706020507" pitchFamily="18" charset="2"/>
                </a:rPr>
                <a:t>2I</a:t>
              </a:r>
              <a:r>
                <a:rPr kumimoji="1" lang="en-US" altLang="zh-CN" sz="2400" b="1" i="0" u="none" strike="noStrike" kern="1200" cap="none" spc="0" normalizeH="0" baseline="-25000" noProof="0">
                  <a:ln>
                    <a:noFill/>
                  </a:ln>
                  <a:solidFill>
                    <a:srgbClr val="003366"/>
                  </a:solidFill>
                  <a:effectLst/>
                  <a:uLnTx/>
                  <a:uFillTx/>
                  <a:latin typeface="Times New Roman" panose="02020503050405090304" pitchFamily="18" charset="0"/>
                  <a:ea typeface="仿宋_GB2312" pitchFamily="49" charset="-122"/>
                  <a:cs typeface="+mn-cs"/>
                  <a:sym typeface="Symbol" panose="05050102010706020507" pitchFamily="18" charset="2"/>
                </a:rPr>
                <a:t>2</a:t>
              </a:r>
              <a:endParaRPr kumimoji="1" lang="en-US" altLang="zh-CN" sz="2400" b="1" i="0" u="none" strike="noStrike" kern="1200" cap="none" spc="0" normalizeH="0" baseline="0" noProof="0">
                <a:ln>
                  <a:noFill/>
                </a:ln>
                <a:solidFill>
                  <a:srgbClr val="FFFF00"/>
                </a:solidFill>
                <a:effectLst/>
                <a:uLnTx/>
                <a:uFillTx/>
                <a:latin typeface="Times New Roman" panose="02020503050405090304" pitchFamily="18" charset="0"/>
                <a:ea typeface="仿宋_GB2312" pitchFamily="49" charset="-122"/>
                <a:cs typeface="+mn-cs"/>
                <a:sym typeface="Symbol" panose="05050102010706020507" pitchFamily="18" charset="2"/>
              </a:endParaRPr>
            </a:p>
          </p:txBody>
        </p:sp>
        <p:sp>
          <p:nvSpPr>
            <p:cNvPr id="159780" name="Text Box 32"/>
            <p:cNvSpPr txBox="1">
              <a:spLocks noChangeArrowheads="1"/>
            </p:cNvSpPr>
            <p:nvPr/>
          </p:nvSpPr>
          <p:spPr bwMode="auto">
            <a:xfrm>
              <a:off x="2040" y="2387"/>
              <a:ext cx="363" cy="290"/>
            </a:xfrm>
            <a:prstGeom prst="rect">
              <a:avLst/>
            </a:prstGeom>
            <a:noFill/>
            <a:ln>
              <a:noFill/>
            </a:ln>
            <a:effectLst>
              <a:prstShdw prst="shdw17" dist="17961" dir="2700000">
                <a:srgbClr val="3D5C99"/>
              </a:prstShdw>
            </a:effectLst>
            <a:extLst>
              <a:ext uri="{909E8E84-426E-40DD-AFC4-6F175D3DCCD1}">
                <a14:hiddenFill xmlns:a14="http://schemas.microsoft.com/office/drawing/2010/main">
                  <a:blipFill dpi="0" rotWithShape="0">
                    <a:blip r:embed="rId1"/>
                    <a:srcRect/>
                    <a:tile tx="0" ty="0" sx="100000" sy="100000" flip="none" algn="tl"/>
                  </a:blipFill>
                </a14:hiddenFill>
              </a:ext>
              <a:ext uri="{91240B29-F687-4F45-9708-019B960494DF}">
                <a14:hiddenLine xmlns:a14="http://schemas.microsoft.com/office/drawing/2010/main" w="28575">
                  <a:solidFill>
                    <a:schemeClr val="bg1"/>
                  </a:solidFill>
                  <a:miter lim="800000"/>
                  <a:headEnd/>
                  <a:tailEnd/>
                </a14:hiddenLine>
              </a:ext>
            </a:extLst>
          </p:spPr>
          <p:txBody>
            <a:bodyP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zh-CN" altLang="en-US" sz="2400" b="1" i="0" u="none" strike="noStrike" kern="1200" cap="none" spc="0" normalizeH="0" baseline="0" noProof="0">
                  <a:ln>
                    <a:noFill/>
                  </a:ln>
                  <a:solidFill>
                    <a:srgbClr val="003366"/>
                  </a:solidFill>
                  <a:effectLst/>
                  <a:uLnTx/>
                  <a:uFillTx/>
                  <a:latin typeface="Times New Roman" panose="02020503050405090304" pitchFamily="18" charset="0"/>
                  <a:ea typeface="仿宋_GB2312" pitchFamily="49" charset="-122"/>
                  <a:cs typeface="+mn-cs"/>
                  <a:sym typeface="Symbol" panose="05050102010706020507" pitchFamily="18" charset="2"/>
                </a:rPr>
                <a:t> </a:t>
              </a:r>
              <a:r>
                <a:rPr kumimoji="1" lang="en-US" altLang="zh-CN" sz="2400" b="1" i="0" u="none" strike="noStrike" kern="1200" cap="none" spc="0" normalizeH="0" baseline="0" noProof="0">
                  <a:ln>
                    <a:noFill/>
                  </a:ln>
                  <a:solidFill>
                    <a:srgbClr val="003366"/>
                  </a:solidFill>
                  <a:effectLst/>
                  <a:uLnTx/>
                  <a:uFillTx/>
                  <a:latin typeface="Times New Roman" panose="02020503050405090304" pitchFamily="18" charset="0"/>
                  <a:ea typeface="仿宋_GB2312" pitchFamily="49" charset="-122"/>
                  <a:cs typeface="+mn-cs"/>
                  <a:sym typeface="Symbol" panose="05050102010706020507" pitchFamily="18" charset="2"/>
                </a:rPr>
                <a:t>I</a:t>
              </a:r>
              <a:r>
                <a:rPr kumimoji="1" lang="en-US" altLang="zh-CN" sz="2400" b="1" i="0" u="none" strike="noStrike" kern="1200" cap="none" spc="0" normalizeH="0" baseline="-25000" noProof="0">
                  <a:ln>
                    <a:noFill/>
                  </a:ln>
                  <a:solidFill>
                    <a:srgbClr val="003366"/>
                  </a:solidFill>
                  <a:effectLst/>
                  <a:uLnTx/>
                  <a:uFillTx/>
                  <a:latin typeface="Times New Roman" panose="02020503050405090304" pitchFamily="18" charset="0"/>
                  <a:ea typeface="仿宋_GB2312" pitchFamily="49" charset="-122"/>
                  <a:cs typeface="+mn-cs"/>
                  <a:sym typeface="Symbol" panose="05050102010706020507" pitchFamily="18" charset="2"/>
                </a:rPr>
                <a:t>2</a:t>
              </a:r>
              <a:endParaRPr kumimoji="1" lang="en-US" altLang="zh-CN" sz="2400" b="1" i="0" u="none" strike="noStrike" kern="1200" cap="none" spc="0" normalizeH="0" baseline="0" noProof="0">
                <a:ln>
                  <a:noFill/>
                </a:ln>
                <a:solidFill>
                  <a:srgbClr val="FFFF00"/>
                </a:solidFill>
                <a:effectLst/>
                <a:uLnTx/>
                <a:uFillTx/>
                <a:latin typeface="Times New Roman" panose="02020503050405090304" pitchFamily="18" charset="0"/>
                <a:ea typeface="仿宋_GB2312" pitchFamily="49" charset="-122"/>
                <a:cs typeface="+mn-cs"/>
                <a:sym typeface="Symbol" panose="05050102010706020507" pitchFamily="18" charset="2"/>
              </a:endParaRPr>
            </a:p>
          </p:txBody>
        </p:sp>
        <p:sp>
          <p:nvSpPr>
            <p:cNvPr id="159781" name="Text Box 33"/>
            <p:cNvSpPr txBox="1">
              <a:spLocks noChangeArrowheads="1"/>
            </p:cNvSpPr>
            <p:nvPr/>
          </p:nvSpPr>
          <p:spPr bwMode="auto">
            <a:xfrm>
              <a:off x="2585" y="3068"/>
              <a:ext cx="454" cy="290"/>
            </a:xfrm>
            <a:prstGeom prst="rect">
              <a:avLst/>
            </a:prstGeom>
            <a:noFill/>
            <a:ln>
              <a:noFill/>
            </a:ln>
            <a:effectLst>
              <a:prstShdw prst="shdw17" dist="17961" dir="2700000">
                <a:srgbClr val="3D5C99"/>
              </a:prstShdw>
            </a:effectLst>
            <a:extLst>
              <a:ext uri="{909E8E84-426E-40DD-AFC4-6F175D3DCCD1}">
                <a14:hiddenFill xmlns:a14="http://schemas.microsoft.com/office/drawing/2010/main">
                  <a:blipFill dpi="0" rotWithShape="0">
                    <a:blip r:embed="rId1"/>
                    <a:srcRect/>
                    <a:tile tx="0" ty="0" sx="100000" sy="100000" flip="none" algn="tl"/>
                  </a:blipFill>
                </a14:hiddenFill>
              </a:ext>
              <a:ext uri="{91240B29-F687-4F45-9708-019B960494DF}">
                <a14:hiddenLine xmlns:a14="http://schemas.microsoft.com/office/drawing/2010/main" w="28575">
                  <a:solidFill>
                    <a:schemeClr val="bg1"/>
                  </a:solidFill>
                  <a:miter lim="800000"/>
                  <a:headEnd/>
                  <a:tailEnd/>
                </a14:hiddenLine>
              </a:ext>
            </a:extLst>
          </p:spPr>
          <p:txBody>
            <a:bodyP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a:ln>
                    <a:noFill/>
                  </a:ln>
                  <a:solidFill>
                    <a:srgbClr val="003366"/>
                  </a:solidFill>
                  <a:effectLst/>
                  <a:uLnTx/>
                  <a:uFillTx/>
                  <a:latin typeface="Times New Roman" panose="02020503050405090304" pitchFamily="18" charset="0"/>
                  <a:ea typeface="仿宋_GB2312" pitchFamily="49" charset="-122"/>
                  <a:cs typeface="+mn-cs"/>
                  <a:sym typeface="Symbol" panose="05050102010706020507" pitchFamily="18" charset="2"/>
                </a:rPr>
                <a:t>5</a:t>
              </a:r>
              <a:endParaRPr kumimoji="1" lang="en-US" altLang="zh-CN" sz="2400" b="1" i="0" u="none" strike="noStrike" kern="1200" cap="none" spc="0" normalizeH="0" baseline="0" noProof="0">
                <a:ln>
                  <a:noFill/>
                </a:ln>
                <a:solidFill>
                  <a:srgbClr val="FFFF00"/>
                </a:solidFill>
                <a:effectLst/>
                <a:uLnTx/>
                <a:uFillTx/>
                <a:latin typeface="Times New Roman" panose="02020503050405090304" pitchFamily="18" charset="0"/>
                <a:ea typeface="仿宋_GB2312" pitchFamily="49" charset="-122"/>
                <a:cs typeface="+mn-cs"/>
                <a:sym typeface="Symbol" panose="05050102010706020507" pitchFamily="18" charset="2"/>
              </a:endParaRPr>
            </a:p>
          </p:txBody>
        </p:sp>
        <p:sp>
          <p:nvSpPr>
            <p:cNvPr id="159782" name="Text Box 34"/>
            <p:cNvSpPr txBox="1">
              <a:spLocks noChangeArrowheads="1"/>
            </p:cNvSpPr>
            <p:nvPr/>
          </p:nvSpPr>
          <p:spPr bwMode="auto">
            <a:xfrm flipV="1">
              <a:off x="3038" y="3158"/>
              <a:ext cx="317" cy="329"/>
            </a:xfrm>
            <a:prstGeom prst="rect">
              <a:avLst/>
            </a:prstGeom>
            <a:noFill/>
            <a:ln>
              <a:noFill/>
            </a:ln>
            <a:effectLst>
              <a:prstShdw prst="shdw17" dist="17961" dir="2700000">
                <a:srgbClr val="3D5C99"/>
              </a:prstShdw>
            </a:effectLst>
            <a:extLst>
              <a:ext uri="{909E8E84-426E-40DD-AFC4-6F175D3DCCD1}">
                <a14:hiddenFill xmlns:a14="http://schemas.microsoft.com/office/drawing/2010/main">
                  <a:blipFill dpi="0" rotWithShape="0">
                    <a:blip r:embed="rId1"/>
                    <a:srcRect/>
                    <a:tile tx="0" ty="0" sx="100000" sy="100000" flip="none" algn="tl"/>
                  </a:blipFill>
                </a14:hiddenFill>
              </a:ext>
              <a:ext uri="{91240B29-F687-4F45-9708-019B960494DF}">
                <a14:hiddenLine xmlns:a14="http://schemas.microsoft.com/office/drawing/2010/main" w="28575">
                  <a:solidFill>
                    <a:schemeClr val="bg1"/>
                  </a:solidFill>
                  <a:miter lim="800000"/>
                  <a:headEnd/>
                  <a:tailEnd/>
                </a14:hiddenLine>
              </a:ext>
            </a:extLst>
          </p:spPr>
          <p:txBody>
            <a:bodyP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800" b="1" i="0" u="none" strike="noStrike" kern="1200" cap="none" spc="0" normalizeH="0" baseline="0" noProof="0">
                  <a:ln>
                    <a:noFill/>
                  </a:ln>
                  <a:solidFill>
                    <a:srgbClr val="003366"/>
                  </a:solidFill>
                  <a:effectLst/>
                  <a:uLnTx/>
                  <a:uFillTx/>
                  <a:latin typeface="Times New Roman" panose="02020503050405090304" pitchFamily="18" charset="0"/>
                  <a:ea typeface="仿宋_GB2312" pitchFamily="49" charset="-122"/>
                  <a:cs typeface="+mn-cs"/>
                  <a:sym typeface="Symbol" panose="05050102010706020507" pitchFamily="18" charset="2"/>
                </a:rPr>
                <a:t>+</a:t>
              </a:r>
              <a:endParaRPr kumimoji="1" lang="en-US" altLang="zh-CN" sz="2400" b="1" i="0" u="none" strike="noStrike" kern="1200" cap="none" spc="0" normalizeH="0" baseline="0" noProof="0">
                <a:ln>
                  <a:noFill/>
                </a:ln>
                <a:solidFill>
                  <a:srgbClr val="003366"/>
                </a:solidFill>
                <a:effectLst/>
                <a:uLnTx/>
                <a:uFillTx/>
                <a:latin typeface="Times New Roman" panose="02020503050405090304" pitchFamily="18" charset="0"/>
                <a:ea typeface="仿宋_GB2312" pitchFamily="49" charset="-122"/>
                <a:cs typeface="+mn-cs"/>
                <a:sym typeface="Symbol" panose="05050102010706020507" pitchFamily="18" charset="2"/>
              </a:endParaRPr>
            </a:p>
          </p:txBody>
        </p:sp>
        <p:sp>
          <p:nvSpPr>
            <p:cNvPr id="159783" name="Text Box 35"/>
            <p:cNvSpPr txBox="1">
              <a:spLocks noChangeArrowheads="1"/>
            </p:cNvSpPr>
            <p:nvPr/>
          </p:nvSpPr>
          <p:spPr bwMode="auto">
            <a:xfrm flipV="1">
              <a:off x="2176" y="3249"/>
              <a:ext cx="317" cy="329"/>
            </a:xfrm>
            <a:prstGeom prst="rect">
              <a:avLst/>
            </a:prstGeom>
            <a:noFill/>
            <a:ln>
              <a:noFill/>
            </a:ln>
            <a:effectLst>
              <a:prstShdw prst="shdw17" dist="17961" dir="2700000">
                <a:srgbClr val="3D5C99"/>
              </a:prstShdw>
            </a:effectLst>
            <a:extLst>
              <a:ext uri="{909E8E84-426E-40DD-AFC4-6F175D3DCCD1}">
                <a14:hiddenFill xmlns:a14="http://schemas.microsoft.com/office/drawing/2010/main">
                  <a:blipFill dpi="0" rotWithShape="0">
                    <a:blip r:embed="rId1"/>
                    <a:srcRect/>
                    <a:tile tx="0" ty="0" sx="100000" sy="100000" flip="none" algn="tl"/>
                  </a:blipFill>
                </a14:hiddenFill>
              </a:ext>
              <a:ext uri="{91240B29-F687-4F45-9708-019B960494DF}">
                <a14:hiddenLine xmlns:a14="http://schemas.microsoft.com/office/drawing/2010/main" w="28575">
                  <a:solidFill>
                    <a:schemeClr val="bg1"/>
                  </a:solidFill>
                  <a:miter lim="800000"/>
                  <a:headEnd/>
                  <a:tailEnd/>
                </a14:hiddenLine>
              </a:ext>
            </a:extLst>
          </p:spPr>
          <p:txBody>
            <a:bodyP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800" b="1" i="0" u="none" strike="noStrike" kern="1200" cap="none" spc="0" normalizeH="0" baseline="0" noProof="0">
                  <a:ln>
                    <a:noFill/>
                  </a:ln>
                  <a:solidFill>
                    <a:srgbClr val="003366"/>
                  </a:solidFill>
                  <a:effectLst/>
                  <a:uLnTx/>
                  <a:uFillTx/>
                  <a:latin typeface="Times New Roman" panose="02020503050405090304" pitchFamily="18" charset="0"/>
                  <a:ea typeface="仿宋_GB2312" pitchFamily="49" charset="-122"/>
                  <a:cs typeface="+mn-cs"/>
                  <a:sym typeface="Symbol" panose="05050102010706020507" pitchFamily="18" charset="2"/>
                </a:rPr>
                <a:t>-</a:t>
              </a:r>
              <a:endParaRPr kumimoji="1" lang="en-US" altLang="zh-CN" sz="2400" b="1" i="0" u="none" strike="noStrike" kern="1200" cap="none" spc="0" normalizeH="0" baseline="0" noProof="0">
                <a:ln>
                  <a:noFill/>
                </a:ln>
                <a:solidFill>
                  <a:srgbClr val="003366"/>
                </a:solidFill>
                <a:effectLst/>
                <a:uLnTx/>
                <a:uFillTx/>
                <a:latin typeface="Times New Roman" panose="02020503050405090304" pitchFamily="18" charset="0"/>
                <a:ea typeface="仿宋_GB2312" pitchFamily="49" charset="-122"/>
                <a:cs typeface="+mn-cs"/>
                <a:sym typeface="Symbol" panose="05050102010706020507" pitchFamily="18" charset="2"/>
              </a:endParaRPr>
            </a:p>
          </p:txBody>
        </p:sp>
      </p:grpSp>
      <p:sp>
        <p:nvSpPr>
          <p:cNvPr id="289828" name="Text Box 36"/>
          <p:cNvSpPr txBox="1">
            <a:spLocks noChangeArrowheads="1"/>
          </p:cNvSpPr>
          <p:nvPr/>
        </p:nvSpPr>
        <p:spPr bwMode="auto">
          <a:xfrm>
            <a:off x="2208213" y="4419918"/>
            <a:ext cx="647700" cy="521970"/>
          </a:xfrm>
          <a:prstGeom prst="rect">
            <a:avLst/>
          </a:prstGeom>
          <a:noFill/>
          <a:ln>
            <a:noFill/>
          </a:ln>
          <a:effectLst>
            <a:prstShdw prst="shdw17" dist="17961" dir="2700000">
              <a:srgbClr val="5C001F"/>
            </a:prstShdw>
          </a:effectLst>
          <a:extLst>
            <a:ext uri="{909E8E84-426E-40DD-AFC4-6F175D3DCCD1}">
              <a14:hiddenFill xmlns:a14="http://schemas.microsoft.com/office/drawing/2010/main">
                <a:solidFill>
                  <a:srgbClr val="990033"/>
                </a:solidFill>
              </a14:hiddenFill>
            </a:ext>
            <a:ext uri="{91240B29-F687-4F45-9708-019B960494DF}">
              <a14:hiddenLine xmlns:a14="http://schemas.microsoft.com/office/drawing/2010/main" w="28575">
                <a:solidFill>
                  <a:schemeClr val="bg1"/>
                </a:solidFill>
                <a:miter lim="800000"/>
                <a:headEnd/>
                <a:tailEnd/>
              </a14:hiddenLine>
            </a:ext>
          </a:extLst>
        </p:spPr>
        <p:txBody>
          <a:bodyP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marL="0" marR="0" lvl="0" indent="0" algn="ctr" defTabSz="914400" rtl="0" eaLnBrk="0" fontAlgn="base" latinLnBrk="0" hangingPunct="0">
              <a:lnSpc>
                <a:spcPct val="100000"/>
              </a:lnSpc>
              <a:spcBef>
                <a:spcPct val="50000"/>
              </a:spcBef>
              <a:spcAft>
                <a:spcPct val="0"/>
              </a:spcAft>
              <a:buClrTx/>
              <a:buSzTx/>
              <a:buFontTx/>
              <a:buNone/>
              <a:defRPr/>
            </a:pPr>
            <a:r>
              <a:rPr kumimoji="1" lang="zh-CN" altLang="en-US" sz="2800" b="1" i="0" u="none" strike="noStrike" kern="1200" cap="none" spc="0" normalizeH="0" baseline="0" noProof="0">
                <a:ln>
                  <a:noFill/>
                </a:ln>
                <a:solidFill>
                  <a:srgbClr val="003366"/>
                </a:solidFill>
                <a:effectLst/>
                <a:uLnTx/>
                <a:uFillTx/>
                <a:latin typeface="Times New Roman" panose="02020503050405090304" pitchFamily="18" charset="0"/>
                <a:ea typeface="宋体" pitchFamily="2" charset="-122"/>
                <a:cs typeface="+mn-cs"/>
                <a:sym typeface="Symbol" panose="05050102010706020507" pitchFamily="18" charset="2"/>
              </a:rPr>
              <a:t>解</a:t>
            </a:r>
            <a:endParaRPr kumimoji="1" lang="zh-CN" altLang="en-US" sz="2800" b="1" i="0" u="none" strike="noStrike" kern="1200" cap="none" spc="0" normalizeH="0" baseline="0" noProof="0">
              <a:ln>
                <a:noFill/>
              </a:ln>
              <a:solidFill>
                <a:srgbClr val="003366"/>
              </a:solidFill>
              <a:effectLst/>
              <a:uLnTx/>
              <a:uFillTx/>
              <a:latin typeface="Times New Roman" panose="02020503050405090304" pitchFamily="18" charset="0"/>
              <a:ea typeface="宋体" pitchFamily="2" charset="-122"/>
              <a:cs typeface="+mn-cs"/>
              <a:sym typeface="Symbol" panose="05050102010706020507" pitchFamily="18" charset="2"/>
            </a:endParaRPr>
          </a:p>
        </p:txBody>
      </p:sp>
      <p:graphicFrame>
        <p:nvGraphicFramePr>
          <p:cNvPr id="289829" name="Object 37"/>
          <p:cNvGraphicFramePr>
            <a:graphicFrameLocks noChangeAspect="1"/>
          </p:cNvGraphicFramePr>
          <p:nvPr/>
        </p:nvGraphicFramePr>
        <p:xfrm>
          <a:off x="3360738" y="4275455"/>
          <a:ext cx="2246312" cy="900113"/>
        </p:xfrm>
        <a:graphic>
          <a:graphicData uri="http://schemas.openxmlformats.org/presentationml/2006/ole">
            <mc:AlternateContent xmlns:mc="http://schemas.openxmlformats.org/markup-compatibility/2006">
              <mc:Choice xmlns:v="urn:schemas-microsoft-com:vml" Requires="v">
                <p:oleObj spid="_x0000_s92" name="Equation" r:id="rId2" imgW="728980" imgH="278765" progId="Equation.3">
                  <p:embed/>
                </p:oleObj>
              </mc:Choice>
              <mc:Fallback>
                <p:oleObj name="Equation" r:id="rId2" imgW="728980" imgH="278765" progId="Equation.3">
                  <p:embed/>
                  <p:pic>
                    <p:nvPicPr>
                      <p:cNvPr id="0" name="Object 3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60738" y="4275455"/>
                        <a:ext cx="2246312" cy="900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89830" name="Object 38"/>
          <p:cNvGraphicFramePr>
            <a:graphicFrameLocks noChangeAspect="1"/>
          </p:cNvGraphicFramePr>
          <p:nvPr/>
        </p:nvGraphicFramePr>
        <p:xfrm>
          <a:off x="3073400" y="5427980"/>
          <a:ext cx="5297488" cy="493713"/>
        </p:xfrm>
        <a:graphic>
          <a:graphicData uri="http://schemas.openxmlformats.org/presentationml/2006/ole">
            <mc:AlternateContent xmlns:mc="http://schemas.openxmlformats.org/markup-compatibility/2006">
              <mc:Choice xmlns:v="urn:schemas-microsoft-com:vml" Requires="v">
                <p:oleObj spid="_x0000_s2" name="Equation" r:id="rId4" imgW="1736090" imgH="149860" progId="Equation.3">
                  <p:embed/>
                </p:oleObj>
              </mc:Choice>
              <mc:Fallback>
                <p:oleObj name="Equation" r:id="rId4" imgW="1736090" imgH="149860" progId="Equation.3">
                  <p:embed/>
                  <p:pic>
                    <p:nvPicPr>
                      <p:cNvPr id="0" name="Object 3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73400" y="5427980"/>
                        <a:ext cx="5297488" cy="493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 name="灯片编号占位符 2"/>
          <p:cNvSpPr>
            <a:spLocks noGrp="1"/>
          </p:cNvSpPr>
          <p:nvPr>
            <p:ph type="sldNum" sz="quarter" idx="12"/>
            <p:custDataLst>
              <p:tags r:id="rId6"/>
            </p:custDataLst>
          </p:nvPr>
        </p:nvSpPr>
        <p:spPr/>
        <p:txBody>
          <a:bodyPr/>
          <a:lstStyle/>
          <a:p>
            <a:fld id="{6D22F896-40B5-4ADD-8801-0D06FADFA095}" type="slidenum">
              <a:rPr lang="en-US" dirty="0"/>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289794"/>
                                        </p:tgtEl>
                                        <p:attrNameLst>
                                          <p:attrName>style.visibility</p:attrName>
                                        </p:attrNameLst>
                                      </p:cBhvr>
                                      <p:to>
                                        <p:strVal val="visible"/>
                                      </p:to>
                                    </p:set>
                                    <p:anim calcmode="lin" valueType="num">
                                      <p:cBhvr>
                                        <p:cTn id="7" dur="2000" fill="hold"/>
                                        <p:tgtEl>
                                          <p:spTgt spid="289794"/>
                                        </p:tgtEl>
                                        <p:attrNameLst>
                                          <p:attrName>ppt_w</p:attrName>
                                        </p:attrNameLst>
                                      </p:cBhvr>
                                      <p:tavLst>
                                        <p:tav tm="0">
                                          <p:val>
                                            <p:fltVal val="0"/>
                                          </p:val>
                                        </p:tav>
                                        <p:tav tm="100000">
                                          <p:val>
                                            <p:strVal val="#ppt_w"/>
                                          </p:val>
                                        </p:tav>
                                      </p:tavLst>
                                    </p:anim>
                                    <p:anim calcmode="lin" valueType="num">
                                      <p:cBhvr>
                                        <p:cTn id="8" dur="2000" fill="hold"/>
                                        <p:tgtEl>
                                          <p:spTgt spid="289794"/>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15" presetClass="entr" presetSubtype="0" fill="hold" nodeType="clickEffect">
                                  <p:stCondLst>
                                    <p:cond delay="0"/>
                                  </p:stCondLst>
                                  <p:childTnLst>
                                    <p:set>
                                      <p:cBhvr>
                                        <p:cTn id="12" dur="1" fill="hold">
                                          <p:stCondLst>
                                            <p:cond delay="0"/>
                                          </p:stCondLst>
                                        </p:cTn>
                                        <p:tgtEl>
                                          <p:spTgt spid="289828"/>
                                        </p:tgtEl>
                                        <p:attrNameLst>
                                          <p:attrName>style.visibility</p:attrName>
                                        </p:attrNameLst>
                                      </p:cBhvr>
                                      <p:to>
                                        <p:strVal val="visible"/>
                                      </p:to>
                                    </p:set>
                                    <p:anim calcmode="lin" valueType="num">
                                      <p:cBhvr>
                                        <p:cTn id="13" dur="1000" fill="hold"/>
                                        <p:tgtEl>
                                          <p:spTgt spid="289828"/>
                                        </p:tgtEl>
                                        <p:attrNameLst>
                                          <p:attrName>ppt_w</p:attrName>
                                        </p:attrNameLst>
                                      </p:cBhvr>
                                      <p:tavLst>
                                        <p:tav tm="0">
                                          <p:val>
                                            <p:fltVal val="0"/>
                                          </p:val>
                                        </p:tav>
                                        <p:tav tm="100000">
                                          <p:val>
                                            <p:strVal val="#ppt_w"/>
                                          </p:val>
                                        </p:tav>
                                      </p:tavLst>
                                    </p:anim>
                                    <p:anim calcmode="lin" valueType="num">
                                      <p:cBhvr>
                                        <p:cTn id="14" dur="1000" fill="hold"/>
                                        <p:tgtEl>
                                          <p:spTgt spid="289828"/>
                                        </p:tgtEl>
                                        <p:attrNameLst>
                                          <p:attrName>ppt_h</p:attrName>
                                        </p:attrNameLst>
                                      </p:cBhvr>
                                      <p:tavLst>
                                        <p:tav tm="0">
                                          <p:val>
                                            <p:fltVal val="0"/>
                                          </p:val>
                                        </p:tav>
                                        <p:tav tm="100000">
                                          <p:val>
                                            <p:strVal val="#ppt_h"/>
                                          </p:val>
                                        </p:tav>
                                      </p:tavLst>
                                    </p:anim>
                                    <p:anim calcmode="lin" valueType="num">
                                      <p:cBhvr>
                                        <p:cTn id="15" dur="1000" fill="hold"/>
                                        <p:tgtEl>
                                          <p:spTgt spid="289828"/>
                                        </p:tgtEl>
                                        <p:attrNameLst>
                                          <p:attrName>ppt_x</p:attrName>
                                        </p:attrNameLst>
                                      </p:cBhvr>
                                      <p:tavLst>
                                        <p:tav tm="0" fmla="#ppt_x+(cos(-2*pi*(1-$))*-#ppt_x-sin(-2*pi*(1-$))*(1-#ppt_y))*(1-$)">
                                          <p:val>
                                            <p:fltVal val="0"/>
                                          </p:val>
                                        </p:tav>
                                        <p:tav tm="100000">
                                          <p:val>
                                            <p:fltVal val="1"/>
                                          </p:val>
                                        </p:tav>
                                      </p:tavLst>
                                    </p:anim>
                                    <p:anim calcmode="lin" valueType="num">
                                      <p:cBhvr>
                                        <p:cTn id="16" dur="1000" fill="hold"/>
                                        <p:tgtEl>
                                          <p:spTgt spid="289828"/>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289829"/>
                                        </p:tgtEl>
                                        <p:attrNameLst>
                                          <p:attrName>style.visibility</p:attrName>
                                        </p:attrNameLst>
                                      </p:cBhvr>
                                      <p:to>
                                        <p:strVal val="visible"/>
                                      </p:to>
                                    </p:set>
                                    <p:animEffect transition="in" filter="wipe(left)">
                                      <p:cBhvr>
                                        <p:cTn id="21" dur="2000"/>
                                        <p:tgtEl>
                                          <p:spTgt spid="289829"/>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289830"/>
                                        </p:tgtEl>
                                        <p:attrNameLst>
                                          <p:attrName>style.visibility</p:attrName>
                                        </p:attrNameLst>
                                      </p:cBhvr>
                                      <p:to>
                                        <p:strVal val="visible"/>
                                      </p:to>
                                    </p:set>
                                    <p:animEffect transition="in" filter="wipe(left)">
                                      <p:cBhvr>
                                        <p:cTn id="26" dur="2000"/>
                                        <p:tgtEl>
                                          <p:spTgt spid="2898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9828" grpId="0"/>
    </p:bld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06850" name="Text Box 2"/>
          <p:cNvSpPr txBox="1"/>
          <p:nvPr/>
        </p:nvSpPr>
        <p:spPr>
          <a:xfrm>
            <a:off x="2209800" y="3059430"/>
            <a:ext cx="7772400" cy="64516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lnSpc>
                <a:spcPct val="150000"/>
              </a:lnSpc>
              <a:spcBef>
                <a:spcPct val="50000"/>
              </a:spcBef>
              <a:buNone/>
            </a:pPr>
            <a:r>
              <a:rPr lang="en-US" altLang="zh-CN" sz="2400" b="1" dirty="0">
                <a:ea typeface="楷体_GB2312" pitchFamily="1" charset="-122"/>
              </a:rPr>
              <a:t>       (3)</a:t>
            </a:r>
            <a:r>
              <a:rPr lang="zh-CN" altLang="en-US" sz="2400" b="1" dirty="0">
                <a:ea typeface="楷体_GB2312" pitchFamily="1" charset="-122"/>
              </a:rPr>
              <a:t>先计算</a:t>
            </a:r>
            <a:r>
              <a:rPr lang="en-US" altLang="zh-CN" sz="2400" b="1" dirty="0">
                <a:ea typeface="楷体_GB2312" pitchFamily="1" charset="-122"/>
              </a:rPr>
              <a:t>10V</a:t>
            </a:r>
            <a:r>
              <a:rPr lang="zh-CN" altLang="en-US" sz="2400" b="1" dirty="0">
                <a:ea typeface="楷体_GB2312" pitchFamily="1" charset="-122"/>
              </a:rPr>
              <a:t>电压源发出的功率。当</a:t>
            </a:r>
            <a:r>
              <a:rPr lang="en-US" altLang="zh-CN" sz="2400" b="1" i="1" dirty="0">
                <a:ea typeface="楷体_GB2312" pitchFamily="1" charset="-122"/>
              </a:rPr>
              <a:t>R</a:t>
            </a:r>
            <a:r>
              <a:rPr lang="en-US" altLang="zh-CN" sz="2400" b="1" baseline="-30000" dirty="0">
                <a:ea typeface="楷体_GB2312" pitchFamily="1" charset="-122"/>
              </a:rPr>
              <a:t>L</a:t>
            </a:r>
            <a:r>
              <a:rPr lang="en-US" altLang="zh-CN" sz="2400" b="1" dirty="0">
                <a:ea typeface="楷体_GB2312" pitchFamily="1" charset="-122"/>
              </a:rPr>
              <a:t>=1</a:t>
            </a:r>
            <a:r>
              <a:rPr lang="en-US" altLang="zh-CN" sz="2400" b="1" dirty="0">
                <a:ea typeface="楷体_GB2312" pitchFamily="1" charset="-122"/>
                <a:sym typeface="Symbol" panose="05050102010706020507" pitchFamily="18" charset="2"/>
              </a:rPr>
              <a:t></a:t>
            </a:r>
            <a:r>
              <a:rPr lang="zh-CN" altLang="en-US" sz="2400" b="1" dirty="0">
                <a:ea typeface="楷体_GB2312" pitchFamily="1" charset="-122"/>
              </a:rPr>
              <a:t>时 </a:t>
            </a:r>
            <a:endParaRPr lang="zh-CN" altLang="en-US" sz="2400" b="1" dirty="0">
              <a:ea typeface="楷体_GB2312" pitchFamily="1" charset="-122"/>
            </a:endParaRPr>
          </a:p>
        </p:txBody>
      </p:sp>
      <p:graphicFrame>
        <p:nvGraphicFramePr>
          <p:cNvPr id="206851" name="Object 3"/>
          <p:cNvGraphicFramePr>
            <a:graphicFrameLocks noChangeAspect="1"/>
          </p:cNvGraphicFramePr>
          <p:nvPr/>
        </p:nvGraphicFramePr>
        <p:xfrm>
          <a:off x="2362200" y="3757930"/>
          <a:ext cx="7620000" cy="1739900"/>
        </p:xfrm>
        <a:graphic>
          <a:graphicData uri="http://schemas.openxmlformats.org/presentationml/2006/ole">
            <mc:AlternateContent xmlns:mc="http://schemas.openxmlformats.org/markup-compatibility/2006">
              <mc:Choice xmlns:v="urn:schemas-microsoft-com:vml" Requires="v">
                <p:oleObj spid="_x0000_s3394" name="" r:id="rId1" imgW="3886200" imgH="889000" progId="Equation.3">
                  <p:embed/>
                </p:oleObj>
              </mc:Choice>
              <mc:Fallback>
                <p:oleObj name="" r:id="rId1" imgW="3886200" imgH="889000" progId="Equation.3">
                  <p:embed/>
                  <p:pic>
                    <p:nvPicPr>
                      <p:cNvPr id="0" name="图片 3393"/>
                      <p:cNvPicPr/>
                      <p:nvPr/>
                    </p:nvPicPr>
                    <p:blipFill>
                      <a:blip r:embed="rId2"/>
                      <a:stretch>
                        <a:fillRect/>
                      </a:stretch>
                    </p:blipFill>
                    <p:spPr>
                      <a:xfrm>
                        <a:off x="2362200" y="3757930"/>
                        <a:ext cx="7620000" cy="1739900"/>
                      </a:xfrm>
                      <a:prstGeom prst="rect">
                        <a:avLst/>
                      </a:prstGeom>
                      <a:solidFill>
                        <a:srgbClr val="00FFCC"/>
                      </a:solidFill>
                      <a:ln w="38100">
                        <a:noFill/>
                        <a:miter/>
                      </a:ln>
                    </p:spPr>
                  </p:pic>
                </p:oleObj>
              </mc:Fallback>
            </mc:AlternateContent>
          </a:graphicData>
        </a:graphic>
      </p:graphicFrame>
      <p:sp>
        <p:nvSpPr>
          <p:cNvPr id="206852" name="Text Box 4"/>
          <p:cNvSpPr txBox="1"/>
          <p:nvPr/>
        </p:nvSpPr>
        <p:spPr>
          <a:xfrm>
            <a:off x="1905000" y="5529580"/>
            <a:ext cx="5867400" cy="119888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lnSpc>
                <a:spcPct val="150000"/>
              </a:lnSpc>
              <a:spcBef>
                <a:spcPct val="0"/>
              </a:spcBef>
              <a:buNone/>
            </a:pPr>
            <a:r>
              <a:rPr lang="en-US" altLang="zh-CN" sz="2400" b="1" dirty="0">
                <a:ea typeface="楷体_GB2312" pitchFamily="1" charset="-122"/>
              </a:rPr>
              <a:t>        10V</a:t>
            </a:r>
            <a:r>
              <a:rPr lang="zh-CN" altLang="en-US" sz="2400" b="1" dirty="0">
                <a:ea typeface="楷体_GB2312" pitchFamily="1" charset="-122"/>
              </a:rPr>
              <a:t>电压源发出</a:t>
            </a:r>
            <a:r>
              <a:rPr lang="en-US" altLang="zh-CN" sz="2400" b="1" dirty="0">
                <a:ea typeface="楷体_GB2312" pitchFamily="1" charset="-122"/>
              </a:rPr>
              <a:t>37.5W</a:t>
            </a:r>
            <a:r>
              <a:rPr lang="zh-CN" altLang="en-US" sz="2400" b="1" dirty="0">
                <a:ea typeface="楷体_GB2312" pitchFamily="1" charset="-122"/>
              </a:rPr>
              <a:t>功率，电阻</a:t>
            </a:r>
            <a:r>
              <a:rPr lang="en-US" altLang="zh-CN" sz="2400" b="1" i="1" dirty="0">
                <a:ea typeface="楷体_GB2312" pitchFamily="1" charset="-122"/>
              </a:rPr>
              <a:t>R</a:t>
            </a:r>
            <a:r>
              <a:rPr lang="en-US" altLang="zh-CN" sz="2400" b="1" baseline="-30000" dirty="0">
                <a:ea typeface="楷体_GB2312" pitchFamily="1" charset="-122"/>
              </a:rPr>
              <a:t>L</a:t>
            </a:r>
            <a:endParaRPr lang="en-US" altLang="zh-CN" sz="2400" b="1" baseline="-30000" dirty="0">
              <a:ea typeface="楷体_GB2312" pitchFamily="1" charset="-122"/>
            </a:endParaRPr>
          </a:p>
          <a:p>
            <a:pPr marL="0" lvl="0" indent="0" eaLnBrk="1" hangingPunct="1">
              <a:lnSpc>
                <a:spcPct val="150000"/>
              </a:lnSpc>
              <a:spcBef>
                <a:spcPct val="0"/>
              </a:spcBef>
              <a:buNone/>
            </a:pPr>
            <a:r>
              <a:rPr lang="zh-CN" altLang="en-US" sz="2400" b="1" dirty="0">
                <a:ea typeface="楷体_GB2312" pitchFamily="1" charset="-122"/>
              </a:rPr>
              <a:t>吸收功率</a:t>
            </a:r>
            <a:r>
              <a:rPr lang="en-US" altLang="zh-CN" sz="2400" b="1" dirty="0">
                <a:ea typeface="楷体_GB2312" pitchFamily="1" charset="-122"/>
              </a:rPr>
              <a:t>6.25W</a:t>
            </a:r>
            <a:r>
              <a:rPr lang="zh-CN" altLang="en-US" sz="2400" b="1" dirty="0">
                <a:ea typeface="楷体_GB2312" pitchFamily="1" charset="-122"/>
              </a:rPr>
              <a:t>，其功率传输效率为 </a:t>
            </a:r>
            <a:endParaRPr lang="zh-CN" altLang="en-US" sz="2400" b="1" dirty="0">
              <a:ea typeface="楷体_GB2312" pitchFamily="1" charset="-122"/>
            </a:endParaRPr>
          </a:p>
        </p:txBody>
      </p:sp>
      <p:graphicFrame>
        <p:nvGraphicFramePr>
          <p:cNvPr id="206853" name="Object 5"/>
          <p:cNvGraphicFramePr>
            <a:graphicFrameLocks noChangeAspect="1"/>
          </p:cNvGraphicFramePr>
          <p:nvPr/>
        </p:nvGraphicFramePr>
        <p:xfrm>
          <a:off x="7524750" y="5654993"/>
          <a:ext cx="3087688" cy="1116012"/>
        </p:xfrm>
        <a:graphic>
          <a:graphicData uri="http://schemas.openxmlformats.org/presentationml/2006/ole">
            <mc:AlternateContent xmlns:mc="http://schemas.openxmlformats.org/markup-compatibility/2006">
              <mc:Choice xmlns:v="urn:schemas-microsoft-com:vml" Requires="v">
                <p:oleObj spid="_x0000_s3325" name="" r:id="rId3" imgW="1104900" imgH="393700" progId="Equation.3">
                  <p:embed/>
                </p:oleObj>
              </mc:Choice>
              <mc:Fallback>
                <p:oleObj name="" r:id="rId3" imgW="1104900" imgH="393700" progId="Equation.3">
                  <p:embed/>
                  <p:pic>
                    <p:nvPicPr>
                      <p:cNvPr id="0" name="图片 3324"/>
                      <p:cNvPicPr/>
                      <p:nvPr/>
                    </p:nvPicPr>
                    <p:blipFill>
                      <a:blip r:embed="rId4"/>
                      <a:stretch>
                        <a:fillRect/>
                      </a:stretch>
                    </p:blipFill>
                    <p:spPr>
                      <a:xfrm>
                        <a:off x="7524750" y="5654993"/>
                        <a:ext cx="3087688" cy="1116012"/>
                      </a:xfrm>
                      <a:prstGeom prst="rect">
                        <a:avLst/>
                      </a:prstGeom>
                      <a:solidFill>
                        <a:srgbClr val="00FFCC"/>
                      </a:solidFill>
                      <a:ln w="38100">
                        <a:noFill/>
                        <a:miter/>
                      </a:ln>
                    </p:spPr>
                  </p:pic>
                </p:oleObj>
              </mc:Fallback>
            </mc:AlternateContent>
          </a:graphicData>
        </a:graphic>
      </p:graphicFrame>
      <p:graphicFrame>
        <p:nvGraphicFramePr>
          <p:cNvPr id="206854" name="Object 6"/>
          <p:cNvGraphicFramePr>
            <a:graphicFrameLocks noChangeAspect="1"/>
          </p:cNvGraphicFramePr>
          <p:nvPr/>
        </p:nvGraphicFramePr>
        <p:xfrm>
          <a:off x="2438400" y="695643"/>
          <a:ext cx="7391400" cy="2439987"/>
        </p:xfrm>
        <a:graphic>
          <a:graphicData uri="http://schemas.openxmlformats.org/presentationml/2006/ole">
            <mc:AlternateContent xmlns:mc="http://schemas.openxmlformats.org/markup-compatibility/2006">
              <mc:Choice xmlns:v="urn:schemas-microsoft-com:vml" Requires="v">
                <p:oleObj spid="_x0000_s3395" name="" r:id="rId5" imgW="19621500" imgH="6477000" progId="Photoshop.Image.5">
                  <p:embed/>
                </p:oleObj>
              </mc:Choice>
              <mc:Fallback>
                <p:oleObj name="" r:id="rId5" imgW="19621500" imgH="6477000" progId="Photoshop.Image.5">
                  <p:embed/>
                  <p:pic>
                    <p:nvPicPr>
                      <p:cNvPr id="0" name="图片 3394"/>
                      <p:cNvPicPr/>
                      <p:nvPr/>
                    </p:nvPicPr>
                    <p:blipFill>
                      <a:blip r:embed="rId6"/>
                      <a:stretch>
                        <a:fillRect/>
                      </a:stretch>
                    </p:blipFill>
                    <p:spPr>
                      <a:xfrm>
                        <a:off x="2438400" y="695643"/>
                        <a:ext cx="7391400" cy="2439987"/>
                      </a:xfrm>
                      <a:prstGeom prst="rect">
                        <a:avLst/>
                      </a:prstGeom>
                      <a:noFill/>
                      <a:ln w="38100">
                        <a:noFill/>
                        <a:miter/>
                      </a:ln>
                    </p:spPr>
                  </p:pic>
                </p:oleObj>
              </mc:Fallback>
            </mc:AlternateContent>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206854"/>
                                        </p:tgtEl>
                                        <p:attrNameLst>
                                          <p:attrName>style.visibility</p:attrName>
                                        </p:attrNameLst>
                                      </p:cBhvr>
                                      <p:to>
                                        <p:strVal val="visible"/>
                                      </p:to>
                                    </p:set>
                                    <p:animEffect transition="in" filter="dissolve">
                                      <p:cBhvr>
                                        <p:cTn id="7" dur="500"/>
                                        <p:tgtEl>
                                          <p:spTgt spid="20685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06850">
                                            <p:txEl>
                                              <p:charRg st="0" end="34"/>
                                            </p:txEl>
                                          </p:spTgt>
                                        </p:tgtEl>
                                        <p:attrNameLst>
                                          <p:attrName>style.visibility</p:attrName>
                                        </p:attrNameLst>
                                      </p:cBhvr>
                                      <p:to>
                                        <p:strVal val="visible"/>
                                      </p:to>
                                    </p:set>
                                    <p:animEffect transition="in" filter="dissolve">
                                      <p:cBhvr>
                                        <p:cTn id="12" dur="500"/>
                                        <p:tgtEl>
                                          <p:spTgt spid="206850">
                                            <p:txEl>
                                              <p:charRg st="0" end="34"/>
                                            </p:txEl>
                                          </p:spTgt>
                                        </p:tgtEl>
                                      </p:cBhvr>
                                    </p:animEffect>
                                  </p:childTnLst>
                                </p:cTn>
                              </p:par>
                            </p:childTnLst>
                          </p:cTn>
                        </p:par>
                        <p:par>
                          <p:cTn id="13" fill="hold">
                            <p:stCondLst>
                              <p:cond delay="500"/>
                            </p:stCondLst>
                            <p:childTnLst>
                              <p:par>
                                <p:cTn id="14" presetID="9" presetClass="entr" presetSubtype="0" fill="hold" nodeType="afterEffect">
                                  <p:stCondLst>
                                    <p:cond delay="2000"/>
                                  </p:stCondLst>
                                  <p:childTnLst>
                                    <p:set>
                                      <p:cBhvr>
                                        <p:cTn id="15" dur="1" fill="hold">
                                          <p:stCondLst>
                                            <p:cond delay="0"/>
                                          </p:stCondLst>
                                        </p:cTn>
                                        <p:tgtEl>
                                          <p:spTgt spid="206851"/>
                                        </p:tgtEl>
                                        <p:attrNameLst>
                                          <p:attrName>style.visibility</p:attrName>
                                        </p:attrNameLst>
                                      </p:cBhvr>
                                      <p:to>
                                        <p:strVal val="visible"/>
                                      </p:to>
                                    </p:set>
                                    <p:animEffect transition="in" filter="dissolve">
                                      <p:cBhvr>
                                        <p:cTn id="16" dur="500"/>
                                        <p:tgtEl>
                                          <p:spTgt spid="206851"/>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206852">
                                            <p:txEl>
                                              <p:charRg st="0" end="29"/>
                                            </p:txEl>
                                          </p:spTgt>
                                        </p:tgtEl>
                                        <p:attrNameLst>
                                          <p:attrName>style.visibility</p:attrName>
                                        </p:attrNameLst>
                                      </p:cBhvr>
                                      <p:to>
                                        <p:strVal val="visible"/>
                                      </p:to>
                                    </p:set>
                                    <p:animEffect transition="in" filter="dissolve">
                                      <p:cBhvr>
                                        <p:cTn id="21" dur="500"/>
                                        <p:tgtEl>
                                          <p:spTgt spid="206852">
                                            <p:txEl>
                                              <p:charRg st="0" end="29"/>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grpId="0" nodeType="clickEffect">
                                  <p:stCondLst>
                                    <p:cond delay="0"/>
                                  </p:stCondLst>
                                  <p:childTnLst>
                                    <p:set>
                                      <p:cBhvr>
                                        <p:cTn id="25" dur="1" fill="hold">
                                          <p:stCondLst>
                                            <p:cond delay="0"/>
                                          </p:stCondLst>
                                        </p:cTn>
                                        <p:tgtEl>
                                          <p:spTgt spid="206852">
                                            <p:txEl>
                                              <p:charRg st="29" end="49"/>
                                            </p:txEl>
                                          </p:spTgt>
                                        </p:tgtEl>
                                        <p:attrNameLst>
                                          <p:attrName>style.visibility</p:attrName>
                                        </p:attrNameLst>
                                      </p:cBhvr>
                                      <p:to>
                                        <p:strVal val="visible"/>
                                      </p:to>
                                    </p:set>
                                    <p:animEffect transition="in" filter="dissolve">
                                      <p:cBhvr>
                                        <p:cTn id="26" dur="500"/>
                                        <p:tgtEl>
                                          <p:spTgt spid="206852">
                                            <p:txEl>
                                              <p:charRg st="29" end="49"/>
                                            </p:txEl>
                                          </p:spTgt>
                                        </p:tgtEl>
                                      </p:cBhvr>
                                    </p:animEffect>
                                  </p:childTnLst>
                                </p:cTn>
                              </p:par>
                            </p:childTnLst>
                          </p:cTn>
                        </p:par>
                        <p:par>
                          <p:cTn id="27" fill="hold">
                            <p:stCondLst>
                              <p:cond delay="500"/>
                            </p:stCondLst>
                            <p:childTnLst>
                              <p:par>
                                <p:cTn id="28" presetID="9" presetClass="entr" presetSubtype="0" fill="hold" nodeType="afterEffect">
                                  <p:stCondLst>
                                    <p:cond delay="2000"/>
                                  </p:stCondLst>
                                  <p:childTnLst>
                                    <p:set>
                                      <p:cBhvr>
                                        <p:cTn id="29" dur="1" fill="hold">
                                          <p:stCondLst>
                                            <p:cond delay="0"/>
                                          </p:stCondLst>
                                        </p:cTn>
                                        <p:tgtEl>
                                          <p:spTgt spid="206853"/>
                                        </p:tgtEl>
                                        <p:attrNameLst>
                                          <p:attrName>style.visibility</p:attrName>
                                        </p:attrNameLst>
                                      </p:cBhvr>
                                      <p:to>
                                        <p:strVal val="visible"/>
                                      </p:to>
                                    </p:set>
                                    <p:animEffect transition="in" filter="dissolve">
                                      <p:cBhvr>
                                        <p:cTn id="30" dur="500"/>
                                        <p:tgtEl>
                                          <p:spTgt spid="2068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6850" grpId="0" build="p"/>
      <p:bldP spid="206852" grpId="0" build="p"/>
    </p:bld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07874" name="Text Box 2"/>
          <p:cNvSpPr txBox="1"/>
          <p:nvPr/>
        </p:nvSpPr>
        <p:spPr>
          <a:xfrm>
            <a:off x="2133600" y="514350"/>
            <a:ext cx="8001000" cy="64516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lnSpc>
                <a:spcPct val="150000"/>
              </a:lnSpc>
              <a:spcBef>
                <a:spcPct val="50000"/>
              </a:spcBef>
              <a:buNone/>
            </a:pPr>
            <a:r>
              <a:rPr lang="zh-CN" altLang="en-US" sz="2400" b="1" dirty="0">
                <a:ea typeface="楷体_GB2312" pitchFamily="1" charset="-122"/>
              </a:rPr>
              <a:t>例</a:t>
            </a:r>
            <a:r>
              <a:rPr lang="en-US" altLang="zh-CN" sz="2400" b="1" dirty="0">
                <a:ea typeface="楷体_GB2312" pitchFamily="1" charset="-122"/>
              </a:rPr>
              <a:t>2 </a:t>
            </a:r>
            <a:r>
              <a:rPr lang="zh-CN" altLang="en-US" sz="2400" b="1" dirty="0">
                <a:ea typeface="楷体_GB2312" pitchFamily="1" charset="-122"/>
              </a:rPr>
              <a:t>求图</a:t>
            </a:r>
            <a:r>
              <a:rPr lang="en-US" altLang="zh-CN" sz="2400" b="1" dirty="0">
                <a:ea typeface="楷体_GB2312" pitchFamily="1" charset="-122"/>
              </a:rPr>
              <a:t>4-29(a)</a:t>
            </a:r>
            <a:r>
              <a:rPr lang="zh-CN" altLang="en-US" sz="2400" b="1" dirty="0">
                <a:ea typeface="楷体_GB2312" pitchFamily="1" charset="-122"/>
              </a:rPr>
              <a:t>所示单口网络向外传输的最大功率。 </a:t>
            </a:r>
            <a:endParaRPr lang="zh-CN" altLang="en-US" sz="2400" b="1" dirty="0">
              <a:ea typeface="楷体_GB2312" pitchFamily="1" charset="-122"/>
            </a:endParaRPr>
          </a:p>
        </p:txBody>
      </p:sp>
      <p:sp>
        <p:nvSpPr>
          <p:cNvPr id="207875" name="Text Box 3"/>
          <p:cNvSpPr txBox="1"/>
          <p:nvPr/>
        </p:nvSpPr>
        <p:spPr>
          <a:xfrm>
            <a:off x="2133600" y="3822700"/>
            <a:ext cx="8001000" cy="119888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lnSpc>
                <a:spcPct val="150000"/>
              </a:lnSpc>
              <a:spcBef>
                <a:spcPct val="50000"/>
              </a:spcBef>
              <a:buNone/>
            </a:pPr>
            <a:r>
              <a:rPr lang="zh-CN" altLang="en-US" sz="2400" b="1" dirty="0">
                <a:ea typeface="楷体_GB2312" pitchFamily="1" charset="-122"/>
              </a:rPr>
              <a:t>解：为求</a:t>
            </a:r>
            <a:r>
              <a:rPr lang="en-US" altLang="zh-CN" sz="2400" b="1" i="1" dirty="0">
                <a:ea typeface="楷体_GB2312" pitchFamily="1" charset="-122"/>
              </a:rPr>
              <a:t>u</a:t>
            </a:r>
            <a:r>
              <a:rPr lang="en-US" altLang="zh-CN" sz="2400" b="1" baseline="-30000" dirty="0">
                <a:ea typeface="楷体_GB2312" pitchFamily="1" charset="-122"/>
              </a:rPr>
              <a:t>oc</a:t>
            </a:r>
            <a:r>
              <a:rPr lang="zh-CN" altLang="en-US" sz="2400" b="1" dirty="0">
                <a:ea typeface="楷体_GB2312" pitchFamily="1" charset="-122"/>
              </a:rPr>
              <a:t>，按图</a:t>
            </a:r>
            <a:r>
              <a:rPr lang="en-US" altLang="zh-CN" sz="2400" b="1" dirty="0">
                <a:ea typeface="楷体_GB2312" pitchFamily="1" charset="-122"/>
              </a:rPr>
              <a:t>(b)</a:t>
            </a:r>
            <a:r>
              <a:rPr lang="zh-CN" altLang="en-US" sz="2400" b="1" dirty="0">
                <a:ea typeface="楷体_GB2312" pitchFamily="1" charset="-122"/>
              </a:rPr>
              <a:t>所示网孔电流的参考方向，列出网</a:t>
            </a:r>
            <a:br>
              <a:rPr lang="zh-CN" altLang="en-US" sz="2400" b="1" dirty="0">
                <a:ea typeface="楷体_GB2312" pitchFamily="1" charset="-122"/>
              </a:rPr>
            </a:br>
            <a:r>
              <a:rPr lang="zh-CN" altLang="en-US" sz="2400" b="1" dirty="0">
                <a:ea typeface="楷体_GB2312" pitchFamily="1" charset="-122"/>
              </a:rPr>
              <a:t>        孔方程： </a:t>
            </a:r>
            <a:endParaRPr lang="zh-CN" altLang="en-US" sz="2400" b="1" dirty="0">
              <a:ea typeface="楷体_GB2312" pitchFamily="1" charset="-122"/>
            </a:endParaRPr>
          </a:p>
        </p:txBody>
      </p:sp>
      <p:graphicFrame>
        <p:nvGraphicFramePr>
          <p:cNvPr id="207876" name="Object 4"/>
          <p:cNvGraphicFramePr>
            <a:graphicFrameLocks noChangeAspect="1"/>
          </p:cNvGraphicFramePr>
          <p:nvPr/>
        </p:nvGraphicFramePr>
        <p:xfrm>
          <a:off x="4191000" y="5238750"/>
          <a:ext cx="4605338" cy="1109663"/>
        </p:xfrm>
        <a:graphic>
          <a:graphicData uri="http://schemas.openxmlformats.org/presentationml/2006/ole">
            <mc:AlternateContent xmlns:mc="http://schemas.openxmlformats.org/markup-compatibility/2006">
              <mc:Choice xmlns:v="urn:schemas-microsoft-com:vml" Requires="v">
                <p:oleObj spid="_x0000_s3396" name="" r:id="rId1" imgW="2006600" imgH="482600" progId="Equation.3">
                  <p:embed/>
                </p:oleObj>
              </mc:Choice>
              <mc:Fallback>
                <p:oleObj name="" r:id="rId1" imgW="2006600" imgH="482600" progId="Equation.3">
                  <p:embed/>
                  <p:pic>
                    <p:nvPicPr>
                      <p:cNvPr id="0" name="图片 3395"/>
                      <p:cNvPicPr/>
                      <p:nvPr/>
                    </p:nvPicPr>
                    <p:blipFill>
                      <a:blip r:embed="rId2"/>
                      <a:stretch>
                        <a:fillRect/>
                      </a:stretch>
                    </p:blipFill>
                    <p:spPr>
                      <a:xfrm>
                        <a:off x="4191000" y="5238750"/>
                        <a:ext cx="4605338" cy="1109663"/>
                      </a:xfrm>
                      <a:prstGeom prst="rect">
                        <a:avLst/>
                      </a:prstGeom>
                      <a:solidFill>
                        <a:srgbClr val="00FFCC"/>
                      </a:solidFill>
                      <a:ln w="38100">
                        <a:noFill/>
                        <a:miter/>
                      </a:ln>
                    </p:spPr>
                  </p:pic>
                </p:oleObj>
              </mc:Fallback>
            </mc:AlternateContent>
          </a:graphicData>
        </a:graphic>
      </p:graphicFrame>
      <p:grpSp>
        <p:nvGrpSpPr>
          <p:cNvPr id="207877" name="Group 5"/>
          <p:cNvGrpSpPr/>
          <p:nvPr/>
        </p:nvGrpSpPr>
        <p:grpSpPr>
          <a:xfrm>
            <a:off x="2514600" y="1260475"/>
            <a:ext cx="7162800" cy="2760663"/>
            <a:chOff x="624" y="432"/>
            <a:chExt cx="4512" cy="1739"/>
          </a:xfrm>
        </p:grpSpPr>
        <p:graphicFrame>
          <p:nvGraphicFramePr>
            <p:cNvPr id="185350" name="Object 6"/>
            <p:cNvGraphicFramePr>
              <a:graphicFrameLocks noChangeAspect="1"/>
            </p:cNvGraphicFramePr>
            <p:nvPr/>
          </p:nvGraphicFramePr>
          <p:xfrm>
            <a:off x="624" y="432"/>
            <a:ext cx="4512" cy="1498"/>
          </p:xfrm>
          <a:graphic>
            <a:graphicData uri="http://schemas.openxmlformats.org/presentationml/2006/ole">
              <mc:AlternateContent xmlns:mc="http://schemas.openxmlformats.org/markup-compatibility/2006">
                <mc:Choice xmlns:v="urn:schemas-microsoft-com:vml" Requires="v">
                  <p:oleObj spid="_x0000_s3397" name="" r:id="rId3" imgW="18745200" imgH="6223000" progId="Photoshop.Image.5">
                    <p:embed/>
                  </p:oleObj>
                </mc:Choice>
                <mc:Fallback>
                  <p:oleObj name="" r:id="rId3" imgW="18745200" imgH="6223000" progId="Photoshop.Image.5">
                    <p:embed/>
                    <p:pic>
                      <p:nvPicPr>
                        <p:cNvPr id="0" name="图片 3396"/>
                        <p:cNvPicPr/>
                        <p:nvPr/>
                      </p:nvPicPr>
                      <p:blipFill>
                        <a:blip r:embed="rId4"/>
                        <a:stretch>
                          <a:fillRect/>
                        </a:stretch>
                      </p:blipFill>
                      <p:spPr>
                        <a:xfrm>
                          <a:off x="624" y="432"/>
                          <a:ext cx="4512" cy="1498"/>
                        </a:xfrm>
                        <a:prstGeom prst="rect">
                          <a:avLst/>
                        </a:prstGeom>
                        <a:noFill/>
                        <a:ln w="38100">
                          <a:noFill/>
                          <a:miter/>
                        </a:ln>
                      </p:spPr>
                    </p:pic>
                  </p:oleObj>
                </mc:Fallback>
              </mc:AlternateContent>
            </a:graphicData>
          </a:graphic>
        </p:graphicFrame>
        <p:sp>
          <p:nvSpPr>
            <p:cNvPr id="185351" name="Rectangle 7"/>
            <p:cNvSpPr/>
            <p:nvPr/>
          </p:nvSpPr>
          <p:spPr>
            <a:xfrm>
              <a:off x="2544" y="1920"/>
              <a:ext cx="788" cy="251"/>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zh-CN" altLang="en-US" sz="2000" b="1" dirty="0">
                  <a:ea typeface="楷体_GB2312" pitchFamily="1" charset="-122"/>
                </a:rPr>
                <a:t>图</a:t>
              </a:r>
              <a:r>
                <a:rPr lang="en-US" altLang="zh-CN" sz="2000" b="1" dirty="0">
                  <a:ea typeface="楷体_GB2312" pitchFamily="1" charset="-122"/>
                </a:rPr>
                <a:t>4</a:t>
              </a:r>
              <a:r>
                <a:rPr lang="zh-CN" altLang="en-US" sz="2000" b="1" dirty="0">
                  <a:ea typeface="楷体_GB2312" pitchFamily="1" charset="-122"/>
                </a:rPr>
                <a:t>－</a:t>
              </a:r>
              <a:r>
                <a:rPr lang="en-US" altLang="zh-CN" sz="2000" b="1" dirty="0">
                  <a:ea typeface="楷体_GB2312" pitchFamily="1" charset="-122"/>
                </a:rPr>
                <a:t>29</a:t>
              </a:r>
              <a:endParaRPr lang="en-US" altLang="zh-CN" sz="2000" b="1" dirty="0">
                <a:ea typeface="楷体_GB2312" pitchFamily="1" charset="-122"/>
              </a:endParaRP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207874">
                                            <p:txEl>
                                              <p:charRg st="0" end="30"/>
                                            </p:txEl>
                                          </p:spTgt>
                                        </p:tgtEl>
                                        <p:attrNameLst>
                                          <p:attrName>style.visibility</p:attrName>
                                        </p:attrNameLst>
                                      </p:cBhvr>
                                      <p:to>
                                        <p:strVal val="visible"/>
                                      </p:to>
                                    </p:set>
                                    <p:animEffect transition="in" filter="dissolve">
                                      <p:cBhvr>
                                        <p:cTn id="7" dur="500"/>
                                        <p:tgtEl>
                                          <p:spTgt spid="207874">
                                            <p:txEl>
                                              <p:charRg st="0" end="30"/>
                                            </p:txEl>
                                          </p:spTgt>
                                        </p:tgtEl>
                                      </p:cBhvr>
                                    </p:animEffect>
                                  </p:childTnLst>
                                </p:cTn>
                              </p:par>
                            </p:childTnLst>
                          </p:cTn>
                        </p:par>
                        <p:par>
                          <p:cTn id="8" fill="hold">
                            <p:stCondLst>
                              <p:cond delay="500"/>
                            </p:stCondLst>
                            <p:childTnLst>
                              <p:par>
                                <p:cTn id="9" presetID="9" presetClass="entr" presetSubtype="0" fill="hold" nodeType="afterEffect">
                                  <p:stCondLst>
                                    <p:cond delay="2000"/>
                                  </p:stCondLst>
                                  <p:childTnLst>
                                    <p:set>
                                      <p:cBhvr>
                                        <p:cTn id="10" dur="1" fill="hold">
                                          <p:stCondLst>
                                            <p:cond delay="0"/>
                                          </p:stCondLst>
                                        </p:cTn>
                                        <p:tgtEl>
                                          <p:spTgt spid="207877"/>
                                        </p:tgtEl>
                                        <p:attrNameLst>
                                          <p:attrName>style.visibility</p:attrName>
                                        </p:attrNameLst>
                                      </p:cBhvr>
                                      <p:to>
                                        <p:strVal val="visible"/>
                                      </p:to>
                                    </p:set>
                                    <p:animEffect transition="in" filter="dissolve">
                                      <p:cBhvr>
                                        <p:cTn id="11" dur="500"/>
                                        <p:tgtEl>
                                          <p:spTgt spid="207877"/>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grpId="0" nodeType="clickEffect">
                                  <p:stCondLst>
                                    <p:cond delay="0"/>
                                  </p:stCondLst>
                                  <p:childTnLst>
                                    <p:set>
                                      <p:cBhvr>
                                        <p:cTn id="15" dur="1" fill="hold">
                                          <p:stCondLst>
                                            <p:cond delay="0"/>
                                          </p:stCondLst>
                                        </p:cTn>
                                        <p:tgtEl>
                                          <p:spTgt spid="207875">
                                            <p:txEl>
                                              <p:charRg st="0" end="43"/>
                                            </p:txEl>
                                          </p:spTgt>
                                        </p:tgtEl>
                                        <p:attrNameLst>
                                          <p:attrName>style.visibility</p:attrName>
                                        </p:attrNameLst>
                                      </p:cBhvr>
                                      <p:to>
                                        <p:strVal val="visible"/>
                                      </p:to>
                                    </p:set>
                                    <p:animEffect transition="in" filter="dissolve">
                                      <p:cBhvr>
                                        <p:cTn id="16" dur="500"/>
                                        <p:tgtEl>
                                          <p:spTgt spid="207875">
                                            <p:txEl>
                                              <p:charRg st="0" end="43"/>
                                            </p:txEl>
                                          </p:spTgt>
                                        </p:tgtEl>
                                      </p:cBhvr>
                                    </p:animEffect>
                                  </p:childTnLst>
                                </p:cTn>
                              </p:par>
                            </p:childTnLst>
                          </p:cTn>
                        </p:par>
                        <p:par>
                          <p:cTn id="17" fill="hold">
                            <p:stCondLst>
                              <p:cond delay="500"/>
                            </p:stCondLst>
                            <p:childTnLst>
                              <p:par>
                                <p:cTn id="18" presetID="9" presetClass="entr" presetSubtype="0" fill="hold" nodeType="afterEffect">
                                  <p:stCondLst>
                                    <p:cond delay="2000"/>
                                  </p:stCondLst>
                                  <p:childTnLst>
                                    <p:set>
                                      <p:cBhvr>
                                        <p:cTn id="19" dur="1" fill="hold">
                                          <p:stCondLst>
                                            <p:cond delay="0"/>
                                          </p:stCondLst>
                                        </p:cTn>
                                        <p:tgtEl>
                                          <p:spTgt spid="207876"/>
                                        </p:tgtEl>
                                        <p:attrNameLst>
                                          <p:attrName>style.visibility</p:attrName>
                                        </p:attrNameLst>
                                      </p:cBhvr>
                                      <p:to>
                                        <p:strVal val="visible"/>
                                      </p:to>
                                    </p:set>
                                    <p:animEffect transition="in" filter="dissolve">
                                      <p:cBhvr>
                                        <p:cTn id="20" dur="500"/>
                                        <p:tgtEl>
                                          <p:spTgt spid="2078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7874" grpId="0" advAuto="1000" build="p"/>
      <p:bldP spid="207875" grpId="0" build="p"/>
    </p:bld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08898" name="Text Box 2"/>
          <p:cNvSpPr txBox="1"/>
          <p:nvPr/>
        </p:nvSpPr>
        <p:spPr>
          <a:xfrm>
            <a:off x="2133600" y="3143568"/>
            <a:ext cx="2133600" cy="64516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lnSpc>
                <a:spcPct val="150000"/>
              </a:lnSpc>
              <a:spcBef>
                <a:spcPct val="50000"/>
              </a:spcBef>
              <a:buNone/>
            </a:pPr>
            <a:r>
              <a:rPr lang="en-US" altLang="zh-CN" sz="2400" b="1" dirty="0">
                <a:ea typeface="楷体_GB2312" pitchFamily="1" charset="-122"/>
              </a:rPr>
              <a:t>        </a:t>
            </a:r>
            <a:r>
              <a:rPr lang="zh-CN" altLang="en-US" sz="2400" b="1" dirty="0">
                <a:ea typeface="楷体_GB2312" pitchFamily="1" charset="-122"/>
              </a:rPr>
              <a:t>整理得到 </a:t>
            </a:r>
            <a:endParaRPr lang="zh-CN" altLang="en-US" sz="2400" b="1" dirty="0">
              <a:ea typeface="楷体_GB2312" pitchFamily="1" charset="-122"/>
            </a:endParaRPr>
          </a:p>
        </p:txBody>
      </p:sp>
      <p:graphicFrame>
        <p:nvGraphicFramePr>
          <p:cNvPr id="208899" name="Object 3"/>
          <p:cNvGraphicFramePr>
            <a:graphicFrameLocks noChangeAspect="1"/>
          </p:cNvGraphicFramePr>
          <p:nvPr/>
        </p:nvGraphicFramePr>
        <p:xfrm>
          <a:off x="3962400" y="4021455"/>
          <a:ext cx="2514600" cy="1133475"/>
        </p:xfrm>
        <a:graphic>
          <a:graphicData uri="http://schemas.openxmlformats.org/presentationml/2006/ole">
            <mc:AlternateContent xmlns:mc="http://schemas.openxmlformats.org/markup-compatibility/2006">
              <mc:Choice xmlns:v="urn:schemas-microsoft-com:vml" Requires="v">
                <p:oleObj spid="_x0000_s3129" name="" r:id="rId1" imgW="1091565" imgH="482600" progId="Equation.3">
                  <p:embed/>
                </p:oleObj>
              </mc:Choice>
              <mc:Fallback>
                <p:oleObj name="" r:id="rId1" imgW="1091565" imgH="482600" progId="Equation.3">
                  <p:embed/>
                  <p:pic>
                    <p:nvPicPr>
                      <p:cNvPr id="0" name="图片 3128"/>
                      <p:cNvPicPr/>
                      <p:nvPr/>
                    </p:nvPicPr>
                    <p:blipFill>
                      <a:blip r:embed="rId2"/>
                      <a:stretch>
                        <a:fillRect/>
                      </a:stretch>
                    </p:blipFill>
                    <p:spPr>
                      <a:xfrm>
                        <a:off x="3962400" y="4021455"/>
                        <a:ext cx="2514600" cy="1133475"/>
                      </a:xfrm>
                      <a:prstGeom prst="rect">
                        <a:avLst/>
                      </a:prstGeom>
                      <a:solidFill>
                        <a:srgbClr val="00FFCC"/>
                      </a:solidFill>
                      <a:ln w="38100">
                        <a:noFill/>
                        <a:miter/>
                      </a:ln>
                    </p:spPr>
                  </p:pic>
                </p:oleObj>
              </mc:Fallback>
            </mc:AlternateContent>
          </a:graphicData>
        </a:graphic>
      </p:graphicFrame>
      <p:sp>
        <p:nvSpPr>
          <p:cNvPr id="208900" name="Text Box 4"/>
          <p:cNvSpPr txBox="1"/>
          <p:nvPr/>
        </p:nvSpPr>
        <p:spPr>
          <a:xfrm>
            <a:off x="2133600" y="5048568"/>
            <a:ext cx="2895600" cy="64516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lnSpc>
                <a:spcPct val="150000"/>
              </a:lnSpc>
              <a:spcBef>
                <a:spcPct val="50000"/>
              </a:spcBef>
              <a:buNone/>
            </a:pPr>
            <a:r>
              <a:rPr lang="en-US" altLang="zh-CN" sz="2400" b="1" dirty="0">
                <a:ea typeface="楷体_GB2312" pitchFamily="1" charset="-122"/>
              </a:rPr>
              <a:t>        </a:t>
            </a:r>
            <a:r>
              <a:rPr lang="zh-CN" altLang="en-US" sz="2400" b="1" dirty="0">
                <a:ea typeface="楷体_GB2312" pitchFamily="1" charset="-122"/>
              </a:rPr>
              <a:t>解得： </a:t>
            </a:r>
            <a:endParaRPr lang="zh-CN" altLang="en-US" sz="2400" b="1" dirty="0">
              <a:ea typeface="楷体_GB2312" pitchFamily="1" charset="-122"/>
            </a:endParaRPr>
          </a:p>
        </p:txBody>
      </p:sp>
      <p:graphicFrame>
        <p:nvGraphicFramePr>
          <p:cNvPr id="208901" name="Object 5"/>
          <p:cNvGraphicFramePr>
            <a:graphicFrameLocks noChangeAspect="1"/>
          </p:cNvGraphicFramePr>
          <p:nvPr/>
        </p:nvGraphicFramePr>
        <p:xfrm>
          <a:off x="3962400" y="5756593"/>
          <a:ext cx="2743200" cy="1074737"/>
        </p:xfrm>
        <a:graphic>
          <a:graphicData uri="http://schemas.openxmlformats.org/presentationml/2006/ole">
            <mc:AlternateContent xmlns:mc="http://schemas.openxmlformats.org/markup-compatibility/2006">
              <mc:Choice xmlns:v="urn:schemas-microsoft-com:vml" Requires="v">
                <p:oleObj spid="_x0000_s3128" name="" r:id="rId3" imgW="1002665" imgH="393700" progId="Equation.3">
                  <p:embed/>
                </p:oleObj>
              </mc:Choice>
              <mc:Fallback>
                <p:oleObj name="" r:id="rId3" imgW="1002665" imgH="393700" progId="Equation.3">
                  <p:embed/>
                  <p:pic>
                    <p:nvPicPr>
                      <p:cNvPr id="0" name="图片 3127"/>
                      <p:cNvPicPr/>
                      <p:nvPr/>
                    </p:nvPicPr>
                    <p:blipFill>
                      <a:blip r:embed="rId4"/>
                      <a:stretch>
                        <a:fillRect/>
                      </a:stretch>
                    </p:blipFill>
                    <p:spPr>
                      <a:xfrm>
                        <a:off x="3962400" y="5756593"/>
                        <a:ext cx="2743200" cy="1074737"/>
                      </a:xfrm>
                      <a:prstGeom prst="rect">
                        <a:avLst/>
                      </a:prstGeom>
                      <a:solidFill>
                        <a:srgbClr val="00FFCC"/>
                      </a:solidFill>
                      <a:ln w="38100">
                        <a:noFill/>
                        <a:miter/>
                      </a:ln>
                    </p:spPr>
                  </p:pic>
                </p:oleObj>
              </mc:Fallback>
            </mc:AlternateContent>
          </a:graphicData>
        </a:graphic>
      </p:graphicFrame>
      <p:grpSp>
        <p:nvGrpSpPr>
          <p:cNvPr id="186374" name="Group 6"/>
          <p:cNvGrpSpPr/>
          <p:nvPr/>
        </p:nvGrpSpPr>
        <p:grpSpPr>
          <a:xfrm>
            <a:off x="2514600" y="643255"/>
            <a:ext cx="7162800" cy="2760663"/>
            <a:chOff x="624" y="432"/>
            <a:chExt cx="4512" cy="1739"/>
          </a:xfrm>
        </p:grpSpPr>
        <p:graphicFrame>
          <p:nvGraphicFramePr>
            <p:cNvPr id="186375" name="Object 7"/>
            <p:cNvGraphicFramePr>
              <a:graphicFrameLocks noChangeAspect="1"/>
            </p:cNvGraphicFramePr>
            <p:nvPr/>
          </p:nvGraphicFramePr>
          <p:xfrm>
            <a:off x="624" y="432"/>
            <a:ext cx="4512" cy="1498"/>
          </p:xfrm>
          <a:graphic>
            <a:graphicData uri="http://schemas.openxmlformats.org/presentationml/2006/ole">
              <mc:AlternateContent xmlns:mc="http://schemas.openxmlformats.org/markup-compatibility/2006">
                <mc:Choice xmlns:v="urn:schemas-microsoft-com:vml" Requires="v">
                  <p:oleObj spid="_x0000_s3398" name="" r:id="rId5" imgW="18745200" imgH="6223000" progId="Photoshop.Image.5">
                    <p:embed/>
                  </p:oleObj>
                </mc:Choice>
                <mc:Fallback>
                  <p:oleObj name="" r:id="rId5" imgW="18745200" imgH="6223000" progId="Photoshop.Image.5">
                    <p:embed/>
                    <p:pic>
                      <p:nvPicPr>
                        <p:cNvPr id="0" name="图片 3397"/>
                        <p:cNvPicPr/>
                        <p:nvPr/>
                      </p:nvPicPr>
                      <p:blipFill>
                        <a:blip r:embed="rId6"/>
                        <a:stretch>
                          <a:fillRect/>
                        </a:stretch>
                      </p:blipFill>
                      <p:spPr>
                        <a:xfrm>
                          <a:off x="624" y="432"/>
                          <a:ext cx="4512" cy="1498"/>
                        </a:xfrm>
                        <a:prstGeom prst="rect">
                          <a:avLst/>
                        </a:prstGeom>
                        <a:noFill/>
                        <a:ln w="38100">
                          <a:noFill/>
                          <a:miter/>
                        </a:ln>
                      </p:spPr>
                    </p:pic>
                  </p:oleObj>
                </mc:Fallback>
              </mc:AlternateContent>
            </a:graphicData>
          </a:graphic>
        </p:graphicFrame>
        <p:sp>
          <p:nvSpPr>
            <p:cNvPr id="186376" name="Rectangle 8"/>
            <p:cNvSpPr/>
            <p:nvPr/>
          </p:nvSpPr>
          <p:spPr>
            <a:xfrm>
              <a:off x="2544" y="1920"/>
              <a:ext cx="788" cy="251"/>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zh-CN" altLang="en-US" sz="2000" b="1" dirty="0">
                  <a:ea typeface="楷体_GB2312" pitchFamily="1" charset="-122"/>
                </a:rPr>
                <a:t>图</a:t>
              </a:r>
              <a:r>
                <a:rPr lang="en-US" altLang="zh-CN" sz="2000" b="1" dirty="0">
                  <a:ea typeface="楷体_GB2312" pitchFamily="1" charset="-122"/>
                </a:rPr>
                <a:t>4</a:t>
              </a:r>
              <a:r>
                <a:rPr lang="zh-CN" altLang="en-US" sz="2000" b="1" dirty="0">
                  <a:ea typeface="楷体_GB2312" pitchFamily="1" charset="-122"/>
                </a:rPr>
                <a:t>－</a:t>
              </a:r>
              <a:r>
                <a:rPr lang="en-US" altLang="zh-CN" sz="2000" b="1" dirty="0">
                  <a:ea typeface="楷体_GB2312" pitchFamily="1" charset="-122"/>
                </a:rPr>
                <a:t>29</a:t>
              </a:r>
              <a:endParaRPr lang="en-US" altLang="zh-CN" sz="2000" b="1" dirty="0">
                <a:ea typeface="楷体_GB2312" pitchFamily="1" charset="-122"/>
              </a:endParaRP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208898">
                                            <p:txEl>
                                              <p:charRg st="0" end="14"/>
                                            </p:txEl>
                                          </p:spTgt>
                                        </p:tgtEl>
                                        <p:attrNameLst>
                                          <p:attrName>style.visibility</p:attrName>
                                        </p:attrNameLst>
                                      </p:cBhvr>
                                      <p:to>
                                        <p:strVal val="visible"/>
                                      </p:to>
                                    </p:set>
                                    <p:animEffect transition="in" filter="dissolve">
                                      <p:cBhvr>
                                        <p:cTn id="7" dur="500"/>
                                        <p:tgtEl>
                                          <p:spTgt spid="208898">
                                            <p:txEl>
                                              <p:charRg st="0" end="14"/>
                                            </p:txEl>
                                          </p:spTgt>
                                        </p:tgtEl>
                                      </p:cBhvr>
                                    </p:animEffect>
                                  </p:childTnLst>
                                </p:cTn>
                              </p:par>
                            </p:childTnLst>
                          </p:cTn>
                        </p:par>
                        <p:par>
                          <p:cTn id="8" fill="hold">
                            <p:stCondLst>
                              <p:cond delay="500"/>
                            </p:stCondLst>
                            <p:childTnLst>
                              <p:par>
                                <p:cTn id="9" presetID="9" presetClass="entr" presetSubtype="0" fill="hold" nodeType="afterEffect">
                                  <p:stCondLst>
                                    <p:cond delay="2000"/>
                                  </p:stCondLst>
                                  <p:childTnLst>
                                    <p:set>
                                      <p:cBhvr>
                                        <p:cTn id="10" dur="1" fill="hold">
                                          <p:stCondLst>
                                            <p:cond delay="0"/>
                                          </p:stCondLst>
                                        </p:cTn>
                                        <p:tgtEl>
                                          <p:spTgt spid="208899"/>
                                        </p:tgtEl>
                                        <p:attrNameLst>
                                          <p:attrName>style.visibility</p:attrName>
                                        </p:attrNameLst>
                                      </p:cBhvr>
                                      <p:to>
                                        <p:strVal val="visible"/>
                                      </p:to>
                                    </p:set>
                                    <p:animEffect transition="in" filter="dissolve">
                                      <p:cBhvr>
                                        <p:cTn id="11" dur="500"/>
                                        <p:tgtEl>
                                          <p:spTgt spid="208899"/>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grpId="0" nodeType="clickEffect">
                                  <p:stCondLst>
                                    <p:cond delay="0"/>
                                  </p:stCondLst>
                                  <p:childTnLst>
                                    <p:set>
                                      <p:cBhvr>
                                        <p:cTn id="15" dur="1" fill="hold">
                                          <p:stCondLst>
                                            <p:cond delay="0"/>
                                          </p:stCondLst>
                                        </p:cTn>
                                        <p:tgtEl>
                                          <p:spTgt spid="208900">
                                            <p:txEl>
                                              <p:charRg st="0" end="13"/>
                                            </p:txEl>
                                          </p:spTgt>
                                        </p:tgtEl>
                                        <p:attrNameLst>
                                          <p:attrName>style.visibility</p:attrName>
                                        </p:attrNameLst>
                                      </p:cBhvr>
                                      <p:to>
                                        <p:strVal val="visible"/>
                                      </p:to>
                                    </p:set>
                                    <p:animEffect transition="in" filter="dissolve">
                                      <p:cBhvr>
                                        <p:cTn id="16" dur="500"/>
                                        <p:tgtEl>
                                          <p:spTgt spid="208900">
                                            <p:txEl>
                                              <p:charRg st="0" end="13"/>
                                            </p:txEl>
                                          </p:spTgt>
                                        </p:tgtEl>
                                      </p:cBhvr>
                                    </p:animEffect>
                                  </p:childTnLst>
                                </p:cTn>
                              </p:par>
                            </p:childTnLst>
                          </p:cTn>
                        </p:par>
                        <p:par>
                          <p:cTn id="17" fill="hold">
                            <p:stCondLst>
                              <p:cond delay="500"/>
                            </p:stCondLst>
                            <p:childTnLst>
                              <p:par>
                                <p:cTn id="18" presetID="9" presetClass="entr" presetSubtype="0" fill="hold" nodeType="afterEffect">
                                  <p:stCondLst>
                                    <p:cond delay="2000"/>
                                  </p:stCondLst>
                                  <p:childTnLst>
                                    <p:set>
                                      <p:cBhvr>
                                        <p:cTn id="19" dur="1" fill="hold">
                                          <p:stCondLst>
                                            <p:cond delay="0"/>
                                          </p:stCondLst>
                                        </p:cTn>
                                        <p:tgtEl>
                                          <p:spTgt spid="208901"/>
                                        </p:tgtEl>
                                        <p:attrNameLst>
                                          <p:attrName>style.visibility</p:attrName>
                                        </p:attrNameLst>
                                      </p:cBhvr>
                                      <p:to>
                                        <p:strVal val="visible"/>
                                      </p:to>
                                    </p:set>
                                    <p:animEffect transition="in" filter="dissolve">
                                      <p:cBhvr>
                                        <p:cTn id="20" dur="500"/>
                                        <p:tgtEl>
                                          <p:spTgt spid="2089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8898" grpId="0" advAuto="1000" build="p"/>
      <p:bldP spid="208900" grpId="0" build="p"/>
    </p:bld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09922" name="Text Box 2"/>
          <p:cNvSpPr txBox="1"/>
          <p:nvPr/>
        </p:nvSpPr>
        <p:spPr>
          <a:xfrm>
            <a:off x="2133600" y="2743200"/>
            <a:ext cx="8001000" cy="64516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lnSpc>
                <a:spcPct val="150000"/>
              </a:lnSpc>
              <a:spcBef>
                <a:spcPct val="50000"/>
              </a:spcBef>
              <a:buNone/>
            </a:pPr>
            <a:r>
              <a:rPr lang="en-US" altLang="zh-CN" sz="2400" b="1" dirty="0">
                <a:ea typeface="楷体_GB2312" pitchFamily="1" charset="-122"/>
              </a:rPr>
              <a:t>        </a:t>
            </a:r>
            <a:r>
              <a:rPr lang="zh-CN" altLang="en-US" sz="2400" b="1" dirty="0">
                <a:ea typeface="楷体_GB2312" pitchFamily="1" charset="-122"/>
              </a:rPr>
              <a:t>为求</a:t>
            </a:r>
            <a:r>
              <a:rPr lang="en-US" altLang="zh-CN" sz="2400" b="1" i="1" dirty="0">
                <a:ea typeface="楷体_GB2312" pitchFamily="1" charset="-122"/>
              </a:rPr>
              <a:t>i</a:t>
            </a:r>
            <a:r>
              <a:rPr lang="en-US" altLang="zh-CN" sz="2400" b="1" baseline="-30000" dirty="0">
                <a:ea typeface="楷体_GB2312" pitchFamily="1" charset="-122"/>
              </a:rPr>
              <a:t>sc</a:t>
            </a:r>
            <a:r>
              <a:rPr lang="en-US" altLang="zh-CN" sz="2400" b="1" dirty="0">
                <a:ea typeface="楷体_GB2312" pitchFamily="1" charset="-122"/>
              </a:rPr>
              <a:t>,</a:t>
            </a:r>
            <a:r>
              <a:rPr lang="zh-CN" altLang="en-US" sz="2400" b="1" dirty="0">
                <a:ea typeface="楷体_GB2312" pitchFamily="1" charset="-122"/>
              </a:rPr>
              <a:t>按图</a:t>
            </a:r>
            <a:r>
              <a:rPr lang="en-US" altLang="zh-CN" sz="2400" b="1" dirty="0">
                <a:ea typeface="楷体_GB2312" pitchFamily="1" charset="-122"/>
              </a:rPr>
              <a:t>(c)</a:t>
            </a:r>
            <a:r>
              <a:rPr lang="zh-CN" altLang="en-US" sz="2400" b="1" dirty="0">
                <a:ea typeface="楷体_GB2312" pitchFamily="1" charset="-122"/>
              </a:rPr>
              <a:t>所示网孔电流参考方向，列出网孔方程 </a:t>
            </a:r>
            <a:endParaRPr lang="zh-CN" altLang="en-US" sz="2400" b="1" dirty="0">
              <a:ea typeface="楷体_GB2312" pitchFamily="1" charset="-122"/>
            </a:endParaRPr>
          </a:p>
        </p:txBody>
      </p:sp>
      <p:sp>
        <p:nvSpPr>
          <p:cNvPr id="209923" name="Text Box 3"/>
          <p:cNvSpPr txBox="1"/>
          <p:nvPr/>
        </p:nvSpPr>
        <p:spPr>
          <a:xfrm>
            <a:off x="2133600" y="4465638"/>
            <a:ext cx="2133600" cy="64516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lnSpc>
                <a:spcPct val="150000"/>
              </a:lnSpc>
              <a:spcBef>
                <a:spcPct val="50000"/>
              </a:spcBef>
              <a:buNone/>
            </a:pPr>
            <a:r>
              <a:rPr lang="en-US" altLang="zh-CN" sz="2400" b="1" dirty="0">
                <a:ea typeface="楷体_GB2312" pitchFamily="1" charset="-122"/>
              </a:rPr>
              <a:t>        </a:t>
            </a:r>
            <a:r>
              <a:rPr lang="zh-CN" altLang="en-US" sz="2400" b="1" dirty="0">
                <a:ea typeface="楷体_GB2312" pitchFamily="1" charset="-122"/>
              </a:rPr>
              <a:t>整理得到 </a:t>
            </a:r>
            <a:endParaRPr lang="zh-CN" altLang="en-US" sz="2400" b="1" dirty="0">
              <a:ea typeface="楷体_GB2312" pitchFamily="1" charset="-122"/>
            </a:endParaRPr>
          </a:p>
        </p:txBody>
      </p:sp>
      <p:graphicFrame>
        <p:nvGraphicFramePr>
          <p:cNvPr id="209924" name="Object 4"/>
          <p:cNvGraphicFramePr>
            <a:graphicFrameLocks noChangeAspect="1"/>
          </p:cNvGraphicFramePr>
          <p:nvPr/>
        </p:nvGraphicFramePr>
        <p:xfrm>
          <a:off x="3733800" y="3443288"/>
          <a:ext cx="4343400" cy="1052512"/>
        </p:xfrm>
        <a:graphic>
          <a:graphicData uri="http://schemas.openxmlformats.org/presentationml/2006/ole">
            <mc:AlternateContent xmlns:mc="http://schemas.openxmlformats.org/markup-compatibility/2006">
              <mc:Choice xmlns:v="urn:schemas-microsoft-com:vml" Requires="v">
                <p:oleObj spid="_x0000_s3107" name="" r:id="rId1" imgW="1637665" imgH="393700" progId="Equation.3">
                  <p:embed/>
                </p:oleObj>
              </mc:Choice>
              <mc:Fallback>
                <p:oleObj name="" r:id="rId1" imgW="1637665" imgH="393700" progId="Equation.3">
                  <p:embed/>
                  <p:pic>
                    <p:nvPicPr>
                      <p:cNvPr id="0" name="图片 3106"/>
                      <p:cNvPicPr/>
                      <p:nvPr/>
                    </p:nvPicPr>
                    <p:blipFill>
                      <a:blip r:embed="rId2"/>
                      <a:stretch>
                        <a:fillRect/>
                      </a:stretch>
                    </p:blipFill>
                    <p:spPr>
                      <a:xfrm>
                        <a:off x="3733800" y="3443288"/>
                        <a:ext cx="4343400" cy="1052512"/>
                      </a:xfrm>
                      <a:prstGeom prst="rect">
                        <a:avLst/>
                      </a:prstGeom>
                      <a:solidFill>
                        <a:srgbClr val="00FFCC"/>
                      </a:solidFill>
                      <a:ln w="38100">
                        <a:noFill/>
                        <a:miter/>
                      </a:ln>
                    </p:spPr>
                  </p:pic>
                </p:oleObj>
              </mc:Fallback>
            </mc:AlternateContent>
          </a:graphicData>
        </a:graphic>
      </p:graphicFrame>
      <p:graphicFrame>
        <p:nvGraphicFramePr>
          <p:cNvPr id="209925" name="Object 5"/>
          <p:cNvGraphicFramePr>
            <a:graphicFrameLocks noChangeAspect="1"/>
          </p:cNvGraphicFramePr>
          <p:nvPr/>
        </p:nvGraphicFramePr>
        <p:xfrm>
          <a:off x="3657600" y="5105400"/>
          <a:ext cx="2590800" cy="1143000"/>
        </p:xfrm>
        <a:graphic>
          <a:graphicData uri="http://schemas.openxmlformats.org/presentationml/2006/ole">
            <mc:AlternateContent xmlns:mc="http://schemas.openxmlformats.org/markup-compatibility/2006">
              <mc:Choice xmlns:v="urn:schemas-microsoft-com:vml" Requires="v">
                <p:oleObj spid="_x0000_s3108" name="" r:id="rId3" imgW="888365" imgH="393700" progId="Equation.3">
                  <p:embed/>
                </p:oleObj>
              </mc:Choice>
              <mc:Fallback>
                <p:oleObj name="" r:id="rId3" imgW="888365" imgH="393700" progId="Equation.3">
                  <p:embed/>
                  <p:pic>
                    <p:nvPicPr>
                      <p:cNvPr id="0" name="图片 3107"/>
                      <p:cNvPicPr/>
                      <p:nvPr/>
                    </p:nvPicPr>
                    <p:blipFill>
                      <a:blip r:embed="rId4"/>
                      <a:stretch>
                        <a:fillRect/>
                      </a:stretch>
                    </p:blipFill>
                    <p:spPr>
                      <a:xfrm>
                        <a:off x="3657600" y="5105400"/>
                        <a:ext cx="2590800" cy="1143000"/>
                      </a:xfrm>
                      <a:prstGeom prst="rect">
                        <a:avLst/>
                      </a:prstGeom>
                      <a:solidFill>
                        <a:srgbClr val="00FFCC"/>
                      </a:solidFill>
                      <a:ln w="38100">
                        <a:noFill/>
                        <a:miter/>
                      </a:ln>
                    </p:spPr>
                  </p:pic>
                </p:oleObj>
              </mc:Fallback>
            </mc:AlternateContent>
          </a:graphicData>
        </a:graphic>
      </p:graphicFrame>
      <p:sp>
        <p:nvSpPr>
          <p:cNvPr id="209926" name="Text Box 6"/>
          <p:cNvSpPr txBox="1"/>
          <p:nvPr/>
        </p:nvSpPr>
        <p:spPr>
          <a:xfrm>
            <a:off x="6858000" y="5410200"/>
            <a:ext cx="2057400" cy="645160"/>
          </a:xfrm>
          <a:prstGeom prst="rect">
            <a:avLst/>
          </a:prstGeom>
          <a:solidFill>
            <a:srgbClr val="00FFCC"/>
          </a:solid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lnSpc>
                <a:spcPct val="150000"/>
              </a:lnSpc>
              <a:spcBef>
                <a:spcPct val="50000"/>
              </a:spcBef>
              <a:buNone/>
            </a:pPr>
            <a:r>
              <a:rPr lang="zh-CN" altLang="en-US" sz="2400" b="1" dirty="0">
                <a:ea typeface="楷体_GB2312" pitchFamily="1" charset="-122"/>
              </a:rPr>
              <a:t>解得</a:t>
            </a:r>
            <a:r>
              <a:rPr lang="en-US" altLang="zh-CN" sz="2400" b="1" i="1" dirty="0">
                <a:ea typeface="楷体_GB2312" pitchFamily="1" charset="-122"/>
              </a:rPr>
              <a:t>i</a:t>
            </a:r>
            <a:r>
              <a:rPr lang="en-US" altLang="zh-CN" sz="2400" b="1" baseline="-30000" dirty="0">
                <a:ea typeface="楷体_GB2312" pitchFamily="1" charset="-122"/>
              </a:rPr>
              <a:t>sc</a:t>
            </a:r>
            <a:r>
              <a:rPr lang="en-US" altLang="zh-CN" sz="2400" b="1" dirty="0">
                <a:ea typeface="楷体_GB2312" pitchFamily="1" charset="-122"/>
              </a:rPr>
              <a:t>=3A </a:t>
            </a:r>
            <a:endParaRPr lang="en-US" altLang="zh-CN" sz="2400" b="1" dirty="0">
              <a:ea typeface="楷体_GB2312" pitchFamily="1" charset="-122"/>
            </a:endParaRPr>
          </a:p>
        </p:txBody>
      </p:sp>
      <p:graphicFrame>
        <p:nvGraphicFramePr>
          <p:cNvPr id="209927" name="Object 7"/>
          <p:cNvGraphicFramePr>
            <a:graphicFrameLocks noChangeAspect="1"/>
          </p:cNvGraphicFramePr>
          <p:nvPr/>
        </p:nvGraphicFramePr>
        <p:xfrm>
          <a:off x="3048000" y="609600"/>
          <a:ext cx="6248400" cy="2192338"/>
        </p:xfrm>
        <a:graphic>
          <a:graphicData uri="http://schemas.openxmlformats.org/presentationml/2006/ole">
            <mc:AlternateContent xmlns:mc="http://schemas.openxmlformats.org/markup-compatibility/2006">
              <mc:Choice xmlns:v="urn:schemas-microsoft-com:vml" Requires="v">
                <p:oleObj spid="_x0000_s3109" name="" r:id="rId5" imgW="16941800" imgH="5943600" progId="Photoshop.Image.5">
                  <p:embed/>
                </p:oleObj>
              </mc:Choice>
              <mc:Fallback>
                <p:oleObj name="" r:id="rId5" imgW="16941800" imgH="5943600" progId="Photoshop.Image.5">
                  <p:embed/>
                  <p:pic>
                    <p:nvPicPr>
                      <p:cNvPr id="0" name="图片 3108"/>
                      <p:cNvPicPr/>
                      <p:nvPr/>
                    </p:nvPicPr>
                    <p:blipFill>
                      <a:blip r:embed="rId6"/>
                      <a:stretch>
                        <a:fillRect/>
                      </a:stretch>
                    </p:blipFill>
                    <p:spPr>
                      <a:xfrm>
                        <a:off x="3048000" y="609600"/>
                        <a:ext cx="6248400" cy="2192338"/>
                      </a:xfrm>
                      <a:prstGeom prst="rect">
                        <a:avLst/>
                      </a:prstGeom>
                      <a:noFill/>
                      <a:ln w="38100">
                        <a:noFill/>
                        <a:miter/>
                      </a:ln>
                    </p:spPr>
                  </p:pic>
                </p:oleObj>
              </mc:Fallback>
            </mc:AlternateContent>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209927"/>
                                        </p:tgtEl>
                                        <p:attrNameLst>
                                          <p:attrName>style.visibility</p:attrName>
                                        </p:attrNameLst>
                                      </p:cBhvr>
                                      <p:to>
                                        <p:strVal val="visible"/>
                                      </p:to>
                                    </p:set>
                                    <p:animEffect transition="in" filter="dissolve">
                                      <p:cBhvr>
                                        <p:cTn id="7" dur="500"/>
                                        <p:tgtEl>
                                          <p:spTgt spid="20992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09922">
                                            <p:txEl>
                                              <p:charRg st="0" end="38"/>
                                            </p:txEl>
                                          </p:spTgt>
                                        </p:tgtEl>
                                        <p:attrNameLst>
                                          <p:attrName>style.visibility</p:attrName>
                                        </p:attrNameLst>
                                      </p:cBhvr>
                                      <p:to>
                                        <p:strVal val="visible"/>
                                      </p:to>
                                    </p:set>
                                    <p:animEffect transition="in" filter="dissolve">
                                      <p:cBhvr>
                                        <p:cTn id="12" dur="500"/>
                                        <p:tgtEl>
                                          <p:spTgt spid="209922">
                                            <p:txEl>
                                              <p:charRg st="0" end="38"/>
                                            </p:txEl>
                                          </p:spTgt>
                                        </p:tgtEl>
                                      </p:cBhvr>
                                    </p:animEffect>
                                  </p:childTnLst>
                                </p:cTn>
                              </p:par>
                            </p:childTnLst>
                          </p:cTn>
                        </p:par>
                        <p:par>
                          <p:cTn id="13" fill="hold">
                            <p:stCondLst>
                              <p:cond delay="500"/>
                            </p:stCondLst>
                            <p:childTnLst>
                              <p:par>
                                <p:cTn id="14" presetID="9" presetClass="entr" presetSubtype="0" fill="hold" nodeType="afterEffect">
                                  <p:stCondLst>
                                    <p:cond delay="2000"/>
                                  </p:stCondLst>
                                  <p:childTnLst>
                                    <p:set>
                                      <p:cBhvr>
                                        <p:cTn id="15" dur="1" fill="hold">
                                          <p:stCondLst>
                                            <p:cond delay="0"/>
                                          </p:stCondLst>
                                        </p:cTn>
                                        <p:tgtEl>
                                          <p:spTgt spid="209924"/>
                                        </p:tgtEl>
                                        <p:attrNameLst>
                                          <p:attrName>style.visibility</p:attrName>
                                        </p:attrNameLst>
                                      </p:cBhvr>
                                      <p:to>
                                        <p:strVal val="visible"/>
                                      </p:to>
                                    </p:set>
                                    <p:animEffect transition="in" filter="dissolve">
                                      <p:cBhvr>
                                        <p:cTn id="16" dur="500"/>
                                        <p:tgtEl>
                                          <p:spTgt spid="209924"/>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209923">
                                            <p:txEl>
                                              <p:charRg st="0" end="14"/>
                                            </p:txEl>
                                          </p:spTgt>
                                        </p:tgtEl>
                                        <p:attrNameLst>
                                          <p:attrName>style.visibility</p:attrName>
                                        </p:attrNameLst>
                                      </p:cBhvr>
                                      <p:to>
                                        <p:strVal val="visible"/>
                                      </p:to>
                                    </p:set>
                                    <p:animEffect transition="in" filter="dissolve">
                                      <p:cBhvr>
                                        <p:cTn id="21" dur="500"/>
                                        <p:tgtEl>
                                          <p:spTgt spid="209923">
                                            <p:txEl>
                                              <p:charRg st="0" end="14"/>
                                            </p:txEl>
                                          </p:spTgt>
                                        </p:tgtEl>
                                      </p:cBhvr>
                                    </p:animEffect>
                                  </p:childTnLst>
                                </p:cTn>
                              </p:par>
                            </p:childTnLst>
                          </p:cTn>
                        </p:par>
                        <p:par>
                          <p:cTn id="22" fill="hold">
                            <p:stCondLst>
                              <p:cond delay="500"/>
                            </p:stCondLst>
                            <p:childTnLst>
                              <p:par>
                                <p:cTn id="23" presetID="9" presetClass="entr" presetSubtype="0" fill="hold" nodeType="afterEffect">
                                  <p:stCondLst>
                                    <p:cond delay="2000"/>
                                  </p:stCondLst>
                                  <p:childTnLst>
                                    <p:set>
                                      <p:cBhvr>
                                        <p:cTn id="24" dur="1" fill="hold">
                                          <p:stCondLst>
                                            <p:cond delay="0"/>
                                          </p:stCondLst>
                                        </p:cTn>
                                        <p:tgtEl>
                                          <p:spTgt spid="209925"/>
                                        </p:tgtEl>
                                        <p:attrNameLst>
                                          <p:attrName>style.visibility</p:attrName>
                                        </p:attrNameLst>
                                      </p:cBhvr>
                                      <p:to>
                                        <p:strVal val="visible"/>
                                      </p:to>
                                    </p:set>
                                    <p:animEffect transition="in" filter="dissolve">
                                      <p:cBhvr>
                                        <p:cTn id="25" dur="500"/>
                                        <p:tgtEl>
                                          <p:spTgt spid="209925"/>
                                        </p:tgtEl>
                                      </p:cBhvr>
                                    </p:animEffect>
                                  </p:childTnLst>
                                </p:cTn>
                              </p:par>
                            </p:childTnLst>
                          </p:cTn>
                        </p:par>
                        <p:par>
                          <p:cTn id="26" fill="hold">
                            <p:stCondLst>
                              <p:cond delay="3000"/>
                            </p:stCondLst>
                            <p:childTnLst>
                              <p:par>
                                <p:cTn id="27" presetID="9" presetClass="entr" presetSubtype="0" fill="hold" grpId="0" nodeType="afterEffect">
                                  <p:stCondLst>
                                    <p:cond delay="2000"/>
                                  </p:stCondLst>
                                  <p:childTnLst>
                                    <p:set>
                                      <p:cBhvr>
                                        <p:cTn id="28" dur="1" fill="hold">
                                          <p:stCondLst>
                                            <p:cond delay="0"/>
                                          </p:stCondLst>
                                        </p:cTn>
                                        <p:tgtEl>
                                          <p:spTgt spid="209926"/>
                                        </p:tgtEl>
                                        <p:attrNameLst>
                                          <p:attrName>style.visibility</p:attrName>
                                        </p:attrNameLst>
                                      </p:cBhvr>
                                      <p:to>
                                        <p:strVal val="visible"/>
                                      </p:to>
                                    </p:set>
                                    <p:animEffect transition="in" filter="dissolve">
                                      <p:cBhvr>
                                        <p:cTn id="29" dur="500"/>
                                        <p:tgtEl>
                                          <p:spTgt spid="2099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9922" grpId="0" build="p"/>
      <p:bldP spid="209923" grpId="0" build="p"/>
      <p:bldP spid="209926" grpId="0" bldLvl="0" animBg="1"/>
    </p:bld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10946" name="Text Box 2"/>
          <p:cNvSpPr txBox="1"/>
          <p:nvPr/>
        </p:nvSpPr>
        <p:spPr>
          <a:xfrm>
            <a:off x="2133600" y="4516120"/>
            <a:ext cx="8001000" cy="119888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lnSpc>
                <a:spcPct val="150000"/>
              </a:lnSpc>
              <a:spcBef>
                <a:spcPct val="50000"/>
              </a:spcBef>
              <a:buNone/>
            </a:pPr>
            <a:r>
              <a:rPr lang="en-US" altLang="zh-CN" sz="2400" b="1" dirty="0">
                <a:ea typeface="楷体_GB2312" pitchFamily="1" charset="-122"/>
              </a:rPr>
              <a:t>        </a:t>
            </a:r>
            <a:r>
              <a:rPr lang="zh-CN" altLang="en-US" sz="2400" b="1" dirty="0">
                <a:ea typeface="楷体_GB2312" pitchFamily="1" charset="-122"/>
              </a:rPr>
              <a:t>得到单口网络的戴维宁等效电路，如图</a:t>
            </a:r>
            <a:r>
              <a:rPr lang="en-US" altLang="zh-CN" sz="2400" b="1" dirty="0">
                <a:ea typeface="楷体_GB2312" pitchFamily="1" charset="-122"/>
              </a:rPr>
              <a:t>(d)</a:t>
            </a:r>
            <a:r>
              <a:rPr lang="zh-CN" altLang="en-US" sz="2400" b="1" dirty="0">
                <a:ea typeface="楷体_GB2312" pitchFamily="1" charset="-122"/>
              </a:rPr>
              <a:t>所示。由式</a:t>
            </a:r>
            <a:r>
              <a:rPr lang="en-US" altLang="zh-CN" sz="2400" b="1" dirty="0">
                <a:ea typeface="楷体_GB2312" pitchFamily="1" charset="-122"/>
              </a:rPr>
              <a:t>(4</a:t>
            </a:r>
            <a:r>
              <a:rPr lang="zh-CN" altLang="en-US" sz="2400" b="1" dirty="0">
                <a:ea typeface="楷体_GB2312" pitchFamily="1" charset="-122"/>
              </a:rPr>
              <a:t>－</a:t>
            </a:r>
            <a:r>
              <a:rPr lang="en-US" altLang="zh-CN" sz="2400" b="1" dirty="0">
                <a:ea typeface="楷体_GB2312" pitchFamily="1" charset="-122"/>
              </a:rPr>
              <a:t>14)</a:t>
            </a:r>
            <a:r>
              <a:rPr lang="zh-CN" altLang="en-US" sz="2400" b="1" dirty="0">
                <a:ea typeface="楷体_GB2312" pitchFamily="1" charset="-122"/>
              </a:rPr>
              <a:t>或</a:t>
            </a:r>
            <a:r>
              <a:rPr lang="en-US" altLang="zh-CN" sz="2400" b="1" dirty="0">
                <a:ea typeface="楷体_GB2312" pitchFamily="1" charset="-122"/>
              </a:rPr>
              <a:t>(4</a:t>
            </a:r>
            <a:r>
              <a:rPr lang="zh-CN" altLang="en-US" sz="2400" b="1" dirty="0">
                <a:ea typeface="楷体_GB2312" pitchFamily="1" charset="-122"/>
              </a:rPr>
              <a:t>－</a:t>
            </a:r>
            <a:r>
              <a:rPr lang="en-US" altLang="zh-CN" sz="2400" b="1" dirty="0">
                <a:ea typeface="楷体_GB2312" pitchFamily="1" charset="-122"/>
              </a:rPr>
              <a:t>15)</a:t>
            </a:r>
            <a:r>
              <a:rPr lang="zh-CN" altLang="en-US" sz="2400" b="1" dirty="0">
                <a:ea typeface="楷体_GB2312" pitchFamily="1" charset="-122"/>
              </a:rPr>
              <a:t>求得最大功率。 </a:t>
            </a:r>
            <a:endParaRPr lang="zh-CN" altLang="en-US" sz="2400" b="1" dirty="0">
              <a:ea typeface="楷体_GB2312" pitchFamily="1" charset="-122"/>
            </a:endParaRPr>
          </a:p>
        </p:txBody>
      </p:sp>
      <p:graphicFrame>
        <p:nvGraphicFramePr>
          <p:cNvPr id="210947" name="Object 3"/>
          <p:cNvGraphicFramePr>
            <a:graphicFrameLocks noChangeAspect="1"/>
          </p:cNvGraphicFramePr>
          <p:nvPr/>
        </p:nvGraphicFramePr>
        <p:xfrm>
          <a:off x="2209800" y="5703570"/>
          <a:ext cx="7908925" cy="846138"/>
        </p:xfrm>
        <a:graphic>
          <a:graphicData uri="http://schemas.openxmlformats.org/presentationml/2006/ole">
            <mc:AlternateContent xmlns:mc="http://schemas.openxmlformats.org/markup-compatibility/2006">
              <mc:Choice xmlns:v="urn:schemas-microsoft-com:vml" Requires="v">
                <p:oleObj spid="_x0000_s3110" name="" r:id="rId1" imgW="4330700" imgH="457200" progId="Equation.3">
                  <p:embed/>
                </p:oleObj>
              </mc:Choice>
              <mc:Fallback>
                <p:oleObj name="" r:id="rId1" imgW="4330700" imgH="457200" progId="Equation.3">
                  <p:embed/>
                  <p:pic>
                    <p:nvPicPr>
                      <p:cNvPr id="0" name="图片 3109"/>
                      <p:cNvPicPr/>
                      <p:nvPr/>
                    </p:nvPicPr>
                    <p:blipFill>
                      <a:blip r:embed="rId2"/>
                      <a:stretch>
                        <a:fillRect/>
                      </a:stretch>
                    </p:blipFill>
                    <p:spPr>
                      <a:xfrm>
                        <a:off x="2209800" y="5703570"/>
                        <a:ext cx="7908925" cy="846138"/>
                      </a:xfrm>
                      <a:prstGeom prst="rect">
                        <a:avLst/>
                      </a:prstGeom>
                      <a:solidFill>
                        <a:srgbClr val="00FFCC"/>
                      </a:solidFill>
                      <a:ln w="38100">
                        <a:noFill/>
                        <a:miter/>
                      </a:ln>
                    </p:spPr>
                  </p:pic>
                </p:oleObj>
              </mc:Fallback>
            </mc:AlternateContent>
          </a:graphicData>
        </a:graphic>
      </p:graphicFrame>
      <p:sp>
        <p:nvSpPr>
          <p:cNvPr id="210948" name="Text Box 4"/>
          <p:cNvSpPr txBox="1"/>
          <p:nvPr/>
        </p:nvSpPr>
        <p:spPr>
          <a:xfrm>
            <a:off x="2133600" y="2807970"/>
            <a:ext cx="4267200" cy="64516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lnSpc>
                <a:spcPct val="150000"/>
              </a:lnSpc>
              <a:spcBef>
                <a:spcPct val="50000"/>
              </a:spcBef>
              <a:buNone/>
            </a:pPr>
            <a:r>
              <a:rPr lang="en-US" altLang="zh-CN" sz="2400" b="1" dirty="0">
                <a:ea typeface="楷体_GB2312" pitchFamily="1" charset="-122"/>
              </a:rPr>
              <a:t>        </a:t>
            </a:r>
            <a:r>
              <a:rPr lang="zh-CN" altLang="en-US" sz="2400" b="1" dirty="0">
                <a:ea typeface="楷体_GB2312" pitchFamily="1" charset="-122"/>
              </a:rPr>
              <a:t>为求</a:t>
            </a:r>
            <a:r>
              <a:rPr lang="en-US" altLang="zh-CN" sz="2400" b="1" i="1" dirty="0">
                <a:ea typeface="楷体_GB2312" pitchFamily="1" charset="-122"/>
              </a:rPr>
              <a:t>R</a:t>
            </a:r>
            <a:r>
              <a:rPr lang="en-US" altLang="zh-CN" sz="2400" b="1" baseline="-30000" dirty="0">
                <a:ea typeface="楷体_GB2312" pitchFamily="1" charset="-122"/>
              </a:rPr>
              <a:t>o</a:t>
            </a:r>
            <a:r>
              <a:rPr lang="zh-CN" altLang="en-US" sz="2400" b="1" dirty="0">
                <a:ea typeface="楷体_GB2312" pitchFamily="1" charset="-122"/>
              </a:rPr>
              <a:t>，用式</a:t>
            </a:r>
            <a:r>
              <a:rPr lang="en-US" altLang="zh-CN" sz="2400" b="1" dirty="0">
                <a:ea typeface="楷体_GB2312" pitchFamily="1" charset="-122"/>
              </a:rPr>
              <a:t>(4</a:t>
            </a:r>
            <a:r>
              <a:rPr lang="zh-CN" altLang="en-US" sz="2400" b="1" dirty="0">
                <a:ea typeface="楷体_GB2312" pitchFamily="1" charset="-122"/>
              </a:rPr>
              <a:t>－</a:t>
            </a:r>
            <a:r>
              <a:rPr lang="en-US" altLang="zh-CN" sz="2400" b="1" dirty="0">
                <a:ea typeface="楷体_GB2312" pitchFamily="1" charset="-122"/>
              </a:rPr>
              <a:t>10)</a:t>
            </a:r>
            <a:r>
              <a:rPr lang="zh-CN" altLang="en-US" sz="2400" b="1" dirty="0">
                <a:ea typeface="楷体_GB2312" pitchFamily="1" charset="-122"/>
              </a:rPr>
              <a:t>求得 </a:t>
            </a:r>
            <a:endParaRPr lang="zh-CN" altLang="en-US" sz="2400" b="1" dirty="0">
              <a:ea typeface="楷体_GB2312" pitchFamily="1" charset="-122"/>
            </a:endParaRPr>
          </a:p>
        </p:txBody>
      </p:sp>
      <p:graphicFrame>
        <p:nvGraphicFramePr>
          <p:cNvPr id="210949" name="Object 5"/>
          <p:cNvGraphicFramePr>
            <a:graphicFrameLocks noChangeAspect="1"/>
          </p:cNvGraphicFramePr>
          <p:nvPr/>
        </p:nvGraphicFramePr>
        <p:xfrm>
          <a:off x="4191000" y="3463608"/>
          <a:ext cx="3124200" cy="1020762"/>
        </p:xfrm>
        <a:graphic>
          <a:graphicData uri="http://schemas.openxmlformats.org/presentationml/2006/ole">
            <mc:AlternateContent xmlns:mc="http://schemas.openxmlformats.org/markup-compatibility/2006">
              <mc:Choice xmlns:v="urn:schemas-microsoft-com:vml" Requires="v">
                <p:oleObj spid="_x0000_s3111" name="" r:id="rId3" imgW="1168400" imgH="381000" progId="Equation.3">
                  <p:embed/>
                </p:oleObj>
              </mc:Choice>
              <mc:Fallback>
                <p:oleObj name="" r:id="rId3" imgW="1168400" imgH="381000" progId="Equation.3">
                  <p:embed/>
                  <p:pic>
                    <p:nvPicPr>
                      <p:cNvPr id="0" name="图片 3110"/>
                      <p:cNvPicPr/>
                      <p:nvPr/>
                    </p:nvPicPr>
                    <p:blipFill>
                      <a:blip r:embed="rId4"/>
                      <a:stretch>
                        <a:fillRect/>
                      </a:stretch>
                    </p:blipFill>
                    <p:spPr>
                      <a:xfrm>
                        <a:off x="4191000" y="3463608"/>
                        <a:ext cx="3124200" cy="1020762"/>
                      </a:xfrm>
                      <a:prstGeom prst="rect">
                        <a:avLst/>
                      </a:prstGeom>
                      <a:solidFill>
                        <a:srgbClr val="00FFCC"/>
                      </a:solidFill>
                      <a:ln w="38100">
                        <a:noFill/>
                        <a:miter/>
                      </a:ln>
                    </p:spPr>
                  </p:pic>
                </p:oleObj>
              </mc:Fallback>
            </mc:AlternateContent>
          </a:graphicData>
        </a:graphic>
      </p:graphicFrame>
      <p:graphicFrame>
        <p:nvGraphicFramePr>
          <p:cNvPr id="210950" name="Object 6"/>
          <p:cNvGraphicFramePr>
            <a:graphicFrameLocks noChangeAspect="1"/>
          </p:cNvGraphicFramePr>
          <p:nvPr/>
        </p:nvGraphicFramePr>
        <p:xfrm>
          <a:off x="3124200" y="674370"/>
          <a:ext cx="6248400" cy="2192338"/>
        </p:xfrm>
        <a:graphic>
          <a:graphicData uri="http://schemas.openxmlformats.org/presentationml/2006/ole">
            <mc:AlternateContent xmlns:mc="http://schemas.openxmlformats.org/markup-compatibility/2006">
              <mc:Choice xmlns:v="urn:schemas-microsoft-com:vml" Requires="v">
                <p:oleObj spid="_x0000_s3112" name="" r:id="rId5" imgW="16941800" imgH="5943600" progId="Photoshop.Image.5">
                  <p:embed/>
                </p:oleObj>
              </mc:Choice>
              <mc:Fallback>
                <p:oleObj name="" r:id="rId5" imgW="16941800" imgH="5943600" progId="Photoshop.Image.5">
                  <p:embed/>
                  <p:pic>
                    <p:nvPicPr>
                      <p:cNvPr id="0" name="图片 3111"/>
                      <p:cNvPicPr/>
                      <p:nvPr/>
                    </p:nvPicPr>
                    <p:blipFill>
                      <a:blip r:embed="rId6"/>
                      <a:stretch>
                        <a:fillRect/>
                      </a:stretch>
                    </p:blipFill>
                    <p:spPr>
                      <a:xfrm>
                        <a:off x="3124200" y="674370"/>
                        <a:ext cx="6248400" cy="2192338"/>
                      </a:xfrm>
                      <a:prstGeom prst="rect">
                        <a:avLst/>
                      </a:prstGeom>
                      <a:noFill/>
                      <a:ln w="38100">
                        <a:noFill/>
                        <a:miter/>
                      </a:ln>
                    </p:spPr>
                  </p:pic>
                </p:oleObj>
              </mc:Fallback>
            </mc:AlternateContent>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210950"/>
                                        </p:tgtEl>
                                        <p:attrNameLst>
                                          <p:attrName>style.visibility</p:attrName>
                                        </p:attrNameLst>
                                      </p:cBhvr>
                                      <p:to>
                                        <p:strVal val="visible"/>
                                      </p:to>
                                    </p:set>
                                    <p:animEffect transition="in" filter="dissolve">
                                      <p:cBhvr>
                                        <p:cTn id="7" dur="500"/>
                                        <p:tgtEl>
                                          <p:spTgt spid="21095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10948">
                                            <p:txEl>
                                              <p:charRg st="0" end="25"/>
                                            </p:txEl>
                                          </p:spTgt>
                                        </p:tgtEl>
                                        <p:attrNameLst>
                                          <p:attrName>style.visibility</p:attrName>
                                        </p:attrNameLst>
                                      </p:cBhvr>
                                      <p:to>
                                        <p:strVal val="visible"/>
                                      </p:to>
                                    </p:set>
                                    <p:animEffect transition="in" filter="dissolve">
                                      <p:cBhvr>
                                        <p:cTn id="12" dur="500"/>
                                        <p:tgtEl>
                                          <p:spTgt spid="210948">
                                            <p:txEl>
                                              <p:charRg st="0" end="25"/>
                                            </p:txEl>
                                          </p:spTgt>
                                        </p:tgtEl>
                                      </p:cBhvr>
                                    </p:animEffect>
                                  </p:childTnLst>
                                </p:cTn>
                              </p:par>
                            </p:childTnLst>
                          </p:cTn>
                        </p:par>
                        <p:par>
                          <p:cTn id="13" fill="hold">
                            <p:stCondLst>
                              <p:cond delay="500"/>
                            </p:stCondLst>
                            <p:childTnLst>
                              <p:par>
                                <p:cTn id="14" presetID="9" presetClass="entr" presetSubtype="0" fill="hold" nodeType="afterEffect">
                                  <p:stCondLst>
                                    <p:cond delay="2000"/>
                                  </p:stCondLst>
                                  <p:childTnLst>
                                    <p:set>
                                      <p:cBhvr>
                                        <p:cTn id="15" dur="1" fill="hold">
                                          <p:stCondLst>
                                            <p:cond delay="0"/>
                                          </p:stCondLst>
                                        </p:cTn>
                                        <p:tgtEl>
                                          <p:spTgt spid="210949"/>
                                        </p:tgtEl>
                                        <p:attrNameLst>
                                          <p:attrName>style.visibility</p:attrName>
                                        </p:attrNameLst>
                                      </p:cBhvr>
                                      <p:to>
                                        <p:strVal val="visible"/>
                                      </p:to>
                                    </p:set>
                                    <p:animEffect transition="in" filter="dissolve">
                                      <p:cBhvr>
                                        <p:cTn id="16" dur="500"/>
                                        <p:tgtEl>
                                          <p:spTgt spid="210949"/>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210946">
                                            <p:txEl>
                                              <p:charRg st="0" end="55"/>
                                            </p:txEl>
                                          </p:spTgt>
                                        </p:tgtEl>
                                        <p:attrNameLst>
                                          <p:attrName>style.visibility</p:attrName>
                                        </p:attrNameLst>
                                      </p:cBhvr>
                                      <p:to>
                                        <p:strVal val="visible"/>
                                      </p:to>
                                    </p:set>
                                    <p:animEffect transition="in" filter="dissolve">
                                      <p:cBhvr>
                                        <p:cTn id="21" dur="500"/>
                                        <p:tgtEl>
                                          <p:spTgt spid="210946">
                                            <p:txEl>
                                              <p:charRg st="0" end="55"/>
                                            </p:txEl>
                                          </p:spTgt>
                                        </p:tgtEl>
                                      </p:cBhvr>
                                    </p:animEffect>
                                  </p:childTnLst>
                                </p:cTn>
                              </p:par>
                            </p:childTnLst>
                          </p:cTn>
                        </p:par>
                        <p:par>
                          <p:cTn id="22" fill="hold">
                            <p:stCondLst>
                              <p:cond delay="500"/>
                            </p:stCondLst>
                            <p:childTnLst>
                              <p:par>
                                <p:cTn id="23" presetID="9" presetClass="entr" presetSubtype="0" fill="hold" nodeType="afterEffect">
                                  <p:stCondLst>
                                    <p:cond delay="2000"/>
                                  </p:stCondLst>
                                  <p:childTnLst>
                                    <p:set>
                                      <p:cBhvr>
                                        <p:cTn id="24" dur="1" fill="hold">
                                          <p:stCondLst>
                                            <p:cond delay="0"/>
                                          </p:stCondLst>
                                        </p:cTn>
                                        <p:tgtEl>
                                          <p:spTgt spid="210947"/>
                                        </p:tgtEl>
                                        <p:attrNameLst>
                                          <p:attrName>style.visibility</p:attrName>
                                        </p:attrNameLst>
                                      </p:cBhvr>
                                      <p:to>
                                        <p:strVal val="visible"/>
                                      </p:to>
                                    </p:set>
                                    <p:animEffect transition="in" filter="dissolve">
                                      <p:cBhvr>
                                        <p:cTn id="25" dur="500"/>
                                        <p:tgtEl>
                                          <p:spTgt spid="2109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0946" grpId="0" build="p"/>
      <p:bldP spid="210948" grpId="0" build="p"/>
    </p:bld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9442" name="Text Box 2"/>
          <p:cNvSpPr txBox="1"/>
          <p:nvPr/>
        </p:nvSpPr>
        <p:spPr>
          <a:xfrm>
            <a:off x="2133600" y="762000"/>
            <a:ext cx="8153400" cy="152971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just" eaLnBrk="1" hangingPunct="1">
              <a:lnSpc>
                <a:spcPct val="130000"/>
              </a:lnSpc>
              <a:spcBef>
                <a:spcPct val="50000"/>
              </a:spcBef>
              <a:buNone/>
            </a:pPr>
            <a:r>
              <a:rPr lang="en-US" altLang="zh-CN" sz="2400" b="1" dirty="0"/>
              <a:t>        </a:t>
            </a:r>
            <a:r>
              <a:rPr lang="zh-CN" altLang="en-US" sz="2400" b="1" dirty="0"/>
              <a:t>例 </a:t>
            </a:r>
            <a:r>
              <a:rPr lang="en-US" altLang="zh-CN" sz="2400" b="1" dirty="0"/>
              <a:t>3 </a:t>
            </a:r>
            <a:r>
              <a:rPr lang="en-US" altLang="zh-CN" sz="2400" dirty="0"/>
              <a:t> </a:t>
            </a:r>
            <a:r>
              <a:rPr lang="zh-CN" altLang="en-US" sz="2400" dirty="0"/>
              <a:t>如图</a:t>
            </a:r>
            <a:r>
              <a:rPr lang="en-US" altLang="zh-CN" sz="2400" dirty="0"/>
              <a:t>3.4-3</a:t>
            </a:r>
            <a:r>
              <a:rPr lang="zh-CN" altLang="en-US" sz="2400" dirty="0"/>
              <a:t>所示电路，若负载</a:t>
            </a:r>
            <a:r>
              <a:rPr lang="en-US" altLang="zh-CN" sz="2400" i="1" dirty="0"/>
              <a:t>R</a:t>
            </a:r>
            <a:r>
              <a:rPr lang="en-US" altLang="zh-CN" sz="2400" baseline="-25000" dirty="0"/>
              <a:t>L</a:t>
            </a:r>
            <a:r>
              <a:rPr lang="zh-CN" altLang="en-US" sz="2400" dirty="0"/>
              <a:t>可以任意改变，问负载为何值时其上获得的功率为最大？</a:t>
            </a:r>
            <a:r>
              <a:rPr lang="en-US" altLang="zh-CN" sz="2400" dirty="0"/>
              <a:t> </a:t>
            </a:r>
            <a:r>
              <a:rPr lang="zh-CN" altLang="en-US" sz="2400" dirty="0"/>
              <a:t>并求出此时负载上得到的最大功率</a:t>
            </a:r>
            <a:r>
              <a:rPr lang="en-US" altLang="zh-CN" sz="2400" i="1" dirty="0"/>
              <a:t>p</a:t>
            </a:r>
            <a:r>
              <a:rPr lang="en-US" altLang="zh-CN" sz="2400" baseline="-25000" dirty="0"/>
              <a:t>Lmax</a:t>
            </a:r>
            <a:r>
              <a:rPr lang="zh-CN" altLang="en-US" sz="2400" dirty="0"/>
              <a:t>。 </a:t>
            </a:r>
            <a:endParaRPr lang="zh-CN" altLang="en-US" sz="2400" dirty="0"/>
          </a:p>
        </p:txBody>
      </p:sp>
      <p:sp>
        <p:nvSpPr>
          <p:cNvPr id="189443" name="Text Box 3"/>
          <p:cNvSpPr txBox="1"/>
          <p:nvPr/>
        </p:nvSpPr>
        <p:spPr>
          <a:xfrm>
            <a:off x="2819400" y="2590800"/>
            <a:ext cx="572770" cy="4603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zh-CN" altLang="en-US" sz="2400" b="1" dirty="0"/>
              <a:t>解 </a:t>
            </a:r>
            <a:endParaRPr lang="zh-CN" altLang="en-US" sz="2400" b="1" dirty="0"/>
          </a:p>
        </p:txBody>
      </p:sp>
      <p:sp>
        <p:nvSpPr>
          <p:cNvPr id="189444" name="Text Box 4"/>
          <p:cNvSpPr txBox="1"/>
          <p:nvPr/>
        </p:nvSpPr>
        <p:spPr>
          <a:xfrm>
            <a:off x="2209800" y="3200400"/>
            <a:ext cx="8001000" cy="138366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just" eaLnBrk="1" hangingPunct="1">
              <a:lnSpc>
                <a:spcPct val="175000"/>
              </a:lnSpc>
              <a:spcBef>
                <a:spcPct val="50000"/>
              </a:spcBef>
              <a:buNone/>
            </a:pPr>
            <a:r>
              <a:rPr lang="en-US" altLang="zh-CN" sz="2400" dirty="0"/>
              <a:t>        (1) </a:t>
            </a:r>
            <a:r>
              <a:rPr lang="zh-CN" altLang="en-US" sz="2400" dirty="0"/>
              <a:t>求</a:t>
            </a:r>
            <a:r>
              <a:rPr lang="en-US" altLang="zh-CN" sz="2400" i="1" dirty="0"/>
              <a:t>u</a:t>
            </a:r>
            <a:r>
              <a:rPr lang="en-US" altLang="zh-CN" sz="2400" baseline="-25000" dirty="0"/>
              <a:t>oc</a:t>
            </a:r>
            <a:r>
              <a:rPr lang="zh-CN" altLang="en-US" sz="2400" dirty="0"/>
              <a:t>。从</a:t>
            </a:r>
            <a:r>
              <a:rPr lang="en-US" altLang="zh-CN" sz="2400" i="1" dirty="0"/>
              <a:t>a,b</a:t>
            </a:r>
            <a:r>
              <a:rPr lang="zh-CN" altLang="en-US" sz="2400" dirty="0"/>
              <a:t>断开</a:t>
            </a:r>
            <a:r>
              <a:rPr lang="en-US" altLang="zh-CN" sz="2400" i="1" dirty="0"/>
              <a:t>R</a:t>
            </a:r>
            <a:r>
              <a:rPr lang="en-US" altLang="zh-CN" sz="2400" baseline="-25000" dirty="0"/>
              <a:t>L</a:t>
            </a:r>
            <a:r>
              <a:rPr lang="zh-CN" altLang="en-US" sz="2400" dirty="0"/>
              <a:t>，设</a:t>
            </a:r>
            <a:r>
              <a:rPr lang="en-US" altLang="zh-CN" sz="2400" i="1" dirty="0"/>
              <a:t>u</a:t>
            </a:r>
            <a:r>
              <a:rPr lang="en-US" altLang="zh-CN" sz="2400" baseline="-25000" dirty="0"/>
              <a:t>oc</a:t>
            </a:r>
            <a:r>
              <a:rPr lang="zh-CN" altLang="en-US" sz="2400" dirty="0"/>
              <a:t>如</a:t>
            </a:r>
            <a:r>
              <a:rPr lang="en-US" altLang="zh-CN" sz="2400" dirty="0"/>
              <a:t>(</a:t>
            </a:r>
            <a:r>
              <a:rPr lang="en-US" altLang="zh-CN" sz="2400" i="1" dirty="0"/>
              <a:t>b</a:t>
            </a:r>
            <a:r>
              <a:rPr lang="en-US" altLang="zh-CN" sz="2400" dirty="0"/>
              <a:t>)</a:t>
            </a:r>
            <a:r>
              <a:rPr lang="zh-CN" altLang="en-US" sz="2400" dirty="0"/>
              <a:t>图所示。在</a:t>
            </a:r>
            <a:r>
              <a:rPr lang="en-US" altLang="zh-CN" sz="2400" dirty="0"/>
              <a:t>(</a:t>
            </a:r>
            <a:r>
              <a:rPr lang="en-US" altLang="zh-CN" sz="2400" i="1" dirty="0"/>
              <a:t>b</a:t>
            </a:r>
            <a:r>
              <a:rPr lang="en-US" altLang="zh-CN" sz="2400" dirty="0"/>
              <a:t>)</a:t>
            </a:r>
            <a:r>
              <a:rPr lang="zh-CN" altLang="en-US" sz="2400" dirty="0"/>
              <a:t>图中，应用电阻并联分流公式、欧姆定律及</a:t>
            </a:r>
            <a:r>
              <a:rPr lang="en-US" altLang="zh-CN" sz="2400" dirty="0"/>
              <a:t>KVL</a:t>
            </a:r>
            <a:r>
              <a:rPr lang="zh-CN" altLang="en-US" sz="2400" dirty="0"/>
              <a:t>求得 </a:t>
            </a:r>
            <a:endParaRPr lang="zh-CN" altLang="en-US" sz="2400" dirty="0"/>
          </a:p>
        </p:txBody>
      </p:sp>
      <p:graphicFrame>
        <p:nvGraphicFramePr>
          <p:cNvPr id="189445" name="Object 5"/>
          <p:cNvGraphicFramePr>
            <a:graphicFrameLocks noChangeAspect="1"/>
          </p:cNvGraphicFramePr>
          <p:nvPr/>
        </p:nvGraphicFramePr>
        <p:xfrm>
          <a:off x="2819400" y="4800600"/>
          <a:ext cx="7010400" cy="920750"/>
        </p:xfrm>
        <a:graphic>
          <a:graphicData uri="http://schemas.openxmlformats.org/presentationml/2006/ole">
            <mc:AlternateContent xmlns:mc="http://schemas.openxmlformats.org/markup-compatibility/2006">
              <mc:Choice xmlns:v="urn:schemas-microsoft-com:vml" Requires="v">
                <p:oleObj spid="_x0000_s3113" name="" r:id="rId1" imgW="2997200" imgH="393700" progId="Equation.3">
                  <p:embed/>
                </p:oleObj>
              </mc:Choice>
              <mc:Fallback>
                <p:oleObj name="" r:id="rId1" imgW="2997200" imgH="393700" progId="Equation.3">
                  <p:embed/>
                  <p:pic>
                    <p:nvPicPr>
                      <p:cNvPr id="0" name="图片 3112"/>
                      <p:cNvPicPr/>
                      <p:nvPr/>
                    </p:nvPicPr>
                    <p:blipFill>
                      <a:blip r:embed="rId2"/>
                      <a:stretch>
                        <a:fillRect/>
                      </a:stretch>
                    </p:blipFill>
                    <p:spPr>
                      <a:xfrm>
                        <a:off x="2819400" y="4800600"/>
                        <a:ext cx="7010400" cy="920750"/>
                      </a:xfrm>
                      <a:prstGeom prst="rect">
                        <a:avLst/>
                      </a:prstGeom>
                      <a:noFill/>
                      <a:ln w="38100">
                        <a:noFill/>
                        <a:miter/>
                      </a:ln>
                    </p:spPr>
                  </p:pic>
                </p:oleObj>
              </mc:Fallback>
            </mc:AlternateContent>
          </a:graphicData>
        </a:graphic>
      </p:graphicFrame>
    </p:spTree>
  </p:cSld>
  <p:clrMapOvr>
    <a:masterClrMapping/>
  </p:clrMapOvr>
  <p:transition/>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0466" name="Text Box 2"/>
          <p:cNvSpPr txBox="1"/>
          <p:nvPr/>
        </p:nvSpPr>
        <p:spPr>
          <a:xfrm>
            <a:off x="4648200" y="5943600"/>
            <a:ext cx="3083560" cy="4603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zh-CN" altLang="en-US" sz="2400" dirty="0"/>
              <a:t>图 </a:t>
            </a:r>
            <a:r>
              <a:rPr lang="en-US" altLang="zh-CN" sz="2400" dirty="0"/>
              <a:t>3.4-3  </a:t>
            </a:r>
            <a:r>
              <a:rPr lang="zh-CN" altLang="en-US" sz="2400" dirty="0"/>
              <a:t>例</a:t>
            </a:r>
            <a:r>
              <a:rPr lang="en-US" altLang="zh-CN" sz="2400" dirty="0"/>
              <a:t>3.4-1</a:t>
            </a:r>
            <a:r>
              <a:rPr lang="zh-CN" altLang="en-US" sz="2400" dirty="0"/>
              <a:t>用图 </a:t>
            </a:r>
            <a:endParaRPr lang="zh-CN" altLang="en-US" sz="2400" dirty="0"/>
          </a:p>
        </p:txBody>
      </p:sp>
      <p:pic>
        <p:nvPicPr>
          <p:cNvPr id="190467" name="Picture 3" descr="未标题-1 拷贝"/>
          <p:cNvPicPr>
            <a:picLocks noChangeAspect="1"/>
          </p:cNvPicPr>
          <p:nvPr/>
        </p:nvPicPr>
        <p:blipFill>
          <a:blip r:embed="rId1"/>
          <a:stretch>
            <a:fillRect/>
          </a:stretch>
        </p:blipFill>
        <p:spPr>
          <a:xfrm>
            <a:off x="2362200" y="628015"/>
            <a:ext cx="7620000" cy="5224463"/>
          </a:xfrm>
          <a:prstGeom prst="rect">
            <a:avLst/>
          </a:prstGeom>
          <a:noFill/>
          <a:ln w="9525">
            <a:noFill/>
          </a:ln>
        </p:spPr>
      </p:pic>
    </p:spTree>
  </p:cSld>
  <p:clrMapOvr>
    <a:masterClrMapping/>
  </p:clrMapOvr>
  <p:transition/>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1490" name="Text Box 2"/>
          <p:cNvSpPr txBox="1"/>
          <p:nvPr/>
        </p:nvSpPr>
        <p:spPr>
          <a:xfrm>
            <a:off x="2727325" y="1066800"/>
            <a:ext cx="7940675" cy="46037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en-US" altLang="zh-CN" sz="2400" dirty="0"/>
              <a:t>(2) </a:t>
            </a:r>
            <a:r>
              <a:rPr lang="zh-CN" altLang="en-US" sz="2400" dirty="0"/>
              <a:t>求</a:t>
            </a:r>
            <a:r>
              <a:rPr lang="en-US" altLang="zh-CN" sz="2400" i="1" dirty="0"/>
              <a:t>R</a:t>
            </a:r>
            <a:r>
              <a:rPr lang="en-US" altLang="zh-CN" sz="2400" baseline="-25000" dirty="0"/>
              <a:t>0</a:t>
            </a:r>
            <a:r>
              <a:rPr lang="zh-CN" altLang="en-US" sz="2400" dirty="0"/>
              <a:t>。令</a:t>
            </a:r>
            <a:r>
              <a:rPr lang="en-US" altLang="zh-CN" sz="2400" dirty="0"/>
              <a:t>(</a:t>
            </a:r>
            <a:r>
              <a:rPr lang="en-US" altLang="zh-CN" sz="2400" i="1" dirty="0"/>
              <a:t>b</a:t>
            </a:r>
            <a:r>
              <a:rPr lang="en-US" altLang="zh-CN" sz="2400" dirty="0"/>
              <a:t>)</a:t>
            </a:r>
            <a:r>
              <a:rPr lang="zh-CN" altLang="en-US" sz="2400" dirty="0"/>
              <a:t>图中各独立源为零，如</a:t>
            </a:r>
            <a:r>
              <a:rPr lang="en-US" altLang="zh-CN" sz="2400" dirty="0"/>
              <a:t>(</a:t>
            </a:r>
            <a:r>
              <a:rPr lang="en-US" altLang="zh-CN" sz="2400" i="1" dirty="0"/>
              <a:t>c)</a:t>
            </a:r>
            <a:r>
              <a:rPr lang="zh-CN" altLang="en-US" sz="2400" dirty="0"/>
              <a:t>图所示，可求得 </a:t>
            </a:r>
            <a:endParaRPr lang="zh-CN" altLang="en-US" sz="2400" dirty="0"/>
          </a:p>
        </p:txBody>
      </p:sp>
      <p:graphicFrame>
        <p:nvGraphicFramePr>
          <p:cNvPr id="191491" name="Object 3"/>
          <p:cNvGraphicFramePr>
            <a:graphicFrameLocks noChangeAspect="1"/>
          </p:cNvGraphicFramePr>
          <p:nvPr/>
        </p:nvGraphicFramePr>
        <p:xfrm>
          <a:off x="3429000" y="1905000"/>
          <a:ext cx="5562600" cy="638175"/>
        </p:xfrm>
        <a:graphic>
          <a:graphicData uri="http://schemas.openxmlformats.org/presentationml/2006/ole">
            <mc:AlternateContent xmlns:mc="http://schemas.openxmlformats.org/markup-compatibility/2006">
              <mc:Choice xmlns:v="urn:schemas-microsoft-com:vml" Requires="v">
                <p:oleObj spid="_x0000_s3114" name="" r:id="rId1" imgW="1993900" imgH="228600" progId="Equation.3">
                  <p:embed/>
                </p:oleObj>
              </mc:Choice>
              <mc:Fallback>
                <p:oleObj name="" r:id="rId1" imgW="1993900" imgH="228600" progId="Equation.3">
                  <p:embed/>
                  <p:pic>
                    <p:nvPicPr>
                      <p:cNvPr id="0" name="图片 3113"/>
                      <p:cNvPicPr/>
                      <p:nvPr/>
                    </p:nvPicPr>
                    <p:blipFill>
                      <a:blip r:embed="rId2"/>
                      <a:stretch>
                        <a:fillRect/>
                      </a:stretch>
                    </p:blipFill>
                    <p:spPr>
                      <a:xfrm>
                        <a:off x="3429000" y="1905000"/>
                        <a:ext cx="5562600" cy="638175"/>
                      </a:xfrm>
                      <a:prstGeom prst="rect">
                        <a:avLst/>
                      </a:prstGeom>
                      <a:noFill/>
                      <a:ln w="38100">
                        <a:noFill/>
                        <a:miter/>
                      </a:ln>
                    </p:spPr>
                  </p:pic>
                </p:oleObj>
              </mc:Fallback>
            </mc:AlternateContent>
          </a:graphicData>
        </a:graphic>
      </p:graphicFrame>
      <p:sp>
        <p:nvSpPr>
          <p:cNvPr id="191492" name="Text Box 4"/>
          <p:cNvSpPr txBox="1"/>
          <p:nvPr/>
        </p:nvSpPr>
        <p:spPr>
          <a:xfrm>
            <a:off x="2209800" y="2667000"/>
            <a:ext cx="7924800" cy="108775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just" eaLnBrk="1" hangingPunct="1">
              <a:lnSpc>
                <a:spcPct val="135000"/>
              </a:lnSpc>
              <a:spcBef>
                <a:spcPct val="50000"/>
              </a:spcBef>
              <a:buNone/>
            </a:pPr>
            <a:r>
              <a:rPr lang="en-US" altLang="zh-CN" sz="2400" dirty="0"/>
              <a:t>       (3) </a:t>
            </a:r>
            <a:r>
              <a:rPr lang="zh-CN" altLang="en-US" sz="2400" dirty="0"/>
              <a:t>画出戴维南等效源，接上待求支路</a:t>
            </a:r>
            <a:r>
              <a:rPr lang="en-US" altLang="zh-CN" sz="2400" i="1" dirty="0"/>
              <a:t>R</a:t>
            </a:r>
            <a:r>
              <a:rPr lang="en-US" altLang="zh-CN" sz="2400" baseline="-25000" dirty="0"/>
              <a:t>L</a:t>
            </a:r>
            <a:r>
              <a:rPr lang="zh-CN" altLang="en-US" sz="2400" dirty="0"/>
              <a:t>，如</a:t>
            </a:r>
            <a:r>
              <a:rPr lang="en-US" altLang="zh-CN" sz="2400" dirty="0"/>
              <a:t>(</a:t>
            </a:r>
            <a:r>
              <a:rPr lang="en-US" altLang="zh-CN" sz="2400" i="1" dirty="0"/>
              <a:t>d</a:t>
            </a:r>
            <a:r>
              <a:rPr lang="en-US" altLang="zh-CN" sz="2400" dirty="0"/>
              <a:t>)</a:t>
            </a:r>
            <a:r>
              <a:rPr lang="zh-CN" altLang="en-US" sz="2400" dirty="0"/>
              <a:t>图所示。 由最大功率传输定理知，当 </a:t>
            </a:r>
            <a:endParaRPr lang="zh-CN" altLang="en-US" sz="2400" dirty="0"/>
          </a:p>
        </p:txBody>
      </p:sp>
      <p:graphicFrame>
        <p:nvGraphicFramePr>
          <p:cNvPr id="191493" name="Object 5"/>
          <p:cNvGraphicFramePr>
            <a:graphicFrameLocks noChangeAspect="1"/>
          </p:cNvGraphicFramePr>
          <p:nvPr/>
        </p:nvGraphicFramePr>
        <p:xfrm>
          <a:off x="5105400" y="3962400"/>
          <a:ext cx="2514600" cy="665163"/>
        </p:xfrm>
        <a:graphic>
          <a:graphicData uri="http://schemas.openxmlformats.org/presentationml/2006/ole">
            <mc:AlternateContent xmlns:mc="http://schemas.openxmlformats.org/markup-compatibility/2006">
              <mc:Choice xmlns:v="urn:schemas-microsoft-com:vml" Requires="v">
                <p:oleObj spid="_x0000_s3115" name="" r:id="rId3" imgW="862965" imgH="228600" progId="Equation.3">
                  <p:embed/>
                </p:oleObj>
              </mc:Choice>
              <mc:Fallback>
                <p:oleObj name="" r:id="rId3" imgW="862965" imgH="228600" progId="Equation.3">
                  <p:embed/>
                  <p:pic>
                    <p:nvPicPr>
                      <p:cNvPr id="0" name="图片 3114"/>
                      <p:cNvPicPr/>
                      <p:nvPr/>
                    </p:nvPicPr>
                    <p:blipFill>
                      <a:blip r:embed="rId4"/>
                      <a:stretch>
                        <a:fillRect/>
                      </a:stretch>
                    </p:blipFill>
                    <p:spPr>
                      <a:xfrm>
                        <a:off x="5105400" y="3962400"/>
                        <a:ext cx="2514600" cy="665163"/>
                      </a:xfrm>
                      <a:prstGeom prst="rect">
                        <a:avLst/>
                      </a:prstGeom>
                      <a:noFill/>
                      <a:ln w="38100">
                        <a:noFill/>
                        <a:miter/>
                      </a:ln>
                    </p:spPr>
                  </p:pic>
                </p:oleObj>
              </mc:Fallback>
            </mc:AlternateContent>
          </a:graphicData>
        </a:graphic>
      </p:graphicFrame>
      <p:sp>
        <p:nvSpPr>
          <p:cNvPr id="191494" name="Text Box 6"/>
          <p:cNvSpPr txBox="1"/>
          <p:nvPr/>
        </p:nvSpPr>
        <p:spPr>
          <a:xfrm>
            <a:off x="2209800" y="4800600"/>
            <a:ext cx="7894320" cy="4603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zh-CN" altLang="en-US" sz="2400" dirty="0"/>
              <a:t>时其上获得最大功率。 此时负载</a:t>
            </a:r>
            <a:r>
              <a:rPr lang="en-US" altLang="zh-CN" sz="2400" i="1" dirty="0"/>
              <a:t>R</a:t>
            </a:r>
            <a:r>
              <a:rPr lang="en-US" altLang="zh-CN" sz="2400" baseline="-25000" dirty="0"/>
              <a:t>L</a:t>
            </a:r>
            <a:r>
              <a:rPr lang="zh-CN" altLang="en-US" sz="2400" dirty="0"/>
              <a:t>上所获得的最大功率为 </a:t>
            </a:r>
            <a:endParaRPr lang="zh-CN" altLang="en-US" sz="2400" dirty="0"/>
          </a:p>
        </p:txBody>
      </p:sp>
      <p:graphicFrame>
        <p:nvGraphicFramePr>
          <p:cNvPr id="191495" name="Object 7"/>
          <p:cNvGraphicFramePr>
            <a:graphicFrameLocks noChangeAspect="1"/>
          </p:cNvGraphicFramePr>
          <p:nvPr/>
        </p:nvGraphicFramePr>
        <p:xfrm>
          <a:off x="4572000" y="5334000"/>
          <a:ext cx="3733800" cy="1057275"/>
        </p:xfrm>
        <a:graphic>
          <a:graphicData uri="http://schemas.openxmlformats.org/presentationml/2006/ole">
            <mc:AlternateContent xmlns:mc="http://schemas.openxmlformats.org/markup-compatibility/2006">
              <mc:Choice xmlns:v="urn:schemas-microsoft-com:vml" Requires="v">
                <p:oleObj spid="_x0000_s3116" name="" r:id="rId5" imgW="1612900" imgH="457200" progId="Equation.3">
                  <p:embed/>
                </p:oleObj>
              </mc:Choice>
              <mc:Fallback>
                <p:oleObj name="" r:id="rId5" imgW="1612900" imgH="457200" progId="Equation.3">
                  <p:embed/>
                  <p:pic>
                    <p:nvPicPr>
                      <p:cNvPr id="0" name="图片 3115"/>
                      <p:cNvPicPr/>
                      <p:nvPr/>
                    </p:nvPicPr>
                    <p:blipFill>
                      <a:blip r:embed="rId6"/>
                      <a:stretch>
                        <a:fillRect/>
                      </a:stretch>
                    </p:blipFill>
                    <p:spPr>
                      <a:xfrm>
                        <a:off x="4572000" y="5334000"/>
                        <a:ext cx="3733800" cy="1057275"/>
                      </a:xfrm>
                      <a:prstGeom prst="rect">
                        <a:avLst/>
                      </a:prstGeom>
                      <a:noFill/>
                      <a:ln w="38100">
                        <a:noFill/>
                        <a:miter/>
                      </a:ln>
                    </p:spPr>
                  </p:pic>
                </p:oleObj>
              </mc:Fallback>
            </mc:AlternateContent>
          </a:graphicData>
        </a:graphic>
      </p:graphicFrame>
    </p:spTree>
  </p:cSld>
  <p:clrMapOvr>
    <a:masterClrMapping/>
  </p:clrMapOvr>
  <p:transition/>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2514" name="Text Box 2"/>
          <p:cNvSpPr txBox="1"/>
          <p:nvPr/>
        </p:nvSpPr>
        <p:spPr>
          <a:xfrm>
            <a:off x="2209800" y="685800"/>
            <a:ext cx="8001000" cy="164147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just" eaLnBrk="1" hangingPunct="1">
              <a:lnSpc>
                <a:spcPct val="140000"/>
              </a:lnSpc>
              <a:spcBef>
                <a:spcPct val="50000"/>
              </a:spcBef>
              <a:buNone/>
            </a:pPr>
            <a:r>
              <a:rPr lang="en-US" altLang="zh-CN" sz="2400" dirty="0"/>
              <a:t>        </a:t>
            </a:r>
            <a:r>
              <a:rPr lang="zh-CN" altLang="en-US" sz="2400" b="1" dirty="0"/>
              <a:t>例</a:t>
            </a:r>
            <a:r>
              <a:rPr lang="en-US" altLang="zh-CN" sz="2400" b="1" dirty="0"/>
              <a:t>4</a:t>
            </a:r>
            <a:r>
              <a:rPr lang="en-US" altLang="zh-CN" sz="2400" dirty="0"/>
              <a:t> </a:t>
            </a:r>
            <a:r>
              <a:rPr lang="zh-CN" altLang="en-US" sz="2400" dirty="0"/>
              <a:t>如图</a:t>
            </a:r>
            <a:r>
              <a:rPr lang="en-US" altLang="zh-CN" sz="2400" dirty="0"/>
              <a:t>3.4-4(</a:t>
            </a:r>
            <a:r>
              <a:rPr lang="en-US" altLang="zh-CN" sz="2400" i="1" dirty="0"/>
              <a:t>a</a:t>
            </a:r>
            <a:r>
              <a:rPr lang="en-US" altLang="zh-CN" sz="2400" dirty="0"/>
              <a:t>)</a:t>
            </a:r>
            <a:r>
              <a:rPr lang="zh-CN" altLang="en-US" sz="2400" dirty="0"/>
              <a:t>所示电路，含有一个电压控制的电流源，负载电阻</a:t>
            </a:r>
            <a:r>
              <a:rPr lang="en-US" altLang="zh-CN" sz="2400" i="1" dirty="0"/>
              <a:t>R</a:t>
            </a:r>
            <a:r>
              <a:rPr lang="en-US" altLang="zh-CN" sz="2400" baseline="-25000" dirty="0"/>
              <a:t>L</a:t>
            </a:r>
            <a:r>
              <a:rPr lang="zh-CN" altLang="en-US" sz="2400" dirty="0"/>
              <a:t>可任意改变，问</a:t>
            </a:r>
            <a:r>
              <a:rPr lang="en-US" altLang="zh-CN" sz="2400" i="1" dirty="0"/>
              <a:t>R</a:t>
            </a:r>
            <a:r>
              <a:rPr lang="en-US" altLang="zh-CN" sz="2400" baseline="-25000" dirty="0"/>
              <a:t>L</a:t>
            </a:r>
            <a:r>
              <a:rPr lang="zh-CN" altLang="en-US" sz="2400" dirty="0"/>
              <a:t>为何值时其上获得最大功率？</a:t>
            </a:r>
            <a:r>
              <a:rPr lang="en-US" altLang="zh-CN" sz="2400" dirty="0"/>
              <a:t> </a:t>
            </a:r>
            <a:r>
              <a:rPr lang="zh-CN" altLang="en-US" sz="2400" dirty="0"/>
              <a:t>并求出该最大功率</a:t>
            </a:r>
            <a:r>
              <a:rPr lang="en-US" altLang="zh-CN" sz="2400" i="1" dirty="0"/>
              <a:t>p</a:t>
            </a:r>
            <a:r>
              <a:rPr lang="en-US" altLang="zh-CN" sz="2400" baseline="-25000" dirty="0"/>
              <a:t>Lmax</a:t>
            </a:r>
            <a:r>
              <a:rPr lang="zh-CN" altLang="en-US" sz="2400" dirty="0"/>
              <a:t>。 </a:t>
            </a:r>
            <a:endParaRPr lang="zh-CN" altLang="en-US" sz="2400" dirty="0"/>
          </a:p>
        </p:txBody>
      </p:sp>
      <p:sp>
        <p:nvSpPr>
          <p:cNvPr id="192515" name="Text Box 3"/>
          <p:cNvSpPr txBox="1"/>
          <p:nvPr/>
        </p:nvSpPr>
        <p:spPr>
          <a:xfrm>
            <a:off x="5105400" y="5867400"/>
            <a:ext cx="2999740" cy="4603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zh-CN" altLang="en-US" sz="2400" dirty="0"/>
              <a:t>图 </a:t>
            </a:r>
            <a:r>
              <a:rPr lang="en-US" altLang="zh-CN" sz="2400" dirty="0"/>
              <a:t>3.4-4 </a:t>
            </a:r>
            <a:r>
              <a:rPr lang="zh-CN" altLang="en-US" sz="2400" dirty="0"/>
              <a:t>例</a:t>
            </a:r>
            <a:r>
              <a:rPr lang="en-US" altLang="zh-CN" sz="2400" dirty="0"/>
              <a:t>3.4-2</a:t>
            </a:r>
            <a:r>
              <a:rPr lang="zh-CN" altLang="en-US" sz="2400" dirty="0"/>
              <a:t>用图 </a:t>
            </a:r>
            <a:endParaRPr lang="zh-CN" altLang="en-US" sz="2400" dirty="0"/>
          </a:p>
        </p:txBody>
      </p:sp>
      <p:pic>
        <p:nvPicPr>
          <p:cNvPr id="192516" name="Picture 4" descr="未标题-1 拷贝"/>
          <p:cNvPicPr>
            <a:picLocks noChangeAspect="1"/>
          </p:cNvPicPr>
          <p:nvPr/>
        </p:nvPicPr>
        <p:blipFill>
          <a:blip r:embed="rId1"/>
          <a:stretch>
            <a:fillRect/>
          </a:stretch>
        </p:blipFill>
        <p:spPr>
          <a:xfrm>
            <a:off x="1524000" y="2819400"/>
            <a:ext cx="9144000" cy="2676525"/>
          </a:xfrm>
          <a:prstGeom prst="rect">
            <a:avLst/>
          </a:prstGeom>
          <a:noFill/>
          <a:ln w="9525">
            <a:noFill/>
          </a:ln>
        </p:spPr>
      </p:pic>
    </p:spTree>
  </p:cSld>
  <p:clrMapOvr>
    <a:masterClrMapping/>
  </p:clrMapOvr>
  <p:transition/>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3538" name="Text Box 2"/>
          <p:cNvSpPr txBox="1"/>
          <p:nvPr/>
        </p:nvSpPr>
        <p:spPr>
          <a:xfrm>
            <a:off x="2209800" y="838200"/>
            <a:ext cx="8153400" cy="108775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lnSpc>
                <a:spcPct val="135000"/>
              </a:lnSpc>
              <a:spcBef>
                <a:spcPct val="0"/>
              </a:spcBef>
              <a:buNone/>
            </a:pPr>
            <a:r>
              <a:rPr lang="en-US" altLang="zh-CN" sz="2400" b="1" dirty="0"/>
              <a:t>        </a:t>
            </a:r>
            <a:r>
              <a:rPr lang="zh-CN" altLang="en-US" sz="2400" b="1" dirty="0"/>
              <a:t>解 </a:t>
            </a:r>
            <a:r>
              <a:rPr lang="en-US" altLang="zh-CN" sz="2400" dirty="0"/>
              <a:t>(1) </a:t>
            </a:r>
            <a:r>
              <a:rPr lang="zh-CN" altLang="en-US" sz="2400" dirty="0"/>
              <a:t>求</a:t>
            </a:r>
            <a:r>
              <a:rPr lang="en-US" altLang="zh-CN" sz="2400" i="1" dirty="0"/>
              <a:t>u</a:t>
            </a:r>
            <a:r>
              <a:rPr lang="en-US" altLang="zh-CN" sz="2400" baseline="-25000" dirty="0"/>
              <a:t>oc</a:t>
            </a:r>
            <a:r>
              <a:rPr lang="zh-CN" altLang="en-US" sz="2400" dirty="0"/>
              <a:t>。自</a:t>
            </a:r>
            <a:r>
              <a:rPr lang="en-US" altLang="zh-CN" sz="2400" i="1" dirty="0"/>
              <a:t>a</a:t>
            </a:r>
            <a:r>
              <a:rPr lang="en-US" altLang="zh-CN" sz="2400" dirty="0"/>
              <a:t>, </a:t>
            </a:r>
            <a:r>
              <a:rPr lang="en-US" altLang="zh-CN" sz="2400" i="1" dirty="0"/>
              <a:t>b</a:t>
            </a:r>
            <a:r>
              <a:rPr lang="zh-CN" altLang="en-US" sz="2400" dirty="0"/>
              <a:t>断开</a:t>
            </a:r>
            <a:r>
              <a:rPr lang="en-US" altLang="zh-CN" sz="2400" i="1" dirty="0"/>
              <a:t>R</a:t>
            </a:r>
            <a:r>
              <a:rPr lang="en-US" altLang="zh-CN" sz="2400" baseline="-25000" dirty="0"/>
              <a:t>L</a:t>
            </a:r>
            <a:r>
              <a:rPr lang="zh-CN" altLang="en-US" sz="2400" dirty="0"/>
              <a:t>并设</a:t>
            </a:r>
            <a:r>
              <a:rPr lang="en-US" altLang="zh-CN" sz="2400" i="1" dirty="0"/>
              <a:t>u</a:t>
            </a:r>
            <a:r>
              <a:rPr lang="en-US" altLang="zh-CN" sz="2400" baseline="-25000" dirty="0"/>
              <a:t>oc</a:t>
            </a:r>
            <a:r>
              <a:rPr lang="zh-CN" altLang="en-US" sz="2400" dirty="0"/>
              <a:t>， 如</a:t>
            </a:r>
            <a:r>
              <a:rPr lang="en-US" altLang="zh-CN" sz="2400" dirty="0"/>
              <a:t>(</a:t>
            </a:r>
            <a:r>
              <a:rPr lang="en-US" altLang="zh-CN" sz="2400" i="1" dirty="0"/>
              <a:t>b</a:t>
            </a:r>
            <a:r>
              <a:rPr lang="en-US" altLang="zh-CN" sz="2400" dirty="0"/>
              <a:t>)</a:t>
            </a:r>
            <a:r>
              <a:rPr lang="zh-CN" altLang="en-US" sz="2400" dirty="0"/>
              <a:t>图所示。 在</a:t>
            </a:r>
            <a:r>
              <a:rPr lang="en-US" altLang="zh-CN" sz="2400" dirty="0"/>
              <a:t>(</a:t>
            </a:r>
            <a:r>
              <a:rPr lang="en-US" altLang="zh-CN" sz="2400" i="1" dirty="0"/>
              <a:t>b</a:t>
            </a:r>
            <a:r>
              <a:rPr lang="en-US" altLang="zh-CN" sz="2400" dirty="0"/>
              <a:t>)</a:t>
            </a:r>
            <a:r>
              <a:rPr lang="zh-CN" altLang="en-US" sz="2400" dirty="0"/>
              <a:t>图中设电流</a:t>
            </a:r>
            <a:r>
              <a:rPr lang="en-US" altLang="zh-CN" sz="2400" i="1" dirty="0"/>
              <a:t>i</a:t>
            </a:r>
            <a:r>
              <a:rPr lang="en-US" altLang="zh-CN" sz="2400" baseline="-25000" dirty="0"/>
              <a:t>1</a:t>
            </a:r>
            <a:r>
              <a:rPr lang="en-US" altLang="zh-CN" sz="2400" dirty="0"/>
              <a:t>, </a:t>
            </a:r>
            <a:r>
              <a:rPr lang="en-US" altLang="zh-CN" sz="2400" i="1" dirty="0"/>
              <a:t>i</a:t>
            </a:r>
            <a:r>
              <a:rPr lang="en-US" altLang="zh-CN" sz="2400" baseline="-25000" dirty="0"/>
              <a:t>2</a:t>
            </a:r>
            <a:r>
              <a:rPr lang="zh-CN" altLang="en-US" sz="2400" dirty="0"/>
              <a:t>。由欧姆定律得  </a:t>
            </a:r>
            <a:endParaRPr lang="zh-CN" altLang="en-US" sz="2400" dirty="0"/>
          </a:p>
        </p:txBody>
      </p:sp>
      <p:graphicFrame>
        <p:nvGraphicFramePr>
          <p:cNvPr id="193539" name="Object 3"/>
          <p:cNvGraphicFramePr>
            <a:graphicFrameLocks noChangeAspect="1"/>
          </p:cNvGraphicFramePr>
          <p:nvPr/>
        </p:nvGraphicFramePr>
        <p:xfrm>
          <a:off x="5105400" y="1981200"/>
          <a:ext cx="2438400" cy="925513"/>
        </p:xfrm>
        <a:graphic>
          <a:graphicData uri="http://schemas.openxmlformats.org/presentationml/2006/ole">
            <mc:AlternateContent xmlns:mc="http://schemas.openxmlformats.org/markup-compatibility/2006">
              <mc:Choice xmlns:v="urn:schemas-microsoft-com:vml" Requires="v">
                <p:oleObj spid="_x0000_s3100" name="" r:id="rId1" imgW="1104900" imgH="419100" progId="Equation.3">
                  <p:embed/>
                </p:oleObj>
              </mc:Choice>
              <mc:Fallback>
                <p:oleObj name="" r:id="rId1" imgW="1104900" imgH="419100" progId="Equation.3">
                  <p:embed/>
                  <p:pic>
                    <p:nvPicPr>
                      <p:cNvPr id="0" name="图片 3099"/>
                      <p:cNvPicPr/>
                      <p:nvPr/>
                    </p:nvPicPr>
                    <p:blipFill>
                      <a:blip r:embed="rId2"/>
                      <a:stretch>
                        <a:fillRect/>
                      </a:stretch>
                    </p:blipFill>
                    <p:spPr>
                      <a:xfrm>
                        <a:off x="5105400" y="1981200"/>
                        <a:ext cx="2438400" cy="925513"/>
                      </a:xfrm>
                      <a:prstGeom prst="rect">
                        <a:avLst/>
                      </a:prstGeom>
                      <a:noFill/>
                      <a:ln w="38100">
                        <a:noFill/>
                        <a:miter/>
                      </a:ln>
                    </p:spPr>
                  </p:pic>
                </p:oleObj>
              </mc:Fallback>
            </mc:AlternateContent>
          </a:graphicData>
        </a:graphic>
      </p:graphicFrame>
      <p:graphicFrame>
        <p:nvGraphicFramePr>
          <p:cNvPr id="193540" name="Object 4"/>
          <p:cNvGraphicFramePr>
            <a:graphicFrameLocks noChangeAspect="1"/>
          </p:cNvGraphicFramePr>
          <p:nvPr/>
        </p:nvGraphicFramePr>
        <p:xfrm>
          <a:off x="5486400" y="3429000"/>
          <a:ext cx="1600200" cy="579438"/>
        </p:xfrm>
        <a:graphic>
          <a:graphicData uri="http://schemas.openxmlformats.org/presentationml/2006/ole">
            <mc:AlternateContent xmlns:mc="http://schemas.openxmlformats.org/markup-compatibility/2006">
              <mc:Choice xmlns:v="urn:schemas-microsoft-com:vml" Requires="v">
                <p:oleObj spid="_x0000_s3099" name="" r:id="rId3" imgW="596900" imgH="215900" progId="Equation.3">
                  <p:embed/>
                </p:oleObj>
              </mc:Choice>
              <mc:Fallback>
                <p:oleObj name="" r:id="rId3" imgW="596900" imgH="215900" progId="Equation.3">
                  <p:embed/>
                  <p:pic>
                    <p:nvPicPr>
                      <p:cNvPr id="0" name="图片 3098"/>
                      <p:cNvPicPr/>
                      <p:nvPr/>
                    </p:nvPicPr>
                    <p:blipFill>
                      <a:blip r:embed="rId4"/>
                      <a:stretch>
                        <a:fillRect/>
                      </a:stretch>
                    </p:blipFill>
                    <p:spPr>
                      <a:xfrm>
                        <a:off x="5486400" y="3429000"/>
                        <a:ext cx="1600200" cy="579438"/>
                      </a:xfrm>
                      <a:prstGeom prst="rect">
                        <a:avLst/>
                      </a:prstGeom>
                      <a:noFill/>
                      <a:ln w="38100">
                        <a:noFill/>
                        <a:miter/>
                      </a:ln>
                    </p:spPr>
                  </p:pic>
                </p:oleObj>
              </mc:Fallback>
            </mc:AlternateContent>
          </a:graphicData>
        </a:graphic>
      </p:graphicFrame>
      <p:graphicFrame>
        <p:nvGraphicFramePr>
          <p:cNvPr id="193541" name="Object 5"/>
          <p:cNvGraphicFramePr>
            <a:graphicFrameLocks noChangeAspect="1"/>
          </p:cNvGraphicFramePr>
          <p:nvPr/>
        </p:nvGraphicFramePr>
        <p:xfrm>
          <a:off x="2819400" y="4800600"/>
          <a:ext cx="7010400" cy="1246188"/>
        </p:xfrm>
        <a:graphic>
          <a:graphicData uri="http://schemas.openxmlformats.org/presentationml/2006/ole">
            <mc:AlternateContent xmlns:mc="http://schemas.openxmlformats.org/markup-compatibility/2006">
              <mc:Choice xmlns:v="urn:schemas-microsoft-com:vml" Requires="v">
                <p:oleObj spid="_x0000_s3098" name="" r:id="rId5" imgW="2857500" imgH="508000" progId="Equation.3">
                  <p:embed/>
                </p:oleObj>
              </mc:Choice>
              <mc:Fallback>
                <p:oleObj name="" r:id="rId5" imgW="2857500" imgH="508000" progId="Equation.3">
                  <p:embed/>
                  <p:pic>
                    <p:nvPicPr>
                      <p:cNvPr id="0" name="图片 3097"/>
                      <p:cNvPicPr/>
                      <p:nvPr/>
                    </p:nvPicPr>
                    <p:blipFill>
                      <a:blip r:embed="rId6"/>
                      <a:stretch>
                        <a:fillRect/>
                      </a:stretch>
                    </p:blipFill>
                    <p:spPr>
                      <a:xfrm>
                        <a:off x="2819400" y="4800600"/>
                        <a:ext cx="7010400" cy="1246188"/>
                      </a:xfrm>
                      <a:prstGeom prst="rect">
                        <a:avLst/>
                      </a:prstGeom>
                      <a:noFill/>
                      <a:ln w="38100">
                        <a:noFill/>
                        <a:miter/>
                      </a:ln>
                    </p:spPr>
                  </p:pic>
                </p:oleObj>
              </mc:Fallback>
            </mc:AlternateContent>
          </a:graphicData>
        </a:graphic>
      </p:graphicFrame>
      <p:sp>
        <p:nvSpPr>
          <p:cNvPr id="193542" name="Text Box 6"/>
          <p:cNvSpPr txBox="1"/>
          <p:nvPr/>
        </p:nvSpPr>
        <p:spPr>
          <a:xfrm>
            <a:off x="2286000" y="2971800"/>
            <a:ext cx="1651000" cy="4603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zh-CN" altLang="en-US" sz="2400" dirty="0"/>
              <a:t>又由</a:t>
            </a:r>
            <a:r>
              <a:rPr lang="en-US" altLang="zh-CN" sz="2400" dirty="0"/>
              <a:t>KCL</a:t>
            </a:r>
            <a:r>
              <a:rPr lang="zh-CN" altLang="en-US" sz="2400" dirty="0"/>
              <a:t>得 </a:t>
            </a:r>
            <a:endParaRPr lang="zh-CN" altLang="en-US" sz="2400" dirty="0"/>
          </a:p>
        </p:txBody>
      </p:sp>
      <p:sp>
        <p:nvSpPr>
          <p:cNvPr id="193543" name="Text Box 7"/>
          <p:cNvSpPr txBox="1"/>
          <p:nvPr/>
        </p:nvSpPr>
        <p:spPr>
          <a:xfrm>
            <a:off x="2362200" y="4191000"/>
            <a:ext cx="876300" cy="4603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zh-CN" altLang="en-US" sz="2400" dirty="0"/>
              <a:t>所以 </a:t>
            </a:r>
            <a:endParaRPr lang="zh-CN" altLang="en-US" sz="2400" dirty="0"/>
          </a:p>
        </p:txBody>
      </p:sp>
    </p:spTree>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0818" name="Group 2"/>
          <p:cNvGrpSpPr/>
          <p:nvPr/>
        </p:nvGrpSpPr>
        <p:grpSpPr bwMode="auto">
          <a:xfrm>
            <a:off x="1774825" y="614045"/>
            <a:ext cx="5400675" cy="2303463"/>
            <a:chOff x="521" y="255"/>
            <a:chExt cx="3402" cy="1451"/>
          </a:xfrm>
        </p:grpSpPr>
        <p:sp>
          <p:nvSpPr>
            <p:cNvPr id="160784" name="Line 3"/>
            <p:cNvSpPr>
              <a:spLocks noChangeShapeType="1"/>
            </p:cNvSpPr>
            <p:nvPr/>
          </p:nvSpPr>
          <p:spPr bwMode="auto">
            <a:xfrm flipH="1">
              <a:off x="3288" y="527"/>
              <a:ext cx="0" cy="1179"/>
            </a:xfrm>
            <a:prstGeom prst="line">
              <a:avLst/>
            </a:prstGeom>
            <a:noFill/>
            <a:ln w="28575" cap="sq">
              <a:solidFill>
                <a:srgbClr val="CC0000"/>
              </a:solidFill>
              <a:round/>
            </a:ln>
            <a:effectLst>
              <a:prstShdw prst="shdw17" dist="17961" dir="2700000">
                <a:srgbClr val="7A0000"/>
              </a:prstShdw>
            </a:effectLst>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3366"/>
                </a:solidFill>
                <a:effectLst/>
                <a:uLnTx/>
                <a:uFillTx/>
                <a:latin typeface="Arial" panose="020B0604020202090204" pitchFamily="34" charset="0"/>
                <a:ea typeface="+mn-ea"/>
                <a:cs typeface="+mn-cs"/>
              </a:endParaRPr>
            </a:p>
          </p:txBody>
        </p:sp>
        <p:sp>
          <p:nvSpPr>
            <p:cNvPr id="160785" name="Oval 4"/>
            <p:cNvSpPr>
              <a:spLocks noChangeArrowheads="1"/>
            </p:cNvSpPr>
            <p:nvPr/>
          </p:nvSpPr>
          <p:spPr bwMode="auto">
            <a:xfrm rot="5400000">
              <a:off x="905" y="936"/>
              <a:ext cx="363" cy="362"/>
            </a:xfrm>
            <a:prstGeom prst="ellipse">
              <a:avLst/>
            </a:prstGeom>
            <a:solidFill>
              <a:schemeClr val="accent1"/>
            </a:solidFill>
            <a:ln w="38100" cap="sq" algn="ctr">
              <a:solidFill>
                <a:srgbClr val="FF9900"/>
              </a:solidFill>
              <a:round/>
            </a:ln>
            <a:effectLst>
              <a:prstShdw prst="shdw17" dist="17961" dir="2700000">
                <a:srgbClr val="995C00"/>
              </a:prstShdw>
            </a:effectLst>
          </p:spPr>
          <p:txBody>
            <a:bodyPr wrap="none" anchor="ct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3366"/>
                </a:solidFill>
                <a:effectLst/>
                <a:uLnTx/>
                <a:uFillTx/>
                <a:latin typeface="Arial" panose="020B0604020202090204" pitchFamily="34" charset="0"/>
                <a:ea typeface="宋体" pitchFamily="2" charset="-122"/>
                <a:cs typeface="+mn-cs"/>
              </a:endParaRPr>
            </a:p>
          </p:txBody>
        </p:sp>
        <p:sp>
          <p:nvSpPr>
            <p:cNvPr id="160786" name="Rectangle 5"/>
            <p:cNvSpPr>
              <a:spLocks noChangeArrowheads="1"/>
            </p:cNvSpPr>
            <p:nvPr/>
          </p:nvSpPr>
          <p:spPr bwMode="auto">
            <a:xfrm>
              <a:off x="1088" y="527"/>
              <a:ext cx="907" cy="1179"/>
            </a:xfrm>
            <a:prstGeom prst="rect">
              <a:avLst/>
            </a:prstGeom>
            <a:noFill/>
            <a:ln w="28575" cap="sq" algn="ctr">
              <a:solidFill>
                <a:srgbClr val="CC0000"/>
              </a:solidFill>
              <a:miter lim="800000"/>
            </a:ln>
            <a:effectLst>
              <a:prstShdw prst="shdw17" dist="17961" dir="2700000">
                <a:srgbClr val="7A0000"/>
              </a:prstShdw>
            </a:effectLst>
            <a:extLst>
              <a:ext uri="{909E8E84-426E-40DD-AFC4-6F175D3DCCD1}">
                <a14:hiddenFill xmlns:a14="http://schemas.microsoft.com/office/drawing/2010/main">
                  <a:solidFill>
                    <a:schemeClr val="accent1"/>
                  </a:solidFill>
                </a14:hiddenFill>
              </a:ext>
            </a:extLst>
          </p:spPr>
          <p:txBody>
            <a:bodyPr wrap="none" anchor="ct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3366"/>
                </a:solidFill>
                <a:effectLst/>
                <a:uLnTx/>
                <a:uFillTx/>
                <a:latin typeface="Arial" panose="020B0604020202090204" pitchFamily="34" charset="0"/>
                <a:ea typeface="宋体" pitchFamily="2" charset="-122"/>
                <a:cs typeface="+mn-cs"/>
              </a:endParaRPr>
            </a:p>
          </p:txBody>
        </p:sp>
        <p:sp>
          <p:nvSpPr>
            <p:cNvPr id="160787" name="Line 6"/>
            <p:cNvSpPr>
              <a:spLocks noChangeShapeType="1"/>
            </p:cNvSpPr>
            <p:nvPr/>
          </p:nvSpPr>
          <p:spPr bwMode="auto">
            <a:xfrm>
              <a:off x="1088" y="935"/>
              <a:ext cx="0" cy="363"/>
            </a:xfrm>
            <a:prstGeom prst="line">
              <a:avLst/>
            </a:prstGeom>
            <a:noFill/>
            <a:ln w="38100" cap="sq">
              <a:solidFill>
                <a:srgbClr val="FF9900"/>
              </a:solidFill>
              <a:round/>
            </a:ln>
            <a:effectLst>
              <a:prstShdw prst="shdw17" dist="17961" dir="2700000">
                <a:srgbClr val="995C00"/>
              </a:prstShdw>
            </a:effectLst>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3366"/>
                </a:solidFill>
                <a:effectLst/>
                <a:uLnTx/>
                <a:uFillTx/>
                <a:latin typeface="Arial" panose="020B0604020202090204" pitchFamily="34" charset="0"/>
                <a:ea typeface="+mn-ea"/>
                <a:cs typeface="+mn-cs"/>
              </a:endParaRPr>
            </a:p>
          </p:txBody>
        </p:sp>
        <p:sp>
          <p:nvSpPr>
            <p:cNvPr id="160788" name="Line 7"/>
            <p:cNvSpPr>
              <a:spLocks noChangeShapeType="1"/>
            </p:cNvSpPr>
            <p:nvPr/>
          </p:nvSpPr>
          <p:spPr bwMode="auto">
            <a:xfrm>
              <a:off x="1973" y="527"/>
              <a:ext cx="1315" cy="0"/>
            </a:xfrm>
            <a:prstGeom prst="line">
              <a:avLst/>
            </a:prstGeom>
            <a:noFill/>
            <a:ln w="28575" cap="sq">
              <a:solidFill>
                <a:srgbClr val="CC0000"/>
              </a:solidFill>
              <a:round/>
              <a:headEnd type="oval" w="med" len="med"/>
              <a:tailEnd type="oval" w="med" len="med"/>
            </a:ln>
            <a:effectLst>
              <a:prstShdw prst="shdw17" dist="17961" dir="2700000">
                <a:srgbClr val="7A0000"/>
              </a:prstShdw>
            </a:effectLst>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3366"/>
                </a:solidFill>
                <a:effectLst/>
                <a:uLnTx/>
                <a:uFillTx/>
                <a:latin typeface="Arial" panose="020B0604020202090204" pitchFamily="34" charset="0"/>
                <a:ea typeface="+mn-ea"/>
                <a:cs typeface="+mn-cs"/>
              </a:endParaRPr>
            </a:p>
          </p:txBody>
        </p:sp>
        <p:sp>
          <p:nvSpPr>
            <p:cNvPr id="160789" name="Text Box 8"/>
            <p:cNvSpPr txBox="1">
              <a:spLocks noChangeArrowheads="1"/>
            </p:cNvSpPr>
            <p:nvPr/>
          </p:nvSpPr>
          <p:spPr bwMode="auto">
            <a:xfrm>
              <a:off x="3334" y="663"/>
              <a:ext cx="317" cy="329"/>
            </a:xfrm>
            <a:prstGeom prst="rect">
              <a:avLst/>
            </a:prstGeom>
            <a:noFill/>
            <a:ln>
              <a:noFill/>
            </a:ln>
            <a:effectLst>
              <a:prstShdw prst="shdw17" dist="17961" dir="2700000">
                <a:srgbClr val="3D5C99"/>
              </a:prstShdw>
            </a:effectLst>
            <a:extLst>
              <a:ext uri="{909E8E84-426E-40DD-AFC4-6F175D3DCCD1}">
                <a14:hiddenFill xmlns:a14="http://schemas.microsoft.com/office/drawing/2010/main">
                  <a:blipFill dpi="0" rotWithShape="0">
                    <a:blip r:embed="rId1"/>
                    <a:srcRect/>
                    <a:tile tx="0" ty="0" sx="100000" sy="100000" flip="none" algn="tl"/>
                  </a:blipFill>
                </a14:hiddenFill>
              </a:ext>
              <a:ext uri="{91240B29-F687-4F45-9708-019B960494DF}">
                <a14:hiddenLine xmlns:a14="http://schemas.microsoft.com/office/drawing/2010/main" w="28575">
                  <a:solidFill>
                    <a:schemeClr val="bg1"/>
                  </a:solidFill>
                  <a:miter lim="800000"/>
                  <a:headEnd/>
                  <a:tailEnd/>
                </a14:hiddenLine>
              </a:ext>
            </a:extLst>
          </p:spPr>
          <p:txBody>
            <a:bodyP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800" b="1" i="0" u="none" strike="noStrike" kern="1200" cap="none" spc="0" normalizeH="0" baseline="0" noProof="0">
                  <a:ln>
                    <a:noFill/>
                  </a:ln>
                  <a:solidFill>
                    <a:srgbClr val="003366"/>
                  </a:solidFill>
                  <a:effectLst/>
                  <a:uLnTx/>
                  <a:uFillTx/>
                  <a:latin typeface="Times New Roman" panose="02020503050405090304" pitchFamily="18" charset="0"/>
                  <a:ea typeface="仿宋_GB2312" pitchFamily="49" charset="-122"/>
                  <a:cs typeface="+mn-cs"/>
                  <a:sym typeface="Symbol" panose="05050102010706020507" pitchFamily="18" charset="2"/>
                </a:rPr>
                <a:t>+</a:t>
              </a:r>
              <a:endParaRPr kumimoji="1" lang="en-US" altLang="zh-CN" sz="2400" b="1" i="0" u="none" strike="noStrike" kern="1200" cap="none" spc="0" normalizeH="0" baseline="0" noProof="0">
                <a:ln>
                  <a:noFill/>
                </a:ln>
                <a:solidFill>
                  <a:srgbClr val="003366"/>
                </a:solidFill>
                <a:effectLst/>
                <a:uLnTx/>
                <a:uFillTx/>
                <a:latin typeface="Times New Roman" panose="02020503050405090304" pitchFamily="18" charset="0"/>
                <a:ea typeface="仿宋_GB2312" pitchFamily="49" charset="-122"/>
                <a:cs typeface="+mn-cs"/>
                <a:sym typeface="Symbol" panose="05050102010706020507" pitchFamily="18" charset="2"/>
              </a:endParaRPr>
            </a:p>
          </p:txBody>
        </p:sp>
        <p:sp>
          <p:nvSpPr>
            <p:cNvPr id="160790" name="Text Box 9"/>
            <p:cNvSpPr txBox="1">
              <a:spLocks noChangeArrowheads="1"/>
            </p:cNvSpPr>
            <p:nvPr/>
          </p:nvSpPr>
          <p:spPr bwMode="auto">
            <a:xfrm flipV="1">
              <a:off x="680" y="663"/>
              <a:ext cx="317" cy="329"/>
            </a:xfrm>
            <a:prstGeom prst="rect">
              <a:avLst/>
            </a:prstGeom>
            <a:noFill/>
            <a:ln>
              <a:noFill/>
            </a:ln>
            <a:effectLst>
              <a:prstShdw prst="shdw17" dist="17961" dir="2700000">
                <a:srgbClr val="3D5C99"/>
              </a:prstShdw>
            </a:effectLst>
            <a:extLst>
              <a:ext uri="{909E8E84-426E-40DD-AFC4-6F175D3DCCD1}">
                <a14:hiddenFill xmlns:a14="http://schemas.microsoft.com/office/drawing/2010/main">
                  <a:blipFill dpi="0" rotWithShape="0">
                    <a:blip r:embed="rId1"/>
                    <a:srcRect/>
                    <a:tile tx="0" ty="0" sx="100000" sy="100000" flip="none" algn="tl"/>
                  </a:blipFill>
                </a14:hiddenFill>
              </a:ext>
              <a:ext uri="{91240B29-F687-4F45-9708-019B960494DF}">
                <a14:hiddenLine xmlns:a14="http://schemas.microsoft.com/office/drawing/2010/main" w="28575">
                  <a:solidFill>
                    <a:schemeClr val="bg1"/>
                  </a:solidFill>
                  <a:miter lim="800000"/>
                  <a:headEnd/>
                  <a:tailEnd/>
                </a14:hiddenLine>
              </a:ext>
            </a:extLst>
          </p:spPr>
          <p:txBody>
            <a:bodyP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800" b="1" i="0" u="none" strike="noStrike" kern="1200" cap="none" spc="0" normalizeH="0" baseline="0" noProof="0">
                  <a:ln>
                    <a:noFill/>
                  </a:ln>
                  <a:solidFill>
                    <a:srgbClr val="003366"/>
                  </a:solidFill>
                  <a:effectLst/>
                  <a:uLnTx/>
                  <a:uFillTx/>
                  <a:latin typeface="Times New Roman" panose="02020503050405090304" pitchFamily="18" charset="0"/>
                  <a:ea typeface="仿宋_GB2312" pitchFamily="49" charset="-122"/>
                  <a:cs typeface="+mn-cs"/>
                  <a:sym typeface="Symbol" panose="05050102010706020507" pitchFamily="18" charset="2"/>
                </a:rPr>
                <a:t>+</a:t>
              </a:r>
              <a:endParaRPr kumimoji="1" lang="en-US" altLang="zh-CN" sz="2400" b="1" i="0" u="none" strike="noStrike" kern="1200" cap="none" spc="0" normalizeH="0" baseline="0" noProof="0">
                <a:ln>
                  <a:noFill/>
                </a:ln>
                <a:solidFill>
                  <a:srgbClr val="003366"/>
                </a:solidFill>
                <a:effectLst/>
                <a:uLnTx/>
                <a:uFillTx/>
                <a:latin typeface="Times New Roman" panose="02020503050405090304" pitchFamily="18" charset="0"/>
                <a:ea typeface="仿宋_GB2312" pitchFamily="49" charset="-122"/>
                <a:cs typeface="+mn-cs"/>
                <a:sym typeface="Symbol" panose="05050102010706020507" pitchFamily="18" charset="2"/>
              </a:endParaRPr>
            </a:p>
          </p:txBody>
        </p:sp>
        <p:sp>
          <p:nvSpPr>
            <p:cNvPr id="160791" name="Text Box 10"/>
            <p:cNvSpPr txBox="1">
              <a:spLocks noChangeArrowheads="1"/>
            </p:cNvSpPr>
            <p:nvPr/>
          </p:nvSpPr>
          <p:spPr bwMode="auto">
            <a:xfrm>
              <a:off x="726" y="1253"/>
              <a:ext cx="227" cy="329"/>
            </a:xfrm>
            <a:prstGeom prst="rect">
              <a:avLst/>
            </a:prstGeom>
            <a:noFill/>
            <a:ln>
              <a:noFill/>
            </a:ln>
            <a:effectLst>
              <a:prstShdw prst="shdw17" dist="17961" dir="2700000">
                <a:srgbClr val="3D5C99"/>
              </a:prstShdw>
            </a:effectLst>
            <a:extLst>
              <a:ext uri="{909E8E84-426E-40DD-AFC4-6F175D3DCCD1}">
                <a14:hiddenFill xmlns:a14="http://schemas.microsoft.com/office/drawing/2010/main">
                  <a:blipFill dpi="0" rotWithShape="0">
                    <a:blip r:embed="rId1"/>
                    <a:srcRect/>
                    <a:tile tx="0" ty="0" sx="100000" sy="100000" flip="none" algn="tl"/>
                  </a:blipFill>
                </a14:hiddenFill>
              </a:ext>
              <a:ext uri="{91240B29-F687-4F45-9708-019B960494DF}">
                <a14:hiddenLine xmlns:a14="http://schemas.microsoft.com/office/drawing/2010/main" w="28575">
                  <a:solidFill>
                    <a:schemeClr val="bg1"/>
                  </a:solidFill>
                  <a:miter lim="800000"/>
                  <a:headEnd/>
                  <a:tailEnd/>
                </a14:hiddenLine>
              </a:ext>
            </a:extLst>
          </p:spPr>
          <p:txBody>
            <a:bodyP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800" b="1" i="0" u="none" strike="noStrike" kern="1200" cap="none" spc="0" normalizeH="0" baseline="0" noProof="0">
                  <a:ln>
                    <a:noFill/>
                  </a:ln>
                  <a:solidFill>
                    <a:srgbClr val="000000"/>
                  </a:solidFill>
                  <a:effectLst/>
                  <a:uLnTx/>
                  <a:uFillTx/>
                  <a:latin typeface="Times New Roman" panose="02020503050405090304" pitchFamily="18" charset="0"/>
                  <a:ea typeface="仿宋_GB2312" pitchFamily="49" charset="-122"/>
                  <a:cs typeface="+mn-cs"/>
                  <a:sym typeface="Symbol" panose="05050102010706020507" pitchFamily="18" charset="2"/>
                </a:rPr>
                <a:t>-</a:t>
              </a:r>
              <a:endParaRPr kumimoji="1" lang="en-US" altLang="zh-CN" sz="2400" b="1" i="0" u="none" strike="noStrike" kern="1200" cap="none" spc="0" normalizeH="0" baseline="0" noProof="0">
                <a:ln>
                  <a:noFill/>
                </a:ln>
                <a:solidFill>
                  <a:srgbClr val="000000"/>
                </a:solidFill>
                <a:effectLst/>
                <a:uLnTx/>
                <a:uFillTx/>
                <a:latin typeface="Times New Roman" panose="02020503050405090304" pitchFamily="18" charset="0"/>
                <a:ea typeface="仿宋_GB2312" pitchFamily="49" charset="-122"/>
                <a:cs typeface="+mn-cs"/>
                <a:sym typeface="Symbol" panose="05050102010706020507" pitchFamily="18" charset="2"/>
              </a:endParaRPr>
            </a:p>
          </p:txBody>
        </p:sp>
        <p:sp>
          <p:nvSpPr>
            <p:cNvPr id="160792" name="Text Box 11"/>
            <p:cNvSpPr txBox="1">
              <a:spLocks noChangeArrowheads="1"/>
            </p:cNvSpPr>
            <p:nvPr/>
          </p:nvSpPr>
          <p:spPr bwMode="auto">
            <a:xfrm>
              <a:off x="3334" y="1253"/>
              <a:ext cx="295" cy="329"/>
            </a:xfrm>
            <a:prstGeom prst="rect">
              <a:avLst/>
            </a:prstGeom>
            <a:noFill/>
            <a:ln>
              <a:noFill/>
            </a:ln>
            <a:effectLst>
              <a:prstShdw prst="shdw17" dist="17961" dir="2700000">
                <a:srgbClr val="3D5C99"/>
              </a:prstShdw>
            </a:effectLst>
            <a:extLst>
              <a:ext uri="{909E8E84-426E-40DD-AFC4-6F175D3DCCD1}">
                <a14:hiddenFill xmlns:a14="http://schemas.microsoft.com/office/drawing/2010/main">
                  <a:blipFill dpi="0" rotWithShape="0">
                    <a:blip r:embed="rId1"/>
                    <a:srcRect/>
                    <a:tile tx="0" ty="0" sx="100000" sy="100000" flip="none" algn="tl"/>
                  </a:blipFill>
                </a14:hiddenFill>
              </a:ext>
              <a:ext uri="{91240B29-F687-4F45-9708-019B960494DF}">
                <a14:hiddenLine xmlns:a14="http://schemas.microsoft.com/office/drawing/2010/main" w="28575">
                  <a:solidFill>
                    <a:schemeClr val="bg1"/>
                  </a:solidFill>
                  <a:miter lim="800000"/>
                  <a:headEnd/>
                  <a:tailEnd/>
                </a14:hiddenLine>
              </a:ext>
            </a:extLst>
          </p:spPr>
          <p:txBody>
            <a:bodyP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zh-CN" altLang="en-US" sz="2800" b="1" i="0" u="none" strike="noStrike" kern="1200" cap="none" spc="0" normalizeH="0" baseline="0" noProof="0">
                  <a:ln>
                    <a:noFill/>
                  </a:ln>
                  <a:solidFill>
                    <a:srgbClr val="003366"/>
                  </a:solidFill>
                  <a:effectLst/>
                  <a:uLnTx/>
                  <a:uFillTx/>
                  <a:latin typeface="Times New Roman" panose="02020503050405090304" pitchFamily="18" charset="0"/>
                  <a:ea typeface="仿宋_GB2312" pitchFamily="49" charset="-122"/>
                  <a:cs typeface="+mn-cs"/>
                  <a:sym typeface="Symbol" panose="05050102010706020507" pitchFamily="18" charset="2"/>
                </a:rPr>
                <a:t>－</a:t>
              </a:r>
              <a:endParaRPr kumimoji="1" lang="zh-CN" altLang="en-US" sz="2400" b="1" i="0" u="none" strike="noStrike" kern="1200" cap="none" spc="0" normalizeH="0" baseline="0" noProof="0">
                <a:ln>
                  <a:noFill/>
                </a:ln>
                <a:solidFill>
                  <a:srgbClr val="003366"/>
                </a:solidFill>
                <a:effectLst/>
                <a:uLnTx/>
                <a:uFillTx/>
                <a:latin typeface="Times New Roman" panose="02020503050405090304" pitchFamily="18" charset="0"/>
                <a:ea typeface="仿宋_GB2312" pitchFamily="49" charset="-122"/>
                <a:cs typeface="+mn-cs"/>
                <a:sym typeface="Symbol" panose="05050102010706020507" pitchFamily="18" charset="2"/>
              </a:endParaRPr>
            </a:p>
          </p:txBody>
        </p:sp>
        <p:sp>
          <p:nvSpPr>
            <p:cNvPr id="160793" name="Line 12"/>
            <p:cNvSpPr>
              <a:spLocks noChangeShapeType="1"/>
            </p:cNvSpPr>
            <p:nvPr/>
          </p:nvSpPr>
          <p:spPr bwMode="auto">
            <a:xfrm flipV="1">
              <a:off x="1519" y="618"/>
              <a:ext cx="363" cy="0"/>
            </a:xfrm>
            <a:prstGeom prst="line">
              <a:avLst/>
            </a:prstGeom>
            <a:noFill/>
            <a:ln w="38100" cap="sq">
              <a:solidFill>
                <a:srgbClr val="00FFFF"/>
              </a:solidFill>
              <a:round/>
              <a:tailEnd type="triangle" w="med" len="med"/>
            </a:ln>
            <a:effectLst>
              <a:prstShdw prst="shdw17" dist="17961" dir="2700000">
                <a:srgbClr val="009999"/>
              </a:prstShdw>
            </a:effectLst>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3366"/>
                </a:solidFill>
                <a:effectLst/>
                <a:uLnTx/>
                <a:uFillTx/>
                <a:latin typeface="Arial" panose="020B0604020202090204" pitchFamily="34" charset="0"/>
                <a:ea typeface="+mn-ea"/>
                <a:cs typeface="+mn-cs"/>
              </a:endParaRPr>
            </a:p>
          </p:txBody>
        </p:sp>
        <p:sp>
          <p:nvSpPr>
            <p:cNvPr id="160794" name="Text Box 13"/>
            <p:cNvSpPr txBox="1">
              <a:spLocks noChangeArrowheads="1"/>
            </p:cNvSpPr>
            <p:nvPr/>
          </p:nvSpPr>
          <p:spPr bwMode="auto">
            <a:xfrm>
              <a:off x="2200" y="618"/>
              <a:ext cx="408" cy="290"/>
            </a:xfrm>
            <a:prstGeom prst="rect">
              <a:avLst/>
            </a:prstGeom>
            <a:noFill/>
            <a:ln>
              <a:noFill/>
            </a:ln>
            <a:effectLst>
              <a:prstShdw prst="shdw17" dist="17961" dir="2700000">
                <a:srgbClr val="3D5C99"/>
              </a:prstShdw>
            </a:effectLst>
            <a:extLst>
              <a:ext uri="{909E8E84-426E-40DD-AFC4-6F175D3DCCD1}">
                <a14:hiddenFill xmlns:a14="http://schemas.microsoft.com/office/drawing/2010/main">
                  <a:blipFill dpi="0" rotWithShape="0">
                    <a:blip r:embed="rId1"/>
                    <a:srcRect/>
                    <a:tile tx="0" ty="0" sx="100000" sy="100000" flip="none" algn="tl"/>
                  </a:blipFill>
                </a14:hiddenFill>
              </a:ext>
              <a:ext uri="{91240B29-F687-4F45-9708-019B960494DF}">
                <a14:hiddenLine xmlns:a14="http://schemas.microsoft.com/office/drawing/2010/main" w="28575">
                  <a:solidFill>
                    <a:schemeClr val="bg1"/>
                  </a:solidFill>
                  <a:miter lim="800000"/>
                  <a:headEnd/>
                  <a:tailEnd/>
                </a14:hiddenLine>
              </a:ext>
            </a:extLst>
          </p:spPr>
          <p:txBody>
            <a:bodyP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zh-CN" altLang="en-US" sz="2400" b="1" i="0" u="none" strike="noStrike" kern="1200" cap="none" spc="0" normalizeH="0" baseline="0" noProof="0">
                  <a:ln>
                    <a:noFill/>
                  </a:ln>
                  <a:solidFill>
                    <a:srgbClr val="003366"/>
                  </a:solidFill>
                  <a:effectLst/>
                  <a:uLnTx/>
                  <a:uFillTx/>
                  <a:latin typeface="Times New Roman" panose="02020503050405090304" pitchFamily="18" charset="0"/>
                  <a:ea typeface="仿宋_GB2312" pitchFamily="49" charset="-122"/>
                  <a:cs typeface="+mn-cs"/>
                  <a:sym typeface="Symbol" panose="05050102010706020507" pitchFamily="18" charset="2"/>
                </a:rPr>
                <a:t></a:t>
              </a:r>
              <a:r>
                <a:rPr kumimoji="1" lang="en-US" altLang="zh-CN" sz="2400" b="1" i="0" u="none" strike="noStrike" kern="1200" cap="none" spc="0" normalizeH="0" baseline="0" noProof="0">
                  <a:ln>
                    <a:noFill/>
                  </a:ln>
                  <a:solidFill>
                    <a:srgbClr val="003366"/>
                  </a:solidFill>
                  <a:effectLst/>
                  <a:uLnTx/>
                  <a:uFillTx/>
                  <a:latin typeface="Times New Roman" panose="02020503050405090304" pitchFamily="18" charset="0"/>
                  <a:ea typeface="仿宋_GB2312" pitchFamily="49" charset="-122"/>
                  <a:cs typeface="+mn-cs"/>
                  <a:sym typeface="Symbol" panose="05050102010706020507" pitchFamily="18" charset="2"/>
                </a:rPr>
                <a:t>I</a:t>
              </a:r>
              <a:r>
                <a:rPr kumimoji="1" lang="en-US" altLang="zh-CN" sz="2400" b="1" i="0" u="none" strike="noStrike" kern="1200" cap="none" spc="0" normalizeH="0" baseline="-25000" noProof="0">
                  <a:ln>
                    <a:noFill/>
                  </a:ln>
                  <a:solidFill>
                    <a:srgbClr val="003366"/>
                  </a:solidFill>
                  <a:effectLst/>
                  <a:uLnTx/>
                  <a:uFillTx/>
                  <a:latin typeface="Times New Roman" panose="02020503050405090304" pitchFamily="18" charset="0"/>
                  <a:ea typeface="仿宋_GB2312" pitchFamily="49" charset="-122"/>
                  <a:cs typeface="+mn-cs"/>
                  <a:sym typeface="Symbol" panose="05050102010706020507" pitchFamily="18" charset="2"/>
                </a:rPr>
                <a:t>1</a:t>
              </a:r>
              <a:endParaRPr kumimoji="1" lang="en-US" altLang="zh-CN" sz="2400" b="1" i="0" u="none" strike="noStrike" kern="1200" cap="none" spc="0" normalizeH="0" baseline="-25000" noProof="0">
                <a:ln>
                  <a:noFill/>
                </a:ln>
                <a:solidFill>
                  <a:srgbClr val="003366"/>
                </a:solidFill>
                <a:effectLst/>
                <a:uLnTx/>
                <a:uFillTx/>
                <a:latin typeface="Times New Roman" panose="02020503050405090304" pitchFamily="18" charset="0"/>
                <a:ea typeface="仿宋_GB2312" pitchFamily="49" charset="-122"/>
                <a:cs typeface="+mn-cs"/>
                <a:sym typeface="Symbol" panose="05050102010706020507" pitchFamily="18" charset="2"/>
              </a:endParaRPr>
            </a:p>
          </p:txBody>
        </p:sp>
        <p:sp>
          <p:nvSpPr>
            <p:cNvPr id="160795" name="Text Box 14"/>
            <p:cNvSpPr txBox="1">
              <a:spLocks noChangeArrowheads="1"/>
            </p:cNvSpPr>
            <p:nvPr/>
          </p:nvSpPr>
          <p:spPr bwMode="auto">
            <a:xfrm>
              <a:off x="3379" y="981"/>
              <a:ext cx="544" cy="329"/>
            </a:xfrm>
            <a:prstGeom prst="rect">
              <a:avLst/>
            </a:prstGeom>
            <a:noFill/>
            <a:ln>
              <a:noFill/>
            </a:ln>
            <a:effectLst>
              <a:prstShdw prst="shdw17" dist="17961" dir="2700000">
                <a:srgbClr val="3D5C99"/>
              </a:prstShdw>
            </a:effectLst>
            <a:extLst>
              <a:ext uri="{909E8E84-426E-40DD-AFC4-6F175D3DCCD1}">
                <a14:hiddenFill xmlns:a14="http://schemas.microsoft.com/office/drawing/2010/main">
                  <a:blipFill dpi="0" rotWithShape="0">
                    <a:blip r:embed="rId1"/>
                    <a:srcRect/>
                    <a:tile tx="0" ty="0" sx="100000" sy="100000" flip="none" algn="tl"/>
                  </a:blipFill>
                </a14:hiddenFill>
              </a:ext>
              <a:ext uri="{91240B29-F687-4F45-9708-019B960494DF}">
                <a14:hiddenLine xmlns:a14="http://schemas.microsoft.com/office/drawing/2010/main" w="28575">
                  <a:solidFill>
                    <a:schemeClr val="bg1"/>
                  </a:solidFill>
                  <a:miter lim="800000"/>
                  <a:headEnd/>
                  <a:tailEnd/>
                </a14:hiddenLine>
              </a:ext>
            </a:extLst>
          </p:spPr>
          <p:txBody>
            <a:bodyP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800" b="1" i="1" u="none" strike="noStrike" kern="1200" cap="none" spc="0" normalizeH="0" baseline="0" noProof="0">
                  <a:ln>
                    <a:noFill/>
                  </a:ln>
                  <a:solidFill>
                    <a:srgbClr val="003366"/>
                  </a:solidFill>
                  <a:effectLst/>
                  <a:uLnTx/>
                  <a:uFillTx/>
                  <a:latin typeface="Times New Roman" panose="02020503050405090304" pitchFamily="18" charset="0"/>
                  <a:ea typeface="仿宋_GB2312" pitchFamily="49" charset="-122"/>
                  <a:cs typeface="+mn-cs"/>
                  <a:sym typeface="Symbol" panose="05050102010706020507" pitchFamily="18" charset="2"/>
                </a:rPr>
                <a:t>U</a:t>
              </a:r>
              <a:r>
                <a:rPr kumimoji="1" lang="en-US" altLang="zh-CN" sz="2800" b="1" i="0" u="none" strike="noStrike" kern="1200" cap="none" spc="0" normalizeH="0" baseline="0" noProof="0">
                  <a:ln>
                    <a:noFill/>
                  </a:ln>
                  <a:solidFill>
                    <a:srgbClr val="003366"/>
                  </a:solidFill>
                  <a:effectLst/>
                  <a:uLnTx/>
                  <a:uFillTx/>
                  <a:latin typeface="Times New Roman" panose="02020503050405090304" pitchFamily="18" charset="0"/>
                  <a:ea typeface="仿宋_GB2312" pitchFamily="49" charset="-122"/>
                  <a:cs typeface="+mn-cs"/>
                  <a:sym typeface="Symbol" panose="05050102010706020507" pitchFamily="18" charset="2"/>
                </a:rPr>
                <a:t>=?</a:t>
              </a:r>
              <a:endParaRPr kumimoji="1" lang="en-US" altLang="zh-CN" sz="2400" b="1" i="0" u="none" strike="noStrike" kern="1200" cap="none" spc="0" normalizeH="0" baseline="0" noProof="0">
                <a:ln>
                  <a:noFill/>
                </a:ln>
                <a:solidFill>
                  <a:srgbClr val="FFFF00"/>
                </a:solidFill>
                <a:effectLst/>
                <a:uLnTx/>
                <a:uFillTx/>
                <a:latin typeface="Times New Roman" panose="02020503050405090304" pitchFamily="18" charset="0"/>
                <a:ea typeface="仿宋_GB2312" pitchFamily="49" charset="-122"/>
                <a:cs typeface="+mn-cs"/>
                <a:sym typeface="Symbol" panose="05050102010706020507" pitchFamily="18" charset="2"/>
              </a:endParaRPr>
            </a:p>
          </p:txBody>
        </p:sp>
        <p:sp>
          <p:nvSpPr>
            <p:cNvPr id="160796" name="Line 15"/>
            <p:cNvSpPr>
              <a:spLocks noChangeShapeType="1"/>
            </p:cNvSpPr>
            <p:nvPr/>
          </p:nvSpPr>
          <p:spPr bwMode="auto">
            <a:xfrm flipH="1" flipV="1">
              <a:off x="2154" y="618"/>
              <a:ext cx="318" cy="1"/>
            </a:xfrm>
            <a:prstGeom prst="line">
              <a:avLst/>
            </a:prstGeom>
            <a:noFill/>
            <a:ln w="28575" cap="sq">
              <a:solidFill>
                <a:srgbClr val="00FFFF"/>
              </a:solidFill>
              <a:round/>
              <a:tailEnd type="triangle" w="med" len="med"/>
            </a:ln>
            <a:effectLst>
              <a:prstShdw prst="shdw17" dist="17961" dir="2700000">
                <a:srgbClr val="009999"/>
              </a:prstShdw>
            </a:effectLst>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3366"/>
                </a:solidFill>
                <a:effectLst/>
                <a:uLnTx/>
                <a:uFillTx/>
                <a:latin typeface="Arial" panose="020B0604020202090204" pitchFamily="34" charset="0"/>
                <a:ea typeface="+mn-ea"/>
                <a:cs typeface="+mn-cs"/>
              </a:endParaRPr>
            </a:p>
          </p:txBody>
        </p:sp>
        <p:sp>
          <p:nvSpPr>
            <p:cNvPr id="160797" name="Text Box 16"/>
            <p:cNvSpPr txBox="1">
              <a:spLocks noChangeArrowheads="1"/>
            </p:cNvSpPr>
            <p:nvPr/>
          </p:nvSpPr>
          <p:spPr bwMode="auto">
            <a:xfrm>
              <a:off x="680" y="255"/>
              <a:ext cx="318" cy="290"/>
            </a:xfrm>
            <a:prstGeom prst="rect">
              <a:avLst/>
            </a:prstGeom>
            <a:noFill/>
            <a:ln>
              <a:noFill/>
            </a:ln>
            <a:effectLst>
              <a:prstShdw prst="shdw17" dist="17961" dir="2700000">
                <a:srgbClr val="3D5C99"/>
              </a:prstShdw>
            </a:effectLst>
            <a:extLst>
              <a:ext uri="{909E8E84-426E-40DD-AFC4-6F175D3DCCD1}">
                <a14:hiddenFill xmlns:a14="http://schemas.microsoft.com/office/drawing/2010/main">
                  <a:blipFill dpi="0" rotWithShape="0">
                    <a:blip r:embed="rId1"/>
                    <a:srcRect/>
                    <a:tile tx="0" ty="0" sx="100000" sy="100000" flip="none" algn="tl"/>
                  </a:blipFill>
                </a14:hiddenFill>
              </a:ext>
              <a:ext uri="{91240B29-F687-4F45-9708-019B960494DF}">
                <a14:hiddenLine xmlns:a14="http://schemas.microsoft.com/office/drawing/2010/main" w="28575">
                  <a:solidFill>
                    <a:schemeClr val="bg1"/>
                  </a:solidFill>
                  <a:miter lim="800000"/>
                  <a:headEnd/>
                  <a:tailEnd/>
                </a14:hiddenLine>
              </a:ext>
            </a:extLst>
          </p:spPr>
          <p:txBody>
            <a:bodyP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a:ln>
                    <a:noFill/>
                  </a:ln>
                  <a:solidFill>
                    <a:srgbClr val="000000"/>
                  </a:solidFill>
                  <a:effectLst/>
                  <a:uLnTx/>
                  <a:uFillTx/>
                  <a:latin typeface="Times New Roman" panose="02020503050405090304" pitchFamily="18" charset="0"/>
                  <a:ea typeface="仿宋_GB2312" pitchFamily="49" charset="-122"/>
                  <a:cs typeface="+mn-cs"/>
                  <a:sym typeface="Symbol" panose="05050102010706020507" pitchFamily="18" charset="2"/>
                </a:rPr>
                <a:t>8.</a:t>
              </a:r>
              <a:endParaRPr kumimoji="1" lang="en-US" altLang="zh-CN" sz="2400" b="1" i="0" u="none" strike="noStrike" kern="1200" cap="none" spc="0" normalizeH="0" baseline="0" noProof="0">
                <a:ln>
                  <a:noFill/>
                </a:ln>
                <a:solidFill>
                  <a:srgbClr val="000000"/>
                </a:solidFill>
                <a:effectLst/>
                <a:uLnTx/>
                <a:uFillTx/>
                <a:latin typeface="Times New Roman" panose="02020503050405090304" pitchFamily="18" charset="0"/>
                <a:ea typeface="仿宋_GB2312" pitchFamily="49" charset="-122"/>
                <a:cs typeface="+mn-cs"/>
                <a:sym typeface="Symbol" panose="05050102010706020507" pitchFamily="18" charset="2"/>
              </a:endParaRPr>
            </a:p>
          </p:txBody>
        </p:sp>
        <p:sp>
          <p:nvSpPr>
            <p:cNvPr id="160798" name="Rectangle 17"/>
            <p:cNvSpPr>
              <a:spLocks noChangeArrowheads="1"/>
            </p:cNvSpPr>
            <p:nvPr/>
          </p:nvSpPr>
          <p:spPr bwMode="auto">
            <a:xfrm>
              <a:off x="1927" y="981"/>
              <a:ext cx="137" cy="272"/>
            </a:xfrm>
            <a:prstGeom prst="rect">
              <a:avLst/>
            </a:prstGeom>
            <a:solidFill>
              <a:srgbClr val="FF9900"/>
            </a:solidFill>
            <a:ln>
              <a:noFill/>
            </a:ln>
            <a:effectLst>
              <a:prstShdw prst="shdw17" dist="17961" dir="2700000">
                <a:srgbClr val="995C00"/>
              </a:prstShdw>
            </a:effectLst>
            <a:extLst>
              <a:ext uri="{91240B29-F687-4F45-9708-019B960494DF}">
                <a14:hiddenLine xmlns:a14="http://schemas.microsoft.com/office/drawing/2010/main" w="28575">
                  <a:solidFill>
                    <a:schemeClr val="bg1"/>
                  </a:solidFill>
                  <a:miter lim="800000"/>
                  <a:headEnd/>
                  <a:tailEnd/>
                </a14:hiddenLine>
              </a:ext>
            </a:extLst>
          </p:spPr>
          <p:txBody>
            <a:bodyPr wrap="none" anchor="ct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3366"/>
                </a:solidFill>
                <a:effectLst/>
                <a:uLnTx/>
                <a:uFillTx/>
                <a:latin typeface="Arial" panose="020B0604020202090204" pitchFamily="34" charset="0"/>
                <a:ea typeface="宋体" pitchFamily="2" charset="-122"/>
                <a:cs typeface="+mn-cs"/>
              </a:endParaRPr>
            </a:p>
          </p:txBody>
        </p:sp>
        <p:sp>
          <p:nvSpPr>
            <p:cNvPr id="290834" name="Rectangle 18"/>
            <p:cNvSpPr>
              <a:spLocks noChangeArrowheads="1"/>
            </p:cNvSpPr>
            <p:nvPr/>
          </p:nvSpPr>
          <p:spPr bwMode="auto">
            <a:xfrm rot="5400000">
              <a:off x="3175" y="1093"/>
              <a:ext cx="272" cy="137"/>
            </a:xfrm>
            <a:prstGeom prst="rect">
              <a:avLst/>
            </a:prstGeom>
            <a:solidFill>
              <a:schemeClr val="accent1"/>
            </a:solidFill>
            <a:ln>
              <a:noFill/>
            </a:ln>
            <a:effectLst>
              <a:prstShdw prst="shdw17" dist="17961" dir="2700000">
                <a:schemeClr val="accent1">
                  <a:gamma/>
                  <a:shade val="60000"/>
                  <a:invGamma/>
                </a:schemeClr>
              </a:prstShdw>
            </a:effectLst>
          </p:spPr>
          <p:txBody>
            <a:bodyPr wrap="none" anchor="ct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3366"/>
                </a:solidFill>
                <a:effectLst/>
                <a:uLnTx/>
                <a:uFillTx/>
                <a:latin typeface="Arial" panose="020B0604020202090204" pitchFamily="34" charset="0"/>
                <a:ea typeface="宋体" pitchFamily="2" charset="-122"/>
                <a:cs typeface="+mn-cs"/>
              </a:endParaRPr>
            </a:p>
          </p:txBody>
        </p:sp>
        <p:sp>
          <p:nvSpPr>
            <p:cNvPr id="160800" name="Text Box 19"/>
            <p:cNvSpPr txBox="1">
              <a:spLocks noChangeArrowheads="1"/>
            </p:cNvSpPr>
            <p:nvPr/>
          </p:nvSpPr>
          <p:spPr bwMode="auto">
            <a:xfrm>
              <a:off x="2880" y="981"/>
              <a:ext cx="408" cy="290"/>
            </a:xfrm>
            <a:prstGeom prst="rect">
              <a:avLst/>
            </a:prstGeom>
            <a:noFill/>
            <a:ln>
              <a:noFill/>
            </a:ln>
            <a:effectLst>
              <a:prstShdw prst="shdw17" dist="17961" dir="2700000">
                <a:srgbClr val="3D5C99"/>
              </a:prstShdw>
            </a:effectLst>
            <a:extLst>
              <a:ext uri="{909E8E84-426E-40DD-AFC4-6F175D3DCCD1}">
                <a14:hiddenFill xmlns:a14="http://schemas.microsoft.com/office/drawing/2010/main">
                  <a:blipFill dpi="0" rotWithShape="0">
                    <a:blip r:embed="rId1"/>
                    <a:srcRect/>
                    <a:tile tx="0" ty="0" sx="100000" sy="100000" flip="none" algn="tl"/>
                  </a:blipFill>
                </a14:hiddenFill>
              </a:ext>
              <a:ext uri="{91240B29-F687-4F45-9708-019B960494DF}">
                <a14:hiddenLine xmlns:a14="http://schemas.microsoft.com/office/drawing/2010/main" w="28575">
                  <a:solidFill>
                    <a:schemeClr val="bg1"/>
                  </a:solidFill>
                  <a:miter lim="800000"/>
                  <a:headEnd/>
                  <a:tailEnd/>
                </a14:hiddenLine>
              </a:ext>
            </a:extLst>
          </p:spPr>
          <p:txBody>
            <a:bodyP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a:ln>
                    <a:noFill/>
                  </a:ln>
                  <a:solidFill>
                    <a:srgbClr val="003366"/>
                  </a:solidFill>
                  <a:effectLst/>
                  <a:uLnTx/>
                  <a:uFillTx/>
                  <a:latin typeface="Times New Roman" panose="02020503050405090304" pitchFamily="18" charset="0"/>
                  <a:ea typeface="仿宋_GB2312" pitchFamily="49" charset="-122"/>
                  <a:cs typeface="+mn-cs"/>
                  <a:sym typeface="Symbol" panose="05050102010706020507" pitchFamily="18" charset="2"/>
                </a:rPr>
                <a:t>R</a:t>
              </a:r>
              <a:r>
                <a:rPr kumimoji="1" lang="en-US" altLang="zh-CN" sz="2400" b="1" i="0" u="none" strike="noStrike" kern="1200" cap="none" spc="0" normalizeH="0" baseline="-25000" noProof="0">
                  <a:ln>
                    <a:noFill/>
                  </a:ln>
                  <a:solidFill>
                    <a:srgbClr val="003366"/>
                  </a:solidFill>
                  <a:effectLst/>
                  <a:uLnTx/>
                  <a:uFillTx/>
                  <a:latin typeface="Times New Roman" panose="02020503050405090304" pitchFamily="18" charset="0"/>
                  <a:ea typeface="仿宋_GB2312" pitchFamily="49" charset="-122"/>
                  <a:cs typeface="+mn-cs"/>
                  <a:sym typeface="Symbol" panose="05050102010706020507" pitchFamily="18" charset="2"/>
                </a:rPr>
                <a:t>2</a:t>
              </a:r>
              <a:endParaRPr kumimoji="1" lang="en-US" altLang="zh-CN" sz="2400" b="1" i="0" u="none" strike="noStrike" kern="1200" cap="none" spc="0" normalizeH="0" baseline="0" noProof="0">
                <a:ln>
                  <a:noFill/>
                </a:ln>
                <a:solidFill>
                  <a:srgbClr val="FFFF00"/>
                </a:solidFill>
                <a:effectLst/>
                <a:uLnTx/>
                <a:uFillTx/>
                <a:latin typeface="Times New Roman" panose="02020503050405090304" pitchFamily="18" charset="0"/>
                <a:ea typeface="仿宋_GB2312" pitchFamily="49" charset="-122"/>
                <a:cs typeface="+mn-cs"/>
                <a:sym typeface="Symbol" panose="05050102010706020507" pitchFamily="18" charset="2"/>
              </a:endParaRPr>
            </a:p>
          </p:txBody>
        </p:sp>
        <p:sp>
          <p:nvSpPr>
            <p:cNvPr id="160801" name="Text Box 20"/>
            <p:cNvSpPr txBox="1">
              <a:spLocks noChangeArrowheads="1"/>
            </p:cNvSpPr>
            <p:nvPr/>
          </p:nvSpPr>
          <p:spPr bwMode="auto">
            <a:xfrm>
              <a:off x="1202" y="482"/>
              <a:ext cx="363" cy="290"/>
            </a:xfrm>
            <a:prstGeom prst="rect">
              <a:avLst/>
            </a:prstGeom>
            <a:noFill/>
            <a:ln>
              <a:noFill/>
            </a:ln>
            <a:effectLst>
              <a:prstShdw prst="shdw17" dist="17961" dir="2700000">
                <a:srgbClr val="3D5C99"/>
              </a:prstShdw>
            </a:effectLst>
            <a:extLst>
              <a:ext uri="{909E8E84-426E-40DD-AFC4-6F175D3DCCD1}">
                <a14:hiddenFill xmlns:a14="http://schemas.microsoft.com/office/drawing/2010/main">
                  <a:blipFill dpi="0" rotWithShape="0">
                    <a:blip r:embed="rId1"/>
                    <a:srcRect/>
                    <a:tile tx="0" ty="0" sx="100000" sy="100000" flip="none" algn="tl"/>
                  </a:blipFill>
                </a14:hiddenFill>
              </a:ext>
              <a:ext uri="{91240B29-F687-4F45-9708-019B960494DF}">
                <a14:hiddenLine xmlns:a14="http://schemas.microsoft.com/office/drawing/2010/main" w="28575">
                  <a:solidFill>
                    <a:schemeClr val="bg1"/>
                  </a:solidFill>
                  <a:miter lim="800000"/>
                  <a:headEnd/>
                  <a:tailEnd/>
                </a14:hiddenLine>
              </a:ext>
            </a:extLst>
          </p:spPr>
          <p:txBody>
            <a:bodyP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zh-CN" altLang="en-US" sz="2400" b="1" i="0" u="none" strike="noStrike" kern="1200" cap="none" spc="0" normalizeH="0" baseline="0" noProof="0">
                  <a:ln>
                    <a:noFill/>
                  </a:ln>
                  <a:solidFill>
                    <a:srgbClr val="003366"/>
                  </a:solidFill>
                  <a:effectLst/>
                  <a:uLnTx/>
                  <a:uFillTx/>
                  <a:latin typeface="Times New Roman" panose="02020503050405090304" pitchFamily="18" charset="0"/>
                  <a:ea typeface="仿宋_GB2312" pitchFamily="49" charset="-122"/>
                  <a:cs typeface="+mn-cs"/>
                  <a:sym typeface="Symbol" panose="05050102010706020507" pitchFamily="18" charset="2"/>
                </a:rPr>
                <a:t> </a:t>
              </a:r>
              <a:r>
                <a:rPr kumimoji="1" lang="en-US" altLang="zh-CN" sz="2400" b="1" i="0" u="none" strike="noStrike" kern="1200" cap="none" spc="0" normalizeH="0" baseline="0" noProof="0">
                  <a:ln>
                    <a:noFill/>
                  </a:ln>
                  <a:solidFill>
                    <a:srgbClr val="003366"/>
                  </a:solidFill>
                  <a:effectLst/>
                  <a:uLnTx/>
                  <a:uFillTx/>
                  <a:latin typeface="Times New Roman" panose="02020503050405090304" pitchFamily="18" charset="0"/>
                  <a:ea typeface="仿宋_GB2312" pitchFamily="49" charset="-122"/>
                  <a:cs typeface="+mn-cs"/>
                  <a:sym typeface="Symbol" panose="05050102010706020507" pitchFamily="18" charset="2"/>
                </a:rPr>
                <a:t>I</a:t>
              </a:r>
              <a:r>
                <a:rPr kumimoji="1" lang="en-US" altLang="zh-CN" sz="2400" b="1" i="0" u="none" strike="noStrike" kern="1200" cap="none" spc="0" normalizeH="0" baseline="-25000" noProof="0">
                  <a:ln>
                    <a:noFill/>
                  </a:ln>
                  <a:solidFill>
                    <a:srgbClr val="003366"/>
                  </a:solidFill>
                  <a:effectLst/>
                  <a:uLnTx/>
                  <a:uFillTx/>
                  <a:latin typeface="Times New Roman" panose="02020503050405090304" pitchFamily="18" charset="0"/>
                  <a:ea typeface="仿宋_GB2312" pitchFamily="49" charset="-122"/>
                  <a:cs typeface="+mn-cs"/>
                  <a:sym typeface="Symbol" panose="05050102010706020507" pitchFamily="18" charset="2"/>
                </a:rPr>
                <a:t>1</a:t>
              </a:r>
              <a:endParaRPr kumimoji="1" lang="en-US" altLang="zh-CN" sz="2400" b="1" i="0" u="none" strike="noStrike" kern="1200" cap="none" spc="0" normalizeH="0" baseline="0" noProof="0">
                <a:ln>
                  <a:noFill/>
                </a:ln>
                <a:solidFill>
                  <a:srgbClr val="FFFF00"/>
                </a:solidFill>
                <a:effectLst/>
                <a:uLnTx/>
                <a:uFillTx/>
                <a:latin typeface="Times New Roman" panose="02020503050405090304" pitchFamily="18" charset="0"/>
                <a:ea typeface="仿宋_GB2312" pitchFamily="49" charset="-122"/>
                <a:cs typeface="+mn-cs"/>
                <a:sym typeface="Symbol" panose="05050102010706020507" pitchFamily="18" charset="2"/>
              </a:endParaRPr>
            </a:p>
          </p:txBody>
        </p:sp>
        <p:sp>
          <p:nvSpPr>
            <p:cNvPr id="160802" name="AutoShape 21"/>
            <p:cNvSpPr>
              <a:spLocks noChangeArrowheads="1"/>
            </p:cNvSpPr>
            <p:nvPr/>
          </p:nvSpPr>
          <p:spPr bwMode="auto">
            <a:xfrm>
              <a:off x="2472" y="346"/>
              <a:ext cx="363" cy="363"/>
            </a:xfrm>
            <a:prstGeom prst="diamond">
              <a:avLst/>
            </a:prstGeom>
            <a:solidFill>
              <a:schemeClr val="accent1"/>
            </a:solidFill>
            <a:ln w="38100" cap="sq" algn="ctr">
              <a:solidFill>
                <a:srgbClr val="FF9900"/>
              </a:solidFill>
              <a:miter lim="800000"/>
            </a:ln>
            <a:effectLst>
              <a:prstShdw prst="shdw17" dist="17961" dir="2700000">
                <a:srgbClr val="995C00"/>
              </a:prstShdw>
            </a:effectLst>
          </p:spPr>
          <p:txBody>
            <a:bodyPr wrap="none" anchor="ct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3366"/>
                </a:solidFill>
                <a:effectLst/>
                <a:uLnTx/>
                <a:uFillTx/>
                <a:latin typeface="Arial" panose="020B0604020202090204" pitchFamily="34" charset="0"/>
                <a:ea typeface="宋体" pitchFamily="2" charset="-122"/>
                <a:cs typeface="+mn-cs"/>
              </a:endParaRPr>
            </a:p>
          </p:txBody>
        </p:sp>
        <p:sp>
          <p:nvSpPr>
            <p:cNvPr id="160803" name="Line 22"/>
            <p:cNvSpPr>
              <a:spLocks noChangeShapeType="1"/>
            </p:cNvSpPr>
            <p:nvPr/>
          </p:nvSpPr>
          <p:spPr bwMode="auto">
            <a:xfrm>
              <a:off x="2653" y="346"/>
              <a:ext cx="0" cy="363"/>
            </a:xfrm>
            <a:prstGeom prst="line">
              <a:avLst/>
            </a:prstGeom>
            <a:noFill/>
            <a:ln w="38100" cap="sq">
              <a:solidFill>
                <a:srgbClr val="FF9900"/>
              </a:solidFill>
              <a:round/>
            </a:ln>
            <a:effectLst>
              <a:prstShdw prst="shdw17" dist="17961" dir="2700000">
                <a:srgbClr val="995C00"/>
              </a:prstShdw>
            </a:effectLst>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3366"/>
                </a:solidFill>
                <a:effectLst/>
                <a:uLnTx/>
                <a:uFillTx/>
                <a:latin typeface="Arial" panose="020B0604020202090204" pitchFamily="34" charset="0"/>
                <a:ea typeface="+mn-ea"/>
                <a:cs typeface="+mn-cs"/>
              </a:endParaRPr>
            </a:p>
          </p:txBody>
        </p:sp>
        <p:sp>
          <p:nvSpPr>
            <p:cNvPr id="160804" name="Line 23"/>
            <p:cNvSpPr>
              <a:spLocks noChangeShapeType="1"/>
            </p:cNvSpPr>
            <p:nvPr/>
          </p:nvSpPr>
          <p:spPr bwMode="auto">
            <a:xfrm>
              <a:off x="1973" y="1706"/>
              <a:ext cx="1315" cy="0"/>
            </a:xfrm>
            <a:prstGeom prst="line">
              <a:avLst/>
            </a:prstGeom>
            <a:noFill/>
            <a:ln w="28575" cap="sq">
              <a:solidFill>
                <a:srgbClr val="CC0000"/>
              </a:solidFill>
              <a:round/>
              <a:headEnd type="oval" w="med" len="med"/>
            </a:ln>
            <a:effectLst>
              <a:prstShdw prst="shdw17" dist="17961" dir="2700000">
                <a:srgbClr val="7A0000"/>
              </a:prstShdw>
            </a:effectLst>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3366"/>
                </a:solidFill>
                <a:effectLst/>
                <a:uLnTx/>
                <a:uFillTx/>
                <a:latin typeface="Arial" panose="020B0604020202090204" pitchFamily="34" charset="0"/>
                <a:ea typeface="+mn-ea"/>
                <a:cs typeface="+mn-cs"/>
              </a:endParaRPr>
            </a:p>
          </p:txBody>
        </p:sp>
        <p:sp>
          <p:nvSpPr>
            <p:cNvPr id="290840" name="Text Box 24"/>
            <p:cNvSpPr txBox="1">
              <a:spLocks noChangeArrowheads="1"/>
            </p:cNvSpPr>
            <p:nvPr/>
          </p:nvSpPr>
          <p:spPr bwMode="auto">
            <a:xfrm>
              <a:off x="1565" y="935"/>
              <a:ext cx="408" cy="290"/>
            </a:xfrm>
            <a:prstGeom prst="rect">
              <a:avLst/>
            </a:prstGeom>
            <a:solidFill>
              <a:schemeClr val="accent1"/>
            </a:solidFill>
            <a:ln>
              <a:noFill/>
            </a:ln>
            <a:effectLst>
              <a:prstShdw prst="shdw17" dist="17961" dir="2700000">
                <a:schemeClr val="accent1">
                  <a:gamma/>
                  <a:shade val="60000"/>
                  <a:invGamma/>
                </a:schemeClr>
              </a:prstShdw>
            </a:effectLst>
          </p:spPr>
          <p:txBody>
            <a:bodyPr>
              <a:spAutoFit/>
            </a:bodyP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a:ln>
                    <a:noFill/>
                  </a:ln>
                  <a:solidFill>
                    <a:srgbClr val="003366"/>
                  </a:solidFill>
                  <a:effectLst/>
                  <a:uLnTx/>
                  <a:uFillTx/>
                  <a:latin typeface="Times New Roman" panose="02020503050405090304" pitchFamily="18" charset="0"/>
                  <a:ea typeface="仿宋_GB2312" pitchFamily="49" charset="-122"/>
                  <a:cs typeface="+mn-cs"/>
                  <a:sym typeface="Symbol" panose="05050102010706020507" pitchFamily="18" charset="2"/>
                </a:rPr>
                <a:t>R</a:t>
              </a:r>
              <a:r>
                <a:rPr kumimoji="1" lang="en-US" altLang="zh-CN" sz="2400" b="1" i="0" u="none" strike="noStrike" kern="1200" cap="none" spc="0" normalizeH="0" baseline="-25000" noProof="0">
                  <a:ln>
                    <a:noFill/>
                  </a:ln>
                  <a:solidFill>
                    <a:srgbClr val="003366"/>
                  </a:solidFill>
                  <a:effectLst/>
                  <a:uLnTx/>
                  <a:uFillTx/>
                  <a:latin typeface="Times New Roman" panose="02020503050405090304" pitchFamily="18" charset="0"/>
                  <a:ea typeface="仿宋_GB2312" pitchFamily="49" charset="-122"/>
                  <a:cs typeface="+mn-cs"/>
                  <a:sym typeface="Symbol" panose="05050102010706020507" pitchFamily="18" charset="2"/>
                </a:rPr>
                <a:t>1</a:t>
              </a:r>
              <a:endParaRPr kumimoji="1" lang="en-US" altLang="zh-CN" sz="2400" b="1" i="0" u="none" strike="noStrike" kern="1200" cap="none" spc="0" normalizeH="0" baseline="0" noProof="0">
                <a:ln>
                  <a:noFill/>
                </a:ln>
                <a:solidFill>
                  <a:srgbClr val="FFFF00"/>
                </a:solidFill>
                <a:effectLst/>
                <a:uLnTx/>
                <a:uFillTx/>
                <a:latin typeface="Times New Roman" panose="02020503050405090304" pitchFamily="18" charset="0"/>
                <a:ea typeface="仿宋_GB2312" pitchFamily="49" charset="-122"/>
                <a:cs typeface="+mn-cs"/>
                <a:sym typeface="Symbol" panose="05050102010706020507" pitchFamily="18" charset="2"/>
              </a:endParaRPr>
            </a:p>
          </p:txBody>
        </p:sp>
        <p:sp>
          <p:nvSpPr>
            <p:cNvPr id="160806" name="Text Box 25"/>
            <p:cNvSpPr txBox="1">
              <a:spLocks noChangeArrowheads="1"/>
            </p:cNvSpPr>
            <p:nvPr/>
          </p:nvSpPr>
          <p:spPr bwMode="auto">
            <a:xfrm>
              <a:off x="521" y="981"/>
              <a:ext cx="408" cy="290"/>
            </a:xfrm>
            <a:prstGeom prst="rect">
              <a:avLst/>
            </a:prstGeom>
            <a:noFill/>
            <a:ln>
              <a:noFill/>
            </a:ln>
            <a:effectLst>
              <a:prstShdw prst="shdw17" dist="17961" dir="2700000">
                <a:srgbClr val="3D5C99"/>
              </a:prstShdw>
            </a:effectLst>
            <a:extLst>
              <a:ext uri="{909E8E84-426E-40DD-AFC4-6F175D3DCCD1}">
                <a14:hiddenFill xmlns:a14="http://schemas.microsoft.com/office/drawing/2010/main">
                  <a:blipFill dpi="0" rotWithShape="0">
                    <a:blip r:embed="rId1"/>
                    <a:srcRect/>
                    <a:tile tx="0" ty="0" sx="100000" sy="100000" flip="none" algn="tl"/>
                  </a:blipFill>
                </a14:hiddenFill>
              </a:ext>
              <a:ext uri="{91240B29-F687-4F45-9708-019B960494DF}">
                <a14:hiddenLine xmlns:a14="http://schemas.microsoft.com/office/drawing/2010/main" w="28575">
                  <a:solidFill>
                    <a:schemeClr val="bg1"/>
                  </a:solidFill>
                  <a:miter lim="800000"/>
                  <a:headEnd/>
                  <a:tailEnd/>
                </a14:hiddenLine>
              </a:ext>
            </a:extLst>
          </p:spPr>
          <p:txBody>
            <a:bodyP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1" u="none" strike="noStrike" kern="1200" cap="none" spc="0" normalizeH="0" baseline="0" noProof="0">
                  <a:ln>
                    <a:noFill/>
                  </a:ln>
                  <a:solidFill>
                    <a:srgbClr val="003366"/>
                  </a:solidFill>
                  <a:effectLst/>
                  <a:uLnTx/>
                  <a:uFillTx/>
                  <a:latin typeface="Times New Roman" panose="02020503050405090304" pitchFamily="18" charset="0"/>
                  <a:ea typeface="仿宋_GB2312" pitchFamily="49" charset="-122"/>
                  <a:cs typeface="+mn-cs"/>
                  <a:sym typeface="Symbol" panose="05050102010706020507" pitchFamily="18" charset="2"/>
                </a:rPr>
                <a:t>U</a:t>
              </a:r>
              <a:r>
                <a:rPr kumimoji="1" lang="en-US" altLang="zh-CN" sz="2400" b="1" i="0" u="none" strike="noStrike" kern="1200" cap="none" spc="0" normalizeH="0" baseline="-25000" noProof="0">
                  <a:ln>
                    <a:noFill/>
                  </a:ln>
                  <a:solidFill>
                    <a:srgbClr val="003366"/>
                  </a:solidFill>
                  <a:effectLst/>
                  <a:uLnTx/>
                  <a:uFillTx/>
                  <a:latin typeface="Times New Roman" panose="02020503050405090304" pitchFamily="18" charset="0"/>
                  <a:ea typeface="仿宋_GB2312" pitchFamily="49" charset="-122"/>
                  <a:cs typeface="+mn-cs"/>
                  <a:sym typeface="Symbol" panose="05050102010706020507" pitchFamily="18" charset="2"/>
                </a:rPr>
                <a:t>S</a:t>
              </a:r>
              <a:endParaRPr kumimoji="1" lang="en-US" altLang="zh-CN" sz="2400" b="1" i="0" u="none" strike="noStrike" kern="1200" cap="none" spc="0" normalizeH="0" baseline="0" noProof="0">
                <a:ln>
                  <a:noFill/>
                </a:ln>
                <a:solidFill>
                  <a:srgbClr val="FFFF00"/>
                </a:solidFill>
                <a:effectLst/>
                <a:uLnTx/>
                <a:uFillTx/>
                <a:latin typeface="Times New Roman" panose="02020503050405090304" pitchFamily="18" charset="0"/>
                <a:ea typeface="仿宋_GB2312" pitchFamily="49" charset="-122"/>
                <a:cs typeface="+mn-cs"/>
                <a:sym typeface="Symbol" panose="05050102010706020507" pitchFamily="18" charset="2"/>
              </a:endParaRPr>
            </a:p>
          </p:txBody>
        </p:sp>
      </p:grpSp>
      <p:sp>
        <p:nvSpPr>
          <p:cNvPr id="290842" name="Text Box 26"/>
          <p:cNvSpPr txBox="1">
            <a:spLocks noChangeArrowheads="1"/>
          </p:cNvSpPr>
          <p:nvPr/>
        </p:nvSpPr>
        <p:spPr bwMode="auto">
          <a:xfrm>
            <a:off x="7032625" y="614045"/>
            <a:ext cx="647700" cy="521970"/>
          </a:xfrm>
          <a:prstGeom prst="rect">
            <a:avLst/>
          </a:prstGeom>
          <a:solidFill>
            <a:srgbClr val="990033"/>
          </a:solidFill>
          <a:ln>
            <a:noFill/>
          </a:ln>
          <a:effectLst>
            <a:prstShdw prst="shdw17" dist="17961" dir="2700000">
              <a:srgbClr val="5C001F"/>
            </a:prstShdw>
          </a:effectLst>
          <a:extLst>
            <a:ext uri="{91240B29-F687-4F45-9708-019B960494DF}">
              <a14:hiddenLine xmlns:a14="http://schemas.microsoft.com/office/drawing/2010/main" w="28575">
                <a:solidFill>
                  <a:schemeClr val="bg1"/>
                </a:solidFill>
                <a:miter lim="800000"/>
                <a:headEnd/>
                <a:tailEnd/>
              </a14:hiddenLine>
            </a:ext>
          </a:extLst>
        </p:spPr>
        <p:txBody>
          <a:bodyP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marL="0" marR="0" lvl="0" indent="0" algn="ctr" defTabSz="914400" rtl="0" eaLnBrk="0" fontAlgn="base" latinLnBrk="0" hangingPunct="0">
              <a:lnSpc>
                <a:spcPct val="100000"/>
              </a:lnSpc>
              <a:spcBef>
                <a:spcPct val="50000"/>
              </a:spcBef>
              <a:spcAft>
                <a:spcPct val="0"/>
              </a:spcAft>
              <a:buClrTx/>
              <a:buSzTx/>
              <a:buFontTx/>
              <a:buNone/>
              <a:defRPr/>
            </a:pPr>
            <a:r>
              <a:rPr kumimoji="1" lang="zh-CN" altLang="en-US" sz="2800" b="1" i="0" u="none" strike="noStrike" kern="1200" cap="none" spc="0" normalizeH="0" baseline="0" noProof="0">
                <a:ln>
                  <a:noFill/>
                </a:ln>
                <a:solidFill>
                  <a:srgbClr val="003366"/>
                </a:solidFill>
                <a:effectLst/>
                <a:uLnTx/>
                <a:uFillTx/>
                <a:latin typeface="Times New Roman" panose="02020503050405090304" pitchFamily="18" charset="0"/>
                <a:ea typeface="宋体" pitchFamily="2" charset="-122"/>
                <a:cs typeface="+mn-cs"/>
                <a:sym typeface="Symbol" panose="05050102010706020507" pitchFamily="18" charset="2"/>
              </a:rPr>
              <a:t>解</a:t>
            </a:r>
            <a:endParaRPr kumimoji="1" lang="zh-CN" altLang="en-US" sz="2800" b="1" i="0" u="none" strike="noStrike" kern="1200" cap="none" spc="0" normalizeH="0" baseline="0" noProof="0">
              <a:ln>
                <a:noFill/>
              </a:ln>
              <a:solidFill>
                <a:srgbClr val="003366"/>
              </a:solidFill>
              <a:effectLst/>
              <a:uLnTx/>
              <a:uFillTx/>
              <a:latin typeface="Times New Roman" panose="02020503050405090304" pitchFamily="18" charset="0"/>
              <a:ea typeface="宋体" pitchFamily="2" charset="-122"/>
              <a:cs typeface="+mn-cs"/>
              <a:sym typeface="Symbol" panose="05050102010706020507" pitchFamily="18" charset="2"/>
            </a:endParaRPr>
          </a:p>
        </p:txBody>
      </p:sp>
      <p:graphicFrame>
        <p:nvGraphicFramePr>
          <p:cNvPr id="290843" name="Object 27"/>
          <p:cNvGraphicFramePr>
            <a:graphicFrameLocks noChangeAspect="1"/>
          </p:cNvGraphicFramePr>
          <p:nvPr/>
        </p:nvGraphicFramePr>
        <p:xfrm>
          <a:off x="7896225" y="756920"/>
          <a:ext cx="1944688" cy="509588"/>
        </p:xfrm>
        <a:graphic>
          <a:graphicData uri="http://schemas.openxmlformats.org/presentationml/2006/ole">
            <mc:AlternateContent xmlns:mc="http://schemas.openxmlformats.org/markup-compatibility/2006">
              <mc:Choice xmlns:v="urn:schemas-microsoft-com:vml" Requires="v">
                <p:oleObj spid="_x0000_s92" name="Equation" r:id="rId2" imgW="607060" imgH="149860" progId="Equation.3">
                  <p:embed/>
                </p:oleObj>
              </mc:Choice>
              <mc:Fallback>
                <p:oleObj name="Equation" r:id="rId2" imgW="607060" imgH="149860" progId="Equation.3">
                  <p:embed/>
                  <p:pic>
                    <p:nvPicPr>
                      <p:cNvPr id="0" name="Object 2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96225" y="756920"/>
                        <a:ext cx="1944688" cy="5095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90844" name="Object 28"/>
          <p:cNvGraphicFramePr>
            <a:graphicFrameLocks noChangeAspect="1"/>
          </p:cNvGraphicFramePr>
          <p:nvPr/>
        </p:nvGraphicFramePr>
        <p:xfrm>
          <a:off x="7535863" y="1406208"/>
          <a:ext cx="2620962" cy="522287"/>
        </p:xfrm>
        <a:graphic>
          <a:graphicData uri="http://schemas.openxmlformats.org/presentationml/2006/ole">
            <mc:AlternateContent xmlns:mc="http://schemas.openxmlformats.org/markup-compatibility/2006">
              <mc:Choice xmlns:v="urn:schemas-microsoft-com:vml" Requires="v">
                <p:oleObj spid="_x0000_s2" name="Equation" r:id="rId4" imgW="850265" imgH="157480" progId="Equation.3">
                  <p:embed/>
                </p:oleObj>
              </mc:Choice>
              <mc:Fallback>
                <p:oleObj name="Equation" r:id="rId4" imgW="850265" imgH="157480" progId="Equation.3">
                  <p:embed/>
                  <p:pic>
                    <p:nvPicPr>
                      <p:cNvPr id="0" name="Object 2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35863" y="1406208"/>
                        <a:ext cx="2620962" cy="5222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90845" name="Line 29"/>
          <p:cNvSpPr>
            <a:spLocks noChangeShapeType="1"/>
          </p:cNvSpPr>
          <p:nvPr/>
        </p:nvSpPr>
        <p:spPr bwMode="auto">
          <a:xfrm>
            <a:off x="7032625" y="2630170"/>
            <a:ext cx="503238" cy="0"/>
          </a:xfrm>
          <a:prstGeom prst="line">
            <a:avLst/>
          </a:prstGeom>
          <a:noFill/>
          <a:ln w="76200" cap="sq">
            <a:solidFill>
              <a:srgbClr val="99CCFF"/>
            </a:solidFill>
            <a:round/>
            <a:tailEnd type="triangle" w="med" len="med"/>
          </a:ln>
          <a:effectLst>
            <a:prstShdw prst="shdw17" dist="17961" dir="2700000">
              <a:srgbClr val="5C7A99"/>
            </a:prstShdw>
          </a:effectLst>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3366"/>
              </a:solidFill>
              <a:effectLst/>
              <a:uLnTx/>
              <a:uFillTx/>
              <a:latin typeface="Arial" panose="020B0604020202090204" pitchFamily="34" charset="0"/>
              <a:ea typeface="+mn-ea"/>
              <a:cs typeface="+mn-cs"/>
            </a:endParaRPr>
          </a:p>
        </p:txBody>
      </p:sp>
      <p:graphicFrame>
        <p:nvGraphicFramePr>
          <p:cNvPr id="290846" name="Object 30"/>
          <p:cNvGraphicFramePr>
            <a:graphicFrameLocks noChangeAspect="1"/>
          </p:cNvGraphicFramePr>
          <p:nvPr/>
        </p:nvGraphicFramePr>
        <p:xfrm>
          <a:off x="7751763" y="2053908"/>
          <a:ext cx="2246312" cy="1081087"/>
        </p:xfrm>
        <a:graphic>
          <a:graphicData uri="http://schemas.openxmlformats.org/presentationml/2006/ole">
            <mc:AlternateContent xmlns:mc="http://schemas.openxmlformats.org/markup-compatibility/2006">
              <mc:Choice xmlns:v="urn:schemas-microsoft-com:vml" Requires="v">
                <p:oleObj spid="_x0000_s3" name="Equation" r:id="rId6" imgW="678815" imgH="321310" progId="Equation.3">
                  <p:embed/>
                </p:oleObj>
              </mc:Choice>
              <mc:Fallback>
                <p:oleObj name="Equation" r:id="rId6" imgW="678815" imgH="321310" progId="Equation.3">
                  <p:embed/>
                  <p:pic>
                    <p:nvPicPr>
                      <p:cNvPr id="0" name="Object 3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751763" y="2053908"/>
                        <a:ext cx="2246312" cy="10810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90847" name="Line 31"/>
          <p:cNvSpPr>
            <a:spLocks noChangeShapeType="1"/>
          </p:cNvSpPr>
          <p:nvPr/>
        </p:nvSpPr>
        <p:spPr bwMode="auto">
          <a:xfrm>
            <a:off x="2135188" y="3781108"/>
            <a:ext cx="647700" cy="0"/>
          </a:xfrm>
          <a:prstGeom prst="line">
            <a:avLst/>
          </a:prstGeom>
          <a:noFill/>
          <a:ln w="76200" cap="sq">
            <a:solidFill>
              <a:srgbClr val="99CCFF"/>
            </a:solidFill>
            <a:round/>
            <a:tailEnd type="triangle" w="med" len="med"/>
          </a:ln>
          <a:effectLst>
            <a:prstShdw prst="shdw17" dist="17961" dir="2700000">
              <a:srgbClr val="5C7A99"/>
            </a:prstShdw>
          </a:effectLst>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3366"/>
              </a:solidFill>
              <a:effectLst/>
              <a:uLnTx/>
              <a:uFillTx/>
              <a:latin typeface="Arial" panose="020B0604020202090204" pitchFamily="34" charset="0"/>
              <a:ea typeface="+mn-ea"/>
              <a:cs typeface="+mn-cs"/>
            </a:endParaRPr>
          </a:p>
        </p:txBody>
      </p:sp>
      <p:graphicFrame>
        <p:nvGraphicFramePr>
          <p:cNvPr id="290848" name="Object 32"/>
          <p:cNvGraphicFramePr>
            <a:graphicFrameLocks noChangeAspect="1"/>
          </p:cNvGraphicFramePr>
          <p:nvPr/>
        </p:nvGraphicFramePr>
        <p:xfrm>
          <a:off x="2927350" y="3349308"/>
          <a:ext cx="2282825" cy="990600"/>
        </p:xfrm>
        <a:graphic>
          <a:graphicData uri="http://schemas.openxmlformats.org/presentationml/2006/ole">
            <mc:AlternateContent xmlns:mc="http://schemas.openxmlformats.org/markup-compatibility/2006">
              <mc:Choice xmlns:v="urn:schemas-microsoft-com:vml" Requires="v">
                <p:oleObj spid="_x0000_s4" name="Equation" r:id="rId8" imgW="757555" imgH="321310" progId="Equation.3">
                  <p:embed/>
                </p:oleObj>
              </mc:Choice>
              <mc:Fallback>
                <p:oleObj name="Equation" r:id="rId8" imgW="757555" imgH="321310" progId="Equation.3">
                  <p:embed/>
                  <p:pic>
                    <p:nvPicPr>
                      <p:cNvPr id="0" name="Object 3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927350" y="3349308"/>
                        <a:ext cx="2282825" cy="990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90849" name="Object 33"/>
          <p:cNvGraphicFramePr>
            <a:graphicFrameLocks noChangeAspect="1"/>
          </p:cNvGraphicFramePr>
          <p:nvPr/>
        </p:nvGraphicFramePr>
        <p:xfrm>
          <a:off x="2351088" y="4357370"/>
          <a:ext cx="3240087" cy="1036638"/>
        </p:xfrm>
        <a:graphic>
          <a:graphicData uri="http://schemas.openxmlformats.org/presentationml/2006/ole">
            <mc:AlternateContent xmlns:mc="http://schemas.openxmlformats.org/markup-compatibility/2006">
              <mc:Choice xmlns:v="urn:schemas-microsoft-com:vml" Requires="v">
                <p:oleObj spid="_x0000_s5" name="Equation" r:id="rId10" imgW="1064260" imgH="328930" progId="Equation.3">
                  <p:embed/>
                </p:oleObj>
              </mc:Choice>
              <mc:Fallback>
                <p:oleObj name="Equation" r:id="rId10" imgW="1064260" imgH="328930" progId="Equation.3">
                  <p:embed/>
                  <p:pic>
                    <p:nvPicPr>
                      <p:cNvPr id="0" name="Object 3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351088" y="4357370"/>
                        <a:ext cx="3240087" cy="10366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90850" name="Object 34"/>
          <p:cNvGraphicFramePr>
            <a:graphicFrameLocks noChangeAspect="1"/>
          </p:cNvGraphicFramePr>
          <p:nvPr/>
        </p:nvGraphicFramePr>
        <p:xfrm>
          <a:off x="2274888" y="5438458"/>
          <a:ext cx="3354387" cy="1112837"/>
        </p:xfrm>
        <a:graphic>
          <a:graphicData uri="http://schemas.openxmlformats.org/presentationml/2006/ole">
            <mc:AlternateContent xmlns:mc="http://schemas.openxmlformats.org/markup-compatibility/2006">
              <mc:Choice xmlns:v="urn:schemas-microsoft-com:vml" Requires="v">
                <p:oleObj spid="_x0000_s6" name="Equation" r:id="rId12" imgW="1021715" imgH="328930" progId="Equation.3">
                  <p:embed/>
                </p:oleObj>
              </mc:Choice>
              <mc:Fallback>
                <p:oleObj name="Equation" r:id="rId12" imgW="1021715" imgH="328930" progId="Equation.3">
                  <p:embed/>
                  <p:pic>
                    <p:nvPicPr>
                      <p:cNvPr id="0" name="Object 34"/>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74888" y="5438458"/>
                        <a:ext cx="3354387" cy="11128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90851" name="Object 35"/>
          <p:cNvGraphicFramePr>
            <a:graphicFrameLocks noChangeAspect="1"/>
          </p:cNvGraphicFramePr>
          <p:nvPr/>
        </p:nvGraphicFramePr>
        <p:xfrm>
          <a:off x="6743700" y="3277870"/>
          <a:ext cx="2447925" cy="1074738"/>
        </p:xfrm>
        <a:graphic>
          <a:graphicData uri="http://schemas.openxmlformats.org/presentationml/2006/ole">
            <mc:AlternateContent xmlns:mc="http://schemas.openxmlformats.org/markup-compatibility/2006">
              <mc:Choice xmlns:v="urn:schemas-microsoft-com:vml" Requires="v">
                <p:oleObj spid="_x0000_s7" name="Equation" r:id="rId14" imgW="814705" imgH="349885" progId="Equation.3">
                  <p:embed/>
                </p:oleObj>
              </mc:Choice>
              <mc:Fallback>
                <p:oleObj name="Equation" r:id="rId14" imgW="814705" imgH="349885" progId="Equation.3">
                  <p:embed/>
                  <p:pic>
                    <p:nvPicPr>
                      <p:cNvPr id="0" name="Object 35"/>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743700" y="3277870"/>
                        <a:ext cx="2447925" cy="10747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90852" name="Object 36"/>
          <p:cNvGraphicFramePr>
            <a:graphicFrameLocks noChangeAspect="1"/>
          </p:cNvGraphicFramePr>
          <p:nvPr/>
        </p:nvGraphicFramePr>
        <p:xfrm>
          <a:off x="6672263" y="4573270"/>
          <a:ext cx="2447925" cy="1098550"/>
        </p:xfrm>
        <a:graphic>
          <a:graphicData uri="http://schemas.openxmlformats.org/presentationml/2006/ole">
            <mc:AlternateContent xmlns:mc="http://schemas.openxmlformats.org/markup-compatibility/2006">
              <mc:Choice xmlns:v="urn:schemas-microsoft-com:vml" Requires="v">
                <p:oleObj spid="_x0000_s8" name="Equation" r:id="rId16" imgW="793115" imgH="349885" progId="Equation.3">
                  <p:embed/>
                </p:oleObj>
              </mc:Choice>
              <mc:Fallback>
                <p:oleObj name="Equation" r:id="rId16" imgW="793115" imgH="349885" progId="Equation.3">
                  <p:embed/>
                  <p:pic>
                    <p:nvPicPr>
                      <p:cNvPr id="0" name="Object 36"/>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672263" y="4573270"/>
                        <a:ext cx="2447925" cy="1098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90853" name="Text Box 37"/>
          <p:cNvSpPr txBox="1">
            <a:spLocks noChangeArrowheads="1"/>
          </p:cNvSpPr>
          <p:nvPr/>
        </p:nvSpPr>
        <p:spPr bwMode="auto">
          <a:xfrm>
            <a:off x="6240463" y="5870258"/>
            <a:ext cx="2736850" cy="829945"/>
          </a:xfrm>
          <a:prstGeom prst="rect">
            <a:avLst/>
          </a:prstGeom>
          <a:solidFill>
            <a:srgbClr val="008000"/>
          </a:solidFill>
          <a:ln>
            <a:noFill/>
          </a:ln>
          <a:effectLst/>
          <a:extLst>
            <a:ext uri="{91240B29-F687-4F45-9708-019B960494DF}">
              <a14:hiddenLine xmlns:a14="http://schemas.microsoft.com/office/drawing/2010/main" w="28575">
                <a:solidFill>
                  <a:schemeClr val="bg1"/>
                </a:solidFill>
                <a:miter lim="800000"/>
                <a:headEnd/>
                <a:tailEnd/>
              </a14:hiddenLine>
            </a:ext>
            <a:ext uri="{AF507438-7753-43E0-B8FC-AC1667EBCBE1}">
              <a14:hiddenEffects xmlns:a14="http://schemas.microsoft.com/office/drawing/2010/main">
                <a:effectLst>
                  <a:outerShdw dist="17961" dir="2700000" algn="ctr" rotWithShape="0">
                    <a:srgbClr val="004D00"/>
                  </a:outerShdw>
                </a:effectLst>
              </a14:hiddenEffects>
            </a:ext>
          </a:extLst>
        </p:spPr>
        <p:txBody>
          <a:bodyP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marL="0" marR="0" lvl="0" indent="0" algn="ctr" defTabSz="914400" rtl="0" eaLnBrk="0" fontAlgn="base" latinLnBrk="0" hangingPunct="0">
              <a:lnSpc>
                <a:spcPct val="100000"/>
              </a:lnSpc>
              <a:spcBef>
                <a:spcPct val="50000"/>
              </a:spcBef>
              <a:spcAft>
                <a:spcPct val="0"/>
              </a:spcAft>
              <a:buClrTx/>
              <a:buSzTx/>
              <a:buFontTx/>
              <a:buNone/>
              <a:defRPr/>
            </a:pPr>
            <a:r>
              <a:rPr kumimoji="1" lang="zh-CN" altLang="en-US" sz="2400" b="1" i="0" u="none" strike="noStrike" kern="1200" cap="none" spc="0" normalizeH="0" baseline="0" noProof="0">
                <a:ln>
                  <a:noFill/>
                </a:ln>
                <a:solidFill>
                  <a:srgbClr val="FFFF00"/>
                </a:solidFill>
                <a:effectLst/>
                <a:uLnTx/>
                <a:uFillTx/>
                <a:latin typeface="Times New Roman" panose="02020503050405090304" pitchFamily="18" charset="0"/>
                <a:ea typeface="仿宋_GB2312" pitchFamily="49" charset="-122"/>
                <a:cs typeface="+mn-cs"/>
                <a:sym typeface="Symbol" panose="05050102010706020507" pitchFamily="18" charset="2"/>
              </a:rPr>
              <a:t>选择参数可以得到电压和功率放大。</a:t>
            </a:r>
            <a:endParaRPr kumimoji="1" lang="zh-CN" altLang="en-US" sz="2400" b="1" i="0" u="none" strike="noStrike" kern="1200" cap="none" spc="0" normalizeH="0" baseline="0" noProof="0">
              <a:ln>
                <a:noFill/>
              </a:ln>
              <a:solidFill>
                <a:srgbClr val="FFFF00"/>
              </a:solidFill>
              <a:effectLst/>
              <a:uLnTx/>
              <a:uFillTx/>
              <a:latin typeface="Times New Roman" panose="02020503050405090304" pitchFamily="18" charset="0"/>
              <a:ea typeface="仿宋_GB2312" pitchFamily="49" charset="-122"/>
              <a:cs typeface="+mn-cs"/>
              <a:sym typeface="Symbol" panose="05050102010706020507" pitchFamily="18" charset="2"/>
            </a:endParaRPr>
          </a:p>
        </p:txBody>
      </p:sp>
      <p:sp>
        <p:nvSpPr>
          <p:cNvPr id="10" name="灯片编号占位符 9"/>
          <p:cNvSpPr>
            <a:spLocks noGrp="1"/>
          </p:cNvSpPr>
          <p:nvPr>
            <p:ph type="sldNum" sz="quarter" idx="12"/>
            <p:custDataLst>
              <p:tags r:id="rId18"/>
            </p:custDataLst>
          </p:nvPr>
        </p:nvSpPr>
        <p:spPr/>
        <p:txBody>
          <a:bodyPr/>
          <a:lstStyle/>
          <a:p>
            <a:fld id="{6D22F896-40B5-4ADD-8801-0D06FADFA095}" type="slidenum">
              <a:rPr lang="en-US" dirty="0"/>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90818"/>
                                        </p:tgtEl>
                                        <p:attrNameLst>
                                          <p:attrName>style.visibility</p:attrName>
                                        </p:attrNameLst>
                                      </p:cBhvr>
                                      <p:to>
                                        <p:strVal val="visible"/>
                                      </p:to>
                                    </p:set>
                                    <p:animEffect transition="in" filter="wipe(left)">
                                      <p:cBhvr>
                                        <p:cTn id="7" dur="2000"/>
                                        <p:tgtEl>
                                          <p:spTgt spid="290818"/>
                                        </p:tgtEl>
                                      </p:cBhvr>
                                    </p:animEffect>
                                  </p:childTnLst>
                                </p:cTn>
                              </p:par>
                            </p:childTnLst>
                          </p:cTn>
                        </p:par>
                      </p:childTnLst>
                    </p:cTn>
                  </p:par>
                  <p:par>
                    <p:cTn id="8" fill="hold">
                      <p:stCondLst>
                        <p:cond delay="indefinite"/>
                      </p:stCondLst>
                      <p:childTnLst>
                        <p:par>
                          <p:cTn id="9" fill="hold">
                            <p:stCondLst>
                              <p:cond delay="0"/>
                            </p:stCondLst>
                            <p:childTnLst>
                              <p:par>
                                <p:cTn id="10" presetID="15" presetClass="entr" presetSubtype="0" fill="hold" nodeType="clickEffect">
                                  <p:stCondLst>
                                    <p:cond delay="0"/>
                                  </p:stCondLst>
                                  <p:childTnLst>
                                    <p:set>
                                      <p:cBhvr>
                                        <p:cTn id="11" dur="1" fill="hold">
                                          <p:stCondLst>
                                            <p:cond delay="0"/>
                                          </p:stCondLst>
                                        </p:cTn>
                                        <p:tgtEl>
                                          <p:spTgt spid="290842"/>
                                        </p:tgtEl>
                                        <p:attrNameLst>
                                          <p:attrName>style.visibility</p:attrName>
                                        </p:attrNameLst>
                                      </p:cBhvr>
                                      <p:to>
                                        <p:strVal val="visible"/>
                                      </p:to>
                                    </p:set>
                                    <p:anim calcmode="lin" valueType="num">
                                      <p:cBhvr>
                                        <p:cTn id="12" dur="1000" fill="hold"/>
                                        <p:tgtEl>
                                          <p:spTgt spid="290842"/>
                                        </p:tgtEl>
                                        <p:attrNameLst>
                                          <p:attrName>ppt_w</p:attrName>
                                        </p:attrNameLst>
                                      </p:cBhvr>
                                      <p:tavLst>
                                        <p:tav tm="0">
                                          <p:val>
                                            <p:fltVal val="0"/>
                                          </p:val>
                                        </p:tav>
                                        <p:tav tm="100000">
                                          <p:val>
                                            <p:strVal val="#ppt_w"/>
                                          </p:val>
                                        </p:tav>
                                      </p:tavLst>
                                    </p:anim>
                                    <p:anim calcmode="lin" valueType="num">
                                      <p:cBhvr>
                                        <p:cTn id="13" dur="1000" fill="hold"/>
                                        <p:tgtEl>
                                          <p:spTgt spid="290842"/>
                                        </p:tgtEl>
                                        <p:attrNameLst>
                                          <p:attrName>ppt_h</p:attrName>
                                        </p:attrNameLst>
                                      </p:cBhvr>
                                      <p:tavLst>
                                        <p:tav tm="0">
                                          <p:val>
                                            <p:fltVal val="0"/>
                                          </p:val>
                                        </p:tav>
                                        <p:tav tm="100000">
                                          <p:val>
                                            <p:strVal val="#ppt_h"/>
                                          </p:val>
                                        </p:tav>
                                      </p:tavLst>
                                    </p:anim>
                                    <p:anim calcmode="lin" valueType="num">
                                      <p:cBhvr>
                                        <p:cTn id="14" dur="1000" fill="hold"/>
                                        <p:tgtEl>
                                          <p:spTgt spid="290842"/>
                                        </p:tgtEl>
                                        <p:attrNameLst>
                                          <p:attrName>ppt_x</p:attrName>
                                        </p:attrNameLst>
                                      </p:cBhvr>
                                      <p:tavLst>
                                        <p:tav tm="0" fmla="#ppt_x+(cos(-2*pi*(1-$))*-#ppt_x-sin(-2*pi*(1-$))*(1-#ppt_y))*(1-$)">
                                          <p:val>
                                            <p:fltVal val="0"/>
                                          </p:val>
                                        </p:tav>
                                        <p:tav tm="100000">
                                          <p:val>
                                            <p:fltVal val="1"/>
                                          </p:val>
                                        </p:tav>
                                      </p:tavLst>
                                    </p:anim>
                                    <p:anim calcmode="lin" valueType="num">
                                      <p:cBhvr>
                                        <p:cTn id="15" dur="1000" fill="hold"/>
                                        <p:tgtEl>
                                          <p:spTgt spid="290842"/>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290843"/>
                                        </p:tgtEl>
                                        <p:attrNameLst>
                                          <p:attrName>style.visibility</p:attrName>
                                        </p:attrNameLst>
                                      </p:cBhvr>
                                      <p:to>
                                        <p:strVal val="visible"/>
                                      </p:to>
                                    </p:set>
                                    <p:animEffect transition="in" filter="wipe(left)">
                                      <p:cBhvr>
                                        <p:cTn id="20" dur="2000"/>
                                        <p:tgtEl>
                                          <p:spTgt spid="290843"/>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290844"/>
                                        </p:tgtEl>
                                        <p:attrNameLst>
                                          <p:attrName>style.visibility</p:attrName>
                                        </p:attrNameLst>
                                      </p:cBhvr>
                                      <p:to>
                                        <p:strVal val="visible"/>
                                      </p:to>
                                    </p:set>
                                    <p:animEffect transition="in" filter="wipe(left)">
                                      <p:cBhvr>
                                        <p:cTn id="25" dur="2000"/>
                                        <p:tgtEl>
                                          <p:spTgt spid="290844"/>
                                        </p:tgtEl>
                                      </p:cBhvr>
                                    </p:animEffect>
                                  </p:childTnLst>
                                </p:cTn>
                              </p:par>
                            </p:childTnLst>
                          </p:cTn>
                        </p:par>
                      </p:childTnLst>
                    </p:cTn>
                  </p:par>
                  <p:par>
                    <p:cTn id="26" fill="hold">
                      <p:stCondLst>
                        <p:cond delay="indefinite"/>
                      </p:stCondLst>
                      <p:childTnLst>
                        <p:par>
                          <p:cTn id="27" fill="hold">
                            <p:stCondLst>
                              <p:cond delay="0"/>
                            </p:stCondLst>
                            <p:childTnLst>
                              <p:par>
                                <p:cTn id="28" presetID="12" presetClass="entr" presetSubtype="8" fill="hold" nodeType="clickEffect">
                                  <p:stCondLst>
                                    <p:cond delay="0"/>
                                  </p:stCondLst>
                                  <p:childTnLst>
                                    <p:set>
                                      <p:cBhvr>
                                        <p:cTn id="29" dur="1" fill="hold">
                                          <p:stCondLst>
                                            <p:cond delay="0"/>
                                          </p:stCondLst>
                                        </p:cTn>
                                        <p:tgtEl>
                                          <p:spTgt spid="290845"/>
                                        </p:tgtEl>
                                        <p:attrNameLst>
                                          <p:attrName>style.visibility</p:attrName>
                                        </p:attrNameLst>
                                      </p:cBhvr>
                                      <p:to>
                                        <p:strVal val="visible"/>
                                      </p:to>
                                    </p:set>
                                    <p:animEffect transition="in" filter="slide(fromLeft)">
                                      <p:cBhvr>
                                        <p:cTn id="30" dur="500"/>
                                        <p:tgtEl>
                                          <p:spTgt spid="290845"/>
                                        </p:tgtEl>
                                      </p:cBhvr>
                                    </p:animEffect>
                                  </p:childTnLst>
                                </p:cTn>
                              </p:par>
                            </p:childTnLst>
                          </p:cTn>
                        </p:par>
                        <p:par>
                          <p:cTn id="31" fill="hold">
                            <p:stCondLst>
                              <p:cond delay="500"/>
                            </p:stCondLst>
                            <p:childTnLst>
                              <p:par>
                                <p:cTn id="32" presetID="22" presetClass="entr" presetSubtype="8" fill="hold" nodeType="afterEffect">
                                  <p:stCondLst>
                                    <p:cond delay="0"/>
                                  </p:stCondLst>
                                  <p:childTnLst>
                                    <p:set>
                                      <p:cBhvr>
                                        <p:cTn id="33" dur="1" fill="hold">
                                          <p:stCondLst>
                                            <p:cond delay="0"/>
                                          </p:stCondLst>
                                        </p:cTn>
                                        <p:tgtEl>
                                          <p:spTgt spid="290846"/>
                                        </p:tgtEl>
                                        <p:attrNameLst>
                                          <p:attrName>style.visibility</p:attrName>
                                        </p:attrNameLst>
                                      </p:cBhvr>
                                      <p:to>
                                        <p:strVal val="visible"/>
                                      </p:to>
                                    </p:set>
                                    <p:animEffect transition="in" filter="wipe(left)">
                                      <p:cBhvr>
                                        <p:cTn id="34" dur="2000"/>
                                        <p:tgtEl>
                                          <p:spTgt spid="290846"/>
                                        </p:tgtEl>
                                      </p:cBhvr>
                                    </p:animEffect>
                                  </p:childTnLst>
                                </p:cTn>
                              </p:par>
                            </p:childTnLst>
                          </p:cTn>
                        </p:par>
                      </p:childTnLst>
                    </p:cTn>
                  </p:par>
                  <p:par>
                    <p:cTn id="35" fill="hold">
                      <p:stCondLst>
                        <p:cond delay="indefinite"/>
                      </p:stCondLst>
                      <p:childTnLst>
                        <p:par>
                          <p:cTn id="36" fill="hold">
                            <p:stCondLst>
                              <p:cond delay="0"/>
                            </p:stCondLst>
                            <p:childTnLst>
                              <p:par>
                                <p:cTn id="37" presetID="12" presetClass="entr" presetSubtype="8" fill="hold" nodeType="clickEffect">
                                  <p:stCondLst>
                                    <p:cond delay="0"/>
                                  </p:stCondLst>
                                  <p:childTnLst>
                                    <p:set>
                                      <p:cBhvr>
                                        <p:cTn id="38" dur="1" fill="hold">
                                          <p:stCondLst>
                                            <p:cond delay="0"/>
                                          </p:stCondLst>
                                        </p:cTn>
                                        <p:tgtEl>
                                          <p:spTgt spid="290847"/>
                                        </p:tgtEl>
                                        <p:attrNameLst>
                                          <p:attrName>style.visibility</p:attrName>
                                        </p:attrNameLst>
                                      </p:cBhvr>
                                      <p:to>
                                        <p:strVal val="visible"/>
                                      </p:to>
                                    </p:set>
                                    <p:animEffect transition="in" filter="slide(fromLeft)">
                                      <p:cBhvr>
                                        <p:cTn id="39" dur="500"/>
                                        <p:tgtEl>
                                          <p:spTgt spid="290847"/>
                                        </p:tgtEl>
                                      </p:cBhvr>
                                    </p:animEffect>
                                  </p:childTnLst>
                                </p:cTn>
                              </p:par>
                            </p:childTnLst>
                          </p:cTn>
                        </p:par>
                        <p:par>
                          <p:cTn id="40" fill="hold">
                            <p:stCondLst>
                              <p:cond delay="500"/>
                            </p:stCondLst>
                            <p:childTnLst>
                              <p:par>
                                <p:cTn id="41" presetID="22" presetClass="entr" presetSubtype="8" fill="hold" nodeType="afterEffect">
                                  <p:stCondLst>
                                    <p:cond delay="0"/>
                                  </p:stCondLst>
                                  <p:childTnLst>
                                    <p:set>
                                      <p:cBhvr>
                                        <p:cTn id="42" dur="1" fill="hold">
                                          <p:stCondLst>
                                            <p:cond delay="0"/>
                                          </p:stCondLst>
                                        </p:cTn>
                                        <p:tgtEl>
                                          <p:spTgt spid="290848"/>
                                        </p:tgtEl>
                                        <p:attrNameLst>
                                          <p:attrName>style.visibility</p:attrName>
                                        </p:attrNameLst>
                                      </p:cBhvr>
                                      <p:to>
                                        <p:strVal val="visible"/>
                                      </p:to>
                                    </p:set>
                                    <p:animEffect transition="in" filter="wipe(left)">
                                      <p:cBhvr>
                                        <p:cTn id="43" dur="2000"/>
                                        <p:tgtEl>
                                          <p:spTgt spid="290848"/>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nodeType="clickEffect">
                                  <p:stCondLst>
                                    <p:cond delay="0"/>
                                  </p:stCondLst>
                                  <p:childTnLst>
                                    <p:set>
                                      <p:cBhvr>
                                        <p:cTn id="47" dur="1" fill="hold">
                                          <p:stCondLst>
                                            <p:cond delay="0"/>
                                          </p:stCondLst>
                                        </p:cTn>
                                        <p:tgtEl>
                                          <p:spTgt spid="290849"/>
                                        </p:tgtEl>
                                        <p:attrNameLst>
                                          <p:attrName>style.visibility</p:attrName>
                                        </p:attrNameLst>
                                      </p:cBhvr>
                                      <p:to>
                                        <p:strVal val="visible"/>
                                      </p:to>
                                    </p:set>
                                    <p:animEffect transition="in" filter="wipe(left)">
                                      <p:cBhvr>
                                        <p:cTn id="48" dur="2000"/>
                                        <p:tgtEl>
                                          <p:spTgt spid="290849"/>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8" fill="hold" nodeType="clickEffect">
                                  <p:stCondLst>
                                    <p:cond delay="0"/>
                                  </p:stCondLst>
                                  <p:childTnLst>
                                    <p:set>
                                      <p:cBhvr>
                                        <p:cTn id="52" dur="1" fill="hold">
                                          <p:stCondLst>
                                            <p:cond delay="0"/>
                                          </p:stCondLst>
                                        </p:cTn>
                                        <p:tgtEl>
                                          <p:spTgt spid="290850"/>
                                        </p:tgtEl>
                                        <p:attrNameLst>
                                          <p:attrName>style.visibility</p:attrName>
                                        </p:attrNameLst>
                                      </p:cBhvr>
                                      <p:to>
                                        <p:strVal val="visible"/>
                                      </p:to>
                                    </p:set>
                                    <p:animEffect transition="in" filter="wipe(left)">
                                      <p:cBhvr>
                                        <p:cTn id="53" dur="2000"/>
                                        <p:tgtEl>
                                          <p:spTgt spid="290850"/>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8" fill="hold" nodeType="clickEffect">
                                  <p:stCondLst>
                                    <p:cond delay="0"/>
                                  </p:stCondLst>
                                  <p:childTnLst>
                                    <p:set>
                                      <p:cBhvr>
                                        <p:cTn id="57" dur="1" fill="hold">
                                          <p:stCondLst>
                                            <p:cond delay="0"/>
                                          </p:stCondLst>
                                        </p:cTn>
                                        <p:tgtEl>
                                          <p:spTgt spid="290851"/>
                                        </p:tgtEl>
                                        <p:attrNameLst>
                                          <p:attrName>style.visibility</p:attrName>
                                        </p:attrNameLst>
                                      </p:cBhvr>
                                      <p:to>
                                        <p:strVal val="visible"/>
                                      </p:to>
                                    </p:set>
                                    <p:animEffect transition="in" filter="wipe(left)">
                                      <p:cBhvr>
                                        <p:cTn id="58" dur="2000"/>
                                        <p:tgtEl>
                                          <p:spTgt spid="290851"/>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8" fill="hold" nodeType="clickEffect">
                                  <p:stCondLst>
                                    <p:cond delay="0"/>
                                  </p:stCondLst>
                                  <p:childTnLst>
                                    <p:set>
                                      <p:cBhvr>
                                        <p:cTn id="62" dur="1" fill="hold">
                                          <p:stCondLst>
                                            <p:cond delay="0"/>
                                          </p:stCondLst>
                                        </p:cTn>
                                        <p:tgtEl>
                                          <p:spTgt spid="290852"/>
                                        </p:tgtEl>
                                        <p:attrNameLst>
                                          <p:attrName>style.visibility</p:attrName>
                                        </p:attrNameLst>
                                      </p:cBhvr>
                                      <p:to>
                                        <p:strVal val="visible"/>
                                      </p:to>
                                    </p:set>
                                    <p:animEffect transition="in" filter="wipe(left)">
                                      <p:cBhvr>
                                        <p:cTn id="63" dur="2000"/>
                                        <p:tgtEl>
                                          <p:spTgt spid="290852"/>
                                        </p:tgtEl>
                                      </p:cBhvr>
                                    </p:animEffect>
                                  </p:childTnLst>
                                </p:cTn>
                              </p:par>
                            </p:childTnLst>
                          </p:cTn>
                        </p:par>
                      </p:childTnLst>
                    </p:cTn>
                  </p:par>
                  <p:par>
                    <p:cTn id="64" fill="hold">
                      <p:stCondLst>
                        <p:cond delay="indefinite"/>
                      </p:stCondLst>
                      <p:childTnLst>
                        <p:par>
                          <p:cTn id="65" fill="hold">
                            <p:stCondLst>
                              <p:cond delay="0"/>
                            </p:stCondLst>
                            <p:childTnLst>
                              <p:par>
                                <p:cTn id="66" presetID="12" presetClass="entr" presetSubtype="4" fill="hold" nodeType="clickEffect">
                                  <p:stCondLst>
                                    <p:cond delay="0"/>
                                  </p:stCondLst>
                                  <p:childTnLst>
                                    <p:set>
                                      <p:cBhvr>
                                        <p:cTn id="67" dur="1" fill="hold">
                                          <p:stCondLst>
                                            <p:cond delay="0"/>
                                          </p:stCondLst>
                                        </p:cTn>
                                        <p:tgtEl>
                                          <p:spTgt spid="290853"/>
                                        </p:tgtEl>
                                        <p:attrNameLst>
                                          <p:attrName>style.visibility</p:attrName>
                                        </p:attrNameLst>
                                      </p:cBhvr>
                                      <p:to>
                                        <p:strVal val="visible"/>
                                      </p:to>
                                    </p:set>
                                    <p:animEffect transition="in" filter="slide(fromBottom)">
                                      <p:cBhvr>
                                        <p:cTn id="68" dur="2000"/>
                                        <p:tgtEl>
                                          <p:spTgt spid="2908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0842" grpId="0" animBg="1"/>
      <p:bldP spid="290853" grpId="0" animBg="1"/>
    </p:bld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62" name="Text Box 2"/>
          <p:cNvSpPr txBox="1"/>
          <p:nvPr/>
        </p:nvSpPr>
        <p:spPr>
          <a:xfrm>
            <a:off x="2209800" y="685800"/>
            <a:ext cx="7848600" cy="152971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just" eaLnBrk="1" hangingPunct="1">
              <a:lnSpc>
                <a:spcPct val="130000"/>
              </a:lnSpc>
              <a:spcBef>
                <a:spcPct val="50000"/>
              </a:spcBef>
              <a:buNone/>
            </a:pPr>
            <a:r>
              <a:rPr lang="en-US" altLang="zh-CN" sz="2400" dirty="0"/>
              <a:t>      (2) </a:t>
            </a:r>
            <a:r>
              <a:rPr lang="zh-CN" altLang="en-US" sz="2400" dirty="0"/>
              <a:t>求</a:t>
            </a:r>
            <a:r>
              <a:rPr lang="en-US" altLang="zh-CN" sz="2400" i="1" dirty="0"/>
              <a:t>R</a:t>
            </a:r>
            <a:r>
              <a:rPr lang="en-US" altLang="zh-CN" sz="2400" baseline="-25000" dirty="0"/>
              <a:t>0</a:t>
            </a:r>
            <a:r>
              <a:rPr lang="zh-CN" altLang="en-US" sz="2400" dirty="0"/>
              <a:t>。令</a:t>
            </a:r>
            <a:r>
              <a:rPr lang="en-US" altLang="zh-CN" sz="2400" dirty="0"/>
              <a:t>(</a:t>
            </a:r>
            <a:r>
              <a:rPr lang="en-US" altLang="zh-CN" sz="2400" i="1" dirty="0"/>
              <a:t>b</a:t>
            </a:r>
            <a:r>
              <a:rPr lang="en-US" altLang="zh-CN" sz="2400" dirty="0"/>
              <a:t>)</a:t>
            </a:r>
            <a:r>
              <a:rPr lang="zh-CN" altLang="en-US" sz="2400" dirty="0"/>
              <a:t>图中独立源为零，受控源保留，并在</a:t>
            </a:r>
            <a:r>
              <a:rPr lang="en-US" altLang="zh-CN" sz="2400" i="1" dirty="0"/>
              <a:t>a, b</a:t>
            </a:r>
            <a:r>
              <a:rPr lang="zh-CN" altLang="en-US" sz="2400" dirty="0"/>
              <a:t>端加电流源</a:t>
            </a:r>
            <a:r>
              <a:rPr lang="en-US" altLang="zh-CN" sz="2400" i="1" dirty="0"/>
              <a:t>i</a:t>
            </a:r>
            <a:r>
              <a:rPr lang="zh-CN" altLang="en-US" sz="2400" dirty="0"/>
              <a:t>如</a:t>
            </a:r>
            <a:r>
              <a:rPr lang="en-US" altLang="zh-CN" sz="2400" dirty="0"/>
              <a:t>(</a:t>
            </a:r>
            <a:r>
              <a:rPr lang="en-US" altLang="zh-CN" sz="2400" i="1" dirty="0"/>
              <a:t>c</a:t>
            </a:r>
            <a:r>
              <a:rPr lang="en-US" altLang="zh-CN" sz="2400" dirty="0"/>
              <a:t>)</a:t>
            </a:r>
            <a:r>
              <a:rPr lang="zh-CN" altLang="en-US" sz="2400" dirty="0"/>
              <a:t>图所示。有关电流电压参考方向标示在图上。类同</a:t>
            </a:r>
            <a:r>
              <a:rPr lang="en-US" altLang="zh-CN" sz="2400" dirty="0"/>
              <a:t>(</a:t>
            </a:r>
            <a:r>
              <a:rPr lang="en-US" altLang="zh-CN" sz="2400" i="1" dirty="0"/>
              <a:t>b</a:t>
            </a:r>
            <a:r>
              <a:rPr lang="en-US" altLang="zh-CN" sz="2400" dirty="0"/>
              <a:t>)</a:t>
            </a:r>
            <a:r>
              <a:rPr lang="zh-CN" altLang="en-US" sz="2400" dirty="0"/>
              <a:t>图中求</a:t>
            </a:r>
            <a:r>
              <a:rPr lang="en-US" altLang="zh-CN" sz="2400" i="1" dirty="0"/>
              <a:t>i</a:t>
            </a:r>
            <a:r>
              <a:rPr lang="en-US" altLang="zh-CN" sz="2400" baseline="-25000" dirty="0"/>
              <a:t>1</a:t>
            </a:r>
            <a:r>
              <a:rPr lang="zh-CN" altLang="en-US" sz="2400" dirty="0"/>
              <a:t>，</a:t>
            </a:r>
            <a:r>
              <a:rPr lang="en-US" altLang="zh-CN" sz="2400" i="1" dirty="0"/>
              <a:t>i</a:t>
            </a:r>
            <a:r>
              <a:rPr lang="en-US" altLang="zh-CN" sz="2400" baseline="-25000" dirty="0"/>
              <a:t>2</a:t>
            </a:r>
            <a:r>
              <a:rPr lang="zh-CN" altLang="en-US" sz="2400" dirty="0"/>
              <a:t>，由</a:t>
            </a:r>
            <a:r>
              <a:rPr lang="en-US" altLang="zh-CN" sz="2400" dirty="0"/>
              <a:t>(</a:t>
            </a:r>
            <a:r>
              <a:rPr lang="en-US" altLang="zh-CN" sz="2400" i="1" dirty="0"/>
              <a:t>c</a:t>
            </a:r>
            <a:r>
              <a:rPr lang="en-US" altLang="zh-CN" sz="2400" dirty="0"/>
              <a:t>)</a:t>
            </a:r>
            <a:r>
              <a:rPr lang="zh-CN" altLang="en-US" sz="2400" dirty="0"/>
              <a:t>图可知 </a:t>
            </a:r>
            <a:endParaRPr lang="zh-CN" altLang="en-US" sz="2400" dirty="0"/>
          </a:p>
        </p:txBody>
      </p:sp>
      <p:graphicFrame>
        <p:nvGraphicFramePr>
          <p:cNvPr id="194563" name="Object 3"/>
          <p:cNvGraphicFramePr>
            <a:graphicFrameLocks noChangeAspect="1"/>
          </p:cNvGraphicFramePr>
          <p:nvPr/>
        </p:nvGraphicFramePr>
        <p:xfrm>
          <a:off x="4800600" y="2438400"/>
          <a:ext cx="2895600" cy="1790700"/>
        </p:xfrm>
        <a:graphic>
          <a:graphicData uri="http://schemas.openxmlformats.org/presentationml/2006/ole">
            <mc:AlternateContent xmlns:mc="http://schemas.openxmlformats.org/markup-compatibility/2006">
              <mc:Choice xmlns:v="urn:schemas-microsoft-com:vml" Requires="v">
                <p:oleObj spid="_x0000_s3097" name="" r:id="rId1" imgW="1396365" imgH="862965" progId="Equation.3">
                  <p:embed/>
                </p:oleObj>
              </mc:Choice>
              <mc:Fallback>
                <p:oleObj name="" r:id="rId1" imgW="1396365" imgH="862965" progId="Equation.3">
                  <p:embed/>
                  <p:pic>
                    <p:nvPicPr>
                      <p:cNvPr id="0" name="图片 3096"/>
                      <p:cNvPicPr/>
                      <p:nvPr/>
                    </p:nvPicPr>
                    <p:blipFill>
                      <a:blip r:embed="rId2"/>
                      <a:stretch>
                        <a:fillRect/>
                      </a:stretch>
                    </p:blipFill>
                    <p:spPr>
                      <a:xfrm>
                        <a:off x="4800600" y="2438400"/>
                        <a:ext cx="2895600" cy="1790700"/>
                      </a:xfrm>
                      <a:prstGeom prst="rect">
                        <a:avLst/>
                      </a:prstGeom>
                      <a:noFill/>
                      <a:ln w="38100">
                        <a:noFill/>
                        <a:miter/>
                      </a:ln>
                    </p:spPr>
                  </p:pic>
                </p:oleObj>
              </mc:Fallback>
            </mc:AlternateContent>
          </a:graphicData>
        </a:graphic>
      </p:graphicFrame>
      <p:sp>
        <p:nvSpPr>
          <p:cNvPr id="194564" name="Text Box 4"/>
          <p:cNvSpPr txBox="1"/>
          <p:nvPr/>
        </p:nvSpPr>
        <p:spPr>
          <a:xfrm>
            <a:off x="2286000" y="4343400"/>
            <a:ext cx="876300" cy="4603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zh-CN" altLang="en-US" sz="2400" dirty="0"/>
              <a:t>所以 </a:t>
            </a:r>
            <a:endParaRPr lang="zh-CN" altLang="en-US" sz="2400" dirty="0"/>
          </a:p>
        </p:txBody>
      </p:sp>
      <p:graphicFrame>
        <p:nvGraphicFramePr>
          <p:cNvPr id="194565" name="Object 5"/>
          <p:cNvGraphicFramePr>
            <a:graphicFrameLocks noChangeAspect="1"/>
          </p:cNvGraphicFramePr>
          <p:nvPr/>
        </p:nvGraphicFramePr>
        <p:xfrm>
          <a:off x="5181600" y="4800600"/>
          <a:ext cx="2286000" cy="1012825"/>
        </p:xfrm>
        <a:graphic>
          <a:graphicData uri="http://schemas.openxmlformats.org/presentationml/2006/ole">
            <mc:AlternateContent xmlns:mc="http://schemas.openxmlformats.org/markup-compatibility/2006">
              <mc:Choice xmlns:v="urn:schemas-microsoft-com:vml" Requires="v">
                <p:oleObj spid="_x0000_s3096" name="" r:id="rId3" imgW="888365" imgH="393700" progId="Equation.3">
                  <p:embed/>
                </p:oleObj>
              </mc:Choice>
              <mc:Fallback>
                <p:oleObj name="" r:id="rId3" imgW="888365" imgH="393700" progId="Equation.3">
                  <p:embed/>
                  <p:pic>
                    <p:nvPicPr>
                      <p:cNvPr id="0" name="图片 3095"/>
                      <p:cNvPicPr/>
                      <p:nvPr/>
                    </p:nvPicPr>
                    <p:blipFill>
                      <a:blip r:embed="rId4"/>
                      <a:stretch>
                        <a:fillRect/>
                      </a:stretch>
                    </p:blipFill>
                    <p:spPr>
                      <a:xfrm>
                        <a:off x="5181600" y="4800600"/>
                        <a:ext cx="2286000" cy="1012825"/>
                      </a:xfrm>
                      <a:prstGeom prst="rect">
                        <a:avLst/>
                      </a:prstGeom>
                      <a:noFill/>
                      <a:ln w="38100">
                        <a:noFill/>
                        <a:miter/>
                      </a:ln>
                    </p:spPr>
                  </p:pic>
                </p:oleObj>
              </mc:Fallback>
            </mc:AlternateContent>
          </a:graphicData>
        </a:graphic>
      </p:graphicFrame>
    </p:spTree>
  </p:cSld>
  <p:clrMapOvr>
    <a:masterClrMapping/>
  </p:clrMapOvr>
  <p:transition/>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5586" name="Text Box 2"/>
          <p:cNvSpPr txBox="1"/>
          <p:nvPr/>
        </p:nvSpPr>
        <p:spPr>
          <a:xfrm>
            <a:off x="2667000" y="990600"/>
            <a:ext cx="4036695" cy="4603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en-US" altLang="zh-CN" sz="2400" dirty="0"/>
              <a:t>(3) </a:t>
            </a:r>
            <a:r>
              <a:rPr lang="zh-CN" altLang="en-US" sz="2400" dirty="0"/>
              <a:t>由最大功率传输定理可知 </a:t>
            </a:r>
            <a:endParaRPr lang="zh-CN" altLang="en-US" sz="2400" dirty="0"/>
          </a:p>
        </p:txBody>
      </p:sp>
      <p:graphicFrame>
        <p:nvGraphicFramePr>
          <p:cNvPr id="195587" name="Object 3"/>
          <p:cNvGraphicFramePr>
            <a:graphicFrameLocks noChangeAspect="1"/>
          </p:cNvGraphicFramePr>
          <p:nvPr/>
        </p:nvGraphicFramePr>
        <p:xfrm>
          <a:off x="4953000" y="1905000"/>
          <a:ext cx="2667000" cy="649288"/>
        </p:xfrm>
        <a:graphic>
          <a:graphicData uri="http://schemas.openxmlformats.org/presentationml/2006/ole">
            <mc:AlternateContent xmlns:mc="http://schemas.openxmlformats.org/markup-compatibility/2006">
              <mc:Choice xmlns:v="urn:schemas-microsoft-com:vml" Requires="v">
                <p:oleObj spid="_x0000_s3095" name="" r:id="rId1" imgW="939800" imgH="228600" progId="Equation.3">
                  <p:embed/>
                </p:oleObj>
              </mc:Choice>
              <mc:Fallback>
                <p:oleObj name="" r:id="rId1" imgW="939800" imgH="228600" progId="Equation.3">
                  <p:embed/>
                  <p:pic>
                    <p:nvPicPr>
                      <p:cNvPr id="0" name="图片 3094"/>
                      <p:cNvPicPr/>
                      <p:nvPr/>
                    </p:nvPicPr>
                    <p:blipFill>
                      <a:blip r:embed="rId2"/>
                      <a:stretch>
                        <a:fillRect/>
                      </a:stretch>
                    </p:blipFill>
                    <p:spPr>
                      <a:xfrm>
                        <a:off x="4953000" y="1905000"/>
                        <a:ext cx="2667000" cy="649288"/>
                      </a:xfrm>
                      <a:prstGeom prst="rect">
                        <a:avLst/>
                      </a:prstGeom>
                      <a:noFill/>
                      <a:ln w="38100">
                        <a:noFill/>
                        <a:miter/>
                      </a:ln>
                    </p:spPr>
                  </p:pic>
                </p:oleObj>
              </mc:Fallback>
            </mc:AlternateContent>
          </a:graphicData>
        </a:graphic>
      </p:graphicFrame>
      <p:sp>
        <p:nvSpPr>
          <p:cNvPr id="195588" name="Text Box 4"/>
          <p:cNvSpPr txBox="1"/>
          <p:nvPr/>
        </p:nvSpPr>
        <p:spPr>
          <a:xfrm>
            <a:off x="2362200" y="2743200"/>
            <a:ext cx="7620000" cy="134683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lnSpc>
                <a:spcPct val="170000"/>
              </a:lnSpc>
              <a:spcBef>
                <a:spcPct val="50000"/>
              </a:spcBef>
              <a:buNone/>
            </a:pPr>
            <a:r>
              <a:rPr lang="zh-CN" altLang="en-US" sz="2400" dirty="0"/>
              <a:t>时，其上可获得最大功率。 此时负载</a:t>
            </a:r>
            <a:r>
              <a:rPr lang="en-US" altLang="zh-CN" sz="2400" i="1" dirty="0"/>
              <a:t>R</a:t>
            </a:r>
            <a:r>
              <a:rPr lang="en-US" altLang="zh-CN" sz="2400" i="1" baseline="-25000" dirty="0"/>
              <a:t>L</a:t>
            </a:r>
            <a:r>
              <a:rPr lang="zh-CN" altLang="en-US" sz="2400" dirty="0"/>
              <a:t>上获得的最大功率为 </a:t>
            </a:r>
            <a:endParaRPr lang="zh-CN" altLang="en-US" sz="2400" dirty="0"/>
          </a:p>
        </p:txBody>
      </p:sp>
      <p:graphicFrame>
        <p:nvGraphicFramePr>
          <p:cNvPr id="195589" name="Object 5"/>
          <p:cNvGraphicFramePr>
            <a:graphicFrameLocks noChangeAspect="1"/>
          </p:cNvGraphicFramePr>
          <p:nvPr/>
        </p:nvGraphicFramePr>
        <p:xfrm>
          <a:off x="4191000" y="4114800"/>
          <a:ext cx="4343400" cy="1125538"/>
        </p:xfrm>
        <a:graphic>
          <a:graphicData uri="http://schemas.openxmlformats.org/presentationml/2006/ole">
            <mc:AlternateContent xmlns:mc="http://schemas.openxmlformats.org/markup-compatibility/2006">
              <mc:Choice xmlns:v="urn:schemas-microsoft-com:vml" Requires="v">
                <p:oleObj spid="_x0000_s3094" name="" r:id="rId3" imgW="1765300" imgH="457200" progId="Equation.3">
                  <p:embed/>
                </p:oleObj>
              </mc:Choice>
              <mc:Fallback>
                <p:oleObj name="" r:id="rId3" imgW="1765300" imgH="457200" progId="Equation.3">
                  <p:embed/>
                  <p:pic>
                    <p:nvPicPr>
                      <p:cNvPr id="0" name="图片 3093"/>
                      <p:cNvPicPr/>
                      <p:nvPr/>
                    </p:nvPicPr>
                    <p:blipFill>
                      <a:blip r:embed="rId4"/>
                      <a:stretch>
                        <a:fillRect/>
                      </a:stretch>
                    </p:blipFill>
                    <p:spPr>
                      <a:xfrm>
                        <a:off x="4191000" y="4114800"/>
                        <a:ext cx="4343400" cy="1125538"/>
                      </a:xfrm>
                      <a:prstGeom prst="rect">
                        <a:avLst/>
                      </a:prstGeom>
                      <a:noFill/>
                      <a:ln w="38100">
                        <a:noFill/>
                        <a:miter/>
                      </a:ln>
                    </p:spPr>
                  </p:pic>
                </p:oleObj>
              </mc:Fallback>
            </mc:AlternateContent>
          </a:graphicData>
        </a:graphic>
      </p:graphicFrame>
    </p:spTree>
  </p:cSld>
  <p:clrMapOvr>
    <a:masterClrMapping/>
  </p:clrMapOvr>
  <p:transition/>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6610" name="Text Box 2"/>
          <p:cNvSpPr txBox="1"/>
          <p:nvPr/>
        </p:nvSpPr>
        <p:spPr>
          <a:xfrm>
            <a:off x="2209800" y="990600"/>
            <a:ext cx="8077200" cy="112458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just" eaLnBrk="1" hangingPunct="1">
              <a:lnSpc>
                <a:spcPct val="140000"/>
              </a:lnSpc>
              <a:spcBef>
                <a:spcPct val="50000"/>
              </a:spcBef>
              <a:buNone/>
            </a:pPr>
            <a:r>
              <a:rPr lang="en-US" altLang="zh-CN" sz="2400" b="1" dirty="0"/>
              <a:t>        </a:t>
            </a:r>
            <a:r>
              <a:rPr lang="zh-CN" altLang="en-US" sz="2400" b="1" dirty="0"/>
              <a:t>例 </a:t>
            </a:r>
            <a:r>
              <a:rPr lang="en-US" altLang="zh-CN" sz="2400" b="1" dirty="0"/>
              <a:t>5</a:t>
            </a:r>
            <a:r>
              <a:rPr lang="en-US" altLang="zh-CN" sz="2400" dirty="0"/>
              <a:t>  </a:t>
            </a:r>
            <a:r>
              <a:rPr lang="zh-CN" altLang="en-US" sz="2400" dirty="0"/>
              <a:t>如图</a:t>
            </a:r>
            <a:r>
              <a:rPr lang="en-US" altLang="zh-CN" sz="2400" dirty="0"/>
              <a:t>3.4-5(</a:t>
            </a:r>
            <a:r>
              <a:rPr lang="en-US" altLang="zh-CN" sz="2400" i="1" dirty="0"/>
              <a:t>a</a:t>
            </a:r>
            <a:r>
              <a:rPr lang="en-US" altLang="zh-CN" sz="2400" dirty="0"/>
              <a:t>)</a:t>
            </a:r>
            <a:r>
              <a:rPr lang="zh-CN" altLang="en-US" sz="2400" dirty="0"/>
              <a:t>所示电路，负载电阻</a:t>
            </a:r>
            <a:r>
              <a:rPr lang="en-US" altLang="zh-CN" sz="2400" i="1" dirty="0"/>
              <a:t>R</a:t>
            </a:r>
            <a:r>
              <a:rPr lang="en-US" altLang="zh-CN" sz="2400" baseline="-25000" dirty="0"/>
              <a:t>L</a:t>
            </a:r>
            <a:r>
              <a:rPr lang="zh-CN" altLang="en-US" sz="2400" dirty="0"/>
              <a:t>可任意改变，问</a:t>
            </a:r>
            <a:r>
              <a:rPr lang="en-US" altLang="zh-CN" sz="2400" i="1" dirty="0"/>
              <a:t>R</a:t>
            </a:r>
            <a:r>
              <a:rPr lang="en-US" altLang="zh-CN" sz="2400" baseline="-25000" dirty="0"/>
              <a:t>L</a:t>
            </a:r>
            <a:r>
              <a:rPr lang="en-US" altLang="zh-CN" sz="2400" dirty="0"/>
              <a:t>=</a:t>
            </a:r>
            <a:r>
              <a:rPr lang="zh-CN" altLang="en-US" sz="2400" dirty="0"/>
              <a:t>？</a:t>
            </a:r>
            <a:r>
              <a:rPr lang="zh-CN" altLang="en-US" sz="2400" dirty="0"/>
              <a:t>时其上获最大功率，并求出该最大功率</a:t>
            </a:r>
            <a:r>
              <a:rPr lang="en-US" altLang="zh-CN" sz="2400" i="1" dirty="0"/>
              <a:t>p</a:t>
            </a:r>
            <a:r>
              <a:rPr lang="en-US" altLang="zh-CN" sz="2400" baseline="-25000" dirty="0"/>
              <a:t>Lmax</a:t>
            </a:r>
            <a:r>
              <a:rPr lang="zh-CN" altLang="en-US" sz="2400" dirty="0"/>
              <a:t>。 </a:t>
            </a:r>
            <a:endParaRPr lang="zh-CN" altLang="en-US" sz="2400" dirty="0"/>
          </a:p>
        </p:txBody>
      </p:sp>
      <p:sp>
        <p:nvSpPr>
          <p:cNvPr id="196611" name="Text Box 3"/>
          <p:cNvSpPr txBox="1"/>
          <p:nvPr/>
        </p:nvSpPr>
        <p:spPr>
          <a:xfrm>
            <a:off x="2895600" y="2438400"/>
            <a:ext cx="572770" cy="4603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zh-CN" altLang="en-US" sz="2400" b="1" dirty="0"/>
              <a:t>解 </a:t>
            </a:r>
            <a:endParaRPr lang="zh-CN" altLang="en-US" sz="2400" b="1" dirty="0"/>
          </a:p>
        </p:txBody>
      </p:sp>
      <p:sp>
        <p:nvSpPr>
          <p:cNvPr id="196612" name="Text Box 4"/>
          <p:cNvSpPr txBox="1"/>
          <p:nvPr/>
        </p:nvSpPr>
        <p:spPr>
          <a:xfrm>
            <a:off x="2209800" y="3048000"/>
            <a:ext cx="8001000" cy="164147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just" eaLnBrk="1" hangingPunct="1">
              <a:lnSpc>
                <a:spcPct val="140000"/>
              </a:lnSpc>
              <a:spcBef>
                <a:spcPct val="50000"/>
              </a:spcBef>
              <a:buNone/>
            </a:pPr>
            <a:r>
              <a:rPr lang="en-US" altLang="zh-CN" sz="2400" dirty="0"/>
              <a:t>        (1) </a:t>
            </a:r>
            <a:r>
              <a:rPr lang="zh-CN" altLang="en-US" sz="2400" dirty="0"/>
              <a:t>求</a:t>
            </a:r>
            <a:r>
              <a:rPr lang="en-US" altLang="zh-CN" sz="2400" i="1" dirty="0"/>
              <a:t>i</a:t>
            </a:r>
            <a:r>
              <a:rPr lang="en-US" altLang="zh-CN" sz="2400" baseline="-25000" dirty="0"/>
              <a:t>sc</a:t>
            </a:r>
            <a:r>
              <a:rPr lang="zh-CN" altLang="en-US" sz="2400" dirty="0"/>
              <a:t>。自</a:t>
            </a:r>
            <a:r>
              <a:rPr lang="en-US" altLang="zh-CN" sz="2400" i="1" dirty="0"/>
              <a:t>a, b</a:t>
            </a:r>
            <a:r>
              <a:rPr lang="zh-CN" altLang="en-US" sz="2400" dirty="0"/>
              <a:t>断开</a:t>
            </a:r>
            <a:r>
              <a:rPr lang="en-US" altLang="zh-CN" sz="2400" i="1" dirty="0"/>
              <a:t>R</a:t>
            </a:r>
            <a:r>
              <a:rPr lang="en-US" altLang="zh-CN" sz="2400" baseline="-25000" dirty="0"/>
              <a:t>L</a:t>
            </a:r>
            <a:r>
              <a:rPr lang="zh-CN" altLang="en-US" sz="2400" dirty="0"/>
              <a:t>，将其短路并设</a:t>
            </a:r>
            <a:r>
              <a:rPr lang="en-US" altLang="zh-CN" sz="2400" i="1" dirty="0"/>
              <a:t>i</a:t>
            </a:r>
            <a:r>
              <a:rPr lang="en-US" altLang="zh-CN" sz="2400" baseline="-25000" dirty="0"/>
              <a:t>sc</a:t>
            </a:r>
            <a:r>
              <a:rPr lang="zh-CN" altLang="en-US" sz="2400" dirty="0"/>
              <a:t>如</a:t>
            </a:r>
            <a:r>
              <a:rPr lang="en-US" altLang="zh-CN" sz="2400" dirty="0"/>
              <a:t>(</a:t>
            </a:r>
            <a:r>
              <a:rPr lang="en-US" altLang="zh-CN" sz="2400" i="1" dirty="0"/>
              <a:t>b</a:t>
            </a:r>
            <a:r>
              <a:rPr lang="en-US" altLang="zh-CN" sz="2400" dirty="0"/>
              <a:t>)</a:t>
            </a:r>
            <a:r>
              <a:rPr lang="zh-CN" altLang="en-US" sz="2400" dirty="0"/>
              <a:t>图。由</a:t>
            </a:r>
            <a:r>
              <a:rPr lang="en-US" altLang="zh-CN" sz="2400" dirty="0"/>
              <a:t>(</a:t>
            </a:r>
            <a:r>
              <a:rPr lang="en-US" altLang="zh-CN" sz="2400" i="1" dirty="0"/>
              <a:t>b</a:t>
            </a:r>
            <a:r>
              <a:rPr lang="en-US" altLang="zh-CN" sz="2400" dirty="0"/>
              <a:t>)</a:t>
            </a:r>
            <a:r>
              <a:rPr lang="zh-CN" altLang="en-US" sz="2400" dirty="0"/>
              <a:t>图， 显然可知          ，则            即受控电压源等于零，视为短路，如</a:t>
            </a:r>
            <a:r>
              <a:rPr lang="en-US" altLang="zh-CN" sz="2400" dirty="0"/>
              <a:t>(</a:t>
            </a:r>
            <a:r>
              <a:rPr lang="en-US" altLang="zh-CN" sz="2400" i="1" dirty="0"/>
              <a:t>c</a:t>
            </a:r>
            <a:r>
              <a:rPr lang="en-US" altLang="zh-CN" sz="2400" dirty="0"/>
              <a:t>)</a:t>
            </a:r>
            <a:r>
              <a:rPr lang="zh-CN" altLang="en-US" sz="2400" dirty="0"/>
              <a:t>图所示。应用叠加定理，得 </a:t>
            </a:r>
            <a:endParaRPr lang="zh-CN" altLang="en-US" sz="2400" dirty="0"/>
          </a:p>
        </p:txBody>
      </p:sp>
      <p:graphicFrame>
        <p:nvGraphicFramePr>
          <p:cNvPr id="196613" name="Object 5"/>
          <p:cNvGraphicFramePr>
            <a:graphicFrameLocks noChangeAspect="1"/>
          </p:cNvGraphicFramePr>
          <p:nvPr/>
        </p:nvGraphicFramePr>
        <p:xfrm>
          <a:off x="4267200" y="3733800"/>
          <a:ext cx="685800" cy="415925"/>
        </p:xfrm>
        <a:graphic>
          <a:graphicData uri="http://schemas.openxmlformats.org/presentationml/2006/ole">
            <mc:AlternateContent xmlns:mc="http://schemas.openxmlformats.org/markup-compatibility/2006">
              <mc:Choice xmlns:v="urn:schemas-microsoft-com:vml" Requires="v">
                <p:oleObj spid="_x0000_s3093" name="" r:id="rId1" imgW="355600" imgH="215900" progId="Equation.3">
                  <p:embed/>
                </p:oleObj>
              </mc:Choice>
              <mc:Fallback>
                <p:oleObj name="" r:id="rId1" imgW="355600" imgH="215900" progId="Equation.3">
                  <p:embed/>
                  <p:pic>
                    <p:nvPicPr>
                      <p:cNvPr id="0" name="图片 3092"/>
                      <p:cNvPicPr/>
                      <p:nvPr/>
                    </p:nvPicPr>
                    <p:blipFill>
                      <a:blip r:embed="rId2"/>
                      <a:stretch>
                        <a:fillRect/>
                      </a:stretch>
                    </p:blipFill>
                    <p:spPr>
                      <a:xfrm>
                        <a:off x="4267200" y="3733800"/>
                        <a:ext cx="685800" cy="415925"/>
                      </a:xfrm>
                      <a:prstGeom prst="rect">
                        <a:avLst/>
                      </a:prstGeom>
                      <a:noFill/>
                      <a:ln w="38100">
                        <a:noFill/>
                        <a:miter/>
                      </a:ln>
                    </p:spPr>
                  </p:pic>
                </p:oleObj>
              </mc:Fallback>
            </mc:AlternateContent>
          </a:graphicData>
        </a:graphic>
      </p:graphicFrame>
      <p:graphicFrame>
        <p:nvGraphicFramePr>
          <p:cNvPr id="196614" name="Object 6"/>
          <p:cNvGraphicFramePr>
            <a:graphicFrameLocks noChangeAspect="1"/>
          </p:cNvGraphicFramePr>
          <p:nvPr/>
        </p:nvGraphicFramePr>
        <p:xfrm>
          <a:off x="5715000" y="3733800"/>
          <a:ext cx="981075" cy="415925"/>
        </p:xfrm>
        <a:graphic>
          <a:graphicData uri="http://schemas.openxmlformats.org/presentationml/2006/ole">
            <mc:AlternateContent xmlns:mc="http://schemas.openxmlformats.org/markup-compatibility/2006">
              <mc:Choice xmlns:v="urn:schemas-microsoft-com:vml" Requires="v">
                <p:oleObj spid="_x0000_s3092" name="" r:id="rId3" imgW="508000" imgH="215900" progId="Equation.3">
                  <p:embed/>
                </p:oleObj>
              </mc:Choice>
              <mc:Fallback>
                <p:oleObj name="" r:id="rId3" imgW="508000" imgH="215900" progId="Equation.3">
                  <p:embed/>
                  <p:pic>
                    <p:nvPicPr>
                      <p:cNvPr id="0" name="图片 3091"/>
                      <p:cNvPicPr/>
                      <p:nvPr/>
                    </p:nvPicPr>
                    <p:blipFill>
                      <a:blip r:embed="rId4"/>
                      <a:stretch>
                        <a:fillRect/>
                      </a:stretch>
                    </p:blipFill>
                    <p:spPr>
                      <a:xfrm>
                        <a:off x="5715000" y="3733800"/>
                        <a:ext cx="981075" cy="415925"/>
                      </a:xfrm>
                      <a:prstGeom prst="rect">
                        <a:avLst/>
                      </a:prstGeom>
                      <a:noFill/>
                      <a:ln w="38100">
                        <a:noFill/>
                        <a:miter/>
                      </a:ln>
                    </p:spPr>
                  </p:pic>
                </p:oleObj>
              </mc:Fallback>
            </mc:AlternateContent>
          </a:graphicData>
        </a:graphic>
      </p:graphicFrame>
      <p:graphicFrame>
        <p:nvGraphicFramePr>
          <p:cNvPr id="196615" name="Object 7"/>
          <p:cNvGraphicFramePr>
            <a:graphicFrameLocks noChangeAspect="1"/>
          </p:cNvGraphicFramePr>
          <p:nvPr/>
        </p:nvGraphicFramePr>
        <p:xfrm>
          <a:off x="4953000" y="4953000"/>
          <a:ext cx="2667000" cy="1020763"/>
        </p:xfrm>
        <a:graphic>
          <a:graphicData uri="http://schemas.openxmlformats.org/presentationml/2006/ole">
            <mc:AlternateContent xmlns:mc="http://schemas.openxmlformats.org/markup-compatibility/2006">
              <mc:Choice xmlns:v="urn:schemas-microsoft-com:vml" Requires="v">
                <p:oleObj spid="_x0000_s3091" name="" r:id="rId5" imgW="1028065" imgH="393700" progId="Equation.3">
                  <p:embed/>
                </p:oleObj>
              </mc:Choice>
              <mc:Fallback>
                <p:oleObj name="" r:id="rId5" imgW="1028065" imgH="393700" progId="Equation.3">
                  <p:embed/>
                  <p:pic>
                    <p:nvPicPr>
                      <p:cNvPr id="0" name="图片 3090"/>
                      <p:cNvPicPr/>
                      <p:nvPr/>
                    </p:nvPicPr>
                    <p:blipFill>
                      <a:blip r:embed="rId6"/>
                      <a:stretch>
                        <a:fillRect/>
                      </a:stretch>
                    </p:blipFill>
                    <p:spPr>
                      <a:xfrm>
                        <a:off x="4953000" y="4953000"/>
                        <a:ext cx="2667000" cy="1020763"/>
                      </a:xfrm>
                      <a:prstGeom prst="rect">
                        <a:avLst/>
                      </a:prstGeom>
                      <a:noFill/>
                      <a:ln w="38100">
                        <a:noFill/>
                        <a:miter/>
                      </a:ln>
                    </p:spPr>
                  </p:pic>
                </p:oleObj>
              </mc:Fallback>
            </mc:AlternateContent>
          </a:graphicData>
        </a:graphic>
      </p:graphicFrame>
    </p:spTree>
  </p:cSld>
  <p:clrMapOvr>
    <a:masterClrMapping/>
  </p:clrMapOvr>
  <p:transition/>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7634" name="Text Box 2"/>
          <p:cNvSpPr txBox="1"/>
          <p:nvPr/>
        </p:nvSpPr>
        <p:spPr>
          <a:xfrm>
            <a:off x="2133600" y="762000"/>
            <a:ext cx="8077200" cy="152971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just" eaLnBrk="1" hangingPunct="1">
              <a:lnSpc>
                <a:spcPct val="130000"/>
              </a:lnSpc>
              <a:spcBef>
                <a:spcPct val="50000"/>
              </a:spcBef>
              <a:buNone/>
            </a:pPr>
            <a:r>
              <a:rPr lang="en-US" altLang="zh-CN" sz="2400" dirty="0"/>
              <a:t>       (2) </a:t>
            </a:r>
            <a:r>
              <a:rPr lang="zh-CN" altLang="en-US" sz="2400" dirty="0"/>
              <a:t>求</a:t>
            </a:r>
            <a:r>
              <a:rPr lang="en-US" altLang="zh-CN" sz="2400" i="1" dirty="0"/>
              <a:t>R</a:t>
            </a:r>
            <a:r>
              <a:rPr lang="en-US" altLang="zh-CN" sz="2400" baseline="-25000" dirty="0"/>
              <a:t>0</a:t>
            </a:r>
            <a:r>
              <a:rPr lang="zh-CN" altLang="en-US" sz="2400" dirty="0"/>
              <a:t>。令</a:t>
            </a:r>
            <a:r>
              <a:rPr lang="en-US" altLang="zh-CN" sz="2400" dirty="0"/>
              <a:t>(</a:t>
            </a:r>
            <a:r>
              <a:rPr lang="en-US" altLang="zh-CN" sz="2400" i="1" dirty="0"/>
              <a:t>b</a:t>
            </a:r>
            <a:r>
              <a:rPr lang="en-US" altLang="zh-CN" sz="2400" dirty="0"/>
              <a:t>)</a:t>
            </a:r>
            <a:r>
              <a:rPr lang="zh-CN" altLang="en-US" sz="2400" dirty="0"/>
              <a:t>图中独立源为零、受控源保留，</a:t>
            </a:r>
            <a:r>
              <a:rPr lang="en-US" altLang="zh-CN" sz="2400" i="1" dirty="0"/>
              <a:t>a, b</a:t>
            </a:r>
            <a:r>
              <a:rPr lang="zh-CN" altLang="en-US" sz="2400" dirty="0"/>
              <a:t>端子打开并加电压源</a:t>
            </a:r>
            <a:r>
              <a:rPr lang="en-US" altLang="zh-CN" sz="2400" i="1" dirty="0"/>
              <a:t>u</a:t>
            </a:r>
            <a:r>
              <a:rPr lang="zh-CN" altLang="en-US" sz="2400" dirty="0"/>
              <a:t>，设    、     及</a:t>
            </a:r>
            <a:r>
              <a:rPr lang="en-US" altLang="zh-CN" sz="2400" i="1" dirty="0"/>
              <a:t>i</a:t>
            </a:r>
            <a:r>
              <a:rPr lang="zh-CN" altLang="en-US" sz="2400" dirty="0"/>
              <a:t>如</a:t>
            </a:r>
            <a:r>
              <a:rPr lang="en-US" altLang="zh-CN" sz="2400" dirty="0"/>
              <a:t>(</a:t>
            </a:r>
            <a:r>
              <a:rPr lang="en-US" altLang="zh-CN" sz="2400" i="1" dirty="0"/>
              <a:t>d</a:t>
            </a:r>
            <a:r>
              <a:rPr lang="en-US" altLang="zh-CN" sz="2400" dirty="0"/>
              <a:t>)</a:t>
            </a:r>
            <a:r>
              <a:rPr lang="zh-CN" altLang="en-US" sz="2400" dirty="0"/>
              <a:t>图所示。由</a:t>
            </a:r>
            <a:r>
              <a:rPr lang="en-US" altLang="zh-CN" sz="2400" dirty="0"/>
              <a:t>(</a:t>
            </a:r>
            <a:r>
              <a:rPr lang="en-US" altLang="zh-CN" sz="2400" i="1" dirty="0"/>
              <a:t>d</a:t>
            </a:r>
            <a:r>
              <a:rPr lang="en-US" altLang="zh-CN" sz="2400" dirty="0"/>
              <a:t>)</a:t>
            </a:r>
            <a:r>
              <a:rPr lang="zh-CN" altLang="en-US" sz="2400" dirty="0"/>
              <a:t>图，应用欧姆定律、</a:t>
            </a:r>
            <a:r>
              <a:rPr lang="en-US" altLang="zh-CN" sz="2400" dirty="0"/>
              <a:t>KVL</a:t>
            </a:r>
            <a:r>
              <a:rPr lang="zh-CN" altLang="en-US" sz="2400" dirty="0"/>
              <a:t>、</a:t>
            </a:r>
            <a:r>
              <a:rPr lang="en-US" altLang="zh-CN" sz="2400" dirty="0"/>
              <a:t>KCL</a:t>
            </a:r>
            <a:r>
              <a:rPr lang="zh-CN" altLang="en-US" sz="2400" dirty="0"/>
              <a:t>可求得 </a:t>
            </a:r>
            <a:endParaRPr lang="zh-CN" altLang="en-US" sz="2400" dirty="0"/>
          </a:p>
        </p:txBody>
      </p:sp>
      <p:graphicFrame>
        <p:nvGraphicFramePr>
          <p:cNvPr id="197635" name="Object 3"/>
          <p:cNvGraphicFramePr>
            <a:graphicFrameLocks noChangeAspect="1"/>
          </p:cNvGraphicFramePr>
          <p:nvPr/>
        </p:nvGraphicFramePr>
        <p:xfrm>
          <a:off x="5105400" y="1295400"/>
          <a:ext cx="365125" cy="565150"/>
        </p:xfrm>
        <a:graphic>
          <a:graphicData uri="http://schemas.openxmlformats.org/presentationml/2006/ole">
            <mc:AlternateContent xmlns:mc="http://schemas.openxmlformats.org/markup-compatibility/2006">
              <mc:Choice xmlns:v="urn:schemas-microsoft-com:vml" Requires="v">
                <p:oleObj spid="_x0000_s3089" name="" r:id="rId1" imgW="139700" imgH="215900" progId="Equation.3">
                  <p:embed/>
                </p:oleObj>
              </mc:Choice>
              <mc:Fallback>
                <p:oleObj name="" r:id="rId1" imgW="139700" imgH="215900" progId="Equation.3">
                  <p:embed/>
                  <p:pic>
                    <p:nvPicPr>
                      <p:cNvPr id="0" name="图片 3088"/>
                      <p:cNvPicPr/>
                      <p:nvPr/>
                    </p:nvPicPr>
                    <p:blipFill>
                      <a:blip r:embed="rId2"/>
                      <a:stretch>
                        <a:fillRect/>
                      </a:stretch>
                    </p:blipFill>
                    <p:spPr>
                      <a:xfrm>
                        <a:off x="5105400" y="1295400"/>
                        <a:ext cx="365125" cy="565150"/>
                      </a:xfrm>
                      <a:prstGeom prst="rect">
                        <a:avLst/>
                      </a:prstGeom>
                      <a:noFill/>
                      <a:ln w="38100">
                        <a:noFill/>
                        <a:miter/>
                      </a:ln>
                    </p:spPr>
                  </p:pic>
                </p:oleObj>
              </mc:Fallback>
            </mc:AlternateContent>
          </a:graphicData>
        </a:graphic>
      </p:graphicFrame>
      <p:graphicFrame>
        <p:nvGraphicFramePr>
          <p:cNvPr id="197636" name="Object 4"/>
          <p:cNvGraphicFramePr>
            <a:graphicFrameLocks noChangeAspect="1"/>
          </p:cNvGraphicFramePr>
          <p:nvPr/>
        </p:nvGraphicFramePr>
        <p:xfrm>
          <a:off x="5715000" y="1219200"/>
          <a:ext cx="414338" cy="641350"/>
        </p:xfrm>
        <a:graphic>
          <a:graphicData uri="http://schemas.openxmlformats.org/presentationml/2006/ole">
            <mc:AlternateContent xmlns:mc="http://schemas.openxmlformats.org/markup-compatibility/2006">
              <mc:Choice xmlns:v="urn:schemas-microsoft-com:vml" Requires="v">
                <p:oleObj spid="_x0000_s3090" name="" r:id="rId3" imgW="139700" imgH="215900" progId="Equation.3">
                  <p:embed/>
                </p:oleObj>
              </mc:Choice>
              <mc:Fallback>
                <p:oleObj name="" r:id="rId3" imgW="139700" imgH="215900" progId="Equation.3">
                  <p:embed/>
                  <p:pic>
                    <p:nvPicPr>
                      <p:cNvPr id="0" name="图片 3089"/>
                      <p:cNvPicPr/>
                      <p:nvPr/>
                    </p:nvPicPr>
                    <p:blipFill>
                      <a:blip r:embed="rId4"/>
                      <a:stretch>
                        <a:fillRect/>
                      </a:stretch>
                    </p:blipFill>
                    <p:spPr>
                      <a:xfrm>
                        <a:off x="5715000" y="1219200"/>
                        <a:ext cx="414338" cy="641350"/>
                      </a:xfrm>
                      <a:prstGeom prst="rect">
                        <a:avLst/>
                      </a:prstGeom>
                      <a:noFill/>
                      <a:ln w="38100">
                        <a:noFill/>
                        <a:miter/>
                      </a:ln>
                    </p:spPr>
                  </p:pic>
                </p:oleObj>
              </mc:Fallback>
            </mc:AlternateContent>
          </a:graphicData>
        </a:graphic>
      </p:graphicFrame>
      <p:graphicFrame>
        <p:nvGraphicFramePr>
          <p:cNvPr id="197637" name="Object 5"/>
          <p:cNvGraphicFramePr>
            <a:graphicFrameLocks noChangeAspect="1"/>
          </p:cNvGraphicFramePr>
          <p:nvPr/>
        </p:nvGraphicFramePr>
        <p:xfrm>
          <a:off x="4419600" y="2286000"/>
          <a:ext cx="4419600" cy="4132263"/>
        </p:xfrm>
        <a:graphic>
          <a:graphicData uri="http://schemas.openxmlformats.org/presentationml/2006/ole">
            <mc:AlternateContent xmlns:mc="http://schemas.openxmlformats.org/markup-compatibility/2006">
              <mc:Choice xmlns:v="urn:schemas-microsoft-com:vml" Requires="v">
                <p:oleObj spid="_x0000_s3088" name="" r:id="rId5" imgW="2146300" imgH="2006600" progId="Equation.3">
                  <p:embed/>
                </p:oleObj>
              </mc:Choice>
              <mc:Fallback>
                <p:oleObj name="" r:id="rId5" imgW="2146300" imgH="2006600" progId="Equation.3">
                  <p:embed/>
                  <p:pic>
                    <p:nvPicPr>
                      <p:cNvPr id="0" name="图片 3087"/>
                      <p:cNvPicPr/>
                      <p:nvPr/>
                    </p:nvPicPr>
                    <p:blipFill>
                      <a:blip r:embed="rId6"/>
                      <a:stretch>
                        <a:fillRect/>
                      </a:stretch>
                    </p:blipFill>
                    <p:spPr>
                      <a:xfrm>
                        <a:off x="4419600" y="2286000"/>
                        <a:ext cx="4419600" cy="4132263"/>
                      </a:xfrm>
                      <a:prstGeom prst="rect">
                        <a:avLst/>
                      </a:prstGeom>
                      <a:noFill/>
                      <a:ln w="38100">
                        <a:noFill/>
                        <a:miter/>
                      </a:ln>
                    </p:spPr>
                  </p:pic>
                </p:oleObj>
              </mc:Fallback>
            </mc:AlternateContent>
          </a:graphicData>
        </a:graphic>
      </p:graphicFrame>
    </p:spTree>
  </p:cSld>
  <p:clrMapOvr>
    <a:masterClrMapping/>
  </p:clrMapOvr>
  <p:transition/>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8658" name="Text Box 2"/>
          <p:cNvSpPr txBox="1"/>
          <p:nvPr/>
        </p:nvSpPr>
        <p:spPr>
          <a:xfrm>
            <a:off x="4419600" y="5715000"/>
            <a:ext cx="2999740" cy="4603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zh-CN" altLang="en-US" sz="2400" dirty="0"/>
              <a:t>图 </a:t>
            </a:r>
            <a:r>
              <a:rPr lang="en-US" altLang="zh-CN" sz="2400" dirty="0"/>
              <a:t>3.4-5 </a:t>
            </a:r>
            <a:r>
              <a:rPr lang="zh-CN" altLang="en-US" sz="2400" dirty="0"/>
              <a:t>例</a:t>
            </a:r>
            <a:r>
              <a:rPr lang="en-US" altLang="zh-CN" sz="2400" dirty="0"/>
              <a:t>3.4-3</a:t>
            </a:r>
            <a:r>
              <a:rPr lang="zh-CN" altLang="en-US" sz="2400" dirty="0"/>
              <a:t>用图 </a:t>
            </a:r>
            <a:endParaRPr lang="zh-CN" altLang="en-US" sz="2400" dirty="0"/>
          </a:p>
        </p:txBody>
      </p:sp>
      <p:pic>
        <p:nvPicPr>
          <p:cNvPr id="198659" name="Picture 4" descr="未标题-1 拷贝"/>
          <p:cNvPicPr>
            <a:picLocks noChangeAspect="1"/>
          </p:cNvPicPr>
          <p:nvPr/>
        </p:nvPicPr>
        <p:blipFill>
          <a:blip r:embed="rId1"/>
          <a:stretch>
            <a:fillRect/>
          </a:stretch>
        </p:blipFill>
        <p:spPr>
          <a:xfrm>
            <a:off x="2057400" y="990600"/>
            <a:ext cx="8001000" cy="4773613"/>
          </a:xfrm>
          <a:prstGeom prst="rect">
            <a:avLst/>
          </a:prstGeom>
          <a:noFill/>
          <a:ln w="9525">
            <a:noFill/>
          </a:ln>
        </p:spPr>
      </p:pic>
    </p:spTree>
  </p:cSld>
  <p:clrMapOvr>
    <a:masterClrMapping/>
  </p:clrMapOvr>
  <p:transition/>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26308" name="Text Box 4"/>
          <p:cNvSpPr txBox="1"/>
          <p:nvPr/>
        </p:nvSpPr>
        <p:spPr>
          <a:xfrm>
            <a:off x="1919288" y="1341438"/>
            <a:ext cx="504825" cy="521970"/>
          </a:xfrm>
          <a:prstGeom prst="rect">
            <a:avLst/>
          </a:prstGeom>
          <a:solidFill>
            <a:srgbClr val="993366"/>
          </a:solid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zh-CN" altLang="en-US" sz="2800" b="1" dirty="0">
                <a:solidFill>
                  <a:schemeClr val="bg1"/>
                </a:solidFill>
                <a:latin typeface="Arial" panose="020B0604020202090204" pitchFamily="34" charset="0"/>
              </a:rPr>
              <a:t>注</a:t>
            </a:r>
            <a:endParaRPr lang="zh-CN" altLang="en-US" sz="2800" b="1" dirty="0">
              <a:solidFill>
                <a:schemeClr val="bg1"/>
              </a:solidFill>
              <a:latin typeface="Arial" panose="020B0604020202090204" pitchFamily="34" charset="0"/>
            </a:endParaRPr>
          </a:p>
        </p:txBody>
      </p:sp>
      <p:sp>
        <p:nvSpPr>
          <p:cNvPr id="226309" name="Text Box 5"/>
          <p:cNvSpPr txBox="1"/>
          <p:nvPr/>
        </p:nvSpPr>
        <p:spPr>
          <a:xfrm>
            <a:off x="2640013" y="1341438"/>
            <a:ext cx="7272337" cy="903605"/>
          </a:xfrm>
          <a:prstGeom prst="rect">
            <a:avLst/>
          </a:prstGeom>
          <a:noFill/>
          <a:ln w="9525">
            <a:noFill/>
          </a:ln>
        </p:spPr>
        <p:txBody>
          <a:bodyPr>
            <a:spAutoFit/>
          </a:bodyPr>
          <a:p>
            <a:pPr marL="342900" indent="-342900" eaLnBrk="1" hangingPunct="1">
              <a:spcBef>
                <a:spcPct val="20000"/>
              </a:spcBef>
              <a:buAutoNum type="arabicParenBoth"/>
            </a:pPr>
            <a:r>
              <a:rPr lang="en-US" altLang="zh-CN" sz="2400" b="1" dirty="0">
                <a:latin typeface="Arial" panose="020B0604020202090204" pitchFamily="34" charset="0"/>
                <a:ea typeface="仿宋_GB2312" pitchFamily="49" charset="-122"/>
              </a:rPr>
              <a:t>   </a:t>
            </a:r>
            <a:r>
              <a:rPr lang="zh-CN" altLang="en-US" sz="2400" b="1" dirty="0">
                <a:latin typeface="Arial" panose="020B0604020202090204" pitchFamily="34" charset="0"/>
                <a:ea typeface="仿宋_GB2312" pitchFamily="49" charset="-122"/>
              </a:rPr>
              <a:t>最大功率传输定理用于一端口电路给定</a:t>
            </a:r>
            <a:r>
              <a:rPr lang="en-US" altLang="zh-CN" sz="2400" b="1" dirty="0">
                <a:latin typeface="Arial" panose="020B0604020202090204" pitchFamily="34" charset="0"/>
                <a:ea typeface="仿宋_GB2312" pitchFamily="49" charset="-122"/>
              </a:rPr>
              <a:t>,</a:t>
            </a:r>
            <a:endParaRPr lang="en-US" altLang="zh-CN" sz="2400" b="1" dirty="0">
              <a:latin typeface="Arial" panose="020B0604020202090204" pitchFamily="34" charset="0"/>
              <a:ea typeface="仿宋_GB2312" pitchFamily="49" charset="-122"/>
            </a:endParaRPr>
          </a:p>
          <a:p>
            <a:pPr marL="342900" indent="-342900" eaLnBrk="1" hangingPunct="1">
              <a:spcBef>
                <a:spcPct val="20000"/>
              </a:spcBef>
              <a:buNone/>
            </a:pPr>
            <a:r>
              <a:rPr lang="en-US" altLang="zh-CN" sz="2400" b="1" dirty="0">
                <a:latin typeface="Arial" panose="020B0604020202090204" pitchFamily="34" charset="0"/>
                <a:ea typeface="仿宋_GB2312" pitchFamily="49" charset="-122"/>
              </a:rPr>
              <a:t>       </a:t>
            </a:r>
            <a:r>
              <a:rPr lang="zh-CN" altLang="en-US" sz="2400" b="1" dirty="0">
                <a:latin typeface="Arial" panose="020B0604020202090204" pitchFamily="34" charset="0"/>
                <a:ea typeface="仿宋_GB2312" pitchFamily="49" charset="-122"/>
              </a:rPr>
              <a:t>负载电阻可调的情况</a:t>
            </a:r>
            <a:r>
              <a:rPr lang="en-US" altLang="zh-CN" sz="2400" b="1" dirty="0">
                <a:latin typeface="Arial" panose="020B0604020202090204" pitchFamily="34" charset="0"/>
                <a:ea typeface="仿宋_GB2312" pitchFamily="49" charset="-122"/>
              </a:rPr>
              <a:t>;</a:t>
            </a:r>
            <a:endParaRPr lang="en-US" altLang="zh-CN" sz="2400" b="1" dirty="0">
              <a:latin typeface="Arial" panose="020B0604020202090204" pitchFamily="34" charset="0"/>
              <a:ea typeface="仿宋_GB2312" pitchFamily="49" charset="-122"/>
            </a:endParaRPr>
          </a:p>
        </p:txBody>
      </p:sp>
      <p:sp>
        <p:nvSpPr>
          <p:cNvPr id="226310" name="Text Box 6"/>
          <p:cNvSpPr txBox="1"/>
          <p:nvPr/>
        </p:nvSpPr>
        <p:spPr>
          <a:xfrm>
            <a:off x="2640013" y="2708275"/>
            <a:ext cx="7559675" cy="1346835"/>
          </a:xfrm>
          <a:prstGeom prst="rect">
            <a:avLst/>
          </a:prstGeom>
          <a:noFill/>
          <a:ln w="9525">
            <a:noFill/>
          </a:ln>
        </p:spPr>
        <p:txBody>
          <a:bodyPr>
            <a:spAutoFit/>
          </a:bodyPr>
          <a:p>
            <a:pPr marL="342900" indent="-342900" eaLnBrk="1" hangingPunct="1">
              <a:spcBef>
                <a:spcPct val="20000"/>
              </a:spcBef>
              <a:buAutoNum type="arabicParenBoth" startAt="2"/>
            </a:pPr>
            <a:r>
              <a:rPr lang="en-US" altLang="zh-CN" sz="2400" b="1" dirty="0">
                <a:latin typeface="Arial" panose="020B0604020202090204" pitchFamily="34" charset="0"/>
                <a:ea typeface="仿宋_GB2312" pitchFamily="49" charset="-122"/>
              </a:rPr>
              <a:t>    </a:t>
            </a:r>
            <a:r>
              <a:rPr lang="zh-CN" altLang="en-US" sz="2400" b="1" dirty="0">
                <a:latin typeface="Arial" panose="020B0604020202090204" pitchFamily="34" charset="0"/>
                <a:ea typeface="仿宋_GB2312" pitchFamily="49" charset="-122"/>
              </a:rPr>
              <a:t>一端口等效电阻消耗的功率一般并不等于</a:t>
            </a:r>
            <a:endParaRPr lang="zh-CN" altLang="en-US" sz="2400" b="1" dirty="0">
              <a:latin typeface="Arial" panose="020B0604020202090204" pitchFamily="34" charset="0"/>
              <a:ea typeface="仿宋_GB2312" pitchFamily="49" charset="-122"/>
            </a:endParaRPr>
          </a:p>
          <a:p>
            <a:pPr marL="342900" indent="-342900" eaLnBrk="1" hangingPunct="1">
              <a:spcBef>
                <a:spcPct val="20000"/>
              </a:spcBef>
              <a:buNone/>
            </a:pPr>
            <a:r>
              <a:rPr lang="zh-CN" altLang="en-US" sz="2400" b="1" dirty="0">
                <a:latin typeface="Arial" panose="020B0604020202090204" pitchFamily="34" charset="0"/>
                <a:ea typeface="仿宋_GB2312" pitchFamily="49" charset="-122"/>
              </a:rPr>
              <a:t>       端口内部消耗的功率</a:t>
            </a:r>
            <a:r>
              <a:rPr lang="en-US" altLang="zh-CN" sz="2400" b="1" dirty="0">
                <a:latin typeface="Arial" panose="020B0604020202090204" pitchFamily="34" charset="0"/>
                <a:ea typeface="仿宋_GB2312" pitchFamily="49" charset="-122"/>
              </a:rPr>
              <a:t>,</a:t>
            </a:r>
            <a:r>
              <a:rPr lang="zh-CN" altLang="en-US" sz="2400" b="1" dirty="0">
                <a:latin typeface="Arial" panose="020B0604020202090204" pitchFamily="34" charset="0"/>
                <a:ea typeface="仿宋_GB2312" pitchFamily="49" charset="-122"/>
              </a:rPr>
              <a:t>因此当负载获取最大</a:t>
            </a:r>
            <a:endParaRPr lang="zh-CN" altLang="en-US" sz="2400" b="1" dirty="0">
              <a:latin typeface="Arial" panose="020B0604020202090204" pitchFamily="34" charset="0"/>
              <a:ea typeface="仿宋_GB2312" pitchFamily="49" charset="-122"/>
            </a:endParaRPr>
          </a:p>
          <a:p>
            <a:pPr marL="342900" indent="-342900" eaLnBrk="1" hangingPunct="1">
              <a:spcBef>
                <a:spcPct val="20000"/>
              </a:spcBef>
              <a:buNone/>
            </a:pPr>
            <a:r>
              <a:rPr lang="zh-CN" altLang="en-US" sz="2400" b="1" dirty="0">
                <a:latin typeface="Arial" panose="020B0604020202090204" pitchFamily="34" charset="0"/>
                <a:ea typeface="仿宋_GB2312" pitchFamily="49" charset="-122"/>
              </a:rPr>
              <a:t>       功率时</a:t>
            </a:r>
            <a:r>
              <a:rPr lang="en-US" altLang="zh-CN" sz="2400" b="1" dirty="0">
                <a:latin typeface="Arial" panose="020B0604020202090204" pitchFamily="34" charset="0"/>
                <a:ea typeface="仿宋_GB2312" pitchFamily="49" charset="-122"/>
              </a:rPr>
              <a:t>,</a:t>
            </a:r>
            <a:r>
              <a:rPr lang="zh-CN" altLang="en-US" sz="2400" b="1" dirty="0">
                <a:latin typeface="Arial" panose="020B0604020202090204" pitchFamily="34" charset="0"/>
                <a:ea typeface="仿宋_GB2312" pitchFamily="49" charset="-122"/>
              </a:rPr>
              <a:t>电路的传输效率并不一定是</a:t>
            </a:r>
            <a:r>
              <a:rPr lang="en-US" altLang="zh-CN" sz="2400" b="1" dirty="0">
                <a:latin typeface="Times New Roman" panose="02020503050405090304" pitchFamily="18" charset="0"/>
                <a:ea typeface="仿宋_GB2312" pitchFamily="49" charset="-122"/>
              </a:rPr>
              <a:t>50%;</a:t>
            </a:r>
            <a:endParaRPr lang="en-US" altLang="zh-CN" sz="2400" b="1" dirty="0">
              <a:latin typeface="Times New Roman" panose="02020503050405090304" pitchFamily="18" charset="0"/>
              <a:ea typeface="仿宋_GB2312" pitchFamily="49" charset="-122"/>
            </a:endParaRPr>
          </a:p>
        </p:txBody>
      </p:sp>
      <p:sp>
        <p:nvSpPr>
          <p:cNvPr id="226311" name="Text Box 7"/>
          <p:cNvSpPr txBox="1"/>
          <p:nvPr/>
        </p:nvSpPr>
        <p:spPr>
          <a:xfrm>
            <a:off x="2640013" y="4437063"/>
            <a:ext cx="7272337" cy="903605"/>
          </a:xfrm>
          <a:prstGeom prst="rect">
            <a:avLst/>
          </a:prstGeom>
          <a:noFill/>
          <a:ln w="9525">
            <a:noFill/>
          </a:ln>
        </p:spPr>
        <p:txBody>
          <a:bodyPr>
            <a:spAutoFit/>
          </a:bodyPr>
          <a:p>
            <a:pPr marL="342900" indent="-342900" eaLnBrk="1" hangingPunct="1">
              <a:spcBef>
                <a:spcPct val="20000"/>
              </a:spcBef>
              <a:buAutoNum type="arabicParenBoth" startAt="3"/>
            </a:pPr>
            <a:r>
              <a:rPr lang="en-US" altLang="zh-CN" sz="2400" b="1" dirty="0">
                <a:latin typeface="Arial" panose="020B0604020202090204" pitchFamily="34" charset="0"/>
                <a:ea typeface="仿宋_GB2312" pitchFamily="49" charset="-122"/>
              </a:rPr>
              <a:t>  </a:t>
            </a:r>
            <a:r>
              <a:rPr lang="zh-CN" altLang="en-US" sz="2400" b="1" dirty="0">
                <a:latin typeface="Arial" panose="020B0604020202090204" pitchFamily="34" charset="0"/>
                <a:ea typeface="仿宋_GB2312" pitchFamily="49" charset="-122"/>
              </a:rPr>
              <a:t>计算最大功率问题结合应用戴维宁定理  </a:t>
            </a:r>
            <a:endParaRPr lang="zh-CN" altLang="en-US" sz="2400" b="1" dirty="0">
              <a:latin typeface="Arial" panose="020B0604020202090204" pitchFamily="34" charset="0"/>
              <a:ea typeface="仿宋_GB2312" pitchFamily="49" charset="-122"/>
            </a:endParaRPr>
          </a:p>
          <a:p>
            <a:pPr marL="342900" indent="-342900" eaLnBrk="1" hangingPunct="1">
              <a:spcBef>
                <a:spcPct val="20000"/>
              </a:spcBef>
              <a:buNone/>
            </a:pPr>
            <a:r>
              <a:rPr lang="zh-CN" altLang="en-US" sz="2400" b="1" dirty="0">
                <a:latin typeface="Arial" panose="020B0604020202090204" pitchFamily="34" charset="0"/>
                <a:ea typeface="仿宋_GB2312" pitchFamily="49" charset="-122"/>
              </a:rPr>
              <a:t>     或诺顿定理最方便</a:t>
            </a:r>
            <a:r>
              <a:rPr lang="en-US" altLang="zh-CN" sz="2400" b="1" dirty="0">
                <a:latin typeface="Arial" panose="020B0604020202090204" pitchFamily="34" charset="0"/>
                <a:ea typeface="仿宋_GB2312" pitchFamily="49" charset="-122"/>
              </a:rPr>
              <a:t>.</a:t>
            </a:r>
            <a:endParaRPr lang="en-US" altLang="zh-CN" sz="2400" b="1" dirty="0">
              <a:latin typeface="Arial" panose="020B0604020202090204" pitchFamily="34" charset="0"/>
              <a:ea typeface="仿宋_GB2312" pitchFamily="49"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ntr" presetSubtype="0" fill="hold" grpId="0" nodeType="clickEffect">
                                  <p:stCondLst>
                                    <p:cond delay="0"/>
                                  </p:stCondLst>
                                  <p:childTnLst>
                                    <p:set>
                                      <p:cBhvr>
                                        <p:cTn id="6" dur="1" fill="hold">
                                          <p:stCondLst>
                                            <p:cond delay="0"/>
                                          </p:stCondLst>
                                        </p:cTn>
                                        <p:tgtEl>
                                          <p:spTgt spid="226308"/>
                                        </p:tgtEl>
                                        <p:attrNameLst>
                                          <p:attrName>style.visibility</p:attrName>
                                        </p:attrNameLst>
                                      </p:cBhvr>
                                      <p:to>
                                        <p:strVal val="visible"/>
                                      </p:to>
                                    </p:set>
                                    <p:anim calcmode="lin" valueType="num">
                                      <p:cBhvr>
                                        <p:cTn id="7" dur="1000" fill="hold"/>
                                        <p:tgtEl>
                                          <p:spTgt spid="226308"/>
                                        </p:tgtEl>
                                        <p:attrNameLst>
                                          <p:attrName>ppt_w</p:attrName>
                                        </p:attrNameLst>
                                      </p:cBhvr>
                                      <p:tavLst>
                                        <p:tav tm="0">
                                          <p:val>
                                            <p:fltVal val="0.000000"/>
                                          </p:val>
                                        </p:tav>
                                        <p:tav tm="100000">
                                          <p:val>
                                            <p:strVal val="#ppt_w"/>
                                          </p:val>
                                        </p:tav>
                                      </p:tavLst>
                                    </p:anim>
                                    <p:anim calcmode="lin" valueType="num">
                                      <p:cBhvr>
                                        <p:cTn id="8" dur="1000" fill="hold"/>
                                        <p:tgtEl>
                                          <p:spTgt spid="226308"/>
                                        </p:tgtEl>
                                        <p:attrNameLst>
                                          <p:attrName>ppt_h</p:attrName>
                                        </p:attrNameLst>
                                      </p:cBhvr>
                                      <p:tavLst>
                                        <p:tav tm="0">
                                          <p:val>
                                            <p:fltVal val="0.000000"/>
                                          </p:val>
                                        </p:tav>
                                        <p:tav tm="100000">
                                          <p:val>
                                            <p:strVal val="#ppt_h"/>
                                          </p:val>
                                        </p:tav>
                                      </p:tavLst>
                                    </p:anim>
                                    <p:anim calcmode="lin" valueType="num">
                                      <p:cBhvr>
                                        <p:cTn id="9" dur="1000" fill="hold"/>
                                        <p:tgtEl>
                                          <p:spTgt spid="226308"/>
                                        </p:tgtEl>
                                        <p:attrNameLst>
                                          <p:attrName>ppt_x</p:attrName>
                                        </p:attrNameLst>
                                      </p:cBhvr>
                                      <p:tavLst>
                                        <p:tav tm="0" fmla="#ppt_x+(cos(-2*pi*(1-$))*-#ppt_x-sin(-2*pi*(1-$))*(1-#ppt_y))*(1-$)">
                                          <p:val>
                                            <p:fltVal val="0.000000"/>
                                          </p:val>
                                        </p:tav>
                                        <p:tav tm="100000">
                                          <p:val>
                                            <p:fltVal val="1.000000"/>
                                          </p:val>
                                        </p:tav>
                                      </p:tavLst>
                                    </p:anim>
                                    <p:anim calcmode="lin" valueType="num">
                                      <p:cBhvr>
                                        <p:cTn id="10" dur="1000" fill="hold"/>
                                        <p:tgtEl>
                                          <p:spTgt spid="226308"/>
                                        </p:tgtEl>
                                        <p:attrNameLst>
                                          <p:attrName>ppt_y</p:attrName>
                                        </p:attrNameLst>
                                      </p:cBhvr>
                                      <p:tavLst>
                                        <p:tav tm="0" fmla="#ppt_y+(sin(-2*pi*(1-$))*-#ppt_x+cos(-2*pi*(1-$))*(1-#ppt_y))*(1-$)">
                                          <p:val>
                                            <p:fltVal val="0.000000"/>
                                          </p:val>
                                        </p:tav>
                                        <p:tav tm="100000">
                                          <p:val>
                                            <p:fltVal val="1.000000"/>
                                          </p:val>
                                        </p:tav>
                                      </p:tavLst>
                                    </p:anim>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grpId="0" nodeType="clickEffect">
                                  <p:stCondLst>
                                    <p:cond delay="0"/>
                                  </p:stCondLst>
                                  <p:childTnLst>
                                    <p:set>
                                      <p:cBhvr>
                                        <p:cTn id="14" dur="1" fill="hold">
                                          <p:stCondLst>
                                            <p:cond delay="0"/>
                                          </p:stCondLst>
                                        </p:cTn>
                                        <p:tgtEl>
                                          <p:spTgt spid="226309"/>
                                        </p:tgtEl>
                                        <p:attrNameLst>
                                          <p:attrName>style.visibility</p:attrName>
                                        </p:attrNameLst>
                                      </p:cBhvr>
                                      <p:to>
                                        <p:strVal val="visible"/>
                                      </p:to>
                                    </p:set>
                                    <p:animEffect transition="in" filter="wipe(up)">
                                      <p:cBhvr>
                                        <p:cTn id="15" dur="2000"/>
                                        <p:tgtEl>
                                          <p:spTgt spid="226309"/>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grpId="0" nodeType="clickEffect">
                                  <p:stCondLst>
                                    <p:cond delay="0"/>
                                  </p:stCondLst>
                                  <p:childTnLst>
                                    <p:set>
                                      <p:cBhvr>
                                        <p:cTn id="19" dur="1" fill="hold">
                                          <p:stCondLst>
                                            <p:cond delay="0"/>
                                          </p:stCondLst>
                                        </p:cTn>
                                        <p:tgtEl>
                                          <p:spTgt spid="226310"/>
                                        </p:tgtEl>
                                        <p:attrNameLst>
                                          <p:attrName>style.visibility</p:attrName>
                                        </p:attrNameLst>
                                      </p:cBhvr>
                                      <p:to>
                                        <p:strVal val="visible"/>
                                      </p:to>
                                    </p:set>
                                    <p:animEffect transition="in" filter="wipe(up)">
                                      <p:cBhvr>
                                        <p:cTn id="20" dur="2000"/>
                                        <p:tgtEl>
                                          <p:spTgt spid="226310"/>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1" fill="hold" grpId="0" nodeType="clickEffect">
                                  <p:stCondLst>
                                    <p:cond delay="0"/>
                                  </p:stCondLst>
                                  <p:childTnLst>
                                    <p:set>
                                      <p:cBhvr>
                                        <p:cTn id="24" dur="1" fill="hold">
                                          <p:stCondLst>
                                            <p:cond delay="0"/>
                                          </p:stCondLst>
                                        </p:cTn>
                                        <p:tgtEl>
                                          <p:spTgt spid="226311"/>
                                        </p:tgtEl>
                                        <p:attrNameLst>
                                          <p:attrName>style.visibility</p:attrName>
                                        </p:attrNameLst>
                                      </p:cBhvr>
                                      <p:to>
                                        <p:strVal val="visible"/>
                                      </p:to>
                                    </p:set>
                                    <p:animEffect transition="in" filter="wipe(up)">
                                      <p:cBhvr>
                                        <p:cTn id="25" dur="2000"/>
                                        <p:tgtEl>
                                          <p:spTgt spid="2263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6308" grpId="0" bldLvl="0" animBg="1"/>
      <p:bldP spid="226309" grpId="0"/>
      <p:bldP spid="226310" grpId="0"/>
      <p:bldP spid="226311" grpId="0"/>
    </p:bld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239620" name="Object 4"/>
          <p:cNvGraphicFramePr>
            <a:graphicFrameLocks noChangeAspect="1"/>
          </p:cNvGraphicFramePr>
          <p:nvPr>
            <p:ph idx="1" hasCustomPrompt="1"/>
          </p:nvPr>
        </p:nvGraphicFramePr>
        <p:xfrm>
          <a:off x="1919288" y="3419475"/>
          <a:ext cx="7272337" cy="946150"/>
        </p:xfrm>
        <a:graphic>
          <a:graphicData uri="http://schemas.openxmlformats.org/presentationml/2006/ole">
            <mc:AlternateContent xmlns:mc="http://schemas.openxmlformats.org/markup-compatibility/2006">
              <mc:Choice xmlns:v="urn:schemas-microsoft-com:vml" Requires="v">
                <p:oleObj spid="_x0000_s3087" name="" r:id="rId1" imgW="4076700" imgH="504825" progId="Equation.3">
                  <p:embed/>
                </p:oleObj>
              </mc:Choice>
              <mc:Fallback>
                <p:oleObj name="" r:id="rId1" imgW="4076700" imgH="504825" progId="Equation.3">
                  <p:embed/>
                  <p:pic>
                    <p:nvPicPr>
                      <p:cNvPr id="0" name="图片 3086"/>
                      <p:cNvPicPr/>
                      <p:nvPr/>
                    </p:nvPicPr>
                    <p:blipFill>
                      <a:blip r:embed="rId2"/>
                      <a:srcRect/>
                      <a:stretch>
                        <a:fillRect/>
                      </a:stretch>
                    </p:blipFill>
                    <p:spPr>
                      <a:xfrm>
                        <a:off x="1919288" y="3419475"/>
                        <a:ext cx="7272337" cy="946150"/>
                      </a:xfrm>
                      <a:prstGeom prst="rect">
                        <a:avLst/>
                      </a:prstGeom>
                      <a:noFill/>
                      <a:ln w="38100">
                        <a:miter/>
                      </a:ln>
                    </p:spPr>
                  </p:pic>
                </p:oleObj>
              </mc:Fallback>
            </mc:AlternateContent>
          </a:graphicData>
        </a:graphic>
      </p:graphicFrame>
      <p:sp>
        <p:nvSpPr>
          <p:cNvPr id="239623" name="Text Box 7"/>
          <p:cNvSpPr txBox="1"/>
          <p:nvPr/>
        </p:nvSpPr>
        <p:spPr>
          <a:xfrm>
            <a:off x="1847850" y="4575175"/>
            <a:ext cx="8316913" cy="138366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lnSpc>
                <a:spcPct val="150000"/>
              </a:lnSpc>
              <a:spcBef>
                <a:spcPct val="0"/>
              </a:spcBef>
              <a:buNone/>
            </a:pPr>
            <a:r>
              <a:rPr lang="zh-CN" altLang="en-US" sz="2800" b="1" dirty="0"/>
              <a:t>一般在通信系统中，强调最大功率接收；</a:t>
            </a:r>
            <a:endParaRPr lang="zh-CN" altLang="en-US" sz="2800" b="1" dirty="0"/>
          </a:p>
          <a:p>
            <a:pPr marL="0" lvl="0" indent="0" eaLnBrk="1" hangingPunct="1">
              <a:lnSpc>
                <a:spcPct val="150000"/>
              </a:lnSpc>
              <a:spcBef>
                <a:spcPct val="0"/>
              </a:spcBef>
              <a:buNone/>
            </a:pPr>
            <a:r>
              <a:rPr lang="zh-CN" altLang="en-US" sz="2800" b="1" dirty="0"/>
              <a:t>        在电力系统中，强调传输效率。</a:t>
            </a:r>
            <a:endParaRPr lang="zh-CN" altLang="en-US" sz="2800" b="1" dirty="0"/>
          </a:p>
        </p:txBody>
      </p:sp>
      <p:sp>
        <p:nvSpPr>
          <p:cNvPr id="239624" name="Text Box 8"/>
          <p:cNvSpPr txBox="1"/>
          <p:nvPr/>
        </p:nvSpPr>
        <p:spPr>
          <a:xfrm>
            <a:off x="1847850" y="771208"/>
            <a:ext cx="8675688" cy="52197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zh-CN" altLang="en-US" sz="2800" b="1" dirty="0"/>
              <a:t>最大功率传输定理是以</a:t>
            </a:r>
            <a:r>
              <a:rPr lang="en-US" altLang="zh-CN" sz="2800" b="1" i="1" dirty="0"/>
              <a:t>U</a:t>
            </a:r>
            <a:r>
              <a:rPr lang="en-US" altLang="zh-CN" sz="2800" b="1" baseline="-25000" dirty="0"/>
              <a:t>OC</a:t>
            </a:r>
            <a:r>
              <a:rPr lang="en-US" altLang="zh-CN" sz="2800" b="1" dirty="0"/>
              <a:t>,  </a:t>
            </a:r>
            <a:r>
              <a:rPr lang="en-US" altLang="zh-CN" sz="2800" b="1" i="1" dirty="0"/>
              <a:t>R</a:t>
            </a:r>
            <a:r>
              <a:rPr lang="en-US" altLang="zh-CN" sz="2800" b="1" baseline="-25000" dirty="0"/>
              <a:t>0</a:t>
            </a:r>
            <a:r>
              <a:rPr lang="zh-CN" altLang="en-US" sz="2800" b="1" dirty="0"/>
              <a:t>固定为前提。</a:t>
            </a:r>
            <a:endParaRPr lang="zh-CN" altLang="en-US" sz="2800" b="1" dirty="0"/>
          </a:p>
        </p:txBody>
      </p:sp>
      <p:sp>
        <p:nvSpPr>
          <p:cNvPr id="239625" name="Text Box 9"/>
          <p:cNvSpPr txBox="1"/>
          <p:nvPr/>
        </p:nvSpPr>
        <p:spPr>
          <a:xfrm>
            <a:off x="1774825" y="1549400"/>
            <a:ext cx="8893175" cy="138366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lnSpc>
                <a:spcPct val="150000"/>
              </a:lnSpc>
              <a:spcBef>
                <a:spcPct val="0"/>
              </a:spcBef>
              <a:buNone/>
            </a:pPr>
            <a:r>
              <a:rPr lang="zh-CN" altLang="en-US" sz="2800" b="1" dirty="0"/>
              <a:t>负载获得最大功率时，电源功率的传输效率</a:t>
            </a:r>
            <a:endParaRPr lang="zh-CN" altLang="en-US" sz="2800" b="1" dirty="0"/>
          </a:p>
          <a:p>
            <a:pPr marL="0" lvl="0" indent="0" eaLnBrk="1" hangingPunct="1">
              <a:lnSpc>
                <a:spcPct val="150000"/>
              </a:lnSpc>
              <a:spcBef>
                <a:spcPct val="0"/>
              </a:spcBef>
              <a:buNone/>
            </a:pPr>
            <a:r>
              <a:rPr lang="zh-CN" altLang="en-US" sz="2800" b="1" dirty="0"/>
              <a:t>并不是最大。</a:t>
            </a:r>
            <a:endParaRPr lang="zh-CN" altLang="en-US" sz="2800" b="1"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39620"/>
                                        </p:tgtEl>
                                        <p:attrNameLst>
                                          <p:attrName>style.visibility</p:attrName>
                                        </p:attrNameLst>
                                      </p:cBhvr>
                                      <p:to>
                                        <p:strVal val="visible"/>
                                      </p:to>
                                    </p:set>
                                    <p:animEffect transition="in" filter="wipe(left)">
                                      <p:cBhvr>
                                        <p:cTn id="7" dur="500"/>
                                        <p:tgtEl>
                                          <p:spTgt spid="23962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39623"/>
                                        </p:tgtEl>
                                        <p:attrNameLst>
                                          <p:attrName>style.visibility</p:attrName>
                                        </p:attrNameLst>
                                      </p:cBhvr>
                                      <p:to>
                                        <p:strVal val="visible"/>
                                      </p:to>
                                    </p:set>
                                    <p:animEffect transition="in" filter="wipe(left)">
                                      <p:cBhvr>
                                        <p:cTn id="12" dur="500"/>
                                        <p:tgtEl>
                                          <p:spTgt spid="23962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39624"/>
                                        </p:tgtEl>
                                        <p:attrNameLst>
                                          <p:attrName>style.visibility</p:attrName>
                                        </p:attrNameLst>
                                      </p:cBhvr>
                                      <p:to>
                                        <p:strVal val="visible"/>
                                      </p:to>
                                    </p:set>
                                    <p:animEffect transition="in" filter="wipe(left)">
                                      <p:cBhvr>
                                        <p:cTn id="17" dur="500"/>
                                        <p:tgtEl>
                                          <p:spTgt spid="23962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39625"/>
                                        </p:tgtEl>
                                        <p:attrNameLst>
                                          <p:attrName>style.visibility</p:attrName>
                                        </p:attrNameLst>
                                      </p:cBhvr>
                                      <p:to>
                                        <p:strVal val="visible"/>
                                      </p:to>
                                    </p:set>
                                    <p:animEffect transition="in" filter="wipe(left)">
                                      <p:cBhvr>
                                        <p:cTn id="22" dur="500"/>
                                        <p:tgtEl>
                                          <p:spTgt spid="2396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9623" grpId="0"/>
      <p:bldP spid="239624" grpId="0"/>
      <p:bldP spid="239625" grpId="0"/>
    </p:bld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11970" name="Text Box 2"/>
          <p:cNvSpPr txBox="1"/>
          <p:nvPr/>
        </p:nvSpPr>
        <p:spPr>
          <a:xfrm>
            <a:off x="4876800" y="595630"/>
            <a:ext cx="2667000" cy="52197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800" b="1" dirty="0">
                <a:latin typeface="楷体_GB2312" pitchFamily="1" charset="-122"/>
                <a:ea typeface="楷体_GB2312" pitchFamily="1" charset="-122"/>
              </a:rPr>
              <a:t> </a:t>
            </a:r>
            <a:r>
              <a:rPr lang="zh-CN" altLang="en-US" sz="2800" b="1" dirty="0">
                <a:latin typeface="楷体_GB2312" pitchFamily="1" charset="-122"/>
                <a:ea typeface="楷体_GB2312" pitchFamily="1" charset="-122"/>
              </a:rPr>
              <a:t>思考与练习</a:t>
            </a:r>
            <a:endParaRPr lang="zh-CN" altLang="en-US" sz="2800" dirty="0">
              <a:latin typeface="楷体_GB2312" pitchFamily="1" charset="-122"/>
              <a:ea typeface="楷体_GB2312" pitchFamily="1" charset="-122"/>
            </a:endParaRPr>
          </a:p>
        </p:txBody>
      </p:sp>
      <p:sp>
        <p:nvSpPr>
          <p:cNvPr id="211971" name="Text Box 3"/>
          <p:cNvSpPr txBox="1"/>
          <p:nvPr/>
        </p:nvSpPr>
        <p:spPr>
          <a:xfrm>
            <a:off x="2133600" y="977900"/>
            <a:ext cx="8001000" cy="193802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just" eaLnBrk="1" hangingPunct="1">
              <a:lnSpc>
                <a:spcPct val="150000"/>
              </a:lnSpc>
              <a:spcBef>
                <a:spcPct val="50000"/>
              </a:spcBef>
              <a:buNone/>
            </a:pPr>
            <a:r>
              <a:rPr lang="en-US" altLang="zh-CN" sz="2400" b="1" dirty="0">
                <a:ea typeface="楷体_GB2312" pitchFamily="1" charset="-122"/>
              </a:rPr>
              <a:t>4</a:t>
            </a:r>
            <a:r>
              <a:rPr lang="zh-CN" altLang="en-US" sz="2400" b="1" dirty="0">
                <a:ea typeface="楷体_GB2312" pitchFamily="1" charset="-122"/>
              </a:rPr>
              <a:t>－</a:t>
            </a:r>
            <a:r>
              <a:rPr lang="en-US" altLang="zh-CN" sz="2400" b="1" dirty="0">
                <a:ea typeface="楷体_GB2312" pitchFamily="1" charset="-122"/>
              </a:rPr>
              <a:t>4</a:t>
            </a:r>
            <a:r>
              <a:rPr lang="zh-CN" altLang="en-US" sz="2400" b="1" dirty="0">
                <a:ea typeface="楷体_GB2312" pitchFamily="1" charset="-122"/>
              </a:rPr>
              <a:t>－</a:t>
            </a:r>
            <a:r>
              <a:rPr lang="en-US" altLang="zh-CN" sz="2400" b="1" dirty="0">
                <a:ea typeface="楷体_GB2312" pitchFamily="1" charset="-122"/>
              </a:rPr>
              <a:t>l </a:t>
            </a:r>
            <a:r>
              <a:rPr lang="zh-CN" altLang="en-US" sz="2400" b="1" dirty="0">
                <a:ea typeface="楷体_GB2312" pitchFamily="1" charset="-122"/>
              </a:rPr>
              <a:t>当负载</a:t>
            </a:r>
            <a:r>
              <a:rPr lang="en-US" altLang="zh-CN" sz="2400" b="1" i="1" dirty="0">
                <a:ea typeface="楷体_GB2312" pitchFamily="1" charset="-122"/>
              </a:rPr>
              <a:t>R</a:t>
            </a:r>
            <a:r>
              <a:rPr lang="en-US" altLang="zh-CN" sz="2400" b="1" baseline="-30000" dirty="0">
                <a:ea typeface="楷体_GB2312" pitchFamily="1" charset="-122"/>
              </a:rPr>
              <a:t>L</a:t>
            </a:r>
            <a:r>
              <a:rPr lang="zh-CN" altLang="en-US" sz="2400" b="1" dirty="0">
                <a:ea typeface="楷体_GB2312" pitchFamily="1" charset="-122"/>
              </a:rPr>
              <a:t>固定不变，问单口网络的输出电阻</a:t>
            </a:r>
            <a:r>
              <a:rPr lang="en-US" altLang="zh-CN" sz="2400" b="1" i="1" dirty="0">
                <a:ea typeface="楷体_GB2312" pitchFamily="1" charset="-122"/>
              </a:rPr>
              <a:t>R</a:t>
            </a:r>
            <a:r>
              <a:rPr lang="en-US" altLang="zh-CN" sz="2400" b="1" baseline="-30000" dirty="0">
                <a:ea typeface="楷体_GB2312" pitchFamily="1" charset="-122"/>
              </a:rPr>
              <a:t>o</a:t>
            </a:r>
            <a:r>
              <a:rPr lang="zh-CN" altLang="en-US" sz="2400" b="1" dirty="0">
                <a:ea typeface="楷体_GB2312" pitchFamily="1" charset="-122"/>
              </a:rPr>
              <a:t>为</a:t>
            </a:r>
            <a:br>
              <a:rPr lang="zh-CN" altLang="en-US" sz="2400" b="1" dirty="0">
                <a:ea typeface="楷体_GB2312" pitchFamily="1" charset="-122"/>
              </a:rPr>
            </a:br>
            <a:r>
              <a:rPr lang="zh-CN" altLang="en-US" sz="2400" b="1" dirty="0">
                <a:ea typeface="楷体_GB2312" pitchFamily="1" charset="-122"/>
              </a:rPr>
              <a:t>                何值，</a:t>
            </a:r>
            <a:r>
              <a:rPr lang="en-US" altLang="zh-CN" sz="2400" b="1" i="1" dirty="0">
                <a:ea typeface="楷体_GB2312" pitchFamily="1" charset="-122"/>
              </a:rPr>
              <a:t>R</a:t>
            </a:r>
            <a:r>
              <a:rPr lang="en-US" altLang="zh-CN" sz="2400" b="1" baseline="-30000" dirty="0">
                <a:ea typeface="楷体_GB2312" pitchFamily="1" charset="-122"/>
              </a:rPr>
              <a:t>L</a:t>
            </a:r>
            <a:r>
              <a:rPr lang="zh-CN" altLang="en-US" sz="2400" b="1" dirty="0">
                <a:ea typeface="楷体_GB2312" pitchFamily="1" charset="-122"/>
              </a:rPr>
              <a:t>可获得最大功率？</a:t>
            </a:r>
            <a:endParaRPr lang="en-US" altLang="zh-CN" sz="2400" b="1" dirty="0">
              <a:ea typeface="楷体_GB2312" pitchFamily="1" charset="-122"/>
            </a:endParaRPr>
          </a:p>
          <a:p>
            <a:pPr marL="0" lvl="0" indent="0" algn="just" eaLnBrk="1" hangingPunct="1">
              <a:lnSpc>
                <a:spcPct val="150000"/>
              </a:lnSpc>
              <a:spcBef>
                <a:spcPct val="50000"/>
              </a:spcBef>
              <a:buNone/>
            </a:pPr>
            <a:r>
              <a:rPr lang="en-US" altLang="zh-CN" sz="2400" b="1" dirty="0">
                <a:ea typeface="楷体_GB2312" pitchFamily="1" charset="-122"/>
              </a:rPr>
              <a:t>4</a:t>
            </a:r>
            <a:r>
              <a:rPr lang="zh-CN" altLang="en-US" sz="2400" b="1" dirty="0">
                <a:ea typeface="楷体_GB2312" pitchFamily="1" charset="-122"/>
              </a:rPr>
              <a:t>－</a:t>
            </a:r>
            <a:r>
              <a:rPr lang="en-US" altLang="zh-CN" sz="2400" b="1" dirty="0">
                <a:ea typeface="楷体_GB2312" pitchFamily="1" charset="-122"/>
              </a:rPr>
              <a:t>4</a:t>
            </a:r>
            <a:r>
              <a:rPr lang="zh-CN" altLang="en-US" sz="2400" b="1" dirty="0">
                <a:ea typeface="楷体_GB2312" pitchFamily="1" charset="-122"/>
              </a:rPr>
              <a:t>－</a:t>
            </a:r>
            <a:r>
              <a:rPr lang="en-US" altLang="zh-CN" sz="2400" b="1" dirty="0">
                <a:ea typeface="楷体_GB2312" pitchFamily="1" charset="-122"/>
              </a:rPr>
              <a:t>2 </a:t>
            </a:r>
            <a:r>
              <a:rPr lang="zh-CN" altLang="en-US" sz="2400" b="1" dirty="0">
                <a:ea typeface="楷体_GB2312" pitchFamily="1" charset="-122"/>
              </a:rPr>
              <a:t>试求图示单口网络输出最大功率的条件。</a:t>
            </a:r>
            <a:endParaRPr lang="zh-CN" altLang="en-US" sz="2400" b="1" dirty="0">
              <a:ea typeface="楷体_GB2312" pitchFamily="1" charset="-122"/>
            </a:endParaRPr>
          </a:p>
        </p:txBody>
      </p:sp>
      <p:graphicFrame>
        <p:nvGraphicFramePr>
          <p:cNvPr id="211972" name="Object 4"/>
          <p:cNvGraphicFramePr>
            <a:graphicFrameLocks noChangeAspect="1"/>
          </p:cNvGraphicFramePr>
          <p:nvPr/>
        </p:nvGraphicFramePr>
        <p:xfrm>
          <a:off x="2819400" y="2971800"/>
          <a:ext cx="3581400" cy="2339975"/>
        </p:xfrm>
        <a:graphic>
          <a:graphicData uri="http://schemas.openxmlformats.org/presentationml/2006/ole">
            <mc:AlternateContent xmlns:mc="http://schemas.openxmlformats.org/markup-compatibility/2006">
              <mc:Choice xmlns:v="urn:schemas-microsoft-com:vml" Requires="v">
                <p:oleObj spid="_x0000_s3399" name="" r:id="rId1" imgW="11620500" imgH="7594600" progId="Photoshop.Image.5">
                  <p:embed/>
                </p:oleObj>
              </mc:Choice>
              <mc:Fallback>
                <p:oleObj name="" r:id="rId1" imgW="11620500" imgH="7594600" progId="Photoshop.Image.5">
                  <p:embed/>
                  <p:pic>
                    <p:nvPicPr>
                      <p:cNvPr id="0" name="图片 3398"/>
                      <p:cNvPicPr/>
                      <p:nvPr/>
                    </p:nvPicPr>
                    <p:blipFill>
                      <a:blip r:embed="rId2"/>
                      <a:stretch>
                        <a:fillRect/>
                      </a:stretch>
                    </p:blipFill>
                    <p:spPr>
                      <a:xfrm>
                        <a:off x="2819400" y="2971800"/>
                        <a:ext cx="3581400" cy="2339975"/>
                      </a:xfrm>
                      <a:prstGeom prst="rect">
                        <a:avLst/>
                      </a:prstGeom>
                      <a:noFill/>
                      <a:ln w="38100">
                        <a:noFill/>
                        <a:miter/>
                      </a:ln>
                    </p:spPr>
                  </p:pic>
                </p:oleObj>
              </mc:Fallback>
            </mc:AlternateContent>
          </a:graphicData>
        </a:graphic>
      </p:graphicFrame>
      <p:graphicFrame>
        <p:nvGraphicFramePr>
          <p:cNvPr id="211973" name="Object 5"/>
          <p:cNvGraphicFramePr>
            <a:graphicFrameLocks noChangeAspect="1"/>
          </p:cNvGraphicFramePr>
          <p:nvPr/>
        </p:nvGraphicFramePr>
        <p:xfrm>
          <a:off x="6705600" y="2992438"/>
          <a:ext cx="2819400" cy="2265362"/>
        </p:xfrm>
        <a:graphic>
          <a:graphicData uri="http://schemas.openxmlformats.org/presentationml/2006/ole">
            <mc:AlternateContent xmlns:mc="http://schemas.openxmlformats.org/markup-compatibility/2006">
              <mc:Choice xmlns:v="urn:schemas-microsoft-com:vml" Requires="v">
                <p:oleObj spid="_x0000_s3400" name="" r:id="rId3" imgW="9448800" imgH="7594600" progId="Photoshop.Image.5">
                  <p:embed/>
                </p:oleObj>
              </mc:Choice>
              <mc:Fallback>
                <p:oleObj name="" r:id="rId3" imgW="9448800" imgH="7594600" progId="Photoshop.Image.5">
                  <p:embed/>
                  <p:pic>
                    <p:nvPicPr>
                      <p:cNvPr id="0" name="图片 3399"/>
                      <p:cNvPicPr/>
                      <p:nvPr/>
                    </p:nvPicPr>
                    <p:blipFill>
                      <a:blip r:embed="rId4"/>
                      <a:stretch>
                        <a:fillRect/>
                      </a:stretch>
                    </p:blipFill>
                    <p:spPr>
                      <a:xfrm>
                        <a:off x="6705600" y="2992438"/>
                        <a:ext cx="2819400" cy="2265362"/>
                      </a:xfrm>
                      <a:prstGeom prst="rect">
                        <a:avLst/>
                      </a:prstGeom>
                      <a:noFill/>
                      <a:ln w="38100">
                        <a:noFill/>
                        <a:miter/>
                      </a:ln>
                    </p:spPr>
                  </p:pic>
                </p:oleObj>
              </mc:Fallback>
            </mc:AlternateContent>
          </a:graphicData>
        </a:graphic>
      </p:graphicFrame>
      <p:sp>
        <p:nvSpPr>
          <p:cNvPr id="211974" name="Text Box 6"/>
          <p:cNvSpPr txBox="1"/>
          <p:nvPr/>
        </p:nvSpPr>
        <p:spPr>
          <a:xfrm>
            <a:off x="2133600" y="5410200"/>
            <a:ext cx="8001000" cy="119888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lnSpc>
                <a:spcPct val="150000"/>
              </a:lnSpc>
              <a:spcBef>
                <a:spcPct val="50000"/>
              </a:spcBef>
              <a:buNone/>
            </a:pPr>
            <a:r>
              <a:rPr lang="en-US" altLang="zh-CN" sz="2400" b="1" dirty="0">
                <a:ea typeface="楷体_GB2312" pitchFamily="1" charset="-122"/>
              </a:rPr>
              <a:t>        </a:t>
            </a:r>
            <a:r>
              <a:rPr lang="zh-CN" altLang="en-US" sz="2400" b="1" dirty="0">
                <a:ea typeface="楷体_GB2312" pitchFamily="1" charset="-122"/>
              </a:rPr>
              <a:t>当单口网络的输出电阻为负值时，不能套用最大功率传输定理。</a:t>
            </a:r>
            <a:endParaRPr lang="zh-CN" altLang="en-US" sz="2400" b="1" dirty="0">
              <a:ea typeface="楷体_GB2312" pitchFamily="1"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211970">
                                            <p:txEl>
                                              <p:charRg st="0" end="7"/>
                                            </p:txEl>
                                          </p:spTgt>
                                        </p:tgtEl>
                                        <p:attrNameLst>
                                          <p:attrName>style.visibility</p:attrName>
                                        </p:attrNameLst>
                                      </p:cBhvr>
                                      <p:to>
                                        <p:strVal val="visible"/>
                                      </p:to>
                                    </p:set>
                                    <p:animEffect transition="in" filter="dissolve">
                                      <p:cBhvr>
                                        <p:cTn id="7" dur="500"/>
                                        <p:tgtEl>
                                          <p:spTgt spid="211970">
                                            <p:txEl>
                                              <p:charRg st="0" end="7"/>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11971">
                                            <p:txEl>
                                              <p:charRg st="0" end="60"/>
                                            </p:txEl>
                                          </p:spTgt>
                                        </p:tgtEl>
                                        <p:attrNameLst>
                                          <p:attrName>style.visibility</p:attrName>
                                        </p:attrNameLst>
                                      </p:cBhvr>
                                      <p:to>
                                        <p:strVal val="visible"/>
                                      </p:to>
                                    </p:set>
                                    <p:animEffect transition="in" filter="dissolve">
                                      <p:cBhvr>
                                        <p:cTn id="12" dur="500"/>
                                        <p:tgtEl>
                                          <p:spTgt spid="211971">
                                            <p:txEl>
                                              <p:charRg st="0" end="6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211971">
                                            <p:txEl>
                                              <p:charRg st="60" end="85"/>
                                            </p:txEl>
                                          </p:spTgt>
                                        </p:tgtEl>
                                        <p:attrNameLst>
                                          <p:attrName>style.visibility</p:attrName>
                                        </p:attrNameLst>
                                      </p:cBhvr>
                                      <p:to>
                                        <p:strVal val="visible"/>
                                      </p:to>
                                    </p:set>
                                    <p:animEffect transition="in" filter="dissolve">
                                      <p:cBhvr>
                                        <p:cTn id="17" dur="500"/>
                                        <p:tgtEl>
                                          <p:spTgt spid="211971">
                                            <p:txEl>
                                              <p:charRg st="60" end="8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211972"/>
                                        </p:tgtEl>
                                        <p:attrNameLst>
                                          <p:attrName>style.visibility</p:attrName>
                                        </p:attrNameLst>
                                      </p:cBhvr>
                                      <p:to>
                                        <p:strVal val="visible"/>
                                      </p:to>
                                    </p:set>
                                    <p:animEffect transition="in" filter="dissolve">
                                      <p:cBhvr>
                                        <p:cTn id="22" dur="500"/>
                                        <p:tgtEl>
                                          <p:spTgt spid="211972"/>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211973"/>
                                        </p:tgtEl>
                                        <p:attrNameLst>
                                          <p:attrName>style.visibility</p:attrName>
                                        </p:attrNameLst>
                                      </p:cBhvr>
                                      <p:to>
                                        <p:strVal val="visible"/>
                                      </p:to>
                                    </p:set>
                                    <p:animEffect transition="in" filter="dissolve">
                                      <p:cBhvr>
                                        <p:cTn id="27" dur="500"/>
                                        <p:tgtEl>
                                          <p:spTgt spid="211973"/>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211974">
                                            <p:txEl>
                                              <p:charRg st="0" end="37"/>
                                            </p:txEl>
                                          </p:spTgt>
                                        </p:tgtEl>
                                        <p:attrNameLst>
                                          <p:attrName>style.visibility</p:attrName>
                                        </p:attrNameLst>
                                      </p:cBhvr>
                                      <p:to>
                                        <p:strVal val="visible"/>
                                      </p:to>
                                    </p:set>
                                    <p:animEffect transition="in" filter="dissolve">
                                      <p:cBhvr>
                                        <p:cTn id="32" dur="500"/>
                                        <p:tgtEl>
                                          <p:spTgt spid="211974">
                                            <p:txEl>
                                              <p:charRg st="0" end="3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1970" grpId="0" advAuto="1000" build="p"/>
      <p:bldP spid="211971" grpId="0" build="p"/>
      <p:bldP spid="211974" grpId="0" build="p"/>
    </p:bld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rotWithShape="1">
          <a:blip r:embed="rId1" cstate="print">
            <a:extLst>
              <a:ext uri="{BEBA8EAE-BF5A-486C-A8C5-ECC9F3942E4B}">
                <a14:imgProps xmlns:a14="http://schemas.microsoft.com/office/drawing/2010/main">
                  <a14:imgLayer r:embed="rId2">
                    <a14:imgEffect>
                      <a14:brightnessContrast contrast="-20000"/>
                    </a14:imgEffect>
                  </a14:imgLayer>
                </a14:imgProps>
              </a:ext>
              <a:ext uri="{28A0092B-C50C-407E-A947-70E740481C1C}">
                <a14:useLocalDpi xmlns:a14="http://schemas.microsoft.com/office/drawing/2010/main" val="0"/>
              </a:ext>
            </a:extLst>
          </a:blip>
          <a:srcRect l="53363" t="17813" b="29592"/>
          <a:stretch>
            <a:fillRect/>
          </a:stretch>
        </p:blipFill>
        <p:spPr>
          <a:xfrm>
            <a:off x="6531429" y="1273961"/>
            <a:ext cx="5947699" cy="3353848"/>
          </a:xfrm>
          <a:prstGeom prst="rect">
            <a:avLst/>
          </a:prstGeom>
        </p:spPr>
      </p:pic>
      <p:pic>
        <p:nvPicPr>
          <p:cNvPr id="10" name="图片 9"/>
          <p:cNvPicPr>
            <a:picLocks noChangeAspect="1"/>
          </p:cNvPicPr>
          <p:nvPr/>
        </p:nvPicPr>
        <p:blipFill rotWithShape="1">
          <a:blip r:embed="rId1" cstate="print">
            <a:extLst>
              <a:ext uri="{BEBA8EAE-BF5A-486C-A8C5-ECC9F3942E4B}">
                <a14:imgProps xmlns:a14="http://schemas.microsoft.com/office/drawing/2010/main">
                  <a14:imgLayer r:embed="rId2">
                    <a14:imgEffect>
                      <a14:brightnessContrast contrast="-20000"/>
                    </a14:imgEffect>
                  </a14:imgLayer>
                </a14:imgProps>
              </a:ext>
              <a:ext uri="{28A0092B-C50C-407E-A947-70E740481C1C}">
                <a14:useLocalDpi xmlns:a14="http://schemas.microsoft.com/office/drawing/2010/main" val="0"/>
              </a:ext>
            </a:extLst>
          </a:blip>
          <a:srcRect t="41264" r="61591" b="29592"/>
          <a:stretch>
            <a:fillRect/>
          </a:stretch>
        </p:blipFill>
        <p:spPr>
          <a:xfrm>
            <a:off x="-102753" y="4627809"/>
            <a:ext cx="4898315" cy="1858484"/>
          </a:xfrm>
          <a:prstGeom prst="rect">
            <a:avLst/>
          </a:prstGeom>
        </p:spPr>
      </p:pic>
      <p:cxnSp>
        <p:nvCxnSpPr>
          <p:cNvPr id="2" name="直接连接符 1"/>
          <p:cNvCxnSpPr/>
          <p:nvPr/>
        </p:nvCxnSpPr>
        <p:spPr>
          <a:xfrm>
            <a:off x="1140177" y="3153833"/>
            <a:ext cx="9736667" cy="42333"/>
          </a:xfrm>
          <a:prstGeom prst="line">
            <a:avLst/>
          </a:prstGeom>
          <a:ln w="60325">
            <a:gradFill>
              <a:gsLst>
                <a:gs pos="69375">
                  <a:srgbClr val="89C0E5"/>
                </a:gs>
                <a:gs pos="64750">
                  <a:srgbClr val="90C4E7"/>
                </a:gs>
                <a:gs pos="55500">
                  <a:srgbClr val="9ECBEA"/>
                </a:gs>
                <a:gs pos="37000">
                  <a:srgbClr val="BADAF0"/>
                </a:gs>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3">
            <a:schemeClr val="accent1"/>
          </a:lnRef>
          <a:fillRef idx="0">
            <a:schemeClr val="accent1"/>
          </a:fillRef>
          <a:effectRef idx="2">
            <a:schemeClr val="accent1"/>
          </a:effectRef>
          <a:fontRef idx="minor">
            <a:schemeClr val="tx1"/>
          </a:fontRef>
        </p:style>
      </p:cxnSp>
      <p:sp>
        <p:nvSpPr>
          <p:cNvPr id="3" name="文本框 2"/>
          <p:cNvSpPr txBox="1"/>
          <p:nvPr/>
        </p:nvSpPr>
        <p:spPr>
          <a:xfrm>
            <a:off x="4814345" y="1516837"/>
            <a:ext cx="1910895" cy="1076325"/>
          </a:xfrm>
          <a:prstGeom prst="rect">
            <a:avLst/>
          </a:prstGeom>
          <a:noFill/>
        </p:spPr>
        <p:txBody>
          <a:bodyPr wrap="square" rtlCol="0">
            <a:spAutoFit/>
          </a:bodyPr>
          <a:lstStyle/>
          <a:p>
            <a:r>
              <a:rPr lang="zh-CN" altLang="en-US" sz="6400" b="1" dirty="0">
                <a:latin typeface="微软雅黑" charset="-122"/>
                <a:ea typeface="微软雅黑" charset="-122"/>
              </a:rPr>
              <a:t>谢谢！</a:t>
            </a:r>
            <a:endParaRPr lang="zh-CN" altLang="en-US" sz="6400" b="1" dirty="0">
              <a:latin typeface="微软雅黑" charset="-122"/>
              <a:ea typeface="微软雅黑" charset="-122"/>
            </a:endParaRPr>
          </a:p>
        </p:txBody>
      </p:sp>
      <p:sp>
        <p:nvSpPr>
          <p:cNvPr id="8" name="文本框 7"/>
          <p:cNvSpPr txBox="1"/>
          <p:nvPr/>
        </p:nvSpPr>
        <p:spPr>
          <a:xfrm>
            <a:off x="729129" y="3310149"/>
            <a:ext cx="7542307" cy="1816100"/>
          </a:xfrm>
          <a:prstGeom prst="rect">
            <a:avLst/>
          </a:prstGeom>
          <a:noFill/>
        </p:spPr>
        <p:txBody>
          <a:bodyPr wrap="square" rtlCol="0">
            <a:spAutoFit/>
          </a:bodyPr>
          <a:lstStyle/>
          <a:p>
            <a:pPr>
              <a:lnSpc>
                <a:spcPct val="150000"/>
              </a:lnSpc>
            </a:pPr>
            <a:r>
              <a:rPr lang="en-US" altLang="zh-CN" sz="2665" b="1" dirty="0">
                <a:latin typeface="微软雅黑" charset="-122"/>
                <a:ea typeface="微软雅黑" charset="-122"/>
              </a:rPr>
              <a:t>Smart DSP</a:t>
            </a:r>
            <a:endParaRPr lang="en-US" altLang="zh-CN" sz="2665" b="1" dirty="0">
              <a:latin typeface="微软雅黑" charset="-122"/>
              <a:ea typeface="微软雅黑" charset="-122"/>
            </a:endParaRPr>
          </a:p>
          <a:p>
            <a:pPr>
              <a:lnSpc>
                <a:spcPct val="150000"/>
              </a:lnSpc>
            </a:pPr>
            <a:r>
              <a:rPr lang="zh-CN" altLang="en-US" sz="2665" b="1" dirty="0">
                <a:latin typeface="微软雅黑" charset="-122"/>
                <a:ea typeface="微软雅黑" charset="-122"/>
              </a:rPr>
              <a:t>地址：厦门大学信息学院 </a:t>
            </a:r>
            <a:r>
              <a:rPr lang="en-US" altLang="zh-CN" sz="2665" b="1" dirty="0">
                <a:latin typeface="微软雅黑" charset="-122"/>
                <a:ea typeface="微软雅黑" charset="-122"/>
              </a:rPr>
              <a:t>6</a:t>
            </a:r>
            <a:r>
              <a:rPr lang="zh-CN" altLang="en-US" sz="2665" b="1" dirty="0">
                <a:latin typeface="微软雅黑" charset="-122"/>
                <a:ea typeface="微软雅黑" charset="-122"/>
              </a:rPr>
              <a:t>号楼</a:t>
            </a:r>
            <a:r>
              <a:rPr lang="en-US" altLang="zh-CN" sz="2665" b="1" dirty="0">
                <a:latin typeface="微软雅黑" charset="-122"/>
                <a:ea typeface="微软雅黑" charset="-122"/>
              </a:rPr>
              <a:t>211-1</a:t>
            </a:r>
            <a:endParaRPr lang="en-US" altLang="zh-CN" sz="2665" b="1" dirty="0">
              <a:latin typeface="微软雅黑" charset="-122"/>
              <a:ea typeface="微软雅黑" charset="-122"/>
            </a:endParaRPr>
          </a:p>
          <a:p>
            <a:r>
              <a:rPr lang="en-US" altLang="zh-CN" sz="3200" b="1" dirty="0">
                <a:latin typeface="微软雅黑" charset="-122"/>
                <a:ea typeface="微软雅黑" charset="-122"/>
              </a:rPr>
              <a:t>https://</a:t>
            </a:r>
            <a:r>
              <a:rPr lang="en-US" altLang="zh-CN" sz="3200" b="1" dirty="0" err="1">
                <a:latin typeface="微软雅黑" charset="-122"/>
                <a:ea typeface="微软雅黑" charset="-122"/>
              </a:rPr>
              <a:t>tormii.github.io</a:t>
            </a:r>
            <a:endParaRPr lang="en-US" altLang="zh-CN" sz="3200" b="1" dirty="0">
              <a:latin typeface="微软雅黑" charset="-122"/>
              <a:ea typeface="微软雅黑" charset="-122"/>
            </a:endParaRPr>
          </a:p>
        </p:txBody>
      </p:sp>
    </p:spTree>
  </p:cSld>
  <p:clrMapOvr>
    <a:masterClrMapping/>
  </p:clrMapOvr>
  <mc:AlternateContent xmlns:mc="http://schemas.openxmlformats.org/markup-compatibility/2006">
    <mc:Choice xmlns:p14="http://schemas.microsoft.com/office/powerpoint/2010/main" Requires="p14">
      <p:transition p14:dur="10">
        <p:random/>
      </p:transition>
    </mc:Choice>
    <mc:Fallback>
      <p:transition>
        <p:random/>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73"/>
          <p:cNvGrpSpPr/>
          <p:nvPr/>
        </p:nvGrpSpPr>
        <p:grpSpPr bwMode="auto">
          <a:xfrm>
            <a:off x="7086600" y="1493838"/>
            <a:ext cx="3549650" cy="3829050"/>
            <a:chOff x="2341" y="1536"/>
            <a:chExt cx="2236" cy="2412"/>
          </a:xfrm>
        </p:grpSpPr>
        <p:sp>
          <p:nvSpPr>
            <p:cNvPr id="25606" name="Oval 6"/>
            <p:cNvSpPr>
              <a:spLocks noChangeArrowheads="1"/>
            </p:cNvSpPr>
            <p:nvPr/>
          </p:nvSpPr>
          <p:spPr bwMode="auto">
            <a:xfrm>
              <a:off x="3532" y="2840"/>
              <a:ext cx="340" cy="340"/>
            </a:xfrm>
            <a:prstGeom prst="ellipse">
              <a:avLst/>
            </a:prstGeom>
            <a:gradFill rotWithShape="1">
              <a:gsLst>
                <a:gs pos="0">
                  <a:schemeClr val="bg1">
                    <a:gamma/>
                    <a:shade val="46275"/>
                    <a:invGamma/>
                  </a:schemeClr>
                </a:gs>
                <a:gs pos="50000">
                  <a:schemeClr val="bg1"/>
                </a:gs>
                <a:gs pos="100000">
                  <a:schemeClr val="bg1">
                    <a:gamma/>
                    <a:shade val="46275"/>
                    <a:invGamma/>
                  </a:schemeClr>
                </a:gs>
              </a:gsLst>
              <a:lin ang="2700000" scaled="1"/>
            </a:gradFill>
            <a:ln w="25400">
              <a:solidFill>
                <a:schemeClr val="tx1"/>
              </a:solidFill>
              <a:round/>
            </a:ln>
            <a:effectLst/>
          </p:spPr>
          <p:txBody>
            <a:bodyPr wrap="none" anchor="ctr"/>
            <a:lstStyle/>
            <a:p>
              <a:pPr>
                <a:defRPr/>
              </a:pPr>
              <a:endParaRPr lang="zh-CN" altLang="en-US">
                <a:latin typeface="Times New Roman" panose="02020503050405090304" pitchFamily="18" charset="0"/>
                <a:cs typeface="Times New Roman" panose="02020503050405090304" pitchFamily="18" charset="0"/>
              </a:endParaRPr>
            </a:p>
          </p:txBody>
        </p:sp>
        <p:sp>
          <p:nvSpPr>
            <p:cNvPr id="5144" name="Line 7"/>
            <p:cNvSpPr>
              <a:spLocks noChangeShapeType="1"/>
            </p:cNvSpPr>
            <p:nvPr/>
          </p:nvSpPr>
          <p:spPr bwMode="auto">
            <a:xfrm>
              <a:off x="2823" y="1933"/>
              <a:ext cx="1503"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a:latin typeface="Times New Roman" panose="02020503050405090304" pitchFamily="18" charset="0"/>
                <a:cs typeface="Times New Roman" panose="02020503050405090304" pitchFamily="18" charset="0"/>
              </a:endParaRPr>
            </a:p>
          </p:txBody>
        </p:sp>
        <p:sp>
          <p:nvSpPr>
            <p:cNvPr id="25608" name="Rectangle 8"/>
            <p:cNvSpPr>
              <a:spLocks noChangeArrowheads="1"/>
            </p:cNvSpPr>
            <p:nvPr/>
          </p:nvSpPr>
          <p:spPr bwMode="auto">
            <a:xfrm>
              <a:off x="2965" y="1848"/>
              <a:ext cx="408" cy="136"/>
            </a:xfrm>
            <a:prstGeom prst="rect">
              <a:avLst/>
            </a:prstGeom>
            <a:gradFill rotWithShape="1">
              <a:gsLst>
                <a:gs pos="0">
                  <a:schemeClr val="accent1">
                    <a:gamma/>
                    <a:shade val="46275"/>
                    <a:invGamma/>
                  </a:schemeClr>
                </a:gs>
                <a:gs pos="50000">
                  <a:schemeClr val="accent1"/>
                </a:gs>
                <a:gs pos="100000">
                  <a:schemeClr val="accent1">
                    <a:gamma/>
                    <a:shade val="46275"/>
                    <a:invGamma/>
                  </a:schemeClr>
                </a:gs>
              </a:gsLst>
              <a:lin ang="5400000" scaled="1"/>
            </a:gradFill>
            <a:ln w="25400">
              <a:solidFill>
                <a:schemeClr val="tx1"/>
              </a:solidFill>
              <a:miter lim="800000"/>
            </a:ln>
            <a:effectLst/>
          </p:spPr>
          <p:txBody>
            <a:bodyPr wrap="none" anchor="ctr"/>
            <a:lstStyle/>
            <a:p>
              <a:pPr>
                <a:defRPr/>
              </a:pPr>
              <a:endParaRPr lang="zh-CN" altLang="en-US">
                <a:latin typeface="Times New Roman" panose="02020503050405090304" pitchFamily="18" charset="0"/>
                <a:cs typeface="Times New Roman" panose="02020503050405090304" pitchFamily="18" charset="0"/>
              </a:endParaRPr>
            </a:p>
          </p:txBody>
        </p:sp>
        <p:sp>
          <p:nvSpPr>
            <p:cNvPr id="25613" name="Oval 13"/>
            <p:cNvSpPr>
              <a:spLocks noChangeArrowheads="1"/>
            </p:cNvSpPr>
            <p:nvPr/>
          </p:nvSpPr>
          <p:spPr bwMode="auto">
            <a:xfrm>
              <a:off x="2653" y="2529"/>
              <a:ext cx="340" cy="340"/>
            </a:xfrm>
            <a:prstGeom prst="ellipse">
              <a:avLst/>
            </a:prstGeom>
            <a:gradFill rotWithShape="1">
              <a:gsLst>
                <a:gs pos="0">
                  <a:schemeClr val="bg1">
                    <a:gamma/>
                    <a:shade val="46275"/>
                    <a:invGamma/>
                  </a:schemeClr>
                </a:gs>
                <a:gs pos="50000">
                  <a:schemeClr val="bg1"/>
                </a:gs>
                <a:gs pos="100000">
                  <a:schemeClr val="bg1">
                    <a:gamma/>
                    <a:shade val="46275"/>
                    <a:invGamma/>
                  </a:schemeClr>
                </a:gs>
              </a:gsLst>
              <a:lin ang="2700000" scaled="1"/>
            </a:gradFill>
            <a:ln w="25400">
              <a:solidFill>
                <a:schemeClr val="tx1"/>
              </a:solidFill>
              <a:round/>
            </a:ln>
            <a:effectLst/>
          </p:spPr>
          <p:txBody>
            <a:bodyPr wrap="none" anchor="ctr"/>
            <a:lstStyle/>
            <a:p>
              <a:pPr>
                <a:defRPr/>
              </a:pPr>
              <a:endParaRPr lang="zh-CN" altLang="en-US">
                <a:latin typeface="Times New Roman" panose="02020503050405090304" pitchFamily="18" charset="0"/>
                <a:cs typeface="Times New Roman" panose="02020503050405090304" pitchFamily="18" charset="0"/>
              </a:endParaRPr>
            </a:p>
          </p:txBody>
        </p:sp>
        <p:sp>
          <p:nvSpPr>
            <p:cNvPr id="5147" name="Line 17"/>
            <p:cNvSpPr>
              <a:spLocks noChangeShapeType="1"/>
            </p:cNvSpPr>
            <p:nvPr/>
          </p:nvSpPr>
          <p:spPr bwMode="auto">
            <a:xfrm>
              <a:off x="2823" y="1928"/>
              <a:ext cx="0" cy="170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a:latin typeface="Times New Roman" panose="02020503050405090304" pitchFamily="18" charset="0"/>
                <a:cs typeface="Times New Roman" panose="02020503050405090304" pitchFamily="18" charset="0"/>
              </a:endParaRPr>
            </a:p>
          </p:txBody>
        </p:sp>
        <p:sp>
          <p:nvSpPr>
            <p:cNvPr id="5148" name="Line 20"/>
            <p:cNvSpPr>
              <a:spLocks noChangeShapeType="1"/>
            </p:cNvSpPr>
            <p:nvPr/>
          </p:nvSpPr>
          <p:spPr bwMode="auto">
            <a:xfrm flipV="1">
              <a:off x="3616" y="3748"/>
              <a:ext cx="170"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a:latin typeface="Times New Roman" panose="02020503050405090304" pitchFamily="18" charset="0"/>
                <a:cs typeface="Times New Roman" panose="02020503050405090304" pitchFamily="18" charset="0"/>
              </a:endParaRPr>
            </a:p>
          </p:txBody>
        </p:sp>
        <p:sp>
          <p:nvSpPr>
            <p:cNvPr id="5149" name="Text Box 21"/>
            <p:cNvSpPr txBox="1">
              <a:spLocks noChangeArrowheads="1"/>
            </p:cNvSpPr>
            <p:nvPr/>
          </p:nvSpPr>
          <p:spPr bwMode="auto">
            <a:xfrm>
              <a:off x="3022" y="1536"/>
              <a:ext cx="306" cy="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b="1">
                  <a:solidFill>
                    <a:schemeClr val="tx1"/>
                  </a:solidFill>
                  <a:latin typeface="Verdana" panose="020B0804030504040204" pitchFamily="34" charset="0"/>
                  <a:ea typeface="幼圆" panose="02010509060101010101" pitchFamily="49" charset="-122"/>
                </a:defRPr>
              </a:lvl1pPr>
              <a:lvl2pPr marL="742950" indent="-285750" eaLnBrk="0" hangingPunct="0">
                <a:defRPr sz="2800" b="1">
                  <a:solidFill>
                    <a:schemeClr val="tx1"/>
                  </a:solidFill>
                  <a:latin typeface="Verdana" panose="020B0804030504040204" pitchFamily="34" charset="0"/>
                  <a:ea typeface="幼圆" panose="02010509060101010101" pitchFamily="49" charset="-122"/>
                </a:defRPr>
              </a:lvl2pPr>
              <a:lvl3pPr marL="1143000" indent="-228600" eaLnBrk="0" hangingPunct="0">
                <a:defRPr sz="2800" b="1">
                  <a:solidFill>
                    <a:schemeClr val="tx1"/>
                  </a:solidFill>
                  <a:latin typeface="Verdana" panose="020B0804030504040204" pitchFamily="34" charset="0"/>
                  <a:ea typeface="幼圆" panose="02010509060101010101" pitchFamily="49" charset="-122"/>
                </a:defRPr>
              </a:lvl3pPr>
              <a:lvl4pPr marL="1600200" indent="-228600" eaLnBrk="0" hangingPunct="0">
                <a:defRPr sz="2800" b="1">
                  <a:solidFill>
                    <a:schemeClr val="tx1"/>
                  </a:solidFill>
                  <a:latin typeface="Verdana" panose="020B0804030504040204" pitchFamily="34" charset="0"/>
                  <a:ea typeface="幼圆" panose="02010509060101010101" pitchFamily="49" charset="-122"/>
                </a:defRPr>
              </a:lvl4pPr>
              <a:lvl5pPr marL="2057400" indent="-228600" eaLnBrk="0" hangingPunct="0">
                <a:defRPr sz="2800" b="1">
                  <a:solidFill>
                    <a:schemeClr val="tx1"/>
                  </a:solidFill>
                  <a:latin typeface="Verdana" panose="020B0804030504040204" pitchFamily="34" charset="0"/>
                  <a:ea typeface="幼圆" panose="02010509060101010101" pitchFamily="49" charset="-122"/>
                </a:defRPr>
              </a:lvl5pPr>
              <a:lvl6pPr marL="25146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6pPr>
              <a:lvl7pPr marL="29718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7pPr>
              <a:lvl8pPr marL="34290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8pPr>
              <a:lvl9pPr marL="38862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9pPr>
            </a:lstStyle>
            <a:p>
              <a:pPr algn="l" eaLnBrk="1" hangingPunct="1"/>
              <a:r>
                <a:rPr lang="en-US" altLang="zh-CN" sz="2400" i="1">
                  <a:latin typeface="Times New Roman" panose="02020503050405090304" pitchFamily="18" charset="0"/>
                  <a:ea typeface="华文楷体" panose="02010600040101010101" pitchFamily="2" charset="-122"/>
                  <a:cs typeface="Times New Roman" panose="02020503050405090304" pitchFamily="18" charset="0"/>
                </a:rPr>
                <a:t>R</a:t>
              </a:r>
              <a:r>
                <a:rPr lang="en-US" altLang="zh-CN" sz="2400" baseline="-25000">
                  <a:latin typeface="Times New Roman" panose="02020503050405090304" pitchFamily="18" charset="0"/>
                  <a:ea typeface="华文楷体" panose="02010600040101010101" pitchFamily="2" charset="-122"/>
                  <a:cs typeface="Times New Roman" panose="02020503050405090304" pitchFamily="18" charset="0"/>
                </a:rPr>
                <a:t>1</a:t>
              </a:r>
              <a:endParaRPr lang="en-US" altLang="zh-CN" sz="2400" baseline="-25000">
                <a:latin typeface="Times New Roman" panose="02020503050405090304" pitchFamily="18" charset="0"/>
                <a:ea typeface="华文楷体" panose="02010600040101010101" pitchFamily="2" charset="-122"/>
                <a:cs typeface="Times New Roman" panose="02020503050405090304" pitchFamily="18" charset="0"/>
              </a:endParaRPr>
            </a:p>
          </p:txBody>
        </p:sp>
        <p:sp>
          <p:nvSpPr>
            <p:cNvPr id="5150" name="Text Box 22"/>
            <p:cNvSpPr txBox="1">
              <a:spLocks noChangeArrowheads="1"/>
            </p:cNvSpPr>
            <p:nvPr/>
          </p:nvSpPr>
          <p:spPr bwMode="auto">
            <a:xfrm>
              <a:off x="3337" y="2217"/>
              <a:ext cx="306" cy="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b="1">
                  <a:solidFill>
                    <a:schemeClr val="tx1"/>
                  </a:solidFill>
                  <a:latin typeface="Verdana" panose="020B0804030504040204" pitchFamily="34" charset="0"/>
                  <a:ea typeface="幼圆" panose="02010509060101010101" pitchFamily="49" charset="-122"/>
                </a:defRPr>
              </a:lvl1pPr>
              <a:lvl2pPr marL="742950" indent="-285750" eaLnBrk="0" hangingPunct="0">
                <a:defRPr sz="2800" b="1">
                  <a:solidFill>
                    <a:schemeClr val="tx1"/>
                  </a:solidFill>
                  <a:latin typeface="Verdana" panose="020B0804030504040204" pitchFamily="34" charset="0"/>
                  <a:ea typeface="幼圆" panose="02010509060101010101" pitchFamily="49" charset="-122"/>
                </a:defRPr>
              </a:lvl2pPr>
              <a:lvl3pPr marL="1143000" indent="-228600" eaLnBrk="0" hangingPunct="0">
                <a:defRPr sz="2800" b="1">
                  <a:solidFill>
                    <a:schemeClr val="tx1"/>
                  </a:solidFill>
                  <a:latin typeface="Verdana" panose="020B0804030504040204" pitchFamily="34" charset="0"/>
                  <a:ea typeface="幼圆" panose="02010509060101010101" pitchFamily="49" charset="-122"/>
                </a:defRPr>
              </a:lvl3pPr>
              <a:lvl4pPr marL="1600200" indent="-228600" eaLnBrk="0" hangingPunct="0">
                <a:defRPr sz="2800" b="1">
                  <a:solidFill>
                    <a:schemeClr val="tx1"/>
                  </a:solidFill>
                  <a:latin typeface="Verdana" panose="020B0804030504040204" pitchFamily="34" charset="0"/>
                  <a:ea typeface="幼圆" panose="02010509060101010101" pitchFamily="49" charset="-122"/>
                </a:defRPr>
              </a:lvl4pPr>
              <a:lvl5pPr marL="2057400" indent="-228600" eaLnBrk="0" hangingPunct="0">
                <a:defRPr sz="2800" b="1">
                  <a:solidFill>
                    <a:schemeClr val="tx1"/>
                  </a:solidFill>
                  <a:latin typeface="Verdana" panose="020B0804030504040204" pitchFamily="34" charset="0"/>
                  <a:ea typeface="幼圆" panose="02010509060101010101" pitchFamily="49" charset="-122"/>
                </a:defRPr>
              </a:lvl5pPr>
              <a:lvl6pPr marL="25146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6pPr>
              <a:lvl7pPr marL="29718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7pPr>
              <a:lvl8pPr marL="34290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8pPr>
              <a:lvl9pPr marL="38862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9pPr>
            </a:lstStyle>
            <a:p>
              <a:pPr algn="l" eaLnBrk="1" hangingPunct="1"/>
              <a:r>
                <a:rPr lang="en-US" altLang="zh-CN" sz="2400" i="1">
                  <a:latin typeface="Times New Roman" panose="02020503050405090304" pitchFamily="18" charset="0"/>
                  <a:ea typeface="华文楷体" panose="02010600040101010101" pitchFamily="2" charset="-122"/>
                  <a:cs typeface="Times New Roman" panose="02020503050405090304" pitchFamily="18" charset="0"/>
                </a:rPr>
                <a:t>R</a:t>
              </a:r>
              <a:r>
                <a:rPr lang="en-US" altLang="zh-CN" sz="2400" baseline="-25000">
                  <a:latin typeface="Times New Roman" panose="02020503050405090304" pitchFamily="18" charset="0"/>
                  <a:ea typeface="华文楷体" panose="02010600040101010101" pitchFamily="2" charset="-122"/>
                  <a:cs typeface="Times New Roman" panose="02020503050405090304" pitchFamily="18" charset="0"/>
                </a:rPr>
                <a:t>2</a:t>
              </a:r>
              <a:endParaRPr lang="en-US" altLang="zh-CN" sz="2400" baseline="-25000">
                <a:latin typeface="Times New Roman" panose="02020503050405090304" pitchFamily="18" charset="0"/>
                <a:ea typeface="华文楷体" panose="02010600040101010101" pitchFamily="2" charset="-122"/>
                <a:cs typeface="Times New Roman" panose="02020503050405090304" pitchFamily="18" charset="0"/>
              </a:endParaRPr>
            </a:p>
          </p:txBody>
        </p:sp>
        <p:sp>
          <p:nvSpPr>
            <p:cNvPr id="5151" name="Text Box 25"/>
            <p:cNvSpPr txBox="1">
              <a:spLocks noChangeArrowheads="1"/>
            </p:cNvSpPr>
            <p:nvPr/>
          </p:nvSpPr>
          <p:spPr bwMode="auto">
            <a:xfrm>
              <a:off x="3418" y="2647"/>
              <a:ext cx="276"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b="1">
                  <a:solidFill>
                    <a:schemeClr val="tx1"/>
                  </a:solidFill>
                  <a:latin typeface="Verdana" panose="020B0804030504040204" pitchFamily="34" charset="0"/>
                  <a:ea typeface="幼圆" panose="02010509060101010101" pitchFamily="49" charset="-122"/>
                </a:defRPr>
              </a:lvl1pPr>
              <a:lvl2pPr marL="742950" indent="-285750" eaLnBrk="0" hangingPunct="0">
                <a:defRPr sz="2800" b="1">
                  <a:solidFill>
                    <a:schemeClr val="tx1"/>
                  </a:solidFill>
                  <a:latin typeface="Verdana" panose="020B0804030504040204" pitchFamily="34" charset="0"/>
                  <a:ea typeface="幼圆" panose="02010509060101010101" pitchFamily="49" charset="-122"/>
                </a:defRPr>
              </a:lvl2pPr>
              <a:lvl3pPr marL="1143000" indent="-228600" eaLnBrk="0" hangingPunct="0">
                <a:defRPr sz="2800" b="1">
                  <a:solidFill>
                    <a:schemeClr val="tx1"/>
                  </a:solidFill>
                  <a:latin typeface="Verdana" panose="020B0804030504040204" pitchFamily="34" charset="0"/>
                  <a:ea typeface="幼圆" panose="02010509060101010101" pitchFamily="49" charset="-122"/>
                </a:defRPr>
              </a:lvl3pPr>
              <a:lvl4pPr marL="1600200" indent="-228600" eaLnBrk="0" hangingPunct="0">
                <a:defRPr sz="2800" b="1">
                  <a:solidFill>
                    <a:schemeClr val="tx1"/>
                  </a:solidFill>
                  <a:latin typeface="Verdana" panose="020B0804030504040204" pitchFamily="34" charset="0"/>
                  <a:ea typeface="幼圆" panose="02010509060101010101" pitchFamily="49" charset="-122"/>
                </a:defRPr>
              </a:lvl4pPr>
              <a:lvl5pPr marL="2057400" indent="-228600" eaLnBrk="0" hangingPunct="0">
                <a:defRPr sz="2800" b="1">
                  <a:solidFill>
                    <a:schemeClr val="tx1"/>
                  </a:solidFill>
                  <a:latin typeface="Verdana" panose="020B0804030504040204" pitchFamily="34" charset="0"/>
                  <a:ea typeface="幼圆" panose="02010509060101010101" pitchFamily="49" charset="-122"/>
                </a:defRPr>
              </a:lvl5pPr>
              <a:lvl6pPr marL="25146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6pPr>
              <a:lvl7pPr marL="29718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7pPr>
              <a:lvl8pPr marL="34290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8pPr>
              <a:lvl9pPr marL="38862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9pPr>
            </a:lstStyle>
            <a:p>
              <a:pPr algn="l" eaLnBrk="1" hangingPunct="1"/>
              <a:r>
                <a:rPr lang="zh-CN" altLang="en-US" sz="2000">
                  <a:latin typeface="Times New Roman" panose="02020503050405090304" pitchFamily="18" charset="0"/>
                  <a:ea typeface="华文楷体" panose="02010600040101010101" pitchFamily="2" charset="-122"/>
                  <a:cs typeface="Times New Roman" panose="02020503050405090304" pitchFamily="18" charset="0"/>
                </a:rPr>
                <a:t>－</a:t>
              </a:r>
              <a:endParaRPr lang="zh-CN" altLang="en-US" sz="2000">
                <a:latin typeface="Times New Roman" panose="02020503050405090304" pitchFamily="18" charset="0"/>
                <a:ea typeface="华文楷体" panose="02010600040101010101" pitchFamily="2" charset="-122"/>
                <a:cs typeface="Times New Roman" panose="02020503050405090304" pitchFamily="18" charset="0"/>
              </a:endParaRPr>
            </a:p>
          </p:txBody>
        </p:sp>
        <p:sp>
          <p:nvSpPr>
            <p:cNvPr id="5152" name="Text Box 26"/>
            <p:cNvSpPr txBox="1">
              <a:spLocks noChangeArrowheads="1"/>
            </p:cNvSpPr>
            <p:nvPr/>
          </p:nvSpPr>
          <p:spPr bwMode="auto">
            <a:xfrm>
              <a:off x="3418" y="3152"/>
              <a:ext cx="276"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b="1">
                  <a:solidFill>
                    <a:schemeClr val="tx1"/>
                  </a:solidFill>
                  <a:latin typeface="Verdana" panose="020B0804030504040204" pitchFamily="34" charset="0"/>
                  <a:ea typeface="幼圆" panose="02010509060101010101" pitchFamily="49" charset="-122"/>
                </a:defRPr>
              </a:lvl1pPr>
              <a:lvl2pPr marL="742950" indent="-285750" eaLnBrk="0" hangingPunct="0">
                <a:defRPr sz="2800" b="1">
                  <a:solidFill>
                    <a:schemeClr val="tx1"/>
                  </a:solidFill>
                  <a:latin typeface="Verdana" panose="020B0804030504040204" pitchFamily="34" charset="0"/>
                  <a:ea typeface="幼圆" panose="02010509060101010101" pitchFamily="49" charset="-122"/>
                </a:defRPr>
              </a:lvl2pPr>
              <a:lvl3pPr marL="1143000" indent="-228600" eaLnBrk="0" hangingPunct="0">
                <a:defRPr sz="2800" b="1">
                  <a:solidFill>
                    <a:schemeClr val="tx1"/>
                  </a:solidFill>
                  <a:latin typeface="Verdana" panose="020B0804030504040204" pitchFamily="34" charset="0"/>
                  <a:ea typeface="幼圆" panose="02010509060101010101" pitchFamily="49" charset="-122"/>
                </a:defRPr>
              </a:lvl3pPr>
              <a:lvl4pPr marL="1600200" indent="-228600" eaLnBrk="0" hangingPunct="0">
                <a:defRPr sz="2800" b="1">
                  <a:solidFill>
                    <a:schemeClr val="tx1"/>
                  </a:solidFill>
                  <a:latin typeface="Verdana" panose="020B0804030504040204" pitchFamily="34" charset="0"/>
                  <a:ea typeface="幼圆" panose="02010509060101010101" pitchFamily="49" charset="-122"/>
                </a:defRPr>
              </a:lvl4pPr>
              <a:lvl5pPr marL="2057400" indent="-228600" eaLnBrk="0" hangingPunct="0">
                <a:defRPr sz="2800" b="1">
                  <a:solidFill>
                    <a:schemeClr val="tx1"/>
                  </a:solidFill>
                  <a:latin typeface="Verdana" panose="020B0804030504040204" pitchFamily="34" charset="0"/>
                  <a:ea typeface="幼圆" panose="02010509060101010101" pitchFamily="49" charset="-122"/>
                </a:defRPr>
              </a:lvl5pPr>
              <a:lvl6pPr marL="25146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6pPr>
              <a:lvl7pPr marL="29718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7pPr>
              <a:lvl8pPr marL="34290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8pPr>
              <a:lvl9pPr marL="38862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9pPr>
            </a:lstStyle>
            <a:p>
              <a:pPr algn="l" eaLnBrk="1" hangingPunct="1"/>
              <a:r>
                <a:rPr lang="zh-CN" altLang="en-US" sz="2000">
                  <a:latin typeface="Times New Roman" panose="02020503050405090304" pitchFamily="18" charset="0"/>
                  <a:ea typeface="华文楷体" panose="02010600040101010101" pitchFamily="2" charset="-122"/>
                  <a:cs typeface="Times New Roman" panose="02020503050405090304" pitchFamily="18" charset="0"/>
                </a:rPr>
                <a:t>＋</a:t>
              </a:r>
              <a:endParaRPr lang="zh-CN" altLang="en-US" sz="2000">
                <a:latin typeface="Times New Roman" panose="02020503050405090304" pitchFamily="18" charset="0"/>
                <a:ea typeface="华文楷体" panose="02010600040101010101" pitchFamily="2" charset="-122"/>
                <a:cs typeface="Times New Roman" panose="02020503050405090304" pitchFamily="18" charset="0"/>
              </a:endParaRPr>
            </a:p>
          </p:txBody>
        </p:sp>
        <p:sp>
          <p:nvSpPr>
            <p:cNvPr id="5153" name="Text Box 27"/>
            <p:cNvSpPr txBox="1">
              <a:spLocks noChangeArrowheads="1"/>
            </p:cNvSpPr>
            <p:nvPr/>
          </p:nvSpPr>
          <p:spPr bwMode="auto">
            <a:xfrm>
              <a:off x="3220" y="2840"/>
              <a:ext cx="324" cy="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b="1">
                  <a:solidFill>
                    <a:schemeClr val="tx1"/>
                  </a:solidFill>
                  <a:latin typeface="Verdana" panose="020B0804030504040204" pitchFamily="34" charset="0"/>
                  <a:ea typeface="幼圆" panose="02010509060101010101" pitchFamily="49" charset="-122"/>
                </a:defRPr>
              </a:lvl1pPr>
              <a:lvl2pPr marL="742950" indent="-285750" eaLnBrk="0" hangingPunct="0">
                <a:defRPr sz="2800" b="1">
                  <a:solidFill>
                    <a:schemeClr val="tx1"/>
                  </a:solidFill>
                  <a:latin typeface="Verdana" panose="020B0804030504040204" pitchFamily="34" charset="0"/>
                  <a:ea typeface="幼圆" panose="02010509060101010101" pitchFamily="49" charset="-122"/>
                </a:defRPr>
              </a:lvl2pPr>
              <a:lvl3pPr marL="1143000" indent="-228600" eaLnBrk="0" hangingPunct="0">
                <a:defRPr sz="2800" b="1">
                  <a:solidFill>
                    <a:schemeClr val="tx1"/>
                  </a:solidFill>
                  <a:latin typeface="Verdana" panose="020B0804030504040204" pitchFamily="34" charset="0"/>
                  <a:ea typeface="幼圆" panose="02010509060101010101" pitchFamily="49" charset="-122"/>
                </a:defRPr>
              </a:lvl3pPr>
              <a:lvl4pPr marL="1600200" indent="-228600" eaLnBrk="0" hangingPunct="0">
                <a:defRPr sz="2800" b="1">
                  <a:solidFill>
                    <a:schemeClr val="tx1"/>
                  </a:solidFill>
                  <a:latin typeface="Verdana" panose="020B0804030504040204" pitchFamily="34" charset="0"/>
                  <a:ea typeface="幼圆" panose="02010509060101010101" pitchFamily="49" charset="-122"/>
                </a:defRPr>
              </a:lvl4pPr>
              <a:lvl5pPr marL="2057400" indent="-228600" eaLnBrk="0" hangingPunct="0">
                <a:defRPr sz="2800" b="1">
                  <a:solidFill>
                    <a:schemeClr val="tx1"/>
                  </a:solidFill>
                  <a:latin typeface="Verdana" panose="020B0804030504040204" pitchFamily="34" charset="0"/>
                  <a:ea typeface="幼圆" panose="02010509060101010101" pitchFamily="49" charset="-122"/>
                </a:defRPr>
              </a:lvl5pPr>
              <a:lvl6pPr marL="25146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6pPr>
              <a:lvl7pPr marL="29718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7pPr>
              <a:lvl8pPr marL="34290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8pPr>
              <a:lvl9pPr marL="38862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9pPr>
            </a:lstStyle>
            <a:p>
              <a:pPr algn="l" eaLnBrk="1" hangingPunct="1"/>
              <a:r>
                <a:rPr lang="en-US" altLang="zh-CN" sz="2400" i="1">
                  <a:latin typeface="Times New Roman" panose="02020503050405090304" pitchFamily="18" charset="0"/>
                  <a:ea typeface="华文楷体" panose="02010600040101010101" pitchFamily="2" charset="-122"/>
                  <a:cs typeface="Times New Roman" panose="02020503050405090304" pitchFamily="18" charset="0"/>
                </a:rPr>
                <a:t>U</a:t>
              </a:r>
              <a:r>
                <a:rPr lang="en-US" altLang="zh-CN" sz="2400" baseline="-25000">
                  <a:latin typeface="Times New Roman" panose="02020503050405090304" pitchFamily="18" charset="0"/>
                  <a:ea typeface="华文楷体" panose="02010600040101010101" pitchFamily="2" charset="-122"/>
                  <a:cs typeface="Times New Roman" panose="02020503050405090304" pitchFamily="18" charset="0"/>
                </a:rPr>
                <a:t>S</a:t>
              </a:r>
              <a:endParaRPr lang="en-US" altLang="zh-CN" sz="2400" baseline="-25000">
                <a:latin typeface="Times New Roman" panose="02020503050405090304" pitchFamily="18" charset="0"/>
                <a:ea typeface="华文楷体" panose="02010600040101010101" pitchFamily="2" charset="-122"/>
                <a:cs typeface="Times New Roman" panose="02020503050405090304" pitchFamily="18" charset="0"/>
              </a:endParaRPr>
            </a:p>
          </p:txBody>
        </p:sp>
        <p:sp>
          <p:nvSpPr>
            <p:cNvPr id="5154" name="Text Box 30"/>
            <p:cNvSpPr txBox="1">
              <a:spLocks noChangeArrowheads="1"/>
            </p:cNvSpPr>
            <p:nvPr/>
          </p:nvSpPr>
          <p:spPr bwMode="auto">
            <a:xfrm>
              <a:off x="2540" y="2874"/>
              <a:ext cx="276"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b="1">
                  <a:solidFill>
                    <a:schemeClr val="tx1"/>
                  </a:solidFill>
                  <a:latin typeface="Verdana" panose="020B0804030504040204" pitchFamily="34" charset="0"/>
                  <a:ea typeface="幼圆" panose="02010509060101010101" pitchFamily="49" charset="-122"/>
                </a:defRPr>
              </a:lvl1pPr>
              <a:lvl2pPr marL="742950" indent="-285750" eaLnBrk="0" hangingPunct="0">
                <a:defRPr sz="2800" b="1">
                  <a:solidFill>
                    <a:schemeClr val="tx1"/>
                  </a:solidFill>
                  <a:latin typeface="Verdana" panose="020B0804030504040204" pitchFamily="34" charset="0"/>
                  <a:ea typeface="幼圆" panose="02010509060101010101" pitchFamily="49" charset="-122"/>
                </a:defRPr>
              </a:lvl2pPr>
              <a:lvl3pPr marL="1143000" indent="-228600" eaLnBrk="0" hangingPunct="0">
                <a:defRPr sz="2800" b="1">
                  <a:solidFill>
                    <a:schemeClr val="tx1"/>
                  </a:solidFill>
                  <a:latin typeface="Verdana" panose="020B0804030504040204" pitchFamily="34" charset="0"/>
                  <a:ea typeface="幼圆" panose="02010509060101010101" pitchFamily="49" charset="-122"/>
                </a:defRPr>
              </a:lvl3pPr>
              <a:lvl4pPr marL="1600200" indent="-228600" eaLnBrk="0" hangingPunct="0">
                <a:defRPr sz="2800" b="1">
                  <a:solidFill>
                    <a:schemeClr val="tx1"/>
                  </a:solidFill>
                  <a:latin typeface="Verdana" panose="020B0804030504040204" pitchFamily="34" charset="0"/>
                  <a:ea typeface="幼圆" panose="02010509060101010101" pitchFamily="49" charset="-122"/>
                </a:defRPr>
              </a:lvl4pPr>
              <a:lvl5pPr marL="2057400" indent="-228600" eaLnBrk="0" hangingPunct="0">
                <a:defRPr sz="2800" b="1">
                  <a:solidFill>
                    <a:schemeClr val="tx1"/>
                  </a:solidFill>
                  <a:latin typeface="Verdana" panose="020B0804030504040204" pitchFamily="34" charset="0"/>
                  <a:ea typeface="幼圆" panose="02010509060101010101" pitchFamily="49" charset="-122"/>
                </a:defRPr>
              </a:lvl5pPr>
              <a:lvl6pPr marL="25146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6pPr>
              <a:lvl7pPr marL="29718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7pPr>
              <a:lvl8pPr marL="34290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8pPr>
              <a:lvl9pPr marL="38862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9pPr>
            </a:lstStyle>
            <a:p>
              <a:pPr algn="l" eaLnBrk="1" hangingPunct="1"/>
              <a:r>
                <a:rPr lang="zh-CN" altLang="en-US" sz="2000">
                  <a:latin typeface="Times New Roman" panose="02020503050405090304" pitchFamily="18" charset="0"/>
                  <a:ea typeface="华文楷体" panose="02010600040101010101" pitchFamily="2" charset="-122"/>
                  <a:cs typeface="Times New Roman" panose="02020503050405090304" pitchFamily="18" charset="0"/>
                </a:rPr>
                <a:t>－</a:t>
              </a:r>
              <a:endParaRPr lang="zh-CN" altLang="en-US" sz="2000">
                <a:latin typeface="Times New Roman" panose="02020503050405090304" pitchFamily="18" charset="0"/>
                <a:ea typeface="华文楷体" panose="02010600040101010101" pitchFamily="2" charset="-122"/>
                <a:cs typeface="Times New Roman" panose="02020503050405090304" pitchFamily="18" charset="0"/>
              </a:endParaRPr>
            </a:p>
          </p:txBody>
        </p:sp>
        <p:sp>
          <p:nvSpPr>
            <p:cNvPr id="5155" name="Text Box 31"/>
            <p:cNvSpPr txBox="1">
              <a:spLocks noChangeArrowheads="1"/>
            </p:cNvSpPr>
            <p:nvPr/>
          </p:nvSpPr>
          <p:spPr bwMode="auto">
            <a:xfrm>
              <a:off x="2540" y="2274"/>
              <a:ext cx="276"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b="1">
                  <a:solidFill>
                    <a:schemeClr val="tx1"/>
                  </a:solidFill>
                  <a:latin typeface="Verdana" panose="020B0804030504040204" pitchFamily="34" charset="0"/>
                  <a:ea typeface="幼圆" panose="02010509060101010101" pitchFamily="49" charset="-122"/>
                </a:defRPr>
              </a:lvl1pPr>
              <a:lvl2pPr marL="742950" indent="-285750" eaLnBrk="0" hangingPunct="0">
                <a:defRPr sz="2800" b="1">
                  <a:solidFill>
                    <a:schemeClr val="tx1"/>
                  </a:solidFill>
                  <a:latin typeface="Verdana" panose="020B0804030504040204" pitchFamily="34" charset="0"/>
                  <a:ea typeface="幼圆" panose="02010509060101010101" pitchFamily="49" charset="-122"/>
                </a:defRPr>
              </a:lvl2pPr>
              <a:lvl3pPr marL="1143000" indent="-228600" eaLnBrk="0" hangingPunct="0">
                <a:defRPr sz="2800" b="1">
                  <a:solidFill>
                    <a:schemeClr val="tx1"/>
                  </a:solidFill>
                  <a:latin typeface="Verdana" panose="020B0804030504040204" pitchFamily="34" charset="0"/>
                  <a:ea typeface="幼圆" panose="02010509060101010101" pitchFamily="49" charset="-122"/>
                </a:defRPr>
              </a:lvl3pPr>
              <a:lvl4pPr marL="1600200" indent="-228600" eaLnBrk="0" hangingPunct="0">
                <a:defRPr sz="2800" b="1">
                  <a:solidFill>
                    <a:schemeClr val="tx1"/>
                  </a:solidFill>
                  <a:latin typeface="Verdana" panose="020B0804030504040204" pitchFamily="34" charset="0"/>
                  <a:ea typeface="幼圆" panose="02010509060101010101" pitchFamily="49" charset="-122"/>
                </a:defRPr>
              </a:lvl4pPr>
              <a:lvl5pPr marL="2057400" indent="-228600" eaLnBrk="0" hangingPunct="0">
                <a:defRPr sz="2800" b="1">
                  <a:solidFill>
                    <a:schemeClr val="tx1"/>
                  </a:solidFill>
                  <a:latin typeface="Verdana" panose="020B0804030504040204" pitchFamily="34" charset="0"/>
                  <a:ea typeface="幼圆" panose="02010509060101010101" pitchFamily="49" charset="-122"/>
                </a:defRPr>
              </a:lvl5pPr>
              <a:lvl6pPr marL="25146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6pPr>
              <a:lvl7pPr marL="29718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7pPr>
              <a:lvl8pPr marL="34290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8pPr>
              <a:lvl9pPr marL="38862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9pPr>
            </a:lstStyle>
            <a:p>
              <a:pPr algn="l" eaLnBrk="1" hangingPunct="1"/>
              <a:r>
                <a:rPr lang="zh-CN" altLang="en-US" sz="2000">
                  <a:latin typeface="Times New Roman" panose="02020503050405090304" pitchFamily="18" charset="0"/>
                  <a:ea typeface="华文楷体" panose="02010600040101010101" pitchFamily="2" charset="-122"/>
                  <a:cs typeface="Times New Roman" panose="02020503050405090304" pitchFamily="18" charset="0"/>
                </a:rPr>
                <a:t>＋</a:t>
              </a:r>
              <a:endParaRPr lang="zh-CN" altLang="en-US" sz="2000">
                <a:latin typeface="Times New Roman" panose="02020503050405090304" pitchFamily="18" charset="0"/>
                <a:ea typeface="华文楷体" panose="02010600040101010101" pitchFamily="2" charset="-122"/>
                <a:cs typeface="Times New Roman" panose="02020503050405090304" pitchFamily="18" charset="0"/>
              </a:endParaRPr>
            </a:p>
          </p:txBody>
        </p:sp>
        <p:sp>
          <p:nvSpPr>
            <p:cNvPr id="5156" name="Text Box 32"/>
            <p:cNvSpPr txBox="1">
              <a:spLocks noChangeArrowheads="1"/>
            </p:cNvSpPr>
            <p:nvPr/>
          </p:nvSpPr>
          <p:spPr bwMode="auto">
            <a:xfrm>
              <a:off x="2341" y="2553"/>
              <a:ext cx="289" cy="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b="1">
                  <a:solidFill>
                    <a:schemeClr val="tx1"/>
                  </a:solidFill>
                  <a:latin typeface="Verdana" panose="020B0804030504040204" pitchFamily="34" charset="0"/>
                  <a:ea typeface="幼圆" panose="02010509060101010101" pitchFamily="49" charset="-122"/>
                </a:defRPr>
              </a:lvl1pPr>
              <a:lvl2pPr marL="742950" indent="-285750" eaLnBrk="0" hangingPunct="0">
                <a:defRPr sz="2800" b="1">
                  <a:solidFill>
                    <a:schemeClr val="tx1"/>
                  </a:solidFill>
                  <a:latin typeface="Verdana" panose="020B0804030504040204" pitchFamily="34" charset="0"/>
                  <a:ea typeface="幼圆" panose="02010509060101010101" pitchFamily="49" charset="-122"/>
                </a:defRPr>
              </a:lvl2pPr>
              <a:lvl3pPr marL="1143000" indent="-228600" eaLnBrk="0" hangingPunct="0">
                <a:defRPr sz="2800" b="1">
                  <a:solidFill>
                    <a:schemeClr val="tx1"/>
                  </a:solidFill>
                  <a:latin typeface="Verdana" panose="020B0804030504040204" pitchFamily="34" charset="0"/>
                  <a:ea typeface="幼圆" panose="02010509060101010101" pitchFamily="49" charset="-122"/>
                </a:defRPr>
              </a:lvl3pPr>
              <a:lvl4pPr marL="1600200" indent="-228600" eaLnBrk="0" hangingPunct="0">
                <a:defRPr sz="2800" b="1">
                  <a:solidFill>
                    <a:schemeClr val="tx1"/>
                  </a:solidFill>
                  <a:latin typeface="Verdana" panose="020B0804030504040204" pitchFamily="34" charset="0"/>
                  <a:ea typeface="幼圆" panose="02010509060101010101" pitchFamily="49" charset="-122"/>
                </a:defRPr>
              </a:lvl4pPr>
              <a:lvl5pPr marL="2057400" indent="-228600" eaLnBrk="0" hangingPunct="0">
                <a:defRPr sz="2800" b="1">
                  <a:solidFill>
                    <a:schemeClr val="tx1"/>
                  </a:solidFill>
                  <a:latin typeface="Verdana" panose="020B0804030504040204" pitchFamily="34" charset="0"/>
                  <a:ea typeface="幼圆" panose="02010509060101010101" pitchFamily="49" charset="-122"/>
                </a:defRPr>
              </a:lvl5pPr>
              <a:lvl6pPr marL="25146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6pPr>
              <a:lvl7pPr marL="29718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7pPr>
              <a:lvl8pPr marL="34290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8pPr>
              <a:lvl9pPr marL="38862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9pPr>
            </a:lstStyle>
            <a:p>
              <a:pPr algn="l" eaLnBrk="1" hangingPunct="1"/>
              <a:r>
                <a:rPr lang="en-US" altLang="zh-CN" sz="2400" i="1">
                  <a:latin typeface="Times New Roman" panose="02020503050405090304" pitchFamily="18" charset="0"/>
                  <a:ea typeface="华文楷体" panose="02010600040101010101" pitchFamily="2" charset="-122"/>
                  <a:cs typeface="Times New Roman" panose="02020503050405090304" pitchFamily="18" charset="0"/>
                </a:rPr>
                <a:t>U</a:t>
              </a:r>
              <a:r>
                <a:rPr lang="en-US" altLang="zh-CN" sz="2400" baseline="-25000">
                  <a:latin typeface="Times New Roman" panose="02020503050405090304" pitchFamily="18" charset="0"/>
                  <a:ea typeface="华文楷体" panose="02010600040101010101" pitchFamily="2" charset="-122"/>
                  <a:cs typeface="Times New Roman" panose="02020503050405090304" pitchFamily="18" charset="0"/>
                </a:rPr>
                <a:t>i</a:t>
              </a:r>
              <a:endParaRPr lang="en-US" altLang="zh-CN" sz="2400" baseline="-25000">
                <a:latin typeface="Times New Roman" panose="02020503050405090304" pitchFamily="18" charset="0"/>
                <a:ea typeface="华文楷体" panose="02010600040101010101" pitchFamily="2" charset="-122"/>
                <a:cs typeface="Times New Roman" panose="02020503050405090304" pitchFamily="18" charset="0"/>
              </a:endParaRPr>
            </a:p>
          </p:txBody>
        </p:sp>
        <p:sp>
          <p:nvSpPr>
            <p:cNvPr id="5157" name="Line 34"/>
            <p:cNvSpPr>
              <a:spLocks noChangeShapeType="1"/>
            </p:cNvSpPr>
            <p:nvPr/>
          </p:nvSpPr>
          <p:spPr bwMode="auto">
            <a:xfrm>
              <a:off x="3702" y="1933"/>
              <a:ext cx="0" cy="1815"/>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a:latin typeface="Times New Roman" panose="02020503050405090304" pitchFamily="18" charset="0"/>
                <a:cs typeface="Times New Roman" panose="02020503050405090304" pitchFamily="18" charset="0"/>
              </a:endParaRPr>
            </a:p>
          </p:txBody>
        </p:sp>
        <p:sp>
          <p:nvSpPr>
            <p:cNvPr id="25635" name="Rectangle 35"/>
            <p:cNvSpPr>
              <a:spLocks noChangeArrowheads="1"/>
            </p:cNvSpPr>
            <p:nvPr/>
          </p:nvSpPr>
          <p:spPr bwMode="auto">
            <a:xfrm rot="-5400000">
              <a:off x="3486" y="2268"/>
              <a:ext cx="408" cy="136"/>
            </a:xfrm>
            <a:prstGeom prst="rect">
              <a:avLst/>
            </a:prstGeom>
            <a:gradFill rotWithShape="1">
              <a:gsLst>
                <a:gs pos="0">
                  <a:schemeClr val="accent1">
                    <a:gamma/>
                    <a:shade val="46275"/>
                    <a:invGamma/>
                  </a:schemeClr>
                </a:gs>
                <a:gs pos="50000">
                  <a:schemeClr val="accent1"/>
                </a:gs>
                <a:gs pos="100000">
                  <a:schemeClr val="accent1">
                    <a:gamma/>
                    <a:shade val="46275"/>
                    <a:invGamma/>
                  </a:schemeClr>
                </a:gs>
              </a:gsLst>
              <a:lin ang="5400000" scaled="1"/>
            </a:gradFill>
            <a:ln w="25400">
              <a:solidFill>
                <a:schemeClr val="tx1"/>
              </a:solidFill>
              <a:miter lim="800000"/>
            </a:ln>
            <a:effectLst/>
          </p:spPr>
          <p:txBody>
            <a:bodyPr wrap="none" anchor="ctr"/>
            <a:lstStyle/>
            <a:p>
              <a:pPr>
                <a:defRPr/>
              </a:pPr>
              <a:endParaRPr lang="zh-CN" altLang="en-US">
                <a:latin typeface="Times New Roman" panose="02020503050405090304" pitchFamily="18" charset="0"/>
                <a:cs typeface="Times New Roman" panose="02020503050405090304" pitchFamily="18" charset="0"/>
              </a:endParaRPr>
            </a:p>
          </p:txBody>
        </p:sp>
        <p:sp>
          <p:nvSpPr>
            <p:cNvPr id="5159" name="Oval 37"/>
            <p:cNvSpPr>
              <a:spLocks noChangeArrowheads="1"/>
            </p:cNvSpPr>
            <p:nvPr/>
          </p:nvSpPr>
          <p:spPr bwMode="auto">
            <a:xfrm>
              <a:off x="3673" y="3606"/>
              <a:ext cx="45" cy="45"/>
            </a:xfrm>
            <a:prstGeom prst="ellipse">
              <a:avLst/>
            </a:prstGeom>
            <a:solidFill>
              <a:schemeClr val="tx1"/>
            </a:solidFill>
            <a:ln w="9525">
              <a:solidFill>
                <a:schemeClr val="tx1"/>
              </a:solidFill>
              <a:round/>
            </a:ln>
          </p:spPr>
          <p:txBody>
            <a:bodyPr wrap="none" anchor="ctr"/>
            <a:lstStyle/>
            <a:p>
              <a:endParaRPr lang="zh-CN" altLang="en-US">
                <a:latin typeface="Times New Roman" panose="02020503050405090304" pitchFamily="18" charset="0"/>
                <a:cs typeface="Times New Roman" panose="02020503050405090304" pitchFamily="18" charset="0"/>
              </a:endParaRPr>
            </a:p>
          </p:txBody>
        </p:sp>
        <p:sp>
          <p:nvSpPr>
            <p:cNvPr id="5160" name="Text Box 40"/>
            <p:cNvSpPr txBox="1">
              <a:spLocks noChangeArrowheads="1"/>
            </p:cNvSpPr>
            <p:nvPr/>
          </p:nvSpPr>
          <p:spPr bwMode="auto">
            <a:xfrm>
              <a:off x="4262" y="1593"/>
              <a:ext cx="211" cy="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b="1">
                  <a:solidFill>
                    <a:schemeClr val="tx1"/>
                  </a:solidFill>
                  <a:latin typeface="Verdana" panose="020B0804030504040204" pitchFamily="34" charset="0"/>
                  <a:ea typeface="幼圆" panose="02010509060101010101" pitchFamily="49" charset="-122"/>
                </a:defRPr>
              </a:lvl1pPr>
              <a:lvl2pPr marL="742950" indent="-285750" eaLnBrk="0" hangingPunct="0">
                <a:defRPr sz="2800" b="1">
                  <a:solidFill>
                    <a:schemeClr val="tx1"/>
                  </a:solidFill>
                  <a:latin typeface="Verdana" panose="020B0804030504040204" pitchFamily="34" charset="0"/>
                  <a:ea typeface="幼圆" panose="02010509060101010101" pitchFamily="49" charset="-122"/>
                </a:defRPr>
              </a:lvl2pPr>
              <a:lvl3pPr marL="1143000" indent="-228600" eaLnBrk="0" hangingPunct="0">
                <a:defRPr sz="2800" b="1">
                  <a:solidFill>
                    <a:schemeClr val="tx1"/>
                  </a:solidFill>
                  <a:latin typeface="Verdana" panose="020B0804030504040204" pitchFamily="34" charset="0"/>
                  <a:ea typeface="幼圆" panose="02010509060101010101" pitchFamily="49" charset="-122"/>
                </a:defRPr>
              </a:lvl3pPr>
              <a:lvl4pPr marL="1600200" indent="-228600" eaLnBrk="0" hangingPunct="0">
                <a:defRPr sz="2800" b="1">
                  <a:solidFill>
                    <a:schemeClr val="tx1"/>
                  </a:solidFill>
                  <a:latin typeface="Verdana" panose="020B0804030504040204" pitchFamily="34" charset="0"/>
                  <a:ea typeface="幼圆" panose="02010509060101010101" pitchFamily="49" charset="-122"/>
                </a:defRPr>
              </a:lvl4pPr>
              <a:lvl5pPr marL="2057400" indent="-228600" eaLnBrk="0" hangingPunct="0">
                <a:defRPr sz="2800" b="1">
                  <a:solidFill>
                    <a:schemeClr val="tx1"/>
                  </a:solidFill>
                  <a:latin typeface="Verdana" panose="020B0804030504040204" pitchFamily="34" charset="0"/>
                  <a:ea typeface="幼圆" panose="02010509060101010101" pitchFamily="49" charset="-122"/>
                </a:defRPr>
              </a:lvl5pPr>
              <a:lvl6pPr marL="25146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6pPr>
              <a:lvl7pPr marL="29718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7pPr>
              <a:lvl8pPr marL="34290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8pPr>
              <a:lvl9pPr marL="38862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9pPr>
            </a:lstStyle>
            <a:p>
              <a:pPr algn="l" eaLnBrk="1" hangingPunct="1"/>
              <a:r>
                <a:rPr lang="en-US" altLang="zh-CN" sz="2400">
                  <a:latin typeface="Times New Roman" panose="02020503050405090304" pitchFamily="18" charset="0"/>
                  <a:ea typeface="华文楷体" panose="02010600040101010101" pitchFamily="2" charset="-122"/>
                  <a:cs typeface="Times New Roman" panose="02020503050405090304" pitchFamily="18" charset="0"/>
                </a:rPr>
                <a:t>a</a:t>
              </a:r>
              <a:endParaRPr lang="en-US" altLang="zh-CN" sz="2400">
                <a:latin typeface="Times New Roman" panose="02020503050405090304" pitchFamily="18" charset="0"/>
                <a:ea typeface="华文楷体" panose="02010600040101010101" pitchFamily="2" charset="-122"/>
                <a:cs typeface="Times New Roman" panose="02020503050405090304" pitchFamily="18" charset="0"/>
              </a:endParaRPr>
            </a:p>
          </p:txBody>
        </p:sp>
        <p:sp>
          <p:nvSpPr>
            <p:cNvPr id="5161" name="Text Box 41"/>
            <p:cNvSpPr txBox="1">
              <a:spLocks noChangeArrowheads="1"/>
            </p:cNvSpPr>
            <p:nvPr/>
          </p:nvSpPr>
          <p:spPr bwMode="auto">
            <a:xfrm>
              <a:off x="4251" y="3658"/>
              <a:ext cx="222" cy="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b="1">
                  <a:solidFill>
                    <a:schemeClr val="tx1"/>
                  </a:solidFill>
                  <a:latin typeface="Verdana" panose="020B0804030504040204" pitchFamily="34" charset="0"/>
                  <a:ea typeface="幼圆" panose="02010509060101010101" pitchFamily="49" charset="-122"/>
                </a:defRPr>
              </a:lvl1pPr>
              <a:lvl2pPr marL="742950" indent="-285750" eaLnBrk="0" hangingPunct="0">
                <a:defRPr sz="2800" b="1">
                  <a:solidFill>
                    <a:schemeClr val="tx1"/>
                  </a:solidFill>
                  <a:latin typeface="Verdana" panose="020B0804030504040204" pitchFamily="34" charset="0"/>
                  <a:ea typeface="幼圆" panose="02010509060101010101" pitchFamily="49" charset="-122"/>
                </a:defRPr>
              </a:lvl2pPr>
              <a:lvl3pPr marL="1143000" indent="-228600" eaLnBrk="0" hangingPunct="0">
                <a:defRPr sz="2800" b="1">
                  <a:solidFill>
                    <a:schemeClr val="tx1"/>
                  </a:solidFill>
                  <a:latin typeface="Verdana" panose="020B0804030504040204" pitchFamily="34" charset="0"/>
                  <a:ea typeface="幼圆" panose="02010509060101010101" pitchFamily="49" charset="-122"/>
                </a:defRPr>
              </a:lvl3pPr>
              <a:lvl4pPr marL="1600200" indent="-228600" eaLnBrk="0" hangingPunct="0">
                <a:defRPr sz="2800" b="1">
                  <a:solidFill>
                    <a:schemeClr val="tx1"/>
                  </a:solidFill>
                  <a:latin typeface="Verdana" panose="020B0804030504040204" pitchFamily="34" charset="0"/>
                  <a:ea typeface="幼圆" panose="02010509060101010101" pitchFamily="49" charset="-122"/>
                </a:defRPr>
              </a:lvl4pPr>
              <a:lvl5pPr marL="2057400" indent="-228600" eaLnBrk="0" hangingPunct="0">
                <a:defRPr sz="2800" b="1">
                  <a:solidFill>
                    <a:schemeClr val="tx1"/>
                  </a:solidFill>
                  <a:latin typeface="Verdana" panose="020B0804030504040204" pitchFamily="34" charset="0"/>
                  <a:ea typeface="幼圆" panose="02010509060101010101" pitchFamily="49" charset="-122"/>
                </a:defRPr>
              </a:lvl5pPr>
              <a:lvl6pPr marL="25146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6pPr>
              <a:lvl7pPr marL="29718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7pPr>
              <a:lvl8pPr marL="34290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8pPr>
              <a:lvl9pPr marL="38862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9pPr>
            </a:lstStyle>
            <a:p>
              <a:pPr algn="l" eaLnBrk="1" hangingPunct="1"/>
              <a:r>
                <a:rPr lang="en-US" altLang="zh-CN" sz="2400">
                  <a:latin typeface="Times New Roman" panose="02020503050405090304" pitchFamily="18" charset="0"/>
                  <a:ea typeface="华文楷体" panose="02010600040101010101" pitchFamily="2" charset="-122"/>
                  <a:cs typeface="Times New Roman" panose="02020503050405090304" pitchFamily="18" charset="0"/>
                </a:rPr>
                <a:t>b</a:t>
              </a:r>
              <a:endParaRPr lang="en-US" altLang="zh-CN" sz="2400">
                <a:latin typeface="Times New Roman" panose="02020503050405090304" pitchFamily="18" charset="0"/>
                <a:ea typeface="华文楷体" panose="02010600040101010101" pitchFamily="2" charset="-122"/>
                <a:cs typeface="Times New Roman" panose="02020503050405090304" pitchFamily="18" charset="0"/>
              </a:endParaRPr>
            </a:p>
          </p:txBody>
        </p:sp>
        <p:sp>
          <p:nvSpPr>
            <p:cNvPr id="5162" name="Oval 44"/>
            <p:cNvSpPr>
              <a:spLocks noChangeAspect="1" noChangeArrowheads="1"/>
            </p:cNvSpPr>
            <p:nvPr/>
          </p:nvSpPr>
          <p:spPr bwMode="auto">
            <a:xfrm>
              <a:off x="4321" y="1899"/>
              <a:ext cx="68" cy="68"/>
            </a:xfrm>
            <a:prstGeom prst="ellipse">
              <a:avLst/>
            </a:prstGeom>
            <a:solidFill>
              <a:schemeClr val="bg1"/>
            </a:solidFill>
            <a:ln w="25400">
              <a:solidFill>
                <a:schemeClr val="tx1"/>
              </a:solidFill>
              <a:round/>
            </a:ln>
          </p:spPr>
          <p:txBody>
            <a:bodyPr wrap="none" anchor="ctr"/>
            <a:lstStyle/>
            <a:p>
              <a:endParaRPr lang="zh-CN" altLang="en-US">
                <a:latin typeface="Times New Roman" panose="02020503050405090304" pitchFamily="18" charset="0"/>
                <a:cs typeface="Times New Roman" panose="02020503050405090304" pitchFamily="18" charset="0"/>
              </a:endParaRPr>
            </a:p>
          </p:txBody>
        </p:sp>
        <p:sp>
          <p:nvSpPr>
            <p:cNvPr id="5163" name="Line 53"/>
            <p:cNvSpPr>
              <a:spLocks noChangeShapeType="1"/>
            </p:cNvSpPr>
            <p:nvPr/>
          </p:nvSpPr>
          <p:spPr bwMode="auto">
            <a:xfrm>
              <a:off x="3447" y="1928"/>
              <a:ext cx="113" cy="0"/>
            </a:xfrm>
            <a:prstGeom prst="line">
              <a:avLst/>
            </a:prstGeom>
            <a:noFill/>
            <a:ln w="9525">
              <a:solidFill>
                <a:schemeClr val="tx1"/>
              </a:solidFill>
              <a:round/>
              <a:tailEnd type="stealth" w="lg" len="lg"/>
            </a:ln>
            <a:extLst>
              <a:ext uri="{909E8E84-426E-40DD-AFC4-6F175D3DCCD1}">
                <a14:hiddenFill xmlns:a14="http://schemas.microsoft.com/office/drawing/2010/main">
                  <a:noFill/>
                </a14:hiddenFill>
              </a:ext>
            </a:extLst>
          </p:spPr>
          <p:txBody>
            <a:bodyPr/>
            <a:lstStyle/>
            <a:p>
              <a:endParaRPr lang="zh-CN" altLang="en-US">
                <a:latin typeface="Times New Roman" panose="02020503050405090304" pitchFamily="18" charset="0"/>
                <a:cs typeface="Times New Roman" panose="02020503050405090304" pitchFamily="18" charset="0"/>
              </a:endParaRPr>
            </a:p>
          </p:txBody>
        </p:sp>
        <p:sp>
          <p:nvSpPr>
            <p:cNvPr id="5164" name="Text Box 54"/>
            <p:cNvSpPr txBox="1">
              <a:spLocks noChangeArrowheads="1"/>
            </p:cNvSpPr>
            <p:nvPr/>
          </p:nvSpPr>
          <p:spPr bwMode="auto">
            <a:xfrm>
              <a:off x="3426" y="1560"/>
              <a:ext cx="190" cy="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b="1">
                  <a:solidFill>
                    <a:schemeClr val="tx1"/>
                  </a:solidFill>
                  <a:latin typeface="Verdana" panose="020B0804030504040204" pitchFamily="34" charset="0"/>
                  <a:ea typeface="幼圆" panose="02010509060101010101" pitchFamily="49" charset="-122"/>
                </a:defRPr>
              </a:lvl1pPr>
              <a:lvl2pPr marL="742950" indent="-285750" eaLnBrk="0" hangingPunct="0">
                <a:defRPr sz="2800" b="1">
                  <a:solidFill>
                    <a:schemeClr val="tx1"/>
                  </a:solidFill>
                  <a:latin typeface="Verdana" panose="020B0804030504040204" pitchFamily="34" charset="0"/>
                  <a:ea typeface="幼圆" panose="02010509060101010101" pitchFamily="49" charset="-122"/>
                </a:defRPr>
              </a:lvl2pPr>
              <a:lvl3pPr marL="1143000" indent="-228600" eaLnBrk="0" hangingPunct="0">
                <a:defRPr sz="2800" b="1">
                  <a:solidFill>
                    <a:schemeClr val="tx1"/>
                  </a:solidFill>
                  <a:latin typeface="Verdana" panose="020B0804030504040204" pitchFamily="34" charset="0"/>
                  <a:ea typeface="幼圆" panose="02010509060101010101" pitchFamily="49" charset="-122"/>
                </a:defRPr>
              </a:lvl3pPr>
              <a:lvl4pPr marL="1600200" indent="-228600" eaLnBrk="0" hangingPunct="0">
                <a:defRPr sz="2800" b="1">
                  <a:solidFill>
                    <a:schemeClr val="tx1"/>
                  </a:solidFill>
                  <a:latin typeface="Verdana" panose="020B0804030504040204" pitchFamily="34" charset="0"/>
                  <a:ea typeface="幼圆" panose="02010509060101010101" pitchFamily="49" charset="-122"/>
                </a:defRPr>
              </a:lvl4pPr>
              <a:lvl5pPr marL="2057400" indent="-228600" eaLnBrk="0" hangingPunct="0">
                <a:defRPr sz="2800" b="1">
                  <a:solidFill>
                    <a:schemeClr val="tx1"/>
                  </a:solidFill>
                  <a:latin typeface="Verdana" panose="020B0804030504040204" pitchFamily="34" charset="0"/>
                  <a:ea typeface="幼圆" panose="02010509060101010101" pitchFamily="49" charset="-122"/>
                </a:defRPr>
              </a:lvl5pPr>
              <a:lvl6pPr marL="25146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6pPr>
              <a:lvl7pPr marL="29718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7pPr>
              <a:lvl8pPr marL="34290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8pPr>
              <a:lvl9pPr marL="38862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9pPr>
            </a:lstStyle>
            <a:p>
              <a:pPr algn="l" eaLnBrk="1" hangingPunct="1"/>
              <a:r>
                <a:rPr lang="en-US" altLang="zh-CN" sz="2400" i="1">
                  <a:latin typeface="Times New Roman" panose="02020503050405090304" pitchFamily="18" charset="0"/>
                  <a:ea typeface="华文楷体" panose="02010600040101010101" pitchFamily="2" charset="-122"/>
                  <a:cs typeface="Times New Roman" panose="02020503050405090304" pitchFamily="18" charset="0"/>
                </a:rPr>
                <a:t>I</a:t>
              </a:r>
              <a:endParaRPr lang="en-US" altLang="zh-CN" sz="2400" baseline="-25000">
                <a:latin typeface="Times New Roman" panose="02020503050405090304" pitchFamily="18" charset="0"/>
                <a:ea typeface="华文楷体" panose="02010600040101010101" pitchFamily="2" charset="-122"/>
                <a:cs typeface="Times New Roman" panose="02020503050405090304" pitchFamily="18" charset="0"/>
              </a:endParaRPr>
            </a:p>
          </p:txBody>
        </p:sp>
        <p:sp>
          <p:nvSpPr>
            <p:cNvPr id="5165" name="Text Box 59"/>
            <p:cNvSpPr txBox="1">
              <a:spLocks noChangeArrowheads="1"/>
            </p:cNvSpPr>
            <p:nvPr/>
          </p:nvSpPr>
          <p:spPr bwMode="auto">
            <a:xfrm>
              <a:off x="3758" y="3237"/>
              <a:ext cx="190" cy="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b="1">
                  <a:solidFill>
                    <a:schemeClr val="tx1"/>
                  </a:solidFill>
                  <a:latin typeface="Verdana" panose="020B0804030504040204" pitchFamily="34" charset="0"/>
                  <a:ea typeface="幼圆" panose="02010509060101010101" pitchFamily="49" charset="-122"/>
                </a:defRPr>
              </a:lvl1pPr>
              <a:lvl2pPr marL="742950" indent="-285750" eaLnBrk="0" hangingPunct="0">
                <a:defRPr sz="2800" b="1">
                  <a:solidFill>
                    <a:schemeClr val="tx1"/>
                  </a:solidFill>
                  <a:latin typeface="Verdana" panose="020B0804030504040204" pitchFamily="34" charset="0"/>
                  <a:ea typeface="幼圆" panose="02010509060101010101" pitchFamily="49" charset="-122"/>
                </a:defRPr>
              </a:lvl2pPr>
              <a:lvl3pPr marL="1143000" indent="-228600" eaLnBrk="0" hangingPunct="0">
                <a:defRPr sz="2800" b="1">
                  <a:solidFill>
                    <a:schemeClr val="tx1"/>
                  </a:solidFill>
                  <a:latin typeface="Verdana" panose="020B0804030504040204" pitchFamily="34" charset="0"/>
                  <a:ea typeface="幼圆" panose="02010509060101010101" pitchFamily="49" charset="-122"/>
                </a:defRPr>
              </a:lvl3pPr>
              <a:lvl4pPr marL="1600200" indent="-228600" eaLnBrk="0" hangingPunct="0">
                <a:defRPr sz="2800" b="1">
                  <a:solidFill>
                    <a:schemeClr val="tx1"/>
                  </a:solidFill>
                  <a:latin typeface="Verdana" panose="020B0804030504040204" pitchFamily="34" charset="0"/>
                  <a:ea typeface="幼圆" panose="02010509060101010101" pitchFamily="49" charset="-122"/>
                </a:defRPr>
              </a:lvl4pPr>
              <a:lvl5pPr marL="2057400" indent="-228600" eaLnBrk="0" hangingPunct="0">
                <a:defRPr sz="2800" b="1">
                  <a:solidFill>
                    <a:schemeClr val="tx1"/>
                  </a:solidFill>
                  <a:latin typeface="Verdana" panose="020B0804030504040204" pitchFamily="34" charset="0"/>
                  <a:ea typeface="幼圆" panose="02010509060101010101" pitchFamily="49" charset="-122"/>
                </a:defRPr>
              </a:lvl5pPr>
              <a:lvl6pPr marL="25146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6pPr>
              <a:lvl7pPr marL="29718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7pPr>
              <a:lvl8pPr marL="34290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8pPr>
              <a:lvl9pPr marL="38862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9pPr>
            </a:lstStyle>
            <a:p>
              <a:pPr algn="l" eaLnBrk="1" hangingPunct="1"/>
              <a:r>
                <a:rPr lang="en-US" altLang="zh-CN" sz="2400" i="1">
                  <a:latin typeface="Times New Roman" panose="02020503050405090304" pitchFamily="18" charset="0"/>
                  <a:ea typeface="华文楷体" panose="02010600040101010101" pitchFamily="2" charset="-122"/>
                  <a:cs typeface="Times New Roman" panose="02020503050405090304" pitchFamily="18" charset="0"/>
                </a:rPr>
                <a:t>I</a:t>
              </a:r>
              <a:endParaRPr lang="en-US" altLang="zh-CN" sz="2400" baseline="-25000">
                <a:latin typeface="Times New Roman" panose="02020503050405090304" pitchFamily="18" charset="0"/>
                <a:ea typeface="华文楷体" panose="02010600040101010101" pitchFamily="2" charset="-122"/>
                <a:cs typeface="Times New Roman" panose="02020503050405090304" pitchFamily="18" charset="0"/>
              </a:endParaRPr>
            </a:p>
          </p:txBody>
        </p:sp>
        <p:sp>
          <p:nvSpPr>
            <p:cNvPr id="5166" name="Line 60"/>
            <p:cNvSpPr>
              <a:spLocks noChangeShapeType="1"/>
            </p:cNvSpPr>
            <p:nvPr/>
          </p:nvSpPr>
          <p:spPr bwMode="auto">
            <a:xfrm rot="5400000">
              <a:off x="3603" y="3422"/>
              <a:ext cx="198" cy="0"/>
            </a:xfrm>
            <a:prstGeom prst="line">
              <a:avLst/>
            </a:prstGeom>
            <a:noFill/>
            <a:ln w="9525">
              <a:solidFill>
                <a:schemeClr val="tx1"/>
              </a:solidFill>
              <a:round/>
              <a:tailEnd type="stealth" w="lg" len="lg"/>
            </a:ln>
            <a:extLst>
              <a:ext uri="{909E8E84-426E-40DD-AFC4-6F175D3DCCD1}">
                <a14:hiddenFill xmlns:a14="http://schemas.microsoft.com/office/drawing/2010/main">
                  <a:noFill/>
                </a14:hiddenFill>
              </a:ext>
            </a:extLst>
          </p:spPr>
          <p:txBody>
            <a:bodyPr/>
            <a:lstStyle/>
            <a:p>
              <a:endParaRPr lang="zh-CN" altLang="en-US">
                <a:latin typeface="Times New Roman" panose="02020503050405090304" pitchFamily="18" charset="0"/>
                <a:cs typeface="Times New Roman" panose="02020503050405090304" pitchFamily="18" charset="0"/>
              </a:endParaRPr>
            </a:p>
          </p:txBody>
        </p:sp>
        <p:sp>
          <p:nvSpPr>
            <p:cNvPr id="5167" name="Line 64"/>
            <p:cNvSpPr>
              <a:spLocks noChangeShapeType="1"/>
            </p:cNvSpPr>
            <p:nvPr/>
          </p:nvSpPr>
          <p:spPr bwMode="auto">
            <a:xfrm>
              <a:off x="2823" y="3634"/>
              <a:ext cx="1503"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a:latin typeface="Times New Roman" panose="02020503050405090304" pitchFamily="18" charset="0"/>
                <a:cs typeface="Times New Roman" panose="02020503050405090304" pitchFamily="18" charset="0"/>
              </a:endParaRPr>
            </a:p>
          </p:txBody>
        </p:sp>
        <p:sp>
          <p:nvSpPr>
            <p:cNvPr id="5168" name="Oval 65"/>
            <p:cNvSpPr>
              <a:spLocks noChangeAspect="1" noChangeArrowheads="1"/>
            </p:cNvSpPr>
            <p:nvPr/>
          </p:nvSpPr>
          <p:spPr bwMode="auto">
            <a:xfrm>
              <a:off x="4321" y="3595"/>
              <a:ext cx="68" cy="68"/>
            </a:xfrm>
            <a:prstGeom prst="ellipse">
              <a:avLst/>
            </a:prstGeom>
            <a:solidFill>
              <a:schemeClr val="bg1"/>
            </a:solidFill>
            <a:ln w="25400">
              <a:solidFill>
                <a:schemeClr val="tx1"/>
              </a:solidFill>
              <a:round/>
            </a:ln>
          </p:spPr>
          <p:txBody>
            <a:bodyPr wrap="none" anchor="ctr"/>
            <a:lstStyle/>
            <a:p>
              <a:endParaRPr lang="zh-CN" altLang="en-US">
                <a:latin typeface="Times New Roman" panose="02020503050405090304" pitchFamily="18" charset="0"/>
                <a:cs typeface="Times New Roman" panose="02020503050405090304" pitchFamily="18" charset="0"/>
              </a:endParaRPr>
            </a:p>
          </p:txBody>
        </p:sp>
        <p:sp>
          <p:nvSpPr>
            <p:cNvPr id="5169" name="Text Box 66"/>
            <p:cNvSpPr txBox="1">
              <a:spLocks noChangeArrowheads="1"/>
            </p:cNvSpPr>
            <p:nvPr/>
          </p:nvSpPr>
          <p:spPr bwMode="auto">
            <a:xfrm>
              <a:off x="4219" y="3294"/>
              <a:ext cx="276"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b="1">
                  <a:solidFill>
                    <a:schemeClr val="tx1"/>
                  </a:solidFill>
                  <a:latin typeface="Verdana" panose="020B0804030504040204" pitchFamily="34" charset="0"/>
                  <a:ea typeface="幼圆" panose="02010509060101010101" pitchFamily="49" charset="-122"/>
                </a:defRPr>
              </a:lvl1pPr>
              <a:lvl2pPr marL="742950" indent="-285750" eaLnBrk="0" hangingPunct="0">
                <a:defRPr sz="2800" b="1">
                  <a:solidFill>
                    <a:schemeClr val="tx1"/>
                  </a:solidFill>
                  <a:latin typeface="Verdana" panose="020B0804030504040204" pitchFamily="34" charset="0"/>
                  <a:ea typeface="幼圆" panose="02010509060101010101" pitchFamily="49" charset="-122"/>
                </a:defRPr>
              </a:lvl2pPr>
              <a:lvl3pPr marL="1143000" indent="-228600" eaLnBrk="0" hangingPunct="0">
                <a:defRPr sz="2800" b="1">
                  <a:solidFill>
                    <a:schemeClr val="tx1"/>
                  </a:solidFill>
                  <a:latin typeface="Verdana" panose="020B0804030504040204" pitchFamily="34" charset="0"/>
                  <a:ea typeface="幼圆" panose="02010509060101010101" pitchFamily="49" charset="-122"/>
                </a:defRPr>
              </a:lvl3pPr>
              <a:lvl4pPr marL="1600200" indent="-228600" eaLnBrk="0" hangingPunct="0">
                <a:defRPr sz="2800" b="1">
                  <a:solidFill>
                    <a:schemeClr val="tx1"/>
                  </a:solidFill>
                  <a:latin typeface="Verdana" panose="020B0804030504040204" pitchFamily="34" charset="0"/>
                  <a:ea typeface="幼圆" panose="02010509060101010101" pitchFamily="49" charset="-122"/>
                </a:defRPr>
              </a:lvl4pPr>
              <a:lvl5pPr marL="2057400" indent="-228600" eaLnBrk="0" hangingPunct="0">
                <a:defRPr sz="2800" b="1">
                  <a:solidFill>
                    <a:schemeClr val="tx1"/>
                  </a:solidFill>
                  <a:latin typeface="Verdana" panose="020B0804030504040204" pitchFamily="34" charset="0"/>
                  <a:ea typeface="幼圆" panose="02010509060101010101" pitchFamily="49" charset="-122"/>
                </a:defRPr>
              </a:lvl5pPr>
              <a:lvl6pPr marL="25146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6pPr>
              <a:lvl7pPr marL="29718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7pPr>
              <a:lvl8pPr marL="34290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8pPr>
              <a:lvl9pPr marL="38862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9pPr>
            </a:lstStyle>
            <a:p>
              <a:pPr algn="l" eaLnBrk="1" hangingPunct="1"/>
              <a:r>
                <a:rPr lang="zh-CN" altLang="en-US" sz="2000">
                  <a:latin typeface="Times New Roman" panose="02020503050405090304" pitchFamily="18" charset="0"/>
                  <a:ea typeface="华文楷体" panose="02010600040101010101" pitchFamily="2" charset="-122"/>
                  <a:cs typeface="Times New Roman" panose="02020503050405090304" pitchFamily="18" charset="0"/>
                </a:rPr>
                <a:t>－</a:t>
              </a:r>
              <a:endParaRPr lang="zh-CN" altLang="en-US" sz="2000">
                <a:latin typeface="Times New Roman" panose="02020503050405090304" pitchFamily="18" charset="0"/>
                <a:ea typeface="华文楷体" panose="02010600040101010101" pitchFamily="2" charset="-122"/>
                <a:cs typeface="Times New Roman" panose="02020503050405090304" pitchFamily="18" charset="0"/>
              </a:endParaRPr>
            </a:p>
          </p:txBody>
        </p:sp>
        <p:sp>
          <p:nvSpPr>
            <p:cNvPr id="5170" name="Text Box 67"/>
            <p:cNvSpPr txBox="1">
              <a:spLocks noChangeArrowheads="1"/>
            </p:cNvSpPr>
            <p:nvPr/>
          </p:nvSpPr>
          <p:spPr bwMode="auto">
            <a:xfrm>
              <a:off x="4219" y="2075"/>
              <a:ext cx="276"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b="1">
                  <a:solidFill>
                    <a:schemeClr val="tx1"/>
                  </a:solidFill>
                  <a:latin typeface="Verdana" panose="020B0804030504040204" pitchFamily="34" charset="0"/>
                  <a:ea typeface="幼圆" panose="02010509060101010101" pitchFamily="49" charset="-122"/>
                </a:defRPr>
              </a:lvl1pPr>
              <a:lvl2pPr marL="742950" indent="-285750" eaLnBrk="0" hangingPunct="0">
                <a:defRPr sz="2800" b="1">
                  <a:solidFill>
                    <a:schemeClr val="tx1"/>
                  </a:solidFill>
                  <a:latin typeface="Verdana" panose="020B0804030504040204" pitchFamily="34" charset="0"/>
                  <a:ea typeface="幼圆" panose="02010509060101010101" pitchFamily="49" charset="-122"/>
                </a:defRPr>
              </a:lvl2pPr>
              <a:lvl3pPr marL="1143000" indent="-228600" eaLnBrk="0" hangingPunct="0">
                <a:defRPr sz="2800" b="1">
                  <a:solidFill>
                    <a:schemeClr val="tx1"/>
                  </a:solidFill>
                  <a:latin typeface="Verdana" panose="020B0804030504040204" pitchFamily="34" charset="0"/>
                  <a:ea typeface="幼圆" panose="02010509060101010101" pitchFamily="49" charset="-122"/>
                </a:defRPr>
              </a:lvl3pPr>
              <a:lvl4pPr marL="1600200" indent="-228600" eaLnBrk="0" hangingPunct="0">
                <a:defRPr sz="2800" b="1">
                  <a:solidFill>
                    <a:schemeClr val="tx1"/>
                  </a:solidFill>
                  <a:latin typeface="Verdana" panose="020B0804030504040204" pitchFamily="34" charset="0"/>
                  <a:ea typeface="幼圆" panose="02010509060101010101" pitchFamily="49" charset="-122"/>
                </a:defRPr>
              </a:lvl4pPr>
              <a:lvl5pPr marL="2057400" indent="-228600" eaLnBrk="0" hangingPunct="0">
                <a:defRPr sz="2800" b="1">
                  <a:solidFill>
                    <a:schemeClr val="tx1"/>
                  </a:solidFill>
                  <a:latin typeface="Verdana" panose="020B0804030504040204" pitchFamily="34" charset="0"/>
                  <a:ea typeface="幼圆" panose="02010509060101010101" pitchFamily="49" charset="-122"/>
                </a:defRPr>
              </a:lvl5pPr>
              <a:lvl6pPr marL="25146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6pPr>
              <a:lvl7pPr marL="29718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7pPr>
              <a:lvl8pPr marL="34290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8pPr>
              <a:lvl9pPr marL="38862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9pPr>
            </a:lstStyle>
            <a:p>
              <a:pPr algn="l" eaLnBrk="1" hangingPunct="1"/>
              <a:r>
                <a:rPr lang="zh-CN" altLang="en-US" sz="2000">
                  <a:latin typeface="Times New Roman" panose="02020503050405090304" pitchFamily="18" charset="0"/>
                  <a:ea typeface="华文楷体" panose="02010600040101010101" pitchFamily="2" charset="-122"/>
                  <a:cs typeface="Times New Roman" panose="02020503050405090304" pitchFamily="18" charset="0"/>
                </a:rPr>
                <a:t>＋</a:t>
              </a:r>
              <a:endParaRPr lang="zh-CN" altLang="en-US" sz="2000">
                <a:latin typeface="Times New Roman" panose="02020503050405090304" pitchFamily="18" charset="0"/>
                <a:ea typeface="华文楷体" panose="02010600040101010101" pitchFamily="2" charset="-122"/>
                <a:cs typeface="Times New Roman" panose="02020503050405090304" pitchFamily="18" charset="0"/>
              </a:endParaRPr>
            </a:p>
          </p:txBody>
        </p:sp>
        <p:sp>
          <p:nvSpPr>
            <p:cNvPr id="5171" name="Text Box 68"/>
            <p:cNvSpPr txBox="1">
              <a:spLocks noChangeArrowheads="1"/>
            </p:cNvSpPr>
            <p:nvPr/>
          </p:nvSpPr>
          <p:spPr bwMode="auto">
            <a:xfrm>
              <a:off x="4191" y="2642"/>
              <a:ext cx="386" cy="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b="1">
                  <a:solidFill>
                    <a:schemeClr val="tx1"/>
                  </a:solidFill>
                  <a:latin typeface="Verdana" panose="020B0804030504040204" pitchFamily="34" charset="0"/>
                  <a:ea typeface="幼圆" panose="02010509060101010101" pitchFamily="49" charset="-122"/>
                </a:defRPr>
              </a:lvl1pPr>
              <a:lvl2pPr marL="742950" indent="-285750" eaLnBrk="0" hangingPunct="0">
                <a:defRPr sz="2800" b="1">
                  <a:solidFill>
                    <a:schemeClr val="tx1"/>
                  </a:solidFill>
                  <a:latin typeface="Verdana" panose="020B0804030504040204" pitchFamily="34" charset="0"/>
                  <a:ea typeface="幼圆" panose="02010509060101010101" pitchFamily="49" charset="-122"/>
                </a:defRPr>
              </a:lvl2pPr>
              <a:lvl3pPr marL="1143000" indent="-228600" eaLnBrk="0" hangingPunct="0">
                <a:defRPr sz="2800" b="1">
                  <a:solidFill>
                    <a:schemeClr val="tx1"/>
                  </a:solidFill>
                  <a:latin typeface="Verdana" panose="020B0804030504040204" pitchFamily="34" charset="0"/>
                  <a:ea typeface="幼圆" panose="02010509060101010101" pitchFamily="49" charset="-122"/>
                </a:defRPr>
              </a:lvl3pPr>
              <a:lvl4pPr marL="1600200" indent="-228600" eaLnBrk="0" hangingPunct="0">
                <a:defRPr sz="2800" b="1">
                  <a:solidFill>
                    <a:schemeClr val="tx1"/>
                  </a:solidFill>
                  <a:latin typeface="Verdana" panose="020B0804030504040204" pitchFamily="34" charset="0"/>
                  <a:ea typeface="幼圆" panose="02010509060101010101" pitchFamily="49" charset="-122"/>
                </a:defRPr>
              </a:lvl4pPr>
              <a:lvl5pPr marL="2057400" indent="-228600" eaLnBrk="0" hangingPunct="0">
                <a:defRPr sz="2800" b="1">
                  <a:solidFill>
                    <a:schemeClr val="tx1"/>
                  </a:solidFill>
                  <a:latin typeface="Verdana" panose="020B0804030504040204" pitchFamily="34" charset="0"/>
                  <a:ea typeface="幼圆" panose="02010509060101010101" pitchFamily="49" charset="-122"/>
                </a:defRPr>
              </a:lvl5pPr>
              <a:lvl6pPr marL="25146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6pPr>
              <a:lvl7pPr marL="29718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7pPr>
              <a:lvl8pPr marL="34290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8pPr>
              <a:lvl9pPr marL="38862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9pPr>
            </a:lstStyle>
            <a:p>
              <a:pPr algn="l" eaLnBrk="1" hangingPunct="1"/>
              <a:r>
                <a:rPr lang="en-US" altLang="zh-CN" sz="2400" i="1">
                  <a:latin typeface="Times New Roman" panose="02020503050405090304" pitchFamily="18" charset="0"/>
                  <a:ea typeface="华文楷体" panose="02010600040101010101" pitchFamily="2" charset="-122"/>
                  <a:cs typeface="Times New Roman" panose="02020503050405090304" pitchFamily="18" charset="0"/>
                </a:rPr>
                <a:t>U</a:t>
              </a:r>
              <a:r>
                <a:rPr lang="en-US" altLang="zh-CN" sz="2400" baseline="-25000">
                  <a:latin typeface="Times New Roman" panose="02020503050405090304" pitchFamily="18" charset="0"/>
                  <a:ea typeface="华文楷体" panose="02010600040101010101" pitchFamily="2" charset="-122"/>
                  <a:cs typeface="Times New Roman" panose="02020503050405090304" pitchFamily="18" charset="0"/>
                </a:rPr>
                <a:t>ab</a:t>
              </a:r>
              <a:endParaRPr lang="en-US" altLang="zh-CN" sz="2400" baseline="-25000">
                <a:latin typeface="Times New Roman" panose="02020503050405090304" pitchFamily="18" charset="0"/>
                <a:ea typeface="华文楷体" panose="02010600040101010101" pitchFamily="2" charset="-122"/>
                <a:cs typeface="Times New Roman" panose="02020503050405090304" pitchFamily="18" charset="0"/>
              </a:endParaRPr>
            </a:p>
          </p:txBody>
        </p:sp>
        <p:sp>
          <p:nvSpPr>
            <p:cNvPr id="5172" name="Text Box 69"/>
            <p:cNvSpPr txBox="1">
              <a:spLocks noChangeArrowheads="1"/>
            </p:cNvSpPr>
            <p:nvPr/>
          </p:nvSpPr>
          <p:spPr bwMode="auto">
            <a:xfrm>
              <a:off x="2937" y="1990"/>
              <a:ext cx="472" cy="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b="1">
                  <a:solidFill>
                    <a:schemeClr val="tx1"/>
                  </a:solidFill>
                  <a:latin typeface="Verdana" panose="020B0804030504040204" pitchFamily="34" charset="0"/>
                  <a:ea typeface="幼圆" panose="02010509060101010101" pitchFamily="49" charset="-122"/>
                </a:defRPr>
              </a:lvl1pPr>
              <a:lvl2pPr marL="742950" indent="-285750" eaLnBrk="0" hangingPunct="0">
                <a:defRPr sz="2800" b="1">
                  <a:solidFill>
                    <a:schemeClr val="tx1"/>
                  </a:solidFill>
                  <a:latin typeface="Verdana" panose="020B0804030504040204" pitchFamily="34" charset="0"/>
                  <a:ea typeface="幼圆" panose="02010509060101010101" pitchFamily="49" charset="-122"/>
                </a:defRPr>
              </a:lvl2pPr>
              <a:lvl3pPr marL="1143000" indent="-228600" eaLnBrk="0" hangingPunct="0">
                <a:defRPr sz="2800" b="1">
                  <a:solidFill>
                    <a:schemeClr val="tx1"/>
                  </a:solidFill>
                  <a:latin typeface="Verdana" panose="020B0804030504040204" pitchFamily="34" charset="0"/>
                  <a:ea typeface="幼圆" panose="02010509060101010101" pitchFamily="49" charset="-122"/>
                </a:defRPr>
              </a:lvl3pPr>
              <a:lvl4pPr marL="1600200" indent="-228600" eaLnBrk="0" hangingPunct="0">
                <a:defRPr sz="2800" b="1">
                  <a:solidFill>
                    <a:schemeClr val="tx1"/>
                  </a:solidFill>
                  <a:latin typeface="Verdana" panose="020B0804030504040204" pitchFamily="34" charset="0"/>
                  <a:ea typeface="幼圆" panose="02010509060101010101" pitchFamily="49" charset="-122"/>
                </a:defRPr>
              </a:lvl4pPr>
              <a:lvl5pPr marL="2057400" indent="-228600" eaLnBrk="0" hangingPunct="0">
                <a:defRPr sz="2800" b="1">
                  <a:solidFill>
                    <a:schemeClr val="tx1"/>
                  </a:solidFill>
                  <a:latin typeface="Verdana" panose="020B0804030504040204" pitchFamily="34" charset="0"/>
                  <a:ea typeface="幼圆" panose="02010509060101010101" pitchFamily="49" charset="-122"/>
                </a:defRPr>
              </a:lvl5pPr>
              <a:lvl6pPr marL="25146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6pPr>
              <a:lvl7pPr marL="29718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7pPr>
              <a:lvl8pPr marL="34290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8pPr>
              <a:lvl9pPr marL="38862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9pPr>
            </a:lstStyle>
            <a:p>
              <a:pPr algn="l" eaLnBrk="1" hangingPunct="1"/>
              <a:r>
                <a:rPr lang="en-US" altLang="zh-CN" sz="2400">
                  <a:latin typeface="Times New Roman" panose="02020503050405090304" pitchFamily="18" charset="0"/>
                  <a:ea typeface="华文楷体" panose="02010600040101010101" pitchFamily="2" charset="-122"/>
                  <a:cs typeface="Times New Roman" panose="02020503050405090304" pitchFamily="18" charset="0"/>
                </a:rPr>
                <a:t>2k</a:t>
              </a:r>
              <a:r>
                <a:rPr lang="el-GR" altLang="zh-CN" sz="2400">
                  <a:latin typeface="Times New Roman" panose="02020503050405090304" pitchFamily="18" charset="0"/>
                  <a:ea typeface="华文楷体" panose="02010600040101010101" pitchFamily="2" charset="-122"/>
                  <a:cs typeface="Times New Roman" panose="02020503050405090304" pitchFamily="18" charset="0"/>
                </a:rPr>
                <a:t>Ω</a:t>
              </a:r>
              <a:endParaRPr lang="el-GR" altLang="zh-CN" sz="2400">
                <a:latin typeface="Times New Roman" panose="02020503050405090304" pitchFamily="18" charset="0"/>
                <a:ea typeface="华文楷体" panose="02010600040101010101" pitchFamily="2" charset="-122"/>
                <a:cs typeface="Times New Roman" panose="02020503050405090304" pitchFamily="18" charset="0"/>
              </a:endParaRPr>
            </a:p>
          </p:txBody>
        </p:sp>
        <p:sp>
          <p:nvSpPr>
            <p:cNvPr id="5173" name="Text Box 70"/>
            <p:cNvSpPr txBox="1">
              <a:spLocks noChangeArrowheads="1"/>
            </p:cNvSpPr>
            <p:nvPr/>
          </p:nvSpPr>
          <p:spPr bwMode="auto">
            <a:xfrm>
              <a:off x="3730" y="2241"/>
              <a:ext cx="568" cy="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b="1">
                  <a:solidFill>
                    <a:schemeClr val="tx1"/>
                  </a:solidFill>
                  <a:latin typeface="Verdana" panose="020B0804030504040204" pitchFamily="34" charset="0"/>
                  <a:ea typeface="幼圆" panose="02010509060101010101" pitchFamily="49" charset="-122"/>
                </a:defRPr>
              </a:lvl1pPr>
              <a:lvl2pPr marL="742950" indent="-285750" eaLnBrk="0" hangingPunct="0">
                <a:defRPr sz="2800" b="1">
                  <a:solidFill>
                    <a:schemeClr val="tx1"/>
                  </a:solidFill>
                  <a:latin typeface="Verdana" panose="020B0804030504040204" pitchFamily="34" charset="0"/>
                  <a:ea typeface="幼圆" panose="02010509060101010101" pitchFamily="49" charset="-122"/>
                </a:defRPr>
              </a:lvl2pPr>
              <a:lvl3pPr marL="1143000" indent="-228600" eaLnBrk="0" hangingPunct="0">
                <a:defRPr sz="2800" b="1">
                  <a:solidFill>
                    <a:schemeClr val="tx1"/>
                  </a:solidFill>
                  <a:latin typeface="Verdana" panose="020B0804030504040204" pitchFamily="34" charset="0"/>
                  <a:ea typeface="幼圆" panose="02010509060101010101" pitchFamily="49" charset="-122"/>
                </a:defRPr>
              </a:lvl3pPr>
              <a:lvl4pPr marL="1600200" indent="-228600" eaLnBrk="0" hangingPunct="0">
                <a:defRPr sz="2800" b="1">
                  <a:solidFill>
                    <a:schemeClr val="tx1"/>
                  </a:solidFill>
                  <a:latin typeface="Verdana" panose="020B0804030504040204" pitchFamily="34" charset="0"/>
                  <a:ea typeface="幼圆" panose="02010509060101010101" pitchFamily="49" charset="-122"/>
                </a:defRPr>
              </a:lvl4pPr>
              <a:lvl5pPr marL="2057400" indent="-228600" eaLnBrk="0" hangingPunct="0">
                <a:defRPr sz="2800" b="1">
                  <a:solidFill>
                    <a:schemeClr val="tx1"/>
                  </a:solidFill>
                  <a:latin typeface="Verdana" panose="020B0804030504040204" pitchFamily="34" charset="0"/>
                  <a:ea typeface="幼圆" panose="02010509060101010101" pitchFamily="49" charset="-122"/>
                </a:defRPr>
              </a:lvl5pPr>
              <a:lvl6pPr marL="25146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6pPr>
              <a:lvl7pPr marL="29718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7pPr>
              <a:lvl8pPr marL="34290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8pPr>
              <a:lvl9pPr marL="38862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9pPr>
            </a:lstStyle>
            <a:p>
              <a:pPr algn="l" eaLnBrk="1" hangingPunct="1"/>
              <a:r>
                <a:rPr lang="en-US" altLang="zh-CN" sz="2400">
                  <a:latin typeface="Times New Roman" panose="02020503050405090304" pitchFamily="18" charset="0"/>
                  <a:ea typeface="华文楷体" panose="02010600040101010101" pitchFamily="2" charset="-122"/>
                  <a:cs typeface="Times New Roman" panose="02020503050405090304" pitchFamily="18" charset="0"/>
                </a:rPr>
                <a:t>10k</a:t>
              </a:r>
              <a:r>
                <a:rPr lang="el-GR" altLang="zh-CN" sz="2400">
                  <a:latin typeface="Times New Roman" panose="02020503050405090304" pitchFamily="18" charset="0"/>
                  <a:ea typeface="华文楷体" panose="02010600040101010101" pitchFamily="2" charset="-122"/>
                  <a:cs typeface="Times New Roman" panose="02020503050405090304" pitchFamily="18" charset="0"/>
                </a:rPr>
                <a:t>Ω</a:t>
              </a:r>
              <a:endParaRPr lang="el-GR" altLang="zh-CN" sz="2400">
                <a:latin typeface="Times New Roman" panose="02020503050405090304" pitchFamily="18" charset="0"/>
                <a:ea typeface="华文楷体" panose="02010600040101010101" pitchFamily="2" charset="-122"/>
                <a:cs typeface="Times New Roman" panose="02020503050405090304" pitchFamily="18" charset="0"/>
              </a:endParaRPr>
            </a:p>
          </p:txBody>
        </p:sp>
        <p:sp>
          <p:nvSpPr>
            <p:cNvPr id="5174" name="Text Box 71"/>
            <p:cNvSpPr txBox="1">
              <a:spLocks noChangeArrowheads="1"/>
            </p:cNvSpPr>
            <p:nvPr/>
          </p:nvSpPr>
          <p:spPr bwMode="auto">
            <a:xfrm>
              <a:off x="3872" y="2897"/>
              <a:ext cx="350" cy="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b="1">
                  <a:solidFill>
                    <a:schemeClr val="tx1"/>
                  </a:solidFill>
                  <a:latin typeface="Verdana" panose="020B0804030504040204" pitchFamily="34" charset="0"/>
                  <a:ea typeface="幼圆" panose="02010509060101010101" pitchFamily="49" charset="-122"/>
                </a:defRPr>
              </a:lvl1pPr>
              <a:lvl2pPr marL="742950" indent="-285750" eaLnBrk="0" hangingPunct="0">
                <a:defRPr sz="2800" b="1">
                  <a:solidFill>
                    <a:schemeClr val="tx1"/>
                  </a:solidFill>
                  <a:latin typeface="Verdana" panose="020B0804030504040204" pitchFamily="34" charset="0"/>
                  <a:ea typeface="幼圆" panose="02010509060101010101" pitchFamily="49" charset="-122"/>
                </a:defRPr>
              </a:lvl2pPr>
              <a:lvl3pPr marL="1143000" indent="-228600" eaLnBrk="0" hangingPunct="0">
                <a:defRPr sz="2800" b="1">
                  <a:solidFill>
                    <a:schemeClr val="tx1"/>
                  </a:solidFill>
                  <a:latin typeface="Verdana" panose="020B0804030504040204" pitchFamily="34" charset="0"/>
                  <a:ea typeface="幼圆" panose="02010509060101010101" pitchFamily="49" charset="-122"/>
                </a:defRPr>
              </a:lvl3pPr>
              <a:lvl4pPr marL="1600200" indent="-228600" eaLnBrk="0" hangingPunct="0">
                <a:defRPr sz="2800" b="1">
                  <a:solidFill>
                    <a:schemeClr val="tx1"/>
                  </a:solidFill>
                  <a:latin typeface="Verdana" panose="020B0804030504040204" pitchFamily="34" charset="0"/>
                  <a:ea typeface="幼圆" panose="02010509060101010101" pitchFamily="49" charset="-122"/>
                </a:defRPr>
              </a:lvl4pPr>
              <a:lvl5pPr marL="2057400" indent="-228600" eaLnBrk="0" hangingPunct="0">
                <a:defRPr sz="2800" b="1">
                  <a:solidFill>
                    <a:schemeClr val="tx1"/>
                  </a:solidFill>
                  <a:latin typeface="Verdana" panose="020B0804030504040204" pitchFamily="34" charset="0"/>
                  <a:ea typeface="幼圆" panose="02010509060101010101" pitchFamily="49" charset="-122"/>
                </a:defRPr>
              </a:lvl5pPr>
              <a:lvl6pPr marL="25146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6pPr>
              <a:lvl7pPr marL="29718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7pPr>
              <a:lvl8pPr marL="34290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8pPr>
              <a:lvl9pPr marL="38862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9pPr>
            </a:lstStyle>
            <a:p>
              <a:pPr algn="l" eaLnBrk="1" hangingPunct="1"/>
              <a:r>
                <a:rPr lang="en-US" altLang="zh-CN" sz="2400">
                  <a:latin typeface="Times New Roman" panose="02020503050405090304" pitchFamily="18" charset="0"/>
                  <a:ea typeface="华文楷体" panose="02010600040101010101" pitchFamily="2" charset="-122"/>
                  <a:cs typeface="Times New Roman" panose="02020503050405090304" pitchFamily="18" charset="0"/>
                </a:rPr>
                <a:t>6V</a:t>
              </a:r>
              <a:endParaRPr lang="el-GR" altLang="zh-CN" sz="2400">
                <a:latin typeface="Times New Roman" panose="02020503050405090304" pitchFamily="18" charset="0"/>
                <a:ea typeface="华文楷体" panose="02010600040101010101" pitchFamily="2" charset="-122"/>
                <a:cs typeface="Times New Roman" panose="02020503050405090304" pitchFamily="18" charset="0"/>
              </a:endParaRPr>
            </a:p>
          </p:txBody>
        </p:sp>
        <p:sp>
          <p:nvSpPr>
            <p:cNvPr id="5175" name="Text Box 72"/>
            <p:cNvSpPr txBox="1">
              <a:spLocks noChangeArrowheads="1"/>
            </p:cNvSpPr>
            <p:nvPr/>
          </p:nvSpPr>
          <p:spPr bwMode="auto">
            <a:xfrm>
              <a:off x="2993" y="2557"/>
              <a:ext cx="350" cy="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b="1">
                  <a:solidFill>
                    <a:schemeClr val="tx1"/>
                  </a:solidFill>
                  <a:latin typeface="Verdana" panose="020B0804030504040204" pitchFamily="34" charset="0"/>
                  <a:ea typeface="幼圆" panose="02010509060101010101" pitchFamily="49" charset="-122"/>
                </a:defRPr>
              </a:lvl1pPr>
              <a:lvl2pPr marL="742950" indent="-285750" eaLnBrk="0" hangingPunct="0">
                <a:defRPr sz="2800" b="1">
                  <a:solidFill>
                    <a:schemeClr val="tx1"/>
                  </a:solidFill>
                  <a:latin typeface="Verdana" panose="020B0804030504040204" pitchFamily="34" charset="0"/>
                  <a:ea typeface="幼圆" panose="02010509060101010101" pitchFamily="49" charset="-122"/>
                </a:defRPr>
              </a:lvl2pPr>
              <a:lvl3pPr marL="1143000" indent="-228600" eaLnBrk="0" hangingPunct="0">
                <a:defRPr sz="2800" b="1">
                  <a:solidFill>
                    <a:schemeClr val="tx1"/>
                  </a:solidFill>
                  <a:latin typeface="Verdana" panose="020B0804030504040204" pitchFamily="34" charset="0"/>
                  <a:ea typeface="幼圆" panose="02010509060101010101" pitchFamily="49" charset="-122"/>
                </a:defRPr>
              </a:lvl3pPr>
              <a:lvl4pPr marL="1600200" indent="-228600" eaLnBrk="0" hangingPunct="0">
                <a:defRPr sz="2800" b="1">
                  <a:solidFill>
                    <a:schemeClr val="tx1"/>
                  </a:solidFill>
                  <a:latin typeface="Verdana" panose="020B0804030504040204" pitchFamily="34" charset="0"/>
                  <a:ea typeface="幼圆" panose="02010509060101010101" pitchFamily="49" charset="-122"/>
                </a:defRPr>
              </a:lvl4pPr>
              <a:lvl5pPr marL="2057400" indent="-228600" eaLnBrk="0" hangingPunct="0">
                <a:defRPr sz="2800" b="1">
                  <a:solidFill>
                    <a:schemeClr val="tx1"/>
                  </a:solidFill>
                  <a:latin typeface="Verdana" panose="020B0804030504040204" pitchFamily="34" charset="0"/>
                  <a:ea typeface="幼圆" panose="02010509060101010101" pitchFamily="49" charset="-122"/>
                </a:defRPr>
              </a:lvl5pPr>
              <a:lvl6pPr marL="25146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6pPr>
              <a:lvl7pPr marL="29718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7pPr>
              <a:lvl8pPr marL="34290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8pPr>
              <a:lvl9pPr marL="38862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9pPr>
            </a:lstStyle>
            <a:p>
              <a:pPr algn="l" eaLnBrk="1" hangingPunct="1"/>
              <a:r>
                <a:rPr lang="en-US" altLang="zh-CN" sz="2400">
                  <a:latin typeface="Times New Roman" panose="02020503050405090304" pitchFamily="18" charset="0"/>
                  <a:ea typeface="华文楷体" panose="02010600040101010101" pitchFamily="2" charset="-122"/>
                  <a:cs typeface="Times New Roman" panose="02020503050405090304" pitchFamily="18" charset="0"/>
                </a:rPr>
                <a:t>3V</a:t>
              </a:r>
              <a:endParaRPr lang="el-GR" altLang="zh-CN" sz="2400">
                <a:latin typeface="Times New Roman" panose="02020503050405090304" pitchFamily="18" charset="0"/>
                <a:ea typeface="华文楷体" panose="02010600040101010101" pitchFamily="2" charset="-122"/>
                <a:cs typeface="Times New Roman" panose="02020503050405090304" pitchFamily="18" charset="0"/>
              </a:endParaRPr>
            </a:p>
          </p:txBody>
        </p:sp>
      </p:grpSp>
      <p:sp>
        <p:nvSpPr>
          <p:cNvPr id="25675" name="Rectangle 75"/>
          <p:cNvSpPr>
            <a:spLocks noChangeArrowheads="1"/>
          </p:cNvSpPr>
          <p:nvPr/>
        </p:nvSpPr>
        <p:spPr bwMode="auto">
          <a:xfrm>
            <a:off x="2000250" y="743268"/>
            <a:ext cx="8461375" cy="706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a:r>
              <a:rPr lang="en-US" altLang="zh-CN" sz="2000">
                <a:latin typeface="Times New Roman" panose="02020503050405090304" pitchFamily="18" charset="0"/>
                <a:cs typeface="Times New Roman" panose="02020503050405090304" pitchFamily="18" charset="0"/>
              </a:rPr>
              <a:t>[</a:t>
            </a:r>
            <a:r>
              <a:rPr lang="zh-CN" altLang="en-US" sz="2000">
                <a:latin typeface="Times New Roman" panose="02020503050405090304" pitchFamily="18" charset="0"/>
                <a:cs typeface="Times New Roman" panose="02020503050405090304" pitchFamily="18" charset="0"/>
              </a:rPr>
              <a:t>例题</a:t>
            </a:r>
            <a:r>
              <a:rPr lang="en-US" altLang="zh-CN" sz="2000">
                <a:latin typeface="Times New Roman" panose="02020503050405090304" pitchFamily="18" charset="0"/>
                <a:cs typeface="Times New Roman" panose="02020503050405090304" pitchFamily="18" charset="0"/>
              </a:rPr>
              <a:t>2.1.1]</a:t>
            </a:r>
            <a:r>
              <a:rPr lang="zh-CN" altLang="en-US" sz="2000">
                <a:latin typeface="Times New Roman" panose="02020503050405090304" pitchFamily="18" charset="0"/>
                <a:cs typeface="Times New Roman" panose="02020503050405090304" pitchFamily="18" charset="0"/>
              </a:rPr>
              <a:t>电路及参数如图所示，取</a:t>
            </a:r>
            <a:r>
              <a:rPr lang="en-US" altLang="zh-CN" sz="2000">
                <a:latin typeface="Times New Roman" panose="02020503050405090304" pitchFamily="18" charset="0"/>
                <a:cs typeface="Times New Roman" panose="02020503050405090304" pitchFamily="18" charset="0"/>
              </a:rPr>
              <a:t>b</a:t>
            </a:r>
            <a:r>
              <a:rPr lang="zh-CN" altLang="en-US" sz="2000">
                <a:latin typeface="Times New Roman" panose="02020503050405090304" pitchFamily="18" charset="0"/>
                <a:cs typeface="Times New Roman" panose="02020503050405090304" pitchFamily="18" charset="0"/>
              </a:rPr>
              <a:t>点为电位的参考点</a:t>
            </a:r>
            <a:r>
              <a:rPr lang="en-US" altLang="zh-CN" sz="2000">
                <a:latin typeface="Times New Roman" panose="02020503050405090304" pitchFamily="18" charset="0"/>
                <a:cs typeface="Times New Roman" panose="02020503050405090304" pitchFamily="18" charset="0"/>
              </a:rPr>
              <a:t>(</a:t>
            </a:r>
            <a:r>
              <a:rPr lang="zh-CN" altLang="en-US" sz="2000">
                <a:latin typeface="Times New Roman" panose="02020503050405090304" pitchFamily="18" charset="0"/>
                <a:cs typeface="Times New Roman" panose="02020503050405090304" pitchFamily="18" charset="0"/>
              </a:rPr>
              <a:t>即零电位点</a:t>
            </a:r>
            <a:r>
              <a:rPr lang="en-US" altLang="zh-CN" sz="2000">
                <a:latin typeface="Times New Roman" panose="02020503050405090304" pitchFamily="18" charset="0"/>
                <a:cs typeface="Times New Roman" panose="02020503050405090304" pitchFamily="18" charset="0"/>
              </a:rPr>
              <a:t>)</a:t>
            </a:r>
            <a:r>
              <a:rPr lang="zh-CN" altLang="en-US" sz="2000">
                <a:latin typeface="Times New Roman" panose="02020503050405090304" pitchFamily="18" charset="0"/>
                <a:cs typeface="Times New Roman" panose="02020503050405090304" pitchFamily="18" charset="0"/>
              </a:rPr>
              <a:t>，试求：⑴ 当</a:t>
            </a:r>
            <a:r>
              <a:rPr lang="en-US" altLang="zh-CN" sz="2000">
                <a:latin typeface="Times New Roman" panose="02020503050405090304" pitchFamily="18" charset="0"/>
                <a:cs typeface="Times New Roman" panose="02020503050405090304" pitchFamily="18" charset="0"/>
              </a:rPr>
              <a:t>U</a:t>
            </a:r>
            <a:r>
              <a:rPr lang="en-US" altLang="zh-CN" sz="2000" baseline="-25000">
                <a:latin typeface="Times New Roman" panose="02020503050405090304" pitchFamily="18" charset="0"/>
                <a:cs typeface="Times New Roman" panose="02020503050405090304" pitchFamily="18" charset="0"/>
              </a:rPr>
              <a:t>i</a:t>
            </a:r>
            <a:r>
              <a:rPr lang="en-US" altLang="zh-CN" sz="2000">
                <a:latin typeface="Times New Roman" panose="02020503050405090304" pitchFamily="18" charset="0"/>
                <a:cs typeface="Times New Roman" panose="02020503050405090304" pitchFamily="18" charset="0"/>
              </a:rPr>
              <a:t> =3V</a:t>
            </a:r>
            <a:r>
              <a:rPr lang="zh-CN" altLang="en-US" sz="2000">
                <a:latin typeface="Times New Roman" panose="02020503050405090304" pitchFamily="18" charset="0"/>
                <a:cs typeface="Times New Roman" panose="02020503050405090304" pitchFamily="18" charset="0"/>
              </a:rPr>
              <a:t>时</a:t>
            </a:r>
            <a:r>
              <a:rPr lang="en-US" altLang="zh-CN" sz="2000">
                <a:latin typeface="Times New Roman" panose="02020503050405090304" pitchFamily="18" charset="0"/>
                <a:cs typeface="Times New Roman" panose="02020503050405090304" pitchFamily="18" charset="0"/>
              </a:rPr>
              <a:t>a</a:t>
            </a:r>
            <a:r>
              <a:rPr lang="zh-CN" altLang="en-US" sz="2000">
                <a:latin typeface="Times New Roman" panose="02020503050405090304" pitchFamily="18" charset="0"/>
                <a:cs typeface="Times New Roman" panose="02020503050405090304" pitchFamily="18" charset="0"/>
              </a:rPr>
              <a:t>点的电位</a:t>
            </a:r>
            <a:r>
              <a:rPr lang="en-US" altLang="zh-CN" sz="2000">
                <a:latin typeface="Times New Roman" panose="02020503050405090304" pitchFamily="18" charset="0"/>
                <a:cs typeface="Times New Roman" panose="02020503050405090304" pitchFamily="18" charset="0"/>
              </a:rPr>
              <a:t>V</a:t>
            </a:r>
            <a:r>
              <a:rPr lang="en-US" altLang="zh-CN" sz="2000" baseline="-25000">
                <a:latin typeface="Times New Roman" panose="02020503050405090304" pitchFamily="18" charset="0"/>
                <a:cs typeface="Times New Roman" panose="02020503050405090304" pitchFamily="18" charset="0"/>
              </a:rPr>
              <a:t>a</a:t>
            </a:r>
            <a:r>
              <a:rPr lang="en-US" altLang="zh-CN" sz="2000">
                <a:latin typeface="Times New Roman" panose="02020503050405090304" pitchFamily="18" charset="0"/>
                <a:cs typeface="Times New Roman" panose="02020503050405090304" pitchFamily="18" charset="0"/>
              </a:rPr>
              <a:t> </a:t>
            </a:r>
            <a:r>
              <a:rPr lang="zh-CN" altLang="en-US" sz="2000">
                <a:latin typeface="Times New Roman" panose="02020503050405090304" pitchFamily="18" charset="0"/>
                <a:cs typeface="Times New Roman" panose="02020503050405090304" pitchFamily="18" charset="0"/>
              </a:rPr>
              <a:t>；⑵ 当</a:t>
            </a:r>
            <a:r>
              <a:rPr lang="en-US" altLang="zh-CN" sz="2000">
                <a:latin typeface="Times New Roman" panose="02020503050405090304" pitchFamily="18" charset="0"/>
                <a:cs typeface="Times New Roman" panose="02020503050405090304" pitchFamily="18" charset="0"/>
              </a:rPr>
              <a:t>V</a:t>
            </a:r>
            <a:r>
              <a:rPr lang="en-US" altLang="zh-CN" sz="2000" baseline="-25000">
                <a:latin typeface="Times New Roman" panose="02020503050405090304" pitchFamily="18" charset="0"/>
                <a:cs typeface="Times New Roman" panose="02020503050405090304" pitchFamily="18" charset="0"/>
              </a:rPr>
              <a:t>a</a:t>
            </a:r>
            <a:r>
              <a:rPr lang="en-US" altLang="zh-CN" sz="2000">
                <a:latin typeface="Times New Roman" panose="02020503050405090304" pitchFamily="18" charset="0"/>
                <a:cs typeface="Times New Roman" panose="02020503050405090304" pitchFamily="18" charset="0"/>
              </a:rPr>
              <a:t> =-0.5V</a:t>
            </a:r>
            <a:r>
              <a:rPr lang="zh-CN" altLang="en-US" sz="2000">
                <a:latin typeface="Times New Roman" panose="02020503050405090304" pitchFamily="18" charset="0"/>
                <a:cs typeface="Times New Roman" panose="02020503050405090304" pitchFamily="18" charset="0"/>
              </a:rPr>
              <a:t>时的</a:t>
            </a:r>
            <a:r>
              <a:rPr lang="en-US" altLang="zh-CN" sz="2000">
                <a:latin typeface="Times New Roman" panose="02020503050405090304" pitchFamily="18" charset="0"/>
                <a:cs typeface="Times New Roman" panose="02020503050405090304" pitchFamily="18" charset="0"/>
              </a:rPr>
              <a:t>U</a:t>
            </a:r>
            <a:r>
              <a:rPr lang="en-US" altLang="zh-CN" sz="2000" baseline="-25000">
                <a:latin typeface="Times New Roman" panose="02020503050405090304" pitchFamily="18" charset="0"/>
                <a:cs typeface="Times New Roman" panose="02020503050405090304" pitchFamily="18" charset="0"/>
              </a:rPr>
              <a:t>i</a:t>
            </a:r>
            <a:r>
              <a:rPr lang="en-US" altLang="zh-CN" sz="2000">
                <a:latin typeface="Times New Roman" panose="02020503050405090304" pitchFamily="18" charset="0"/>
                <a:cs typeface="Times New Roman" panose="02020503050405090304" pitchFamily="18" charset="0"/>
              </a:rPr>
              <a:t> </a:t>
            </a:r>
            <a:r>
              <a:rPr lang="zh-CN" altLang="en-US" sz="2000">
                <a:latin typeface="Times New Roman" panose="02020503050405090304" pitchFamily="18" charset="0"/>
                <a:cs typeface="Times New Roman" panose="02020503050405090304" pitchFamily="18" charset="0"/>
              </a:rPr>
              <a:t>。</a:t>
            </a:r>
            <a:endParaRPr lang="zh-CN" altLang="en-US" sz="2000">
              <a:latin typeface="Times New Roman" panose="02020503050405090304" pitchFamily="18" charset="0"/>
              <a:cs typeface="Times New Roman" panose="02020503050405090304" pitchFamily="18" charset="0"/>
            </a:endParaRPr>
          </a:p>
        </p:txBody>
      </p:sp>
      <p:sp>
        <p:nvSpPr>
          <p:cNvPr id="25677" name="Rectangle 77"/>
          <p:cNvSpPr>
            <a:spLocks noChangeArrowheads="1"/>
          </p:cNvSpPr>
          <p:nvPr/>
        </p:nvSpPr>
        <p:spPr bwMode="auto">
          <a:xfrm>
            <a:off x="2090738" y="1763713"/>
            <a:ext cx="62103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en-US" altLang="zh-CN">
                <a:latin typeface="Times New Roman" panose="02020503050405090304" pitchFamily="18" charset="0"/>
                <a:cs typeface="Times New Roman" panose="02020503050405090304" pitchFamily="18" charset="0"/>
              </a:rPr>
              <a:t>[</a:t>
            </a:r>
            <a:r>
              <a:rPr lang="zh-CN" altLang="en-US">
                <a:latin typeface="Times New Roman" panose="02020503050405090304" pitchFamily="18" charset="0"/>
                <a:cs typeface="Times New Roman" panose="02020503050405090304" pitchFamily="18" charset="0"/>
              </a:rPr>
              <a:t>解</a:t>
            </a:r>
            <a:r>
              <a:rPr lang="en-US" altLang="zh-CN">
                <a:latin typeface="Times New Roman" panose="02020503050405090304" pitchFamily="18" charset="0"/>
                <a:cs typeface="Times New Roman" panose="02020503050405090304" pitchFamily="18" charset="0"/>
              </a:rPr>
              <a:t>] </a:t>
            </a:r>
            <a:endParaRPr lang="en-US" altLang="zh-CN">
              <a:latin typeface="Times New Roman" panose="02020503050405090304" pitchFamily="18" charset="0"/>
              <a:cs typeface="Times New Roman" panose="02020503050405090304" pitchFamily="18" charset="0"/>
            </a:endParaRPr>
          </a:p>
        </p:txBody>
      </p:sp>
      <p:sp>
        <p:nvSpPr>
          <p:cNvPr id="25678" name="Rectangle 78"/>
          <p:cNvSpPr>
            <a:spLocks noChangeArrowheads="1"/>
          </p:cNvSpPr>
          <p:nvPr/>
        </p:nvSpPr>
        <p:spPr bwMode="auto">
          <a:xfrm>
            <a:off x="3260725" y="1763713"/>
            <a:ext cx="259588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en-US" altLang="zh-CN">
                <a:latin typeface="Times New Roman" panose="02020503050405090304" pitchFamily="18" charset="0"/>
                <a:cs typeface="Times New Roman" panose="02020503050405090304" pitchFamily="18" charset="0"/>
              </a:rPr>
              <a:t>⑴ </a:t>
            </a:r>
            <a:r>
              <a:rPr lang="zh-CN" altLang="en-US">
                <a:latin typeface="Times New Roman" panose="02020503050405090304" pitchFamily="18" charset="0"/>
                <a:cs typeface="Times New Roman" panose="02020503050405090304" pitchFamily="18" charset="0"/>
              </a:rPr>
              <a:t>应用</a:t>
            </a:r>
            <a:r>
              <a:rPr lang="en-US" altLang="zh-CN">
                <a:latin typeface="Times New Roman" panose="02020503050405090304" pitchFamily="18" charset="0"/>
                <a:cs typeface="Times New Roman" panose="02020503050405090304" pitchFamily="18" charset="0"/>
              </a:rPr>
              <a:t>KVL</a:t>
            </a:r>
            <a:r>
              <a:rPr lang="zh-CN" altLang="en-US">
                <a:latin typeface="Times New Roman" panose="02020503050405090304" pitchFamily="18" charset="0"/>
                <a:cs typeface="Times New Roman" panose="02020503050405090304" pitchFamily="18" charset="0"/>
              </a:rPr>
              <a:t>列回路方程 </a:t>
            </a:r>
            <a:endParaRPr lang="zh-CN" altLang="en-US">
              <a:latin typeface="Times New Roman" panose="02020503050405090304" pitchFamily="18" charset="0"/>
              <a:cs typeface="Times New Roman" panose="02020503050405090304" pitchFamily="18" charset="0"/>
            </a:endParaRPr>
          </a:p>
        </p:txBody>
      </p:sp>
      <p:graphicFrame>
        <p:nvGraphicFramePr>
          <p:cNvPr id="25679" name="Object 79"/>
          <p:cNvGraphicFramePr>
            <a:graphicFrameLocks noChangeAspect="1"/>
          </p:cNvGraphicFramePr>
          <p:nvPr/>
        </p:nvGraphicFramePr>
        <p:xfrm>
          <a:off x="2225675" y="2393950"/>
          <a:ext cx="3454400" cy="431800"/>
        </p:xfrm>
        <a:graphic>
          <a:graphicData uri="http://schemas.openxmlformats.org/presentationml/2006/ole">
            <mc:AlternateContent xmlns:mc="http://schemas.openxmlformats.org/markup-compatibility/2006">
              <mc:Choice xmlns:v="urn:schemas-microsoft-com:vml" Requires="v">
                <p:oleObj spid="_x0000_s92" name="Equation" r:id="rId1" imgW="3454400" imgH="431800" progId="Equation.DSMT4">
                  <p:embed/>
                </p:oleObj>
              </mc:Choice>
              <mc:Fallback>
                <p:oleObj name="Equation" r:id="rId1" imgW="3454400" imgH="431800" progId="Equation.DSMT4">
                  <p:embed/>
                  <p:pic>
                    <p:nvPicPr>
                      <p:cNvPr id="0" name="Object 7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25675" y="2393950"/>
                        <a:ext cx="3454400"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5680" name="Object 80"/>
          <p:cNvGraphicFramePr>
            <a:graphicFrameLocks noChangeAspect="1"/>
          </p:cNvGraphicFramePr>
          <p:nvPr/>
        </p:nvGraphicFramePr>
        <p:xfrm>
          <a:off x="2254250" y="2894013"/>
          <a:ext cx="4381500" cy="939800"/>
        </p:xfrm>
        <a:graphic>
          <a:graphicData uri="http://schemas.openxmlformats.org/presentationml/2006/ole">
            <mc:AlternateContent xmlns:mc="http://schemas.openxmlformats.org/markup-compatibility/2006">
              <mc:Choice xmlns:v="urn:schemas-microsoft-com:vml" Requires="v">
                <p:oleObj spid="_x0000_s3" name="Equation" r:id="rId3" imgW="4381500" imgH="939800" progId="Equation.DSMT4">
                  <p:embed/>
                </p:oleObj>
              </mc:Choice>
              <mc:Fallback>
                <p:oleObj name="Equation" r:id="rId3" imgW="4381500" imgH="939800" progId="Equation.DSMT4">
                  <p:embed/>
                  <p:pic>
                    <p:nvPicPr>
                      <p:cNvPr id="0" name="Object 8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54250" y="2894013"/>
                        <a:ext cx="4381500" cy="939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5681" name="Object 81"/>
          <p:cNvGraphicFramePr>
            <a:graphicFrameLocks noChangeAspect="1"/>
          </p:cNvGraphicFramePr>
          <p:nvPr/>
        </p:nvGraphicFramePr>
        <p:xfrm>
          <a:off x="2540000" y="4025900"/>
          <a:ext cx="3644900" cy="393700"/>
        </p:xfrm>
        <a:graphic>
          <a:graphicData uri="http://schemas.openxmlformats.org/presentationml/2006/ole">
            <mc:AlternateContent xmlns:mc="http://schemas.openxmlformats.org/markup-compatibility/2006">
              <mc:Choice xmlns:v="urn:schemas-microsoft-com:vml" Requires="v">
                <p:oleObj spid="_x0000_s4" name="Equation" r:id="rId5" imgW="3644900" imgH="393700" progId="Equation.DSMT4">
                  <p:embed/>
                </p:oleObj>
              </mc:Choice>
              <mc:Fallback>
                <p:oleObj name="Equation" r:id="rId5" imgW="3644900" imgH="393700" progId="Equation.DSMT4">
                  <p:embed/>
                  <p:pic>
                    <p:nvPicPr>
                      <p:cNvPr id="0" name="Object 8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40000" y="4025900"/>
                        <a:ext cx="3644900" cy="393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5682" name="Object 82"/>
          <p:cNvGraphicFramePr>
            <a:graphicFrameLocks noChangeAspect="1"/>
          </p:cNvGraphicFramePr>
          <p:nvPr/>
        </p:nvGraphicFramePr>
        <p:xfrm>
          <a:off x="2120900" y="4752975"/>
          <a:ext cx="2895600" cy="431800"/>
        </p:xfrm>
        <a:graphic>
          <a:graphicData uri="http://schemas.openxmlformats.org/presentationml/2006/ole">
            <mc:AlternateContent xmlns:mc="http://schemas.openxmlformats.org/markup-compatibility/2006">
              <mc:Choice xmlns:v="urn:schemas-microsoft-com:vml" Requires="v">
                <p:oleObj spid="_x0000_s5" name="Equation" r:id="rId7" imgW="2895600" imgH="431800" progId="Equation.DSMT4">
                  <p:embed/>
                </p:oleObj>
              </mc:Choice>
              <mc:Fallback>
                <p:oleObj name="Equation" r:id="rId7" imgW="2895600" imgH="431800" progId="Equation.DSMT4">
                  <p:embed/>
                  <p:pic>
                    <p:nvPicPr>
                      <p:cNvPr id="0" name="Object 8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120900" y="4752975"/>
                        <a:ext cx="2895600"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5683" name="Object 83"/>
          <p:cNvGraphicFramePr>
            <a:graphicFrameLocks noChangeAspect="1"/>
          </p:cNvGraphicFramePr>
          <p:nvPr/>
        </p:nvGraphicFramePr>
        <p:xfrm>
          <a:off x="2533650" y="5389563"/>
          <a:ext cx="5092700" cy="469900"/>
        </p:xfrm>
        <a:graphic>
          <a:graphicData uri="http://schemas.openxmlformats.org/presentationml/2006/ole">
            <mc:AlternateContent xmlns:mc="http://schemas.openxmlformats.org/markup-compatibility/2006">
              <mc:Choice xmlns:v="urn:schemas-microsoft-com:vml" Requires="v">
                <p:oleObj spid="_x0000_s6" name="Equation" r:id="rId9" imgW="5092700" imgH="469900" progId="Equation.DSMT4">
                  <p:embed/>
                </p:oleObj>
              </mc:Choice>
              <mc:Fallback>
                <p:oleObj name="Equation" r:id="rId9" imgW="5092700" imgH="469900" progId="Equation.DSMT4">
                  <p:embed/>
                  <p:pic>
                    <p:nvPicPr>
                      <p:cNvPr id="0" name="Object 8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533650" y="5389563"/>
                        <a:ext cx="5092700" cy="469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5690" name="Rectangle 90"/>
          <p:cNvSpPr>
            <a:spLocks noChangeArrowheads="1"/>
          </p:cNvSpPr>
          <p:nvPr/>
        </p:nvSpPr>
        <p:spPr bwMode="auto">
          <a:xfrm>
            <a:off x="3260725" y="1763713"/>
            <a:ext cx="18700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en-US" altLang="zh-CN">
                <a:latin typeface="Times New Roman" panose="02020503050405090304" pitchFamily="18" charset="0"/>
                <a:cs typeface="Times New Roman" panose="02020503050405090304" pitchFamily="18" charset="0"/>
              </a:rPr>
              <a:t>⑵ </a:t>
            </a:r>
            <a:r>
              <a:rPr lang="zh-CN" altLang="en-US">
                <a:latin typeface="Times New Roman" panose="02020503050405090304" pitchFamily="18" charset="0"/>
                <a:cs typeface="Times New Roman" panose="02020503050405090304" pitchFamily="18" charset="0"/>
              </a:rPr>
              <a:t>当</a:t>
            </a:r>
            <a:r>
              <a:rPr lang="en-US" altLang="zh-CN">
                <a:latin typeface="Times New Roman" panose="02020503050405090304" pitchFamily="18" charset="0"/>
                <a:cs typeface="Times New Roman" panose="02020503050405090304" pitchFamily="18" charset="0"/>
              </a:rPr>
              <a:t>V</a:t>
            </a:r>
            <a:r>
              <a:rPr lang="en-US" altLang="zh-CN" baseline="-25000">
                <a:latin typeface="Times New Roman" panose="02020503050405090304" pitchFamily="18" charset="0"/>
                <a:cs typeface="Times New Roman" panose="02020503050405090304" pitchFamily="18" charset="0"/>
              </a:rPr>
              <a:t>a</a:t>
            </a:r>
            <a:r>
              <a:rPr lang="en-US" altLang="zh-CN">
                <a:latin typeface="Times New Roman" panose="02020503050405090304" pitchFamily="18" charset="0"/>
                <a:cs typeface="Times New Roman" panose="02020503050405090304" pitchFamily="18" charset="0"/>
              </a:rPr>
              <a:t> =-0.5V</a:t>
            </a:r>
            <a:r>
              <a:rPr lang="zh-CN" altLang="en-US">
                <a:latin typeface="Times New Roman" panose="02020503050405090304" pitchFamily="18" charset="0"/>
                <a:cs typeface="Times New Roman" panose="02020503050405090304" pitchFamily="18" charset="0"/>
              </a:rPr>
              <a:t>时</a:t>
            </a:r>
            <a:endParaRPr lang="zh-CN" altLang="en-US">
              <a:latin typeface="Times New Roman" panose="02020503050405090304" pitchFamily="18" charset="0"/>
              <a:cs typeface="Times New Roman" panose="02020503050405090304" pitchFamily="18" charset="0"/>
            </a:endParaRPr>
          </a:p>
        </p:txBody>
      </p:sp>
      <p:graphicFrame>
        <p:nvGraphicFramePr>
          <p:cNvPr id="25691" name="Object 91"/>
          <p:cNvGraphicFramePr>
            <a:graphicFrameLocks noChangeAspect="1"/>
          </p:cNvGraphicFramePr>
          <p:nvPr/>
        </p:nvGraphicFramePr>
        <p:xfrm>
          <a:off x="2644775" y="2393950"/>
          <a:ext cx="2616200" cy="431800"/>
        </p:xfrm>
        <a:graphic>
          <a:graphicData uri="http://schemas.openxmlformats.org/presentationml/2006/ole">
            <mc:AlternateContent xmlns:mc="http://schemas.openxmlformats.org/markup-compatibility/2006">
              <mc:Choice xmlns:v="urn:schemas-microsoft-com:vml" Requires="v">
                <p:oleObj spid="_x0000_s7" name="Equation" r:id="rId11" imgW="62788800" imgH="10363200" progId="Equation.DSMT4">
                  <p:embed/>
                </p:oleObj>
              </mc:Choice>
              <mc:Fallback>
                <p:oleObj name="Equation" r:id="rId11" imgW="62788800" imgH="10363200" progId="Equation.DSMT4">
                  <p:embed/>
                  <p:pic>
                    <p:nvPicPr>
                      <p:cNvPr id="0" name="Object 91"/>
                      <p:cNvPicPr>
                        <a:picLocks noChangeAspect="1" noChangeArrowheads="1"/>
                      </p:cNvPicPr>
                      <p:nvPr/>
                    </p:nvPicPr>
                    <p:blipFill>
                      <a:blip r:embed="rId12"/>
                      <a:srcRect/>
                      <a:stretch>
                        <a:fillRect/>
                      </a:stretch>
                    </p:blipFill>
                    <p:spPr bwMode="auto">
                      <a:xfrm>
                        <a:off x="2644775" y="2393950"/>
                        <a:ext cx="2616200"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5692" name="Object 92"/>
          <p:cNvGraphicFramePr>
            <a:graphicFrameLocks noChangeAspect="1"/>
          </p:cNvGraphicFramePr>
          <p:nvPr/>
        </p:nvGraphicFramePr>
        <p:xfrm>
          <a:off x="2565400" y="2894013"/>
          <a:ext cx="3759200" cy="939800"/>
        </p:xfrm>
        <a:graphic>
          <a:graphicData uri="http://schemas.openxmlformats.org/presentationml/2006/ole">
            <mc:AlternateContent xmlns:mc="http://schemas.openxmlformats.org/markup-compatibility/2006">
              <mc:Choice xmlns:v="urn:schemas-microsoft-com:vml" Requires="v">
                <p:oleObj spid="_x0000_s8" name="Equation" r:id="rId13" imgW="3759200" imgH="939800" progId="Equation.DSMT4">
                  <p:embed/>
                </p:oleObj>
              </mc:Choice>
              <mc:Fallback>
                <p:oleObj name="Equation" r:id="rId13" imgW="3759200" imgH="939800" progId="Equation.DSMT4">
                  <p:embed/>
                  <p:pic>
                    <p:nvPicPr>
                      <p:cNvPr id="0" name="Object 92"/>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565400" y="2894013"/>
                        <a:ext cx="3759200" cy="939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5693" name="Object 93"/>
          <p:cNvGraphicFramePr>
            <a:graphicFrameLocks noChangeAspect="1"/>
          </p:cNvGraphicFramePr>
          <p:nvPr/>
        </p:nvGraphicFramePr>
        <p:xfrm>
          <a:off x="2855913" y="4025900"/>
          <a:ext cx="3644900" cy="393700"/>
        </p:xfrm>
        <a:graphic>
          <a:graphicData uri="http://schemas.openxmlformats.org/presentationml/2006/ole">
            <mc:AlternateContent xmlns:mc="http://schemas.openxmlformats.org/markup-compatibility/2006">
              <mc:Choice xmlns:v="urn:schemas-microsoft-com:vml" Requires="v">
                <p:oleObj spid="_x0000_s9" name="Equation" r:id="rId15" imgW="3644900" imgH="393700" progId="Equation.DSMT4">
                  <p:embed/>
                </p:oleObj>
              </mc:Choice>
              <mc:Fallback>
                <p:oleObj name="Equation" r:id="rId15" imgW="3644900" imgH="393700" progId="Equation.DSMT4">
                  <p:embed/>
                  <p:pic>
                    <p:nvPicPr>
                      <p:cNvPr id="0" name="Object 93"/>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855913" y="4025900"/>
                        <a:ext cx="3644900" cy="393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5694" name="Object 94"/>
          <p:cNvGraphicFramePr>
            <a:graphicFrameLocks noChangeAspect="1"/>
          </p:cNvGraphicFramePr>
          <p:nvPr/>
        </p:nvGraphicFramePr>
        <p:xfrm>
          <a:off x="2432050" y="4752975"/>
          <a:ext cx="2133600" cy="431800"/>
        </p:xfrm>
        <a:graphic>
          <a:graphicData uri="http://schemas.openxmlformats.org/presentationml/2006/ole">
            <mc:AlternateContent xmlns:mc="http://schemas.openxmlformats.org/markup-compatibility/2006">
              <mc:Choice xmlns:v="urn:schemas-microsoft-com:vml" Requires="v">
                <p:oleObj spid="_x0000_s10" name="Equation" r:id="rId17" imgW="2133600" imgH="431800" progId="Equation.DSMT4">
                  <p:embed/>
                </p:oleObj>
              </mc:Choice>
              <mc:Fallback>
                <p:oleObj name="Equation" r:id="rId17" imgW="2133600" imgH="431800" progId="Equation.DSMT4">
                  <p:embed/>
                  <p:pic>
                    <p:nvPicPr>
                      <p:cNvPr id="0" name="Object 94"/>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432050" y="4752975"/>
                        <a:ext cx="2133600"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5695" name="Object 95"/>
          <p:cNvGraphicFramePr>
            <a:graphicFrameLocks noChangeAspect="1"/>
          </p:cNvGraphicFramePr>
          <p:nvPr/>
        </p:nvGraphicFramePr>
        <p:xfrm>
          <a:off x="2887663" y="5389563"/>
          <a:ext cx="5638800" cy="469900"/>
        </p:xfrm>
        <a:graphic>
          <a:graphicData uri="http://schemas.openxmlformats.org/presentationml/2006/ole">
            <mc:AlternateContent xmlns:mc="http://schemas.openxmlformats.org/markup-compatibility/2006">
              <mc:Choice xmlns:v="urn:schemas-microsoft-com:vml" Requires="v">
                <p:oleObj spid="_x0000_s11" name="Equation" r:id="rId19" imgW="5638800" imgH="469900" progId="Equation.DSMT4">
                  <p:embed/>
                </p:oleObj>
              </mc:Choice>
              <mc:Fallback>
                <p:oleObj name="Equation" r:id="rId19" imgW="5638800" imgH="469900" progId="Equation.DSMT4">
                  <p:embed/>
                  <p:pic>
                    <p:nvPicPr>
                      <p:cNvPr id="0" name="Object 95"/>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887663" y="5389563"/>
                        <a:ext cx="5638800" cy="469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5696" name="Arc 96"/>
          <p:cNvSpPr/>
          <p:nvPr/>
        </p:nvSpPr>
        <p:spPr bwMode="auto">
          <a:xfrm>
            <a:off x="9336088" y="2979738"/>
            <a:ext cx="809625" cy="509587"/>
          </a:xfrm>
          <a:custGeom>
            <a:avLst/>
            <a:gdLst>
              <a:gd name="T0" fmla="*/ 258162 w 43200"/>
              <a:gd name="T1" fmla="*/ 9551583 h 27187"/>
              <a:gd name="T2" fmla="*/ 15173440 w 43200"/>
              <a:gd name="T3" fmla="*/ 7588717 h 27187"/>
              <a:gd name="T4" fmla="*/ 7586729 w 43200"/>
              <a:gd name="T5" fmla="*/ 7588717 h 27187"/>
              <a:gd name="T6" fmla="*/ 0 60000 65536"/>
              <a:gd name="T7" fmla="*/ 0 60000 65536"/>
              <a:gd name="T8" fmla="*/ 0 60000 65536"/>
              <a:gd name="T9" fmla="*/ 0 w 43200"/>
              <a:gd name="T10" fmla="*/ 0 h 27187"/>
              <a:gd name="T11" fmla="*/ 43200 w 43200"/>
              <a:gd name="T12" fmla="*/ 27187 h 27187"/>
            </a:gdLst>
            <a:ahLst/>
            <a:cxnLst>
              <a:cxn ang="T6">
                <a:pos x="T0" y="T1"/>
              </a:cxn>
              <a:cxn ang="T7">
                <a:pos x="T2" y="T3"/>
              </a:cxn>
              <a:cxn ang="T8">
                <a:pos x="T4" y="T5"/>
              </a:cxn>
            </a:cxnLst>
            <a:rect l="T9" t="T10" r="T11" b="T12"/>
            <a:pathLst>
              <a:path w="43200" h="27187" fill="none" extrusionOk="0">
                <a:moveTo>
                  <a:pt x="735" y="27186"/>
                </a:moveTo>
                <a:cubicBezTo>
                  <a:pt x="247" y="25364"/>
                  <a:pt x="0" y="23486"/>
                  <a:pt x="0" y="21600"/>
                </a:cubicBezTo>
                <a:cubicBezTo>
                  <a:pt x="0" y="9670"/>
                  <a:pt x="9670" y="0"/>
                  <a:pt x="21600" y="0"/>
                </a:cubicBezTo>
                <a:cubicBezTo>
                  <a:pt x="33529" y="-1"/>
                  <a:pt x="43199" y="9670"/>
                  <a:pt x="43200" y="21599"/>
                </a:cubicBezTo>
              </a:path>
              <a:path w="43200" h="27187" stroke="0" extrusionOk="0">
                <a:moveTo>
                  <a:pt x="735" y="27186"/>
                </a:moveTo>
                <a:cubicBezTo>
                  <a:pt x="247" y="25364"/>
                  <a:pt x="0" y="23486"/>
                  <a:pt x="0" y="21600"/>
                </a:cubicBezTo>
                <a:cubicBezTo>
                  <a:pt x="0" y="9670"/>
                  <a:pt x="9670" y="0"/>
                  <a:pt x="21600" y="0"/>
                </a:cubicBezTo>
                <a:cubicBezTo>
                  <a:pt x="33529" y="-1"/>
                  <a:pt x="43199" y="9670"/>
                  <a:pt x="43200" y="21599"/>
                </a:cubicBezTo>
                <a:lnTo>
                  <a:pt x="21600" y="21600"/>
                </a:lnTo>
                <a:close/>
              </a:path>
            </a:pathLst>
          </a:custGeom>
          <a:noFill/>
          <a:ln w="28575">
            <a:solidFill>
              <a:srgbClr val="FF0000"/>
            </a:solidFill>
            <a:round/>
            <a:tailEnd type="stealth" w="lg"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Times New Roman" panose="02020503050405090304" pitchFamily="18" charset="0"/>
              <a:cs typeface="Times New Roman" panose="02020503050405090304" pitchFamily="18" charset="0"/>
            </a:endParaRPr>
          </a:p>
        </p:txBody>
      </p:sp>
      <p:sp>
        <p:nvSpPr>
          <p:cNvPr id="25698" name="Arc 98"/>
          <p:cNvSpPr/>
          <p:nvPr/>
        </p:nvSpPr>
        <p:spPr bwMode="auto">
          <a:xfrm>
            <a:off x="8121650" y="2259013"/>
            <a:ext cx="2070100" cy="539750"/>
          </a:xfrm>
          <a:custGeom>
            <a:avLst/>
            <a:gdLst>
              <a:gd name="T0" fmla="*/ 0 w 43194"/>
              <a:gd name="T1" fmla="*/ 13162180 h 21600"/>
              <a:gd name="T2" fmla="*/ 99210851 w 43194"/>
              <a:gd name="T3" fmla="*/ 13487504 h 21600"/>
              <a:gd name="T4" fmla="*/ 49598524 w 43194"/>
              <a:gd name="T5" fmla="*/ 13487504 h 21600"/>
              <a:gd name="T6" fmla="*/ 0 60000 65536"/>
              <a:gd name="T7" fmla="*/ 0 60000 65536"/>
              <a:gd name="T8" fmla="*/ 0 60000 65536"/>
              <a:gd name="T9" fmla="*/ 0 w 43194"/>
              <a:gd name="T10" fmla="*/ 0 h 21600"/>
              <a:gd name="T11" fmla="*/ 43194 w 43194"/>
              <a:gd name="T12" fmla="*/ 21600 h 21600"/>
            </a:gdLst>
            <a:ahLst/>
            <a:cxnLst>
              <a:cxn ang="T6">
                <a:pos x="T0" y="T1"/>
              </a:cxn>
              <a:cxn ang="T7">
                <a:pos x="T2" y="T3"/>
              </a:cxn>
              <a:cxn ang="T8">
                <a:pos x="T4" y="T5"/>
              </a:cxn>
            </a:cxnLst>
            <a:rect l="T9" t="T10" r="T11" b="T12"/>
            <a:pathLst>
              <a:path w="43194" h="21600" fill="none" extrusionOk="0">
                <a:moveTo>
                  <a:pt x="0" y="21079"/>
                </a:moveTo>
                <a:cubicBezTo>
                  <a:pt x="283" y="9356"/>
                  <a:pt x="9867" y="-1"/>
                  <a:pt x="21594" y="0"/>
                </a:cubicBezTo>
                <a:cubicBezTo>
                  <a:pt x="33523" y="0"/>
                  <a:pt x="43194" y="9670"/>
                  <a:pt x="43194" y="21600"/>
                </a:cubicBezTo>
              </a:path>
              <a:path w="43194" h="21600" stroke="0" extrusionOk="0">
                <a:moveTo>
                  <a:pt x="0" y="21079"/>
                </a:moveTo>
                <a:cubicBezTo>
                  <a:pt x="283" y="9356"/>
                  <a:pt x="9867" y="-1"/>
                  <a:pt x="21594" y="0"/>
                </a:cubicBezTo>
                <a:cubicBezTo>
                  <a:pt x="33523" y="0"/>
                  <a:pt x="43194" y="9670"/>
                  <a:pt x="43194" y="21600"/>
                </a:cubicBezTo>
                <a:lnTo>
                  <a:pt x="21594" y="21600"/>
                </a:lnTo>
                <a:close/>
              </a:path>
            </a:pathLst>
          </a:custGeom>
          <a:noFill/>
          <a:ln w="28575">
            <a:solidFill>
              <a:schemeClr val="accent2"/>
            </a:solidFill>
            <a:round/>
            <a:tailEnd type="stealth" w="lg"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Times New Roman" panose="02020503050405090304" pitchFamily="18" charset="0"/>
              <a:cs typeface="Times New Roman" panose="02020503050405090304" pitchFamily="18" charset="0"/>
            </a:endParaRPr>
          </a:p>
        </p:txBody>
      </p:sp>
      <p:sp>
        <p:nvSpPr>
          <p:cNvPr id="25699" name="Arc 99"/>
          <p:cNvSpPr/>
          <p:nvPr/>
        </p:nvSpPr>
        <p:spPr bwMode="auto">
          <a:xfrm>
            <a:off x="8075613" y="2798763"/>
            <a:ext cx="809625" cy="612775"/>
          </a:xfrm>
          <a:custGeom>
            <a:avLst/>
            <a:gdLst>
              <a:gd name="T0" fmla="*/ 0 w 43060"/>
              <a:gd name="T1" fmla="*/ 9611942 h 27350"/>
              <a:gd name="T2" fmla="*/ 14947377 w 43060"/>
              <a:gd name="T3" fmla="*/ 13729186 h 27350"/>
              <a:gd name="T4" fmla="*/ 7586633 w 43060"/>
              <a:gd name="T5" fmla="*/ 10842801 h 27350"/>
              <a:gd name="T6" fmla="*/ 0 60000 65536"/>
              <a:gd name="T7" fmla="*/ 0 60000 65536"/>
              <a:gd name="T8" fmla="*/ 0 60000 65536"/>
              <a:gd name="T9" fmla="*/ 0 w 43060"/>
              <a:gd name="T10" fmla="*/ 0 h 27350"/>
              <a:gd name="T11" fmla="*/ 43060 w 43060"/>
              <a:gd name="T12" fmla="*/ 27350 h 27350"/>
            </a:gdLst>
            <a:ahLst/>
            <a:cxnLst>
              <a:cxn ang="T6">
                <a:pos x="T0" y="T1"/>
              </a:cxn>
              <a:cxn ang="T7">
                <a:pos x="T2" y="T3"/>
              </a:cxn>
              <a:cxn ang="T8">
                <a:pos x="T4" y="T5"/>
              </a:cxn>
            </a:cxnLst>
            <a:rect l="T9" t="T10" r="T11" b="T12"/>
            <a:pathLst>
              <a:path w="43060" h="27350" fill="none" extrusionOk="0">
                <a:moveTo>
                  <a:pt x="-1" y="19147"/>
                </a:moveTo>
                <a:cubicBezTo>
                  <a:pt x="1246" y="8238"/>
                  <a:pt x="10479" y="-1"/>
                  <a:pt x="21460" y="0"/>
                </a:cubicBezTo>
                <a:cubicBezTo>
                  <a:pt x="33389" y="0"/>
                  <a:pt x="43060" y="9670"/>
                  <a:pt x="43060" y="21600"/>
                </a:cubicBezTo>
                <a:cubicBezTo>
                  <a:pt x="43060" y="23542"/>
                  <a:pt x="42797" y="25477"/>
                  <a:pt x="42280" y="27349"/>
                </a:cubicBezTo>
              </a:path>
              <a:path w="43060" h="27350" stroke="0" extrusionOk="0">
                <a:moveTo>
                  <a:pt x="-1" y="19147"/>
                </a:moveTo>
                <a:cubicBezTo>
                  <a:pt x="1246" y="8238"/>
                  <a:pt x="10479" y="-1"/>
                  <a:pt x="21460" y="0"/>
                </a:cubicBezTo>
                <a:cubicBezTo>
                  <a:pt x="33389" y="0"/>
                  <a:pt x="43060" y="9670"/>
                  <a:pt x="43060" y="21600"/>
                </a:cubicBezTo>
                <a:cubicBezTo>
                  <a:pt x="43060" y="23542"/>
                  <a:pt x="42797" y="25477"/>
                  <a:pt x="42280" y="27349"/>
                </a:cubicBezTo>
                <a:lnTo>
                  <a:pt x="21460" y="21600"/>
                </a:lnTo>
                <a:close/>
              </a:path>
            </a:pathLst>
          </a:custGeom>
          <a:noFill/>
          <a:ln w="28575">
            <a:solidFill>
              <a:srgbClr val="993366"/>
            </a:solidFill>
            <a:round/>
            <a:tailEnd type="stealth" w="lg"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Times New Roman" panose="02020503050405090304" pitchFamily="18" charset="0"/>
              <a:cs typeface="Times New Roman" panose="02020503050405090304" pitchFamily="18" charset="0"/>
            </a:endParaRPr>
          </a:p>
        </p:txBody>
      </p:sp>
      <p:sp>
        <p:nvSpPr>
          <p:cNvPr id="13" name="灯片编号占位符 12"/>
          <p:cNvSpPr>
            <a:spLocks noGrp="1"/>
          </p:cNvSpPr>
          <p:nvPr>
            <p:ph type="sldNum" sz="quarter" idx="12"/>
            <p:custDataLst>
              <p:tags r:id="rId21"/>
            </p:custDataLst>
          </p:nvPr>
        </p:nvSpPr>
        <p:spPr/>
        <p:txBody>
          <a:bodyPr/>
          <a:lstStyle/>
          <a:p>
            <a:fld id="{6D22F896-40B5-4ADD-8801-0D06FADFA095}" type="slidenum">
              <a:rPr lang="en-US" dirty="0"/>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5675"/>
                                        </p:tgtEl>
                                        <p:attrNameLst>
                                          <p:attrName>style.visibility</p:attrName>
                                        </p:attrNameLst>
                                      </p:cBhvr>
                                      <p:to>
                                        <p:strVal val="visible"/>
                                      </p:to>
                                    </p:set>
                                    <p:animEffect transition="in" filter="wipe(up)">
                                      <p:cBhvr>
                                        <p:cTn id="7" dur="500"/>
                                        <p:tgtEl>
                                          <p:spTgt spid="25675"/>
                                        </p:tgtEl>
                                      </p:cBhvr>
                                    </p:animEffect>
                                  </p:childTnLst>
                                </p:cTn>
                              </p:par>
                              <p:par>
                                <p:cTn id="8" presetID="9"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dissolve">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25677"/>
                                        </p:tgtEl>
                                        <p:attrNameLst>
                                          <p:attrName>style.visibility</p:attrName>
                                        </p:attrNameLst>
                                      </p:cBhvr>
                                      <p:to>
                                        <p:strVal val="visible"/>
                                      </p:to>
                                    </p:set>
                                    <p:animEffect transition="in" filter="wipe(left)">
                                      <p:cBhvr>
                                        <p:cTn id="15" dur="500"/>
                                        <p:tgtEl>
                                          <p:spTgt spid="25677"/>
                                        </p:tgtEl>
                                      </p:cBhvr>
                                    </p:animEffect>
                                  </p:childTnLst>
                                </p:cTn>
                              </p:par>
                            </p:childTnLst>
                          </p:cTn>
                        </p:par>
                        <p:par>
                          <p:cTn id="16" fill="hold">
                            <p:stCondLst>
                              <p:cond delay="500"/>
                            </p:stCondLst>
                            <p:childTnLst>
                              <p:par>
                                <p:cTn id="17" presetID="22" presetClass="entr" presetSubtype="8" fill="hold" grpId="0" nodeType="afterEffect">
                                  <p:stCondLst>
                                    <p:cond delay="0"/>
                                  </p:stCondLst>
                                  <p:childTnLst>
                                    <p:set>
                                      <p:cBhvr>
                                        <p:cTn id="18" dur="1" fill="hold">
                                          <p:stCondLst>
                                            <p:cond delay="0"/>
                                          </p:stCondLst>
                                        </p:cTn>
                                        <p:tgtEl>
                                          <p:spTgt spid="25678"/>
                                        </p:tgtEl>
                                        <p:attrNameLst>
                                          <p:attrName>style.visibility</p:attrName>
                                        </p:attrNameLst>
                                      </p:cBhvr>
                                      <p:to>
                                        <p:strVal val="visible"/>
                                      </p:to>
                                    </p:set>
                                    <p:animEffect transition="in" filter="wipe(left)">
                                      <p:cBhvr>
                                        <p:cTn id="19" dur="500"/>
                                        <p:tgtEl>
                                          <p:spTgt spid="25678"/>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nodeType="clickEffect">
                                  <p:stCondLst>
                                    <p:cond delay="0"/>
                                  </p:stCondLst>
                                  <p:childTnLst>
                                    <p:set>
                                      <p:cBhvr>
                                        <p:cTn id="23" dur="1" fill="hold">
                                          <p:stCondLst>
                                            <p:cond delay="0"/>
                                          </p:stCondLst>
                                        </p:cTn>
                                        <p:tgtEl>
                                          <p:spTgt spid="25679"/>
                                        </p:tgtEl>
                                        <p:attrNameLst>
                                          <p:attrName>style.visibility</p:attrName>
                                        </p:attrNameLst>
                                      </p:cBhvr>
                                      <p:to>
                                        <p:strVal val="visible"/>
                                      </p:to>
                                    </p:set>
                                    <p:animEffect transition="in" filter="wipe(left)">
                                      <p:cBhvr>
                                        <p:cTn id="24" dur="500"/>
                                        <p:tgtEl>
                                          <p:spTgt spid="25679"/>
                                        </p:tgtEl>
                                      </p:cBhvr>
                                    </p:animEffect>
                                  </p:childTnLst>
                                </p:cTn>
                              </p:par>
                              <p:par>
                                <p:cTn id="25" presetID="22" presetClass="entr" presetSubtype="8" fill="hold" grpId="0" nodeType="withEffect">
                                  <p:stCondLst>
                                    <p:cond delay="0"/>
                                  </p:stCondLst>
                                  <p:childTnLst>
                                    <p:set>
                                      <p:cBhvr>
                                        <p:cTn id="26" dur="1" fill="hold">
                                          <p:stCondLst>
                                            <p:cond delay="0"/>
                                          </p:stCondLst>
                                        </p:cTn>
                                        <p:tgtEl>
                                          <p:spTgt spid="25699"/>
                                        </p:tgtEl>
                                        <p:attrNameLst>
                                          <p:attrName>style.visibility</p:attrName>
                                        </p:attrNameLst>
                                      </p:cBhvr>
                                      <p:to>
                                        <p:strVal val="visible"/>
                                      </p:to>
                                    </p:set>
                                    <p:animEffect transition="in" filter="wipe(left)">
                                      <p:cBhvr>
                                        <p:cTn id="27" dur="500"/>
                                        <p:tgtEl>
                                          <p:spTgt spid="25699"/>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25680"/>
                                        </p:tgtEl>
                                        <p:attrNameLst>
                                          <p:attrName>style.visibility</p:attrName>
                                        </p:attrNameLst>
                                      </p:cBhvr>
                                      <p:to>
                                        <p:strVal val="visible"/>
                                      </p:to>
                                    </p:set>
                                    <p:animEffect transition="in" filter="wipe(left)">
                                      <p:cBhvr>
                                        <p:cTn id="32" dur="500"/>
                                        <p:tgtEl>
                                          <p:spTgt spid="25680"/>
                                        </p:tgtEl>
                                      </p:cBhvr>
                                    </p:animEffect>
                                  </p:childTnLst>
                                </p:cTn>
                              </p:par>
                            </p:childTnLst>
                          </p:cTn>
                        </p:par>
                        <p:par>
                          <p:cTn id="33" fill="hold">
                            <p:stCondLst>
                              <p:cond delay="500"/>
                            </p:stCondLst>
                            <p:childTnLst>
                              <p:par>
                                <p:cTn id="34" presetID="22" presetClass="entr" presetSubtype="8" fill="hold" nodeType="afterEffect">
                                  <p:stCondLst>
                                    <p:cond delay="0"/>
                                  </p:stCondLst>
                                  <p:childTnLst>
                                    <p:set>
                                      <p:cBhvr>
                                        <p:cTn id="35" dur="1" fill="hold">
                                          <p:stCondLst>
                                            <p:cond delay="0"/>
                                          </p:stCondLst>
                                        </p:cTn>
                                        <p:tgtEl>
                                          <p:spTgt spid="25681"/>
                                        </p:tgtEl>
                                        <p:attrNameLst>
                                          <p:attrName>style.visibility</p:attrName>
                                        </p:attrNameLst>
                                      </p:cBhvr>
                                      <p:to>
                                        <p:strVal val="visible"/>
                                      </p:to>
                                    </p:set>
                                    <p:animEffect transition="in" filter="wipe(left)">
                                      <p:cBhvr>
                                        <p:cTn id="36" dur="500"/>
                                        <p:tgtEl>
                                          <p:spTgt spid="25681"/>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nodeType="clickEffect">
                                  <p:stCondLst>
                                    <p:cond delay="0"/>
                                  </p:stCondLst>
                                  <p:childTnLst>
                                    <p:set>
                                      <p:cBhvr>
                                        <p:cTn id="40" dur="1" fill="hold">
                                          <p:stCondLst>
                                            <p:cond delay="0"/>
                                          </p:stCondLst>
                                        </p:cTn>
                                        <p:tgtEl>
                                          <p:spTgt spid="25682"/>
                                        </p:tgtEl>
                                        <p:attrNameLst>
                                          <p:attrName>style.visibility</p:attrName>
                                        </p:attrNameLst>
                                      </p:cBhvr>
                                      <p:to>
                                        <p:strVal val="visible"/>
                                      </p:to>
                                    </p:set>
                                    <p:animEffect transition="in" filter="wipe(left)">
                                      <p:cBhvr>
                                        <p:cTn id="41" dur="500"/>
                                        <p:tgtEl>
                                          <p:spTgt spid="25682"/>
                                        </p:tgtEl>
                                      </p:cBhvr>
                                    </p:animEffect>
                                  </p:childTnLst>
                                </p:cTn>
                              </p:par>
                              <p:par>
                                <p:cTn id="42" presetID="9" presetClass="exit" presetSubtype="0" fill="hold" grpId="1" nodeType="withEffect">
                                  <p:stCondLst>
                                    <p:cond delay="0"/>
                                  </p:stCondLst>
                                  <p:childTnLst>
                                    <p:animEffect transition="out" filter="dissolve">
                                      <p:cBhvr>
                                        <p:cTn id="43" dur="500"/>
                                        <p:tgtEl>
                                          <p:spTgt spid="25699"/>
                                        </p:tgtEl>
                                      </p:cBhvr>
                                    </p:animEffect>
                                    <p:set>
                                      <p:cBhvr>
                                        <p:cTn id="44" dur="1" fill="hold">
                                          <p:stCondLst>
                                            <p:cond delay="499"/>
                                          </p:stCondLst>
                                        </p:cTn>
                                        <p:tgtEl>
                                          <p:spTgt spid="25699"/>
                                        </p:tgtEl>
                                        <p:attrNameLst>
                                          <p:attrName>style.visibility</p:attrName>
                                        </p:attrNameLst>
                                      </p:cBhvr>
                                      <p:to>
                                        <p:strVal val="hidden"/>
                                      </p:to>
                                    </p:set>
                                  </p:childTnLst>
                                </p:cTn>
                              </p:par>
                              <p:par>
                                <p:cTn id="45" presetID="22" presetClass="entr" presetSubtype="8" fill="hold" grpId="0" nodeType="withEffect">
                                  <p:stCondLst>
                                    <p:cond delay="0"/>
                                  </p:stCondLst>
                                  <p:childTnLst>
                                    <p:set>
                                      <p:cBhvr>
                                        <p:cTn id="46" dur="1" fill="hold">
                                          <p:stCondLst>
                                            <p:cond delay="0"/>
                                          </p:stCondLst>
                                        </p:cTn>
                                        <p:tgtEl>
                                          <p:spTgt spid="25696"/>
                                        </p:tgtEl>
                                        <p:attrNameLst>
                                          <p:attrName>style.visibility</p:attrName>
                                        </p:attrNameLst>
                                      </p:cBhvr>
                                      <p:to>
                                        <p:strVal val="visible"/>
                                      </p:to>
                                    </p:set>
                                    <p:animEffect transition="in" filter="wipe(left)">
                                      <p:cBhvr>
                                        <p:cTn id="47" dur="500"/>
                                        <p:tgtEl>
                                          <p:spTgt spid="25696"/>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25683"/>
                                        </p:tgtEl>
                                        <p:attrNameLst>
                                          <p:attrName>style.visibility</p:attrName>
                                        </p:attrNameLst>
                                      </p:cBhvr>
                                      <p:to>
                                        <p:strVal val="visible"/>
                                      </p:to>
                                    </p:set>
                                    <p:animEffect transition="in" filter="wipe(left)">
                                      <p:cBhvr>
                                        <p:cTn id="52" dur="500"/>
                                        <p:tgtEl>
                                          <p:spTgt spid="25683"/>
                                        </p:tgtEl>
                                      </p:cBhvr>
                                    </p:animEffect>
                                  </p:childTnLst>
                                </p:cTn>
                              </p:par>
                            </p:childTnLst>
                          </p:cTn>
                        </p:par>
                      </p:childTnLst>
                    </p:cTn>
                  </p:par>
                  <p:par>
                    <p:cTn id="53" fill="hold">
                      <p:stCondLst>
                        <p:cond delay="indefinite"/>
                      </p:stCondLst>
                      <p:childTnLst>
                        <p:par>
                          <p:cTn id="54" fill="hold">
                            <p:stCondLst>
                              <p:cond delay="0"/>
                            </p:stCondLst>
                            <p:childTnLst>
                              <p:par>
                                <p:cTn id="55" presetID="9" presetClass="exit" presetSubtype="0" fill="hold" grpId="1" nodeType="clickEffect">
                                  <p:stCondLst>
                                    <p:cond delay="0"/>
                                  </p:stCondLst>
                                  <p:childTnLst>
                                    <p:animEffect transition="out" filter="dissolve">
                                      <p:cBhvr>
                                        <p:cTn id="56" dur="500"/>
                                        <p:tgtEl>
                                          <p:spTgt spid="25678"/>
                                        </p:tgtEl>
                                      </p:cBhvr>
                                    </p:animEffect>
                                    <p:set>
                                      <p:cBhvr>
                                        <p:cTn id="57" dur="1" fill="hold">
                                          <p:stCondLst>
                                            <p:cond delay="499"/>
                                          </p:stCondLst>
                                        </p:cTn>
                                        <p:tgtEl>
                                          <p:spTgt spid="25678"/>
                                        </p:tgtEl>
                                        <p:attrNameLst>
                                          <p:attrName>style.visibility</p:attrName>
                                        </p:attrNameLst>
                                      </p:cBhvr>
                                      <p:to>
                                        <p:strVal val="hidden"/>
                                      </p:to>
                                    </p:set>
                                  </p:childTnLst>
                                </p:cTn>
                              </p:par>
                              <p:par>
                                <p:cTn id="58" presetID="9" presetClass="exit" presetSubtype="0" fill="hold" nodeType="withEffect">
                                  <p:stCondLst>
                                    <p:cond delay="0"/>
                                  </p:stCondLst>
                                  <p:childTnLst>
                                    <p:animEffect transition="out" filter="dissolve">
                                      <p:cBhvr>
                                        <p:cTn id="59" dur="500"/>
                                        <p:tgtEl>
                                          <p:spTgt spid="25679"/>
                                        </p:tgtEl>
                                      </p:cBhvr>
                                    </p:animEffect>
                                    <p:set>
                                      <p:cBhvr>
                                        <p:cTn id="60" dur="1" fill="hold">
                                          <p:stCondLst>
                                            <p:cond delay="499"/>
                                          </p:stCondLst>
                                        </p:cTn>
                                        <p:tgtEl>
                                          <p:spTgt spid="25679"/>
                                        </p:tgtEl>
                                        <p:attrNameLst>
                                          <p:attrName>style.visibility</p:attrName>
                                        </p:attrNameLst>
                                      </p:cBhvr>
                                      <p:to>
                                        <p:strVal val="hidden"/>
                                      </p:to>
                                    </p:set>
                                  </p:childTnLst>
                                </p:cTn>
                              </p:par>
                              <p:par>
                                <p:cTn id="61" presetID="9" presetClass="exit" presetSubtype="0" fill="hold" nodeType="withEffect">
                                  <p:stCondLst>
                                    <p:cond delay="0"/>
                                  </p:stCondLst>
                                  <p:childTnLst>
                                    <p:animEffect transition="out" filter="dissolve">
                                      <p:cBhvr>
                                        <p:cTn id="62" dur="500"/>
                                        <p:tgtEl>
                                          <p:spTgt spid="25680"/>
                                        </p:tgtEl>
                                      </p:cBhvr>
                                    </p:animEffect>
                                    <p:set>
                                      <p:cBhvr>
                                        <p:cTn id="63" dur="1" fill="hold">
                                          <p:stCondLst>
                                            <p:cond delay="499"/>
                                          </p:stCondLst>
                                        </p:cTn>
                                        <p:tgtEl>
                                          <p:spTgt spid="25680"/>
                                        </p:tgtEl>
                                        <p:attrNameLst>
                                          <p:attrName>style.visibility</p:attrName>
                                        </p:attrNameLst>
                                      </p:cBhvr>
                                      <p:to>
                                        <p:strVal val="hidden"/>
                                      </p:to>
                                    </p:set>
                                  </p:childTnLst>
                                </p:cTn>
                              </p:par>
                              <p:par>
                                <p:cTn id="64" presetID="9" presetClass="exit" presetSubtype="0" fill="hold" nodeType="withEffect">
                                  <p:stCondLst>
                                    <p:cond delay="0"/>
                                  </p:stCondLst>
                                  <p:childTnLst>
                                    <p:animEffect transition="out" filter="dissolve">
                                      <p:cBhvr>
                                        <p:cTn id="65" dur="500"/>
                                        <p:tgtEl>
                                          <p:spTgt spid="25681"/>
                                        </p:tgtEl>
                                      </p:cBhvr>
                                    </p:animEffect>
                                    <p:set>
                                      <p:cBhvr>
                                        <p:cTn id="66" dur="1" fill="hold">
                                          <p:stCondLst>
                                            <p:cond delay="499"/>
                                          </p:stCondLst>
                                        </p:cTn>
                                        <p:tgtEl>
                                          <p:spTgt spid="25681"/>
                                        </p:tgtEl>
                                        <p:attrNameLst>
                                          <p:attrName>style.visibility</p:attrName>
                                        </p:attrNameLst>
                                      </p:cBhvr>
                                      <p:to>
                                        <p:strVal val="hidden"/>
                                      </p:to>
                                    </p:set>
                                  </p:childTnLst>
                                </p:cTn>
                              </p:par>
                              <p:par>
                                <p:cTn id="67" presetID="9" presetClass="exit" presetSubtype="0" fill="hold" nodeType="withEffect">
                                  <p:stCondLst>
                                    <p:cond delay="0"/>
                                  </p:stCondLst>
                                  <p:childTnLst>
                                    <p:animEffect transition="out" filter="dissolve">
                                      <p:cBhvr>
                                        <p:cTn id="68" dur="500"/>
                                        <p:tgtEl>
                                          <p:spTgt spid="25682"/>
                                        </p:tgtEl>
                                      </p:cBhvr>
                                    </p:animEffect>
                                    <p:set>
                                      <p:cBhvr>
                                        <p:cTn id="69" dur="1" fill="hold">
                                          <p:stCondLst>
                                            <p:cond delay="499"/>
                                          </p:stCondLst>
                                        </p:cTn>
                                        <p:tgtEl>
                                          <p:spTgt spid="25682"/>
                                        </p:tgtEl>
                                        <p:attrNameLst>
                                          <p:attrName>style.visibility</p:attrName>
                                        </p:attrNameLst>
                                      </p:cBhvr>
                                      <p:to>
                                        <p:strVal val="hidden"/>
                                      </p:to>
                                    </p:set>
                                  </p:childTnLst>
                                </p:cTn>
                              </p:par>
                              <p:par>
                                <p:cTn id="70" presetID="9" presetClass="exit" presetSubtype="0" fill="hold" nodeType="withEffect">
                                  <p:stCondLst>
                                    <p:cond delay="0"/>
                                  </p:stCondLst>
                                  <p:childTnLst>
                                    <p:animEffect transition="out" filter="dissolve">
                                      <p:cBhvr>
                                        <p:cTn id="71" dur="500"/>
                                        <p:tgtEl>
                                          <p:spTgt spid="25683"/>
                                        </p:tgtEl>
                                      </p:cBhvr>
                                    </p:animEffect>
                                    <p:set>
                                      <p:cBhvr>
                                        <p:cTn id="72" dur="1" fill="hold">
                                          <p:stCondLst>
                                            <p:cond delay="499"/>
                                          </p:stCondLst>
                                        </p:cTn>
                                        <p:tgtEl>
                                          <p:spTgt spid="25683"/>
                                        </p:tgtEl>
                                        <p:attrNameLst>
                                          <p:attrName>style.visibility</p:attrName>
                                        </p:attrNameLst>
                                      </p:cBhvr>
                                      <p:to>
                                        <p:strVal val="hidden"/>
                                      </p:to>
                                    </p:set>
                                  </p:childTnLst>
                                </p:cTn>
                              </p:par>
                              <p:par>
                                <p:cTn id="73" presetID="9" presetClass="exit" presetSubtype="0" fill="hold" grpId="1" nodeType="withEffect">
                                  <p:stCondLst>
                                    <p:cond delay="0"/>
                                  </p:stCondLst>
                                  <p:childTnLst>
                                    <p:animEffect transition="out" filter="dissolve">
                                      <p:cBhvr>
                                        <p:cTn id="74" dur="500"/>
                                        <p:tgtEl>
                                          <p:spTgt spid="25696"/>
                                        </p:tgtEl>
                                      </p:cBhvr>
                                    </p:animEffect>
                                    <p:set>
                                      <p:cBhvr>
                                        <p:cTn id="75" dur="1" fill="hold">
                                          <p:stCondLst>
                                            <p:cond delay="499"/>
                                          </p:stCondLst>
                                        </p:cTn>
                                        <p:tgtEl>
                                          <p:spTgt spid="25696"/>
                                        </p:tgtEl>
                                        <p:attrNameLst>
                                          <p:attrName>style.visibility</p:attrName>
                                        </p:attrNameLst>
                                      </p:cBhvr>
                                      <p:to>
                                        <p:strVal val="hidden"/>
                                      </p:to>
                                    </p:set>
                                  </p:childTnLst>
                                </p:cTn>
                              </p:par>
                            </p:childTnLst>
                          </p:cTn>
                        </p:par>
                        <p:par>
                          <p:cTn id="76" fill="hold">
                            <p:stCondLst>
                              <p:cond delay="500"/>
                            </p:stCondLst>
                            <p:childTnLst>
                              <p:par>
                                <p:cTn id="77" presetID="22" presetClass="entr" presetSubtype="8" fill="hold" grpId="0" nodeType="afterEffect">
                                  <p:stCondLst>
                                    <p:cond delay="0"/>
                                  </p:stCondLst>
                                  <p:childTnLst>
                                    <p:set>
                                      <p:cBhvr>
                                        <p:cTn id="78" dur="1" fill="hold">
                                          <p:stCondLst>
                                            <p:cond delay="0"/>
                                          </p:stCondLst>
                                        </p:cTn>
                                        <p:tgtEl>
                                          <p:spTgt spid="25690"/>
                                        </p:tgtEl>
                                        <p:attrNameLst>
                                          <p:attrName>style.visibility</p:attrName>
                                        </p:attrNameLst>
                                      </p:cBhvr>
                                      <p:to>
                                        <p:strVal val="visible"/>
                                      </p:to>
                                    </p:set>
                                    <p:animEffect transition="in" filter="wipe(left)">
                                      <p:cBhvr>
                                        <p:cTn id="79" dur="500"/>
                                        <p:tgtEl>
                                          <p:spTgt spid="25690"/>
                                        </p:tgtEl>
                                      </p:cBhvr>
                                    </p:animEffect>
                                  </p:childTnLst>
                                </p:cTn>
                              </p:par>
                            </p:childTnLst>
                          </p:cTn>
                        </p:par>
                      </p:childTnLst>
                    </p:cTn>
                  </p:par>
                  <p:par>
                    <p:cTn id="80" fill="hold">
                      <p:stCondLst>
                        <p:cond delay="indefinite"/>
                      </p:stCondLst>
                      <p:childTnLst>
                        <p:par>
                          <p:cTn id="81" fill="hold">
                            <p:stCondLst>
                              <p:cond delay="0"/>
                            </p:stCondLst>
                            <p:childTnLst>
                              <p:par>
                                <p:cTn id="82" presetID="22" presetClass="entr" presetSubtype="8" fill="hold" nodeType="clickEffect">
                                  <p:stCondLst>
                                    <p:cond delay="0"/>
                                  </p:stCondLst>
                                  <p:childTnLst>
                                    <p:set>
                                      <p:cBhvr>
                                        <p:cTn id="83" dur="1" fill="hold">
                                          <p:stCondLst>
                                            <p:cond delay="0"/>
                                          </p:stCondLst>
                                        </p:cTn>
                                        <p:tgtEl>
                                          <p:spTgt spid="25691"/>
                                        </p:tgtEl>
                                        <p:attrNameLst>
                                          <p:attrName>style.visibility</p:attrName>
                                        </p:attrNameLst>
                                      </p:cBhvr>
                                      <p:to>
                                        <p:strVal val="visible"/>
                                      </p:to>
                                    </p:set>
                                    <p:animEffect transition="in" filter="wipe(left)">
                                      <p:cBhvr>
                                        <p:cTn id="84" dur="500"/>
                                        <p:tgtEl>
                                          <p:spTgt spid="25691"/>
                                        </p:tgtEl>
                                      </p:cBhvr>
                                    </p:animEffect>
                                  </p:childTnLst>
                                </p:cTn>
                              </p:par>
                            </p:childTnLst>
                          </p:cTn>
                        </p:par>
                        <p:par>
                          <p:cTn id="85" fill="hold">
                            <p:stCondLst>
                              <p:cond delay="500"/>
                            </p:stCondLst>
                            <p:childTnLst>
                              <p:par>
                                <p:cTn id="86" presetID="22" presetClass="entr" presetSubtype="8" fill="hold" grpId="2" nodeType="afterEffect">
                                  <p:stCondLst>
                                    <p:cond delay="0"/>
                                  </p:stCondLst>
                                  <p:childTnLst>
                                    <p:set>
                                      <p:cBhvr>
                                        <p:cTn id="87" dur="1" fill="hold">
                                          <p:stCondLst>
                                            <p:cond delay="0"/>
                                          </p:stCondLst>
                                        </p:cTn>
                                        <p:tgtEl>
                                          <p:spTgt spid="25696"/>
                                        </p:tgtEl>
                                        <p:attrNameLst>
                                          <p:attrName>style.visibility</p:attrName>
                                        </p:attrNameLst>
                                      </p:cBhvr>
                                      <p:to>
                                        <p:strVal val="visible"/>
                                      </p:to>
                                    </p:set>
                                    <p:animEffect transition="in" filter="wipe(left)">
                                      <p:cBhvr>
                                        <p:cTn id="88" dur="500"/>
                                        <p:tgtEl>
                                          <p:spTgt spid="25696"/>
                                        </p:tgtEl>
                                      </p:cBhvr>
                                    </p:animEffect>
                                  </p:childTnLst>
                                </p:cTn>
                              </p:par>
                            </p:childTnLst>
                          </p:cTn>
                        </p:par>
                      </p:childTnLst>
                    </p:cTn>
                  </p:par>
                  <p:par>
                    <p:cTn id="89" fill="hold">
                      <p:stCondLst>
                        <p:cond delay="indefinite"/>
                      </p:stCondLst>
                      <p:childTnLst>
                        <p:par>
                          <p:cTn id="90" fill="hold">
                            <p:stCondLst>
                              <p:cond delay="0"/>
                            </p:stCondLst>
                            <p:childTnLst>
                              <p:par>
                                <p:cTn id="91" presetID="22" presetClass="entr" presetSubtype="8" fill="hold" nodeType="clickEffect">
                                  <p:stCondLst>
                                    <p:cond delay="0"/>
                                  </p:stCondLst>
                                  <p:childTnLst>
                                    <p:set>
                                      <p:cBhvr>
                                        <p:cTn id="92" dur="1" fill="hold">
                                          <p:stCondLst>
                                            <p:cond delay="0"/>
                                          </p:stCondLst>
                                        </p:cTn>
                                        <p:tgtEl>
                                          <p:spTgt spid="25692"/>
                                        </p:tgtEl>
                                        <p:attrNameLst>
                                          <p:attrName>style.visibility</p:attrName>
                                        </p:attrNameLst>
                                      </p:cBhvr>
                                      <p:to>
                                        <p:strVal val="visible"/>
                                      </p:to>
                                    </p:set>
                                    <p:animEffect transition="in" filter="wipe(left)">
                                      <p:cBhvr>
                                        <p:cTn id="93" dur="500"/>
                                        <p:tgtEl>
                                          <p:spTgt spid="25692"/>
                                        </p:tgtEl>
                                      </p:cBhvr>
                                    </p:animEffect>
                                  </p:childTnLst>
                                </p:cTn>
                              </p:par>
                            </p:childTnLst>
                          </p:cTn>
                        </p:par>
                        <p:par>
                          <p:cTn id="94" fill="hold">
                            <p:stCondLst>
                              <p:cond delay="500"/>
                            </p:stCondLst>
                            <p:childTnLst>
                              <p:par>
                                <p:cTn id="95" presetID="22" presetClass="entr" presetSubtype="8" fill="hold" nodeType="afterEffect">
                                  <p:stCondLst>
                                    <p:cond delay="0"/>
                                  </p:stCondLst>
                                  <p:childTnLst>
                                    <p:set>
                                      <p:cBhvr>
                                        <p:cTn id="96" dur="1" fill="hold">
                                          <p:stCondLst>
                                            <p:cond delay="0"/>
                                          </p:stCondLst>
                                        </p:cTn>
                                        <p:tgtEl>
                                          <p:spTgt spid="25693"/>
                                        </p:tgtEl>
                                        <p:attrNameLst>
                                          <p:attrName>style.visibility</p:attrName>
                                        </p:attrNameLst>
                                      </p:cBhvr>
                                      <p:to>
                                        <p:strVal val="visible"/>
                                      </p:to>
                                    </p:set>
                                    <p:animEffect transition="in" filter="wipe(left)">
                                      <p:cBhvr>
                                        <p:cTn id="97" dur="500"/>
                                        <p:tgtEl>
                                          <p:spTgt spid="25693"/>
                                        </p:tgtEl>
                                      </p:cBhvr>
                                    </p:animEffect>
                                  </p:childTnLst>
                                </p:cTn>
                              </p:par>
                            </p:childTnLst>
                          </p:cTn>
                        </p:par>
                      </p:childTnLst>
                    </p:cTn>
                  </p:par>
                  <p:par>
                    <p:cTn id="98" fill="hold">
                      <p:stCondLst>
                        <p:cond delay="indefinite"/>
                      </p:stCondLst>
                      <p:childTnLst>
                        <p:par>
                          <p:cTn id="99" fill="hold">
                            <p:stCondLst>
                              <p:cond delay="0"/>
                            </p:stCondLst>
                            <p:childTnLst>
                              <p:par>
                                <p:cTn id="100" presetID="22" presetClass="entr" presetSubtype="8" fill="hold" nodeType="clickEffect">
                                  <p:stCondLst>
                                    <p:cond delay="0"/>
                                  </p:stCondLst>
                                  <p:childTnLst>
                                    <p:set>
                                      <p:cBhvr>
                                        <p:cTn id="101" dur="1" fill="hold">
                                          <p:stCondLst>
                                            <p:cond delay="0"/>
                                          </p:stCondLst>
                                        </p:cTn>
                                        <p:tgtEl>
                                          <p:spTgt spid="25694"/>
                                        </p:tgtEl>
                                        <p:attrNameLst>
                                          <p:attrName>style.visibility</p:attrName>
                                        </p:attrNameLst>
                                      </p:cBhvr>
                                      <p:to>
                                        <p:strVal val="visible"/>
                                      </p:to>
                                    </p:set>
                                    <p:animEffect transition="in" filter="wipe(left)">
                                      <p:cBhvr>
                                        <p:cTn id="102" dur="500"/>
                                        <p:tgtEl>
                                          <p:spTgt spid="25694"/>
                                        </p:tgtEl>
                                      </p:cBhvr>
                                    </p:animEffect>
                                  </p:childTnLst>
                                </p:cTn>
                              </p:par>
                            </p:childTnLst>
                          </p:cTn>
                        </p:par>
                        <p:par>
                          <p:cTn id="103" fill="hold">
                            <p:stCondLst>
                              <p:cond delay="500"/>
                            </p:stCondLst>
                            <p:childTnLst>
                              <p:par>
                                <p:cTn id="104" presetID="22" presetClass="entr" presetSubtype="8" fill="hold" grpId="0" nodeType="afterEffect">
                                  <p:stCondLst>
                                    <p:cond delay="0"/>
                                  </p:stCondLst>
                                  <p:childTnLst>
                                    <p:set>
                                      <p:cBhvr>
                                        <p:cTn id="105" dur="1" fill="hold">
                                          <p:stCondLst>
                                            <p:cond delay="0"/>
                                          </p:stCondLst>
                                        </p:cTn>
                                        <p:tgtEl>
                                          <p:spTgt spid="25698"/>
                                        </p:tgtEl>
                                        <p:attrNameLst>
                                          <p:attrName>style.visibility</p:attrName>
                                        </p:attrNameLst>
                                      </p:cBhvr>
                                      <p:to>
                                        <p:strVal val="visible"/>
                                      </p:to>
                                    </p:set>
                                    <p:animEffect transition="in" filter="wipe(left)">
                                      <p:cBhvr>
                                        <p:cTn id="106" dur="500"/>
                                        <p:tgtEl>
                                          <p:spTgt spid="25698"/>
                                        </p:tgtEl>
                                      </p:cBhvr>
                                    </p:animEffect>
                                  </p:childTnLst>
                                </p:cTn>
                              </p:par>
                            </p:childTnLst>
                          </p:cTn>
                        </p:par>
                      </p:childTnLst>
                    </p:cTn>
                  </p:par>
                  <p:par>
                    <p:cTn id="107" fill="hold">
                      <p:stCondLst>
                        <p:cond delay="indefinite"/>
                      </p:stCondLst>
                      <p:childTnLst>
                        <p:par>
                          <p:cTn id="108" fill="hold">
                            <p:stCondLst>
                              <p:cond delay="0"/>
                            </p:stCondLst>
                            <p:childTnLst>
                              <p:par>
                                <p:cTn id="109" presetID="22" presetClass="entr" presetSubtype="8" fill="hold" nodeType="clickEffect">
                                  <p:stCondLst>
                                    <p:cond delay="0"/>
                                  </p:stCondLst>
                                  <p:childTnLst>
                                    <p:set>
                                      <p:cBhvr>
                                        <p:cTn id="110" dur="1" fill="hold">
                                          <p:stCondLst>
                                            <p:cond delay="0"/>
                                          </p:stCondLst>
                                        </p:cTn>
                                        <p:tgtEl>
                                          <p:spTgt spid="25695"/>
                                        </p:tgtEl>
                                        <p:attrNameLst>
                                          <p:attrName>style.visibility</p:attrName>
                                        </p:attrNameLst>
                                      </p:cBhvr>
                                      <p:to>
                                        <p:strVal val="visible"/>
                                      </p:to>
                                    </p:set>
                                    <p:animEffect transition="in" filter="wipe(left)">
                                      <p:cBhvr>
                                        <p:cTn id="111" dur="500"/>
                                        <p:tgtEl>
                                          <p:spTgt spid="256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75" grpId="0"/>
      <p:bldP spid="25677" grpId="0"/>
      <p:bldP spid="25678" grpId="0"/>
      <p:bldP spid="25678" grpId="1"/>
      <p:bldP spid="25690" grpId="0"/>
      <p:bldP spid="25696" grpId="0" bldLvl="0" animBg="1"/>
      <p:bldP spid="25696" grpId="1" bldLvl="0" animBg="1"/>
      <p:bldP spid="25696" grpId="2" bldLvl="0" animBg="1"/>
      <p:bldP spid="25698" grpId="0" bldLvl="0" animBg="1"/>
      <p:bldP spid="25699" grpId="0" bldLvl="0" animBg="1"/>
      <p:bldP spid="25699" grpId="1" bldLvl="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4" name="Rectangle 87"/>
          <p:cNvSpPr>
            <a:spLocks noChangeArrowheads="1"/>
          </p:cNvSpPr>
          <p:nvPr/>
        </p:nvSpPr>
        <p:spPr bwMode="auto">
          <a:xfrm>
            <a:off x="2135188" y="638175"/>
            <a:ext cx="4681537"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l"/>
            <a:endParaRPr lang="zh-CN" altLang="zh-CN" sz="3200" b="0">
              <a:latin typeface="黑体" pitchFamily="49" charset="-122"/>
              <a:ea typeface="黑体" pitchFamily="49" charset="-122"/>
            </a:endParaRPr>
          </a:p>
        </p:txBody>
      </p:sp>
      <p:sp>
        <p:nvSpPr>
          <p:cNvPr id="112645" name="Rectangle 89"/>
          <p:cNvSpPr>
            <a:spLocks noChangeArrowheads="1"/>
          </p:cNvSpPr>
          <p:nvPr/>
        </p:nvSpPr>
        <p:spPr bwMode="auto">
          <a:xfrm>
            <a:off x="2001838" y="2146300"/>
            <a:ext cx="8369300" cy="2245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a:r>
              <a:rPr lang="en-US" altLang="zh-CN" sz="2800"/>
              <a:t>      </a:t>
            </a:r>
            <a:r>
              <a:rPr lang="zh-CN" altLang="en-US" sz="2800"/>
              <a:t>支路电流法是电路最基本的分析方法之一。它以支路电流为求解对象，应用基尔霍夫定律分别对节点和回路列出所需要的方程式，然后计算出各支路电流。</a:t>
            </a:r>
            <a:endParaRPr lang="zh-CN" altLang="en-US" sz="2800"/>
          </a:p>
          <a:p>
            <a:pPr algn="just"/>
            <a:r>
              <a:rPr lang="zh-CN" altLang="en-US" sz="2800"/>
              <a:t>      支路电流求出后，支路电压和电路功率就很容易得到。</a:t>
            </a:r>
            <a:endParaRPr lang="zh-CN" altLang="en-US" sz="2800"/>
          </a:p>
        </p:txBody>
      </p:sp>
      <p:sp>
        <p:nvSpPr>
          <p:cNvPr id="112648" name="Rectangle 92"/>
          <p:cNvSpPr>
            <a:spLocks noGrp="1" noChangeArrowheads="1"/>
          </p:cNvSpPr>
          <p:nvPr>
            <p:ph type="title" idx="4294967295"/>
          </p:nvPr>
        </p:nvSpPr>
        <p:spPr>
          <a:xfrm>
            <a:off x="0" y="618490"/>
            <a:ext cx="10364470" cy="1596390"/>
          </a:xfrm>
        </p:spPr>
        <p:txBody>
          <a:bodyPr/>
          <a:lstStyle/>
          <a:p>
            <a:pPr eaLnBrk="1" hangingPunct="1"/>
            <a:r>
              <a:rPr lang="en-US" altLang="zh-CN" sz="3200" b="1" dirty="0">
                <a:solidFill>
                  <a:srgbClr val="002060"/>
                </a:solidFill>
                <a:latin typeface="黑体" pitchFamily="49" charset="-122"/>
                <a:ea typeface="黑体" pitchFamily="49" charset="-122"/>
              </a:rPr>
              <a:t>2.1.2</a:t>
            </a:r>
            <a:r>
              <a:rPr lang="zh-CN" altLang="en-US" sz="3200" b="1" dirty="0">
                <a:solidFill>
                  <a:srgbClr val="002060"/>
                </a:solidFill>
                <a:latin typeface="黑体" pitchFamily="49" charset="-122"/>
                <a:ea typeface="黑体" pitchFamily="49" charset="-122"/>
              </a:rPr>
              <a:t>支路电流法</a:t>
            </a:r>
            <a:endParaRPr lang="zh-CN" altLang="en-US" sz="3200" b="1" dirty="0">
              <a:solidFill>
                <a:srgbClr val="002060"/>
              </a:solidFill>
              <a:latin typeface="黑体" pitchFamily="49" charset="-122"/>
              <a:ea typeface="黑体" pitchFamily="49" charset="-122"/>
            </a:endParaRPr>
          </a:p>
        </p:txBody>
      </p:sp>
      <p:sp>
        <p:nvSpPr>
          <p:cNvPr id="3" name="灯片编号占位符 2"/>
          <p:cNvSpPr>
            <a:spLocks noGrp="1"/>
          </p:cNvSpPr>
          <p:nvPr>
            <p:ph type="sldNum" sz="quarter" idx="12"/>
            <p:custDataLst>
              <p:tags r:id="rId1"/>
            </p:custDataLst>
          </p:nvPr>
        </p:nvSpPr>
        <p:spPr/>
        <p:txBody>
          <a:bodyPr/>
          <a:lstStyle/>
          <a:p>
            <a:fld id="{6D22F896-40B5-4ADD-8801-0D06FADFA095}" type="slidenum">
              <a:rPr lang="en-US" dirty="0"/>
            </a:fld>
            <a:endParaRPr lang="en-US"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62" name="Oval 14"/>
          <p:cNvSpPr>
            <a:spLocks noChangeAspect="1" noChangeArrowheads="1"/>
          </p:cNvSpPr>
          <p:nvPr/>
        </p:nvSpPr>
        <p:spPr bwMode="auto">
          <a:xfrm>
            <a:off x="9693275" y="5086350"/>
            <a:ext cx="431800" cy="431800"/>
          </a:xfrm>
          <a:prstGeom prst="ellipse">
            <a:avLst/>
          </a:prstGeom>
          <a:gradFill rotWithShape="1">
            <a:gsLst>
              <a:gs pos="0">
                <a:schemeClr val="bg1">
                  <a:gamma/>
                  <a:shade val="46275"/>
                  <a:invGamma/>
                </a:schemeClr>
              </a:gs>
              <a:gs pos="50000">
                <a:schemeClr val="bg1"/>
              </a:gs>
              <a:gs pos="100000">
                <a:schemeClr val="bg1">
                  <a:gamma/>
                  <a:shade val="46275"/>
                  <a:invGamma/>
                </a:schemeClr>
              </a:gs>
            </a:gsLst>
            <a:lin ang="2700000" scaled="1"/>
          </a:gradFill>
          <a:ln w="25400">
            <a:solidFill>
              <a:schemeClr val="tx1"/>
            </a:solidFill>
            <a:round/>
          </a:ln>
          <a:effectLst/>
        </p:spPr>
        <p:txBody>
          <a:bodyPr wrap="none" anchor="ctr"/>
          <a:lstStyle/>
          <a:p>
            <a:pPr>
              <a:defRPr/>
            </a:pPr>
            <a:endParaRPr lang="zh-CN" altLang="en-US">
              <a:latin typeface="Times New Roman" panose="02020503050405090304" pitchFamily="18" charset="0"/>
              <a:cs typeface="Times New Roman" panose="02020503050405090304" pitchFamily="18" charset="0"/>
            </a:endParaRPr>
          </a:p>
        </p:txBody>
      </p:sp>
      <p:sp>
        <p:nvSpPr>
          <p:cNvPr id="6150" name="Rectangle 5"/>
          <p:cNvSpPr>
            <a:spLocks noChangeArrowheads="1"/>
          </p:cNvSpPr>
          <p:nvPr/>
        </p:nvSpPr>
        <p:spPr bwMode="auto">
          <a:xfrm>
            <a:off x="2025650" y="863600"/>
            <a:ext cx="246888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zh-CN" altLang="en-US">
                <a:latin typeface="Times New Roman" panose="02020503050405090304" pitchFamily="18" charset="0"/>
                <a:cs typeface="Times New Roman" panose="02020503050405090304" pitchFamily="18" charset="0"/>
              </a:rPr>
              <a:t>支路电流法的解题步骤</a:t>
            </a:r>
            <a:endParaRPr lang="zh-CN" altLang="en-US">
              <a:latin typeface="Times New Roman" panose="02020503050405090304" pitchFamily="18" charset="0"/>
              <a:cs typeface="Times New Roman" panose="02020503050405090304" pitchFamily="18" charset="0"/>
            </a:endParaRPr>
          </a:p>
        </p:txBody>
      </p:sp>
      <p:sp>
        <p:nvSpPr>
          <p:cNvPr id="27655" name="Oval 7"/>
          <p:cNvSpPr>
            <a:spLocks noChangeAspect="1" noChangeArrowheads="1"/>
          </p:cNvSpPr>
          <p:nvPr/>
        </p:nvSpPr>
        <p:spPr bwMode="auto">
          <a:xfrm>
            <a:off x="6813550" y="5086350"/>
            <a:ext cx="431800" cy="431800"/>
          </a:xfrm>
          <a:prstGeom prst="ellipse">
            <a:avLst/>
          </a:prstGeom>
          <a:gradFill rotWithShape="1">
            <a:gsLst>
              <a:gs pos="0">
                <a:schemeClr val="bg1">
                  <a:gamma/>
                  <a:shade val="46275"/>
                  <a:invGamma/>
                </a:schemeClr>
              </a:gs>
              <a:gs pos="50000">
                <a:schemeClr val="bg1"/>
              </a:gs>
              <a:gs pos="100000">
                <a:schemeClr val="bg1">
                  <a:gamma/>
                  <a:shade val="46275"/>
                  <a:invGamma/>
                </a:schemeClr>
              </a:gs>
            </a:gsLst>
            <a:lin ang="2700000" scaled="1"/>
          </a:gradFill>
          <a:ln w="25400">
            <a:solidFill>
              <a:schemeClr val="tx1"/>
            </a:solidFill>
            <a:round/>
          </a:ln>
          <a:effectLst/>
        </p:spPr>
        <p:txBody>
          <a:bodyPr wrap="none" anchor="ctr"/>
          <a:lstStyle/>
          <a:p>
            <a:pPr>
              <a:defRPr/>
            </a:pPr>
            <a:endParaRPr lang="zh-CN" altLang="en-US">
              <a:latin typeface="Times New Roman" panose="02020503050405090304" pitchFamily="18" charset="0"/>
              <a:cs typeface="Times New Roman" panose="02020503050405090304" pitchFamily="18" charset="0"/>
            </a:endParaRPr>
          </a:p>
        </p:txBody>
      </p:sp>
      <p:sp>
        <p:nvSpPr>
          <p:cNvPr id="6152" name="Line 8"/>
          <p:cNvSpPr>
            <a:spLocks noChangeAspect="1" noChangeShapeType="1"/>
          </p:cNvSpPr>
          <p:nvPr/>
        </p:nvSpPr>
        <p:spPr bwMode="auto">
          <a:xfrm flipV="1">
            <a:off x="7038975" y="3673475"/>
            <a:ext cx="2879725" cy="1588"/>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a:latin typeface="Times New Roman" panose="02020503050405090304" pitchFamily="18" charset="0"/>
              <a:cs typeface="Times New Roman" panose="02020503050405090304" pitchFamily="18" charset="0"/>
            </a:endParaRPr>
          </a:p>
        </p:txBody>
      </p:sp>
      <p:sp>
        <p:nvSpPr>
          <p:cNvPr id="27657" name="Rectangle 9"/>
          <p:cNvSpPr>
            <a:spLocks noChangeAspect="1" noChangeArrowheads="1"/>
          </p:cNvSpPr>
          <p:nvPr/>
        </p:nvSpPr>
        <p:spPr bwMode="auto">
          <a:xfrm>
            <a:off x="8229600" y="3586163"/>
            <a:ext cx="519113" cy="173037"/>
          </a:xfrm>
          <a:prstGeom prst="rect">
            <a:avLst/>
          </a:prstGeom>
          <a:gradFill rotWithShape="1">
            <a:gsLst>
              <a:gs pos="0">
                <a:schemeClr val="accent1">
                  <a:gamma/>
                  <a:shade val="46275"/>
                  <a:invGamma/>
                </a:schemeClr>
              </a:gs>
              <a:gs pos="50000">
                <a:schemeClr val="accent1"/>
              </a:gs>
              <a:gs pos="100000">
                <a:schemeClr val="accent1">
                  <a:gamma/>
                  <a:shade val="46275"/>
                  <a:invGamma/>
                </a:schemeClr>
              </a:gs>
            </a:gsLst>
            <a:lin ang="5400000" scaled="1"/>
          </a:gradFill>
          <a:ln w="25400">
            <a:solidFill>
              <a:schemeClr val="tx1"/>
            </a:solidFill>
            <a:miter lim="800000"/>
          </a:ln>
          <a:effectLst/>
        </p:spPr>
        <p:txBody>
          <a:bodyPr wrap="none" anchor="ctr"/>
          <a:lstStyle/>
          <a:p>
            <a:pPr>
              <a:defRPr/>
            </a:pPr>
            <a:endParaRPr lang="zh-CN" altLang="en-US">
              <a:latin typeface="Times New Roman" panose="02020503050405090304" pitchFamily="18" charset="0"/>
              <a:cs typeface="Times New Roman" panose="02020503050405090304" pitchFamily="18" charset="0"/>
            </a:endParaRPr>
          </a:p>
        </p:txBody>
      </p:sp>
      <p:sp>
        <p:nvSpPr>
          <p:cNvPr id="6154" name="Line 11"/>
          <p:cNvSpPr>
            <a:spLocks noChangeAspect="1" noChangeShapeType="1"/>
          </p:cNvSpPr>
          <p:nvPr/>
        </p:nvSpPr>
        <p:spPr bwMode="auto">
          <a:xfrm>
            <a:off x="9915525" y="3675063"/>
            <a:ext cx="0" cy="215900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a:latin typeface="Times New Roman" panose="02020503050405090304" pitchFamily="18" charset="0"/>
              <a:cs typeface="Times New Roman" panose="02020503050405090304" pitchFamily="18" charset="0"/>
            </a:endParaRPr>
          </a:p>
        </p:txBody>
      </p:sp>
      <p:sp>
        <p:nvSpPr>
          <p:cNvPr id="27660" name="Rectangle 12"/>
          <p:cNvSpPr>
            <a:spLocks noChangeAspect="1" noChangeArrowheads="1"/>
          </p:cNvSpPr>
          <p:nvPr/>
        </p:nvSpPr>
        <p:spPr bwMode="auto">
          <a:xfrm rot="-5400000">
            <a:off x="9655969" y="4179094"/>
            <a:ext cx="517525" cy="173037"/>
          </a:xfrm>
          <a:prstGeom prst="rect">
            <a:avLst/>
          </a:prstGeom>
          <a:gradFill rotWithShape="1">
            <a:gsLst>
              <a:gs pos="0">
                <a:schemeClr val="accent1">
                  <a:gamma/>
                  <a:shade val="46275"/>
                  <a:invGamma/>
                </a:schemeClr>
              </a:gs>
              <a:gs pos="50000">
                <a:schemeClr val="accent1"/>
              </a:gs>
              <a:gs pos="100000">
                <a:schemeClr val="accent1">
                  <a:gamma/>
                  <a:shade val="46275"/>
                  <a:invGamma/>
                </a:schemeClr>
              </a:gs>
            </a:gsLst>
            <a:lin ang="5400000" scaled="1"/>
          </a:gradFill>
          <a:ln w="25400">
            <a:solidFill>
              <a:schemeClr val="tx1"/>
            </a:solidFill>
            <a:miter lim="800000"/>
          </a:ln>
          <a:effectLst/>
        </p:spPr>
        <p:txBody>
          <a:bodyPr wrap="none" anchor="ctr"/>
          <a:lstStyle/>
          <a:p>
            <a:pPr>
              <a:defRPr/>
            </a:pPr>
            <a:endParaRPr lang="zh-CN" altLang="en-US">
              <a:latin typeface="Times New Roman" panose="02020503050405090304" pitchFamily="18" charset="0"/>
              <a:cs typeface="Times New Roman" panose="02020503050405090304" pitchFamily="18" charset="0"/>
            </a:endParaRPr>
          </a:p>
        </p:txBody>
      </p:sp>
      <p:sp>
        <p:nvSpPr>
          <p:cNvPr id="6156" name="Line 15"/>
          <p:cNvSpPr>
            <a:spLocks noChangeAspect="1" noChangeShapeType="1"/>
          </p:cNvSpPr>
          <p:nvPr/>
        </p:nvSpPr>
        <p:spPr bwMode="auto">
          <a:xfrm>
            <a:off x="9158288" y="3675063"/>
            <a:ext cx="0" cy="215900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a:latin typeface="Times New Roman" panose="02020503050405090304" pitchFamily="18" charset="0"/>
              <a:cs typeface="Times New Roman" panose="02020503050405090304" pitchFamily="18" charset="0"/>
            </a:endParaRPr>
          </a:p>
        </p:txBody>
      </p:sp>
      <p:sp>
        <p:nvSpPr>
          <p:cNvPr id="27664" name="Rectangle 16"/>
          <p:cNvSpPr>
            <a:spLocks noChangeAspect="1" noChangeArrowheads="1"/>
          </p:cNvSpPr>
          <p:nvPr/>
        </p:nvSpPr>
        <p:spPr bwMode="auto">
          <a:xfrm rot="-5400000">
            <a:off x="8899525" y="4606926"/>
            <a:ext cx="517525" cy="171450"/>
          </a:xfrm>
          <a:prstGeom prst="rect">
            <a:avLst/>
          </a:prstGeom>
          <a:gradFill rotWithShape="1">
            <a:gsLst>
              <a:gs pos="0">
                <a:schemeClr val="accent1">
                  <a:gamma/>
                  <a:shade val="46275"/>
                  <a:invGamma/>
                </a:schemeClr>
              </a:gs>
              <a:gs pos="50000">
                <a:schemeClr val="accent1"/>
              </a:gs>
              <a:gs pos="100000">
                <a:schemeClr val="accent1">
                  <a:gamma/>
                  <a:shade val="46275"/>
                  <a:invGamma/>
                </a:schemeClr>
              </a:gs>
            </a:gsLst>
            <a:lin ang="5400000" scaled="1"/>
          </a:gradFill>
          <a:ln w="25400">
            <a:solidFill>
              <a:schemeClr val="tx1"/>
            </a:solidFill>
            <a:miter lim="800000"/>
          </a:ln>
          <a:effectLst/>
        </p:spPr>
        <p:txBody>
          <a:bodyPr wrap="none" anchor="ctr"/>
          <a:lstStyle/>
          <a:p>
            <a:pPr>
              <a:defRPr/>
            </a:pPr>
            <a:endParaRPr lang="zh-CN" altLang="en-US">
              <a:latin typeface="Times New Roman" panose="02020503050405090304" pitchFamily="18" charset="0"/>
              <a:cs typeface="Times New Roman" panose="02020503050405090304" pitchFamily="18" charset="0"/>
            </a:endParaRPr>
          </a:p>
        </p:txBody>
      </p:sp>
      <p:sp>
        <p:nvSpPr>
          <p:cNvPr id="6158" name="Line 18"/>
          <p:cNvSpPr>
            <a:spLocks noChangeAspect="1" noChangeShapeType="1"/>
          </p:cNvSpPr>
          <p:nvPr/>
        </p:nvSpPr>
        <p:spPr bwMode="auto">
          <a:xfrm>
            <a:off x="7034213" y="3675063"/>
            <a:ext cx="0" cy="215900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a:latin typeface="Times New Roman" panose="02020503050405090304" pitchFamily="18" charset="0"/>
              <a:cs typeface="Times New Roman" panose="02020503050405090304" pitchFamily="18" charset="0"/>
            </a:endParaRPr>
          </a:p>
        </p:txBody>
      </p:sp>
      <p:sp>
        <p:nvSpPr>
          <p:cNvPr id="6159" name="Line 21"/>
          <p:cNvSpPr>
            <a:spLocks noChangeAspect="1" noChangeShapeType="1"/>
          </p:cNvSpPr>
          <p:nvPr/>
        </p:nvSpPr>
        <p:spPr bwMode="auto">
          <a:xfrm>
            <a:off x="7034213" y="5834063"/>
            <a:ext cx="2884487"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a:latin typeface="Times New Roman" panose="02020503050405090304" pitchFamily="18" charset="0"/>
              <a:cs typeface="Times New Roman" panose="02020503050405090304" pitchFamily="18" charset="0"/>
            </a:endParaRPr>
          </a:p>
        </p:txBody>
      </p:sp>
      <p:sp>
        <p:nvSpPr>
          <p:cNvPr id="6160" name="Text Box 22"/>
          <p:cNvSpPr txBox="1">
            <a:spLocks noChangeAspect="1" noChangeArrowheads="1"/>
          </p:cNvSpPr>
          <p:nvPr/>
        </p:nvSpPr>
        <p:spPr bwMode="auto">
          <a:xfrm>
            <a:off x="6543675" y="4076700"/>
            <a:ext cx="434975"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b="1">
                <a:solidFill>
                  <a:schemeClr val="tx1"/>
                </a:solidFill>
                <a:latin typeface="Verdana" panose="020B0804030504040204" pitchFamily="34" charset="0"/>
                <a:ea typeface="幼圆" panose="02010509060101010101" pitchFamily="49" charset="-122"/>
              </a:defRPr>
            </a:lvl1pPr>
            <a:lvl2pPr marL="742950" indent="-285750" eaLnBrk="0" hangingPunct="0">
              <a:defRPr sz="2800" b="1">
                <a:solidFill>
                  <a:schemeClr val="tx1"/>
                </a:solidFill>
                <a:latin typeface="Verdana" panose="020B0804030504040204" pitchFamily="34" charset="0"/>
                <a:ea typeface="幼圆" panose="02010509060101010101" pitchFamily="49" charset="-122"/>
              </a:defRPr>
            </a:lvl2pPr>
            <a:lvl3pPr marL="1143000" indent="-228600" eaLnBrk="0" hangingPunct="0">
              <a:defRPr sz="2800" b="1">
                <a:solidFill>
                  <a:schemeClr val="tx1"/>
                </a:solidFill>
                <a:latin typeface="Verdana" panose="020B0804030504040204" pitchFamily="34" charset="0"/>
                <a:ea typeface="幼圆" panose="02010509060101010101" pitchFamily="49" charset="-122"/>
              </a:defRPr>
            </a:lvl3pPr>
            <a:lvl4pPr marL="1600200" indent="-228600" eaLnBrk="0" hangingPunct="0">
              <a:defRPr sz="2800" b="1">
                <a:solidFill>
                  <a:schemeClr val="tx1"/>
                </a:solidFill>
                <a:latin typeface="Verdana" panose="020B0804030504040204" pitchFamily="34" charset="0"/>
                <a:ea typeface="幼圆" panose="02010509060101010101" pitchFamily="49" charset="-122"/>
              </a:defRPr>
            </a:lvl4pPr>
            <a:lvl5pPr marL="2057400" indent="-228600" eaLnBrk="0" hangingPunct="0">
              <a:defRPr sz="2800" b="1">
                <a:solidFill>
                  <a:schemeClr val="tx1"/>
                </a:solidFill>
                <a:latin typeface="Verdana" panose="020B0804030504040204" pitchFamily="34" charset="0"/>
                <a:ea typeface="幼圆" panose="02010509060101010101" pitchFamily="49" charset="-122"/>
              </a:defRPr>
            </a:lvl5pPr>
            <a:lvl6pPr marL="25146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6pPr>
            <a:lvl7pPr marL="29718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7pPr>
            <a:lvl8pPr marL="34290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8pPr>
            <a:lvl9pPr marL="38862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9pPr>
          </a:lstStyle>
          <a:p>
            <a:pPr algn="l" eaLnBrk="1" hangingPunct="1"/>
            <a:r>
              <a:rPr lang="en-US" altLang="zh-CN" sz="2000" i="1">
                <a:latin typeface="Times New Roman" panose="02020503050405090304" pitchFamily="18" charset="0"/>
                <a:ea typeface="华文楷体" panose="02010600040101010101" pitchFamily="2" charset="-122"/>
                <a:cs typeface="Times New Roman" panose="02020503050405090304" pitchFamily="18" charset="0"/>
              </a:rPr>
              <a:t>R</a:t>
            </a:r>
            <a:r>
              <a:rPr lang="en-US" altLang="zh-CN" sz="2000" baseline="-25000">
                <a:latin typeface="Times New Roman" panose="02020503050405090304" pitchFamily="18" charset="0"/>
                <a:ea typeface="华文楷体" panose="02010600040101010101" pitchFamily="2" charset="-122"/>
                <a:cs typeface="Times New Roman" panose="02020503050405090304" pitchFamily="18" charset="0"/>
              </a:rPr>
              <a:t>1</a:t>
            </a:r>
            <a:endParaRPr lang="en-US" altLang="zh-CN" sz="2000" baseline="-25000">
              <a:latin typeface="Times New Roman" panose="02020503050405090304" pitchFamily="18" charset="0"/>
              <a:ea typeface="华文楷体" panose="02010600040101010101" pitchFamily="2" charset="-122"/>
              <a:cs typeface="Times New Roman" panose="02020503050405090304" pitchFamily="18" charset="0"/>
            </a:endParaRPr>
          </a:p>
        </p:txBody>
      </p:sp>
      <p:sp>
        <p:nvSpPr>
          <p:cNvPr id="6161" name="Text Box 23"/>
          <p:cNvSpPr txBox="1">
            <a:spLocks noChangeAspect="1" noChangeArrowheads="1"/>
          </p:cNvSpPr>
          <p:nvPr/>
        </p:nvSpPr>
        <p:spPr bwMode="auto">
          <a:xfrm>
            <a:off x="7802563" y="4500563"/>
            <a:ext cx="434975"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b="1">
                <a:solidFill>
                  <a:schemeClr val="tx1"/>
                </a:solidFill>
                <a:latin typeface="Verdana" panose="020B0804030504040204" pitchFamily="34" charset="0"/>
                <a:ea typeface="幼圆" panose="02010509060101010101" pitchFamily="49" charset="-122"/>
              </a:defRPr>
            </a:lvl1pPr>
            <a:lvl2pPr marL="742950" indent="-285750" eaLnBrk="0" hangingPunct="0">
              <a:defRPr sz="2800" b="1">
                <a:solidFill>
                  <a:schemeClr val="tx1"/>
                </a:solidFill>
                <a:latin typeface="Verdana" panose="020B0804030504040204" pitchFamily="34" charset="0"/>
                <a:ea typeface="幼圆" panose="02010509060101010101" pitchFamily="49" charset="-122"/>
              </a:defRPr>
            </a:lvl2pPr>
            <a:lvl3pPr marL="1143000" indent="-228600" eaLnBrk="0" hangingPunct="0">
              <a:defRPr sz="2800" b="1">
                <a:solidFill>
                  <a:schemeClr val="tx1"/>
                </a:solidFill>
                <a:latin typeface="Verdana" panose="020B0804030504040204" pitchFamily="34" charset="0"/>
                <a:ea typeface="幼圆" panose="02010509060101010101" pitchFamily="49" charset="-122"/>
              </a:defRPr>
            </a:lvl3pPr>
            <a:lvl4pPr marL="1600200" indent="-228600" eaLnBrk="0" hangingPunct="0">
              <a:defRPr sz="2800" b="1">
                <a:solidFill>
                  <a:schemeClr val="tx1"/>
                </a:solidFill>
                <a:latin typeface="Verdana" panose="020B0804030504040204" pitchFamily="34" charset="0"/>
                <a:ea typeface="幼圆" panose="02010509060101010101" pitchFamily="49" charset="-122"/>
              </a:defRPr>
            </a:lvl4pPr>
            <a:lvl5pPr marL="2057400" indent="-228600" eaLnBrk="0" hangingPunct="0">
              <a:defRPr sz="2800" b="1">
                <a:solidFill>
                  <a:schemeClr val="tx1"/>
                </a:solidFill>
                <a:latin typeface="Verdana" panose="020B0804030504040204" pitchFamily="34" charset="0"/>
                <a:ea typeface="幼圆" panose="02010509060101010101" pitchFamily="49" charset="-122"/>
              </a:defRPr>
            </a:lvl5pPr>
            <a:lvl6pPr marL="25146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6pPr>
            <a:lvl7pPr marL="29718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7pPr>
            <a:lvl8pPr marL="34290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8pPr>
            <a:lvl9pPr marL="38862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9pPr>
          </a:lstStyle>
          <a:p>
            <a:pPr algn="l" eaLnBrk="1" hangingPunct="1"/>
            <a:r>
              <a:rPr lang="en-US" altLang="zh-CN" sz="2000" i="1">
                <a:latin typeface="Times New Roman" panose="02020503050405090304" pitchFamily="18" charset="0"/>
                <a:ea typeface="华文楷体" panose="02010600040101010101" pitchFamily="2" charset="-122"/>
                <a:cs typeface="Times New Roman" panose="02020503050405090304" pitchFamily="18" charset="0"/>
              </a:rPr>
              <a:t>R</a:t>
            </a:r>
            <a:r>
              <a:rPr lang="en-US" altLang="zh-CN" sz="2000" baseline="-25000">
                <a:latin typeface="Times New Roman" panose="02020503050405090304" pitchFamily="18" charset="0"/>
                <a:ea typeface="华文楷体" panose="02010600040101010101" pitchFamily="2" charset="-122"/>
                <a:cs typeface="Times New Roman" panose="02020503050405090304" pitchFamily="18" charset="0"/>
              </a:rPr>
              <a:t>2</a:t>
            </a:r>
            <a:endParaRPr lang="en-US" altLang="zh-CN" sz="2000" baseline="-25000">
              <a:latin typeface="Times New Roman" panose="02020503050405090304" pitchFamily="18" charset="0"/>
              <a:ea typeface="华文楷体" panose="02010600040101010101" pitchFamily="2" charset="-122"/>
              <a:cs typeface="Times New Roman" panose="02020503050405090304" pitchFamily="18" charset="0"/>
            </a:endParaRPr>
          </a:p>
        </p:txBody>
      </p:sp>
      <p:sp>
        <p:nvSpPr>
          <p:cNvPr id="6162" name="Text Box 24"/>
          <p:cNvSpPr txBox="1">
            <a:spLocks noChangeAspect="1" noChangeArrowheads="1"/>
          </p:cNvSpPr>
          <p:nvPr/>
        </p:nvSpPr>
        <p:spPr bwMode="auto">
          <a:xfrm>
            <a:off x="8297863" y="3203575"/>
            <a:ext cx="434975"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b="1">
                <a:solidFill>
                  <a:schemeClr val="tx1"/>
                </a:solidFill>
                <a:latin typeface="Verdana" panose="020B0804030504040204" pitchFamily="34" charset="0"/>
                <a:ea typeface="幼圆" panose="02010509060101010101" pitchFamily="49" charset="-122"/>
              </a:defRPr>
            </a:lvl1pPr>
            <a:lvl2pPr marL="742950" indent="-285750" eaLnBrk="0" hangingPunct="0">
              <a:defRPr sz="2800" b="1">
                <a:solidFill>
                  <a:schemeClr val="tx1"/>
                </a:solidFill>
                <a:latin typeface="Verdana" panose="020B0804030504040204" pitchFamily="34" charset="0"/>
                <a:ea typeface="幼圆" panose="02010509060101010101" pitchFamily="49" charset="-122"/>
              </a:defRPr>
            </a:lvl2pPr>
            <a:lvl3pPr marL="1143000" indent="-228600" eaLnBrk="0" hangingPunct="0">
              <a:defRPr sz="2800" b="1">
                <a:solidFill>
                  <a:schemeClr val="tx1"/>
                </a:solidFill>
                <a:latin typeface="Verdana" panose="020B0804030504040204" pitchFamily="34" charset="0"/>
                <a:ea typeface="幼圆" panose="02010509060101010101" pitchFamily="49" charset="-122"/>
              </a:defRPr>
            </a:lvl3pPr>
            <a:lvl4pPr marL="1600200" indent="-228600" eaLnBrk="0" hangingPunct="0">
              <a:defRPr sz="2800" b="1">
                <a:solidFill>
                  <a:schemeClr val="tx1"/>
                </a:solidFill>
                <a:latin typeface="Verdana" panose="020B0804030504040204" pitchFamily="34" charset="0"/>
                <a:ea typeface="幼圆" panose="02010509060101010101" pitchFamily="49" charset="-122"/>
              </a:defRPr>
            </a:lvl4pPr>
            <a:lvl5pPr marL="2057400" indent="-228600" eaLnBrk="0" hangingPunct="0">
              <a:defRPr sz="2800" b="1">
                <a:solidFill>
                  <a:schemeClr val="tx1"/>
                </a:solidFill>
                <a:latin typeface="Verdana" panose="020B0804030504040204" pitchFamily="34" charset="0"/>
                <a:ea typeface="幼圆" panose="02010509060101010101" pitchFamily="49" charset="-122"/>
              </a:defRPr>
            </a:lvl5pPr>
            <a:lvl6pPr marL="25146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6pPr>
            <a:lvl7pPr marL="29718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7pPr>
            <a:lvl8pPr marL="34290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8pPr>
            <a:lvl9pPr marL="38862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9pPr>
          </a:lstStyle>
          <a:p>
            <a:pPr algn="l" eaLnBrk="1" hangingPunct="1"/>
            <a:r>
              <a:rPr lang="en-US" altLang="zh-CN" sz="2000" i="1">
                <a:latin typeface="Times New Roman" panose="02020503050405090304" pitchFamily="18" charset="0"/>
                <a:ea typeface="华文楷体" panose="02010600040101010101" pitchFamily="2" charset="-122"/>
                <a:cs typeface="Times New Roman" panose="02020503050405090304" pitchFamily="18" charset="0"/>
              </a:rPr>
              <a:t>R</a:t>
            </a:r>
            <a:r>
              <a:rPr lang="en-US" altLang="zh-CN" sz="2000" baseline="-25000">
                <a:latin typeface="Times New Roman" panose="02020503050405090304" pitchFamily="18" charset="0"/>
                <a:ea typeface="华文楷体" panose="02010600040101010101" pitchFamily="2" charset="-122"/>
                <a:cs typeface="Times New Roman" panose="02020503050405090304" pitchFamily="18" charset="0"/>
              </a:rPr>
              <a:t>3</a:t>
            </a:r>
            <a:endParaRPr lang="en-US" altLang="zh-CN" sz="2000" baseline="-25000">
              <a:latin typeface="Times New Roman" panose="02020503050405090304" pitchFamily="18" charset="0"/>
              <a:ea typeface="华文楷体" panose="02010600040101010101" pitchFamily="2" charset="-122"/>
              <a:cs typeface="Times New Roman" panose="02020503050405090304" pitchFamily="18" charset="0"/>
            </a:endParaRPr>
          </a:p>
        </p:txBody>
      </p:sp>
      <p:sp>
        <p:nvSpPr>
          <p:cNvPr id="6163" name="Text Box 25"/>
          <p:cNvSpPr txBox="1">
            <a:spLocks noChangeAspect="1" noChangeArrowheads="1"/>
          </p:cNvSpPr>
          <p:nvPr/>
        </p:nvSpPr>
        <p:spPr bwMode="auto">
          <a:xfrm>
            <a:off x="8658225" y="4500563"/>
            <a:ext cx="434975"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b="1">
                <a:solidFill>
                  <a:schemeClr val="tx1"/>
                </a:solidFill>
                <a:latin typeface="Verdana" panose="020B0804030504040204" pitchFamily="34" charset="0"/>
                <a:ea typeface="幼圆" panose="02010509060101010101" pitchFamily="49" charset="-122"/>
              </a:defRPr>
            </a:lvl1pPr>
            <a:lvl2pPr marL="742950" indent="-285750" eaLnBrk="0" hangingPunct="0">
              <a:defRPr sz="2800" b="1">
                <a:solidFill>
                  <a:schemeClr val="tx1"/>
                </a:solidFill>
                <a:latin typeface="Verdana" panose="020B0804030504040204" pitchFamily="34" charset="0"/>
                <a:ea typeface="幼圆" panose="02010509060101010101" pitchFamily="49" charset="-122"/>
              </a:defRPr>
            </a:lvl2pPr>
            <a:lvl3pPr marL="1143000" indent="-228600" eaLnBrk="0" hangingPunct="0">
              <a:defRPr sz="2800" b="1">
                <a:solidFill>
                  <a:schemeClr val="tx1"/>
                </a:solidFill>
                <a:latin typeface="Verdana" panose="020B0804030504040204" pitchFamily="34" charset="0"/>
                <a:ea typeface="幼圆" panose="02010509060101010101" pitchFamily="49" charset="-122"/>
              </a:defRPr>
            </a:lvl3pPr>
            <a:lvl4pPr marL="1600200" indent="-228600" eaLnBrk="0" hangingPunct="0">
              <a:defRPr sz="2800" b="1">
                <a:solidFill>
                  <a:schemeClr val="tx1"/>
                </a:solidFill>
                <a:latin typeface="Verdana" panose="020B0804030504040204" pitchFamily="34" charset="0"/>
                <a:ea typeface="幼圆" panose="02010509060101010101" pitchFamily="49" charset="-122"/>
              </a:defRPr>
            </a:lvl4pPr>
            <a:lvl5pPr marL="2057400" indent="-228600" eaLnBrk="0" hangingPunct="0">
              <a:defRPr sz="2800" b="1">
                <a:solidFill>
                  <a:schemeClr val="tx1"/>
                </a:solidFill>
                <a:latin typeface="Verdana" panose="020B0804030504040204" pitchFamily="34" charset="0"/>
                <a:ea typeface="幼圆" panose="02010509060101010101" pitchFamily="49" charset="-122"/>
              </a:defRPr>
            </a:lvl5pPr>
            <a:lvl6pPr marL="25146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6pPr>
            <a:lvl7pPr marL="29718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7pPr>
            <a:lvl8pPr marL="34290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8pPr>
            <a:lvl9pPr marL="38862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9pPr>
          </a:lstStyle>
          <a:p>
            <a:pPr algn="l" eaLnBrk="1" hangingPunct="1"/>
            <a:r>
              <a:rPr lang="en-US" altLang="zh-CN" sz="2000" i="1">
                <a:latin typeface="Times New Roman" panose="02020503050405090304" pitchFamily="18" charset="0"/>
                <a:ea typeface="华文楷体" panose="02010600040101010101" pitchFamily="2" charset="-122"/>
                <a:cs typeface="Times New Roman" panose="02020503050405090304" pitchFamily="18" charset="0"/>
              </a:rPr>
              <a:t>R</a:t>
            </a:r>
            <a:r>
              <a:rPr lang="en-US" altLang="zh-CN" sz="2000" baseline="-25000">
                <a:latin typeface="Times New Roman" panose="02020503050405090304" pitchFamily="18" charset="0"/>
                <a:ea typeface="华文楷体" panose="02010600040101010101" pitchFamily="2" charset="-122"/>
                <a:cs typeface="Times New Roman" panose="02020503050405090304" pitchFamily="18" charset="0"/>
              </a:rPr>
              <a:t>4</a:t>
            </a:r>
            <a:endParaRPr lang="en-US" altLang="zh-CN" sz="2000" baseline="-25000">
              <a:latin typeface="Times New Roman" panose="02020503050405090304" pitchFamily="18" charset="0"/>
              <a:ea typeface="华文楷体" panose="02010600040101010101" pitchFamily="2" charset="-122"/>
              <a:cs typeface="Times New Roman" panose="02020503050405090304" pitchFamily="18" charset="0"/>
            </a:endParaRPr>
          </a:p>
        </p:txBody>
      </p:sp>
      <p:sp>
        <p:nvSpPr>
          <p:cNvPr id="6164" name="Text Box 26"/>
          <p:cNvSpPr txBox="1">
            <a:spLocks noChangeAspect="1" noChangeArrowheads="1"/>
          </p:cNvSpPr>
          <p:nvPr/>
        </p:nvSpPr>
        <p:spPr bwMode="auto">
          <a:xfrm>
            <a:off x="6588125" y="5589588"/>
            <a:ext cx="437515"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b="1">
                <a:solidFill>
                  <a:schemeClr val="tx1"/>
                </a:solidFill>
                <a:latin typeface="Verdana" panose="020B0804030504040204" pitchFamily="34" charset="0"/>
                <a:ea typeface="幼圆" panose="02010509060101010101" pitchFamily="49" charset="-122"/>
              </a:defRPr>
            </a:lvl1pPr>
            <a:lvl2pPr marL="742950" indent="-285750" eaLnBrk="0" hangingPunct="0">
              <a:defRPr sz="2800" b="1">
                <a:solidFill>
                  <a:schemeClr val="tx1"/>
                </a:solidFill>
                <a:latin typeface="Verdana" panose="020B0804030504040204" pitchFamily="34" charset="0"/>
                <a:ea typeface="幼圆" panose="02010509060101010101" pitchFamily="49" charset="-122"/>
              </a:defRPr>
            </a:lvl2pPr>
            <a:lvl3pPr marL="1143000" indent="-228600" eaLnBrk="0" hangingPunct="0">
              <a:defRPr sz="2800" b="1">
                <a:solidFill>
                  <a:schemeClr val="tx1"/>
                </a:solidFill>
                <a:latin typeface="Verdana" panose="020B0804030504040204" pitchFamily="34" charset="0"/>
                <a:ea typeface="幼圆" panose="02010509060101010101" pitchFamily="49" charset="-122"/>
              </a:defRPr>
            </a:lvl3pPr>
            <a:lvl4pPr marL="1600200" indent="-228600" eaLnBrk="0" hangingPunct="0">
              <a:defRPr sz="2800" b="1">
                <a:solidFill>
                  <a:schemeClr val="tx1"/>
                </a:solidFill>
                <a:latin typeface="Verdana" panose="020B0804030504040204" pitchFamily="34" charset="0"/>
                <a:ea typeface="幼圆" panose="02010509060101010101" pitchFamily="49" charset="-122"/>
              </a:defRPr>
            </a:lvl4pPr>
            <a:lvl5pPr marL="2057400" indent="-228600" eaLnBrk="0" hangingPunct="0">
              <a:defRPr sz="2800" b="1">
                <a:solidFill>
                  <a:schemeClr val="tx1"/>
                </a:solidFill>
                <a:latin typeface="Verdana" panose="020B0804030504040204" pitchFamily="34" charset="0"/>
                <a:ea typeface="幼圆" panose="02010509060101010101" pitchFamily="49" charset="-122"/>
              </a:defRPr>
            </a:lvl5pPr>
            <a:lvl6pPr marL="25146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6pPr>
            <a:lvl7pPr marL="29718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7pPr>
            <a:lvl8pPr marL="34290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8pPr>
            <a:lvl9pPr marL="38862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9pPr>
          </a:lstStyle>
          <a:p>
            <a:pPr algn="l" eaLnBrk="1" hangingPunct="1"/>
            <a:r>
              <a:rPr lang="zh-CN" altLang="en-US" sz="2000">
                <a:latin typeface="Times New Roman" panose="02020503050405090304" pitchFamily="18" charset="0"/>
                <a:ea typeface="华文楷体" panose="02010600040101010101" pitchFamily="2" charset="-122"/>
                <a:cs typeface="Times New Roman" panose="02020503050405090304" pitchFamily="18" charset="0"/>
              </a:rPr>
              <a:t>－</a:t>
            </a:r>
            <a:endParaRPr lang="zh-CN" altLang="en-US" sz="2000">
              <a:latin typeface="Times New Roman" panose="02020503050405090304" pitchFamily="18" charset="0"/>
              <a:ea typeface="华文楷体" panose="02010600040101010101" pitchFamily="2" charset="-122"/>
              <a:cs typeface="Times New Roman" panose="02020503050405090304" pitchFamily="18" charset="0"/>
            </a:endParaRPr>
          </a:p>
        </p:txBody>
      </p:sp>
      <p:sp>
        <p:nvSpPr>
          <p:cNvPr id="6165" name="Text Box 27"/>
          <p:cNvSpPr txBox="1">
            <a:spLocks noChangeAspect="1" noChangeArrowheads="1"/>
          </p:cNvSpPr>
          <p:nvPr/>
        </p:nvSpPr>
        <p:spPr bwMode="auto">
          <a:xfrm>
            <a:off x="6588125" y="4725988"/>
            <a:ext cx="437515"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b="1">
                <a:solidFill>
                  <a:schemeClr val="tx1"/>
                </a:solidFill>
                <a:latin typeface="Verdana" panose="020B0804030504040204" pitchFamily="34" charset="0"/>
                <a:ea typeface="幼圆" panose="02010509060101010101" pitchFamily="49" charset="-122"/>
              </a:defRPr>
            </a:lvl1pPr>
            <a:lvl2pPr marL="742950" indent="-285750" eaLnBrk="0" hangingPunct="0">
              <a:defRPr sz="2800" b="1">
                <a:solidFill>
                  <a:schemeClr val="tx1"/>
                </a:solidFill>
                <a:latin typeface="Verdana" panose="020B0804030504040204" pitchFamily="34" charset="0"/>
                <a:ea typeface="幼圆" panose="02010509060101010101" pitchFamily="49" charset="-122"/>
              </a:defRPr>
            </a:lvl2pPr>
            <a:lvl3pPr marL="1143000" indent="-228600" eaLnBrk="0" hangingPunct="0">
              <a:defRPr sz="2800" b="1">
                <a:solidFill>
                  <a:schemeClr val="tx1"/>
                </a:solidFill>
                <a:latin typeface="Verdana" panose="020B0804030504040204" pitchFamily="34" charset="0"/>
                <a:ea typeface="幼圆" panose="02010509060101010101" pitchFamily="49" charset="-122"/>
              </a:defRPr>
            </a:lvl3pPr>
            <a:lvl4pPr marL="1600200" indent="-228600" eaLnBrk="0" hangingPunct="0">
              <a:defRPr sz="2800" b="1">
                <a:solidFill>
                  <a:schemeClr val="tx1"/>
                </a:solidFill>
                <a:latin typeface="Verdana" panose="020B0804030504040204" pitchFamily="34" charset="0"/>
                <a:ea typeface="幼圆" panose="02010509060101010101" pitchFamily="49" charset="-122"/>
              </a:defRPr>
            </a:lvl4pPr>
            <a:lvl5pPr marL="2057400" indent="-228600" eaLnBrk="0" hangingPunct="0">
              <a:defRPr sz="2800" b="1">
                <a:solidFill>
                  <a:schemeClr val="tx1"/>
                </a:solidFill>
                <a:latin typeface="Verdana" panose="020B0804030504040204" pitchFamily="34" charset="0"/>
                <a:ea typeface="幼圆" panose="02010509060101010101" pitchFamily="49" charset="-122"/>
              </a:defRPr>
            </a:lvl5pPr>
            <a:lvl6pPr marL="25146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6pPr>
            <a:lvl7pPr marL="29718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7pPr>
            <a:lvl8pPr marL="34290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8pPr>
            <a:lvl9pPr marL="38862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9pPr>
          </a:lstStyle>
          <a:p>
            <a:pPr algn="l" eaLnBrk="1" hangingPunct="1"/>
            <a:r>
              <a:rPr lang="zh-CN" altLang="en-US" sz="2000">
                <a:latin typeface="Times New Roman" panose="02020503050405090304" pitchFamily="18" charset="0"/>
                <a:ea typeface="华文楷体" panose="02010600040101010101" pitchFamily="2" charset="-122"/>
                <a:cs typeface="Times New Roman" panose="02020503050405090304" pitchFamily="18" charset="0"/>
              </a:rPr>
              <a:t>＋</a:t>
            </a:r>
            <a:endParaRPr lang="zh-CN" altLang="en-US" sz="2000">
              <a:latin typeface="Times New Roman" panose="02020503050405090304" pitchFamily="18" charset="0"/>
              <a:ea typeface="华文楷体" panose="02010600040101010101" pitchFamily="2" charset="-122"/>
              <a:cs typeface="Times New Roman" panose="02020503050405090304" pitchFamily="18" charset="0"/>
            </a:endParaRPr>
          </a:p>
        </p:txBody>
      </p:sp>
      <p:sp>
        <p:nvSpPr>
          <p:cNvPr id="6166" name="Text Box 28"/>
          <p:cNvSpPr txBox="1">
            <a:spLocks noChangeAspect="1" noChangeArrowheads="1"/>
          </p:cNvSpPr>
          <p:nvPr/>
        </p:nvSpPr>
        <p:spPr bwMode="auto">
          <a:xfrm>
            <a:off x="6359525" y="5184775"/>
            <a:ext cx="541020"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b="1">
                <a:solidFill>
                  <a:schemeClr val="tx1"/>
                </a:solidFill>
                <a:latin typeface="Verdana" panose="020B0804030504040204" pitchFamily="34" charset="0"/>
                <a:ea typeface="幼圆" panose="02010509060101010101" pitchFamily="49" charset="-122"/>
              </a:defRPr>
            </a:lvl1pPr>
            <a:lvl2pPr marL="742950" indent="-285750" eaLnBrk="0" hangingPunct="0">
              <a:defRPr sz="2800" b="1">
                <a:solidFill>
                  <a:schemeClr val="tx1"/>
                </a:solidFill>
                <a:latin typeface="Verdana" panose="020B0804030504040204" pitchFamily="34" charset="0"/>
                <a:ea typeface="幼圆" panose="02010509060101010101" pitchFamily="49" charset="-122"/>
              </a:defRPr>
            </a:lvl2pPr>
            <a:lvl3pPr marL="1143000" indent="-228600" eaLnBrk="0" hangingPunct="0">
              <a:defRPr sz="2800" b="1">
                <a:solidFill>
                  <a:schemeClr val="tx1"/>
                </a:solidFill>
                <a:latin typeface="Verdana" panose="020B0804030504040204" pitchFamily="34" charset="0"/>
                <a:ea typeface="幼圆" panose="02010509060101010101" pitchFamily="49" charset="-122"/>
              </a:defRPr>
            </a:lvl3pPr>
            <a:lvl4pPr marL="1600200" indent="-228600" eaLnBrk="0" hangingPunct="0">
              <a:defRPr sz="2800" b="1">
                <a:solidFill>
                  <a:schemeClr val="tx1"/>
                </a:solidFill>
                <a:latin typeface="Verdana" panose="020B0804030504040204" pitchFamily="34" charset="0"/>
                <a:ea typeface="幼圆" panose="02010509060101010101" pitchFamily="49" charset="-122"/>
              </a:defRPr>
            </a:lvl4pPr>
            <a:lvl5pPr marL="2057400" indent="-228600" eaLnBrk="0" hangingPunct="0">
              <a:defRPr sz="2800" b="1">
                <a:solidFill>
                  <a:schemeClr val="tx1"/>
                </a:solidFill>
                <a:latin typeface="Verdana" panose="020B0804030504040204" pitchFamily="34" charset="0"/>
                <a:ea typeface="幼圆" panose="02010509060101010101" pitchFamily="49" charset="-122"/>
              </a:defRPr>
            </a:lvl5pPr>
            <a:lvl6pPr marL="25146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6pPr>
            <a:lvl7pPr marL="29718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7pPr>
            <a:lvl8pPr marL="34290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8pPr>
            <a:lvl9pPr marL="38862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9pPr>
          </a:lstStyle>
          <a:p>
            <a:pPr algn="l" eaLnBrk="1" hangingPunct="1"/>
            <a:r>
              <a:rPr lang="en-US" altLang="zh-CN" sz="2000" i="1">
                <a:latin typeface="Times New Roman" panose="02020503050405090304" pitchFamily="18" charset="0"/>
                <a:ea typeface="华文楷体" panose="02010600040101010101" pitchFamily="2" charset="-122"/>
                <a:cs typeface="Times New Roman" panose="02020503050405090304" pitchFamily="18" charset="0"/>
              </a:rPr>
              <a:t>U</a:t>
            </a:r>
            <a:r>
              <a:rPr lang="en-US" altLang="zh-CN" sz="2000" baseline="-25000">
                <a:latin typeface="Times New Roman" panose="02020503050405090304" pitchFamily="18" charset="0"/>
                <a:ea typeface="华文楷体" panose="02010600040101010101" pitchFamily="2" charset="-122"/>
                <a:cs typeface="Times New Roman" panose="02020503050405090304" pitchFamily="18" charset="0"/>
              </a:rPr>
              <a:t>S1</a:t>
            </a:r>
            <a:endParaRPr lang="en-US" altLang="zh-CN" sz="2000" baseline="-25000">
              <a:latin typeface="Times New Roman" panose="02020503050405090304" pitchFamily="18" charset="0"/>
              <a:ea typeface="华文楷体" panose="02010600040101010101" pitchFamily="2" charset="-122"/>
              <a:cs typeface="Times New Roman" panose="02020503050405090304" pitchFamily="18" charset="0"/>
            </a:endParaRPr>
          </a:p>
        </p:txBody>
      </p:sp>
      <p:sp>
        <p:nvSpPr>
          <p:cNvPr id="6167" name="Text Box 31"/>
          <p:cNvSpPr txBox="1">
            <a:spLocks noChangeAspect="1" noChangeArrowheads="1"/>
          </p:cNvSpPr>
          <p:nvPr/>
        </p:nvSpPr>
        <p:spPr bwMode="auto">
          <a:xfrm>
            <a:off x="9918700" y="5545138"/>
            <a:ext cx="437515"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b="1">
                <a:solidFill>
                  <a:schemeClr val="tx1"/>
                </a:solidFill>
                <a:latin typeface="Verdana" panose="020B0804030504040204" pitchFamily="34" charset="0"/>
                <a:ea typeface="幼圆" panose="02010509060101010101" pitchFamily="49" charset="-122"/>
              </a:defRPr>
            </a:lvl1pPr>
            <a:lvl2pPr marL="742950" indent="-285750" eaLnBrk="0" hangingPunct="0">
              <a:defRPr sz="2800" b="1">
                <a:solidFill>
                  <a:schemeClr val="tx1"/>
                </a:solidFill>
                <a:latin typeface="Verdana" panose="020B0804030504040204" pitchFamily="34" charset="0"/>
                <a:ea typeface="幼圆" panose="02010509060101010101" pitchFamily="49" charset="-122"/>
              </a:defRPr>
            </a:lvl2pPr>
            <a:lvl3pPr marL="1143000" indent="-228600" eaLnBrk="0" hangingPunct="0">
              <a:defRPr sz="2800" b="1">
                <a:solidFill>
                  <a:schemeClr val="tx1"/>
                </a:solidFill>
                <a:latin typeface="Verdana" panose="020B0804030504040204" pitchFamily="34" charset="0"/>
                <a:ea typeface="幼圆" panose="02010509060101010101" pitchFamily="49" charset="-122"/>
              </a:defRPr>
            </a:lvl3pPr>
            <a:lvl4pPr marL="1600200" indent="-228600" eaLnBrk="0" hangingPunct="0">
              <a:defRPr sz="2800" b="1">
                <a:solidFill>
                  <a:schemeClr val="tx1"/>
                </a:solidFill>
                <a:latin typeface="Verdana" panose="020B0804030504040204" pitchFamily="34" charset="0"/>
                <a:ea typeface="幼圆" panose="02010509060101010101" pitchFamily="49" charset="-122"/>
              </a:defRPr>
            </a:lvl4pPr>
            <a:lvl5pPr marL="2057400" indent="-228600" eaLnBrk="0" hangingPunct="0">
              <a:defRPr sz="2800" b="1">
                <a:solidFill>
                  <a:schemeClr val="tx1"/>
                </a:solidFill>
                <a:latin typeface="Verdana" panose="020B0804030504040204" pitchFamily="34" charset="0"/>
                <a:ea typeface="幼圆" panose="02010509060101010101" pitchFamily="49" charset="-122"/>
              </a:defRPr>
            </a:lvl5pPr>
            <a:lvl6pPr marL="25146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6pPr>
            <a:lvl7pPr marL="29718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7pPr>
            <a:lvl8pPr marL="34290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8pPr>
            <a:lvl9pPr marL="38862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9pPr>
          </a:lstStyle>
          <a:p>
            <a:pPr algn="l" eaLnBrk="1" hangingPunct="1"/>
            <a:r>
              <a:rPr lang="zh-CN" altLang="en-US" sz="2000">
                <a:latin typeface="Times New Roman" panose="02020503050405090304" pitchFamily="18" charset="0"/>
                <a:ea typeface="华文楷体" panose="02010600040101010101" pitchFamily="2" charset="-122"/>
                <a:cs typeface="Times New Roman" panose="02020503050405090304" pitchFamily="18" charset="0"/>
              </a:rPr>
              <a:t>－</a:t>
            </a:r>
            <a:endParaRPr lang="zh-CN" altLang="en-US" sz="2000">
              <a:latin typeface="Times New Roman" panose="02020503050405090304" pitchFamily="18" charset="0"/>
              <a:ea typeface="华文楷体" panose="02010600040101010101" pitchFamily="2" charset="-122"/>
              <a:cs typeface="Times New Roman" panose="02020503050405090304" pitchFamily="18" charset="0"/>
            </a:endParaRPr>
          </a:p>
        </p:txBody>
      </p:sp>
      <p:sp>
        <p:nvSpPr>
          <p:cNvPr id="6168" name="Text Box 32"/>
          <p:cNvSpPr txBox="1">
            <a:spLocks noChangeAspect="1" noChangeArrowheads="1"/>
          </p:cNvSpPr>
          <p:nvPr/>
        </p:nvSpPr>
        <p:spPr bwMode="auto">
          <a:xfrm>
            <a:off x="9918700" y="4681538"/>
            <a:ext cx="437515"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b="1">
                <a:solidFill>
                  <a:schemeClr val="tx1"/>
                </a:solidFill>
                <a:latin typeface="Verdana" panose="020B0804030504040204" pitchFamily="34" charset="0"/>
                <a:ea typeface="幼圆" panose="02010509060101010101" pitchFamily="49" charset="-122"/>
              </a:defRPr>
            </a:lvl1pPr>
            <a:lvl2pPr marL="742950" indent="-285750" eaLnBrk="0" hangingPunct="0">
              <a:defRPr sz="2800" b="1">
                <a:solidFill>
                  <a:schemeClr val="tx1"/>
                </a:solidFill>
                <a:latin typeface="Verdana" panose="020B0804030504040204" pitchFamily="34" charset="0"/>
                <a:ea typeface="幼圆" panose="02010509060101010101" pitchFamily="49" charset="-122"/>
              </a:defRPr>
            </a:lvl2pPr>
            <a:lvl3pPr marL="1143000" indent="-228600" eaLnBrk="0" hangingPunct="0">
              <a:defRPr sz="2800" b="1">
                <a:solidFill>
                  <a:schemeClr val="tx1"/>
                </a:solidFill>
                <a:latin typeface="Verdana" panose="020B0804030504040204" pitchFamily="34" charset="0"/>
                <a:ea typeface="幼圆" panose="02010509060101010101" pitchFamily="49" charset="-122"/>
              </a:defRPr>
            </a:lvl3pPr>
            <a:lvl4pPr marL="1600200" indent="-228600" eaLnBrk="0" hangingPunct="0">
              <a:defRPr sz="2800" b="1">
                <a:solidFill>
                  <a:schemeClr val="tx1"/>
                </a:solidFill>
                <a:latin typeface="Verdana" panose="020B0804030504040204" pitchFamily="34" charset="0"/>
                <a:ea typeface="幼圆" panose="02010509060101010101" pitchFamily="49" charset="-122"/>
              </a:defRPr>
            </a:lvl4pPr>
            <a:lvl5pPr marL="2057400" indent="-228600" eaLnBrk="0" hangingPunct="0">
              <a:defRPr sz="2800" b="1">
                <a:solidFill>
                  <a:schemeClr val="tx1"/>
                </a:solidFill>
                <a:latin typeface="Verdana" panose="020B0804030504040204" pitchFamily="34" charset="0"/>
                <a:ea typeface="幼圆" panose="02010509060101010101" pitchFamily="49" charset="-122"/>
              </a:defRPr>
            </a:lvl5pPr>
            <a:lvl6pPr marL="25146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6pPr>
            <a:lvl7pPr marL="29718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7pPr>
            <a:lvl8pPr marL="34290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8pPr>
            <a:lvl9pPr marL="38862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9pPr>
          </a:lstStyle>
          <a:p>
            <a:pPr algn="l" eaLnBrk="1" hangingPunct="1"/>
            <a:r>
              <a:rPr lang="zh-CN" altLang="en-US" sz="2000">
                <a:latin typeface="Times New Roman" panose="02020503050405090304" pitchFamily="18" charset="0"/>
                <a:ea typeface="华文楷体" panose="02010600040101010101" pitchFamily="2" charset="-122"/>
                <a:cs typeface="Times New Roman" panose="02020503050405090304" pitchFamily="18" charset="0"/>
              </a:rPr>
              <a:t>＋</a:t>
            </a:r>
            <a:endParaRPr lang="zh-CN" altLang="en-US" sz="2000">
              <a:latin typeface="Times New Roman" panose="02020503050405090304" pitchFamily="18" charset="0"/>
              <a:ea typeface="华文楷体" panose="02010600040101010101" pitchFamily="2" charset="-122"/>
              <a:cs typeface="Times New Roman" panose="02020503050405090304" pitchFamily="18" charset="0"/>
            </a:endParaRPr>
          </a:p>
        </p:txBody>
      </p:sp>
      <p:sp>
        <p:nvSpPr>
          <p:cNvPr id="6169" name="Text Box 33"/>
          <p:cNvSpPr txBox="1">
            <a:spLocks noChangeAspect="1" noChangeArrowheads="1"/>
          </p:cNvSpPr>
          <p:nvPr/>
        </p:nvSpPr>
        <p:spPr bwMode="auto">
          <a:xfrm>
            <a:off x="10053638" y="5086350"/>
            <a:ext cx="541020"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b="1">
                <a:solidFill>
                  <a:schemeClr val="tx1"/>
                </a:solidFill>
                <a:latin typeface="Verdana" panose="020B0804030504040204" pitchFamily="34" charset="0"/>
                <a:ea typeface="幼圆" panose="02010509060101010101" pitchFamily="49" charset="-122"/>
              </a:defRPr>
            </a:lvl1pPr>
            <a:lvl2pPr marL="742950" indent="-285750" eaLnBrk="0" hangingPunct="0">
              <a:defRPr sz="2800" b="1">
                <a:solidFill>
                  <a:schemeClr val="tx1"/>
                </a:solidFill>
                <a:latin typeface="Verdana" panose="020B0804030504040204" pitchFamily="34" charset="0"/>
                <a:ea typeface="幼圆" panose="02010509060101010101" pitchFamily="49" charset="-122"/>
              </a:defRPr>
            </a:lvl2pPr>
            <a:lvl3pPr marL="1143000" indent="-228600" eaLnBrk="0" hangingPunct="0">
              <a:defRPr sz="2800" b="1">
                <a:solidFill>
                  <a:schemeClr val="tx1"/>
                </a:solidFill>
                <a:latin typeface="Verdana" panose="020B0804030504040204" pitchFamily="34" charset="0"/>
                <a:ea typeface="幼圆" panose="02010509060101010101" pitchFamily="49" charset="-122"/>
              </a:defRPr>
            </a:lvl3pPr>
            <a:lvl4pPr marL="1600200" indent="-228600" eaLnBrk="0" hangingPunct="0">
              <a:defRPr sz="2800" b="1">
                <a:solidFill>
                  <a:schemeClr val="tx1"/>
                </a:solidFill>
                <a:latin typeface="Verdana" panose="020B0804030504040204" pitchFamily="34" charset="0"/>
                <a:ea typeface="幼圆" panose="02010509060101010101" pitchFamily="49" charset="-122"/>
              </a:defRPr>
            </a:lvl4pPr>
            <a:lvl5pPr marL="2057400" indent="-228600" eaLnBrk="0" hangingPunct="0">
              <a:defRPr sz="2800" b="1">
                <a:solidFill>
                  <a:schemeClr val="tx1"/>
                </a:solidFill>
                <a:latin typeface="Verdana" panose="020B0804030504040204" pitchFamily="34" charset="0"/>
                <a:ea typeface="幼圆" panose="02010509060101010101" pitchFamily="49" charset="-122"/>
              </a:defRPr>
            </a:lvl5pPr>
            <a:lvl6pPr marL="25146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6pPr>
            <a:lvl7pPr marL="29718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7pPr>
            <a:lvl8pPr marL="34290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8pPr>
            <a:lvl9pPr marL="38862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9pPr>
          </a:lstStyle>
          <a:p>
            <a:pPr algn="l" eaLnBrk="1" hangingPunct="1"/>
            <a:r>
              <a:rPr lang="en-US" altLang="zh-CN" sz="2000" i="1">
                <a:latin typeface="Times New Roman" panose="02020503050405090304" pitchFamily="18" charset="0"/>
                <a:ea typeface="华文楷体" panose="02010600040101010101" pitchFamily="2" charset="-122"/>
                <a:cs typeface="Times New Roman" panose="02020503050405090304" pitchFamily="18" charset="0"/>
              </a:rPr>
              <a:t>U</a:t>
            </a:r>
            <a:r>
              <a:rPr lang="en-US" altLang="zh-CN" sz="2000" baseline="-25000">
                <a:latin typeface="Times New Roman" panose="02020503050405090304" pitchFamily="18" charset="0"/>
                <a:ea typeface="华文楷体" panose="02010600040101010101" pitchFamily="2" charset="-122"/>
                <a:cs typeface="Times New Roman" panose="02020503050405090304" pitchFamily="18" charset="0"/>
              </a:rPr>
              <a:t>S2</a:t>
            </a:r>
            <a:endParaRPr lang="en-US" altLang="zh-CN" sz="2000" baseline="-25000">
              <a:latin typeface="Times New Roman" panose="02020503050405090304" pitchFamily="18" charset="0"/>
              <a:ea typeface="华文楷体" panose="02010600040101010101" pitchFamily="2" charset="-122"/>
              <a:cs typeface="Times New Roman" panose="02020503050405090304" pitchFamily="18" charset="0"/>
            </a:endParaRPr>
          </a:p>
        </p:txBody>
      </p:sp>
      <p:sp>
        <p:nvSpPr>
          <p:cNvPr id="6170" name="Line 35"/>
          <p:cNvSpPr>
            <a:spLocks noChangeAspect="1" noChangeShapeType="1"/>
          </p:cNvSpPr>
          <p:nvPr/>
        </p:nvSpPr>
        <p:spPr bwMode="auto">
          <a:xfrm>
            <a:off x="7783513" y="3675063"/>
            <a:ext cx="0" cy="215900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a:latin typeface="Times New Roman" panose="02020503050405090304" pitchFamily="18" charset="0"/>
              <a:cs typeface="Times New Roman" panose="02020503050405090304" pitchFamily="18" charset="0"/>
            </a:endParaRPr>
          </a:p>
        </p:txBody>
      </p:sp>
      <p:sp>
        <p:nvSpPr>
          <p:cNvPr id="27684" name="Rectangle 36"/>
          <p:cNvSpPr>
            <a:spLocks noChangeAspect="1" noChangeArrowheads="1"/>
          </p:cNvSpPr>
          <p:nvPr/>
        </p:nvSpPr>
        <p:spPr bwMode="auto">
          <a:xfrm rot="-5400000">
            <a:off x="6776244" y="4179094"/>
            <a:ext cx="517525" cy="173037"/>
          </a:xfrm>
          <a:prstGeom prst="rect">
            <a:avLst/>
          </a:prstGeom>
          <a:gradFill rotWithShape="1">
            <a:gsLst>
              <a:gs pos="0">
                <a:schemeClr val="accent1">
                  <a:gamma/>
                  <a:shade val="46275"/>
                  <a:invGamma/>
                </a:schemeClr>
              </a:gs>
              <a:gs pos="50000">
                <a:schemeClr val="accent1"/>
              </a:gs>
              <a:gs pos="100000">
                <a:schemeClr val="accent1">
                  <a:gamma/>
                  <a:shade val="46275"/>
                  <a:invGamma/>
                </a:schemeClr>
              </a:gs>
            </a:gsLst>
            <a:lin ang="5400000" scaled="1"/>
          </a:gradFill>
          <a:ln w="25400">
            <a:solidFill>
              <a:schemeClr val="tx1"/>
            </a:solidFill>
            <a:miter lim="800000"/>
          </a:ln>
          <a:effectLst/>
        </p:spPr>
        <p:txBody>
          <a:bodyPr wrap="none" anchor="ctr"/>
          <a:lstStyle/>
          <a:p>
            <a:pPr>
              <a:defRPr/>
            </a:pPr>
            <a:endParaRPr lang="zh-CN" altLang="en-US">
              <a:latin typeface="Times New Roman" panose="02020503050405090304" pitchFamily="18" charset="0"/>
              <a:cs typeface="Times New Roman" panose="02020503050405090304" pitchFamily="18" charset="0"/>
            </a:endParaRPr>
          </a:p>
        </p:txBody>
      </p:sp>
      <p:grpSp>
        <p:nvGrpSpPr>
          <p:cNvPr id="2" name="Group 86"/>
          <p:cNvGrpSpPr/>
          <p:nvPr/>
        </p:nvGrpSpPr>
        <p:grpSpPr bwMode="auto">
          <a:xfrm>
            <a:off x="7070725" y="3241675"/>
            <a:ext cx="546100" cy="433388"/>
            <a:chOff x="3269" y="2047"/>
            <a:chExt cx="344" cy="273"/>
          </a:xfrm>
        </p:grpSpPr>
        <p:sp>
          <p:nvSpPr>
            <p:cNvPr id="6206" name="Line 55"/>
            <p:cNvSpPr>
              <a:spLocks noChangeAspect="1" noChangeShapeType="1"/>
            </p:cNvSpPr>
            <p:nvPr/>
          </p:nvSpPr>
          <p:spPr bwMode="auto">
            <a:xfrm>
              <a:off x="3269" y="2320"/>
              <a:ext cx="204" cy="0"/>
            </a:xfrm>
            <a:prstGeom prst="line">
              <a:avLst/>
            </a:prstGeom>
            <a:noFill/>
            <a:ln w="9525">
              <a:solidFill>
                <a:schemeClr val="tx1"/>
              </a:solidFill>
              <a:round/>
              <a:tailEnd type="stealth" w="lg" len="lg"/>
            </a:ln>
            <a:extLst>
              <a:ext uri="{909E8E84-426E-40DD-AFC4-6F175D3DCCD1}">
                <a14:hiddenFill xmlns:a14="http://schemas.microsoft.com/office/drawing/2010/main">
                  <a:noFill/>
                </a14:hiddenFill>
              </a:ext>
            </a:extLst>
          </p:spPr>
          <p:txBody>
            <a:bodyPr/>
            <a:lstStyle/>
            <a:p>
              <a:endParaRPr lang="zh-CN" altLang="en-US">
                <a:latin typeface="Times New Roman" panose="02020503050405090304" pitchFamily="18" charset="0"/>
                <a:cs typeface="Times New Roman" panose="02020503050405090304" pitchFamily="18" charset="0"/>
              </a:endParaRPr>
            </a:p>
          </p:txBody>
        </p:sp>
        <p:sp>
          <p:nvSpPr>
            <p:cNvPr id="6207" name="Text Box 56"/>
            <p:cNvSpPr txBox="1">
              <a:spLocks noChangeAspect="1" noChangeArrowheads="1"/>
            </p:cNvSpPr>
            <p:nvPr/>
          </p:nvSpPr>
          <p:spPr bwMode="auto">
            <a:xfrm>
              <a:off x="3383" y="2047"/>
              <a:ext cx="230"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b="1">
                  <a:solidFill>
                    <a:schemeClr val="tx1"/>
                  </a:solidFill>
                  <a:latin typeface="Verdana" panose="020B0804030504040204" pitchFamily="34" charset="0"/>
                  <a:ea typeface="幼圆" panose="02010509060101010101" pitchFamily="49" charset="-122"/>
                </a:defRPr>
              </a:lvl1pPr>
              <a:lvl2pPr marL="742950" indent="-285750" eaLnBrk="0" hangingPunct="0">
                <a:defRPr sz="2800" b="1">
                  <a:solidFill>
                    <a:schemeClr val="tx1"/>
                  </a:solidFill>
                  <a:latin typeface="Verdana" panose="020B0804030504040204" pitchFamily="34" charset="0"/>
                  <a:ea typeface="幼圆" panose="02010509060101010101" pitchFamily="49" charset="-122"/>
                </a:defRPr>
              </a:lvl2pPr>
              <a:lvl3pPr marL="1143000" indent="-228600" eaLnBrk="0" hangingPunct="0">
                <a:defRPr sz="2800" b="1">
                  <a:solidFill>
                    <a:schemeClr val="tx1"/>
                  </a:solidFill>
                  <a:latin typeface="Verdana" panose="020B0804030504040204" pitchFamily="34" charset="0"/>
                  <a:ea typeface="幼圆" panose="02010509060101010101" pitchFamily="49" charset="-122"/>
                </a:defRPr>
              </a:lvl3pPr>
              <a:lvl4pPr marL="1600200" indent="-228600" eaLnBrk="0" hangingPunct="0">
                <a:defRPr sz="2800" b="1">
                  <a:solidFill>
                    <a:schemeClr val="tx1"/>
                  </a:solidFill>
                  <a:latin typeface="Verdana" panose="020B0804030504040204" pitchFamily="34" charset="0"/>
                  <a:ea typeface="幼圆" panose="02010509060101010101" pitchFamily="49" charset="-122"/>
                </a:defRPr>
              </a:lvl4pPr>
              <a:lvl5pPr marL="2057400" indent="-228600" eaLnBrk="0" hangingPunct="0">
                <a:defRPr sz="2800" b="1">
                  <a:solidFill>
                    <a:schemeClr val="tx1"/>
                  </a:solidFill>
                  <a:latin typeface="Verdana" panose="020B0804030504040204" pitchFamily="34" charset="0"/>
                  <a:ea typeface="幼圆" panose="02010509060101010101" pitchFamily="49" charset="-122"/>
                </a:defRPr>
              </a:lvl5pPr>
              <a:lvl6pPr marL="25146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6pPr>
              <a:lvl7pPr marL="29718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7pPr>
              <a:lvl8pPr marL="34290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8pPr>
              <a:lvl9pPr marL="38862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9pPr>
            </a:lstStyle>
            <a:p>
              <a:pPr algn="l" eaLnBrk="1" hangingPunct="1"/>
              <a:r>
                <a:rPr lang="en-US" altLang="zh-CN" sz="2000" i="1">
                  <a:latin typeface="Times New Roman" panose="02020503050405090304" pitchFamily="18" charset="0"/>
                  <a:ea typeface="华文楷体" panose="02010600040101010101" pitchFamily="2" charset="-122"/>
                  <a:cs typeface="Times New Roman" panose="02020503050405090304" pitchFamily="18" charset="0"/>
                </a:rPr>
                <a:t>I</a:t>
              </a:r>
              <a:r>
                <a:rPr lang="en-US" altLang="zh-CN" sz="2000" baseline="-25000">
                  <a:latin typeface="Times New Roman" panose="02020503050405090304" pitchFamily="18" charset="0"/>
                  <a:ea typeface="华文楷体" panose="02010600040101010101" pitchFamily="2" charset="-122"/>
                  <a:cs typeface="Times New Roman" panose="02020503050405090304" pitchFamily="18" charset="0"/>
                </a:rPr>
                <a:t>1</a:t>
              </a:r>
              <a:endParaRPr lang="en-US" altLang="zh-CN" sz="2000" baseline="-25000">
                <a:latin typeface="Times New Roman" panose="02020503050405090304" pitchFamily="18" charset="0"/>
                <a:ea typeface="华文楷体" panose="02010600040101010101" pitchFamily="2" charset="-122"/>
                <a:cs typeface="Times New Roman" panose="02020503050405090304" pitchFamily="18" charset="0"/>
              </a:endParaRPr>
            </a:p>
          </p:txBody>
        </p:sp>
      </p:grpSp>
      <p:grpSp>
        <p:nvGrpSpPr>
          <p:cNvPr id="3" name="Group 90"/>
          <p:cNvGrpSpPr/>
          <p:nvPr/>
        </p:nvGrpSpPr>
        <p:grpSpPr bwMode="auto">
          <a:xfrm>
            <a:off x="9153525" y="3241675"/>
            <a:ext cx="584200" cy="433388"/>
            <a:chOff x="4581" y="2047"/>
            <a:chExt cx="368" cy="273"/>
          </a:xfrm>
        </p:grpSpPr>
        <p:sp>
          <p:nvSpPr>
            <p:cNvPr id="6204" name="Line 57"/>
            <p:cNvSpPr>
              <a:spLocks noChangeAspect="1" noChangeShapeType="1"/>
            </p:cNvSpPr>
            <p:nvPr/>
          </p:nvSpPr>
          <p:spPr bwMode="auto">
            <a:xfrm>
              <a:off x="4581" y="2320"/>
              <a:ext cx="295" cy="0"/>
            </a:xfrm>
            <a:prstGeom prst="line">
              <a:avLst/>
            </a:prstGeom>
            <a:noFill/>
            <a:ln w="9525">
              <a:solidFill>
                <a:schemeClr val="tx1"/>
              </a:solidFill>
              <a:round/>
              <a:tailEnd type="stealth" w="lg" len="lg"/>
            </a:ln>
            <a:extLst>
              <a:ext uri="{909E8E84-426E-40DD-AFC4-6F175D3DCCD1}">
                <a14:hiddenFill xmlns:a14="http://schemas.microsoft.com/office/drawing/2010/main">
                  <a:noFill/>
                </a14:hiddenFill>
              </a:ext>
            </a:extLst>
          </p:spPr>
          <p:txBody>
            <a:bodyPr/>
            <a:lstStyle/>
            <a:p>
              <a:endParaRPr lang="zh-CN" altLang="en-US">
                <a:latin typeface="Times New Roman" panose="02020503050405090304" pitchFamily="18" charset="0"/>
                <a:cs typeface="Times New Roman" panose="02020503050405090304" pitchFamily="18" charset="0"/>
              </a:endParaRPr>
            </a:p>
          </p:txBody>
        </p:sp>
        <p:sp>
          <p:nvSpPr>
            <p:cNvPr id="6205" name="Text Box 58"/>
            <p:cNvSpPr txBox="1">
              <a:spLocks noChangeAspect="1" noChangeArrowheads="1"/>
            </p:cNvSpPr>
            <p:nvPr/>
          </p:nvSpPr>
          <p:spPr bwMode="auto">
            <a:xfrm>
              <a:off x="4719" y="2047"/>
              <a:ext cx="230"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b="1">
                  <a:solidFill>
                    <a:schemeClr val="tx1"/>
                  </a:solidFill>
                  <a:latin typeface="Verdana" panose="020B0804030504040204" pitchFamily="34" charset="0"/>
                  <a:ea typeface="幼圆" panose="02010509060101010101" pitchFamily="49" charset="-122"/>
                </a:defRPr>
              </a:lvl1pPr>
              <a:lvl2pPr marL="742950" indent="-285750" eaLnBrk="0" hangingPunct="0">
                <a:defRPr sz="2800" b="1">
                  <a:solidFill>
                    <a:schemeClr val="tx1"/>
                  </a:solidFill>
                  <a:latin typeface="Verdana" panose="020B0804030504040204" pitchFamily="34" charset="0"/>
                  <a:ea typeface="幼圆" panose="02010509060101010101" pitchFamily="49" charset="-122"/>
                </a:defRPr>
              </a:lvl2pPr>
              <a:lvl3pPr marL="1143000" indent="-228600" eaLnBrk="0" hangingPunct="0">
                <a:defRPr sz="2800" b="1">
                  <a:solidFill>
                    <a:schemeClr val="tx1"/>
                  </a:solidFill>
                  <a:latin typeface="Verdana" panose="020B0804030504040204" pitchFamily="34" charset="0"/>
                  <a:ea typeface="幼圆" panose="02010509060101010101" pitchFamily="49" charset="-122"/>
                </a:defRPr>
              </a:lvl3pPr>
              <a:lvl4pPr marL="1600200" indent="-228600" eaLnBrk="0" hangingPunct="0">
                <a:defRPr sz="2800" b="1">
                  <a:solidFill>
                    <a:schemeClr val="tx1"/>
                  </a:solidFill>
                  <a:latin typeface="Verdana" panose="020B0804030504040204" pitchFamily="34" charset="0"/>
                  <a:ea typeface="幼圆" panose="02010509060101010101" pitchFamily="49" charset="-122"/>
                </a:defRPr>
              </a:lvl4pPr>
              <a:lvl5pPr marL="2057400" indent="-228600" eaLnBrk="0" hangingPunct="0">
                <a:defRPr sz="2800" b="1">
                  <a:solidFill>
                    <a:schemeClr val="tx1"/>
                  </a:solidFill>
                  <a:latin typeface="Verdana" panose="020B0804030504040204" pitchFamily="34" charset="0"/>
                  <a:ea typeface="幼圆" panose="02010509060101010101" pitchFamily="49" charset="-122"/>
                </a:defRPr>
              </a:lvl5pPr>
              <a:lvl6pPr marL="25146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6pPr>
              <a:lvl7pPr marL="29718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7pPr>
              <a:lvl8pPr marL="34290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8pPr>
              <a:lvl9pPr marL="38862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9pPr>
            </a:lstStyle>
            <a:p>
              <a:pPr algn="l" eaLnBrk="1" hangingPunct="1"/>
              <a:r>
                <a:rPr lang="en-US" altLang="zh-CN" sz="2000" i="1">
                  <a:latin typeface="Times New Roman" panose="02020503050405090304" pitchFamily="18" charset="0"/>
                  <a:ea typeface="华文楷体" panose="02010600040101010101" pitchFamily="2" charset="-122"/>
                  <a:cs typeface="Times New Roman" panose="02020503050405090304" pitchFamily="18" charset="0"/>
                </a:rPr>
                <a:t>I</a:t>
              </a:r>
              <a:r>
                <a:rPr lang="en-US" altLang="zh-CN" sz="2000" baseline="-25000">
                  <a:latin typeface="Times New Roman" panose="02020503050405090304" pitchFamily="18" charset="0"/>
                  <a:ea typeface="华文楷体" panose="02010600040101010101" pitchFamily="2" charset="-122"/>
                  <a:cs typeface="Times New Roman" panose="02020503050405090304" pitchFamily="18" charset="0"/>
                </a:rPr>
                <a:t>5</a:t>
              </a:r>
              <a:endParaRPr lang="en-US" altLang="zh-CN" sz="2000" baseline="-25000">
                <a:latin typeface="Times New Roman" panose="02020503050405090304" pitchFamily="18" charset="0"/>
                <a:ea typeface="华文楷体" panose="02010600040101010101" pitchFamily="2" charset="-122"/>
                <a:cs typeface="Times New Roman" panose="02020503050405090304" pitchFamily="18" charset="0"/>
              </a:endParaRPr>
            </a:p>
          </p:txBody>
        </p:sp>
      </p:grpSp>
      <p:grpSp>
        <p:nvGrpSpPr>
          <p:cNvPr id="4" name="Group 87"/>
          <p:cNvGrpSpPr/>
          <p:nvPr/>
        </p:nvGrpSpPr>
        <p:grpSpPr bwMode="auto">
          <a:xfrm>
            <a:off x="7756525" y="3830638"/>
            <a:ext cx="365125" cy="430213"/>
            <a:chOff x="3701" y="2418"/>
            <a:chExt cx="230" cy="271"/>
          </a:xfrm>
        </p:grpSpPr>
        <p:sp>
          <p:nvSpPr>
            <p:cNvPr id="6202" name="Text Box 60"/>
            <p:cNvSpPr txBox="1">
              <a:spLocks noChangeAspect="1" noChangeArrowheads="1"/>
            </p:cNvSpPr>
            <p:nvPr/>
          </p:nvSpPr>
          <p:spPr bwMode="auto">
            <a:xfrm>
              <a:off x="3701" y="2418"/>
              <a:ext cx="230"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b="1">
                  <a:solidFill>
                    <a:schemeClr val="tx1"/>
                  </a:solidFill>
                  <a:latin typeface="Verdana" panose="020B0804030504040204" pitchFamily="34" charset="0"/>
                  <a:ea typeface="幼圆" panose="02010509060101010101" pitchFamily="49" charset="-122"/>
                </a:defRPr>
              </a:lvl1pPr>
              <a:lvl2pPr marL="742950" indent="-285750" eaLnBrk="0" hangingPunct="0">
                <a:defRPr sz="2800" b="1">
                  <a:solidFill>
                    <a:schemeClr val="tx1"/>
                  </a:solidFill>
                  <a:latin typeface="Verdana" panose="020B0804030504040204" pitchFamily="34" charset="0"/>
                  <a:ea typeface="幼圆" panose="02010509060101010101" pitchFamily="49" charset="-122"/>
                </a:defRPr>
              </a:lvl2pPr>
              <a:lvl3pPr marL="1143000" indent="-228600" eaLnBrk="0" hangingPunct="0">
                <a:defRPr sz="2800" b="1">
                  <a:solidFill>
                    <a:schemeClr val="tx1"/>
                  </a:solidFill>
                  <a:latin typeface="Verdana" panose="020B0804030504040204" pitchFamily="34" charset="0"/>
                  <a:ea typeface="幼圆" panose="02010509060101010101" pitchFamily="49" charset="-122"/>
                </a:defRPr>
              </a:lvl3pPr>
              <a:lvl4pPr marL="1600200" indent="-228600" eaLnBrk="0" hangingPunct="0">
                <a:defRPr sz="2800" b="1">
                  <a:solidFill>
                    <a:schemeClr val="tx1"/>
                  </a:solidFill>
                  <a:latin typeface="Verdana" panose="020B0804030504040204" pitchFamily="34" charset="0"/>
                  <a:ea typeface="幼圆" panose="02010509060101010101" pitchFamily="49" charset="-122"/>
                </a:defRPr>
              </a:lvl4pPr>
              <a:lvl5pPr marL="2057400" indent="-228600" eaLnBrk="0" hangingPunct="0">
                <a:defRPr sz="2800" b="1">
                  <a:solidFill>
                    <a:schemeClr val="tx1"/>
                  </a:solidFill>
                  <a:latin typeface="Verdana" panose="020B0804030504040204" pitchFamily="34" charset="0"/>
                  <a:ea typeface="幼圆" panose="02010509060101010101" pitchFamily="49" charset="-122"/>
                </a:defRPr>
              </a:lvl5pPr>
              <a:lvl6pPr marL="25146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6pPr>
              <a:lvl7pPr marL="29718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7pPr>
              <a:lvl8pPr marL="34290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8pPr>
              <a:lvl9pPr marL="38862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9pPr>
            </a:lstStyle>
            <a:p>
              <a:pPr algn="l" eaLnBrk="1" hangingPunct="1"/>
              <a:r>
                <a:rPr lang="en-US" altLang="zh-CN" sz="2000" i="1">
                  <a:latin typeface="Times New Roman" panose="02020503050405090304" pitchFamily="18" charset="0"/>
                  <a:ea typeface="华文楷体" panose="02010600040101010101" pitchFamily="2" charset="-122"/>
                  <a:cs typeface="Times New Roman" panose="02020503050405090304" pitchFamily="18" charset="0"/>
                </a:rPr>
                <a:t>I</a:t>
              </a:r>
              <a:r>
                <a:rPr lang="en-US" altLang="zh-CN" sz="2000" baseline="-25000">
                  <a:latin typeface="Times New Roman" panose="02020503050405090304" pitchFamily="18" charset="0"/>
                  <a:ea typeface="华文楷体" panose="02010600040101010101" pitchFamily="2" charset="-122"/>
                  <a:cs typeface="Times New Roman" panose="02020503050405090304" pitchFamily="18" charset="0"/>
                </a:rPr>
                <a:t>2</a:t>
              </a:r>
              <a:endParaRPr lang="en-US" altLang="zh-CN" sz="2000" baseline="-25000">
                <a:latin typeface="Times New Roman" panose="02020503050405090304" pitchFamily="18" charset="0"/>
                <a:ea typeface="华文楷体" panose="02010600040101010101" pitchFamily="2" charset="-122"/>
                <a:cs typeface="Times New Roman" panose="02020503050405090304" pitchFamily="18" charset="0"/>
              </a:endParaRPr>
            </a:p>
          </p:txBody>
        </p:sp>
        <p:sp>
          <p:nvSpPr>
            <p:cNvPr id="6203" name="Line 61"/>
            <p:cNvSpPr>
              <a:spLocks noChangeAspect="1" noChangeShapeType="1"/>
            </p:cNvSpPr>
            <p:nvPr/>
          </p:nvSpPr>
          <p:spPr bwMode="auto">
            <a:xfrm rot="16200000" flipV="1">
              <a:off x="3638" y="2609"/>
              <a:ext cx="159" cy="0"/>
            </a:xfrm>
            <a:prstGeom prst="line">
              <a:avLst/>
            </a:prstGeom>
            <a:noFill/>
            <a:ln w="9525">
              <a:solidFill>
                <a:schemeClr val="tx1"/>
              </a:solidFill>
              <a:round/>
              <a:tailEnd type="stealth" w="lg" len="lg"/>
            </a:ln>
            <a:extLst>
              <a:ext uri="{909E8E84-426E-40DD-AFC4-6F175D3DCCD1}">
                <a14:hiddenFill xmlns:a14="http://schemas.microsoft.com/office/drawing/2010/main">
                  <a:noFill/>
                </a14:hiddenFill>
              </a:ext>
            </a:extLst>
          </p:spPr>
          <p:txBody>
            <a:bodyPr/>
            <a:lstStyle/>
            <a:p>
              <a:endParaRPr lang="zh-CN" altLang="en-US">
                <a:latin typeface="Times New Roman" panose="02020503050405090304" pitchFamily="18" charset="0"/>
                <a:cs typeface="Times New Roman" panose="02020503050405090304" pitchFamily="18" charset="0"/>
              </a:endParaRPr>
            </a:p>
          </p:txBody>
        </p:sp>
      </p:grpSp>
      <p:grpSp>
        <p:nvGrpSpPr>
          <p:cNvPr id="5" name="Group 89"/>
          <p:cNvGrpSpPr/>
          <p:nvPr/>
        </p:nvGrpSpPr>
        <p:grpSpPr bwMode="auto">
          <a:xfrm>
            <a:off x="8788400" y="3825875"/>
            <a:ext cx="369888" cy="398463"/>
            <a:chOff x="4351" y="2415"/>
            <a:chExt cx="233" cy="251"/>
          </a:xfrm>
        </p:grpSpPr>
        <p:sp>
          <p:nvSpPr>
            <p:cNvPr id="6200" name="Text Box 63"/>
            <p:cNvSpPr txBox="1">
              <a:spLocks noChangeAspect="1" noChangeArrowheads="1"/>
            </p:cNvSpPr>
            <p:nvPr/>
          </p:nvSpPr>
          <p:spPr bwMode="auto">
            <a:xfrm>
              <a:off x="4351" y="2415"/>
              <a:ext cx="230"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b="1">
                  <a:solidFill>
                    <a:schemeClr val="tx1"/>
                  </a:solidFill>
                  <a:latin typeface="Verdana" panose="020B0804030504040204" pitchFamily="34" charset="0"/>
                  <a:ea typeface="幼圆" panose="02010509060101010101" pitchFamily="49" charset="-122"/>
                </a:defRPr>
              </a:lvl1pPr>
              <a:lvl2pPr marL="742950" indent="-285750" eaLnBrk="0" hangingPunct="0">
                <a:defRPr sz="2800" b="1">
                  <a:solidFill>
                    <a:schemeClr val="tx1"/>
                  </a:solidFill>
                  <a:latin typeface="Verdana" panose="020B0804030504040204" pitchFamily="34" charset="0"/>
                  <a:ea typeface="幼圆" panose="02010509060101010101" pitchFamily="49" charset="-122"/>
                </a:defRPr>
              </a:lvl2pPr>
              <a:lvl3pPr marL="1143000" indent="-228600" eaLnBrk="0" hangingPunct="0">
                <a:defRPr sz="2800" b="1">
                  <a:solidFill>
                    <a:schemeClr val="tx1"/>
                  </a:solidFill>
                  <a:latin typeface="Verdana" panose="020B0804030504040204" pitchFamily="34" charset="0"/>
                  <a:ea typeface="幼圆" panose="02010509060101010101" pitchFamily="49" charset="-122"/>
                </a:defRPr>
              </a:lvl3pPr>
              <a:lvl4pPr marL="1600200" indent="-228600" eaLnBrk="0" hangingPunct="0">
                <a:defRPr sz="2800" b="1">
                  <a:solidFill>
                    <a:schemeClr val="tx1"/>
                  </a:solidFill>
                  <a:latin typeface="Verdana" panose="020B0804030504040204" pitchFamily="34" charset="0"/>
                  <a:ea typeface="幼圆" panose="02010509060101010101" pitchFamily="49" charset="-122"/>
                </a:defRPr>
              </a:lvl4pPr>
              <a:lvl5pPr marL="2057400" indent="-228600" eaLnBrk="0" hangingPunct="0">
                <a:defRPr sz="2800" b="1">
                  <a:solidFill>
                    <a:schemeClr val="tx1"/>
                  </a:solidFill>
                  <a:latin typeface="Verdana" panose="020B0804030504040204" pitchFamily="34" charset="0"/>
                  <a:ea typeface="幼圆" panose="02010509060101010101" pitchFamily="49" charset="-122"/>
                </a:defRPr>
              </a:lvl5pPr>
              <a:lvl6pPr marL="25146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6pPr>
              <a:lvl7pPr marL="29718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7pPr>
              <a:lvl8pPr marL="34290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8pPr>
              <a:lvl9pPr marL="38862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9pPr>
            </a:lstStyle>
            <a:p>
              <a:pPr algn="l" eaLnBrk="1" hangingPunct="1"/>
              <a:r>
                <a:rPr lang="en-US" altLang="zh-CN" sz="2000" i="1">
                  <a:latin typeface="Times New Roman" panose="02020503050405090304" pitchFamily="18" charset="0"/>
                  <a:ea typeface="华文楷体" panose="02010600040101010101" pitchFamily="2" charset="-122"/>
                  <a:cs typeface="Times New Roman" panose="02020503050405090304" pitchFamily="18" charset="0"/>
                </a:rPr>
                <a:t>I</a:t>
              </a:r>
              <a:r>
                <a:rPr lang="en-US" altLang="zh-CN" sz="2000" baseline="-25000">
                  <a:latin typeface="Times New Roman" panose="02020503050405090304" pitchFamily="18" charset="0"/>
                  <a:ea typeface="华文楷体" panose="02010600040101010101" pitchFamily="2" charset="-122"/>
                  <a:cs typeface="Times New Roman" panose="02020503050405090304" pitchFamily="18" charset="0"/>
                </a:rPr>
                <a:t>4</a:t>
              </a:r>
              <a:endParaRPr lang="en-US" altLang="zh-CN" sz="2000" baseline="-25000">
                <a:latin typeface="Times New Roman" panose="02020503050405090304" pitchFamily="18" charset="0"/>
                <a:ea typeface="华文楷体" panose="02010600040101010101" pitchFamily="2" charset="-122"/>
                <a:cs typeface="Times New Roman" panose="02020503050405090304" pitchFamily="18" charset="0"/>
              </a:endParaRPr>
            </a:p>
          </p:txBody>
        </p:sp>
        <p:sp>
          <p:nvSpPr>
            <p:cNvPr id="6201" name="Line 64"/>
            <p:cNvSpPr>
              <a:spLocks noChangeAspect="1" noChangeShapeType="1"/>
            </p:cNvSpPr>
            <p:nvPr/>
          </p:nvSpPr>
          <p:spPr bwMode="auto">
            <a:xfrm>
              <a:off x="4584" y="2424"/>
              <a:ext cx="0" cy="182"/>
            </a:xfrm>
            <a:prstGeom prst="line">
              <a:avLst/>
            </a:prstGeom>
            <a:noFill/>
            <a:ln w="9525">
              <a:solidFill>
                <a:schemeClr val="tx1"/>
              </a:solidFill>
              <a:round/>
              <a:tailEnd type="stealth" w="lg" len="lg"/>
            </a:ln>
            <a:extLst>
              <a:ext uri="{909E8E84-426E-40DD-AFC4-6F175D3DCCD1}">
                <a14:hiddenFill xmlns:a14="http://schemas.microsoft.com/office/drawing/2010/main">
                  <a:noFill/>
                </a14:hiddenFill>
              </a:ext>
            </a:extLst>
          </p:spPr>
          <p:txBody>
            <a:bodyPr/>
            <a:lstStyle/>
            <a:p>
              <a:endParaRPr lang="zh-CN" altLang="en-US">
                <a:latin typeface="Times New Roman" panose="02020503050405090304" pitchFamily="18" charset="0"/>
                <a:cs typeface="Times New Roman" panose="02020503050405090304" pitchFamily="18" charset="0"/>
              </a:endParaRPr>
            </a:p>
          </p:txBody>
        </p:sp>
      </p:grpSp>
      <p:grpSp>
        <p:nvGrpSpPr>
          <p:cNvPr id="6" name="Group 96"/>
          <p:cNvGrpSpPr/>
          <p:nvPr/>
        </p:nvGrpSpPr>
        <p:grpSpPr bwMode="auto">
          <a:xfrm>
            <a:off x="7578725" y="3286125"/>
            <a:ext cx="295275" cy="407988"/>
            <a:chOff x="3814" y="2070"/>
            <a:chExt cx="186" cy="257"/>
          </a:xfrm>
        </p:grpSpPr>
        <p:sp>
          <p:nvSpPr>
            <p:cNvPr id="6198" name="Oval 37"/>
            <p:cNvSpPr>
              <a:spLocks noChangeAspect="1" noChangeArrowheads="1"/>
            </p:cNvSpPr>
            <p:nvPr/>
          </p:nvSpPr>
          <p:spPr bwMode="auto">
            <a:xfrm>
              <a:off x="3925" y="2291"/>
              <a:ext cx="36" cy="36"/>
            </a:xfrm>
            <a:prstGeom prst="ellipse">
              <a:avLst/>
            </a:prstGeom>
            <a:solidFill>
              <a:schemeClr val="tx1"/>
            </a:solidFill>
            <a:ln w="9525">
              <a:solidFill>
                <a:schemeClr val="tx1"/>
              </a:solidFill>
              <a:round/>
            </a:ln>
          </p:spPr>
          <p:txBody>
            <a:bodyPr wrap="none" anchor="ctr"/>
            <a:lstStyle/>
            <a:p>
              <a:endParaRPr lang="zh-CN" altLang="en-US">
                <a:latin typeface="Times New Roman" panose="02020503050405090304" pitchFamily="18" charset="0"/>
                <a:cs typeface="Times New Roman" panose="02020503050405090304" pitchFamily="18" charset="0"/>
              </a:endParaRPr>
            </a:p>
          </p:txBody>
        </p:sp>
        <p:sp>
          <p:nvSpPr>
            <p:cNvPr id="6199" name="Rectangle 74"/>
            <p:cNvSpPr>
              <a:spLocks noChangeArrowheads="1"/>
            </p:cNvSpPr>
            <p:nvPr/>
          </p:nvSpPr>
          <p:spPr bwMode="auto">
            <a:xfrm>
              <a:off x="3814" y="2070"/>
              <a:ext cx="186"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en-US" altLang="zh-CN" sz="2000">
                  <a:latin typeface="Times New Roman" panose="02020503050405090304" pitchFamily="18" charset="0"/>
                  <a:ea typeface="华文楷体" panose="02010600040101010101" pitchFamily="2" charset="-122"/>
                  <a:cs typeface="Times New Roman" panose="02020503050405090304" pitchFamily="18" charset="0"/>
                </a:rPr>
                <a:t>a</a:t>
              </a:r>
              <a:endParaRPr lang="en-US" altLang="zh-CN" sz="2000">
                <a:latin typeface="Times New Roman" panose="02020503050405090304" pitchFamily="18" charset="0"/>
                <a:ea typeface="华文楷体" panose="02010600040101010101" pitchFamily="2" charset="-122"/>
                <a:cs typeface="Times New Roman" panose="02020503050405090304" pitchFamily="18" charset="0"/>
              </a:endParaRPr>
            </a:p>
          </p:txBody>
        </p:sp>
      </p:grpSp>
      <p:grpSp>
        <p:nvGrpSpPr>
          <p:cNvPr id="7" name="Group 88"/>
          <p:cNvGrpSpPr/>
          <p:nvPr/>
        </p:nvGrpSpPr>
        <p:grpSpPr bwMode="auto">
          <a:xfrm>
            <a:off x="7843838" y="3241675"/>
            <a:ext cx="365125" cy="449263"/>
            <a:chOff x="3756" y="2047"/>
            <a:chExt cx="230" cy="283"/>
          </a:xfrm>
        </p:grpSpPr>
        <p:sp>
          <p:nvSpPr>
            <p:cNvPr id="6196" name="Line 75"/>
            <p:cNvSpPr>
              <a:spLocks noChangeAspect="1" noChangeShapeType="1"/>
            </p:cNvSpPr>
            <p:nvPr/>
          </p:nvSpPr>
          <p:spPr bwMode="auto">
            <a:xfrm>
              <a:off x="3811" y="2330"/>
              <a:ext cx="90" cy="0"/>
            </a:xfrm>
            <a:prstGeom prst="line">
              <a:avLst/>
            </a:prstGeom>
            <a:noFill/>
            <a:ln w="9525">
              <a:solidFill>
                <a:schemeClr val="tx1"/>
              </a:solidFill>
              <a:round/>
              <a:tailEnd type="stealth" w="lg" len="lg"/>
            </a:ln>
            <a:extLst>
              <a:ext uri="{909E8E84-426E-40DD-AFC4-6F175D3DCCD1}">
                <a14:hiddenFill xmlns:a14="http://schemas.microsoft.com/office/drawing/2010/main">
                  <a:noFill/>
                </a14:hiddenFill>
              </a:ext>
            </a:extLst>
          </p:spPr>
          <p:txBody>
            <a:bodyPr/>
            <a:lstStyle/>
            <a:p>
              <a:endParaRPr lang="zh-CN" altLang="en-US">
                <a:latin typeface="Times New Roman" panose="02020503050405090304" pitchFamily="18" charset="0"/>
                <a:cs typeface="Times New Roman" panose="02020503050405090304" pitchFamily="18" charset="0"/>
              </a:endParaRPr>
            </a:p>
          </p:txBody>
        </p:sp>
        <p:sp>
          <p:nvSpPr>
            <p:cNvPr id="6197" name="Text Box 76"/>
            <p:cNvSpPr txBox="1">
              <a:spLocks noChangeAspect="1" noChangeArrowheads="1"/>
            </p:cNvSpPr>
            <p:nvPr/>
          </p:nvSpPr>
          <p:spPr bwMode="auto">
            <a:xfrm>
              <a:off x="3756" y="2047"/>
              <a:ext cx="230"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b="1">
                  <a:solidFill>
                    <a:schemeClr val="tx1"/>
                  </a:solidFill>
                  <a:latin typeface="Verdana" panose="020B0804030504040204" pitchFamily="34" charset="0"/>
                  <a:ea typeface="幼圆" panose="02010509060101010101" pitchFamily="49" charset="-122"/>
                </a:defRPr>
              </a:lvl1pPr>
              <a:lvl2pPr marL="742950" indent="-285750" eaLnBrk="0" hangingPunct="0">
                <a:defRPr sz="2800" b="1">
                  <a:solidFill>
                    <a:schemeClr val="tx1"/>
                  </a:solidFill>
                  <a:latin typeface="Verdana" panose="020B0804030504040204" pitchFamily="34" charset="0"/>
                  <a:ea typeface="幼圆" panose="02010509060101010101" pitchFamily="49" charset="-122"/>
                </a:defRPr>
              </a:lvl2pPr>
              <a:lvl3pPr marL="1143000" indent="-228600" eaLnBrk="0" hangingPunct="0">
                <a:defRPr sz="2800" b="1">
                  <a:solidFill>
                    <a:schemeClr val="tx1"/>
                  </a:solidFill>
                  <a:latin typeface="Verdana" panose="020B0804030504040204" pitchFamily="34" charset="0"/>
                  <a:ea typeface="幼圆" panose="02010509060101010101" pitchFamily="49" charset="-122"/>
                </a:defRPr>
              </a:lvl3pPr>
              <a:lvl4pPr marL="1600200" indent="-228600" eaLnBrk="0" hangingPunct="0">
                <a:defRPr sz="2800" b="1">
                  <a:solidFill>
                    <a:schemeClr val="tx1"/>
                  </a:solidFill>
                  <a:latin typeface="Verdana" panose="020B0804030504040204" pitchFamily="34" charset="0"/>
                  <a:ea typeface="幼圆" panose="02010509060101010101" pitchFamily="49" charset="-122"/>
                </a:defRPr>
              </a:lvl4pPr>
              <a:lvl5pPr marL="2057400" indent="-228600" eaLnBrk="0" hangingPunct="0">
                <a:defRPr sz="2800" b="1">
                  <a:solidFill>
                    <a:schemeClr val="tx1"/>
                  </a:solidFill>
                  <a:latin typeface="Verdana" panose="020B0804030504040204" pitchFamily="34" charset="0"/>
                  <a:ea typeface="幼圆" panose="02010509060101010101" pitchFamily="49" charset="-122"/>
                </a:defRPr>
              </a:lvl5pPr>
              <a:lvl6pPr marL="25146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6pPr>
              <a:lvl7pPr marL="29718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7pPr>
              <a:lvl8pPr marL="34290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8pPr>
              <a:lvl9pPr marL="38862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9pPr>
            </a:lstStyle>
            <a:p>
              <a:pPr algn="l" eaLnBrk="1" hangingPunct="1"/>
              <a:r>
                <a:rPr lang="en-US" altLang="zh-CN" sz="2000" i="1">
                  <a:latin typeface="Times New Roman" panose="02020503050405090304" pitchFamily="18" charset="0"/>
                  <a:ea typeface="华文楷体" panose="02010600040101010101" pitchFamily="2" charset="-122"/>
                  <a:cs typeface="Times New Roman" panose="02020503050405090304" pitchFamily="18" charset="0"/>
                </a:rPr>
                <a:t>I</a:t>
              </a:r>
              <a:r>
                <a:rPr lang="en-US" altLang="zh-CN" sz="2000" baseline="-25000">
                  <a:latin typeface="Times New Roman" panose="02020503050405090304" pitchFamily="18" charset="0"/>
                  <a:ea typeface="华文楷体" panose="02010600040101010101" pitchFamily="2" charset="-122"/>
                  <a:cs typeface="Times New Roman" panose="02020503050405090304" pitchFamily="18" charset="0"/>
                </a:rPr>
                <a:t>3</a:t>
              </a:r>
              <a:endParaRPr lang="en-US" altLang="zh-CN" sz="2000" baseline="-25000">
                <a:latin typeface="Times New Roman" panose="02020503050405090304" pitchFamily="18" charset="0"/>
                <a:ea typeface="华文楷体" panose="02010600040101010101" pitchFamily="2" charset="-122"/>
                <a:cs typeface="Times New Roman" panose="02020503050405090304" pitchFamily="18" charset="0"/>
              </a:endParaRPr>
            </a:p>
          </p:txBody>
        </p:sp>
      </p:grpSp>
      <p:grpSp>
        <p:nvGrpSpPr>
          <p:cNvPr id="8" name="Group 97"/>
          <p:cNvGrpSpPr/>
          <p:nvPr/>
        </p:nvGrpSpPr>
        <p:grpSpPr bwMode="auto">
          <a:xfrm>
            <a:off x="9018588" y="3294063"/>
            <a:ext cx="309562" cy="400050"/>
            <a:chOff x="4721" y="2075"/>
            <a:chExt cx="195" cy="252"/>
          </a:xfrm>
        </p:grpSpPr>
        <p:sp>
          <p:nvSpPr>
            <p:cNvPr id="6194" name="Oval 38"/>
            <p:cNvSpPr>
              <a:spLocks noChangeAspect="1" noChangeArrowheads="1"/>
            </p:cNvSpPr>
            <p:nvPr/>
          </p:nvSpPr>
          <p:spPr bwMode="auto">
            <a:xfrm>
              <a:off x="4798" y="2291"/>
              <a:ext cx="36" cy="36"/>
            </a:xfrm>
            <a:prstGeom prst="ellipse">
              <a:avLst/>
            </a:prstGeom>
            <a:solidFill>
              <a:schemeClr val="tx1"/>
            </a:solidFill>
            <a:ln w="9525">
              <a:solidFill>
                <a:schemeClr val="tx1"/>
              </a:solidFill>
              <a:round/>
            </a:ln>
          </p:spPr>
          <p:txBody>
            <a:bodyPr wrap="none" anchor="ctr"/>
            <a:lstStyle/>
            <a:p>
              <a:endParaRPr lang="zh-CN" altLang="en-US">
                <a:latin typeface="Times New Roman" panose="02020503050405090304" pitchFamily="18" charset="0"/>
                <a:cs typeface="Times New Roman" panose="02020503050405090304" pitchFamily="18" charset="0"/>
              </a:endParaRPr>
            </a:p>
          </p:txBody>
        </p:sp>
        <p:sp>
          <p:nvSpPr>
            <p:cNvPr id="6195" name="Rectangle 77"/>
            <p:cNvSpPr>
              <a:spLocks noChangeArrowheads="1"/>
            </p:cNvSpPr>
            <p:nvPr/>
          </p:nvSpPr>
          <p:spPr bwMode="auto">
            <a:xfrm>
              <a:off x="4721" y="2075"/>
              <a:ext cx="195"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en-US" altLang="zh-CN" sz="2000">
                  <a:latin typeface="Times New Roman" panose="02020503050405090304" pitchFamily="18" charset="0"/>
                  <a:ea typeface="华文楷体" panose="02010600040101010101" pitchFamily="2" charset="-122"/>
                  <a:cs typeface="Times New Roman" panose="02020503050405090304" pitchFamily="18" charset="0"/>
                </a:rPr>
                <a:t>b</a:t>
              </a:r>
              <a:endParaRPr lang="en-US" altLang="zh-CN" sz="2000">
                <a:latin typeface="Times New Roman" panose="02020503050405090304" pitchFamily="18" charset="0"/>
                <a:ea typeface="华文楷体" panose="02010600040101010101" pitchFamily="2" charset="-122"/>
                <a:cs typeface="Times New Roman" panose="02020503050405090304" pitchFamily="18" charset="0"/>
              </a:endParaRPr>
            </a:p>
          </p:txBody>
        </p:sp>
      </p:grpSp>
      <p:grpSp>
        <p:nvGrpSpPr>
          <p:cNvPr id="9" name="Group 95"/>
          <p:cNvGrpSpPr/>
          <p:nvPr/>
        </p:nvGrpSpPr>
        <p:grpSpPr bwMode="auto">
          <a:xfrm>
            <a:off x="7532688" y="5761038"/>
            <a:ext cx="2070100" cy="398463"/>
            <a:chOff x="3785" y="3629"/>
            <a:chExt cx="1304" cy="251"/>
          </a:xfrm>
        </p:grpSpPr>
        <p:sp>
          <p:nvSpPr>
            <p:cNvPr id="6192" name="Rectangle 78"/>
            <p:cNvSpPr>
              <a:spLocks noChangeArrowheads="1"/>
            </p:cNvSpPr>
            <p:nvPr/>
          </p:nvSpPr>
          <p:spPr bwMode="auto">
            <a:xfrm>
              <a:off x="4296" y="3629"/>
              <a:ext cx="186"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en-US" altLang="zh-CN" sz="2000">
                  <a:latin typeface="Times New Roman" panose="02020503050405090304" pitchFamily="18" charset="0"/>
                  <a:ea typeface="华文楷体" panose="02010600040101010101" pitchFamily="2" charset="-122"/>
                  <a:cs typeface="Times New Roman" panose="02020503050405090304" pitchFamily="18" charset="0"/>
                </a:rPr>
                <a:t>c</a:t>
              </a:r>
              <a:endParaRPr lang="en-US" altLang="zh-CN" sz="2000">
                <a:latin typeface="Times New Roman" panose="02020503050405090304" pitchFamily="18" charset="0"/>
                <a:ea typeface="华文楷体" panose="02010600040101010101" pitchFamily="2" charset="-122"/>
                <a:cs typeface="Times New Roman" panose="02020503050405090304" pitchFamily="18" charset="0"/>
              </a:endParaRPr>
            </a:p>
          </p:txBody>
        </p:sp>
        <p:sp>
          <p:nvSpPr>
            <p:cNvPr id="6193" name="AutoShape 79"/>
            <p:cNvSpPr>
              <a:spLocks noChangeArrowheads="1"/>
            </p:cNvSpPr>
            <p:nvPr/>
          </p:nvSpPr>
          <p:spPr bwMode="auto">
            <a:xfrm>
              <a:off x="3785" y="3629"/>
              <a:ext cx="1304" cy="85"/>
            </a:xfrm>
            <a:prstGeom prst="roundRect">
              <a:avLst>
                <a:gd name="adj" fmla="val 16667"/>
              </a:avLst>
            </a:prstGeom>
            <a:noFill/>
            <a:ln w="19050">
              <a:solidFill>
                <a:schemeClr val="tx1"/>
              </a:solidFill>
              <a:prstDash val="lgDash"/>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Times New Roman" panose="02020503050405090304" pitchFamily="18" charset="0"/>
                <a:cs typeface="Times New Roman" panose="02020503050405090304" pitchFamily="18" charset="0"/>
              </a:endParaRPr>
            </a:p>
          </p:txBody>
        </p:sp>
      </p:grpSp>
      <p:sp>
        <p:nvSpPr>
          <p:cNvPr id="27728" name="Rectangle 80"/>
          <p:cNvSpPr>
            <a:spLocks noChangeAspect="1" noChangeArrowheads="1"/>
          </p:cNvSpPr>
          <p:nvPr/>
        </p:nvSpPr>
        <p:spPr bwMode="auto">
          <a:xfrm rot="-5400000">
            <a:off x="7504112" y="4651376"/>
            <a:ext cx="517525" cy="171450"/>
          </a:xfrm>
          <a:prstGeom prst="rect">
            <a:avLst/>
          </a:prstGeom>
          <a:gradFill rotWithShape="1">
            <a:gsLst>
              <a:gs pos="0">
                <a:schemeClr val="accent1">
                  <a:gamma/>
                  <a:shade val="46275"/>
                  <a:invGamma/>
                </a:schemeClr>
              </a:gs>
              <a:gs pos="50000">
                <a:schemeClr val="accent1"/>
              </a:gs>
              <a:gs pos="100000">
                <a:schemeClr val="accent1">
                  <a:gamma/>
                  <a:shade val="46275"/>
                  <a:invGamma/>
                </a:schemeClr>
              </a:gs>
            </a:gsLst>
            <a:lin ang="5400000" scaled="1"/>
          </a:gradFill>
          <a:ln w="25400">
            <a:solidFill>
              <a:schemeClr val="tx1"/>
            </a:solidFill>
            <a:miter lim="800000"/>
          </a:ln>
          <a:effectLst/>
        </p:spPr>
        <p:txBody>
          <a:bodyPr wrap="none" anchor="ctr"/>
          <a:lstStyle/>
          <a:p>
            <a:pPr>
              <a:defRPr/>
            </a:pPr>
            <a:endParaRPr lang="zh-CN" altLang="en-US">
              <a:latin typeface="Times New Roman" panose="02020503050405090304" pitchFamily="18" charset="0"/>
              <a:cs typeface="Times New Roman" panose="02020503050405090304" pitchFamily="18" charset="0"/>
            </a:endParaRPr>
          </a:p>
        </p:txBody>
      </p:sp>
      <p:sp>
        <p:nvSpPr>
          <p:cNvPr id="6181" name="Text Box 82"/>
          <p:cNvSpPr txBox="1">
            <a:spLocks noChangeAspect="1" noChangeArrowheads="1"/>
          </p:cNvSpPr>
          <p:nvPr/>
        </p:nvSpPr>
        <p:spPr bwMode="auto">
          <a:xfrm>
            <a:off x="10053638" y="4051300"/>
            <a:ext cx="434975"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b="1">
                <a:solidFill>
                  <a:schemeClr val="tx1"/>
                </a:solidFill>
                <a:latin typeface="Verdana" panose="020B0804030504040204" pitchFamily="34" charset="0"/>
                <a:ea typeface="幼圆" panose="02010509060101010101" pitchFamily="49" charset="-122"/>
              </a:defRPr>
            </a:lvl1pPr>
            <a:lvl2pPr marL="742950" indent="-285750" eaLnBrk="0" hangingPunct="0">
              <a:defRPr sz="2800" b="1">
                <a:solidFill>
                  <a:schemeClr val="tx1"/>
                </a:solidFill>
                <a:latin typeface="Verdana" panose="020B0804030504040204" pitchFamily="34" charset="0"/>
                <a:ea typeface="幼圆" panose="02010509060101010101" pitchFamily="49" charset="-122"/>
              </a:defRPr>
            </a:lvl2pPr>
            <a:lvl3pPr marL="1143000" indent="-228600" eaLnBrk="0" hangingPunct="0">
              <a:defRPr sz="2800" b="1">
                <a:solidFill>
                  <a:schemeClr val="tx1"/>
                </a:solidFill>
                <a:latin typeface="Verdana" panose="020B0804030504040204" pitchFamily="34" charset="0"/>
                <a:ea typeface="幼圆" panose="02010509060101010101" pitchFamily="49" charset="-122"/>
              </a:defRPr>
            </a:lvl3pPr>
            <a:lvl4pPr marL="1600200" indent="-228600" eaLnBrk="0" hangingPunct="0">
              <a:defRPr sz="2800" b="1">
                <a:solidFill>
                  <a:schemeClr val="tx1"/>
                </a:solidFill>
                <a:latin typeface="Verdana" panose="020B0804030504040204" pitchFamily="34" charset="0"/>
                <a:ea typeface="幼圆" panose="02010509060101010101" pitchFamily="49" charset="-122"/>
              </a:defRPr>
            </a:lvl4pPr>
            <a:lvl5pPr marL="2057400" indent="-228600" eaLnBrk="0" hangingPunct="0">
              <a:defRPr sz="2800" b="1">
                <a:solidFill>
                  <a:schemeClr val="tx1"/>
                </a:solidFill>
                <a:latin typeface="Verdana" panose="020B0804030504040204" pitchFamily="34" charset="0"/>
                <a:ea typeface="幼圆" panose="02010509060101010101" pitchFamily="49" charset="-122"/>
              </a:defRPr>
            </a:lvl5pPr>
            <a:lvl6pPr marL="25146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6pPr>
            <a:lvl7pPr marL="29718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7pPr>
            <a:lvl8pPr marL="34290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8pPr>
            <a:lvl9pPr marL="38862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9pPr>
          </a:lstStyle>
          <a:p>
            <a:pPr algn="l" eaLnBrk="1" hangingPunct="1"/>
            <a:r>
              <a:rPr lang="en-US" altLang="zh-CN" sz="2000" i="1">
                <a:latin typeface="Times New Roman" panose="02020503050405090304" pitchFamily="18" charset="0"/>
                <a:ea typeface="华文楷体" panose="02010600040101010101" pitchFamily="2" charset="-122"/>
                <a:cs typeface="Times New Roman" panose="02020503050405090304" pitchFamily="18" charset="0"/>
              </a:rPr>
              <a:t>R</a:t>
            </a:r>
            <a:r>
              <a:rPr lang="en-US" altLang="zh-CN" sz="2000" baseline="-25000">
                <a:latin typeface="Times New Roman" panose="02020503050405090304" pitchFamily="18" charset="0"/>
                <a:ea typeface="华文楷体" panose="02010600040101010101" pitchFamily="2" charset="-122"/>
                <a:cs typeface="Times New Roman" panose="02020503050405090304" pitchFamily="18" charset="0"/>
              </a:rPr>
              <a:t>5</a:t>
            </a:r>
            <a:endParaRPr lang="en-US" altLang="zh-CN" sz="2000" baseline="-25000">
              <a:latin typeface="Times New Roman" panose="02020503050405090304" pitchFamily="18" charset="0"/>
              <a:ea typeface="华文楷体" panose="02010600040101010101" pitchFamily="2" charset="-122"/>
              <a:cs typeface="Times New Roman" panose="02020503050405090304" pitchFamily="18" charset="0"/>
            </a:endParaRPr>
          </a:p>
        </p:txBody>
      </p:sp>
      <p:sp>
        <p:nvSpPr>
          <p:cNvPr id="27740" name="Rectangle 92"/>
          <p:cNvSpPr>
            <a:spLocks noChangeArrowheads="1"/>
          </p:cNvSpPr>
          <p:nvPr/>
        </p:nvSpPr>
        <p:spPr bwMode="auto">
          <a:xfrm>
            <a:off x="1955800" y="1808163"/>
            <a:ext cx="82359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450850" indent="-450850" algn="l"/>
            <a:r>
              <a:rPr lang="en-US" altLang="zh-CN">
                <a:latin typeface="Times New Roman" panose="02020503050405090304" pitchFamily="18" charset="0"/>
                <a:cs typeface="Times New Roman" panose="02020503050405090304" pitchFamily="18" charset="0"/>
              </a:rPr>
              <a:t>⑴ </a:t>
            </a:r>
            <a:r>
              <a:rPr lang="zh-CN" altLang="en-US">
                <a:latin typeface="Times New Roman" panose="02020503050405090304" pitchFamily="18" charset="0"/>
                <a:cs typeface="Times New Roman" panose="02020503050405090304" pitchFamily="18" charset="0"/>
              </a:rPr>
              <a:t>标出各支路电流的参考方向。支路数</a:t>
            </a:r>
            <a:r>
              <a:rPr lang="en-US" altLang="zh-CN">
                <a:latin typeface="Times New Roman" panose="02020503050405090304" pitchFamily="18" charset="0"/>
                <a:cs typeface="Times New Roman" panose="02020503050405090304" pitchFamily="18" charset="0"/>
              </a:rPr>
              <a:t>b(=5)</a:t>
            </a:r>
            <a:endParaRPr lang="en-US" altLang="zh-CN">
              <a:latin typeface="Times New Roman" panose="02020503050405090304" pitchFamily="18" charset="0"/>
              <a:cs typeface="Times New Roman" panose="02020503050405090304" pitchFamily="18" charset="0"/>
            </a:endParaRPr>
          </a:p>
        </p:txBody>
      </p:sp>
      <p:sp>
        <p:nvSpPr>
          <p:cNvPr id="27742" name="Rectangle 94"/>
          <p:cNvSpPr>
            <a:spLocks noChangeArrowheads="1"/>
          </p:cNvSpPr>
          <p:nvPr/>
        </p:nvSpPr>
        <p:spPr bwMode="auto">
          <a:xfrm>
            <a:off x="1955800" y="2349500"/>
            <a:ext cx="832643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450850" indent="-450850" algn="l"/>
            <a:r>
              <a:rPr lang="en-US" altLang="zh-CN">
                <a:latin typeface="Times New Roman" panose="02020503050405090304" pitchFamily="18" charset="0"/>
                <a:cs typeface="Times New Roman" panose="02020503050405090304" pitchFamily="18" charset="0"/>
              </a:rPr>
              <a:t>⑵ </a:t>
            </a:r>
            <a:r>
              <a:rPr lang="zh-CN" altLang="en-US">
                <a:latin typeface="Times New Roman" panose="02020503050405090304" pitchFamily="18" charset="0"/>
                <a:cs typeface="Times New Roman" panose="02020503050405090304" pitchFamily="18" charset="0"/>
              </a:rPr>
              <a:t>列结点的</a:t>
            </a:r>
            <a:r>
              <a:rPr lang="en-US" altLang="zh-CN">
                <a:latin typeface="Times New Roman" panose="02020503050405090304" pitchFamily="18" charset="0"/>
                <a:cs typeface="Times New Roman" panose="02020503050405090304" pitchFamily="18" charset="0"/>
              </a:rPr>
              <a:t>KCL</a:t>
            </a:r>
            <a:r>
              <a:rPr lang="zh-CN" altLang="en-US">
                <a:latin typeface="Times New Roman" panose="02020503050405090304" pitchFamily="18" charset="0"/>
                <a:cs typeface="Times New Roman" panose="02020503050405090304" pitchFamily="18" charset="0"/>
              </a:rPr>
              <a:t>电流方程式。结点数</a:t>
            </a:r>
            <a:r>
              <a:rPr lang="en-US" altLang="zh-CN">
                <a:latin typeface="Times New Roman" panose="02020503050405090304" pitchFamily="18" charset="0"/>
                <a:cs typeface="Times New Roman" panose="02020503050405090304" pitchFamily="18" charset="0"/>
              </a:rPr>
              <a:t>n(=3) </a:t>
            </a:r>
            <a:r>
              <a:rPr lang="zh-CN" altLang="en-US">
                <a:latin typeface="Times New Roman" panose="02020503050405090304" pitchFamily="18" charset="0"/>
                <a:cs typeface="Times New Roman" panose="02020503050405090304" pitchFamily="18" charset="0"/>
              </a:rPr>
              <a:t>，则可建立 </a:t>
            </a:r>
            <a:r>
              <a:rPr lang="en-US" altLang="zh-CN">
                <a:latin typeface="Times New Roman" panose="02020503050405090304" pitchFamily="18" charset="0"/>
                <a:cs typeface="Times New Roman" panose="02020503050405090304" pitchFamily="18" charset="0"/>
              </a:rPr>
              <a:t>(n-1) </a:t>
            </a:r>
            <a:r>
              <a:rPr lang="zh-CN" altLang="en-US">
                <a:latin typeface="Times New Roman" panose="02020503050405090304" pitchFamily="18" charset="0"/>
                <a:cs typeface="Times New Roman" panose="02020503050405090304" pitchFamily="18" charset="0"/>
              </a:rPr>
              <a:t>个独立方程式。</a:t>
            </a:r>
            <a:endParaRPr lang="zh-CN" altLang="en-US">
              <a:latin typeface="Times New Roman" panose="02020503050405090304" pitchFamily="18" charset="0"/>
              <a:cs typeface="Times New Roman" panose="02020503050405090304" pitchFamily="18" charset="0"/>
            </a:endParaRPr>
          </a:p>
        </p:txBody>
      </p:sp>
      <p:sp>
        <p:nvSpPr>
          <p:cNvPr id="27746" name="Rectangle 98"/>
          <p:cNvSpPr>
            <a:spLocks noChangeArrowheads="1"/>
          </p:cNvSpPr>
          <p:nvPr/>
        </p:nvSpPr>
        <p:spPr bwMode="auto">
          <a:xfrm>
            <a:off x="2405063" y="3270250"/>
            <a:ext cx="74168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zh-CN" altLang="en-US">
                <a:latin typeface="Times New Roman" panose="02020503050405090304" pitchFamily="18" charset="0"/>
                <a:cs typeface="Times New Roman" panose="02020503050405090304" pitchFamily="18" charset="0"/>
              </a:rPr>
              <a:t>结点</a:t>
            </a:r>
            <a:r>
              <a:rPr lang="en-US" altLang="zh-CN">
                <a:latin typeface="Times New Roman" panose="02020503050405090304" pitchFamily="18" charset="0"/>
                <a:cs typeface="Times New Roman" panose="02020503050405090304" pitchFamily="18" charset="0"/>
              </a:rPr>
              <a:t>a</a:t>
            </a:r>
            <a:endParaRPr lang="en-US" altLang="zh-CN">
              <a:latin typeface="Times New Roman" panose="02020503050405090304" pitchFamily="18" charset="0"/>
              <a:cs typeface="Times New Roman" panose="02020503050405090304" pitchFamily="18" charset="0"/>
            </a:endParaRPr>
          </a:p>
        </p:txBody>
      </p:sp>
      <p:graphicFrame>
        <p:nvGraphicFramePr>
          <p:cNvPr id="27747" name="Object 99"/>
          <p:cNvGraphicFramePr>
            <a:graphicFrameLocks noChangeAspect="1"/>
          </p:cNvGraphicFramePr>
          <p:nvPr/>
        </p:nvGraphicFramePr>
        <p:xfrm>
          <a:off x="2468563" y="3833813"/>
          <a:ext cx="3492500" cy="431800"/>
        </p:xfrm>
        <a:graphic>
          <a:graphicData uri="http://schemas.openxmlformats.org/presentationml/2006/ole">
            <mc:AlternateContent xmlns:mc="http://schemas.openxmlformats.org/markup-compatibility/2006">
              <mc:Choice xmlns:v="urn:schemas-microsoft-com:vml" Requires="v">
                <p:oleObj spid="_x0000_s92" name="Equation" r:id="rId1" imgW="3492500" imgH="431800" progId="Equation.DSMT4">
                  <p:embed/>
                </p:oleObj>
              </mc:Choice>
              <mc:Fallback>
                <p:oleObj name="Equation" r:id="rId1" imgW="3492500" imgH="431800" progId="Equation.DSMT4">
                  <p:embed/>
                  <p:pic>
                    <p:nvPicPr>
                      <p:cNvPr id="0" name="Object 9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68563" y="3833813"/>
                        <a:ext cx="3492500"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7748" name="Rectangle 100"/>
          <p:cNvSpPr>
            <a:spLocks noChangeArrowheads="1"/>
          </p:cNvSpPr>
          <p:nvPr/>
        </p:nvSpPr>
        <p:spPr bwMode="auto">
          <a:xfrm>
            <a:off x="2405063" y="4284663"/>
            <a:ext cx="75438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zh-CN" altLang="en-US">
                <a:latin typeface="Times New Roman" panose="02020503050405090304" pitchFamily="18" charset="0"/>
                <a:cs typeface="Times New Roman" panose="02020503050405090304" pitchFamily="18" charset="0"/>
              </a:rPr>
              <a:t>结点</a:t>
            </a:r>
            <a:r>
              <a:rPr lang="en-US" altLang="zh-CN">
                <a:latin typeface="Times New Roman" panose="02020503050405090304" pitchFamily="18" charset="0"/>
                <a:cs typeface="Times New Roman" panose="02020503050405090304" pitchFamily="18" charset="0"/>
              </a:rPr>
              <a:t>b</a:t>
            </a:r>
            <a:endParaRPr lang="en-US" altLang="zh-CN">
              <a:latin typeface="Times New Roman" panose="02020503050405090304" pitchFamily="18" charset="0"/>
              <a:cs typeface="Times New Roman" panose="02020503050405090304" pitchFamily="18" charset="0"/>
            </a:endParaRPr>
          </a:p>
        </p:txBody>
      </p:sp>
      <p:graphicFrame>
        <p:nvGraphicFramePr>
          <p:cNvPr id="27749" name="Object 101"/>
          <p:cNvGraphicFramePr>
            <a:graphicFrameLocks noChangeAspect="1"/>
          </p:cNvGraphicFramePr>
          <p:nvPr/>
        </p:nvGraphicFramePr>
        <p:xfrm>
          <a:off x="2417763" y="4868863"/>
          <a:ext cx="3543300" cy="431800"/>
        </p:xfrm>
        <a:graphic>
          <a:graphicData uri="http://schemas.openxmlformats.org/presentationml/2006/ole">
            <mc:AlternateContent xmlns:mc="http://schemas.openxmlformats.org/markup-compatibility/2006">
              <mc:Choice xmlns:v="urn:schemas-microsoft-com:vml" Requires="v">
                <p:oleObj spid="_x0000_s10" name="Equation" r:id="rId3" imgW="3543300" imgH="431800" progId="Equation.DSMT4">
                  <p:embed/>
                </p:oleObj>
              </mc:Choice>
              <mc:Fallback>
                <p:oleObj name="Equation" r:id="rId3" imgW="3543300" imgH="431800" progId="Equation.DSMT4">
                  <p:embed/>
                  <p:pic>
                    <p:nvPicPr>
                      <p:cNvPr id="0" name="Object 10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17763" y="4868863"/>
                        <a:ext cx="3543300"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7750" name="Object 102"/>
          <p:cNvGraphicFramePr>
            <a:graphicFrameLocks noChangeAspect="1"/>
          </p:cNvGraphicFramePr>
          <p:nvPr/>
        </p:nvGraphicFramePr>
        <p:xfrm>
          <a:off x="2495550" y="5607050"/>
          <a:ext cx="2794000" cy="431800"/>
        </p:xfrm>
        <a:graphic>
          <a:graphicData uri="http://schemas.openxmlformats.org/presentationml/2006/ole">
            <mc:AlternateContent xmlns:mc="http://schemas.openxmlformats.org/markup-compatibility/2006">
              <mc:Choice xmlns:v="urn:schemas-microsoft-com:vml" Requires="v">
                <p:oleObj spid="_x0000_s11" name="Equation" r:id="rId5" imgW="2794000" imgH="431800" progId="Equation.DSMT4">
                  <p:embed/>
                </p:oleObj>
              </mc:Choice>
              <mc:Fallback>
                <p:oleObj name="Equation" r:id="rId5" imgW="2794000" imgH="431800" progId="Equation.DSMT4">
                  <p:embed/>
                  <p:pic>
                    <p:nvPicPr>
                      <p:cNvPr id="0" name="Object 10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95550" y="5607050"/>
                        <a:ext cx="2794000"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3" name="Group 105"/>
          <p:cNvGrpSpPr/>
          <p:nvPr/>
        </p:nvGrpSpPr>
        <p:grpSpPr bwMode="auto">
          <a:xfrm>
            <a:off x="2451100" y="5634038"/>
            <a:ext cx="2879725" cy="404812"/>
            <a:chOff x="527" y="3521"/>
            <a:chExt cx="1814" cy="255"/>
          </a:xfrm>
        </p:grpSpPr>
        <p:sp>
          <p:nvSpPr>
            <p:cNvPr id="6190" name="Line 103"/>
            <p:cNvSpPr>
              <a:spLocks noChangeShapeType="1"/>
            </p:cNvSpPr>
            <p:nvPr/>
          </p:nvSpPr>
          <p:spPr bwMode="auto">
            <a:xfrm flipV="1">
              <a:off x="527" y="3521"/>
              <a:ext cx="1814" cy="255"/>
            </a:xfrm>
            <a:prstGeom prst="line">
              <a:avLst/>
            </a:prstGeom>
            <a:noFill/>
            <a:ln w="28575">
              <a:solidFill>
                <a:srgbClr val="FF0000"/>
              </a:solidFill>
              <a:round/>
            </a:ln>
            <a:extLst>
              <a:ext uri="{909E8E84-426E-40DD-AFC4-6F175D3DCCD1}">
                <a14:hiddenFill xmlns:a14="http://schemas.microsoft.com/office/drawing/2010/main">
                  <a:noFill/>
                </a14:hiddenFill>
              </a:ext>
            </a:extLst>
          </p:spPr>
          <p:txBody>
            <a:bodyPr/>
            <a:lstStyle/>
            <a:p>
              <a:endParaRPr lang="zh-CN" altLang="en-US">
                <a:latin typeface="Times New Roman" panose="02020503050405090304" pitchFamily="18" charset="0"/>
                <a:cs typeface="Times New Roman" panose="02020503050405090304" pitchFamily="18" charset="0"/>
              </a:endParaRPr>
            </a:p>
          </p:txBody>
        </p:sp>
        <p:sp>
          <p:nvSpPr>
            <p:cNvPr id="6191" name="Line 104"/>
            <p:cNvSpPr>
              <a:spLocks noChangeShapeType="1"/>
            </p:cNvSpPr>
            <p:nvPr/>
          </p:nvSpPr>
          <p:spPr bwMode="auto">
            <a:xfrm>
              <a:off x="527" y="3521"/>
              <a:ext cx="1814" cy="255"/>
            </a:xfrm>
            <a:prstGeom prst="line">
              <a:avLst/>
            </a:prstGeom>
            <a:noFill/>
            <a:ln w="28575">
              <a:solidFill>
                <a:srgbClr val="FF0000"/>
              </a:solidFill>
              <a:round/>
            </a:ln>
            <a:extLst>
              <a:ext uri="{909E8E84-426E-40DD-AFC4-6F175D3DCCD1}">
                <a14:hiddenFill xmlns:a14="http://schemas.microsoft.com/office/drawing/2010/main">
                  <a:noFill/>
                </a14:hiddenFill>
              </a:ext>
            </a:extLst>
          </p:spPr>
          <p:txBody>
            <a:bodyPr/>
            <a:lstStyle/>
            <a:p>
              <a:endParaRPr lang="zh-CN" altLang="en-US">
                <a:latin typeface="Times New Roman" panose="02020503050405090304" pitchFamily="18" charset="0"/>
                <a:cs typeface="Times New Roman" panose="02020503050405090304" pitchFamily="18" charset="0"/>
              </a:endParaRPr>
            </a:p>
          </p:txBody>
        </p:sp>
      </p:grpSp>
      <p:sp>
        <p:nvSpPr>
          <p:cNvPr id="14" name="灯片编号占位符 13"/>
          <p:cNvSpPr>
            <a:spLocks noGrp="1"/>
          </p:cNvSpPr>
          <p:nvPr>
            <p:ph type="sldNum" sz="quarter" idx="12"/>
            <p:custDataLst>
              <p:tags r:id="rId7"/>
            </p:custDataLst>
          </p:nvPr>
        </p:nvSpPr>
        <p:spPr/>
        <p:txBody>
          <a:bodyPr/>
          <a:lstStyle/>
          <a:p>
            <a:fld id="{6D22F896-40B5-4ADD-8801-0D06FADFA095}" type="slidenum">
              <a:rPr lang="en-US" dirty="0"/>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7740"/>
                                        </p:tgtEl>
                                        <p:attrNameLst>
                                          <p:attrName>style.visibility</p:attrName>
                                        </p:attrNameLst>
                                      </p:cBhvr>
                                      <p:to>
                                        <p:strVal val="visible"/>
                                      </p:to>
                                    </p:set>
                                    <p:animEffect transition="in" filter="wipe(left)">
                                      <p:cBhvr>
                                        <p:cTn id="7" dur="500"/>
                                        <p:tgtEl>
                                          <p:spTgt spid="27740"/>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left)">
                                      <p:cBhvr>
                                        <p:cTn id="11" dur="500"/>
                                        <p:tgtEl>
                                          <p:spTgt spid="2"/>
                                        </p:tgtEl>
                                      </p:cBhvr>
                                    </p:animEffect>
                                  </p:childTnLst>
                                </p:cTn>
                              </p:par>
                            </p:childTnLst>
                          </p:cTn>
                        </p:par>
                        <p:par>
                          <p:cTn id="12" fill="hold">
                            <p:stCondLst>
                              <p:cond delay="1000"/>
                            </p:stCondLst>
                            <p:childTnLst>
                              <p:par>
                                <p:cTn id="13" presetID="22" presetClass="entr" presetSubtype="4"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down)">
                                      <p:cBhvr>
                                        <p:cTn id="15" dur="500"/>
                                        <p:tgtEl>
                                          <p:spTgt spid="4"/>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wipe(left)">
                                      <p:cBhvr>
                                        <p:cTn id="19" dur="500"/>
                                        <p:tgtEl>
                                          <p:spTgt spid="7"/>
                                        </p:tgtEl>
                                      </p:cBhvr>
                                    </p:animEffect>
                                  </p:childTnLst>
                                </p:cTn>
                              </p:par>
                            </p:childTnLst>
                          </p:cTn>
                        </p:par>
                        <p:par>
                          <p:cTn id="20" fill="hold">
                            <p:stCondLst>
                              <p:cond delay="2000"/>
                            </p:stCondLst>
                            <p:childTnLst>
                              <p:par>
                                <p:cTn id="21" presetID="22" presetClass="entr" presetSubtype="1" fill="hold" nodeType="after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wipe(up)">
                                      <p:cBhvr>
                                        <p:cTn id="23" dur="500"/>
                                        <p:tgtEl>
                                          <p:spTgt spid="5"/>
                                        </p:tgtEl>
                                      </p:cBhvr>
                                    </p:animEffect>
                                  </p:childTnLst>
                                </p:cTn>
                              </p:par>
                            </p:childTnLst>
                          </p:cTn>
                        </p:par>
                        <p:par>
                          <p:cTn id="24" fill="hold">
                            <p:stCondLst>
                              <p:cond delay="2500"/>
                            </p:stCondLst>
                            <p:childTnLst>
                              <p:par>
                                <p:cTn id="25" presetID="22" presetClass="entr" presetSubtype="8" fill="hold" nodeType="after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wipe(left)">
                                      <p:cBhvr>
                                        <p:cTn id="27" dur="500"/>
                                        <p:tgtEl>
                                          <p:spTgt spid="3"/>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grpId="0" nodeType="clickEffect">
                                  <p:stCondLst>
                                    <p:cond delay="0"/>
                                  </p:stCondLst>
                                  <p:childTnLst>
                                    <p:set>
                                      <p:cBhvr>
                                        <p:cTn id="31" dur="1" fill="hold">
                                          <p:stCondLst>
                                            <p:cond delay="0"/>
                                          </p:stCondLst>
                                        </p:cTn>
                                        <p:tgtEl>
                                          <p:spTgt spid="27742"/>
                                        </p:tgtEl>
                                        <p:attrNameLst>
                                          <p:attrName>style.visibility</p:attrName>
                                        </p:attrNameLst>
                                      </p:cBhvr>
                                      <p:to>
                                        <p:strVal val="visible"/>
                                      </p:to>
                                    </p:set>
                                    <p:animEffect transition="in" filter="wipe(up)">
                                      <p:cBhvr>
                                        <p:cTn id="32" dur="500"/>
                                        <p:tgtEl>
                                          <p:spTgt spid="27742"/>
                                        </p:tgtEl>
                                      </p:cBhvr>
                                    </p:animEffect>
                                  </p:childTnLst>
                                </p:cTn>
                              </p:par>
                            </p:childTnLst>
                          </p:cTn>
                        </p:par>
                        <p:par>
                          <p:cTn id="33" fill="hold">
                            <p:stCondLst>
                              <p:cond delay="500"/>
                            </p:stCondLst>
                            <p:childTnLst>
                              <p:par>
                                <p:cTn id="34" presetID="22" presetClass="entr" presetSubtype="8" fill="hold" nodeType="afterEffect">
                                  <p:stCondLst>
                                    <p:cond delay="0"/>
                                  </p:stCondLst>
                                  <p:childTnLst>
                                    <p:set>
                                      <p:cBhvr>
                                        <p:cTn id="35" dur="1" fill="hold">
                                          <p:stCondLst>
                                            <p:cond delay="0"/>
                                          </p:stCondLst>
                                        </p:cTn>
                                        <p:tgtEl>
                                          <p:spTgt spid="6"/>
                                        </p:tgtEl>
                                        <p:attrNameLst>
                                          <p:attrName>style.visibility</p:attrName>
                                        </p:attrNameLst>
                                      </p:cBhvr>
                                      <p:to>
                                        <p:strVal val="visible"/>
                                      </p:to>
                                    </p:set>
                                    <p:animEffect transition="in" filter="wipe(left)">
                                      <p:cBhvr>
                                        <p:cTn id="36" dur="500"/>
                                        <p:tgtEl>
                                          <p:spTgt spid="6"/>
                                        </p:tgtEl>
                                      </p:cBhvr>
                                    </p:animEffect>
                                  </p:childTnLst>
                                </p:cTn>
                              </p:par>
                            </p:childTnLst>
                          </p:cTn>
                        </p:par>
                        <p:par>
                          <p:cTn id="37" fill="hold">
                            <p:stCondLst>
                              <p:cond delay="1000"/>
                            </p:stCondLst>
                            <p:childTnLst>
                              <p:par>
                                <p:cTn id="38" presetID="22" presetClass="entr" presetSubtype="8" fill="hold" nodeType="afterEffect">
                                  <p:stCondLst>
                                    <p:cond delay="0"/>
                                  </p:stCondLst>
                                  <p:childTnLst>
                                    <p:set>
                                      <p:cBhvr>
                                        <p:cTn id="39" dur="1" fill="hold">
                                          <p:stCondLst>
                                            <p:cond delay="0"/>
                                          </p:stCondLst>
                                        </p:cTn>
                                        <p:tgtEl>
                                          <p:spTgt spid="8"/>
                                        </p:tgtEl>
                                        <p:attrNameLst>
                                          <p:attrName>style.visibility</p:attrName>
                                        </p:attrNameLst>
                                      </p:cBhvr>
                                      <p:to>
                                        <p:strVal val="visible"/>
                                      </p:to>
                                    </p:set>
                                    <p:animEffect transition="in" filter="wipe(left)">
                                      <p:cBhvr>
                                        <p:cTn id="40" dur="500"/>
                                        <p:tgtEl>
                                          <p:spTgt spid="8"/>
                                        </p:tgtEl>
                                      </p:cBhvr>
                                    </p:animEffect>
                                  </p:childTnLst>
                                </p:cTn>
                              </p:par>
                            </p:childTnLst>
                          </p:cTn>
                        </p:par>
                        <p:par>
                          <p:cTn id="41" fill="hold">
                            <p:stCondLst>
                              <p:cond delay="1500"/>
                            </p:stCondLst>
                            <p:childTnLst>
                              <p:par>
                                <p:cTn id="42" presetID="22" presetClass="entr" presetSubtype="1" fill="hold" nodeType="afterEffect">
                                  <p:stCondLst>
                                    <p:cond delay="0"/>
                                  </p:stCondLst>
                                  <p:childTnLst>
                                    <p:set>
                                      <p:cBhvr>
                                        <p:cTn id="43" dur="1" fill="hold">
                                          <p:stCondLst>
                                            <p:cond delay="0"/>
                                          </p:stCondLst>
                                        </p:cTn>
                                        <p:tgtEl>
                                          <p:spTgt spid="9"/>
                                        </p:tgtEl>
                                        <p:attrNameLst>
                                          <p:attrName>style.visibility</p:attrName>
                                        </p:attrNameLst>
                                      </p:cBhvr>
                                      <p:to>
                                        <p:strVal val="visible"/>
                                      </p:to>
                                    </p:set>
                                    <p:animEffect transition="in" filter="wipe(up)">
                                      <p:cBhvr>
                                        <p:cTn id="44" dur="500"/>
                                        <p:tgtEl>
                                          <p:spTgt spid="9"/>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grpId="0" nodeType="clickEffect">
                                  <p:stCondLst>
                                    <p:cond delay="0"/>
                                  </p:stCondLst>
                                  <p:childTnLst>
                                    <p:set>
                                      <p:cBhvr>
                                        <p:cTn id="48" dur="1" fill="hold">
                                          <p:stCondLst>
                                            <p:cond delay="0"/>
                                          </p:stCondLst>
                                        </p:cTn>
                                        <p:tgtEl>
                                          <p:spTgt spid="27746"/>
                                        </p:tgtEl>
                                        <p:attrNameLst>
                                          <p:attrName>style.visibility</p:attrName>
                                        </p:attrNameLst>
                                      </p:cBhvr>
                                      <p:to>
                                        <p:strVal val="visible"/>
                                      </p:to>
                                    </p:set>
                                    <p:animEffect transition="in" filter="wipe(left)">
                                      <p:cBhvr>
                                        <p:cTn id="49" dur="500"/>
                                        <p:tgtEl>
                                          <p:spTgt spid="27746"/>
                                        </p:tgtEl>
                                      </p:cBhvr>
                                    </p:animEffect>
                                  </p:childTnLst>
                                </p:cTn>
                              </p:par>
                            </p:childTnLst>
                          </p:cTn>
                        </p:par>
                        <p:par>
                          <p:cTn id="50" fill="hold">
                            <p:stCondLst>
                              <p:cond delay="500"/>
                            </p:stCondLst>
                            <p:childTnLst>
                              <p:par>
                                <p:cTn id="51" presetID="22" presetClass="entr" presetSubtype="8" fill="hold" nodeType="afterEffect">
                                  <p:stCondLst>
                                    <p:cond delay="0"/>
                                  </p:stCondLst>
                                  <p:childTnLst>
                                    <p:set>
                                      <p:cBhvr>
                                        <p:cTn id="52" dur="1" fill="hold">
                                          <p:stCondLst>
                                            <p:cond delay="0"/>
                                          </p:stCondLst>
                                        </p:cTn>
                                        <p:tgtEl>
                                          <p:spTgt spid="27747"/>
                                        </p:tgtEl>
                                        <p:attrNameLst>
                                          <p:attrName>style.visibility</p:attrName>
                                        </p:attrNameLst>
                                      </p:cBhvr>
                                      <p:to>
                                        <p:strVal val="visible"/>
                                      </p:to>
                                    </p:set>
                                    <p:animEffect transition="in" filter="wipe(left)">
                                      <p:cBhvr>
                                        <p:cTn id="53" dur="500"/>
                                        <p:tgtEl>
                                          <p:spTgt spid="27747"/>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8" fill="hold" grpId="0" nodeType="clickEffect">
                                  <p:stCondLst>
                                    <p:cond delay="0"/>
                                  </p:stCondLst>
                                  <p:childTnLst>
                                    <p:set>
                                      <p:cBhvr>
                                        <p:cTn id="57" dur="1" fill="hold">
                                          <p:stCondLst>
                                            <p:cond delay="0"/>
                                          </p:stCondLst>
                                        </p:cTn>
                                        <p:tgtEl>
                                          <p:spTgt spid="27748"/>
                                        </p:tgtEl>
                                        <p:attrNameLst>
                                          <p:attrName>style.visibility</p:attrName>
                                        </p:attrNameLst>
                                      </p:cBhvr>
                                      <p:to>
                                        <p:strVal val="visible"/>
                                      </p:to>
                                    </p:set>
                                    <p:animEffect transition="in" filter="wipe(left)">
                                      <p:cBhvr>
                                        <p:cTn id="58" dur="500"/>
                                        <p:tgtEl>
                                          <p:spTgt spid="27748"/>
                                        </p:tgtEl>
                                      </p:cBhvr>
                                    </p:animEffect>
                                  </p:childTnLst>
                                </p:cTn>
                              </p:par>
                            </p:childTnLst>
                          </p:cTn>
                        </p:par>
                        <p:par>
                          <p:cTn id="59" fill="hold">
                            <p:stCondLst>
                              <p:cond delay="500"/>
                            </p:stCondLst>
                            <p:childTnLst>
                              <p:par>
                                <p:cTn id="60" presetID="22" presetClass="entr" presetSubtype="8" fill="hold" nodeType="afterEffect">
                                  <p:stCondLst>
                                    <p:cond delay="0"/>
                                  </p:stCondLst>
                                  <p:childTnLst>
                                    <p:set>
                                      <p:cBhvr>
                                        <p:cTn id="61" dur="1" fill="hold">
                                          <p:stCondLst>
                                            <p:cond delay="0"/>
                                          </p:stCondLst>
                                        </p:cTn>
                                        <p:tgtEl>
                                          <p:spTgt spid="27749"/>
                                        </p:tgtEl>
                                        <p:attrNameLst>
                                          <p:attrName>style.visibility</p:attrName>
                                        </p:attrNameLst>
                                      </p:cBhvr>
                                      <p:to>
                                        <p:strVal val="visible"/>
                                      </p:to>
                                    </p:set>
                                    <p:animEffect transition="in" filter="wipe(left)">
                                      <p:cBhvr>
                                        <p:cTn id="62" dur="500"/>
                                        <p:tgtEl>
                                          <p:spTgt spid="27749"/>
                                        </p:tgtEl>
                                      </p:cBhvr>
                                    </p:animEffect>
                                  </p:childTnLst>
                                </p:cTn>
                              </p:par>
                            </p:childTnLst>
                          </p:cTn>
                        </p:par>
                      </p:childTnLst>
                    </p:cTn>
                  </p:par>
                  <p:par>
                    <p:cTn id="63" fill="hold">
                      <p:stCondLst>
                        <p:cond delay="indefinite"/>
                      </p:stCondLst>
                      <p:childTnLst>
                        <p:par>
                          <p:cTn id="64" fill="hold">
                            <p:stCondLst>
                              <p:cond delay="0"/>
                            </p:stCondLst>
                            <p:childTnLst>
                              <p:par>
                                <p:cTn id="65" presetID="3" presetClass="entr" presetSubtype="10" fill="hold" nodeType="clickEffect">
                                  <p:stCondLst>
                                    <p:cond delay="0"/>
                                  </p:stCondLst>
                                  <p:childTnLst>
                                    <p:set>
                                      <p:cBhvr>
                                        <p:cTn id="66" dur="1" fill="hold">
                                          <p:stCondLst>
                                            <p:cond delay="0"/>
                                          </p:stCondLst>
                                        </p:cTn>
                                        <p:tgtEl>
                                          <p:spTgt spid="27750"/>
                                        </p:tgtEl>
                                        <p:attrNameLst>
                                          <p:attrName>style.visibility</p:attrName>
                                        </p:attrNameLst>
                                      </p:cBhvr>
                                      <p:to>
                                        <p:strVal val="visible"/>
                                      </p:to>
                                    </p:set>
                                    <p:animEffect transition="in" filter="blinds(horizontal)">
                                      <p:cBhvr>
                                        <p:cTn id="67" dur="500"/>
                                        <p:tgtEl>
                                          <p:spTgt spid="277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740" grpId="0"/>
      <p:bldP spid="27742" grpId="0"/>
      <p:bldP spid="27746" grpId="0"/>
      <p:bldP spid="27748"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6" name="Oval 4"/>
          <p:cNvSpPr>
            <a:spLocks noChangeAspect="1" noChangeArrowheads="1"/>
          </p:cNvSpPr>
          <p:nvPr/>
        </p:nvSpPr>
        <p:spPr bwMode="auto">
          <a:xfrm>
            <a:off x="9693275" y="5086350"/>
            <a:ext cx="431800" cy="431800"/>
          </a:xfrm>
          <a:prstGeom prst="ellipse">
            <a:avLst/>
          </a:prstGeom>
          <a:gradFill rotWithShape="1">
            <a:gsLst>
              <a:gs pos="0">
                <a:schemeClr val="bg1">
                  <a:gamma/>
                  <a:shade val="46275"/>
                  <a:invGamma/>
                </a:schemeClr>
              </a:gs>
              <a:gs pos="50000">
                <a:schemeClr val="bg1"/>
              </a:gs>
              <a:gs pos="100000">
                <a:schemeClr val="bg1">
                  <a:gamma/>
                  <a:shade val="46275"/>
                  <a:invGamma/>
                </a:schemeClr>
              </a:gs>
            </a:gsLst>
            <a:lin ang="2700000" scaled="1"/>
          </a:gradFill>
          <a:ln w="25400">
            <a:solidFill>
              <a:schemeClr val="tx1"/>
            </a:solidFill>
            <a:round/>
          </a:ln>
          <a:effectLst/>
        </p:spPr>
        <p:txBody>
          <a:bodyPr wrap="none" anchor="ctr"/>
          <a:lstStyle/>
          <a:p>
            <a:pPr>
              <a:defRPr/>
            </a:pPr>
            <a:endParaRPr lang="zh-CN" altLang="en-US">
              <a:latin typeface="Times New Roman" panose="02020503050405090304" pitchFamily="18" charset="0"/>
              <a:cs typeface="Times New Roman" panose="02020503050405090304" pitchFamily="18" charset="0"/>
            </a:endParaRPr>
          </a:p>
        </p:txBody>
      </p:sp>
      <p:sp>
        <p:nvSpPr>
          <p:cNvPr id="28677" name="Oval 5"/>
          <p:cNvSpPr>
            <a:spLocks noChangeAspect="1" noChangeArrowheads="1"/>
          </p:cNvSpPr>
          <p:nvPr/>
        </p:nvSpPr>
        <p:spPr bwMode="auto">
          <a:xfrm>
            <a:off x="6813550" y="5086350"/>
            <a:ext cx="431800" cy="431800"/>
          </a:xfrm>
          <a:prstGeom prst="ellipse">
            <a:avLst/>
          </a:prstGeom>
          <a:gradFill rotWithShape="1">
            <a:gsLst>
              <a:gs pos="0">
                <a:schemeClr val="bg1">
                  <a:gamma/>
                  <a:shade val="46275"/>
                  <a:invGamma/>
                </a:schemeClr>
              </a:gs>
              <a:gs pos="50000">
                <a:schemeClr val="bg1"/>
              </a:gs>
              <a:gs pos="100000">
                <a:schemeClr val="bg1">
                  <a:gamma/>
                  <a:shade val="46275"/>
                  <a:invGamma/>
                </a:schemeClr>
              </a:gs>
            </a:gsLst>
            <a:lin ang="2700000" scaled="1"/>
          </a:gradFill>
          <a:ln w="25400">
            <a:solidFill>
              <a:schemeClr val="tx1"/>
            </a:solidFill>
            <a:round/>
          </a:ln>
          <a:effectLst/>
        </p:spPr>
        <p:txBody>
          <a:bodyPr wrap="none" anchor="ctr"/>
          <a:lstStyle/>
          <a:p>
            <a:pPr>
              <a:defRPr/>
            </a:pPr>
            <a:endParaRPr lang="zh-CN" altLang="en-US">
              <a:latin typeface="Times New Roman" panose="02020503050405090304" pitchFamily="18" charset="0"/>
              <a:cs typeface="Times New Roman" panose="02020503050405090304" pitchFamily="18" charset="0"/>
            </a:endParaRPr>
          </a:p>
        </p:txBody>
      </p:sp>
      <p:sp>
        <p:nvSpPr>
          <p:cNvPr id="7175" name="Line 6"/>
          <p:cNvSpPr>
            <a:spLocks noChangeAspect="1" noChangeShapeType="1"/>
          </p:cNvSpPr>
          <p:nvPr/>
        </p:nvSpPr>
        <p:spPr bwMode="auto">
          <a:xfrm flipV="1">
            <a:off x="7038975" y="3673475"/>
            <a:ext cx="2879725" cy="1588"/>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a:latin typeface="Times New Roman" panose="02020503050405090304" pitchFamily="18" charset="0"/>
              <a:cs typeface="Times New Roman" panose="02020503050405090304" pitchFamily="18" charset="0"/>
            </a:endParaRPr>
          </a:p>
        </p:txBody>
      </p:sp>
      <p:sp>
        <p:nvSpPr>
          <p:cNvPr id="28679" name="Rectangle 7"/>
          <p:cNvSpPr>
            <a:spLocks noChangeAspect="1" noChangeArrowheads="1"/>
          </p:cNvSpPr>
          <p:nvPr/>
        </p:nvSpPr>
        <p:spPr bwMode="auto">
          <a:xfrm>
            <a:off x="8229600" y="3586163"/>
            <a:ext cx="519113" cy="173037"/>
          </a:xfrm>
          <a:prstGeom prst="rect">
            <a:avLst/>
          </a:prstGeom>
          <a:gradFill rotWithShape="1">
            <a:gsLst>
              <a:gs pos="0">
                <a:schemeClr val="accent1">
                  <a:gamma/>
                  <a:shade val="46275"/>
                  <a:invGamma/>
                </a:schemeClr>
              </a:gs>
              <a:gs pos="50000">
                <a:schemeClr val="accent1"/>
              </a:gs>
              <a:gs pos="100000">
                <a:schemeClr val="accent1">
                  <a:gamma/>
                  <a:shade val="46275"/>
                  <a:invGamma/>
                </a:schemeClr>
              </a:gs>
            </a:gsLst>
            <a:lin ang="5400000" scaled="1"/>
          </a:gradFill>
          <a:ln w="25400">
            <a:solidFill>
              <a:schemeClr val="tx1"/>
            </a:solidFill>
            <a:miter lim="800000"/>
          </a:ln>
          <a:effectLst/>
        </p:spPr>
        <p:txBody>
          <a:bodyPr wrap="none" anchor="ctr"/>
          <a:lstStyle/>
          <a:p>
            <a:pPr>
              <a:defRPr/>
            </a:pPr>
            <a:endParaRPr lang="zh-CN" altLang="en-US">
              <a:latin typeface="Times New Roman" panose="02020503050405090304" pitchFamily="18" charset="0"/>
              <a:cs typeface="Times New Roman" panose="02020503050405090304" pitchFamily="18" charset="0"/>
            </a:endParaRPr>
          </a:p>
        </p:txBody>
      </p:sp>
      <p:sp>
        <p:nvSpPr>
          <p:cNvPr id="7177" name="Line 8"/>
          <p:cNvSpPr>
            <a:spLocks noChangeAspect="1" noChangeShapeType="1"/>
          </p:cNvSpPr>
          <p:nvPr/>
        </p:nvSpPr>
        <p:spPr bwMode="auto">
          <a:xfrm>
            <a:off x="9915525" y="3675063"/>
            <a:ext cx="0" cy="215900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a:latin typeface="Times New Roman" panose="02020503050405090304" pitchFamily="18" charset="0"/>
              <a:cs typeface="Times New Roman" panose="02020503050405090304" pitchFamily="18" charset="0"/>
            </a:endParaRPr>
          </a:p>
        </p:txBody>
      </p:sp>
      <p:sp>
        <p:nvSpPr>
          <p:cNvPr id="28681" name="Rectangle 9"/>
          <p:cNvSpPr>
            <a:spLocks noChangeAspect="1" noChangeArrowheads="1"/>
          </p:cNvSpPr>
          <p:nvPr/>
        </p:nvSpPr>
        <p:spPr bwMode="auto">
          <a:xfrm rot="-5400000">
            <a:off x="9655969" y="4179094"/>
            <a:ext cx="517525" cy="173037"/>
          </a:xfrm>
          <a:prstGeom prst="rect">
            <a:avLst/>
          </a:prstGeom>
          <a:gradFill rotWithShape="1">
            <a:gsLst>
              <a:gs pos="0">
                <a:schemeClr val="accent1">
                  <a:gamma/>
                  <a:shade val="46275"/>
                  <a:invGamma/>
                </a:schemeClr>
              </a:gs>
              <a:gs pos="50000">
                <a:schemeClr val="accent1"/>
              </a:gs>
              <a:gs pos="100000">
                <a:schemeClr val="accent1">
                  <a:gamma/>
                  <a:shade val="46275"/>
                  <a:invGamma/>
                </a:schemeClr>
              </a:gs>
            </a:gsLst>
            <a:lin ang="5400000" scaled="1"/>
          </a:gradFill>
          <a:ln w="25400">
            <a:solidFill>
              <a:schemeClr val="tx1"/>
            </a:solidFill>
            <a:miter lim="800000"/>
          </a:ln>
          <a:effectLst/>
        </p:spPr>
        <p:txBody>
          <a:bodyPr wrap="none" anchor="ctr"/>
          <a:lstStyle/>
          <a:p>
            <a:pPr>
              <a:defRPr/>
            </a:pPr>
            <a:endParaRPr lang="zh-CN" altLang="en-US">
              <a:latin typeface="Times New Roman" panose="02020503050405090304" pitchFamily="18" charset="0"/>
              <a:cs typeface="Times New Roman" panose="02020503050405090304" pitchFamily="18" charset="0"/>
            </a:endParaRPr>
          </a:p>
        </p:txBody>
      </p:sp>
      <p:sp>
        <p:nvSpPr>
          <p:cNvPr id="7179" name="Line 10"/>
          <p:cNvSpPr>
            <a:spLocks noChangeAspect="1" noChangeShapeType="1"/>
          </p:cNvSpPr>
          <p:nvPr/>
        </p:nvSpPr>
        <p:spPr bwMode="auto">
          <a:xfrm>
            <a:off x="9158288" y="3675063"/>
            <a:ext cx="0" cy="215900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a:latin typeface="Times New Roman" panose="02020503050405090304" pitchFamily="18" charset="0"/>
              <a:cs typeface="Times New Roman" panose="02020503050405090304" pitchFamily="18" charset="0"/>
            </a:endParaRPr>
          </a:p>
        </p:txBody>
      </p:sp>
      <p:sp>
        <p:nvSpPr>
          <p:cNvPr id="28683" name="Rectangle 11"/>
          <p:cNvSpPr>
            <a:spLocks noChangeAspect="1" noChangeArrowheads="1"/>
          </p:cNvSpPr>
          <p:nvPr/>
        </p:nvSpPr>
        <p:spPr bwMode="auto">
          <a:xfrm rot="-5400000">
            <a:off x="8899525" y="4606926"/>
            <a:ext cx="517525" cy="171450"/>
          </a:xfrm>
          <a:prstGeom prst="rect">
            <a:avLst/>
          </a:prstGeom>
          <a:gradFill rotWithShape="1">
            <a:gsLst>
              <a:gs pos="0">
                <a:schemeClr val="accent1">
                  <a:gamma/>
                  <a:shade val="46275"/>
                  <a:invGamma/>
                </a:schemeClr>
              </a:gs>
              <a:gs pos="50000">
                <a:schemeClr val="accent1"/>
              </a:gs>
              <a:gs pos="100000">
                <a:schemeClr val="accent1">
                  <a:gamma/>
                  <a:shade val="46275"/>
                  <a:invGamma/>
                </a:schemeClr>
              </a:gs>
            </a:gsLst>
            <a:lin ang="5400000" scaled="1"/>
          </a:gradFill>
          <a:ln w="25400">
            <a:solidFill>
              <a:schemeClr val="tx1"/>
            </a:solidFill>
            <a:miter lim="800000"/>
          </a:ln>
          <a:effectLst/>
        </p:spPr>
        <p:txBody>
          <a:bodyPr wrap="none" anchor="ctr"/>
          <a:lstStyle/>
          <a:p>
            <a:pPr>
              <a:defRPr/>
            </a:pPr>
            <a:endParaRPr lang="zh-CN" altLang="en-US">
              <a:latin typeface="Times New Roman" panose="02020503050405090304" pitchFamily="18" charset="0"/>
              <a:cs typeface="Times New Roman" panose="02020503050405090304" pitchFamily="18" charset="0"/>
            </a:endParaRPr>
          </a:p>
        </p:txBody>
      </p:sp>
      <p:sp>
        <p:nvSpPr>
          <p:cNvPr id="7181" name="Line 12"/>
          <p:cNvSpPr>
            <a:spLocks noChangeAspect="1" noChangeShapeType="1"/>
          </p:cNvSpPr>
          <p:nvPr/>
        </p:nvSpPr>
        <p:spPr bwMode="auto">
          <a:xfrm>
            <a:off x="7034213" y="3675063"/>
            <a:ext cx="0" cy="215900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a:latin typeface="Times New Roman" panose="02020503050405090304" pitchFamily="18" charset="0"/>
              <a:cs typeface="Times New Roman" panose="02020503050405090304" pitchFamily="18" charset="0"/>
            </a:endParaRPr>
          </a:p>
        </p:txBody>
      </p:sp>
      <p:sp>
        <p:nvSpPr>
          <p:cNvPr id="7182" name="Line 13"/>
          <p:cNvSpPr>
            <a:spLocks noChangeAspect="1" noChangeShapeType="1"/>
          </p:cNvSpPr>
          <p:nvPr/>
        </p:nvSpPr>
        <p:spPr bwMode="auto">
          <a:xfrm>
            <a:off x="7034213" y="5834063"/>
            <a:ext cx="2884487"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a:latin typeface="Times New Roman" panose="02020503050405090304" pitchFamily="18" charset="0"/>
              <a:cs typeface="Times New Roman" panose="02020503050405090304" pitchFamily="18" charset="0"/>
            </a:endParaRPr>
          </a:p>
        </p:txBody>
      </p:sp>
      <p:sp>
        <p:nvSpPr>
          <p:cNvPr id="7183" name="Text Box 14"/>
          <p:cNvSpPr txBox="1">
            <a:spLocks noChangeAspect="1" noChangeArrowheads="1"/>
          </p:cNvSpPr>
          <p:nvPr/>
        </p:nvSpPr>
        <p:spPr bwMode="auto">
          <a:xfrm>
            <a:off x="6543675" y="4076700"/>
            <a:ext cx="434975"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b="1">
                <a:solidFill>
                  <a:schemeClr val="tx1"/>
                </a:solidFill>
                <a:latin typeface="Verdana" panose="020B0804030504040204" pitchFamily="34" charset="0"/>
                <a:ea typeface="幼圆" panose="02010509060101010101" pitchFamily="49" charset="-122"/>
              </a:defRPr>
            </a:lvl1pPr>
            <a:lvl2pPr marL="742950" indent="-285750" eaLnBrk="0" hangingPunct="0">
              <a:defRPr sz="2800" b="1">
                <a:solidFill>
                  <a:schemeClr val="tx1"/>
                </a:solidFill>
                <a:latin typeface="Verdana" panose="020B0804030504040204" pitchFamily="34" charset="0"/>
                <a:ea typeface="幼圆" panose="02010509060101010101" pitchFamily="49" charset="-122"/>
              </a:defRPr>
            </a:lvl2pPr>
            <a:lvl3pPr marL="1143000" indent="-228600" eaLnBrk="0" hangingPunct="0">
              <a:defRPr sz="2800" b="1">
                <a:solidFill>
                  <a:schemeClr val="tx1"/>
                </a:solidFill>
                <a:latin typeface="Verdana" panose="020B0804030504040204" pitchFamily="34" charset="0"/>
                <a:ea typeface="幼圆" panose="02010509060101010101" pitchFamily="49" charset="-122"/>
              </a:defRPr>
            </a:lvl3pPr>
            <a:lvl4pPr marL="1600200" indent="-228600" eaLnBrk="0" hangingPunct="0">
              <a:defRPr sz="2800" b="1">
                <a:solidFill>
                  <a:schemeClr val="tx1"/>
                </a:solidFill>
                <a:latin typeface="Verdana" panose="020B0804030504040204" pitchFamily="34" charset="0"/>
                <a:ea typeface="幼圆" panose="02010509060101010101" pitchFamily="49" charset="-122"/>
              </a:defRPr>
            </a:lvl4pPr>
            <a:lvl5pPr marL="2057400" indent="-228600" eaLnBrk="0" hangingPunct="0">
              <a:defRPr sz="2800" b="1">
                <a:solidFill>
                  <a:schemeClr val="tx1"/>
                </a:solidFill>
                <a:latin typeface="Verdana" panose="020B0804030504040204" pitchFamily="34" charset="0"/>
                <a:ea typeface="幼圆" panose="02010509060101010101" pitchFamily="49" charset="-122"/>
              </a:defRPr>
            </a:lvl5pPr>
            <a:lvl6pPr marL="25146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6pPr>
            <a:lvl7pPr marL="29718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7pPr>
            <a:lvl8pPr marL="34290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8pPr>
            <a:lvl9pPr marL="38862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9pPr>
          </a:lstStyle>
          <a:p>
            <a:pPr algn="l" eaLnBrk="1" hangingPunct="1"/>
            <a:r>
              <a:rPr lang="en-US" altLang="zh-CN" sz="2000" i="1">
                <a:latin typeface="Times New Roman" panose="02020503050405090304" pitchFamily="18" charset="0"/>
                <a:ea typeface="华文楷体" panose="02010600040101010101" pitchFamily="2" charset="-122"/>
                <a:cs typeface="Times New Roman" panose="02020503050405090304" pitchFamily="18" charset="0"/>
              </a:rPr>
              <a:t>R</a:t>
            </a:r>
            <a:r>
              <a:rPr lang="en-US" altLang="zh-CN" sz="2000" baseline="-25000">
                <a:latin typeface="Times New Roman" panose="02020503050405090304" pitchFamily="18" charset="0"/>
                <a:ea typeface="华文楷体" panose="02010600040101010101" pitchFamily="2" charset="-122"/>
                <a:cs typeface="Times New Roman" panose="02020503050405090304" pitchFamily="18" charset="0"/>
              </a:rPr>
              <a:t>1</a:t>
            </a:r>
            <a:endParaRPr lang="en-US" altLang="zh-CN" sz="2000" baseline="-25000">
              <a:latin typeface="Times New Roman" panose="02020503050405090304" pitchFamily="18" charset="0"/>
              <a:ea typeface="华文楷体" panose="02010600040101010101" pitchFamily="2" charset="-122"/>
              <a:cs typeface="Times New Roman" panose="02020503050405090304" pitchFamily="18" charset="0"/>
            </a:endParaRPr>
          </a:p>
        </p:txBody>
      </p:sp>
      <p:sp>
        <p:nvSpPr>
          <p:cNvPr id="7184" name="Text Box 15"/>
          <p:cNvSpPr txBox="1">
            <a:spLocks noChangeAspect="1" noChangeArrowheads="1"/>
          </p:cNvSpPr>
          <p:nvPr/>
        </p:nvSpPr>
        <p:spPr bwMode="auto">
          <a:xfrm>
            <a:off x="7802563" y="4500563"/>
            <a:ext cx="434975"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b="1">
                <a:solidFill>
                  <a:schemeClr val="tx1"/>
                </a:solidFill>
                <a:latin typeface="Verdana" panose="020B0804030504040204" pitchFamily="34" charset="0"/>
                <a:ea typeface="幼圆" panose="02010509060101010101" pitchFamily="49" charset="-122"/>
              </a:defRPr>
            </a:lvl1pPr>
            <a:lvl2pPr marL="742950" indent="-285750" eaLnBrk="0" hangingPunct="0">
              <a:defRPr sz="2800" b="1">
                <a:solidFill>
                  <a:schemeClr val="tx1"/>
                </a:solidFill>
                <a:latin typeface="Verdana" panose="020B0804030504040204" pitchFamily="34" charset="0"/>
                <a:ea typeface="幼圆" panose="02010509060101010101" pitchFamily="49" charset="-122"/>
              </a:defRPr>
            </a:lvl2pPr>
            <a:lvl3pPr marL="1143000" indent="-228600" eaLnBrk="0" hangingPunct="0">
              <a:defRPr sz="2800" b="1">
                <a:solidFill>
                  <a:schemeClr val="tx1"/>
                </a:solidFill>
                <a:latin typeface="Verdana" panose="020B0804030504040204" pitchFamily="34" charset="0"/>
                <a:ea typeface="幼圆" panose="02010509060101010101" pitchFamily="49" charset="-122"/>
              </a:defRPr>
            </a:lvl3pPr>
            <a:lvl4pPr marL="1600200" indent="-228600" eaLnBrk="0" hangingPunct="0">
              <a:defRPr sz="2800" b="1">
                <a:solidFill>
                  <a:schemeClr val="tx1"/>
                </a:solidFill>
                <a:latin typeface="Verdana" panose="020B0804030504040204" pitchFamily="34" charset="0"/>
                <a:ea typeface="幼圆" panose="02010509060101010101" pitchFamily="49" charset="-122"/>
              </a:defRPr>
            </a:lvl4pPr>
            <a:lvl5pPr marL="2057400" indent="-228600" eaLnBrk="0" hangingPunct="0">
              <a:defRPr sz="2800" b="1">
                <a:solidFill>
                  <a:schemeClr val="tx1"/>
                </a:solidFill>
                <a:latin typeface="Verdana" panose="020B0804030504040204" pitchFamily="34" charset="0"/>
                <a:ea typeface="幼圆" panose="02010509060101010101" pitchFamily="49" charset="-122"/>
              </a:defRPr>
            </a:lvl5pPr>
            <a:lvl6pPr marL="25146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6pPr>
            <a:lvl7pPr marL="29718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7pPr>
            <a:lvl8pPr marL="34290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8pPr>
            <a:lvl9pPr marL="38862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9pPr>
          </a:lstStyle>
          <a:p>
            <a:pPr algn="l" eaLnBrk="1" hangingPunct="1"/>
            <a:r>
              <a:rPr lang="en-US" altLang="zh-CN" sz="2000" i="1">
                <a:latin typeface="Times New Roman" panose="02020503050405090304" pitchFamily="18" charset="0"/>
                <a:ea typeface="华文楷体" panose="02010600040101010101" pitchFamily="2" charset="-122"/>
                <a:cs typeface="Times New Roman" panose="02020503050405090304" pitchFamily="18" charset="0"/>
              </a:rPr>
              <a:t>R</a:t>
            </a:r>
            <a:r>
              <a:rPr lang="en-US" altLang="zh-CN" sz="2000" baseline="-25000">
                <a:latin typeface="Times New Roman" panose="02020503050405090304" pitchFamily="18" charset="0"/>
                <a:ea typeface="华文楷体" panose="02010600040101010101" pitchFamily="2" charset="-122"/>
                <a:cs typeface="Times New Roman" panose="02020503050405090304" pitchFamily="18" charset="0"/>
              </a:rPr>
              <a:t>2</a:t>
            </a:r>
            <a:endParaRPr lang="en-US" altLang="zh-CN" sz="2000" baseline="-25000">
              <a:latin typeface="Times New Roman" panose="02020503050405090304" pitchFamily="18" charset="0"/>
              <a:ea typeface="华文楷体" panose="02010600040101010101" pitchFamily="2" charset="-122"/>
              <a:cs typeface="Times New Roman" panose="02020503050405090304" pitchFamily="18" charset="0"/>
            </a:endParaRPr>
          </a:p>
        </p:txBody>
      </p:sp>
      <p:sp>
        <p:nvSpPr>
          <p:cNvPr id="7185" name="Text Box 16"/>
          <p:cNvSpPr txBox="1">
            <a:spLocks noChangeAspect="1" noChangeArrowheads="1"/>
          </p:cNvSpPr>
          <p:nvPr/>
        </p:nvSpPr>
        <p:spPr bwMode="auto">
          <a:xfrm>
            <a:off x="8297863" y="3203575"/>
            <a:ext cx="434975"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b="1">
                <a:solidFill>
                  <a:schemeClr val="tx1"/>
                </a:solidFill>
                <a:latin typeface="Verdana" panose="020B0804030504040204" pitchFamily="34" charset="0"/>
                <a:ea typeface="幼圆" panose="02010509060101010101" pitchFamily="49" charset="-122"/>
              </a:defRPr>
            </a:lvl1pPr>
            <a:lvl2pPr marL="742950" indent="-285750" eaLnBrk="0" hangingPunct="0">
              <a:defRPr sz="2800" b="1">
                <a:solidFill>
                  <a:schemeClr val="tx1"/>
                </a:solidFill>
                <a:latin typeface="Verdana" panose="020B0804030504040204" pitchFamily="34" charset="0"/>
                <a:ea typeface="幼圆" panose="02010509060101010101" pitchFamily="49" charset="-122"/>
              </a:defRPr>
            </a:lvl2pPr>
            <a:lvl3pPr marL="1143000" indent="-228600" eaLnBrk="0" hangingPunct="0">
              <a:defRPr sz="2800" b="1">
                <a:solidFill>
                  <a:schemeClr val="tx1"/>
                </a:solidFill>
                <a:latin typeface="Verdana" panose="020B0804030504040204" pitchFamily="34" charset="0"/>
                <a:ea typeface="幼圆" panose="02010509060101010101" pitchFamily="49" charset="-122"/>
              </a:defRPr>
            </a:lvl3pPr>
            <a:lvl4pPr marL="1600200" indent="-228600" eaLnBrk="0" hangingPunct="0">
              <a:defRPr sz="2800" b="1">
                <a:solidFill>
                  <a:schemeClr val="tx1"/>
                </a:solidFill>
                <a:latin typeface="Verdana" panose="020B0804030504040204" pitchFamily="34" charset="0"/>
                <a:ea typeface="幼圆" panose="02010509060101010101" pitchFamily="49" charset="-122"/>
              </a:defRPr>
            </a:lvl4pPr>
            <a:lvl5pPr marL="2057400" indent="-228600" eaLnBrk="0" hangingPunct="0">
              <a:defRPr sz="2800" b="1">
                <a:solidFill>
                  <a:schemeClr val="tx1"/>
                </a:solidFill>
                <a:latin typeface="Verdana" panose="020B0804030504040204" pitchFamily="34" charset="0"/>
                <a:ea typeface="幼圆" panose="02010509060101010101" pitchFamily="49" charset="-122"/>
              </a:defRPr>
            </a:lvl5pPr>
            <a:lvl6pPr marL="25146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6pPr>
            <a:lvl7pPr marL="29718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7pPr>
            <a:lvl8pPr marL="34290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8pPr>
            <a:lvl9pPr marL="38862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9pPr>
          </a:lstStyle>
          <a:p>
            <a:pPr algn="l" eaLnBrk="1" hangingPunct="1"/>
            <a:r>
              <a:rPr lang="en-US" altLang="zh-CN" sz="2000" i="1">
                <a:latin typeface="Times New Roman" panose="02020503050405090304" pitchFamily="18" charset="0"/>
                <a:ea typeface="华文楷体" panose="02010600040101010101" pitchFamily="2" charset="-122"/>
                <a:cs typeface="Times New Roman" panose="02020503050405090304" pitchFamily="18" charset="0"/>
              </a:rPr>
              <a:t>R</a:t>
            </a:r>
            <a:r>
              <a:rPr lang="en-US" altLang="zh-CN" sz="2000" baseline="-25000">
                <a:latin typeface="Times New Roman" panose="02020503050405090304" pitchFamily="18" charset="0"/>
                <a:ea typeface="华文楷体" panose="02010600040101010101" pitchFamily="2" charset="-122"/>
                <a:cs typeface="Times New Roman" panose="02020503050405090304" pitchFamily="18" charset="0"/>
              </a:rPr>
              <a:t>3</a:t>
            </a:r>
            <a:endParaRPr lang="en-US" altLang="zh-CN" sz="2000" baseline="-25000">
              <a:latin typeface="Times New Roman" panose="02020503050405090304" pitchFamily="18" charset="0"/>
              <a:ea typeface="华文楷体" panose="02010600040101010101" pitchFamily="2" charset="-122"/>
              <a:cs typeface="Times New Roman" panose="02020503050405090304" pitchFamily="18" charset="0"/>
            </a:endParaRPr>
          </a:p>
        </p:txBody>
      </p:sp>
      <p:sp>
        <p:nvSpPr>
          <p:cNvPr id="7186" name="Text Box 17"/>
          <p:cNvSpPr txBox="1">
            <a:spLocks noChangeAspect="1" noChangeArrowheads="1"/>
          </p:cNvSpPr>
          <p:nvPr/>
        </p:nvSpPr>
        <p:spPr bwMode="auto">
          <a:xfrm>
            <a:off x="8658225" y="4500563"/>
            <a:ext cx="434975"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b="1">
                <a:solidFill>
                  <a:schemeClr val="tx1"/>
                </a:solidFill>
                <a:latin typeface="Verdana" panose="020B0804030504040204" pitchFamily="34" charset="0"/>
                <a:ea typeface="幼圆" panose="02010509060101010101" pitchFamily="49" charset="-122"/>
              </a:defRPr>
            </a:lvl1pPr>
            <a:lvl2pPr marL="742950" indent="-285750" eaLnBrk="0" hangingPunct="0">
              <a:defRPr sz="2800" b="1">
                <a:solidFill>
                  <a:schemeClr val="tx1"/>
                </a:solidFill>
                <a:latin typeface="Verdana" panose="020B0804030504040204" pitchFamily="34" charset="0"/>
                <a:ea typeface="幼圆" panose="02010509060101010101" pitchFamily="49" charset="-122"/>
              </a:defRPr>
            </a:lvl2pPr>
            <a:lvl3pPr marL="1143000" indent="-228600" eaLnBrk="0" hangingPunct="0">
              <a:defRPr sz="2800" b="1">
                <a:solidFill>
                  <a:schemeClr val="tx1"/>
                </a:solidFill>
                <a:latin typeface="Verdana" panose="020B0804030504040204" pitchFamily="34" charset="0"/>
                <a:ea typeface="幼圆" panose="02010509060101010101" pitchFamily="49" charset="-122"/>
              </a:defRPr>
            </a:lvl3pPr>
            <a:lvl4pPr marL="1600200" indent="-228600" eaLnBrk="0" hangingPunct="0">
              <a:defRPr sz="2800" b="1">
                <a:solidFill>
                  <a:schemeClr val="tx1"/>
                </a:solidFill>
                <a:latin typeface="Verdana" panose="020B0804030504040204" pitchFamily="34" charset="0"/>
                <a:ea typeface="幼圆" panose="02010509060101010101" pitchFamily="49" charset="-122"/>
              </a:defRPr>
            </a:lvl4pPr>
            <a:lvl5pPr marL="2057400" indent="-228600" eaLnBrk="0" hangingPunct="0">
              <a:defRPr sz="2800" b="1">
                <a:solidFill>
                  <a:schemeClr val="tx1"/>
                </a:solidFill>
                <a:latin typeface="Verdana" panose="020B0804030504040204" pitchFamily="34" charset="0"/>
                <a:ea typeface="幼圆" panose="02010509060101010101" pitchFamily="49" charset="-122"/>
              </a:defRPr>
            </a:lvl5pPr>
            <a:lvl6pPr marL="25146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6pPr>
            <a:lvl7pPr marL="29718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7pPr>
            <a:lvl8pPr marL="34290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8pPr>
            <a:lvl9pPr marL="38862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9pPr>
          </a:lstStyle>
          <a:p>
            <a:pPr algn="l" eaLnBrk="1" hangingPunct="1"/>
            <a:r>
              <a:rPr lang="en-US" altLang="zh-CN" sz="2000" i="1">
                <a:latin typeface="Times New Roman" panose="02020503050405090304" pitchFamily="18" charset="0"/>
                <a:ea typeface="华文楷体" panose="02010600040101010101" pitchFamily="2" charset="-122"/>
                <a:cs typeface="Times New Roman" panose="02020503050405090304" pitchFamily="18" charset="0"/>
              </a:rPr>
              <a:t>R</a:t>
            </a:r>
            <a:r>
              <a:rPr lang="en-US" altLang="zh-CN" sz="2000" baseline="-25000">
                <a:latin typeface="Times New Roman" panose="02020503050405090304" pitchFamily="18" charset="0"/>
                <a:ea typeface="华文楷体" panose="02010600040101010101" pitchFamily="2" charset="-122"/>
                <a:cs typeface="Times New Roman" panose="02020503050405090304" pitchFamily="18" charset="0"/>
              </a:rPr>
              <a:t>4</a:t>
            </a:r>
            <a:endParaRPr lang="en-US" altLang="zh-CN" sz="2000" baseline="-25000">
              <a:latin typeface="Times New Roman" panose="02020503050405090304" pitchFamily="18" charset="0"/>
              <a:ea typeface="华文楷体" panose="02010600040101010101" pitchFamily="2" charset="-122"/>
              <a:cs typeface="Times New Roman" panose="02020503050405090304" pitchFamily="18" charset="0"/>
            </a:endParaRPr>
          </a:p>
        </p:txBody>
      </p:sp>
      <p:sp>
        <p:nvSpPr>
          <p:cNvPr id="7187" name="Text Box 18"/>
          <p:cNvSpPr txBox="1">
            <a:spLocks noChangeAspect="1" noChangeArrowheads="1"/>
          </p:cNvSpPr>
          <p:nvPr/>
        </p:nvSpPr>
        <p:spPr bwMode="auto">
          <a:xfrm>
            <a:off x="6588125" y="5589588"/>
            <a:ext cx="437515"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b="1">
                <a:solidFill>
                  <a:schemeClr val="tx1"/>
                </a:solidFill>
                <a:latin typeface="Verdana" panose="020B0804030504040204" pitchFamily="34" charset="0"/>
                <a:ea typeface="幼圆" panose="02010509060101010101" pitchFamily="49" charset="-122"/>
              </a:defRPr>
            </a:lvl1pPr>
            <a:lvl2pPr marL="742950" indent="-285750" eaLnBrk="0" hangingPunct="0">
              <a:defRPr sz="2800" b="1">
                <a:solidFill>
                  <a:schemeClr val="tx1"/>
                </a:solidFill>
                <a:latin typeface="Verdana" panose="020B0804030504040204" pitchFamily="34" charset="0"/>
                <a:ea typeface="幼圆" panose="02010509060101010101" pitchFamily="49" charset="-122"/>
              </a:defRPr>
            </a:lvl2pPr>
            <a:lvl3pPr marL="1143000" indent="-228600" eaLnBrk="0" hangingPunct="0">
              <a:defRPr sz="2800" b="1">
                <a:solidFill>
                  <a:schemeClr val="tx1"/>
                </a:solidFill>
                <a:latin typeface="Verdana" panose="020B0804030504040204" pitchFamily="34" charset="0"/>
                <a:ea typeface="幼圆" panose="02010509060101010101" pitchFamily="49" charset="-122"/>
              </a:defRPr>
            </a:lvl3pPr>
            <a:lvl4pPr marL="1600200" indent="-228600" eaLnBrk="0" hangingPunct="0">
              <a:defRPr sz="2800" b="1">
                <a:solidFill>
                  <a:schemeClr val="tx1"/>
                </a:solidFill>
                <a:latin typeface="Verdana" panose="020B0804030504040204" pitchFamily="34" charset="0"/>
                <a:ea typeface="幼圆" panose="02010509060101010101" pitchFamily="49" charset="-122"/>
              </a:defRPr>
            </a:lvl4pPr>
            <a:lvl5pPr marL="2057400" indent="-228600" eaLnBrk="0" hangingPunct="0">
              <a:defRPr sz="2800" b="1">
                <a:solidFill>
                  <a:schemeClr val="tx1"/>
                </a:solidFill>
                <a:latin typeface="Verdana" panose="020B0804030504040204" pitchFamily="34" charset="0"/>
                <a:ea typeface="幼圆" panose="02010509060101010101" pitchFamily="49" charset="-122"/>
              </a:defRPr>
            </a:lvl5pPr>
            <a:lvl6pPr marL="25146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6pPr>
            <a:lvl7pPr marL="29718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7pPr>
            <a:lvl8pPr marL="34290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8pPr>
            <a:lvl9pPr marL="38862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9pPr>
          </a:lstStyle>
          <a:p>
            <a:pPr algn="l" eaLnBrk="1" hangingPunct="1"/>
            <a:r>
              <a:rPr lang="zh-CN" altLang="en-US" sz="2000">
                <a:latin typeface="Times New Roman" panose="02020503050405090304" pitchFamily="18" charset="0"/>
                <a:ea typeface="华文楷体" panose="02010600040101010101" pitchFamily="2" charset="-122"/>
                <a:cs typeface="Times New Roman" panose="02020503050405090304" pitchFamily="18" charset="0"/>
              </a:rPr>
              <a:t>－</a:t>
            </a:r>
            <a:endParaRPr lang="zh-CN" altLang="en-US" sz="2000">
              <a:latin typeface="Times New Roman" panose="02020503050405090304" pitchFamily="18" charset="0"/>
              <a:ea typeface="华文楷体" panose="02010600040101010101" pitchFamily="2" charset="-122"/>
              <a:cs typeface="Times New Roman" panose="02020503050405090304" pitchFamily="18" charset="0"/>
            </a:endParaRPr>
          </a:p>
        </p:txBody>
      </p:sp>
      <p:sp>
        <p:nvSpPr>
          <p:cNvPr id="7188" name="Text Box 19"/>
          <p:cNvSpPr txBox="1">
            <a:spLocks noChangeAspect="1" noChangeArrowheads="1"/>
          </p:cNvSpPr>
          <p:nvPr/>
        </p:nvSpPr>
        <p:spPr bwMode="auto">
          <a:xfrm>
            <a:off x="6588125" y="4725988"/>
            <a:ext cx="437515"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b="1">
                <a:solidFill>
                  <a:schemeClr val="tx1"/>
                </a:solidFill>
                <a:latin typeface="Verdana" panose="020B0804030504040204" pitchFamily="34" charset="0"/>
                <a:ea typeface="幼圆" panose="02010509060101010101" pitchFamily="49" charset="-122"/>
              </a:defRPr>
            </a:lvl1pPr>
            <a:lvl2pPr marL="742950" indent="-285750" eaLnBrk="0" hangingPunct="0">
              <a:defRPr sz="2800" b="1">
                <a:solidFill>
                  <a:schemeClr val="tx1"/>
                </a:solidFill>
                <a:latin typeface="Verdana" panose="020B0804030504040204" pitchFamily="34" charset="0"/>
                <a:ea typeface="幼圆" panose="02010509060101010101" pitchFamily="49" charset="-122"/>
              </a:defRPr>
            </a:lvl2pPr>
            <a:lvl3pPr marL="1143000" indent="-228600" eaLnBrk="0" hangingPunct="0">
              <a:defRPr sz="2800" b="1">
                <a:solidFill>
                  <a:schemeClr val="tx1"/>
                </a:solidFill>
                <a:latin typeface="Verdana" panose="020B0804030504040204" pitchFamily="34" charset="0"/>
                <a:ea typeface="幼圆" panose="02010509060101010101" pitchFamily="49" charset="-122"/>
              </a:defRPr>
            </a:lvl3pPr>
            <a:lvl4pPr marL="1600200" indent="-228600" eaLnBrk="0" hangingPunct="0">
              <a:defRPr sz="2800" b="1">
                <a:solidFill>
                  <a:schemeClr val="tx1"/>
                </a:solidFill>
                <a:latin typeface="Verdana" panose="020B0804030504040204" pitchFamily="34" charset="0"/>
                <a:ea typeface="幼圆" panose="02010509060101010101" pitchFamily="49" charset="-122"/>
              </a:defRPr>
            </a:lvl4pPr>
            <a:lvl5pPr marL="2057400" indent="-228600" eaLnBrk="0" hangingPunct="0">
              <a:defRPr sz="2800" b="1">
                <a:solidFill>
                  <a:schemeClr val="tx1"/>
                </a:solidFill>
                <a:latin typeface="Verdana" panose="020B0804030504040204" pitchFamily="34" charset="0"/>
                <a:ea typeface="幼圆" panose="02010509060101010101" pitchFamily="49" charset="-122"/>
              </a:defRPr>
            </a:lvl5pPr>
            <a:lvl6pPr marL="25146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6pPr>
            <a:lvl7pPr marL="29718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7pPr>
            <a:lvl8pPr marL="34290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8pPr>
            <a:lvl9pPr marL="38862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9pPr>
          </a:lstStyle>
          <a:p>
            <a:pPr algn="l" eaLnBrk="1" hangingPunct="1"/>
            <a:r>
              <a:rPr lang="zh-CN" altLang="en-US" sz="2000">
                <a:latin typeface="Times New Roman" panose="02020503050405090304" pitchFamily="18" charset="0"/>
                <a:ea typeface="华文楷体" panose="02010600040101010101" pitchFamily="2" charset="-122"/>
                <a:cs typeface="Times New Roman" panose="02020503050405090304" pitchFamily="18" charset="0"/>
              </a:rPr>
              <a:t>＋</a:t>
            </a:r>
            <a:endParaRPr lang="zh-CN" altLang="en-US" sz="2000">
              <a:latin typeface="Times New Roman" panose="02020503050405090304" pitchFamily="18" charset="0"/>
              <a:ea typeface="华文楷体" panose="02010600040101010101" pitchFamily="2" charset="-122"/>
              <a:cs typeface="Times New Roman" panose="02020503050405090304" pitchFamily="18" charset="0"/>
            </a:endParaRPr>
          </a:p>
        </p:txBody>
      </p:sp>
      <p:sp>
        <p:nvSpPr>
          <p:cNvPr id="7189" name="Text Box 20"/>
          <p:cNvSpPr txBox="1">
            <a:spLocks noChangeAspect="1" noChangeArrowheads="1"/>
          </p:cNvSpPr>
          <p:nvPr/>
        </p:nvSpPr>
        <p:spPr bwMode="auto">
          <a:xfrm>
            <a:off x="6359525" y="5184775"/>
            <a:ext cx="541020"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b="1">
                <a:solidFill>
                  <a:schemeClr val="tx1"/>
                </a:solidFill>
                <a:latin typeface="Verdana" panose="020B0804030504040204" pitchFamily="34" charset="0"/>
                <a:ea typeface="幼圆" panose="02010509060101010101" pitchFamily="49" charset="-122"/>
              </a:defRPr>
            </a:lvl1pPr>
            <a:lvl2pPr marL="742950" indent="-285750" eaLnBrk="0" hangingPunct="0">
              <a:defRPr sz="2800" b="1">
                <a:solidFill>
                  <a:schemeClr val="tx1"/>
                </a:solidFill>
                <a:latin typeface="Verdana" panose="020B0804030504040204" pitchFamily="34" charset="0"/>
                <a:ea typeface="幼圆" panose="02010509060101010101" pitchFamily="49" charset="-122"/>
              </a:defRPr>
            </a:lvl2pPr>
            <a:lvl3pPr marL="1143000" indent="-228600" eaLnBrk="0" hangingPunct="0">
              <a:defRPr sz="2800" b="1">
                <a:solidFill>
                  <a:schemeClr val="tx1"/>
                </a:solidFill>
                <a:latin typeface="Verdana" panose="020B0804030504040204" pitchFamily="34" charset="0"/>
                <a:ea typeface="幼圆" panose="02010509060101010101" pitchFamily="49" charset="-122"/>
              </a:defRPr>
            </a:lvl3pPr>
            <a:lvl4pPr marL="1600200" indent="-228600" eaLnBrk="0" hangingPunct="0">
              <a:defRPr sz="2800" b="1">
                <a:solidFill>
                  <a:schemeClr val="tx1"/>
                </a:solidFill>
                <a:latin typeface="Verdana" panose="020B0804030504040204" pitchFamily="34" charset="0"/>
                <a:ea typeface="幼圆" panose="02010509060101010101" pitchFamily="49" charset="-122"/>
              </a:defRPr>
            </a:lvl4pPr>
            <a:lvl5pPr marL="2057400" indent="-228600" eaLnBrk="0" hangingPunct="0">
              <a:defRPr sz="2800" b="1">
                <a:solidFill>
                  <a:schemeClr val="tx1"/>
                </a:solidFill>
                <a:latin typeface="Verdana" panose="020B0804030504040204" pitchFamily="34" charset="0"/>
                <a:ea typeface="幼圆" panose="02010509060101010101" pitchFamily="49" charset="-122"/>
              </a:defRPr>
            </a:lvl5pPr>
            <a:lvl6pPr marL="25146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6pPr>
            <a:lvl7pPr marL="29718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7pPr>
            <a:lvl8pPr marL="34290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8pPr>
            <a:lvl9pPr marL="38862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9pPr>
          </a:lstStyle>
          <a:p>
            <a:pPr algn="l" eaLnBrk="1" hangingPunct="1"/>
            <a:r>
              <a:rPr lang="en-US" altLang="zh-CN" sz="2000" i="1">
                <a:latin typeface="Times New Roman" panose="02020503050405090304" pitchFamily="18" charset="0"/>
                <a:ea typeface="华文楷体" panose="02010600040101010101" pitchFamily="2" charset="-122"/>
                <a:cs typeface="Times New Roman" panose="02020503050405090304" pitchFamily="18" charset="0"/>
              </a:rPr>
              <a:t>U</a:t>
            </a:r>
            <a:r>
              <a:rPr lang="en-US" altLang="zh-CN" sz="2000" baseline="-25000">
                <a:latin typeface="Times New Roman" panose="02020503050405090304" pitchFamily="18" charset="0"/>
                <a:ea typeface="华文楷体" panose="02010600040101010101" pitchFamily="2" charset="-122"/>
                <a:cs typeface="Times New Roman" panose="02020503050405090304" pitchFamily="18" charset="0"/>
              </a:rPr>
              <a:t>S1</a:t>
            </a:r>
            <a:endParaRPr lang="en-US" altLang="zh-CN" sz="2000" baseline="-25000">
              <a:latin typeface="Times New Roman" panose="02020503050405090304" pitchFamily="18" charset="0"/>
              <a:ea typeface="华文楷体" panose="02010600040101010101" pitchFamily="2" charset="-122"/>
              <a:cs typeface="Times New Roman" panose="02020503050405090304" pitchFamily="18" charset="0"/>
            </a:endParaRPr>
          </a:p>
        </p:txBody>
      </p:sp>
      <p:sp>
        <p:nvSpPr>
          <p:cNvPr id="7190" name="Text Box 21"/>
          <p:cNvSpPr txBox="1">
            <a:spLocks noChangeAspect="1" noChangeArrowheads="1"/>
          </p:cNvSpPr>
          <p:nvPr/>
        </p:nvSpPr>
        <p:spPr bwMode="auto">
          <a:xfrm>
            <a:off x="9918700" y="5545138"/>
            <a:ext cx="437515"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b="1">
                <a:solidFill>
                  <a:schemeClr val="tx1"/>
                </a:solidFill>
                <a:latin typeface="Verdana" panose="020B0804030504040204" pitchFamily="34" charset="0"/>
                <a:ea typeface="幼圆" panose="02010509060101010101" pitchFamily="49" charset="-122"/>
              </a:defRPr>
            </a:lvl1pPr>
            <a:lvl2pPr marL="742950" indent="-285750" eaLnBrk="0" hangingPunct="0">
              <a:defRPr sz="2800" b="1">
                <a:solidFill>
                  <a:schemeClr val="tx1"/>
                </a:solidFill>
                <a:latin typeface="Verdana" panose="020B0804030504040204" pitchFamily="34" charset="0"/>
                <a:ea typeface="幼圆" panose="02010509060101010101" pitchFamily="49" charset="-122"/>
              </a:defRPr>
            </a:lvl2pPr>
            <a:lvl3pPr marL="1143000" indent="-228600" eaLnBrk="0" hangingPunct="0">
              <a:defRPr sz="2800" b="1">
                <a:solidFill>
                  <a:schemeClr val="tx1"/>
                </a:solidFill>
                <a:latin typeface="Verdana" panose="020B0804030504040204" pitchFamily="34" charset="0"/>
                <a:ea typeface="幼圆" panose="02010509060101010101" pitchFamily="49" charset="-122"/>
              </a:defRPr>
            </a:lvl3pPr>
            <a:lvl4pPr marL="1600200" indent="-228600" eaLnBrk="0" hangingPunct="0">
              <a:defRPr sz="2800" b="1">
                <a:solidFill>
                  <a:schemeClr val="tx1"/>
                </a:solidFill>
                <a:latin typeface="Verdana" panose="020B0804030504040204" pitchFamily="34" charset="0"/>
                <a:ea typeface="幼圆" panose="02010509060101010101" pitchFamily="49" charset="-122"/>
              </a:defRPr>
            </a:lvl4pPr>
            <a:lvl5pPr marL="2057400" indent="-228600" eaLnBrk="0" hangingPunct="0">
              <a:defRPr sz="2800" b="1">
                <a:solidFill>
                  <a:schemeClr val="tx1"/>
                </a:solidFill>
                <a:latin typeface="Verdana" panose="020B0804030504040204" pitchFamily="34" charset="0"/>
                <a:ea typeface="幼圆" panose="02010509060101010101" pitchFamily="49" charset="-122"/>
              </a:defRPr>
            </a:lvl5pPr>
            <a:lvl6pPr marL="25146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6pPr>
            <a:lvl7pPr marL="29718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7pPr>
            <a:lvl8pPr marL="34290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8pPr>
            <a:lvl9pPr marL="38862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9pPr>
          </a:lstStyle>
          <a:p>
            <a:pPr algn="l" eaLnBrk="1" hangingPunct="1"/>
            <a:r>
              <a:rPr lang="zh-CN" altLang="en-US" sz="2000">
                <a:latin typeface="Times New Roman" panose="02020503050405090304" pitchFamily="18" charset="0"/>
                <a:ea typeface="华文楷体" panose="02010600040101010101" pitchFamily="2" charset="-122"/>
                <a:cs typeface="Times New Roman" panose="02020503050405090304" pitchFamily="18" charset="0"/>
              </a:rPr>
              <a:t>－</a:t>
            </a:r>
            <a:endParaRPr lang="zh-CN" altLang="en-US" sz="2000">
              <a:latin typeface="Times New Roman" panose="02020503050405090304" pitchFamily="18" charset="0"/>
              <a:ea typeface="华文楷体" panose="02010600040101010101" pitchFamily="2" charset="-122"/>
              <a:cs typeface="Times New Roman" panose="02020503050405090304" pitchFamily="18" charset="0"/>
            </a:endParaRPr>
          </a:p>
        </p:txBody>
      </p:sp>
      <p:sp>
        <p:nvSpPr>
          <p:cNvPr id="7191" name="Text Box 22"/>
          <p:cNvSpPr txBox="1">
            <a:spLocks noChangeAspect="1" noChangeArrowheads="1"/>
          </p:cNvSpPr>
          <p:nvPr/>
        </p:nvSpPr>
        <p:spPr bwMode="auto">
          <a:xfrm>
            <a:off x="9918700" y="4681538"/>
            <a:ext cx="437515"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b="1">
                <a:solidFill>
                  <a:schemeClr val="tx1"/>
                </a:solidFill>
                <a:latin typeface="Verdana" panose="020B0804030504040204" pitchFamily="34" charset="0"/>
                <a:ea typeface="幼圆" panose="02010509060101010101" pitchFamily="49" charset="-122"/>
              </a:defRPr>
            </a:lvl1pPr>
            <a:lvl2pPr marL="742950" indent="-285750" eaLnBrk="0" hangingPunct="0">
              <a:defRPr sz="2800" b="1">
                <a:solidFill>
                  <a:schemeClr val="tx1"/>
                </a:solidFill>
                <a:latin typeface="Verdana" panose="020B0804030504040204" pitchFamily="34" charset="0"/>
                <a:ea typeface="幼圆" panose="02010509060101010101" pitchFamily="49" charset="-122"/>
              </a:defRPr>
            </a:lvl2pPr>
            <a:lvl3pPr marL="1143000" indent="-228600" eaLnBrk="0" hangingPunct="0">
              <a:defRPr sz="2800" b="1">
                <a:solidFill>
                  <a:schemeClr val="tx1"/>
                </a:solidFill>
                <a:latin typeface="Verdana" panose="020B0804030504040204" pitchFamily="34" charset="0"/>
                <a:ea typeface="幼圆" panose="02010509060101010101" pitchFamily="49" charset="-122"/>
              </a:defRPr>
            </a:lvl3pPr>
            <a:lvl4pPr marL="1600200" indent="-228600" eaLnBrk="0" hangingPunct="0">
              <a:defRPr sz="2800" b="1">
                <a:solidFill>
                  <a:schemeClr val="tx1"/>
                </a:solidFill>
                <a:latin typeface="Verdana" panose="020B0804030504040204" pitchFamily="34" charset="0"/>
                <a:ea typeface="幼圆" panose="02010509060101010101" pitchFamily="49" charset="-122"/>
              </a:defRPr>
            </a:lvl4pPr>
            <a:lvl5pPr marL="2057400" indent="-228600" eaLnBrk="0" hangingPunct="0">
              <a:defRPr sz="2800" b="1">
                <a:solidFill>
                  <a:schemeClr val="tx1"/>
                </a:solidFill>
                <a:latin typeface="Verdana" panose="020B0804030504040204" pitchFamily="34" charset="0"/>
                <a:ea typeface="幼圆" panose="02010509060101010101" pitchFamily="49" charset="-122"/>
              </a:defRPr>
            </a:lvl5pPr>
            <a:lvl6pPr marL="25146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6pPr>
            <a:lvl7pPr marL="29718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7pPr>
            <a:lvl8pPr marL="34290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8pPr>
            <a:lvl9pPr marL="38862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9pPr>
          </a:lstStyle>
          <a:p>
            <a:pPr algn="l" eaLnBrk="1" hangingPunct="1"/>
            <a:r>
              <a:rPr lang="zh-CN" altLang="en-US" sz="2000">
                <a:latin typeface="Times New Roman" panose="02020503050405090304" pitchFamily="18" charset="0"/>
                <a:ea typeface="华文楷体" panose="02010600040101010101" pitchFamily="2" charset="-122"/>
                <a:cs typeface="Times New Roman" panose="02020503050405090304" pitchFamily="18" charset="0"/>
              </a:rPr>
              <a:t>＋</a:t>
            </a:r>
            <a:endParaRPr lang="zh-CN" altLang="en-US" sz="2000">
              <a:latin typeface="Times New Roman" panose="02020503050405090304" pitchFamily="18" charset="0"/>
              <a:ea typeface="华文楷体" panose="02010600040101010101" pitchFamily="2" charset="-122"/>
              <a:cs typeface="Times New Roman" panose="02020503050405090304" pitchFamily="18" charset="0"/>
            </a:endParaRPr>
          </a:p>
        </p:txBody>
      </p:sp>
      <p:sp>
        <p:nvSpPr>
          <p:cNvPr id="7192" name="Text Box 23"/>
          <p:cNvSpPr txBox="1">
            <a:spLocks noChangeAspect="1" noChangeArrowheads="1"/>
          </p:cNvSpPr>
          <p:nvPr/>
        </p:nvSpPr>
        <p:spPr bwMode="auto">
          <a:xfrm>
            <a:off x="10053638" y="5086350"/>
            <a:ext cx="541020"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b="1">
                <a:solidFill>
                  <a:schemeClr val="tx1"/>
                </a:solidFill>
                <a:latin typeface="Verdana" panose="020B0804030504040204" pitchFamily="34" charset="0"/>
                <a:ea typeface="幼圆" panose="02010509060101010101" pitchFamily="49" charset="-122"/>
              </a:defRPr>
            </a:lvl1pPr>
            <a:lvl2pPr marL="742950" indent="-285750" eaLnBrk="0" hangingPunct="0">
              <a:defRPr sz="2800" b="1">
                <a:solidFill>
                  <a:schemeClr val="tx1"/>
                </a:solidFill>
                <a:latin typeface="Verdana" panose="020B0804030504040204" pitchFamily="34" charset="0"/>
                <a:ea typeface="幼圆" panose="02010509060101010101" pitchFamily="49" charset="-122"/>
              </a:defRPr>
            </a:lvl2pPr>
            <a:lvl3pPr marL="1143000" indent="-228600" eaLnBrk="0" hangingPunct="0">
              <a:defRPr sz="2800" b="1">
                <a:solidFill>
                  <a:schemeClr val="tx1"/>
                </a:solidFill>
                <a:latin typeface="Verdana" panose="020B0804030504040204" pitchFamily="34" charset="0"/>
                <a:ea typeface="幼圆" panose="02010509060101010101" pitchFamily="49" charset="-122"/>
              </a:defRPr>
            </a:lvl3pPr>
            <a:lvl4pPr marL="1600200" indent="-228600" eaLnBrk="0" hangingPunct="0">
              <a:defRPr sz="2800" b="1">
                <a:solidFill>
                  <a:schemeClr val="tx1"/>
                </a:solidFill>
                <a:latin typeface="Verdana" panose="020B0804030504040204" pitchFamily="34" charset="0"/>
                <a:ea typeface="幼圆" panose="02010509060101010101" pitchFamily="49" charset="-122"/>
              </a:defRPr>
            </a:lvl4pPr>
            <a:lvl5pPr marL="2057400" indent="-228600" eaLnBrk="0" hangingPunct="0">
              <a:defRPr sz="2800" b="1">
                <a:solidFill>
                  <a:schemeClr val="tx1"/>
                </a:solidFill>
                <a:latin typeface="Verdana" panose="020B0804030504040204" pitchFamily="34" charset="0"/>
                <a:ea typeface="幼圆" panose="02010509060101010101" pitchFamily="49" charset="-122"/>
              </a:defRPr>
            </a:lvl5pPr>
            <a:lvl6pPr marL="25146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6pPr>
            <a:lvl7pPr marL="29718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7pPr>
            <a:lvl8pPr marL="34290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8pPr>
            <a:lvl9pPr marL="38862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9pPr>
          </a:lstStyle>
          <a:p>
            <a:pPr algn="l" eaLnBrk="1" hangingPunct="1"/>
            <a:r>
              <a:rPr lang="en-US" altLang="zh-CN" sz="2000" i="1">
                <a:latin typeface="Times New Roman" panose="02020503050405090304" pitchFamily="18" charset="0"/>
                <a:ea typeface="华文楷体" panose="02010600040101010101" pitchFamily="2" charset="-122"/>
                <a:cs typeface="Times New Roman" panose="02020503050405090304" pitchFamily="18" charset="0"/>
              </a:rPr>
              <a:t>U</a:t>
            </a:r>
            <a:r>
              <a:rPr lang="en-US" altLang="zh-CN" sz="2000" baseline="-25000">
                <a:latin typeface="Times New Roman" panose="02020503050405090304" pitchFamily="18" charset="0"/>
                <a:ea typeface="华文楷体" panose="02010600040101010101" pitchFamily="2" charset="-122"/>
                <a:cs typeface="Times New Roman" panose="02020503050405090304" pitchFamily="18" charset="0"/>
              </a:rPr>
              <a:t>S2</a:t>
            </a:r>
            <a:endParaRPr lang="en-US" altLang="zh-CN" sz="2000" baseline="-25000">
              <a:latin typeface="Times New Roman" panose="02020503050405090304" pitchFamily="18" charset="0"/>
              <a:ea typeface="华文楷体" panose="02010600040101010101" pitchFamily="2" charset="-122"/>
              <a:cs typeface="Times New Roman" panose="02020503050405090304" pitchFamily="18" charset="0"/>
            </a:endParaRPr>
          </a:p>
        </p:txBody>
      </p:sp>
      <p:sp>
        <p:nvSpPr>
          <p:cNvPr id="7193" name="Line 24"/>
          <p:cNvSpPr>
            <a:spLocks noChangeAspect="1" noChangeShapeType="1"/>
          </p:cNvSpPr>
          <p:nvPr/>
        </p:nvSpPr>
        <p:spPr bwMode="auto">
          <a:xfrm>
            <a:off x="7783513" y="3675063"/>
            <a:ext cx="0" cy="215900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a:latin typeface="Times New Roman" panose="02020503050405090304" pitchFamily="18" charset="0"/>
              <a:cs typeface="Times New Roman" panose="02020503050405090304" pitchFamily="18" charset="0"/>
            </a:endParaRPr>
          </a:p>
        </p:txBody>
      </p:sp>
      <p:sp>
        <p:nvSpPr>
          <p:cNvPr id="28697" name="Rectangle 25"/>
          <p:cNvSpPr>
            <a:spLocks noChangeAspect="1" noChangeArrowheads="1"/>
          </p:cNvSpPr>
          <p:nvPr/>
        </p:nvSpPr>
        <p:spPr bwMode="auto">
          <a:xfrm rot="-5400000">
            <a:off x="6776244" y="4179094"/>
            <a:ext cx="517525" cy="173037"/>
          </a:xfrm>
          <a:prstGeom prst="rect">
            <a:avLst/>
          </a:prstGeom>
          <a:gradFill rotWithShape="1">
            <a:gsLst>
              <a:gs pos="0">
                <a:schemeClr val="accent1">
                  <a:gamma/>
                  <a:shade val="46275"/>
                  <a:invGamma/>
                </a:schemeClr>
              </a:gs>
              <a:gs pos="50000">
                <a:schemeClr val="accent1"/>
              </a:gs>
              <a:gs pos="100000">
                <a:schemeClr val="accent1">
                  <a:gamma/>
                  <a:shade val="46275"/>
                  <a:invGamma/>
                </a:schemeClr>
              </a:gs>
            </a:gsLst>
            <a:lin ang="5400000" scaled="1"/>
          </a:gradFill>
          <a:ln w="25400">
            <a:solidFill>
              <a:schemeClr val="tx1"/>
            </a:solidFill>
            <a:miter lim="800000"/>
          </a:ln>
          <a:effectLst/>
        </p:spPr>
        <p:txBody>
          <a:bodyPr wrap="none" anchor="ctr"/>
          <a:lstStyle/>
          <a:p>
            <a:pPr>
              <a:defRPr/>
            </a:pPr>
            <a:endParaRPr lang="zh-CN" altLang="en-US">
              <a:latin typeface="Times New Roman" panose="02020503050405090304" pitchFamily="18" charset="0"/>
              <a:cs typeface="Times New Roman" panose="02020503050405090304" pitchFamily="18" charset="0"/>
            </a:endParaRPr>
          </a:p>
        </p:txBody>
      </p:sp>
      <p:grpSp>
        <p:nvGrpSpPr>
          <p:cNvPr id="2" name="Group 26"/>
          <p:cNvGrpSpPr/>
          <p:nvPr/>
        </p:nvGrpSpPr>
        <p:grpSpPr bwMode="auto">
          <a:xfrm>
            <a:off x="7308850" y="4211638"/>
            <a:ext cx="309563" cy="1009650"/>
            <a:chOff x="3419" y="2658"/>
            <a:chExt cx="195" cy="636"/>
          </a:xfrm>
        </p:grpSpPr>
        <p:sp>
          <p:nvSpPr>
            <p:cNvPr id="7240" name="AutoShape 27"/>
            <p:cNvSpPr>
              <a:spLocks noChangeAspect="1" noChangeArrowheads="1"/>
            </p:cNvSpPr>
            <p:nvPr/>
          </p:nvSpPr>
          <p:spPr bwMode="auto">
            <a:xfrm>
              <a:off x="3419" y="2658"/>
              <a:ext cx="170" cy="636"/>
            </a:xfrm>
            <a:prstGeom prst="roundRect">
              <a:avLst>
                <a:gd name="adj" fmla="val 16667"/>
              </a:avLst>
            </a:prstGeom>
            <a:noFill/>
            <a:ln w="12700">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Times New Roman" panose="02020503050405090304" pitchFamily="18" charset="0"/>
                <a:cs typeface="Times New Roman" panose="02020503050405090304" pitchFamily="18" charset="0"/>
              </a:endParaRPr>
            </a:p>
          </p:txBody>
        </p:sp>
        <p:sp>
          <p:nvSpPr>
            <p:cNvPr id="7241" name="Line 28"/>
            <p:cNvSpPr>
              <a:spLocks noChangeAspect="1" noChangeShapeType="1"/>
            </p:cNvSpPr>
            <p:nvPr/>
          </p:nvSpPr>
          <p:spPr bwMode="auto">
            <a:xfrm flipV="1">
              <a:off x="3419" y="2884"/>
              <a:ext cx="0" cy="250"/>
            </a:xfrm>
            <a:prstGeom prst="line">
              <a:avLst/>
            </a:prstGeom>
            <a:noFill/>
            <a:ln w="9525">
              <a:solidFill>
                <a:schemeClr val="tx1"/>
              </a:solidFill>
              <a:round/>
              <a:tailEnd type="stealth" w="med" len="lg"/>
            </a:ln>
            <a:extLst>
              <a:ext uri="{909E8E84-426E-40DD-AFC4-6F175D3DCCD1}">
                <a14:hiddenFill xmlns:a14="http://schemas.microsoft.com/office/drawing/2010/main">
                  <a:noFill/>
                </a14:hiddenFill>
              </a:ext>
            </a:extLst>
          </p:spPr>
          <p:txBody>
            <a:bodyPr/>
            <a:lstStyle/>
            <a:p>
              <a:endParaRPr lang="zh-CN" altLang="en-US">
                <a:latin typeface="Times New Roman" panose="02020503050405090304" pitchFamily="18" charset="0"/>
                <a:cs typeface="Times New Roman" panose="02020503050405090304" pitchFamily="18" charset="0"/>
              </a:endParaRPr>
            </a:p>
          </p:txBody>
        </p:sp>
        <p:sp>
          <p:nvSpPr>
            <p:cNvPr id="7242" name="Line 29"/>
            <p:cNvSpPr>
              <a:spLocks noChangeAspect="1" noChangeShapeType="1"/>
            </p:cNvSpPr>
            <p:nvPr/>
          </p:nvSpPr>
          <p:spPr bwMode="auto">
            <a:xfrm>
              <a:off x="3589" y="2743"/>
              <a:ext cx="0" cy="250"/>
            </a:xfrm>
            <a:prstGeom prst="line">
              <a:avLst/>
            </a:prstGeom>
            <a:noFill/>
            <a:ln w="9525">
              <a:solidFill>
                <a:schemeClr val="tx1"/>
              </a:solidFill>
              <a:round/>
              <a:tailEnd type="stealth" w="med" len="lg"/>
            </a:ln>
            <a:extLst>
              <a:ext uri="{909E8E84-426E-40DD-AFC4-6F175D3DCCD1}">
                <a14:hiddenFill xmlns:a14="http://schemas.microsoft.com/office/drawing/2010/main">
                  <a:noFill/>
                </a14:hiddenFill>
              </a:ext>
            </a:extLst>
          </p:spPr>
          <p:txBody>
            <a:bodyPr/>
            <a:lstStyle/>
            <a:p>
              <a:endParaRPr lang="zh-CN" altLang="en-US">
                <a:latin typeface="Times New Roman" panose="02020503050405090304" pitchFamily="18" charset="0"/>
                <a:cs typeface="Times New Roman" panose="02020503050405090304" pitchFamily="18" charset="0"/>
              </a:endParaRPr>
            </a:p>
          </p:txBody>
        </p:sp>
        <p:sp>
          <p:nvSpPr>
            <p:cNvPr id="7243" name="Text Box 30"/>
            <p:cNvSpPr txBox="1">
              <a:spLocks noChangeAspect="1" noChangeArrowheads="1"/>
            </p:cNvSpPr>
            <p:nvPr/>
          </p:nvSpPr>
          <p:spPr bwMode="auto">
            <a:xfrm>
              <a:off x="3419" y="2848"/>
              <a:ext cx="195"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b="1">
                  <a:solidFill>
                    <a:schemeClr val="tx1"/>
                  </a:solidFill>
                  <a:latin typeface="Verdana" panose="020B0804030504040204" pitchFamily="34" charset="0"/>
                  <a:ea typeface="幼圆" panose="02010509060101010101" pitchFamily="49" charset="-122"/>
                </a:defRPr>
              </a:lvl1pPr>
              <a:lvl2pPr marL="742950" indent="-285750" eaLnBrk="0" hangingPunct="0">
                <a:defRPr sz="2800" b="1">
                  <a:solidFill>
                    <a:schemeClr val="tx1"/>
                  </a:solidFill>
                  <a:latin typeface="Verdana" panose="020B0804030504040204" pitchFamily="34" charset="0"/>
                  <a:ea typeface="幼圆" panose="02010509060101010101" pitchFamily="49" charset="-122"/>
                </a:defRPr>
              </a:lvl2pPr>
              <a:lvl3pPr marL="1143000" indent="-228600" eaLnBrk="0" hangingPunct="0">
                <a:defRPr sz="2800" b="1">
                  <a:solidFill>
                    <a:schemeClr val="tx1"/>
                  </a:solidFill>
                  <a:latin typeface="Verdana" panose="020B0804030504040204" pitchFamily="34" charset="0"/>
                  <a:ea typeface="幼圆" panose="02010509060101010101" pitchFamily="49" charset="-122"/>
                </a:defRPr>
              </a:lvl3pPr>
              <a:lvl4pPr marL="1600200" indent="-228600" eaLnBrk="0" hangingPunct="0">
                <a:defRPr sz="2800" b="1">
                  <a:solidFill>
                    <a:schemeClr val="tx1"/>
                  </a:solidFill>
                  <a:latin typeface="Verdana" panose="020B0804030504040204" pitchFamily="34" charset="0"/>
                  <a:ea typeface="幼圆" panose="02010509060101010101" pitchFamily="49" charset="-122"/>
                </a:defRPr>
              </a:lvl4pPr>
              <a:lvl5pPr marL="2057400" indent="-228600" eaLnBrk="0" hangingPunct="0">
                <a:defRPr sz="2800" b="1">
                  <a:solidFill>
                    <a:schemeClr val="tx1"/>
                  </a:solidFill>
                  <a:latin typeface="Verdana" panose="020B0804030504040204" pitchFamily="34" charset="0"/>
                  <a:ea typeface="幼圆" panose="02010509060101010101" pitchFamily="49" charset="-122"/>
                </a:defRPr>
              </a:lvl5pPr>
              <a:lvl6pPr marL="25146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6pPr>
              <a:lvl7pPr marL="29718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7pPr>
              <a:lvl8pPr marL="34290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8pPr>
              <a:lvl9pPr marL="38862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9pPr>
            </a:lstStyle>
            <a:p>
              <a:pPr algn="l" eaLnBrk="1" hangingPunct="1"/>
              <a:r>
                <a:rPr lang="en-US" altLang="zh-CN" sz="2000">
                  <a:latin typeface="Times New Roman" panose="02020503050405090304" pitchFamily="18" charset="0"/>
                  <a:ea typeface="华文楷体" panose="02010600040101010101" pitchFamily="2" charset="-122"/>
                  <a:cs typeface="Times New Roman" panose="02020503050405090304" pitchFamily="18" charset="0"/>
                </a:rPr>
                <a:t>1</a:t>
              </a:r>
              <a:endParaRPr lang="en-US" altLang="zh-CN" sz="2000" baseline="-25000">
                <a:latin typeface="Times New Roman" panose="02020503050405090304" pitchFamily="18" charset="0"/>
                <a:ea typeface="华文楷体" panose="02010600040101010101" pitchFamily="2" charset="-122"/>
                <a:cs typeface="Times New Roman" panose="02020503050405090304" pitchFamily="18" charset="0"/>
              </a:endParaRPr>
            </a:p>
          </p:txBody>
        </p:sp>
      </p:grpSp>
      <p:grpSp>
        <p:nvGrpSpPr>
          <p:cNvPr id="3" name="Group 31"/>
          <p:cNvGrpSpPr/>
          <p:nvPr/>
        </p:nvGrpSpPr>
        <p:grpSpPr bwMode="auto">
          <a:xfrm>
            <a:off x="8223250" y="4211638"/>
            <a:ext cx="431800" cy="1009650"/>
            <a:chOff x="3995" y="2658"/>
            <a:chExt cx="272" cy="636"/>
          </a:xfrm>
        </p:grpSpPr>
        <p:sp>
          <p:nvSpPr>
            <p:cNvPr id="7236" name="AutoShape 32"/>
            <p:cNvSpPr>
              <a:spLocks noChangeAspect="1" noChangeArrowheads="1"/>
            </p:cNvSpPr>
            <p:nvPr/>
          </p:nvSpPr>
          <p:spPr bwMode="auto">
            <a:xfrm>
              <a:off x="3995" y="2658"/>
              <a:ext cx="272" cy="636"/>
            </a:xfrm>
            <a:prstGeom prst="roundRect">
              <a:avLst>
                <a:gd name="adj" fmla="val 16667"/>
              </a:avLst>
            </a:prstGeom>
            <a:noFill/>
            <a:ln w="12700">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Times New Roman" panose="02020503050405090304" pitchFamily="18" charset="0"/>
                <a:cs typeface="Times New Roman" panose="02020503050405090304" pitchFamily="18" charset="0"/>
              </a:endParaRPr>
            </a:p>
          </p:txBody>
        </p:sp>
        <p:sp>
          <p:nvSpPr>
            <p:cNvPr id="7237" name="Line 33"/>
            <p:cNvSpPr>
              <a:spLocks noChangeAspect="1" noChangeShapeType="1"/>
            </p:cNvSpPr>
            <p:nvPr/>
          </p:nvSpPr>
          <p:spPr bwMode="auto">
            <a:xfrm flipV="1">
              <a:off x="3995" y="2931"/>
              <a:ext cx="0" cy="227"/>
            </a:xfrm>
            <a:prstGeom prst="line">
              <a:avLst/>
            </a:prstGeom>
            <a:noFill/>
            <a:ln w="9525">
              <a:solidFill>
                <a:schemeClr val="tx1"/>
              </a:solidFill>
              <a:round/>
              <a:tailEnd type="stealth" w="med" len="lg"/>
            </a:ln>
            <a:extLst>
              <a:ext uri="{909E8E84-426E-40DD-AFC4-6F175D3DCCD1}">
                <a14:hiddenFill xmlns:a14="http://schemas.microsoft.com/office/drawing/2010/main">
                  <a:noFill/>
                </a14:hiddenFill>
              </a:ext>
            </a:extLst>
          </p:spPr>
          <p:txBody>
            <a:bodyPr/>
            <a:lstStyle/>
            <a:p>
              <a:endParaRPr lang="zh-CN" altLang="en-US">
                <a:latin typeface="Times New Roman" panose="02020503050405090304" pitchFamily="18" charset="0"/>
                <a:cs typeface="Times New Roman" panose="02020503050405090304" pitchFamily="18" charset="0"/>
              </a:endParaRPr>
            </a:p>
          </p:txBody>
        </p:sp>
        <p:sp>
          <p:nvSpPr>
            <p:cNvPr id="7238" name="Line 34"/>
            <p:cNvSpPr>
              <a:spLocks noChangeAspect="1" noChangeShapeType="1"/>
            </p:cNvSpPr>
            <p:nvPr/>
          </p:nvSpPr>
          <p:spPr bwMode="auto">
            <a:xfrm>
              <a:off x="4267" y="2772"/>
              <a:ext cx="0" cy="226"/>
            </a:xfrm>
            <a:prstGeom prst="line">
              <a:avLst/>
            </a:prstGeom>
            <a:noFill/>
            <a:ln w="9525">
              <a:solidFill>
                <a:schemeClr val="tx1"/>
              </a:solidFill>
              <a:round/>
              <a:tailEnd type="stealth" w="med" len="lg"/>
            </a:ln>
            <a:extLst>
              <a:ext uri="{909E8E84-426E-40DD-AFC4-6F175D3DCCD1}">
                <a14:hiddenFill xmlns:a14="http://schemas.microsoft.com/office/drawing/2010/main">
                  <a:noFill/>
                </a14:hiddenFill>
              </a:ext>
            </a:extLst>
          </p:spPr>
          <p:txBody>
            <a:bodyPr/>
            <a:lstStyle/>
            <a:p>
              <a:endParaRPr lang="zh-CN" altLang="en-US">
                <a:latin typeface="Times New Roman" panose="02020503050405090304" pitchFamily="18" charset="0"/>
                <a:cs typeface="Times New Roman" panose="02020503050405090304" pitchFamily="18" charset="0"/>
              </a:endParaRPr>
            </a:p>
          </p:txBody>
        </p:sp>
        <p:sp>
          <p:nvSpPr>
            <p:cNvPr id="7239" name="Text Box 35"/>
            <p:cNvSpPr txBox="1">
              <a:spLocks noChangeAspect="1" noChangeArrowheads="1"/>
            </p:cNvSpPr>
            <p:nvPr/>
          </p:nvSpPr>
          <p:spPr bwMode="auto">
            <a:xfrm>
              <a:off x="4030" y="2848"/>
              <a:ext cx="195"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b="1">
                  <a:solidFill>
                    <a:schemeClr val="tx1"/>
                  </a:solidFill>
                  <a:latin typeface="Verdana" panose="020B0804030504040204" pitchFamily="34" charset="0"/>
                  <a:ea typeface="幼圆" panose="02010509060101010101" pitchFamily="49" charset="-122"/>
                </a:defRPr>
              </a:lvl1pPr>
              <a:lvl2pPr marL="742950" indent="-285750" eaLnBrk="0" hangingPunct="0">
                <a:defRPr sz="2800" b="1">
                  <a:solidFill>
                    <a:schemeClr val="tx1"/>
                  </a:solidFill>
                  <a:latin typeface="Verdana" panose="020B0804030504040204" pitchFamily="34" charset="0"/>
                  <a:ea typeface="幼圆" panose="02010509060101010101" pitchFamily="49" charset="-122"/>
                </a:defRPr>
              </a:lvl2pPr>
              <a:lvl3pPr marL="1143000" indent="-228600" eaLnBrk="0" hangingPunct="0">
                <a:defRPr sz="2800" b="1">
                  <a:solidFill>
                    <a:schemeClr val="tx1"/>
                  </a:solidFill>
                  <a:latin typeface="Verdana" panose="020B0804030504040204" pitchFamily="34" charset="0"/>
                  <a:ea typeface="幼圆" panose="02010509060101010101" pitchFamily="49" charset="-122"/>
                </a:defRPr>
              </a:lvl3pPr>
              <a:lvl4pPr marL="1600200" indent="-228600" eaLnBrk="0" hangingPunct="0">
                <a:defRPr sz="2800" b="1">
                  <a:solidFill>
                    <a:schemeClr val="tx1"/>
                  </a:solidFill>
                  <a:latin typeface="Verdana" panose="020B0804030504040204" pitchFamily="34" charset="0"/>
                  <a:ea typeface="幼圆" panose="02010509060101010101" pitchFamily="49" charset="-122"/>
                </a:defRPr>
              </a:lvl4pPr>
              <a:lvl5pPr marL="2057400" indent="-228600" eaLnBrk="0" hangingPunct="0">
                <a:defRPr sz="2800" b="1">
                  <a:solidFill>
                    <a:schemeClr val="tx1"/>
                  </a:solidFill>
                  <a:latin typeface="Verdana" panose="020B0804030504040204" pitchFamily="34" charset="0"/>
                  <a:ea typeface="幼圆" panose="02010509060101010101" pitchFamily="49" charset="-122"/>
                </a:defRPr>
              </a:lvl5pPr>
              <a:lvl6pPr marL="25146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6pPr>
              <a:lvl7pPr marL="29718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7pPr>
              <a:lvl8pPr marL="34290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8pPr>
              <a:lvl9pPr marL="38862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9pPr>
            </a:lstStyle>
            <a:p>
              <a:pPr algn="l" eaLnBrk="1" hangingPunct="1"/>
              <a:r>
                <a:rPr lang="en-US" altLang="zh-CN" sz="2000">
                  <a:latin typeface="Times New Roman" panose="02020503050405090304" pitchFamily="18" charset="0"/>
                  <a:ea typeface="华文楷体" panose="02010600040101010101" pitchFamily="2" charset="-122"/>
                  <a:cs typeface="Times New Roman" panose="02020503050405090304" pitchFamily="18" charset="0"/>
                </a:rPr>
                <a:t>2</a:t>
              </a:r>
              <a:endParaRPr lang="en-US" altLang="zh-CN" sz="2000" baseline="-25000">
                <a:latin typeface="Times New Roman" panose="02020503050405090304" pitchFamily="18" charset="0"/>
                <a:ea typeface="华文楷体" panose="02010600040101010101" pitchFamily="2" charset="-122"/>
                <a:cs typeface="Times New Roman" panose="02020503050405090304" pitchFamily="18" charset="0"/>
              </a:endParaRPr>
            </a:p>
          </p:txBody>
        </p:sp>
      </p:grpSp>
      <p:grpSp>
        <p:nvGrpSpPr>
          <p:cNvPr id="4" name="Group 36"/>
          <p:cNvGrpSpPr/>
          <p:nvPr/>
        </p:nvGrpSpPr>
        <p:grpSpPr bwMode="auto">
          <a:xfrm>
            <a:off x="9423400" y="4230688"/>
            <a:ext cx="309563" cy="1009650"/>
            <a:chOff x="4751" y="2670"/>
            <a:chExt cx="195" cy="636"/>
          </a:xfrm>
        </p:grpSpPr>
        <p:sp>
          <p:nvSpPr>
            <p:cNvPr id="7232" name="AutoShape 37"/>
            <p:cNvSpPr>
              <a:spLocks noChangeAspect="1" noChangeArrowheads="1"/>
            </p:cNvSpPr>
            <p:nvPr/>
          </p:nvSpPr>
          <p:spPr bwMode="auto">
            <a:xfrm>
              <a:off x="4751" y="2670"/>
              <a:ext cx="159" cy="636"/>
            </a:xfrm>
            <a:prstGeom prst="roundRect">
              <a:avLst>
                <a:gd name="adj" fmla="val 16667"/>
              </a:avLst>
            </a:prstGeom>
            <a:noFill/>
            <a:ln w="12700">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Times New Roman" panose="02020503050405090304" pitchFamily="18" charset="0"/>
                <a:cs typeface="Times New Roman" panose="02020503050405090304" pitchFamily="18" charset="0"/>
              </a:endParaRPr>
            </a:p>
          </p:txBody>
        </p:sp>
        <p:sp>
          <p:nvSpPr>
            <p:cNvPr id="7233" name="Line 38"/>
            <p:cNvSpPr>
              <a:spLocks noChangeAspect="1" noChangeShapeType="1"/>
            </p:cNvSpPr>
            <p:nvPr/>
          </p:nvSpPr>
          <p:spPr bwMode="auto">
            <a:xfrm flipV="1">
              <a:off x="4752" y="2966"/>
              <a:ext cx="0" cy="226"/>
            </a:xfrm>
            <a:prstGeom prst="line">
              <a:avLst/>
            </a:prstGeom>
            <a:noFill/>
            <a:ln w="9525">
              <a:solidFill>
                <a:schemeClr val="tx1"/>
              </a:solidFill>
              <a:round/>
              <a:tailEnd type="stealth" w="med" len="lg"/>
            </a:ln>
            <a:extLst>
              <a:ext uri="{909E8E84-426E-40DD-AFC4-6F175D3DCCD1}">
                <a14:hiddenFill xmlns:a14="http://schemas.microsoft.com/office/drawing/2010/main">
                  <a:noFill/>
                </a14:hiddenFill>
              </a:ext>
            </a:extLst>
          </p:spPr>
          <p:txBody>
            <a:bodyPr/>
            <a:lstStyle/>
            <a:p>
              <a:endParaRPr lang="zh-CN" altLang="en-US">
                <a:latin typeface="Times New Roman" panose="02020503050405090304" pitchFamily="18" charset="0"/>
                <a:cs typeface="Times New Roman" panose="02020503050405090304" pitchFamily="18" charset="0"/>
              </a:endParaRPr>
            </a:p>
          </p:txBody>
        </p:sp>
        <p:sp>
          <p:nvSpPr>
            <p:cNvPr id="7234" name="Line 39"/>
            <p:cNvSpPr>
              <a:spLocks noChangeAspect="1" noChangeShapeType="1"/>
            </p:cNvSpPr>
            <p:nvPr/>
          </p:nvSpPr>
          <p:spPr bwMode="auto">
            <a:xfrm>
              <a:off x="4910" y="2806"/>
              <a:ext cx="0" cy="227"/>
            </a:xfrm>
            <a:prstGeom prst="line">
              <a:avLst/>
            </a:prstGeom>
            <a:noFill/>
            <a:ln w="9525">
              <a:solidFill>
                <a:schemeClr val="tx1"/>
              </a:solidFill>
              <a:round/>
              <a:tailEnd type="stealth" w="med" len="lg"/>
            </a:ln>
            <a:extLst>
              <a:ext uri="{909E8E84-426E-40DD-AFC4-6F175D3DCCD1}">
                <a14:hiddenFill xmlns:a14="http://schemas.microsoft.com/office/drawing/2010/main">
                  <a:noFill/>
                </a14:hiddenFill>
              </a:ext>
            </a:extLst>
          </p:spPr>
          <p:txBody>
            <a:bodyPr/>
            <a:lstStyle/>
            <a:p>
              <a:endParaRPr lang="zh-CN" altLang="en-US">
                <a:latin typeface="Times New Roman" panose="02020503050405090304" pitchFamily="18" charset="0"/>
                <a:cs typeface="Times New Roman" panose="02020503050405090304" pitchFamily="18" charset="0"/>
              </a:endParaRPr>
            </a:p>
          </p:txBody>
        </p:sp>
        <p:sp>
          <p:nvSpPr>
            <p:cNvPr id="7235" name="Text Box 40"/>
            <p:cNvSpPr txBox="1">
              <a:spLocks noChangeAspect="1" noChangeArrowheads="1"/>
            </p:cNvSpPr>
            <p:nvPr/>
          </p:nvSpPr>
          <p:spPr bwMode="auto">
            <a:xfrm>
              <a:off x="4751" y="2860"/>
              <a:ext cx="195"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b="1">
                  <a:solidFill>
                    <a:schemeClr val="tx1"/>
                  </a:solidFill>
                  <a:latin typeface="Verdana" panose="020B0804030504040204" pitchFamily="34" charset="0"/>
                  <a:ea typeface="幼圆" panose="02010509060101010101" pitchFamily="49" charset="-122"/>
                </a:defRPr>
              </a:lvl1pPr>
              <a:lvl2pPr marL="742950" indent="-285750" eaLnBrk="0" hangingPunct="0">
                <a:defRPr sz="2800" b="1">
                  <a:solidFill>
                    <a:schemeClr val="tx1"/>
                  </a:solidFill>
                  <a:latin typeface="Verdana" panose="020B0804030504040204" pitchFamily="34" charset="0"/>
                  <a:ea typeface="幼圆" panose="02010509060101010101" pitchFamily="49" charset="-122"/>
                </a:defRPr>
              </a:lvl2pPr>
              <a:lvl3pPr marL="1143000" indent="-228600" eaLnBrk="0" hangingPunct="0">
                <a:defRPr sz="2800" b="1">
                  <a:solidFill>
                    <a:schemeClr val="tx1"/>
                  </a:solidFill>
                  <a:latin typeface="Verdana" panose="020B0804030504040204" pitchFamily="34" charset="0"/>
                  <a:ea typeface="幼圆" panose="02010509060101010101" pitchFamily="49" charset="-122"/>
                </a:defRPr>
              </a:lvl3pPr>
              <a:lvl4pPr marL="1600200" indent="-228600" eaLnBrk="0" hangingPunct="0">
                <a:defRPr sz="2800" b="1">
                  <a:solidFill>
                    <a:schemeClr val="tx1"/>
                  </a:solidFill>
                  <a:latin typeface="Verdana" panose="020B0804030504040204" pitchFamily="34" charset="0"/>
                  <a:ea typeface="幼圆" panose="02010509060101010101" pitchFamily="49" charset="-122"/>
                </a:defRPr>
              </a:lvl4pPr>
              <a:lvl5pPr marL="2057400" indent="-228600" eaLnBrk="0" hangingPunct="0">
                <a:defRPr sz="2800" b="1">
                  <a:solidFill>
                    <a:schemeClr val="tx1"/>
                  </a:solidFill>
                  <a:latin typeface="Verdana" panose="020B0804030504040204" pitchFamily="34" charset="0"/>
                  <a:ea typeface="幼圆" panose="02010509060101010101" pitchFamily="49" charset="-122"/>
                </a:defRPr>
              </a:lvl5pPr>
              <a:lvl6pPr marL="25146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6pPr>
              <a:lvl7pPr marL="29718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7pPr>
              <a:lvl8pPr marL="34290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8pPr>
              <a:lvl9pPr marL="38862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9pPr>
            </a:lstStyle>
            <a:p>
              <a:pPr algn="l" eaLnBrk="1" hangingPunct="1"/>
              <a:r>
                <a:rPr lang="en-US" altLang="zh-CN" sz="2000">
                  <a:latin typeface="Times New Roman" panose="02020503050405090304" pitchFamily="18" charset="0"/>
                  <a:ea typeface="华文楷体" panose="02010600040101010101" pitchFamily="2" charset="-122"/>
                  <a:cs typeface="Times New Roman" panose="02020503050405090304" pitchFamily="18" charset="0"/>
                </a:rPr>
                <a:t>3</a:t>
              </a:r>
              <a:endParaRPr lang="en-US" altLang="zh-CN" sz="2000" baseline="-25000">
                <a:latin typeface="Times New Roman" panose="02020503050405090304" pitchFamily="18" charset="0"/>
                <a:ea typeface="华文楷体" panose="02010600040101010101" pitchFamily="2" charset="-122"/>
                <a:cs typeface="Times New Roman" panose="02020503050405090304" pitchFamily="18" charset="0"/>
              </a:endParaRPr>
            </a:p>
          </p:txBody>
        </p:sp>
      </p:grpSp>
      <p:grpSp>
        <p:nvGrpSpPr>
          <p:cNvPr id="7198" name="Group 41"/>
          <p:cNvGrpSpPr/>
          <p:nvPr/>
        </p:nvGrpSpPr>
        <p:grpSpPr bwMode="auto">
          <a:xfrm>
            <a:off x="7070725" y="3241675"/>
            <a:ext cx="546100" cy="433388"/>
            <a:chOff x="3269" y="2047"/>
            <a:chExt cx="344" cy="273"/>
          </a:xfrm>
        </p:grpSpPr>
        <p:sp>
          <p:nvSpPr>
            <p:cNvPr id="7230" name="Line 42"/>
            <p:cNvSpPr>
              <a:spLocks noChangeAspect="1" noChangeShapeType="1"/>
            </p:cNvSpPr>
            <p:nvPr/>
          </p:nvSpPr>
          <p:spPr bwMode="auto">
            <a:xfrm>
              <a:off x="3269" y="2320"/>
              <a:ext cx="204" cy="0"/>
            </a:xfrm>
            <a:prstGeom prst="line">
              <a:avLst/>
            </a:prstGeom>
            <a:noFill/>
            <a:ln w="9525">
              <a:solidFill>
                <a:schemeClr val="tx1"/>
              </a:solidFill>
              <a:round/>
              <a:tailEnd type="stealth" w="lg" len="lg"/>
            </a:ln>
            <a:extLst>
              <a:ext uri="{909E8E84-426E-40DD-AFC4-6F175D3DCCD1}">
                <a14:hiddenFill xmlns:a14="http://schemas.microsoft.com/office/drawing/2010/main">
                  <a:noFill/>
                </a14:hiddenFill>
              </a:ext>
            </a:extLst>
          </p:spPr>
          <p:txBody>
            <a:bodyPr/>
            <a:lstStyle/>
            <a:p>
              <a:endParaRPr lang="zh-CN" altLang="en-US">
                <a:latin typeface="Times New Roman" panose="02020503050405090304" pitchFamily="18" charset="0"/>
                <a:cs typeface="Times New Roman" panose="02020503050405090304" pitchFamily="18" charset="0"/>
              </a:endParaRPr>
            </a:p>
          </p:txBody>
        </p:sp>
        <p:sp>
          <p:nvSpPr>
            <p:cNvPr id="7231" name="Text Box 43"/>
            <p:cNvSpPr txBox="1">
              <a:spLocks noChangeAspect="1" noChangeArrowheads="1"/>
            </p:cNvSpPr>
            <p:nvPr/>
          </p:nvSpPr>
          <p:spPr bwMode="auto">
            <a:xfrm>
              <a:off x="3383" y="2047"/>
              <a:ext cx="230"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b="1">
                  <a:solidFill>
                    <a:schemeClr val="tx1"/>
                  </a:solidFill>
                  <a:latin typeface="Verdana" panose="020B0804030504040204" pitchFamily="34" charset="0"/>
                  <a:ea typeface="幼圆" panose="02010509060101010101" pitchFamily="49" charset="-122"/>
                </a:defRPr>
              </a:lvl1pPr>
              <a:lvl2pPr marL="742950" indent="-285750" eaLnBrk="0" hangingPunct="0">
                <a:defRPr sz="2800" b="1">
                  <a:solidFill>
                    <a:schemeClr val="tx1"/>
                  </a:solidFill>
                  <a:latin typeface="Verdana" panose="020B0804030504040204" pitchFamily="34" charset="0"/>
                  <a:ea typeface="幼圆" panose="02010509060101010101" pitchFamily="49" charset="-122"/>
                </a:defRPr>
              </a:lvl2pPr>
              <a:lvl3pPr marL="1143000" indent="-228600" eaLnBrk="0" hangingPunct="0">
                <a:defRPr sz="2800" b="1">
                  <a:solidFill>
                    <a:schemeClr val="tx1"/>
                  </a:solidFill>
                  <a:latin typeface="Verdana" panose="020B0804030504040204" pitchFamily="34" charset="0"/>
                  <a:ea typeface="幼圆" panose="02010509060101010101" pitchFamily="49" charset="-122"/>
                </a:defRPr>
              </a:lvl3pPr>
              <a:lvl4pPr marL="1600200" indent="-228600" eaLnBrk="0" hangingPunct="0">
                <a:defRPr sz="2800" b="1">
                  <a:solidFill>
                    <a:schemeClr val="tx1"/>
                  </a:solidFill>
                  <a:latin typeface="Verdana" panose="020B0804030504040204" pitchFamily="34" charset="0"/>
                  <a:ea typeface="幼圆" panose="02010509060101010101" pitchFamily="49" charset="-122"/>
                </a:defRPr>
              </a:lvl4pPr>
              <a:lvl5pPr marL="2057400" indent="-228600" eaLnBrk="0" hangingPunct="0">
                <a:defRPr sz="2800" b="1">
                  <a:solidFill>
                    <a:schemeClr val="tx1"/>
                  </a:solidFill>
                  <a:latin typeface="Verdana" panose="020B0804030504040204" pitchFamily="34" charset="0"/>
                  <a:ea typeface="幼圆" panose="02010509060101010101" pitchFamily="49" charset="-122"/>
                </a:defRPr>
              </a:lvl5pPr>
              <a:lvl6pPr marL="25146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6pPr>
              <a:lvl7pPr marL="29718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7pPr>
              <a:lvl8pPr marL="34290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8pPr>
              <a:lvl9pPr marL="38862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9pPr>
            </a:lstStyle>
            <a:p>
              <a:pPr algn="l" eaLnBrk="1" hangingPunct="1"/>
              <a:r>
                <a:rPr lang="en-US" altLang="zh-CN" sz="2000" i="1">
                  <a:latin typeface="Times New Roman" panose="02020503050405090304" pitchFamily="18" charset="0"/>
                  <a:ea typeface="华文楷体" panose="02010600040101010101" pitchFamily="2" charset="-122"/>
                  <a:cs typeface="Times New Roman" panose="02020503050405090304" pitchFamily="18" charset="0"/>
                </a:rPr>
                <a:t>I</a:t>
              </a:r>
              <a:r>
                <a:rPr lang="en-US" altLang="zh-CN" sz="2000" baseline="-25000">
                  <a:latin typeface="Times New Roman" panose="02020503050405090304" pitchFamily="18" charset="0"/>
                  <a:ea typeface="华文楷体" panose="02010600040101010101" pitchFamily="2" charset="-122"/>
                  <a:cs typeface="Times New Roman" panose="02020503050405090304" pitchFamily="18" charset="0"/>
                </a:rPr>
                <a:t>1</a:t>
              </a:r>
              <a:endParaRPr lang="en-US" altLang="zh-CN" sz="2000" baseline="-25000">
                <a:latin typeface="Times New Roman" panose="02020503050405090304" pitchFamily="18" charset="0"/>
                <a:ea typeface="华文楷体" panose="02010600040101010101" pitchFamily="2" charset="-122"/>
                <a:cs typeface="Times New Roman" panose="02020503050405090304" pitchFamily="18" charset="0"/>
              </a:endParaRPr>
            </a:p>
          </p:txBody>
        </p:sp>
      </p:grpSp>
      <p:grpSp>
        <p:nvGrpSpPr>
          <p:cNvPr id="7199" name="Group 44"/>
          <p:cNvGrpSpPr/>
          <p:nvPr/>
        </p:nvGrpSpPr>
        <p:grpSpPr bwMode="auto">
          <a:xfrm>
            <a:off x="9153525" y="3241675"/>
            <a:ext cx="584200" cy="433388"/>
            <a:chOff x="4581" y="2047"/>
            <a:chExt cx="368" cy="273"/>
          </a:xfrm>
        </p:grpSpPr>
        <p:sp>
          <p:nvSpPr>
            <p:cNvPr id="7228" name="Line 45"/>
            <p:cNvSpPr>
              <a:spLocks noChangeAspect="1" noChangeShapeType="1"/>
            </p:cNvSpPr>
            <p:nvPr/>
          </p:nvSpPr>
          <p:spPr bwMode="auto">
            <a:xfrm>
              <a:off x="4581" y="2320"/>
              <a:ext cx="295" cy="0"/>
            </a:xfrm>
            <a:prstGeom prst="line">
              <a:avLst/>
            </a:prstGeom>
            <a:noFill/>
            <a:ln w="9525">
              <a:solidFill>
                <a:schemeClr val="tx1"/>
              </a:solidFill>
              <a:round/>
              <a:tailEnd type="stealth" w="lg" len="lg"/>
            </a:ln>
            <a:extLst>
              <a:ext uri="{909E8E84-426E-40DD-AFC4-6F175D3DCCD1}">
                <a14:hiddenFill xmlns:a14="http://schemas.microsoft.com/office/drawing/2010/main">
                  <a:noFill/>
                </a14:hiddenFill>
              </a:ext>
            </a:extLst>
          </p:spPr>
          <p:txBody>
            <a:bodyPr/>
            <a:lstStyle/>
            <a:p>
              <a:endParaRPr lang="zh-CN" altLang="en-US">
                <a:latin typeface="Times New Roman" panose="02020503050405090304" pitchFamily="18" charset="0"/>
                <a:cs typeface="Times New Roman" panose="02020503050405090304" pitchFamily="18" charset="0"/>
              </a:endParaRPr>
            </a:p>
          </p:txBody>
        </p:sp>
        <p:sp>
          <p:nvSpPr>
            <p:cNvPr id="7229" name="Text Box 46"/>
            <p:cNvSpPr txBox="1">
              <a:spLocks noChangeAspect="1" noChangeArrowheads="1"/>
            </p:cNvSpPr>
            <p:nvPr/>
          </p:nvSpPr>
          <p:spPr bwMode="auto">
            <a:xfrm>
              <a:off x="4719" y="2047"/>
              <a:ext cx="230"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b="1">
                  <a:solidFill>
                    <a:schemeClr val="tx1"/>
                  </a:solidFill>
                  <a:latin typeface="Verdana" panose="020B0804030504040204" pitchFamily="34" charset="0"/>
                  <a:ea typeface="幼圆" panose="02010509060101010101" pitchFamily="49" charset="-122"/>
                </a:defRPr>
              </a:lvl1pPr>
              <a:lvl2pPr marL="742950" indent="-285750" eaLnBrk="0" hangingPunct="0">
                <a:defRPr sz="2800" b="1">
                  <a:solidFill>
                    <a:schemeClr val="tx1"/>
                  </a:solidFill>
                  <a:latin typeface="Verdana" panose="020B0804030504040204" pitchFamily="34" charset="0"/>
                  <a:ea typeface="幼圆" panose="02010509060101010101" pitchFamily="49" charset="-122"/>
                </a:defRPr>
              </a:lvl2pPr>
              <a:lvl3pPr marL="1143000" indent="-228600" eaLnBrk="0" hangingPunct="0">
                <a:defRPr sz="2800" b="1">
                  <a:solidFill>
                    <a:schemeClr val="tx1"/>
                  </a:solidFill>
                  <a:latin typeface="Verdana" panose="020B0804030504040204" pitchFamily="34" charset="0"/>
                  <a:ea typeface="幼圆" panose="02010509060101010101" pitchFamily="49" charset="-122"/>
                </a:defRPr>
              </a:lvl3pPr>
              <a:lvl4pPr marL="1600200" indent="-228600" eaLnBrk="0" hangingPunct="0">
                <a:defRPr sz="2800" b="1">
                  <a:solidFill>
                    <a:schemeClr val="tx1"/>
                  </a:solidFill>
                  <a:latin typeface="Verdana" panose="020B0804030504040204" pitchFamily="34" charset="0"/>
                  <a:ea typeface="幼圆" panose="02010509060101010101" pitchFamily="49" charset="-122"/>
                </a:defRPr>
              </a:lvl4pPr>
              <a:lvl5pPr marL="2057400" indent="-228600" eaLnBrk="0" hangingPunct="0">
                <a:defRPr sz="2800" b="1">
                  <a:solidFill>
                    <a:schemeClr val="tx1"/>
                  </a:solidFill>
                  <a:latin typeface="Verdana" panose="020B0804030504040204" pitchFamily="34" charset="0"/>
                  <a:ea typeface="幼圆" panose="02010509060101010101" pitchFamily="49" charset="-122"/>
                </a:defRPr>
              </a:lvl5pPr>
              <a:lvl6pPr marL="25146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6pPr>
              <a:lvl7pPr marL="29718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7pPr>
              <a:lvl8pPr marL="34290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8pPr>
              <a:lvl9pPr marL="38862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9pPr>
            </a:lstStyle>
            <a:p>
              <a:pPr algn="l" eaLnBrk="1" hangingPunct="1"/>
              <a:r>
                <a:rPr lang="en-US" altLang="zh-CN" sz="2000" i="1">
                  <a:latin typeface="Times New Roman" panose="02020503050405090304" pitchFamily="18" charset="0"/>
                  <a:ea typeface="华文楷体" panose="02010600040101010101" pitchFamily="2" charset="-122"/>
                  <a:cs typeface="Times New Roman" panose="02020503050405090304" pitchFamily="18" charset="0"/>
                </a:rPr>
                <a:t>I</a:t>
              </a:r>
              <a:r>
                <a:rPr lang="en-US" altLang="zh-CN" sz="2000" baseline="-25000">
                  <a:latin typeface="Times New Roman" panose="02020503050405090304" pitchFamily="18" charset="0"/>
                  <a:ea typeface="华文楷体" panose="02010600040101010101" pitchFamily="2" charset="-122"/>
                  <a:cs typeface="Times New Roman" panose="02020503050405090304" pitchFamily="18" charset="0"/>
                </a:rPr>
                <a:t>5</a:t>
              </a:r>
              <a:endParaRPr lang="en-US" altLang="zh-CN" sz="2000" baseline="-25000">
                <a:latin typeface="Times New Roman" panose="02020503050405090304" pitchFamily="18" charset="0"/>
                <a:ea typeface="华文楷体" panose="02010600040101010101" pitchFamily="2" charset="-122"/>
                <a:cs typeface="Times New Roman" panose="02020503050405090304" pitchFamily="18" charset="0"/>
              </a:endParaRPr>
            </a:p>
          </p:txBody>
        </p:sp>
      </p:grpSp>
      <p:grpSp>
        <p:nvGrpSpPr>
          <p:cNvPr id="7200" name="Group 47"/>
          <p:cNvGrpSpPr/>
          <p:nvPr/>
        </p:nvGrpSpPr>
        <p:grpSpPr bwMode="auto">
          <a:xfrm>
            <a:off x="7756525" y="3830638"/>
            <a:ext cx="365125" cy="430213"/>
            <a:chOff x="3701" y="2418"/>
            <a:chExt cx="230" cy="271"/>
          </a:xfrm>
        </p:grpSpPr>
        <p:sp>
          <p:nvSpPr>
            <p:cNvPr id="7226" name="Text Box 48"/>
            <p:cNvSpPr txBox="1">
              <a:spLocks noChangeAspect="1" noChangeArrowheads="1"/>
            </p:cNvSpPr>
            <p:nvPr/>
          </p:nvSpPr>
          <p:spPr bwMode="auto">
            <a:xfrm>
              <a:off x="3701" y="2418"/>
              <a:ext cx="230"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b="1">
                  <a:solidFill>
                    <a:schemeClr val="tx1"/>
                  </a:solidFill>
                  <a:latin typeface="Verdana" panose="020B0804030504040204" pitchFamily="34" charset="0"/>
                  <a:ea typeface="幼圆" panose="02010509060101010101" pitchFamily="49" charset="-122"/>
                </a:defRPr>
              </a:lvl1pPr>
              <a:lvl2pPr marL="742950" indent="-285750" eaLnBrk="0" hangingPunct="0">
                <a:defRPr sz="2800" b="1">
                  <a:solidFill>
                    <a:schemeClr val="tx1"/>
                  </a:solidFill>
                  <a:latin typeface="Verdana" panose="020B0804030504040204" pitchFamily="34" charset="0"/>
                  <a:ea typeface="幼圆" panose="02010509060101010101" pitchFamily="49" charset="-122"/>
                </a:defRPr>
              </a:lvl2pPr>
              <a:lvl3pPr marL="1143000" indent="-228600" eaLnBrk="0" hangingPunct="0">
                <a:defRPr sz="2800" b="1">
                  <a:solidFill>
                    <a:schemeClr val="tx1"/>
                  </a:solidFill>
                  <a:latin typeface="Verdana" panose="020B0804030504040204" pitchFamily="34" charset="0"/>
                  <a:ea typeface="幼圆" panose="02010509060101010101" pitchFamily="49" charset="-122"/>
                </a:defRPr>
              </a:lvl3pPr>
              <a:lvl4pPr marL="1600200" indent="-228600" eaLnBrk="0" hangingPunct="0">
                <a:defRPr sz="2800" b="1">
                  <a:solidFill>
                    <a:schemeClr val="tx1"/>
                  </a:solidFill>
                  <a:latin typeface="Verdana" panose="020B0804030504040204" pitchFamily="34" charset="0"/>
                  <a:ea typeface="幼圆" panose="02010509060101010101" pitchFamily="49" charset="-122"/>
                </a:defRPr>
              </a:lvl4pPr>
              <a:lvl5pPr marL="2057400" indent="-228600" eaLnBrk="0" hangingPunct="0">
                <a:defRPr sz="2800" b="1">
                  <a:solidFill>
                    <a:schemeClr val="tx1"/>
                  </a:solidFill>
                  <a:latin typeface="Verdana" panose="020B0804030504040204" pitchFamily="34" charset="0"/>
                  <a:ea typeface="幼圆" panose="02010509060101010101" pitchFamily="49" charset="-122"/>
                </a:defRPr>
              </a:lvl5pPr>
              <a:lvl6pPr marL="25146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6pPr>
              <a:lvl7pPr marL="29718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7pPr>
              <a:lvl8pPr marL="34290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8pPr>
              <a:lvl9pPr marL="38862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9pPr>
            </a:lstStyle>
            <a:p>
              <a:pPr algn="l" eaLnBrk="1" hangingPunct="1"/>
              <a:r>
                <a:rPr lang="en-US" altLang="zh-CN" sz="2000" i="1">
                  <a:latin typeface="Times New Roman" panose="02020503050405090304" pitchFamily="18" charset="0"/>
                  <a:ea typeface="华文楷体" panose="02010600040101010101" pitchFamily="2" charset="-122"/>
                  <a:cs typeface="Times New Roman" panose="02020503050405090304" pitchFamily="18" charset="0"/>
                </a:rPr>
                <a:t>I</a:t>
              </a:r>
              <a:r>
                <a:rPr lang="en-US" altLang="zh-CN" sz="2000" baseline="-25000">
                  <a:latin typeface="Times New Roman" panose="02020503050405090304" pitchFamily="18" charset="0"/>
                  <a:ea typeface="华文楷体" panose="02010600040101010101" pitchFamily="2" charset="-122"/>
                  <a:cs typeface="Times New Roman" panose="02020503050405090304" pitchFamily="18" charset="0"/>
                </a:rPr>
                <a:t>2</a:t>
              </a:r>
              <a:endParaRPr lang="en-US" altLang="zh-CN" sz="2000" baseline="-25000">
                <a:latin typeface="Times New Roman" panose="02020503050405090304" pitchFamily="18" charset="0"/>
                <a:ea typeface="华文楷体" panose="02010600040101010101" pitchFamily="2" charset="-122"/>
                <a:cs typeface="Times New Roman" panose="02020503050405090304" pitchFamily="18" charset="0"/>
              </a:endParaRPr>
            </a:p>
          </p:txBody>
        </p:sp>
        <p:sp>
          <p:nvSpPr>
            <p:cNvPr id="7227" name="Line 49"/>
            <p:cNvSpPr>
              <a:spLocks noChangeAspect="1" noChangeShapeType="1"/>
            </p:cNvSpPr>
            <p:nvPr/>
          </p:nvSpPr>
          <p:spPr bwMode="auto">
            <a:xfrm rot="16200000" flipV="1">
              <a:off x="3638" y="2609"/>
              <a:ext cx="159" cy="0"/>
            </a:xfrm>
            <a:prstGeom prst="line">
              <a:avLst/>
            </a:prstGeom>
            <a:noFill/>
            <a:ln w="9525">
              <a:solidFill>
                <a:schemeClr val="tx1"/>
              </a:solidFill>
              <a:round/>
              <a:tailEnd type="stealth" w="lg" len="lg"/>
            </a:ln>
            <a:extLst>
              <a:ext uri="{909E8E84-426E-40DD-AFC4-6F175D3DCCD1}">
                <a14:hiddenFill xmlns:a14="http://schemas.microsoft.com/office/drawing/2010/main">
                  <a:noFill/>
                </a14:hiddenFill>
              </a:ext>
            </a:extLst>
          </p:spPr>
          <p:txBody>
            <a:bodyPr/>
            <a:lstStyle/>
            <a:p>
              <a:endParaRPr lang="zh-CN" altLang="en-US">
                <a:latin typeface="Times New Roman" panose="02020503050405090304" pitchFamily="18" charset="0"/>
                <a:cs typeface="Times New Roman" panose="02020503050405090304" pitchFamily="18" charset="0"/>
              </a:endParaRPr>
            </a:p>
          </p:txBody>
        </p:sp>
      </p:grpSp>
      <p:grpSp>
        <p:nvGrpSpPr>
          <p:cNvPr id="7201" name="Group 50"/>
          <p:cNvGrpSpPr/>
          <p:nvPr/>
        </p:nvGrpSpPr>
        <p:grpSpPr bwMode="auto">
          <a:xfrm>
            <a:off x="8788400" y="3825875"/>
            <a:ext cx="369888" cy="398463"/>
            <a:chOff x="4351" y="2415"/>
            <a:chExt cx="233" cy="251"/>
          </a:xfrm>
        </p:grpSpPr>
        <p:sp>
          <p:nvSpPr>
            <p:cNvPr id="7224" name="Text Box 51"/>
            <p:cNvSpPr txBox="1">
              <a:spLocks noChangeAspect="1" noChangeArrowheads="1"/>
            </p:cNvSpPr>
            <p:nvPr/>
          </p:nvSpPr>
          <p:spPr bwMode="auto">
            <a:xfrm>
              <a:off x="4351" y="2415"/>
              <a:ext cx="230"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b="1">
                  <a:solidFill>
                    <a:schemeClr val="tx1"/>
                  </a:solidFill>
                  <a:latin typeface="Verdana" panose="020B0804030504040204" pitchFamily="34" charset="0"/>
                  <a:ea typeface="幼圆" panose="02010509060101010101" pitchFamily="49" charset="-122"/>
                </a:defRPr>
              </a:lvl1pPr>
              <a:lvl2pPr marL="742950" indent="-285750" eaLnBrk="0" hangingPunct="0">
                <a:defRPr sz="2800" b="1">
                  <a:solidFill>
                    <a:schemeClr val="tx1"/>
                  </a:solidFill>
                  <a:latin typeface="Verdana" panose="020B0804030504040204" pitchFamily="34" charset="0"/>
                  <a:ea typeface="幼圆" panose="02010509060101010101" pitchFamily="49" charset="-122"/>
                </a:defRPr>
              </a:lvl2pPr>
              <a:lvl3pPr marL="1143000" indent="-228600" eaLnBrk="0" hangingPunct="0">
                <a:defRPr sz="2800" b="1">
                  <a:solidFill>
                    <a:schemeClr val="tx1"/>
                  </a:solidFill>
                  <a:latin typeface="Verdana" panose="020B0804030504040204" pitchFamily="34" charset="0"/>
                  <a:ea typeface="幼圆" panose="02010509060101010101" pitchFamily="49" charset="-122"/>
                </a:defRPr>
              </a:lvl3pPr>
              <a:lvl4pPr marL="1600200" indent="-228600" eaLnBrk="0" hangingPunct="0">
                <a:defRPr sz="2800" b="1">
                  <a:solidFill>
                    <a:schemeClr val="tx1"/>
                  </a:solidFill>
                  <a:latin typeface="Verdana" panose="020B0804030504040204" pitchFamily="34" charset="0"/>
                  <a:ea typeface="幼圆" panose="02010509060101010101" pitchFamily="49" charset="-122"/>
                </a:defRPr>
              </a:lvl4pPr>
              <a:lvl5pPr marL="2057400" indent="-228600" eaLnBrk="0" hangingPunct="0">
                <a:defRPr sz="2800" b="1">
                  <a:solidFill>
                    <a:schemeClr val="tx1"/>
                  </a:solidFill>
                  <a:latin typeface="Verdana" panose="020B0804030504040204" pitchFamily="34" charset="0"/>
                  <a:ea typeface="幼圆" panose="02010509060101010101" pitchFamily="49" charset="-122"/>
                </a:defRPr>
              </a:lvl5pPr>
              <a:lvl6pPr marL="25146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6pPr>
              <a:lvl7pPr marL="29718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7pPr>
              <a:lvl8pPr marL="34290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8pPr>
              <a:lvl9pPr marL="38862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9pPr>
            </a:lstStyle>
            <a:p>
              <a:pPr algn="l" eaLnBrk="1" hangingPunct="1"/>
              <a:r>
                <a:rPr lang="en-US" altLang="zh-CN" sz="2000" i="1">
                  <a:latin typeface="Times New Roman" panose="02020503050405090304" pitchFamily="18" charset="0"/>
                  <a:ea typeface="华文楷体" panose="02010600040101010101" pitchFamily="2" charset="-122"/>
                  <a:cs typeface="Times New Roman" panose="02020503050405090304" pitchFamily="18" charset="0"/>
                </a:rPr>
                <a:t>I</a:t>
              </a:r>
              <a:r>
                <a:rPr lang="en-US" altLang="zh-CN" sz="2000" baseline="-25000">
                  <a:latin typeface="Times New Roman" panose="02020503050405090304" pitchFamily="18" charset="0"/>
                  <a:ea typeface="华文楷体" panose="02010600040101010101" pitchFamily="2" charset="-122"/>
                  <a:cs typeface="Times New Roman" panose="02020503050405090304" pitchFamily="18" charset="0"/>
                </a:rPr>
                <a:t>4</a:t>
              </a:r>
              <a:endParaRPr lang="en-US" altLang="zh-CN" sz="2000" baseline="-25000">
                <a:latin typeface="Times New Roman" panose="02020503050405090304" pitchFamily="18" charset="0"/>
                <a:ea typeface="华文楷体" panose="02010600040101010101" pitchFamily="2" charset="-122"/>
                <a:cs typeface="Times New Roman" panose="02020503050405090304" pitchFamily="18" charset="0"/>
              </a:endParaRPr>
            </a:p>
          </p:txBody>
        </p:sp>
        <p:sp>
          <p:nvSpPr>
            <p:cNvPr id="7225" name="Line 52"/>
            <p:cNvSpPr>
              <a:spLocks noChangeAspect="1" noChangeShapeType="1"/>
            </p:cNvSpPr>
            <p:nvPr/>
          </p:nvSpPr>
          <p:spPr bwMode="auto">
            <a:xfrm>
              <a:off x="4584" y="2424"/>
              <a:ext cx="0" cy="182"/>
            </a:xfrm>
            <a:prstGeom prst="line">
              <a:avLst/>
            </a:prstGeom>
            <a:noFill/>
            <a:ln w="9525">
              <a:solidFill>
                <a:schemeClr val="tx1"/>
              </a:solidFill>
              <a:round/>
              <a:tailEnd type="stealth" w="lg" len="lg"/>
            </a:ln>
            <a:extLst>
              <a:ext uri="{909E8E84-426E-40DD-AFC4-6F175D3DCCD1}">
                <a14:hiddenFill xmlns:a14="http://schemas.microsoft.com/office/drawing/2010/main">
                  <a:noFill/>
                </a14:hiddenFill>
              </a:ext>
            </a:extLst>
          </p:spPr>
          <p:txBody>
            <a:bodyPr/>
            <a:lstStyle/>
            <a:p>
              <a:endParaRPr lang="zh-CN" altLang="en-US">
                <a:latin typeface="Times New Roman" panose="02020503050405090304" pitchFamily="18" charset="0"/>
                <a:cs typeface="Times New Roman" panose="02020503050405090304" pitchFamily="18" charset="0"/>
              </a:endParaRPr>
            </a:p>
          </p:txBody>
        </p:sp>
      </p:grpSp>
      <p:grpSp>
        <p:nvGrpSpPr>
          <p:cNvPr id="7202" name="Group 53"/>
          <p:cNvGrpSpPr/>
          <p:nvPr/>
        </p:nvGrpSpPr>
        <p:grpSpPr bwMode="auto">
          <a:xfrm>
            <a:off x="7578725" y="3286125"/>
            <a:ext cx="295275" cy="407988"/>
            <a:chOff x="3814" y="2070"/>
            <a:chExt cx="186" cy="257"/>
          </a:xfrm>
        </p:grpSpPr>
        <p:sp>
          <p:nvSpPr>
            <p:cNvPr id="7222" name="Oval 54"/>
            <p:cNvSpPr>
              <a:spLocks noChangeAspect="1" noChangeArrowheads="1"/>
            </p:cNvSpPr>
            <p:nvPr/>
          </p:nvSpPr>
          <p:spPr bwMode="auto">
            <a:xfrm>
              <a:off x="3925" y="2291"/>
              <a:ext cx="36" cy="36"/>
            </a:xfrm>
            <a:prstGeom prst="ellipse">
              <a:avLst/>
            </a:prstGeom>
            <a:solidFill>
              <a:schemeClr val="tx1"/>
            </a:solidFill>
            <a:ln w="9525">
              <a:solidFill>
                <a:schemeClr val="tx1"/>
              </a:solidFill>
              <a:round/>
            </a:ln>
          </p:spPr>
          <p:txBody>
            <a:bodyPr wrap="none" anchor="ctr"/>
            <a:lstStyle/>
            <a:p>
              <a:endParaRPr lang="zh-CN" altLang="en-US">
                <a:latin typeface="Times New Roman" panose="02020503050405090304" pitchFamily="18" charset="0"/>
                <a:cs typeface="Times New Roman" panose="02020503050405090304" pitchFamily="18" charset="0"/>
              </a:endParaRPr>
            </a:p>
          </p:txBody>
        </p:sp>
        <p:sp>
          <p:nvSpPr>
            <p:cNvPr id="7223" name="Rectangle 55"/>
            <p:cNvSpPr>
              <a:spLocks noChangeArrowheads="1"/>
            </p:cNvSpPr>
            <p:nvPr/>
          </p:nvSpPr>
          <p:spPr bwMode="auto">
            <a:xfrm>
              <a:off x="3814" y="2070"/>
              <a:ext cx="186"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en-US" altLang="zh-CN" sz="2000">
                  <a:latin typeface="Times New Roman" panose="02020503050405090304" pitchFamily="18" charset="0"/>
                  <a:ea typeface="华文楷体" panose="02010600040101010101" pitchFamily="2" charset="-122"/>
                  <a:cs typeface="Times New Roman" panose="02020503050405090304" pitchFamily="18" charset="0"/>
                </a:rPr>
                <a:t>a</a:t>
              </a:r>
              <a:endParaRPr lang="en-US" altLang="zh-CN" sz="2000">
                <a:latin typeface="Times New Roman" panose="02020503050405090304" pitchFamily="18" charset="0"/>
                <a:ea typeface="华文楷体" panose="02010600040101010101" pitchFamily="2" charset="-122"/>
                <a:cs typeface="Times New Roman" panose="02020503050405090304" pitchFamily="18" charset="0"/>
              </a:endParaRPr>
            </a:p>
          </p:txBody>
        </p:sp>
      </p:grpSp>
      <p:grpSp>
        <p:nvGrpSpPr>
          <p:cNvPr id="7203" name="Group 56"/>
          <p:cNvGrpSpPr/>
          <p:nvPr/>
        </p:nvGrpSpPr>
        <p:grpSpPr bwMode="auto">
          <a:xfrm>
            <a:off x="7843838" y="3241675"/>
            <a:ext cx="365125" cy="449263"/>
            <a:chOff x="3756" y="2047"/>
            <a:chExt cx="230" cy="283"/>
          </a:xfrm>
        </p:grpSpPr>
        <p:sp>
          <p:nvSpPr>
            <p:cNvPr id="7220" name="Line 57"/>
            <p:cNvSpPr>
              <a:spLocks noChangeAspect="1" noChangeShapeType="1"/>
            </p:cNvSpPr>
            <p:nvPr/>
          </p:nvSpPr>
          <p:spPr bwMode="auto">
            <a:xfrm>
              <a:off x="3811" y="2330"/>
              <a:ext cx="90" cy="0"/>
            </a:xfrm>
            <a:prstGeom prst="line">
              <a:avLst/>
            </a:prstGeom>
            <a:noFill/>
            <a:ln w="9525">
              <a:solidFill>
                <a:schemeClr val="tx1"/>
              </a:solidFill>
              <a:round/>
              <a:tailEnd type="stealth" w="lg" len="lg"/>
            </a:ln>
            <a:extLst>
              <a:ext uri="{909E8E84-426E-40DD-AFC4-6F175D3DCCD1}">
                <a14:hiddenFill xmlns:a14="http://schemas.microsoft.com/office/drawing/2010/main">
                  <a:noFill/>
                </a14:hiddenFill>
              </a:ext>
            </a:extLst>
          </p:spPr>
          <p:txBody>
            <a:bodyPr/>
            <a:lstStyle/>
            <a:p>
              <a:endParaRPr lang="zh-CN" altLang="en-US">
                <a:latin typeface="Times New Roman" panose="02020503050405090304" pitchFamily="18" charset="0"/>
                <a:cs typeface="Times New Roman" panose="02020503050405090304" pitchFamily="18" charset="0"/>
              </a:endParaRPr>
            </a:p>
          </p:txBody>
        </p:sp>
        <p:sp>
          <p:nvSpPr>
            <p:cNvPr id="7221" name="Text Box 58"/>
            <p:cNvSpPr txBox="1">
              <a:spLocks noChangeAspect="1" noChangeArrowheads="1"/>
            </p:cNvSpPr>
            <p:nvPr/>
          </p:nvSpPr>
          <p:spPr bwMode="auto">
            <a:xfrm>
              <a:off x="3756" y="2047"/>
              <a:ext cx="230"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b="1">
                  <a:solidFill>
                    <a:schemeClr val="tx1"/>
                  </a:solidFill>
                  <a:latin typeface="Verdana" panose="020B0804030504040204" pitchFamily="34" charset="0"/>
                  <a:ea typeface="幼圆" panose="02010509060101010101" pitchFamily="49" charset="-122"/>
                </a:defRPr>
              </a:lvl1pPr>
              <a:lvl2pPr marL="742950" indent="-285750" eaLnBrk="0" hangingPunct="0">
                <a:defRPr sz="2800" b="1">
                  <a:solidFill>
                    <a:schemeClr val="tx1"/>
                  </a:solidFill>
                  <a:latin typeface="Verdana" panose="020B0804030504040204" pitchFamily="34" charset="0"/>
                  <a:ea typeface="幼圆" panose="02010509060101010101" pitchFamily="49" charset="-122"/>
                </a:defRPr>
              </a:lvl2pPr>
              <a:lvl3pPr marL="1143000" indent="-228600" eaLnBrk="0" hangingPunct="0">
                <a:defRPr sz="2800" b="1">
                  <a:solidFill>
                    <a:schemeClr val="tx1"/>
                  </a:solidFill>
                  <a:latin typeface="Verdana" panose="020B0804030504040204" pitchFamily="34" charset="0"/>
                  <a:ea typeface="幼圆" panose="02010509060101010101" pitchFamily="49" charset="-122"/>
                </a:defRPr>
              </a:lvl3pPr>
              <a:lvl4pPr marL="1600200" indent="-228600" eaLnBrk="0" hangingPunct="0">
                <a:defRPr sz="2800" b="1">
                  <a:solidFill>
                    <a:schemeClr val="tx1"/>
                  </a:solidFill>
                  <a:latin typeface="Verdana" panose="020B0804030504040204" pitchFamily="34" charset="0"/>
                  <a:ea typeface="幼圆" panose="02010509060101010101" pitchFamily="49" charset="-122"/>
                </a:defRPr>
              </a:lvl4pPr>
              <a:lvl5pPr marL="2057400" indent="-228600" eaLnBrk="0" hangingPunct="0">
                <a:defRPr sz="2800" b="1">
                  <a:solidFill>
                    <a:schemeClr val="tx1"/>
                  </a:solidFill>
                  <a:latin typeface="Verdana" panose="020B0804030504040204" pitchFamily="34" charset="0"/>
                  <a:ea typeface="幼圆" panose="02010509060101010101" pitchFamily="49" charset="-122"/>
                </a:defRPr>
              </a:lvl5pPr>
              <a:lvl6pPr marL="25146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6pPr>
              <a:lvl7pPr marL="29718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7pPr>
              <a:lvl8pPr marL="34290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8pPr>
              <a:lvl9pPr marL="38862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9pPr>
            </a:lstStyle>
            <a:p>
              <a:pPr algn="l" eaLnBrk="1" hangingPunct="1"/>
              <a:r>
                <a:rPr lang="en-US" altLang="zh-CN" sz="2000" i="1">
                  <a:latin typeface="Times New Roman" panose="02020503050405090304" pitchFamily="18" charset="0"/>
                  <a:ea typeface="华文楷体" panose="02010600040101010101" pitchFamily="2" charset="-122"/>
                  <a:cs typeface="Times New Roman" panose="02020503050405090304" pitchFamily="18" charset="0"/>
                </a:rPr>
                <a:t>I</a:t>
              </a:r>
              <a:r>
                <a:rPr lang="en-US" altLang="zh-CN" sz="2000" baseline="-25000">
                  <a:latin typeface="Times New Roman" panose="02020503050405090304" pitchFamily="18" charset="0"/>
                  <a:ea typeface="华文楷体" panose="02010600040101010101" pitchFamily="2" charset="-122"/>
                  <a:cs typeface="Times New Roman" panose="02020503050405090304" pitchFamily="18" charset="0"/>
                </a:rPr>
                <a:t>3</a:t>
              </a:r>
              <a:endParaRPr lang="en-US" altLang="zh-CN" sz="2000" baseline="-25000">
                <a:latin typeface="Times New Roman" panose="02020503050405090304" pitchFamily="18" charset="0"/>
                <a:ea typeface="华文楷体" panose="02010600040101010101" pitchFamily="2" charset="-122"/>
                <a:cs typeface="Times New Roman" panose="02020503050405090304" pitchFamily="18" charset="0"/>
              </a:endParaRPr>
            </a:p>
          </p:txBody>
        </p:sp>
      </p:grpSp>
      <p:grpSp>
        <p:nvGrpSpPr>
          <p:cNvPr id="7204" name="Group 59"/>
          <p:cNvGrpSpPr/>
          <p:nvPr/>
        </p:nvGrpSpPr>
        <p:grpSpPr bwMode="auto">
          <a:xfrm>
            <a:off x="9018588" y="3294063"/>
            <a:ext cx="309562" cy="400050"/>
            <a:chOff x="4721" y="2075"/>
            <a:chExt cx="195" cy="252"/>
          </a:xfrm>
        </p:grpSpPr>
        <p:sp>
          <p:nvSpPr>
            <p:cNvPr id="7218" name="Oval 60"/>
            <p:cNvSpPr>
              <a:spLocks noChangeAspect="1" noChangeArrowheads="1"/>
            </p:cNvSpPr>
            <p:nvPr/>
          </p:nvSpPr>
          <p:spPr bwMode="auto">
            <a:xfrm>
              <a:off x="4798" y="2291"/>
              <a:ext cx="36" cy="36"/>
            </a:xfrm>
            <a:prstGeom prst="ellipse">
              <a:avLst/>
            </a:prstGeom>
            <a:solidFill>
              <a:schemeClr val="tx1"/>
            </a:solidFill>
            <a:ln w="9525">
              <a:solidFill>
                <a:schemeClr val="tx1"/>
              </a:solidFill>
              <a:round/>
            </a:ln>
          </p:spPr>
          <p:txBody>
            <a:bodyPr wrap="none" anchor="ctr"/>
            <a:lstStyle/>
            <a:p>
              <a:endParaRPr lang="zh-CN" altLang="en-US">
                <a:latin typeface="Times New Roman" panose="02020503050405090304" pitchFamily="18" charset="0"/>
                <a:cs typeface="Times New Roman" panose="02020503050405090304" pitchFamily="18" charset="0"/>
              </a:endParaRPr>
            </a:p>
          </p:txBody>
        </p:sp>
        <p:sp>
          <p:nvSpPr>
            <p:cNvPr id="7219" name="Rectangle 61"/>
            <p:cNvSpPr>
              <a:spLocks noChangeArrowheads="1"/>
            </p:cNvSpPr>
            <p:nvPr/>
          </p:nvSpPr>
          <p:spPr bwMode="auto">
            <a:xfrm>
              <a:off x="4721" y="2075"/>
              <a:ext cx="195"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en-US" altLang="zh-CN" sz="2000">
                  <a:latin typeface="Times New Roman" panose="02020503050405090304" pitchFamily="18" charset="0"/>
                  <a:ea typeface="华文楷体" panose="02010600040101010101" pitchFamily="2" charset="-122"/>
                  <a:cs typeface="Times New Roman" panose="02020503050405090304" pitchFamily="18" charset="0"/>
                </a:rPr>
                <a:t>b</a:t>
              </a:r>
              <a:endParaRPr lang="en-US" altLang="zh-CN" sz="2000">
                <a:latin typeface="Times New Roman" panose="02020503050405090304" pitchFamily="18" charset="0"/>
                <a:ea typeface="华文楷体" panose="02010600040101010101" pitchFamily="2" charset="-122"/>
                <a:cs typeface="Times New Roman" panose="02020503050405090304" pitchFamily="18" charset="0"/>
              </a:endParaRPr>
            </a:p>
          </p:txBody>
        </p:sp>
      </p:grpSp>
      <p:grpSp>
        <p:nvGrpSpPr>
          <p:cNvPr id="7205" name="Group 62"/>
          <p:cNvGrpSpPr/>
          <p:nvPr/>
        </p:nvGrpSpPr>
        <p:grpSpPr bwMode="auto">
          <a:xfrm>
            <a:off x="7532688" y="5761038"/>
            <a:ext cx="2070100" cy="398463"/>
            <a:chOff x="3785" y="3629"/>
            <a:chExt cx="1304" cy="251"/>
          </a:xfrm>
        </p:grpSpPr>
        <p:sp>
          <p:nvSpPr>
            <p:cNvPr id="7216" name="Rectangle 63"/>
            <p:cNvSpPr>
              <a:spLocks noChangeArrowheads="1"/>
            </p:cNvSpPr>
            <p:nvPr/>
          </p:nvSpPr>
          <p:spPr bwMode="auto">
            <a:xfrm>
              <a:off x="4296" y="3629"/>
              <a:ext cx="186"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en-US" altLang="zh-CN" sz="2000">
                  <a:latin typeface="Times New Roman" panose="02020503050405090304" pitchFamily="18" charset="0"/>
                  <a:ea typeface="华文楷体" panose="02010600040101010101" pitchFamily="2" charset="-122"/>
                  <a:cs typeface="Times New Roman" panose="02020503050405090304" pitchFamily="18" charset="0"/>
                </a:rPr>
                <a:t>c</a:t>
              </a:r>
              <a:endParaRPr lang="en-US" altLang="zh-CN" sz="2000">
                <a:latin typeface="Times New Roman" panose="02020503050405090304" pitchFamily="18" charset="0"/>
                <a:ea typeface="华文楷体" panose="02010600040101010101" pitchFamily="2" charset="-122"/>
                <a:cs typeface="Times New Roman" panose="02020503050405090304" pitchFamily="18" charset="0"/>
              </a:endParaRPr>
            </a:p>
          </p:txBody>
        </p:sp>
        <p:sp>
          <p:nvSpPr>
            <p:cNvPr id="7217" name="AutoShape 64"/>
            <p:cNvSpPr>
              <a:spLocks noChangeArrowheads="1"/>
            </p:cNvSpPr>
            <p:nvPr/>
          </p:nvSpPr>
          <p:spPr bwMode="auto">
            <a:xfrm>
              <a:off x="3785" y="3629"/>
              <a:ext cx="1304" cy="85"/>
            </a:xfrm>
            <a:prstGeom prst="roundRect">
              <a:avLst>
                <a:gd name="adj" fmla="val 16667"/>
              </a:avLst>
            </a:prstGeom>
            <a:noFill/>
            <a:ln w="19050">
              <a:solidFill>
                <a:schemeClr val="tx1"/>
              </a:solidFill>
              <a:prstDash val="lgDash"/>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Times New Roman" panose="02020503050405090304" pitchFamily="18" charset="0"/>
                <a:cs typeface="Times New Roman" panose="02020503050405090304" pitchFamily="18" charset="0"/>
              </a:endParaRPr>
            </a:p>
          </p:txBody>
        </p:sp>
      </p:grpSp>
      <p:sp>
        <p:nvSpPr>
          <p:cNvPr id="28737" name="Rectangle 65"/>
          <p:cNvSpPr>
            <a:spLocks noChangeAspect="1" noChangeArrowheads="1"/>
          </p:cNvSpPr>
          <p:nvPr/>
        </p:nvSpPr>
        <p:spPr bwMode="auto">
          <a:xfrm rot="-5400000">
            <a:off x="7504112" y="4651376"/>
            <a:ext cx="517525" cy="171450"/>
          </a:xfrm>
          <a:prstGeom prst="rect">
            <a:avLst/>
          </a:prstGeom>
          <a:gradFill rotWithShape="1">
            <a:gsLst>
              <a:gs pos="0">
                <a:schemeClr val="accent1">
                  <a:gamma/>
                  <a:shade val="46275"/>
                  <a:invGamma/>
                </a:schemeClr>
              </a:gs>
              <a:gs pos="50000">
                <a:schemeClr val="accent1"/>
              </a:gs>
              <a:gs pos="100000">
                <a:schemeClr val="accent1">
                  <a:gamma/>
                  <a:shade val="46275"/>
                  <a:invGamma/>
                </a:schemeClr>
              </a:gs>
            </a:gsLst>
            <a:lin ang="5400000" scaled="1"/>
          </a:gradFill>
          <a:ln w="25400">
            <a:solidFill>
              <a:schemeClr val="tx1"/>
            </a:solidFill>
            <a:miter lim="800000"/>
          </a:ln>
          <a:effectLst/>
        </p:spPr>
        <p:txBody>
          <a:bodyPr wrap="none" anchor="ctr"/>
          <a:lstStyle/>
          <a:p>
            <a:pPr>
              <a:defRPr/>
            </a:pPr>
            <a:endParaRPr lang="zh-CN" altLang="en-US">
              <a:latin typeface="Times New Roman" panose="02020503050405090304" pitchFamily="18" charset="0"/>
              <a:cs typeface="Times New Roman" panose="02020503050405090304" pitchFamily="18" charset="0"/>
            </a:endParaRPr>
          </a:p>
        </p:txBody>
      </p:sp>
      <p:sp>
        <p:nvSpPr>
          <p:cNvPr id="7207" name="Text Box 66"/>
          <p:cNvSpPr txBox="1">
            <a:spLocks noChangeAspect="1" noChangeArrowheads="1"/>
          </p:cNvSpPr>
          <p:nvPr/>
        </p:nvSpPr>
        <p:spPr bwMode="auto">
          <a:xfrm>
            <a:off x="10053638" y="4051300"/>
            <a:ext cx="434975"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b="1">
                <a:solidFill>
                  <a:schemeClr val="tx1"/>
                </a:solidFill>
                <a:latin typeface="Verdana" panose="020B0804030504040204" pitchFamily="34" charset="0"/>
                <a:ea typeface="幼圆" panose="02010509060101010101" pitchFamily="49" charset="-122"/>
              </a:defRPr>
            </a:lvl1pPr>
            <a:lvl2pPr marL="742950" indent="-285750" eaLnBrk="0" hangingPunct="0">
              <a:defRPr sz="2800" b="1">
                <a:solidFill>
                  <a:schemeClr val="tx1"/>
                </a:solidFill>
                <a:latin typeface="Verdana" panose="020B0804030504040204" pitchFamily="34" charset="0"/>
                <a:ea typeface="幼圆" panose="02010509060101010101" pitchFamily="49" charset="-122"/>
              </a:defRPr>
            </a:lvl2pPr>
            <a:lvl3pPr marL="1143000" indent="-228600" eaLnBrk="0" hangingPunct="0">
              <a:defRPr sz="2800" b="1">
                <a:solidFill>
                  <a:schemeClr val="tx1"/>
                </a:solidFill>
                <a:latin typeface="Verdana" panose="020B0804030504040204" pitchFamily="34" charset="0"/>
                <a:ea typeface="幼圆" panose="02010509060101010101" pitchFamily="49" charset="-122"/>
              </a:defRPr>
            </a:lvl3pPr>
            <a:lvl4pPr marL="1600200" indent="-228600" eaLnBrk="0" hangingPunct="0">
              <a:defRPr sz="2800" b="1">
                <a:solidFill>
                  <a:schemeClr val="tx1"/>
                </a:solidFill>
                <a:latin typeface="Verdana" panose="020B0804030504040204" pitchFamily="34" charset="0"/>
                <a:ea typeface="幼圆" panose="02010509060101010101" pitchFamily="49" charset="-122"/>
              </a:defRPr>
            </a:lvl4pPr>
            <a:lvl5pPr marL="2057400" indent="-228600" eaLnBrk="0" hangingPunct="0">
              <a:defRPr sz="2800" b="1">
                <a:solidFill>
                  <a:schemeClr val="tx1"/>
                </a:solidFill>
                <a:latin typeface="Verdana" panose="020B0804030504040204" pitchFamily="34" charset="0"/>
                <a:ea typeface="幼圆" panose="02010509060101010101" pitchFamily="49" charset="-122"/>
              </a:defRPr>
            </a:lvl5pPr>
            <a:lvl6pPr marL="25146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6pPr>
            <a:lvl7pPr marL="29718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7pPr>
            <a:lvl8pPr marL="34290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8pPr>
            <a:lvl9pPr marL="38862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9pPr>
          </a:lstStyle>
          <a:p>
            <a:pPr algn="l" eaLnBrk="1" hangingPunct="1"/>
            <a:r>
              <a:rPr lang="en-US" altLang="zh-CN" sz="2000" i="1">
                <a:latin typeface="Times New Roman" panose="02020503050405090304" pitchFamily="18" charset="0"/>
                <a:ea typeface="华文楷体" panose="02010600040101010101" pitchFamily="2" charset="-122"/>
                <a:cs typeface="Times New Roman" panose="02020503050405090304" pitchFamily="18" charset="0"/>
              </a:rPr>
              <a:t>R</a:t>
            </a:r>
            <a:r>
              <a:rPr lang="en-US" altLang="zh-CN" sz="2000" baseline="-25000">
                <a:latin typeface="Times New Roman" panose="02020503050405090304" pitchFamily="18" charset="0"/>
                <a:ea typeface="华文楷体" panose="02010600040101010101" pitchFamily="2" charset="-122"/>
                <a:cs typeface="Times New Roman" panose="02020503050405090304" pitchFamily="18" charset="0"/>
              </a:rPr>
              <a:t>5</a:t>
            </a:r>
            <a:endParaRPr lang="en-US" altLang="zh-CN" sz="2000" baseline="-25000">
              <a:latin typeface="Times New Roman" panose="02020503050405090304" pitchFamily="18" charset="0"/>
              <a:ea typeface="华文楷体" panose="02010600040101010101" pitchFamily="2" charset="-122"/>
              <a:cs typeface="Times New Roman" panose="02020503050405090304" pitchFamily="18" charset="0"/>
            </a:endParaRPr>
          </a:p>
        </p:txBody>
      </p:sp>
      <p:sp>
        <p:nvSpPr>
          <p:cNvPr id="28740" name="Rectangle 68"/>
          <p:cNvSpPr>
            <a:spLocks noChangeArrowheads="1"/>
          </p:cNvSpPr>
          <p:nvPr/>
        </p:nvSpPr>
        <p:spPr bwMode="auto">
          <a:xfrm>
            <a:off x="2000250" y="756285"/>
            <a:ext cx="828198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450850" indent="-450850" algn="l"/>
            <a:r>
              <a:rPr lang="en-US" altLang="zh-CN" dirty="0">
                <a:latin typeface="Times New Roman" panose="02020503050405090304" pitchFamily="18" charset="0"/>
                <a:cs typeface="Times New Roman" panose="02020503050405090304" pitchFamily="18" charset="0"/>
              </a:rPr>
              <a:t>⑶ </a:t>
            </a:r>
            <a:r>
              <a:rPr lang="zh-CN" altLang="en-US" dirty="0">
                <a:latin typeface="Times New Roman" panose="02020503050405090304" pitchFamily="18" charset="0"/>
                <a:cs typeface="Times New Roman" panose="02020503050405090304" pitchFamily="18" charset="0"/>
              </a:rPr>
              <a:t>列写回路的</a:t>
            </a:r>
            <a:r>
              <a:rPr lang="en-US" altLang="zh-CN" dirty="0">
                <a:latin typeface="Times New Roman" panose="02020503050405090304" pitchFamily="18" charset="0"/>
                <a:cs typeface="Times New Roman" panose="02020503050405090304" pitchFamily="18" charset="0"/>
              </a:rPr>
              <a:t>KVL</a:t>
            </a:r>
            <a:r>
              <a:rPr lang="zh-CN" altLang="en-US" dirty="0">
                <a:latin typeface="Times New Roman" panose="02020503050405090304" pitchFamily="18" charset="0"/>
                <a:cs typeface="Times New Roman" panose="02020503050405090304" pitchFamily="18" charset="0"/>
              </a:rPr>
              <a:t>电压方程式。电压方程式的数目为</a:t>
            </a:r>
            <a:r>
              <a:rPr lang="en-US" altLang="zh-CN" dirty="0">
                <a:latin typeface="Times New Roman" panose="02020503050405090304" pitchFamily="18" charset="0"/>
                <a:cs typeface="Times New Roman" panose="02020503050405090304" pitchFamily="18" charset="0"/>
              </a:rPr>
              <a:t>l=[b-(n-1)](=3)</a:t>
            </a:r>
            <a:r>
              <a:rPr lang="zh-CN" altLang="en-US" dirty="0">
                <a:latin typeface="Times New Roman" panose="02020503050405090304" pitchFamily="18" charset="0"/>
                <a:cs typeface="Times New Roman" panose="02020503050405090304" pitchFamily="18" charset="0"/>
              </a:rPr>
              <a:t>个</a:t>
            </a:r>
            <a:endParaRPr lang="zh-CN" altLang="en-US" dirty="0">
              <a:latin typeface="Times New Roman" panose="02020503050405090304" pitchFamily="18" charset="0"/>
              <a:cs typeface="Times New Roman" panose="02020503050405090304" pitchFamily="18" charset="0"/>
            </a:endParaRPr>
          </a:p>
        </p:txBody>
      </p:sp>
      <p:sp>
        <p:nvSpPr>
          <p:cNvPr id="28741" name="Rectangle 69"/>
          <p:cNvSpPr>
            <a:spLocks noChangeArrowheads="1"/>
          </p:cNvSpPr>
          <p:nvPr/>
        </p:nvSpPr>
        <p:spPr bwMode="auto">
          <a:xfrm>
            <a:off x="2181225" y="1763713"/>
            <a:ext cx="75438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zh-CN" altLang="en-US">
                <a:latin typeface="Times New Roman" panose="02020503050405090304" pitchFamily="18" charset="0"/>
                <a:cs typeface="Times New Roman" panose="02020503050405090304" pitchFamily="18" charset="0"/>
              </a:rPr>
              <a:t>回路</a:t>
            </a:r>
            <a:r>
              <a:rPr lang="en-US" altLang="zh-CN">
                <a:latin typeface="Times New Roman" panose="02020503050405090304" pitchFamily="18" charset="0"/>
                <a:cs typeface="Times New Roman" panose="02020503050405090304" pitchFamily="18" charset="0"/>
              </a:rPr>
              <a:t>1</a:t>
            </a:r>
            <a:endParaRPr lang="en-US" altLang="zh-CN">
              <a:latin typeface="Times New Roman" panose="02020503050405090304" pitchFamily="18" charset="0"/>
              <a:cs typeface="Times New Roman" panose="02020503050405090304" pitchFamily="18" charset="0"/>
            </a:endParaRPr>
          </a:p>
        </p:txBody>
      </p:sp>
      <p:graphicFrame>
        <p:nvGraphicFramePr>
          <p:cNvPr id="28742" name="Object 70"/>
          <p:cNvGraphicFramePr>
            <a:graphicFrameLocks noChangeAspect="1"/>
          </p:cNvGraphicFramePr>
          <p:nvPr/>
        </p:nvGraphicFramePr>
        <p:xfrm>
          <a:off x="3890963" y="1808163"/>
          <a:ext cx="4025900" cy="431800"/>
        </p:xfrm>
        <a:graphic>
          <a:graphicData uri="http://schemas.openxmlformats.org/presentationml/2006/ole">
            <mc:AlternateContent xmlns:mc="http://schemas.openxmlformats.org/markup-compatibility/2006">
              <mc:Choice xmlns:v="urn:schemas-microsoft-com:vml" Requires="v">
                <p:oleObj spid="_x0000_s92" name="Equation" r:id="rId1" imgW="4025900" imgH="431800" progId="Equation.DSMT4">
                  <p:embed/>
                </p:oleObj>
              </mc:Choice>
              <mc:Fallback>
                <p:oleObj name="Equation" r:id="rId1" imgW="4025900" imgH="431800" progId="Equation.DSMT4">
                  <p:embed/>
                  <p:pic>
                    <p:nvPicPr>
                      <p:cNvPr id="0" name="Object 7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90963" y="1808163"/>
                        <a:ext cx="4025900"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8743" name="Rectangle 71"/>
          <p:cNvSpPr>
            <a:spLocks noChangeArrowheads="1"/>
          </p:cNvSpPr>
          <p:nvPr/>
        </p:nvSpPr>
        <p:spPr bwMode="auto">
          <a:xfrm>
            <a:off x="2181225" y="2438400"/>
            <a:ext cx="75438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zh-CN" altLang="en-US">
                <a:latin typeface="Times New Roman" panose="02020503050405090304" pitchFamily="18" charset="0"/>
                <a:cs typeface="Times New Roman" panose="02020503050405090304" pitchFamily="18" charset="0"/>
              </a:rPr>
              <a:t>回路</a:t>
            </a:r>
            <a:r>
              <a:rPr lang="en-US" altLang="zh-CN">
                <a:latin typeface="Times New Roman" panose="02020503050405090304" pitchFamily="18" charset="0"/>
                <a:cs typeface="Times New Roman" panose="02020503050405090304" pitchFamily="18" charset="0"/>
              </a:rPr>
              <a:t>2</a:t>
            </a:r>
            <a:endParaRPr lang="en-US" altLang="zh-CN">
              <a:latin typeface="Times New Roman" panose="02020503050405090304" pitchFamily="18" charset="0"/>
              <a:cs typeface="Times New Roman" panose="02020503050405090304" pitchFamily="18" charset="0"/>
            </a:endParaRPr>
          </a:p>
        </p:txBody>
      </p:sp>
      <p:graphicFrame>
        <p:nvGraphicFramePr>
          <p:cNvPr id="28744" name="Object 72"/>
          <p:cNvGraphicFramePr>
            <a:graphicFrameLocks noChangeAspect="1"/>
          </p:cNvGraphicFramePr>
          <p:nvPr/>
        </p:nvGraphicFramePr>
        <p:xfrm>
          <a:off x="3846513" y="2528888"/>
          <a:ext cx="4191000" cy="431800"/>
        </p:xfrm>
        <a:graphic>
          <a:graphicData uri="http://schemas.openxmlformats.org/presentationml/2006/ole">
            <mc:AlternateContent xmlns:mc="http://schemas.openxmlformats.org/markup-compatibility/2006">
              <mc:Choice xmlns:v="urn:schemas-microsoft-com:vml" Requires="v">
                <p:oleObj spid="_x0000_s5" name="Equation" r:id="rId3" imgW="4191000" imgH="431800" progId="Equation.DSMT4">
                  <p:embed/>
                </p:oleObj>
              </mc:Choice>
              <mc:Fallback>
                <p:oleObj name="Equation" r:id="rId3" imgW="4191000" imgH="431800" progId="Equation.DSMT4">
                  <p:embed/>
                  <p:pic>
                    <p:nvPicPr>
                      <p:cNvPr id="0" name="Object 7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46513" y="2528888"/>
                        <a:ext cx="4191000"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8745" name="Rectangle 73"/>
          <p:cNvSpPr>
            <a:spLocks noChangeArrowheads="1"/>
          </p:cNvSpPr>
          <p:nvPr/>
        </p:nvSpPr>
        <p:spPr bwMode="auto">
          <a:xfrm>
            <a:off x="2181225" y="3089275"/>
            <a:ext cx="75438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zh-CN" altLang="en-US">
                <a:latin typeface="Times New Roman" panose="02020503050405090304" pitchFamily="18" charset="0"/>
                <a:cs typeface="Times New Roman" panose="02020503050405090304" pitchFamily="18" charset="0"/>
              </a:rPr>
              <a:t>回路</a:t>
            </a:r>
            <a:r>
              <a:rPr lang="en-US" altLang="zh-CN">
                <a:latin typeface="Times New Roman" panose="02020503050405090304" pitchFamily="18" charset="0"/>
                <a:cs typeface="Times New Roman" panose="02020503050405090304" pitchFamily="18" charset="0"/>
              </a:rPr>
              <a:t>3</a:t>
            </a:r>
            <a:endParaRPr lang="en-US" altLang="zh-CN">
              <a:latin typeface="Times New Roman" panose="02020503050405090304" pitchFamily="18" charset="0"/>
              <a:cs typeface="Times New Roman" panose="02020503050405090304" pitchFamily="18" charset="0"/>
            </a:endParaRPr>
          </a:p>
        </p:txBody>
      </p:sp>
      <p:graphicFrame>
        <p:nvGraphicFramePr>
          <p:cNvPr id="28746" name="Object 74"/>
          <p:cNvGraphicFramePr>
            <a:graphicFrameLocks noChangeAspect="1"/>
          </p:cNvGraphicFramePr>
          <p:nvPr/>
        </p:nvGraphicFramePr>
        <p:xfrm>
          <a:off x="2298700" y="3806825"/>
          <a:ext cx="4292600" cy="431800"/>
        </p:xfrm>
        <a:graphic>
          <a:graphicData uri="http://schemas.openxmlformats.org/presentationml/2006/ole">
            <mc:AlternateContent xmlns:mc="http://schemas.openxmlformats.org/markup-compatibility/2006">
              <mc:Choice xmlns:v="urn:schemas-microsoft-com:vml" Requires="v">
                <p:oleObj spid="_x0000_s6" name="Equation" r:id="rId5" imgW="4292600" imgH="431800" progId="Equation.DSMT4">
                  <p:embed/>
                </p:oleObj>
              </mc:Choice>
              <mc:Fallback>
                <p:oleObj name="Equation" r:id="rId5" imgW="4292600" imgH="431800" progId="Equation.DSMT4">
                  <p:embed/>
                  <p:pic>
                    <p:nvPicPr>
                      <p:cNvPr id="0" name="Object 7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98700" y="3806825"/>
                        <a:ext cx="4292600"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8748" name="Rectangle 76"/>
          <p:cNvSpPr>
            <a:spLocks noChangeArrowheads="1"/>
          </p:cNvSpPr>
          <p:nvPr/>
        </p:nvSpPr>
        <p:spPr bwMode="auto">
          <a:xfrm>
            <a:off x="2000250" y="4687888"/>
            <a:ext cx="40957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450850" indent="-450850" algn="l"/>
            <a:r>
              <a:rPr lang="en-US" altLang="zh-CN">
                <a:latin typeface="Times New Roman" panose="02020503050405090304" pitchFamily="18" charset="0"/>
                <a:cs typeface="Times New Roman" panose="02020503050405090304" pitchFamily="18" charset="0"/>
              </a:rPr>
              <a:t>⑷ </a:t>
            </a:r>
            <a:r>
              <a:rPr lang="zh-CN" altLang="en-US">
                <a:latin typeface="Times New Roman" panose="02020503050405090304" pitchFamily="18" charset="0"/>
                <a:cs typeface="Times New Roman" panose="02020503050405090304" pitchFamily="18" charset="0"/>
              </a:rPr>
              <a:t>解联立方程组，求出各支路电流</a:t>
            </a:r>
            <a:endParaRPr lang="zh-CN" altLang="en-US">
              <a:latin typeface="Times New Roman" panose="02020503050405090304" pitchFamily="18" charset="0"/>
              <a:cs typeface="Times New Roman" panose="02020503050405090304" pitchFamily="18" charset="0"/>
            </a:endParaRPr>
          </a:p>
        </p:txBody>
      </p:sp>
      <p:sp>
        <p:nvSpPr>
          <p:cNvPr id="8" name="灯片编号占位符 7"/>
          <p:cNvSpPr>
            <a:spLocks noGrp="1"/>
          </p:cNvSpPr>
          <p:nvPr>
            <p:ph type="sldNum" sz="quarter" idx="12"/>
            <p:custDataLst>
              <p:tags r:id="rId7"/>
            </p:custDataLst>
          </p:nvPr>
        </p:nvSpPr>
        <p:spPr/>
        <p:txBody>
          <a:bodyPr/>
          <a:lstStyle/>
          <a:p>
            <a:fld id="{6D22F896-40B5-4ADD-8801-0D06FADFA095}" type="slidenum">
              <a:rPr lang="en-US" dirty="0"/>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8740"/>
                                        </p:tgtEl>
                                        <p:attrNameLst>
                                          <p:attrName>style.visibility</p:attrName>
                                        </p:attrNameLst>
                                      </p:cBhvr>
                                      <p:to>
                                        <p:strVal val="visible"/>
                                      </p:to>
                                    </p:set>
                                    <p:animEffect transition="in" filter="wipe(up)">
                                      <p:cBhvr>
                                        <p:cTn id="7" dur="500"/>
                                        <p:tgtEl>
                                          <p:spTgt spid="28740"/>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left)">
                                      <p:cBhvr>
                                        <p:cTn id="11" dur="500"/>
                                        <p:tgtEl>
                                          <p:spTgt spid="2"/>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left)">
                                      <p:cBhvr>
                                        <p:cTn id="15" dur="500"/>
                                        <p:tgtEl>
                                          <p:spTgt spid="3"/>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wipe(left)">
                                      <p:cBhvr>
                                        <p:cTn id="19" dur="500"/>
                                        <p:tgtEl>
                                          <p:spTgt spid="4"/>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28741"/>
                                        </p:tgtEl>
                                        <p:attrNameLst>
                                          <p:attrName>style.visibility</p:attrName>
                                        </p:attrNameLst>
                                      </p:cBhvr>
                                      <p:to>
                                        <p:strVal val="visible"/>
                                      </p:to>
                                    </p:set>
                                    <p:animEffect transition="in" filter="wipe(left)">
                                      <p:cBhvr>
                                        <p:cTn id="24" dur="500"/>
                                        <p:tgtEl>
                                          <p:spTgt spid="28741"/>
                                        </p:tgtEl>
                                      </p:cBhvr>
                                    </p:animEffect>
                                  </p:childTnLst>
                                </p:cTn>
                              </p:par>
                            </p:childTnLst>
                          </p:cTn>
                        </p:par>
                        <p:par>
                          <p:cTn id="25" fill="hold">
                            <p:stCondLst>
                              <p:cond delay="500"/>
                            </p:stCondLst>
                            <p:childTnLst>
                              <p:par>
                                <p:cTn id="26" presetID="22" presetClass="entr" presetSubtype="8" fill="hold" nodeType="afterEffect">
                                  <p:stCondLst>
                                    <p:cond delay="0"/>
                                  </p:stCondLst>
                                  <p:childTnLst>
                                    <p:set>
                                      <p:cBhvr>
                                        <p:cTn id="27" dur="1" fill="hold">
                                          <p:stCondLst>
                                            <p:cond delay="0"/>
                                          </p:stCondLst>
                                        </p:cTn>
                                        <p:tgtEl>
                                          <p:spTgt spid="28742"/>
                                        </p:tgtEl>
                                        <p:attrNameLst>
                                          <p:attrName>style.visibility</p:attrName>
                                        </p:attrNameLst>
                                      </p:cBhvr>
                                      <p:to>
                                        <p:strVal val="visible"/>
                                      </p:to>
                                    </p:set>
                                    <p:animEffect transition="in" filter="wipe(left)">
                                      <p:cBhvr>
                                        <p:cTn id="28" dur="500"/>
                                        <p:tgtEl>
                                          <p:spTgt spid="28742"/>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28743"/>
                                        </p:tgtEl>
                                        <p:attrNameLst>
                                          <p:attrName>style.visibility</p:attrName>
                                        </p:attrNameLst>
                                      </p:cBhvr>
                                      <p:to>
                                        <p:strVal val="visible"/>
                                      </p:to>
                                    </p:set>
                                    <p:animEffect transition="in" filter="wipe(left)">
                                      <p:cBhvr>
                                        <p:cTn id="33" dur="500"/>
                                        <p:tgtEl>
                                          <p:spTgt spid="28743"/>
                                        </p:tgtEl>
                                      </p:cBhvr>
                                    </p:animEffect>
                                  </p:childTnLst>
                                </p:cTn>
                              </p:par>
                            </p:childTnLst>
                          </p:cTn>
                        </p:par>
                        <p:par>
                          <p:cTn id="34" fill="hold">
                            <p:stCondLst>
                              <p:cond delay="500"/>
                            </p:stCondLst>
                            <p:childTnLst>
                              <p:par>
                                <p:cTn id="35" presetID="22" presetClass="entr" presetSubtype="8" fill="hold" nodeType="afterEffect">
                                  <p:stCondLst>
                                    <p:cond delay="0"/>
                                  </p:stCondLst>
                                  <p:childTnLst>
                                    <p:set>
                                      <p:cBhvr>
                                        <p:cTn id="36" dur="1" fill="hold">
                                          <p:stCondLst>
                                            <p:cond delay="0"/>
                                          </p:stCondLst>
                                        </p:cTn>
                                        <p:tgtEl>
                                          <p:spTgt spid="28744"/>
                                        </p:tgtEl>
                                        <p:attrNameLst>
                                          <p:attrName>style.visibility</p:attrName>
                                        </p:attrNameLst>
                                      </p:cBhvr>
                                      <p:to>
                                        <p:strVal val="visible"/>
                                      </p:to>
                                    </p:set>
                                    <p:animEffect transition="in" filter="wipe(left)">
                                      <p:cBhvr>
                                        <p:cTn id="37" dur="500"/>
                                        <p:tgtEl>
                                          <p:spTgt spid="28744"/>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28745"/>
                                        </p:tgtEl>
                                        <p:attrNameLst>
                                          <p:attrName>style.visibility</p:attrName>
                                        </p:attrNameLst>
                                      </p:cBhvr>
                                      <p:to>
                                        <p:strVal val="visible"/>
                                      </p:to>
                                    </p:set>
                                    <p:animEffect transition="in" filter="wipe(left)">
                                      <p:cBhvr>
                                        <p:cTn id="42" dur="500"/>
                                        <p:tgtEl>
                                          <p:spTgt spid="28745"/>
                                        </p:tgtEl>
                                      </p:cBhvr>
                                    </p:animEffect>
                                  </p:childTnLst>
                                </p:cTn>
                              </p:par>
                            </p:childTnLst>
                          </p:cTn>
                        </p:par>
                        <p:par>
                          <p:cTn id="43" fill="hold">
                            <p:stCondLst>
                              <p:cond delay="500"/>
                            </p:stCondLst>
                            <p:childTnLst>
                              <p:par>
                                <p:cTn id="44" presetID="22" presetClass="entr" presetSubtype="8" fill="hold" nodeType="afterEffect">
                                  <p:stCondLst>
                                    <p:cond delay="0"/>
                                  </p:stCondLst>
                                  <p:childTnLst>
                                    <p:set>
                                      <p:cBhvr>
                                        <p:cTn id="45" dur="1" fill="hold">
                                          <p:stCondLst>
                                            <p:cond delay="0"/>
                                          </p:stCondLst>
                                        </p:cTn>
                                        <p:tgtEl>
                                          <p:spTgt spid="28746"/>
                                        </p:tgtEl>
                                        <p:attrNameLst>
                                          <p:attrName>style.visibility</p:attrName>
                                        </p:attrNameLst>
                                      </p:cBhvr>
                                      <p:to>
                                        <p:strVal val="visible"/>
                                      </p:to>
                                    </p:set>
                                    <p:animEffect transition="in" filter="wipe(left)">
                                      <p:cBhvr>
                                        <p:cTn id="46" dur="500"/>
                                        <p:tgtEl>
                                          <p:spTgt spid="28746"/>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grpId="0" nodeType="clickEffect">
                                  <p:stCondLst>
                                    <p:cond delay="0"/>
                                  </p:stCondLst>
                                  <p:childTnLst>
                                    <p:set>
                                      <p:cBhvr>
                                        <p:cTn id="50" dur="1" fill="hold">
                                          <p:stCondLst>
                                            <p:cond delay="0"/>
                                          </p:stCondLst>
                                        </p:cTn>
                                        <p:tgtEl>
                                          <p:spTgt spid="28748"/>
                                        </p:tgtEl>
                                        <p:attrNameLst>
                                          <p:attrName>style.visibility</p:attrName>
                                        </p:attrNameLst>
                                      </p:cBhvr>
                                      <p:to>
                                        <p:strVal val="visible"/>
                                      </p:to>
                                    </p:set>
                                    <p:animEffect transition="in" filter="wipe(left)">
                                      <p:cBhvr>
                                        <p:cTn id="51" dur="500"/>
                                        <p:tgtEl>
                                          <p:spTgt spid="287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740" grpId="0"/>
      <p:bldP spid="28741" grpId="0"/>
      <p:bldP spid="28743" grpId="0"/>
      <p:bldP spid="28745" grpId="0"/>
      <p:bldP spid="28748"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8" name="Rectangle 5"/>
          <p:cNvSpPr>
            <a:spLocks noChangeArrowheads="1"/>
          </p:cNvSpPr>
          <p:nvPr/>
        </p:nvSpPr>
        <p:spPr bwMode="auto">
          <a:xfrm>
            <a:off x="2019300" y="787400"/>
            <a:ext cx="3434080"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zh-CN" altLang="en-US" sz="3200">
                <a:latin typeface="Times New Roman" panose="02020503050405090304" pitchFamily="18" charset="0"/>
                <a:cs typeface="Times New Roman" panose="02020503050405090304" pitchFamily="18" charset="0"/>
              </a:rPr>
              <a:t>含有电流源的电路</a:t>
            </a:r>
            <a:endParaRPr lang="zh-CN" altLang="en-US" sz="3200">
              <a:latin typeface="Times New Roman" panose="02020503050405090304" pitchFamily="18" charset="0"/>
              <a:cs typeface="Times New Roman" panose="02020503050405090304" pitchFamily="18" charset="0"/>
            </a:endParaRPr>
          </a:p>
        </p:txBody>
      </p:sp>
      <p:grpSp>
        <p:nvGrpSpPr>
          <p:cNvPr id="8199" name="Group 70"/>
          <p:cNvGrpSpPr/>
          <p:nvPr/>
        </p:nvGrpSpPr>
        <p:grpSpPr bwMode="auto">
          <a:xfrm>
            <a:off x="7670800" y="1584325"/>
            <a:ext cx="2520950" cy="2935288"/>
            <a:chOff x="3192" y="2070"/>
            <a:chExt cx="1588" cy="1849"/>
          </a:xfrm>
        </p:grpSpPr>
        <p:sp>
          <p:nvSpPr>
            <p:cNvPr id="29703" name="Oval 7"/>
            <p:cNvSpPr>
              <a:spLocks noChangeAspect="1" noChangeArrowheads="1"/>
            </p:cNvSpPr>
            <p:nvPr/>
          </p:nvSpPr>
          <p:spPr bwMode="auto">
            <a:xfrm>
              <a:off x="3799" y="3204"/>
              <a:ext cx="272" cy="272"/>
            </a:xfrm>
            <a:prstGeom prst="ellipse">
              <a:avLst/>
            </a:prstGeom>
            <a:gradFill rotWithShape="1">
              <a:gsLst>
                <a:gs pos="0">
                  <a:schemeClr val="bg1">
                    <a:gamma/>
                    <a:shade val="46275"/>
                    <a:invGamma/>
                  </a:schemeClr>
                </a:gs>
                <a:gs pos="50000">
                  <a:schemeClr val="bg1"/>
                </a:gs>
                <a:gs pos="100000">
                  <a:schemeClr val="bg1">
                    <a:gamma/>
                    <a:shade val="46275"/>
                    <a:invGamma/>
                  </a:schemeClr>
                </a:gs>
              </a:gsLst>
              <a:lin ang="2700000" scaled="1"/>
            </a:gradFill>
            <a:ln w="25400">
              <a:solidFill>
                <a:schemeClr val="tx1"/>
              </a:solidFill>
              <a:round/>
            </a:ln>
            <a:effectLst/>
          </p:spPr>
          <p:txBody>
            <a:bodyPr wrap="none" anchor="ctr"/>
            <a:lstStyle/>
            <a:p>
              <a:pPr>
                <a:defRPr/>
              </a:pPr>
              <a:endParaRPr lang="zh-CN" altLang="en-US">
                <a:latin typeface="Times New Roman" panose="02020503050405090304" pitchFamily="18" charset="0"/>
                <a:cs typeface="Times New Roman" panose="02020503050405090304" pitchFamily="18" charset="0"/>
              </a:endParaRPr>
            </a:p>
          </p:txBody>
        </p:sp>
        <p:sp>
          <p:nvSpPr>
            <p:cNvPr id="8210" name="Line 8"/>
            <p:cNvSpPr>
              <a:spLocks noChangeAspect="1" noChangeShapeType="1"/>
            </p:cNvSpPr>
            <p:nvPr/>
          </p:nvSpPr>
          <p:spPr bwMode="auto">
            <a:xfrm flipV="1">
              <a:off x="3475" y="2314"/>
              <a:ext cx="1248" cy="1"/>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a:latin typeface="Times New Roman" panose="02020503050405090304" pitchFamily="18" charset="0"/>
                <a:cs typeface="Times New Roman" panose="02020503050405090304" pitchFamily="18" charset="0"/>
              </a:endParaRPr>
            </a:p>
          </p:txBody>
        </p:sp>
        <p:sp>
          <p:nvSpPr>
            <p:cNvPr id="8211" name="Line 12"/>
            <p:cNvSpPr>
              <a:spLocks noChangeAspect="1" noChangeShapeType="1"/>
            </p:cNvSpPr>
            <p:nvPr/>
          </p:nvSpPr>
          <p:spPr bwMode="auto">
            <a:xfrm>
              <a:off x="4724" y="2315"/>
              <a:ext cx="0" cy="136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a:latin typeface="Times New Roman" panose="02020503050405090304" pitchFamily="18" charset="0"/>
                <a:cs typeface="Times New Roman" panose="02020503050405090304" pitchFamily="18" charset="0"/>
              </a:endParaRPr>
            </a:p>
          </p:txBody>
        </p:sp>
        <p:sp>
          <p:nvSpPr>
            <p:cNvPr id="8212" name="Line 14"/>
            <p:cNvSpPr>
              <a:spLocks noChangeAspect="1" noChangeShapeType="1"/>
            </p:cNvSpPr>
            <p:nvPr/>
          </p:nvSpPr>
          <p:spPr bwMode="auto">
            <a:xfrm>
              <a:off x="3471" y="2315"/>
              <a:ext cx="0" cy="136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a:latin typeface="Times New Roman" panose="02020503050405090304" pitchFamily="18" charset="0"/>
                <a:cs typeface="Times New Roman" panose="02020503050405090304" pitchFamily="18" charset="0"/>
              </a:endParaRPr>
            </a:p>
          </p:txBody>
        </p:sp>
        <p:sp>
          <p:nvSpPr>
            <p:cNvPr id="8213" name="Line 15"/>
            <p:cNvSpPr>
              <a:spLocks noChangeAspect="1" noChangeShapeType="1"/>
            </p:cNvSpPr>
            <p:nvPr/>
          </p:nvSpPr>
          <p:spPr bwMode="auto">
            <a:xfrm>
              <a:off x="3471" y="3675"/>
              <a:ext cx="1252"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a:latin typeface="Times New Roman" panose="02020503050405090304" pitchFamily="18" charset="0"/>
                <a:cs typeface="Times New Roman" panose="02020503050405090304" pitchFamily="18" charset="0"/>
              </a:endParaRPr>
            </a:p>
          </p:txBody>
        </p:sp>
        <p:sp>
          <p:nvSpPr>
            <p:cNvPr id="8214" name="Text Box 16"/>
            <p:cNvSpPr txBox="1">
              <a:spLocks noChangeAspect="1" noChangeArrowheads="1"/>
            </p:cNvSpPr>
            <p:nvPr/>
          </p:nvSpPr>
          <p:spPr bwMode="auto">
            <a:xfrm>
              <a:off x="3617" y="2647"/>
              <a:ext cx="274"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b="1">
                  <a:solidFill>
                    <a:schemeClr val="tx1"/>
                  </a:solidFill>
                  <a:latin typeface="Verdana" panose="020B0804030504040204" pitchFamily="34" charset="0"/>
                  <a:ea typeface="幼圆" panose="02010509060101010101" pitchFamily="49" charset="-122"/>
                </a:defRPr>
              </a:lvl1pPr>
              <a:lvl2pPr marL="742950" indent="-285750" eaLnBrk="0" hangingPunct="0">
                <a:defRPr sz="2800" b="1">
                  <a:solidFill>
                    <a:schemeClr val="tx1"/>
                  </a:solidFill>
                  <a:latin typeface="Verdana" panose="020B0804030504040204" pitchFamily="34" charset="0"/>
                  <a:ea typeface="幼圆" panose="02010509060101010101" pitchFamily="49" charset="-122"/>
                </a:defRPr>
              </a:lvl2pPr>
              <a:lvl3pPr marL="1143000" indent="-228600" eaLnBrk="0" hangingPunct="0">
                <a:defRPr sz="2800" b="1">
                  <a:solidFill>
                    <a:schemeClr val="tx1"/>
                  </a:solidFill>
                  <a:latin typeface="Verdana" panose="020B0804030504040204" pitchFamily="34" charset="0"/>
                  <a:ea typeface="幼圆" panose="02010509060101010101" pitchFamily="49" charset="-122"/>
                </a:defRPr>
              </a:lvl3pPr>
              <a:lvl4pPr marL="1600200" indent="-228600" eaLnBrk="0" hangingPunct="0">
                <a:defRPr sz="2800" b="1">
                  <a:solidFill>
                    <a:schemeClr val="tx1"/>
                  </a:solidFill>
                  <a:latin typeface="Verdana" panose="020B0804030504040204" pitchFamily="34" charset="0"/>
                  <a:ea typeface="幼圆" panose="02010509060101010101" pitchFamily="49" charset="-122"/>
                </a:defRPr>
              </a:lvl4pPr>
              <a:lvl5pPr marL="2057400" indent="-228600" eaLnBrk="0" hangingPunct="0">
                <a:defRPr sz="2800" b="1">
                  <a:solidFill>
                    <a:schemeClr val="tx1"/>
                  </a:solidFill>
                  <a:latin typeface="Verdana" panose="020B0804030504040204" pitchFamily="34" charset="0"/>
                  <a:ea typeface="幼圆" panose="02010509060101010101" pitchFamily="49" charset="-122"/>
                </a:defRPr>
              </a:lvl5pPr>
              <a:lvl6pPr marL="25146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6pPr>
              <a:lvl7pPr marL="29718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7pPr>
              <a:lvl8pPr marL="34290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8pPr>
              <a:lvl9pPr marL="38862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9pPr>
            </a:lstStyle>
            <a:p>
              <a:pPr algn="l" eaLnBrk="1" hangingPunct="1"/>
              <a:r>
                <a:rPr lang="en-US" altLang="zh-CN" sz="2000" i="1">
                  <a:latin typeface="Times New Roman" panose="02020503050405090304" pitchFamily="18" charset="0"/>
                  <a:ea typeface="华文楷体" panose="02010600040101010101" pitchFamily="2" charset="-122"/>
                  <a:cs typeface="Times New Roman" panose="02020503050405090304" pitchFamily="18" charset="0"/>
                </a:rPr>
                <a:t>R</a:t>
              </a:r>
              <a:r>
                <a:rPr lang="en-US" altLang="zh-CN" sz="2000" baseline="-25000">
                  <a:latin typeface="Times New Roman" panose="02020503050405090304" pitchFamily="18" charset="0"/>
                  <a:ea typeface="华文楷体" panose="02010600040101010101" pitchFamily="2" charset="-122"/>
                  <a:cs typeface="Times New Roman" panose="02020503050405090304" pitchFamily="18" charset="0"/>
                </a:rPr>
                <a:t>1</a:t>
              </a:r>
              <a:endParaRPr lang="en-US" altLang="zh-CN" sz="2000" baseline="-25000">
                <a:latin typeface="Times New Roman" panose="02020503050405090304" pitchFamily="18" charset="0"/>
                <a:ea typeface="华文楷体" panose="02010600040101010101" pitchFamily="2" charset="-122"/>
                <a:cs typeface="Times New Roman" panose="02020503050405090304" pitchFamily="18" charset="0"/>
              </a:endParaRPr>
            </a:p>
          </p:txBody>
        </p:sp>
        <p:sp>
          <p:nvSpPr>
            <p:cNvPr id="8215" name="Text Box 17"/>
            <p:cNvSpPr txBox="1">
              <a:spLocks noChangeAspect="1" noChangeArrowheads="1"/>
            </p:cNvSpPr>
            <p:nvPr/>
          </p:nvSpPr>
          <p:spPr bwMode="auto">
            <a:xfrm>
              <a:off x="4411" y="2931"/>
              <a:ext cx="274"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b="1">
                  <a:solidFill>
                    <a:schemeClr val="tx1"/>
                  </a:solidFill>
                  <a:latin typeface="Verdana" panose="020B0804030504040204" pitchFamily="34" charset="0"/>
                  <a:ea typeface="幼圆" panose="02010509060101010101" pitchFamily="49" charset="-122"/>
                </a:defRPr>
              </a:lvl1pPr>
              <a:lvl2pPr marL="742950" indent="-285750" eaLnBrk="0" hangingPunct="0">
                <a:defRPr sz="2800" b="1">
                  <a:solidFill>
                    <a:schemeClr val="tx1"/>
                  </a:solidFill>
                  <a:latin typeface="Verdana" panose="020B0804030504040204" pitchFamily="34" charset="0"/>
                  <a:ea typeface="幼圆" panose="02010509060101010101" pitchFamily="49" charset="-122"/>
                </a:defRPr>
              </a:lvl2pPr>
              <a:lvl3pPr marL="1143000" indent="-228600" eaLnBrk="0" hangingPunct="0">
                <a:defRPr sz="2800" b="1">
                  <a:solidFill>
                    <a:schemeClr val="tx1"/>
                  </a:solidFill>
                  <a:latin typeface="Verdana" panose="020B0804030504040204" pitchFamily="34" charset="0"/>
                  <a:ea typeface="幼圆" panose="02010509060101010101" pitchFamily="49" charset="-122"/>
                </a:defRPr>
              </a:lvl3pPr>
              <a:lvl4pPr marL="1600200" indent="-228600" eaLnBrk="0" hangingPunct="0">
                <a:defRPr sz="2800" b="1">
                  <a:solidFill>
                    <a:schemeClr val="tx1"/>
                  </a:solidFill>
                  <a:latin typeface="Verdana" panose="020B0804030504040204" pitchFamily="34" charset="0"/>
                  <a:ea typeface="幼圆" panose="02010509060101010101" pitchFamily="49" charset="-122"/>
                </a:defRPr>
              </a:lvl4pPr>
              <a:lvl5pPr marL="2057400" indent="-228600" eaLnBrk="0" hangingPunct="0">
                <a:defRPr sz="2800" b="1">
                  <a:solidFill>
                    <a:schemeClr val="tx1"/>
                  </a:solidFill>
                  <a:latin typeface="Verdana" panose="020B0804030504040204" pitchFamily="34" charset="0"/>
                  <a:ea typeface="幼圆" panose="02010509060101010101" pitchFamily="49" charset="-122"/>
                </a:defRPr>
              </a:lvl5pPr>
              <a:lvl6pPr marL="25146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6pPr>
              <a:lvl7pPr marL="29718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7pPr>
              <a:lvl8pPr marL="34290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8pPr>
              <a:lvl9pPr marL="38862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9pPr>
            </a:lstStyle>
            <a:p>
              <a:pPr algn="l" eaLnBrk="1" hangingPunct="1"/>
              <a:r>
                <a:rPr lang="en-US" altLang="zh-CN" sz="2000" i="1">
                  <a:latin typeface="Times New Roman" panose="02020503050405090304" pitchFamily="18" charset="0"/>
                  <a:ea typeface="华文楷体" panose="02010600040101010101" pitchFamily="2" charset="-122"/>
                  <a:cs typeface="Times New Roman" panose="02020503050405090304" pitchFamily="18" charset="0"/>
                </a:rPr>
                <a:t>R</a:t>
              </a:r>
              <a:r>
                <a:rPr lang="en-US" altLang="zh-CN" sz="2000" baseline="-25000">
                  <a:latin typeface="Times New Roman" panose="02020503050405090304" pitchFamily="18" charset="0"/>
                  <a:ea typeface="华文楷体" panose="02010600040101010101" pitchFamily="2" charset="-122"/>
                  <a:cs typeface="Times New Roman" panose="02020503050405090304" pitchFamily="18" charset="0"/>
                </a:rPr>
                <a:t>2</a:t>
              </a:r>
              <a:endParaRPr lang="en-US" altLang="zh-CN" sz="2000" baseline="-25000">
                <a:latin typeface="Times New Roman" panose="02020503050405090304" pitchFamily="18" charset="0"/>
                <a:ea typeface="华文楷体" panose="02010600040101010101" pitchFamily="2" charset="-122"/>
                <a:cs typeface="Times New Roman" panose="02020503050405090304" pitchFamily="18" charset="0"/>
              </a:endParaRPr>
            </a:p>
          </p:txBody>
        </p:sp>
        <p:sp>
          <p:nvSpPr>
            <p:cNvPr id="8216" name="Text Box 20"/>
            <p:cNvSpPr txBox="1">
              <a:spLocks noChangeAspect="1" noChangeArrowheads="1"/>
            </p:cNvSpPr>
            <p:nvPr/>
          </p:nvSpPr>
          <p:spPr bwMode="auto">
            <a:xfrm>
              <a:off x="3681" y="3464"/>
              <a:ext cx="276"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b="1">
                  <a:solidFill>
                    <a:schemeClr val="tx1"/>
                  </a:solidFill>
                  <a:latin typeface="Verdana" panose="020B0804030504040204" pitchFamily="34" charset="0"/>
                  <a:ea typeface="幼圆" panose="02010509060101010101" pitchFamily="49" charset="-122"/>
                </a:defRPr>
              </a:lvl1pPr>
              <a:lvl2pPr marL="742950" indent="-285750" eaLnBrk="0" hangingPunct="0">
                <a:defRPr sz="2800" b="1">
                  <a:solidFill>
                    <a:schemeClr val="tx1"/>
                  </a:solidFill>
                  <a:latin typeface="Verdana" panose="020B0804030504040204" pitchFamily="34" charset="0"/>
                  <a:ea typeface="幼圆" panose="02010509060101010101" pitchFamily="49" charset="-122"/>
                </a:defRPr>
              </a:lvl2pPr>
              <a:lvl3pPr marL="1143000" indent="-228600" eaLnBrk="0" hangingPunct="0">
                <a:defRPr sz="2800" b="1">
                  <a:solidFill>
                    <a:schemeClr val="tx1"/>
                  </a:solidFill>
                  <a:latin typeface="Verdana" panose="020B0804030504040204" pitchFamily="34" charset="0"/>
                  <a:ea typeface="幼圆" panose="02010509060101010101" pitchFamily="49" charset="-122"/>
                </a:defRPr>
              </a:lvl3pPr>
              <a:lvl4pPr marL="1600200" indent="-228600" eaLnBrk="0" hangingPunct="0">
                <a:defRPr sz="2800" b="1">
                  <a:solidFill>
                    <a:schemeClr val="tx1"/>
                  </a:solidFill>
                  <a:latin typeface="Verdana" panose="020B0804030504040204" pitchFamily="34" charset="0"/>
                  <a:ea typeface="幼圆" panose="02010509060101010101" pitchFamily="49" charset="-122"/>
                </a:defRPr>
              </a:lvl4pPr>
              <a:lvl5pPr marL="2057400" indent="-228600" eaLnBrk="0" hangingPunct="0">
                <a:defRPr sz="2800" b="1">
                  <a:solidFill>
                    <a:schemeClr val="tx1"/>
                  </a:solidFill>
                  <a:latin typeface="Verdana" panose="020B0804030504040204" pitchFamily="34" charset="0"/>
                  <a:ea typeface="幼圆" panose="02010509060101010101" pitchFamily="49" charset="-122"/>
                </a:defRPr>
              </a:lvl5pPr>
              <a:lvl6pPr marL="25146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6pPr>
              <a:lvl7pPr marL="29718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7pPr>
              <a:lvl8pPr marL="34290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8pPr>
              <a:lvl9pPr marL="38862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9pPr>
            </a:lstStyle>
            <a:p>
              <a:pPr algn="l" eaLnBrk="1" hangingPunct="1"/>
              <a:r>
                <a:rPr lang="zh-CN" altLang="en-US" sz="2000">
                  <a:latin typeface="Times New Roman" panose="02020503050405090304" pitchFamily="18" charset="0"/>
                  <a:ea typeface="华文楷体" panose="02010600040101010101" pitchFamily="2" charset="-122"/>
                  <a:cs typeface="Times New Roman" panose="02020503050405090304" pitchFamily="18" charset="0"/>
                </a:rPr>
                <a:t>－</a:t>
              </a:r>
              <a:endParaRPr lang="zh-CN" altLang="en-US" sz="2000">
                <a:latin typeface="Times New Roman" panose="02020503050405090304" pitchFamily="18" charset="0"/>
                <a:ea typeface="华文楷体" panose="02010600040101010101" pitchFamily="2" charset="-122"/>
                <a:cs typeface="Times New Roman" panose="02020503050405090304" pitchFamily="18" charset="0"/>
              </a:endParaRPr>
            </a:p>
          </p:txBody>
        </p:sp>
        <p:sp>
          <p:nvSpPr>
            <p:cNvPr id="8217" name="Text Box 21"/>
            <p:cNvSpPr txBox="1">
              <a:spLocks noChangeAspect="1" noChangeArrowheads="1"/>
            </p:cNvSpPr>
            <p:nvPr/>
          </p:nvSpPr>
          <p:spPr bwMode="auto">
            <a:xfrm>
              <a:off x="3676" y="2977"/>
              <a:ext cx="276"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b="1">
                  <a:solidFill>
                    <a:schemeClr val="tx1"/>
                  </a:solidFill>
                  <a:latin typeface="Verdana" panose="020B0804030504040204" pitchFamily="34" charset="0"/>
                  <a:ea typeface="幼圆" panose="02010509060101010101" pitchFamily="49" charset="-122"/>
                </a:defRPr>
              </a:lvl1pPr>
              <a:lvl2pPr marL="742950" indent="-285750" eaLnBrk="0" hangingPunct="0">
                <a:defRPr sz="2800" b="1">
                  <a:solidFill>
                    <a:schemeClr val="tx1"/>
                  </a:solidFill>
                  <a:latin typeface="Verdana" panose="020B0804030504040204" pitchFamily="34" charset="0"/>
                  <a:ea typeface="幼圆" panose="02010509060101010101" pitchFamily="49" charset="-122"/>
                </a:defRPr>
              </a:lvl2pPr>
              <a:lvl3pPr marL="1143000" indent="-228600" eaLnBrk="0" hangingPunct="0">
                <a:defRPr sz="2800" b="1">
                  <a:solidFill>
                    <a:schemeClr val="tx1"/>
                  </a:solidFill>
                  <a:latin typeface="Verdana" panose="020B0804030504040204" pitchFamily="34" charset="0"/>
                  <a:ea typeface="幼圆" panose="02010509060101010101" pitchFamily="49" charset="-122"/>
                </a:defRPr>
              </a:lvl3pPr>
              <a:lvl4pPr marL="1600200" indent="-228600" eaLnBrk="0" hangingPunct="0">
                <a:defRPr sz="2800" b="1">
                  <a:solidFill>
                    <a:schemeClr val="tx1"/>
                  </a:solidFill>
                  <a:latin typeface="Verdana" panose="020B0804030504040204" pitchFamily="34" charset="0"/>
                  <a:ea typeface="幼圆" panose="02010509060101010101" pitchFamily="49" charset="-122"/>
                </a:defRPr>
              </a:lvl4pPr>
              <a:lvl5pPr marL="2057400" indent="-228600" eaLnBrk="0" hangingPunct="0">
                <a:defRPr sz="2800" b="1">
                  <a:solidFill>
                    <a:schemeClr val="tx1"/>
                  </a:solidFill>
                  <a:latin typeface="Verdana" panose="020B0804030504040204" pitchFamily="34" charset="0"/>
                  <a:ea typeface="幼圆" panose="02010509060101010101" pitchFamily="49" charset="-122"/>
                </a:defRPr>
              </a:lvl5pPr>
              <a:lvl6pPr marL="25146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6pPr>
              <a:lvl7pPr marL="29718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7pPr>
              <a:lvl8pPr marL="34290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8pPr>
              <a:lvl9pPr marL="38862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9pPr>
            </a:lstStyle>
            <a:p>
              <a:pPr algn="l" eaLnBrk="1" hangingPunct="1"/>
              <a:r>
                <a:rPr lang="zh-CN" altLang="en-US" sz="2000">
                  <a:latin typeface="Times New Roman" panose="02020503050405090304" pitchFamily="18" charset="0"/>
                  <a:ea typeface="华文楷体" panose="02010600040101010101" pitchFamily="2" charset="-122"/>
                  <a:cs typeface="Times New Roman" panose="02020503050405090304" pitchFamily="18" charset="0"/>
                </a:rPr>
                <a:t>＋</a:t>
              </a:r>
              <a:endParaRPr lang="zh-CN" altLang="en-US" sz="2000">
                <a:latin typeface="Times New Roman" panose="02020503050405090304" pitchFamily="18" charset="0"/>
                <a:ea typeface="华文楷体" panose="02010600040101010101" pitchFamily="2" charset="-122"/>
                <a:cs typeface="Times New Roman" panose="02020503050405090304" pitchFamily="18" charset="0"/>
              </a:endParaRPr>
            </a:p>
          </p:txBody>
        </p:sp>
        <p:sp>
          <p:nvSpPr>
            <p:cNvPr id="8218" name="Text Box 22"/>
            <p:cNvSpPr txBox="1">
              <a:spLocks noChangeAspect="1" noChangeArrowheads="1"/>
            </p:cNvSpPr>
            <p:nvPr/>
          </p:nvSpPr>
          <p:spPr bwMode="auto">
            <a:xfrm>
              <a:off x="3532" y="3214"/>
              <a:ext cx="289"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b="1">
                  <a:solidFill>
                    <a:schemeClr val="tx1"/>
                  </a:solidFill>
                  <a:latin typeface="Verdana" panose="020B0804030504040204" pitchFamily="34" charset="0"/>
                  <a:ea typeface="幼圆" panose="02010509060101010101" pitchFamily="49" charset="-122"/>
                </a:defRPr>
              </a:lvl1pPr>
              <a:lvl2pPr marL="742950" indent="-285750" eaLnBrk="0" hangingPunct="0">
                <a:defRPr sz="2800" b="1">
                  <a:solidFill>
                    <a:schemeClr val="tx1"/>
                  </a:solidFill>
                  <a:latin typeface="Verdana" panose="020B0804030504040204" pitchFamily="34" charset="0"/>
                  <a:ea typeface="幼圆" panose="02010509060101010101" pitchFamily="49" charset="-122"/>
                </a:defRPr>
              </a:lvl2pPr>
              <a:lvl3pPr marL="1143000" indent="-228600" eaLnBrk="0" hangingPunct="0">
                <a:defRPr sz="2800" b="1">
                  <a:solidFill>
                    <a:schemeClr val="tx1"/>
                  </a:solidFill>
                  <a:latin typeface="Verdana" panose="020B0804030504040204" pitchFamily="34" charset="0"/>
                  <a:ea typeface="幼圆" panose="02010509060101010101" pitchFamily="49" charset="-122"/>
                </a:defRPr>
              </a:lvl3pPr>
              <a:lvl4pPr marL="1600200" indent="-228600" eaLnBrk="0" hangingPunct="0">
                <a:defRPr sz="2800" b="1">
                  <a:solidFill>
                    <a:schemeClr val="tx1"/>
                  </a:solidFill>
                  <a:latin typeface="Verdana" panose="020B0804030504040204" pitchFamily="34" charset="0"/>
                  <a:ea typeface="幼圆" panose="02010509060101010101" pitchFamily="49" charset="-122"/>
                </a:defRPr>
              </a:lvl4pPr>
              <a:lvl5pPr marL="2057400" indent="-228600" eaLnBrk="0" hangingPunct="0">
                <a:defRPr sz="2800" b="1">
                  <a:solidFill>
                    <a:schemeClr val="tx1"/>
                  </a:solidFill>
                  <a:latin typeface="Verdana" panose="020B0804030504040204" pitchFamily="34" charset="0"/>
                  <a:ea typeface="幼圆" panose="02010509060101010101" pitchFamily="49" charset="-122"/>
                </a:defRPr>
              </a:lvl5pPr>
              <a:lvl6pPr marL="25146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6pPr>
              <a:lvl7pPr marL="29718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7pPr>
              <a:lvl8pPr marL="34290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8pPr>
              <a:lvl9pPr marL="38862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9pPr>
            </a:lstStyle>
            <a:p>
              <a:pPr algn="l" eaLnBrk="1" hangingPunct="1"/>
              <a:r>
                <a:rPr lang="en-US" altLang="zh-CN" sz="2000" i="1">
                  <a:latin typeface="Times New Roman" panose="02020503050405090304" pitchFamily="18" charset="0"/>
                  <a:ea typeface="华文楷体" panose="02010600040101010101" pitchFamily="2" charset="-122"/>
                  <a:cs typeface="Times New Roman" panose="02020503050405090304" pitchFamily="18" charset="0"/>
                </a:rPr>
                <a:t>U</a:t>
              </a:r>
              <a:r>
                <a:rPr lang="en-US" altLang="zh-CN" sz="2000" baseline="-25000">
                  <a:latin typeface="Times New Roman" panose="02020503050405090304" pitchFamily="18" charset="0"/>
                  <a:ea typeface="华文楷体" panose="02010600040101010101" pitchFamily="2" charset="-122"/>
                  <a:cs typeface="Times New Roman" panose="02020503050405090304" pitchFamily="18" charset="0"/>
                </a:rPr>
                <a:t>S</a:t>
              </a:r>
              <a:endParaRPr lang="en-US" altLang="zh-CN" sz="2000" baseline="-25000">
                <a:latin typeface="Times New Roman" panose="02020503050405090304" pitchFamily="18" charset="0"/>
                <a:ea typeface="华文楷体" panose="02010600040101010101" pitchFamily="2" charset="-122"/>
                <a:cs typeface="Times New Roman" panose="02020503050405090304" pitchFamily="18" charset="0"/>
              </a:endParaRPr>
            </a:p>
          </p:txBody>
        </p:sp>
        <p:sp>
          <p:nvSpPr>
            <p:cNvPr id="8219" name="Line 26"/>
            <p:cNvSpPr>
              <a:spLocks noChangeAspect="1" noChangeShapeType="1"/>
            </p:cNvSpPr>
            <p:nvPr/>
          </p:nvSpPr>
          <p:spPr bwMode="auto">
            <a:xfrm>
              <a:off x="3929" y="2315"/>
              <a:ext cx="0" cy="136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a:latin typeface="Times New Roman" panose="02020503050405090304" pitchFamily="18" charset="0"/>
                <a:cs typeface="Times New Roman" panose="02020503050405090304" pitchFamily="18" charset="0"/>
              </a:endParaRPr>
            </a:p>
          </p:txBody>
        </p:sp>
        <p:sp>
          <p:nvSpPr>
            <p:cNvPr id="29723" name="Rectangle 27"/>
            <p:cNvSpPr>
              <a:spLocks noChangeAspect="1" noChangeArrowheads="1"/>
            </p:cNvSpPr>
            <p:nvPr/>
          </p:nvSpPr>
          <p:spPr bwMode="auto">
            <a:xfrm rot="-5400000">
              <a:off x="3763" y="2738"/>
              <a:ext cx="326" cy="109"/>
            </a:xfrm>
            <a:prstGeom prst="rect">
              <a:avLst/>
            </a:prstGeom>
            <a:gradFill rotWithShape="1">
              <a:gsLst>
                <a:gs pos="0">
                  <a:schemeClr val="accent1">
                    <a:gamma/>
                    <a:shade val="46275"/>
                    <a:invGamma/>
                  </a:schemeClr>
                </a:gs>
                <a:gs pos="50000">
                  <a:schemeClr val="accent1"/>
                </a:gs>
                <a:gs pos="100000">
                  <a:schemeClr val="accent1">
                    <a:gamma/>
                    <a:shade val="46275"/>
                    <a:invGamma/>
                  </a:schemeClr>
                </a:gs>
              </a:gsLst>
              <a:lin ang="5400000" scaled="1"/>
            </a:gradFill>
            <a:ln w="25400">
              <a:solidFill>
                <a:schemeClr val="tx1"/>
              </a:solidFill>
              <a:miter lim="800000"/>
            </a:ln>
            <a:effectLst/>
          </p:spPr>
          <p:txBody>
            <a:bodyPr wrap="none" anchor="ctr"/>
            <a:lstStyle/>
            <a:p>
              <a:pPr>
                <a:defRPr/>
              </a:pPr>
              <a:endParaRPr lang="zh-CN" altLang="en-US">
                <a:latin typeface="Times New Roman" panose="02020503050405090304" pitchFamily="18" charset="0"/>
                <a:cs typeface="Times New Roman" panose="02020503050405090304" pitchFamily="18" charset="0"/>
              </a:endParaRPr>
            </a:p>
          </p:txBody>
        </p:sp>
        <p:grpSp>
          <p:nvGrpSpPr>
            <p:cNvPr id="8221" name="Group 69"/>
            <p:cNvGrpSpPr/>
            <p:nvPr/>
          </p:nvGrpSpPr>
          <p:grpSpPr bwMode="auto">
            <a:xfrm>
              <a:off x="4156" y="2727"/>
              <a:ext cx="244" cy="636"/>
              <a:chOff x="3644" y="2653"/>
              <a:chExt cx="170" cy="636"/>
            </a:xfrm>
          </p:grpSpPr>
          <p:sp>
            <p:nvSpPr>
              <p:cNvPr id="8235" name="AutoShape 29"/>
              <p:cNvSpPr>
                <a:spLocks noChangeAspect="1" noChangeArrowheads="1"/>
              </p:cNvSpPr>
              <p:nvPr/>
            </p:nvSpPr>
            <p:spPr bwMode="auto">
              <a:xfrm>
                <a:off x="3644" y="2653"/>
                <a:ext cx="170" cy="636"/>
              </a:xfrm>
              <a:prstGeom prst="roundRect">
                <a:avLst>
                  <a:gd name="adj" fmla="val 16667"/>
                </a:avLst>
              </a:prstGeom>
              <a:noFill/>
              <a:ln w="12700">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Times New Roman" panose="02020503050405090304" pitchFamily="18" charset="0"/>
                  <a:cs typeface="Times New Roman" panose="02020503050405090304" pitchFamily="18" charset="0"/>
                </a:endParaRPr>
              </a:p>
            </p:txBody>
          </p:sp>
          <p:sp>
            <p:nvSpPr>
              <p:cNvPr id="8236" name="Line 30"/>
              <p:cNvSpPr>
                <a:spLocks noChangeAspect="1" noChangeShapeType="1"/>
              </p:cNvSpPr>
              <p:nvPr/>
            </p:nvSpPr>
            <p:spPr bwMode="auto">
              <a:xfrm flipV="1">
                <a:off x="3644" y="2879"/>
                <a:ext cx="0" cy="250"/>
              </a:xfrm>
              <a:prstGeom prst="line">
                <a:avLst/>
              </a:prstGeom>
              <a:noFill/>
              <a:ln w="9525">
                <a:solidFill>
                  <a:schemeClr val="tx1"/>
                </a:solidFill>
                <a:round/>
                <a:tailEnd type="stealth" w="med" len="lg"/>
              </a:ln>
              <a:extLst>
                <a:ext uri="{909E8E84-426E-40DD-AFC4-6F175D3DCCD1}">
                  <a14:hiddenFill xmlns:a14="http://schemas.microsoft.com/office/drawing/2010/main">
                    <a:noFill/>
                  </a14:hiddenFill>
                </a:ext>
              </a:extLst>
            </p:spPr>
            <p:txBody>
              <a:bodyPr/>
              <a:lstStyle/>
              <a:p>
                <a:endParaRPr lang="zh-CN" altLang="en-US">
                  <a:latin typeface="Times New Roman" panose="02020503050405090304" pitchFamily="18" charset="0"/>
                  <a:cs typeface="Times New Roman" panose="02020503050405090304" pitchFamily="18" charset="0"/>
                </a:endParaRPr>
              </a:p>
            </p:txBody>
          </p:sp>
          <p:sp>
            <p:nvSpPr>
              <p:cNvPr id="8237" name="Line 31"/>
              <p:cNvSpPr>
                <a:spLocks noChangeAspect="1" noChangeShapeType="1"/>
              </p:cNvSpPr>
              <p:nvPr/>
            </p:nvSpPr>
            <p:spPr bwMode="auto">
              <a:xfrm>
                <a:off x="3814" y="2738"/>
                <a:ext cx="0" cy="250"/>
              </a:xfrm>
              <a:prstGeom prst="line">
                <a:avLst/>
              </a:prstGeom>
              <a:noFill/>
              <a:ln w="9525">
                <a:solidFill>
                  <a:schemeClr val="tx1"/>
                </a:solidFill>
                <a:round/>
                <a:tailEnd type="stealth" w="med" len="lg"/>
              </a:ln>
              <a:extLst>
                <a:ext uri="{909E8E84-426E-40DD-AFC4-6F175D3DCCD1}">
                  <a14:hiddenFill xmlns:a14="http://schemas.microsoft.com/office/drawing/2010/main">
                    <a:noFill/>
                  </a14:hiddenFill>
                </a:ext>
              </a:extLst>
            </p:spPr>
            <p:txBody>
              <a:bodyPr/>
              <a:lstStyle/>
              <a:p>
                <a:endParaRPr lang="zh-CN" altLang="en-US">
                  <a:latin typeface="Times New Roman" panose="02020503050405090304" pitchFamily="18" charset="0"/>
                  <a:cs typeface="Times New Roman" panose="02020503050405090304" pitchFamily="18" charset="0"/>
                </a:endParaRPr>
              </a:p>
            </p:txBody>
          </p:sp>
          <p:sp>
            <p:nvSpPr>
              <p:cNvPr id="8238" name="Text Box 32"/>
              <p:cNvSpPr txBox="1">
                <a:spLocks noChangeAspect="1" noChangeArrowheads="1"/>
              </p:cNvSpPr>
              <p:nvPr/>
            </p:nvSpPr>
            <p:spPr bwMode="auto">
              <a:xfrm>
                <a:off x="3644" y="2843"/>
                <a:ext cx="136"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b="1">
                    <a:solidFill>
                      <a:schemeClr val="tx1"/>
                    </a:solidFill>
                    <a:latin typeface="Verdana" panose="020B0804030504040204" pitchFamily="34" charset="0"/>
                    <a:ea typeface="幼圆" panose="02010509060101010101" pitchFamily="49" charset="-122"/>
                  </a:defRPr>
                </a:lvl1pPr>
                <a:lvl2pPr marL="742950" indent="-285750" eaLnBrk="0" hangingPunct="0">
                  <a:defRPr sz="2800" b="1">
                    <a:solidFill>
                      <a:schemeClr val="tx1"/>
                    </a:solidFill>
                    <a:latin typeface="Verdana" panose="020B0804030504040204" pitchFamily="34" charset="0"/>
                    <a:ea typeface="幼圆" panose="02010509060101010101" pitchFamily="49" charset="-122"/>
                  </a:defRPr>
                </a:lvl2pPr>
                <a:lvl3pPr marL="1143000" indent="-228600" eaLnBrk="0" hangingPunct="0">
                  <a:defRPr sz="2800" b="1">
                    <a:solidFill>
                      <a:schemeClr val="tx1"/>
                    </a:solidFill>
                    <a:latin typeface="Verdana" panose="020B0804030504040204" pitchFamily="34" charset="0"/>
                    <a:ea typeface="幼圆" panose="02010509060101010101" pitchFamily="49" charset="-122"/>
                  </a:defRPr>
                </a:lvl3pPr>
                <a:lvl4pPr marL="1600200" indent="-228600" eaLnBrk="0" hangingPunct="0">
                  <a:defRPr sz="2800" b="1">
                    <a:solidFill>
                      <a:schemeClr val="tx1"/>
                    </a:solidFill>
                    <a:latin typeface="Verdana" panose="020B0804030504040204" pitchFamily="34" charset="0"/>
                    <a:ea typeface="幼圆" panose="02010509060101010101" pitchFamily="49" charset="-122"/>
                  </a:defRPr>
                </a:lvl4pPr>
                <a:lvl5pPr marL="2057400" indent="-228600" eaLnBrk="0" hangingPunct="0">
                  <a:defRPr sz="2800" b="1">
                    <a:solidFill>
                      <a:schemeClr val="tx1"/>
                    </a:solidFill>
                    <a:latin typeface="Verdana" panose="020B0804030504040204" pitchFamily="34" charset="0"/>
                    <a:ea typeface="幼圆" panose="02010509060101010101" pitchFamily="49" charset="-122"/>
                  </a:defRPr>
                </a:lvl5pPr>
                <a:lvl6pPr marL="25146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6pPr>
                <a:lvl7pPr marL="29718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7pPr>
                <a:lvl8pPr marL="34290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8pPr>
                <a:lvl9pPr marL="38862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9pPr>
              </a:lstStyle>
              <a:p>
                <a:pPr algn="l" eaLnBrk="1" hangingPunct="1"/>
                <a:r>
                  <a:rPr lang="en-US" altLang="zh-CN" sz="2000">
                    <a:latin typeface="Times New Roman" panose="02020503050405090304" pitchFamily="18" charset="0"/>
                    <a:ea typeface="华文楷体" panose="02010600040101010101" pitchFamily="2" charset="-122"/>
                    <a:cs typeface="Times New Roman" panose="02020503050405090304" pitchFamily="18" charset="0"/>
                  </a:rPr>
                  <a:t>1</a:t>
                </a:r>
                <a:endParaRPr lang="en-US" altLang="zh-CN" sz="2000" baseline="-25000">
                  <a:latin typeface="Times New Roman" panose="02020503050405090304" pitchFamily="18" charset="0"/>
                  <a:ea typeface="华文楷体" panose="02010600040101010101" pitchFamily="2" charset="-122"/>
                  <a:cs typeface="Times New Roman" panose="02020503050405090304" pitchFamily="18" charset="0"/>
                </a:endParaRPr>
              </a:p>
            </p:txBody>
          </p:sp>
        </p:grpSp>
        <p:sp>
          <p:nvSpPr>
            <p:cNvPr id="8222" name="Line 44"/>
            <p:cNvSpPr>
              <a:spLocks noChangeShapeType="1"/>
            </p:cNvSpPr>
            <p:nvPr/>
          </p:nvSpPr>
          <p:spPr bwMode="auto">
            <a:xfrm rot="-5400000">
              <a:off x="3844" y="2500"/>
              <a:ext cx="170" cy="0"/>
            </a:xfrm>
            <a:prstGeom prst="line">
              <a:avLst/>
            </a:prstGeom>
            <a:noFill/>
            <a:ln w="9525">
              <a:solidFill>
                <a:schemeClr val="tx1"/>
              </a:solidFill>
              <a:round/>
              <a:tailEnd type="stealth" w="lg" len="lg"/>
            </a:ln>
            <a:extLst>
              <a:ext uri="{909E8E84-426E-40DD-AFC4-6F175D3DCCD1}">
                <a14:hiddenFill xmlns:a14="http://schemas.microsoft.com/office/drawing/2010/main">
                  <a:noFill/>
                </a14:hiddenFill>
              </a:ext>
            </a:extLst>
          </p:spPr>
          <p:txBody>
            <a:bodyPr/>
            <a:lstStyle/>
            <a:p>
              <a:endParaRPr lang="zh-CN" altLang="en-US">
                <a:latin typeface="Times New Roman" panose="02020503050405090304" pitchFamily="18" charset="0"/>
                <a:cs typeface="Times New Roman" panose="02020503050405090304" pitchFamily="18" charset="0"/>
              </a:endParaRPr>
            </a:p>
          </p:txBody>
        </p:sp>
        <p:sp>
          <p:nvSpPr>
            <p:cNvPr id="8223" name="Text Box 45"/>
            <p:cNvSpPr txBox="1">
              <a:spLocks noChangeAspect="1" noChangeArrowheads="1"/>
            </p:cNvSpPr>
            <p:nvPr/>
          </p:nvSpPr>
          <p:spPr bwMode="auto">
            <a:xfrm>
              <a:off x="3645" y="2358"/>
              <a:ext cx="230"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b="1">
                  <a:solidFill>
                    <a:schemeClr val="tx1"/>
                  </a:solidFill>
                  <a:latin typeface="Verdana" panose="020B0804030504040204" pitchFamily="34" charset="0"/>
                  <a:ea typeface="幼圆" panose="02010509060101010101" pitchFamily="49" charset="-122"/>
                </a:defRPr>
              </a:lvl1pPr>
              <a:lvl2pPr marL="742950" indent="-285750" eaLnBrk="0" hangingPunct="0">
                <a:defRPr sz="2800" b="1">
                  <a:solidFill>
                    <a:schemeClr val="tx1"/>
                  </a:solidFill>
                  <a:latin typeface="Verdana" panose="020B0804030504040204" pitchFamily="34" charset="0"/>
                  <a:ea typeface="幼圆" panose="02010509060101010101" pitchFamily="49" charset="-122"/>
                </a:defRPr>
              </a:lvl2pPr>
              <a:lvl3pPr marL="1143000" indent="-228600" eaLnBrk="0" hangingPunct="0">
                <a:defRPr sz="2800" b="1">
                  <a:solidFill>
                    <a:schemeClr val="tx1"/>
                  </a:solidFill>
                  <a:latin typeface="Verdana" panose="020B0804030504040204" pitchFamily="34" charset="0"/>
                  <a:ea typeface="幼圆" panose="02010509060101010101" pitchFamily="49" charset="-122"/>
                </a:defRPr>
              </a:lvl3pPr>
              <a:lvl4pPr marL="1600200" indent="-228600" eaLnBrk="0" hangingPunct="0">
                <a:defRPr sz="2800" b="1">
                  <a:solidFill>
                    <a:schemeClr val="tx1"/>
                  </a:solidFill>
                  <a:latin typeface="Verdana" panose="020B0804030504040204" pitchFamily="34" charset="0"/>
                  <a:ea typeface="幼圆" panose="02010509060101010101" pitchFamily="49" charset="-122"/>
                </a:defRPr>
              </a:lvl4pPr>
              <a:lvl5pPr marL="2057400" indent="-228600" eaLnBrk="0" hangingPunct="0">
                <a:defRPr sz="2800" b="1">
                  <a:solidFill>
                    <a:schemeClr val="tx1"/>
                  </a:solidFill>
                  <a:latin typeface="Verdana" panose="020B0804030504040204" pitchFamily="34" charset="0"/>
                  <a:ea typeface="幼圆" panose="02010509060101010101" pitchFamily="49" charset="-122"/>
                </a:defRPr>
              </a:lvl5pPr>
              <a:lvl6pPr marL="25146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6pPr>
              <a:lvl7pPr marL="29718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7pPr>
              <a:lvl8pPr marL="34290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8pPr>
              <a:lvl9pPr marL="38862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9pPr>
            </a:lstStyle>
            <a:p>
              <a:pPr algn="l" eaLnBrk="1" hangingPunct="1"/>
              <a:r>
                <a:rPr lang="en-US" altLang="zh-CN" sz="2000" i="1">
                  <a:latin typeface="Times New Roman" panose="02020503050405090304" pitchFamily="18" charset="0"/>
                  <a:ea typeface="华文楷体" panose="02010600040101010101" pitchFamily="2" charset="-122"/>
                  <a:cs typeface="Times New Roman" panose="02020503050405090304" pitchFamily="18" charset="0"/>
                </a:rPr>
                <a:t>I</a:t>
              </a:r>
              <a:r>
                <a:rPr lang="en-US" altLang="zh-CN" sz="2000" baseline="-25000">
                  <a:latin typeface="Times New Roman" panose="02020503050405090304" pitchFamily="18" charset="0"/>
                  <a:ea typeface="华文楷体" panose="02010600040101010101" pitchFamily="2" charset="-122"/>
                  <a:cs typeface="Times New Roman" panose="02020503050405090304" pitchFamily="18" charset="0"/>
                </a:rPr>
                <a:t>1</a:t>
              </a:r>
              <a:endParaRPr lang="en-US" altLang="zh-CN" sz="2000" baseline="-25000">
                <a:latin typeface="Times New Roman" panose="02020503050405090304" pitchFamily="18" charset="0"/>
                <a:ea typeface="华文楷体" panose="02010600040101010101" pitchFamily="2" charset="-122"/>
                <a:cs typeface="Times New Roman" panose="02020503050405090304" pitchFamily="18" charset="0"/>
              </a:endParaRPr>
            </a:p>
          </p:txBody>
        </p:sp>
        <p:sp>
          <p:nvSpPr>
            <p:cNvPr id="8224" name="Text Box 48"/>
            <p:cNvSpPr txBox="1">
              <a:spLocks noChangeAspect="1" noChangeArrowheads="1"/>
            </p:cNvSpPr>
            <p:nvPr/>
          </p:nvSpPr>
          <p:spPr bwMode="auto">
            <a:xfrm>
              <a:off x="3192" y="2699"/>
              <a:ext cx="236"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b="1">
                  <a:solidFill>
                    <a:schemeClr val="tx1"/>
                  </a:solidFill>
                  <a:latin typeface="Verdana" panose="020B0804030504040204" pitchFamily="34" charset="0"/>
                  <a:ea typeface="幼圆" panose="02010509060101010101" pitchFamily="49" charset="-122"/>
                </a:defRPr>
              </a:lvl1pPr>
              <a:lvl2pPr marL="742950" indent="-285750" eaLnBrk="0" hangingPunct="0">
                <a:defRPr sz="2800" b="1">
                  <a:solidFill>
                    <a:schemeClr val="tx1"/>
                  </a:solidFill>
                  <a:latin typeface="Verdana" panose="020B0804030504040204" pitchFamily="34" charset="0"/>
                  <a:ea typeface="幼圆" panose="02010509060101010101" pitchFamily="49" charset="-122"/>
                </a:defRPr>
              </a:lvl2pPr>
              <a:lvl3pPr marL="1143000" indent="-228600" eaLnBrk="0" hangingPunct="0">
                <a:defRPr sz="2800" b="1">
                  <a:solidFill>
                    <a:schemeClr val="tx1"/>
                  </a:solidFill>
                  <a:latin typeface="Verdana" panose="020B0804030504040204" pitchFamily="34" charset="0"/>
                  <a:ea typeface="幼圆" panose="02010509060101010101" pitchFamily="49" charset="-122"/>
                </a:defRPr>
              </a:lvl3pPr>
              <a:lvl4pPr marL="1600200" indent="-228600" eaLnBrk="0" hangingPunct="0">
                <a:defRPr sz="2800" b="1">
                  <a:solidFill>
                    <a:schemeClr val="tx1"/>
                  </a:solidFill>
                  <a:latin typeface="Verdana" panose="020B0804030504040204" pitchFamily="34" charset="0"/>
                  <a:ea typeface="幼圆" panose="02010509060101010101" pitchFamily="49" charset="-122"/>
                </a:defRPr>
              </a:lvl4pPr>
              <a:lvl5pPr marL="2057400" indent="-228600" eaLnBrk="0" hangingPunct="0">
                <a:defRPr sz="2800" b="1">
                  <a:solidFill>
                    <a:schemeClr val="tx1"/>
                  </a:solidFill>
                  <a:latin typeface="Verdana" panose="020B0804030504040204" pitchFamily="34" charset="0"/>
                  <a:ea typeface="幼圆" panose="02010509060101010101" pitchFamily="49" charset="-122"/>
                </a:defRPr>
              </a:lvl5pPr>
              <a:lvl6pPr marL="25146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6pPr>
              <a:lvl7pPr marL="29718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7pPr>
              <a:lvl8pPr marL="34290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8pPr>
              <a:lvl9pPr marL="38862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9pPr>
            </a:lstStyle>
            <a:p>
              <a:pPr algn="l" eaLnBrk="1" hangingPunct="1"/>
              <a:r>
                <a:rPr lang="en-US" altLang="zh-CN" sz="2000" i="1">
                  <a:latin typeface="Times New Roman" panose="02020503050405090304" pitchFamily="18" charset="0"/>
                  <a:ea typeface="华文楷体" panose="02010600040101010101" pitchFamily="2" charset="-122"/>
                  <a:cs typeface="Times New Roman" panose="02020503050405090304" pitchFamily="18" charset="0"/>
                </a:rPr>
                <a:t>I</a:t>
              </a:r>
              <a:r>
                <a:rPr lang="en-US" altLang="zh-CN" sz="2000" baseline="-25000">
                  <a:latin typeface="Times New Roman" panose="02020503050405090304" pitchFamily="18" charset="0"/>
                  <a:ea typeface="华文楷体" panose="02010600040101010101" pitchFamily="2" charset="-122"/>
                  <a:cs typeface="Times New Roman" panose="02020503050405090304" pitchFamily="18" charset="0"/>
                </a:rPr>
                <a:t>S</a:t>
              </a:r>
              <a:endParaRPr lang="en-US" altLang="zh-CN" sz="2000" baseline="-25000">
                <a:latin typeface="Times New Roman" panose="02020503050405090304" pitchFamily="18" charset="0"/>
                <a:ea typeface="华文楷体" panose="02010600040101010101" pitchFamily="2" charset="-122"/>
                <a:cs typeface="Times New Roman" panose="02020503050405090304" pitchFamily="18" charset="0"/>
              </a:endParaRPr>
            </a:p>
          </p:txBody>
        </p:sp>
        <p:sp>
          <p:nvSpPr>
            <p:cNvPr id="8225" name="Text Box 50"/>
            <p:cNvSpPr txBox="1">
              <a:spLocks noChangeAspect="1" noChangeArrowheads="1"/>
            </p:cNvSpPr>
            <p:nvPr/>
          </p:nvSpPr>
          <p:spPr bwMode="auto">
            <a:xfrm>
              <a:off x="4496" y="2418"/>
              <a:ext cx="230"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b="1">
                  <a:solidFill>
                    <a:schemeClr val="tx1"/>
                  </a:solidFill>
                  <a:latin typeface="Verdana" panose="020B0804030504040204" pitchFamily="34" charset="0"/>
                  <a:ea typeface="幼圆" panose="02010509060101010101" pitchFamily="49" charset="-122"/>
                </a:defRPr>
              </a:lvl1pPr>
              <a:lvl2pPr marL="742950" indent="-285750" eaLnBrk="0" hangingPunct="0">
                <a:defRPr sz="2800" b="1">
                  <a:solidFill>
                    <a:schemeClr val="tx1"/>
                  </a:solidFill>
                  <a:latin typeface="Verdana" panose="020B0804030504040204" pitchFamily="34" charset="0"/>
                  <a:ea typeface="幼圆" panose="02010509060101010101" pitchFamily="49" charset="-122"/>
                </a:defRPr>
              </a:lvl2pPr>
              <a:lvl3pPr marL="1143000" indent="-228600" eaLnBrk="0" hangingPunct="0">
                <a:defRPr sz="2800" b="1">
                  <a:solidFill>
                    <a:schemeClr val="tx1"/>
                  </a:solidFill>
                  <a:latin typeface="Verdana" panose="020B0804030504040204" pitchFamily="34" charset="0"/>
                  <a:ea typeface="幼圆" panose="02010509060101010101" pitchFamily="49" charset="-122"/>
                </a:defRPr>
              </a:lvl3pPr>
              <a:lvl4pPr marL="1600200" indent="-228600" eaLnBrk="0" hangingPunct="0">
                <a:defRPr sz="2800" b="1">
                  <a:solidFill>
                    <a:schemeClr val="tx1"/>
                  </a:solidFill>
                  <a:latin typeface="Verdana" panose="020B0804030504040204" pitchFamily="34" charset="0"/>
                  <a:ea typeface="幼圆" panose="02010509060101010101" pitchFamily="49" charset="-122"/>
                </a:defRPr>
              </a:lvl4pPr>
              <a:lvl5pPr marL="2057400" indent="-228600" eaLnBrk="0" hangingPunct="0">
                <a:defRPr sz="2800" b="1">
                  <a:solidFill>
                    <a:schemeClr val="tx1"/>
                  </a:solidFill>
                  <a:latin typeface="Verdana" panose="020B0804030504040204" pitchFamily="34" charset="0"/>
                  <a:ea typeface="幼圆" panose="02010509060101010101" pitchFamily="49" charset="-122"/>
                </a:defRPr>
              </a:lvl5pPr>
              <a:lvl6pPr marL="25146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6pPr>
              <a:lvl7pPr marL="29718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7pPr>
              <a:lvl8pPr marL="34290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8pPr>
              <a:lvl9pPr marL="38862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9pPr>
            </a:lstStyle>
            <a:p>
              <a:pPr algn="l" eaLnBrk="1" hangingPunct="1"/>
              <a:r>
                <a:rPr lang="en-US" altLang="zh-CN" sz="2000" i="1">
                  <a:latin typeface="Times New Roman" panose="02020503050405090304" pitchFamily="18" charset="0"/>
                  <a:ea typeface="华文楷体" panose="02010600040101010101" pitchFamily="2" charset="-122"/>
                  <a:cs typeface="Times New Roman" panose="02020503050405090304" pitchFamily="18" charset="0"/>
                </a:rPr>
                <a:t>I</a:t>
              </a:r>
              <a:r>
                <a:rPr lang="en-US" altLang="zh-CN" sz="2000" baseline="-25000">
                  <a:latin typeface="Times New Roman" panose="02020503050405090304" pitchFamily="18" charset="0"/>
                  <a:ea typeface="华文楷体" panose="02010600040101010101" pitchFamily="2" charset="-122"/>
                  <a:cs typeface="Times New Roman" panose="02020503050405090304" pitchFamily="18" charset="0"/>
                </a:rPr>
                <a:t>2</a:t>
              </a:r>
              <a:endParaRPr lang="en-US" altLang="zh-CN" sz="2000" baseline="-25000">
                <a:latin typeface="Times New Roman" panose="02020503050405090304" pitchFamily="18" charset="0"/>
                <a:ea typeface="华文楷体" panose="02010600040101010101" pitchFamily="2" charset="-122"/>
                <a:cs typeface="Times New Roman" panose="02020503050405090304" pitchFamily="18" charset="0"/>
              </a:endParaRPr>
            </a:p>
          </p:txBody>
        </p:sp>
        <p:sp>
          <p:nvSpPr>
            <p:cNvPr id="8226" name="Line 51"/>
            <p:cNvSpPr>
              <a:spLocks noChangeAspect="1" noChangeShapeType="1"/>
            </p:cNvSpPr>
            <p:nvPr/>
          </p:nvSpPr>
          <p:spPr bwMode="auto">
            <a:xfrm rot="16200000" flipV="1">
              <a:off x="3395" y="2846"/>
              <a:ext cx="159" cy="0"/>
            </a:xfrm>
            <a:prstGeom prst="line">
              <a:avLst/>
            </a:prstGeom>
            <a:noFill/>
            <a:ln w="9525">
              <a:solidFill>
                <a:schemeClr val="tx1"/>
              </a:solidFill>
              <a:round/>
              <a:tailEnd type="stealth" w="lg" len="lg"/>
            </a:ln>
            <a:extLst>
              <a:ext uri="{909E8E84-426E-40DD-AFC4-6F175D3DCCD1}">
                <a14:hiddenFill xmlns:a14="http://schemas.microsoft.com/office/drawing/2010/main">
                  <a:noFill/>
                </a14:hiddenFill>
              </a:ext>
            </a:extLst>
          </p:spPr>
          <p:txBody>
            <a:bodyPr/>
            <a:lstStyle/>
            <a:p>
              <a:endParaRPr lang="zh-CN" altLang="en-US">
                <a:latin typeface="Times New Roman" panose="02020503050405090304" pitchFamily="18" charset="0"/>
                <a:cs typeface="Times New Roman" panose="02020503050405090304" pitchFamily="18" charset="0"/>
              </a:endParaRPr>
            </a:p>
          </p:txBody>
        </p:sp>
        <p:sp>
          <p:nvSpPr>
            <p:cNvPr id="8227" name="Line 54"/>
            <p:cNvSpPr>
              <a:spLocks noChangeAspect="1" noChangeShapeType="1"/>
            </p:cNvSpPr>
            <p:nvPr/>
          </p:nvSpPr>
          <p:spPr bwMode="auto">
            <a:xfrm>
              <a:off x="4724" y="2419"/>
              <a:ext cx="0" cy="182"/>
            </a:xfrm>
            <a:prstGeom prst="line">
              <a:avLst/>
            </a:prstGeom>
            <a:noFill/>
            <a:ln w="9525">
              <a:solidFill>
                <a:schemeClr val="tx1"/>
              </a:solidFill>
              <a:round/>
              <a:tailEnd type="stealth" w="lg" len="lg"/>
            </a:ln>
            <a:extLst>
              <a:ext uri="{909E8E84-426E-40DD-AFC4-6F175D3DCCD1}">
                <a14:hiddenFill xmlns:a14="http://schemas.microsoft.com/office/drawing/2010/main">
                  <a:noFill/>
                </a14:hiddenFill>
              </a:ext>
            </a:extLst>
          </p:spPr>
          <p:txBody>
            <a:bodyPr/>
            <a:lstStyle/>
            <a:p>
              <a:endParaRPr lang="zh-CN" altLang="en-US">
                <a:latin typeface="Times New Roman" panose="02020503050405090304" pitchFamily="18" charset="0"/>
                <a:cs typeface="Times New Roman" panose="02020503050405090304" pitchFamily="18" charset="0"/>
              </a:endParaRPr>
            </a:p>
          </p:txBody>
        </p:sp>
        <p:sp>
          <p:nvSpPr>
            <p:cNvPr id="8228" name="Oval 56"/>
            <p:cNvSpPr>
              <a:spLocks noChangeAspect="1" noChangeArrowheads="1"/>
            </p:cNvSpPr>
            <p:nvPr/>
          </p:nvSpPr>
          <p:spPr bwMode="auto">
            <a:xfrm>
              <a:off x="3901" y="2291"/>
              <a:ext cx="56" cy="56"/>
            </a:xfrm>
            <a:prstGeom prst="ellipse">
              <a:avLst/>
            </a:prstGeom>
            <a:solidFill>
              <a:schemeClr val="tx1"/>
            </a:solidFill>
            <a:ln w="9525">
              <a:solidFill>
                <a:schemeClr val="tx1"/>
              </a:solidFill>
              <a:round/>
            </a:ln>
          </p:spPr>
          <p:txBody>
            <a:bodyPr wrap="none" anchor="ctr"/>
            <a:lstStyle/>
            <a:p>
              <a:endParaRPr lang="zh-CN" altLang="en-US">
                <a:latin typeface="Times New Roman" panose="02020503050405090304" pitchFamily="18" charset="0"/>
                <a:cs typeface="Times New Roman" panose="02020503050405090304" pitchFamily="18" charset="0"/>
              </a:endParaRPr>
            </a:p>
          </p:txBody>
        </p:sp>
        <p:sp>
          <p:nvSpPr>
            <p:cNvPr id="8229" name="Rectangle 57"/>
            <p:cNvSpPr>
              <a:spLocks noChangeArrowheads="1"/>
            </p:cNvSpPr>
            <p:nvPr/>
          </p:nvSpPr>
          <p:spPr bwMode="auto">
            <a:xfrm>
              <a:off x="3814" y="2070"/>
              <a:ext cx="186"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en-US" altLang="zh-CN" sz="2000">
                  <a:latin typeface="Times New Roman" panose="02020503050405090304" pitchFamily="18" charset="0"/>
                  <a:ea typeface="华文楷体" panose="02010600040101010101" pitchFamily="2" charset="-122"/>
                  <a:cs typeface="Times New Roman" panose="02020503050405090304" pitchFamily="18" charset="0"/>
                </a:rPr>
                <a:t>a</a:t>
              </a:r>
              <a:endParaRPr lang="en-US" altLang="zh-CN" sz="2000">
                <a:latin typeface="Times New Roman" panose="02020503050405090304" pitchFamily="18" charset="0"/>
                <a:ea typeface="华文楷体" panose="02010600040101010101" pitchFamily="2" charset="-122"/>
                <a:cs typeface="Times New Roman" panose="02020503050405090304" pitchFamily="18" charset="0"/>
              </a:endParaRPr>
            </a:p>
          </p:txBody>
        </p:sp>
        <p:sp>
          <p:nvSpPr>
            <p:cNvPr id="8230" name="Oval 62"/>
            <p:cNvSpPr>
              <a:spLocks noChangeAspect="1" noChangeArrowheads="1"/>
            </p:cNvSpPr>
            <p:nvPr/>
          </p:nvSpPr>
          <p:spPr bwMode="auto">
            <a:xfrm>
              <a:off x="3901" y="3643"/>
              <a:ext cx="56" cy="56"/>
            </a:xfrm>
            <a:prstGeom prst="ellipse">
              <a:avLst/>
            </a:prstGeom>
            <a:solidFill>
              <a:schemeClr val="tx1"/>
            </a:solidFill>
            <a:ln w="9525">
              <a:solidFill>
                <a:schemeClr val="tx1"/>
              </a:solidFill>
              <a:round/>
            </a:ln>
          </p:spPr>
          <p:txBody>
            <a:bodyPr wrap="none" anchor="ctr"/>
            <a:lstStyle/>
            <a:p>
              <a:endParaRPr lang="zh-CN" altLang="en-US">
                <a:latin typeface="Times New Roman" panose="02020503050405090304" pitchFamily="18" charset="0"/>
                <a:cs typeface="Times New Roman" panose="02020503050405090304" pitchFamily="18" charset="0"/>
              </a:endParaRPr>
            </a:p>
          </p:txBody>
        </p:sp>
        <p:sp>
          <p:nvSpPr>
            <p:cNvPr id="8231" name="Rectangle 63"/>
            <p:cNvSpPr>
              <a:spLocks noChangeArrowheads="1"/>
            </p:cNvSpPr>
            <p:nvPr/>
          </p:nvSpPr>
          <p:spPr bwMode="auto">
            <a:xfrm>
              <a:off x="3837" y="3668"/>
              <a:ext cx="195"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en-US" altLang="zh-CN" sz="2000">
                  <a:latin typeface="Times New Roman" panose="02020503050405090304" pitchFamily="18" charset="0"/>
                  <a:ea typeface="华文楷体" panose="02010600040101010101" pitchFamily="2" charset="-122"/>
                  <a:cs typeface="Times New Roman" panose="02020503050405090304" pitchFamily="18" charset="0"/>
                </a:rPr>
                <a:t>b</a:t>
              </a:r>
              <a:endParaRPr lang="en-US" altLang="zh-CN" sz="2000">
                <a:latin typeface="Times New Roman" panose="02020503050405090304" pitchFamily="18" charset="0"/>
                <a:ea typeface="华文楷体" panose="02010600040101010101" pitchFamily="2" charset="-122"/>
                <a:cs typeface="Times New Roman" panose="02020503050405090304" pitchFamily="18" charset="0"/>
              </a:endParaRPr>
            </a:p>
          </p:txBody>
        </p:sp>
        <p:sp>
          <p:nvSpPr>
            <p:cNvPr id="29763" name="Rectangle 67"/>
            <p:cNvSpPr>
              <a:spLocks noChangeAspect="1" noChangeArrowheads="1"/>
            </p:cNvSpPr>
            <p:nvPr/>
          </p:nvSpPr>
          <p:spPr bwMode="auto">
            <a:xfrm rot="-5400000">
              <a:off x="4563" y="3034"/>
              <a:ext cx="326" cy="108"/>
            </a:xfrm>
            <a:prstGeom prst="rect">
              <a:avLst/>
            </a:prstGeom>
            <a:gradFill rotWithShape="1">
              <a:gsLst>
                <a:gs pos="0">
                  <a:schemeClr val="accent1">
                    <a:gamma/>
                    <a:shade val="46275"/>
                    <a:invGamma/>
                  </a:schemeClr>
                </a:gs>
                <a:gs pos="50000">
                  <a:schemeClr val="accent1"/>
                </a:gs>
                <a:gs pos="100000">
                  <a:schemeClr val="accent1">
                    <a:gamma/>
                    <a:shade val="46275"/>
                    <a:invGamma/>
                  </a:schemeClr>
                </a:gs>
              </a:gsLst>
              <a:lin ang="5400000" scaled="1"/>
            </a:gradFill>
            <a:ln w="25400">
              <a:solidFill>
                <a:schemeClr val="tx1"/>
              </a:solidFill>
              <a:miter lim="800000"/>
            </a:ln>
            <a:effectLst/>
          </p:spPr>
          <p:txBody>
            <a:bodyPr wrap="none" anchor="ctr"/>
            <a:lstStyle/>
            <a:p>
              <a:pPr>
                <a:defRPr/>
              </a:pPr>
              <a:endParaRPr lang="zh-CN" altLang="en-US">
                <a:latin typeface="Times New Roman" panose="02020503050405090304" pitchFamily="18" charset="0"/>
                <a:cs typeface="Times New Roman" panose="02020503050405090304" pitchFamily="18" charset="0"/>
              </a:endParaRPr>
            </a:p>
          </p:txBody>
        </p:sp>
        <p:sp>
          <p:nvSpPr>
            <p:cNvPr id="29702" name="Oval 6"/>
            <p:cNvSpPr>
              <a:spLocks noChangeAspect="1" noChangeArrowheads="1"/>
            </p:cNvSpPr>
            <p:nvPr/>
          </p:nvSpPr>
          <p:spPr bwMode="auto">
            <a:xfrm>
              <a:off x="3334" y="2954"/>
              <a:ext cx="272" cy="272"/>
            </a:xfrm>
            <a:prstGeom prst="ellipse">
              <a:avLst/>
            </a:prstGeom>
            <a:gradFill rotWithShape="1">
              <a:gsLst>
                <a:gs pos="0">
                  <a:schemeClr val="bg1">
                    <a:gamma/>
                    <a:shade val="46275"/>
                    <a:invGamma/>
                  </a:schemeClr>
                </a:gs>
                <a:gs pos="50000">
                  <a:schemeClr val="bg1"/>
                </a:gs>
                <a:gs pos="100000">
                  <a:schemeClr val="bg1">
                    <a:gamma/>
                    <a:shade val="46275"/>
                    <a:invGamma/>
                  </a:schemeClr>
                </a:gs>
              </a:gsLst>
              <a:lin ang="2700000" scaled="1"/>
            </a:gradFill>
            <a:ln w="25400">
              <a:solidFill>
                <a:schemeClr val="tx1"/>
              </a:solidFill>
              <a:round/>
            </a:ln>
            <a:effectLst/>
          </p:spPr>
          <p:txBody>
            <a:bodyPr wrap="none" anchor="ctr"/>
            <a:lstStyle/>
            <a:p>
              <a:pPr>
                <a:defRPr/>
              </a:pPr>
              <a:endParaRPr lang="zh-CN" altLang="en-US">
                <a:latin typeface="Times New Roman" panose="02020503050405090304" pitchFamily="18" charset="0"/>
                <a:cs typeface="Times New Roman" panose="02020503050405090304" pitchFamily="18" charset="0"/>
              </a:endParaRPr>
            </a:p>
          </p:txBody>
        </p:sp>
        <p:sp>
          <p:nvSpPr>
            <p:cNvPr id="8234" name="Line 10"/>
            <p:cNvSpPr>
              <a:spLocks noChangeAspect="1" noChangeShapeType="1"/>
            </p:cNvSpPr>
            <p:nvPr/>
          </p:nvSpPr>
          <p:spPr bwMode="auto">
            <a:xfrm rot="5400000">
              <a:off x="3476" y="2954"/>
              <a:ext cx="0" cy="283"/>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a:latin typeface="Times New Roman" panose="02020503050405090304" pitchFamily="18" charset="0"/>
                <a:cs typeface="Times New Roman" panose="02020503050405090304" pitchFamily="18" charset="0"/>
              </a:endParaRPr>
            </a:p>
          </p:txBody>
        </p:sp>
      </p:grpSp>
      <p:sp>
        <p:nvSpPr>
          <p:cNvPr id="29768" name="Rectangle 72"/>
          <p:cNvSpPr>
            <a:spLocks noChangeArrowheads="1"/>
          </p:cNvSpPr>
          <p:nvPr/>
        </p:nvSpPr>
        <p:spPr bwMode="auto">
          <a:xfrm>
            <a:off x="2087563" y="1673225"/>
            <a:ext cx="5718175"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a:r>
              <a:rPr lang="zh-CN" altLang="en-US">
                <a:latin typeface="Times New Roman" panose="02020503050405090304" pitchFamily="18" charset="0"/>
                <a:cs typeface="Times New Roman" panose="02020503050405090304" pitchFamily="18" charset="0"/>
              </a:rPr>
              <a:t>在电路中含有电流源时</a:t>
            </a:r>
            <a:r>
              <a:rPr lang="en-US" altLang="zh-CN">
                <a:latin typeface="Times New Roman" panose="02020503050405090304" pitchFamily="18" charset="0"/>
                <a:cs typeface="Times New Roman" panose="02020503050405090304" pitchFamily="18" charset="0"/>
              </a:rPr>
              <a:t>(</a:t>
            </a:r>
            <a:r>
              <a:rPr lang="zh-CN" altLang="en-US">
                <a:latin typeface="Times New Roman" panose="02020503050405090304" pitchFamily="18" charset="0"/>
                <a:cs typeface="Times New Roman" panose="02020503050405090304" pitchFamily="18" charset="0"/>
              </a:rPr>
              <a:t>如图</a:t>
            </a:r>
            <a:r>
              <a:rPr lang="en-US" altLang="zh-CN">
                <a:latin typeface="Times New Roman" panose="02020503050405090304" pitchFamily="18" charset="0"/>
                <a:cs typeface="Times New Roman" panose="02020503050405090304" pitchFamily="18" charset="0"/>
              </a:rPr>
              <a:t>)</a:t>
            </a:r>
            <a:r>
              <a:rPr lang="zh-CN" altLang="en-US">
                <a:latin typeface="Times New Roman" panose="02020503050405090304" pitchFamily="18" charset="0"/>
                <a:cs typeface="Times New Roman" panose="02020503050405090304" pitchFamily="18" charset="0"/>
              </a:rPr>
              <a:t>，因含有电流源的支路电流为已知，故可少列一个方程</a:t>
            </a:r>
            <a:endParaRPr lang="zh-CN" altLang="en-US">
              <a:latin typeface="Times New Roman" panose="02020503050405090304" pitchFamily="18" charset="0"/>
              <a:cs typeface="Times New Roman" panose="02020503050405090304" pitchFamily="18" charset="0"/>
            </a:endParaRPr>
          </a:p>
        </p:txBody>
      </p:sp>
      <p:sp>
        <p:nvSpPr>
          <p:cNvPr id="29769" name="Rectangle 73"/>
          <p:cNvSpPr>
            <a:spLocks noChangeArrowheads="1"/>
          </p:cNvSpPr>
          <p:nvPr/>
        </p:nvSpPr>
        <p:spPr bwMode="auto">
          <a:xfrm>
            <a:off x="2135188" y="3159125"/>
            <a:ext cx="74168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zh-CN" altLang="en-US">
                <a:latin typeface="Times New Roman" panose="02020503050405090304" pitchFamily="18" charset="0"/>
                <a:cs typeface="Times New Roman" panose="02020503050405090304" pitchFamily="18" charset="0"/>
              </a:rPr>
              <a:t>结点</a:t>
            </a:r>
            <a:r>
              <a:rPr lang="en-US" altLang="zh-CN">
                <a:latin typeface="Times New Roman" panose="02020503050405090304" pitchFamily="18" charset="0"/>
                <a:cs typeface="Times New Roman" panose="02020503050405090304" pitchFamily="18" charset="0"/>
              </a:rPr>
              <a:t>a</a:t>
            </a:r>
            <a:endParaRPr lang="en-US" altLang="zh-CN">
              <a:latin typeface="Times New Roman" panose="02020503050405090304" pitchFamily="18" charset="0"/>
              <a:cs typeface="Times New Roman" panose="02020503050405090304" pitchFamily="18" charset="0"/>
            </a:endParaRPr>
          </a:p>
        </p:txBody>
      </p:sp>
      <p:sp>
        <p:nvSpPr>
          <p:cNvPr id="29770" name="Rectangle 74"/>
          <p:cNvSpPr>
            <a:spLocks noChangeArrowheads="1"/>
          </p:cNvSpPr>
          <p:nvPr/>
        </p:nvSpPr>
        <p:spPr bwMode="auto">
          <a:xfrm>
            <a:off x="2135188" y="3833813"/>
            <a:ext cx="75438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zh-CN" altLang="en-US">
                <a:latin typeface="Times New Roman" panose="02020503050405090304" pitchFamily="18" charset="0"/>
                <a:cs typeface="Times New Roman" panose="02020503050405090304" pitchFamily="18" charset="0"/>
              </a:rPr>
              <a:t>回路</a:t>
            </a:r>
            <a:r>
              <a:rPr lang="en-US" altLang="zh-CN">
                <a:latin typeface="Times New Roman" panose="02020503050405090304" pitchFamily="18" charset="0"/>
                <a:cs typeface="Times New Roman" panose="02020503050405090304" pitchFamily="18" charset="0"/>
              </a:rPr>
              <a:t>1</a:t>
            </a:r>
            <a:endParaRPr lang="en-US" altLang="zh-CN">
              <a:latin typeface="Times New Roman" panose="02020503050405090304" pitchFamily="18" charset="0"/>
              <a:cs typeface="Times New Roman" panose="02020503050405090304" pitchFamily="18" charset="0"/>
            </a:endParaRPr>
          </a:p>
        </p:txBody>
      </p:sp>
      <p:graphicFrame>
        <p:nvGraphicFramePr>
          <p:cNvPr id="29771" name="Object 75"/>
          <p:cNvGraphicFramePr>
            <a:graphicFrameLocks noChangeAspect="1"/>
          </p:cNvGraphicFramePr>
          <p:nvPr/>
        </p:nvGraphicFramePr>
        <p:xfrm>
          <a:off x="4113213" y="3203575"/>
          <a:ext cx="1879600" cy="431800"/>
        </p:xfrm>
        <a:graphic>
          <a:graphicData uri="http://schemas.openxmlformats.org/presentationml/2006/ole">
            <mc:AlternateContent xmlns:mc="http://schemas.openxmlformats.org/markup-compatibility/2006">
              <mc:Choice xmlns:v="urn:schemas-microsoft-com:vml" Requires="v">
                <p:oleObj spid="_x0000_s92" name="Equation" r:id="rId1" imgW="1879600" imgH="431800" progId="Equation.DSMT4">
                  <p:embed/>
                </p:oleObj>
              </mc:Choice>
              <mc:Fallback>
                <p:oleObj name="Equation" r:id="rId1" imgW="1879600" imgH="431800" progId="Equation.DSMT4">
                  <p:embed/>
                  <p:pic>
                    <p:nvPicPr>
                      <p:cNvPr id="0" name="Object 7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13213" y="3203575"/>
                        <a:ext cx="1879600"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9772" name="Object 76"/>
          <p:cNvGraphicFramePr>
            <a:graphicFrameLocks noChangeAspect="1"/>
          </p:cNvGraphicFramePr>
          <p:nvPr/>
        </p:nvGraphicFramePr>
        <p:xfrm>
          <a:off x="4049713" y="3876675"/>
          <a:ext cx="2451100" cy="431800"/>
        </p:xfrm>
        <a:graphic>
          <a:graphicData uri="http://schemas.openxmlformats.org/presentationml/2006/ole">
            <mc:AlternateContent xmlns:mc="http://schemas.openxmlformats.org/markup-compatibility/2006">
              <mc:Choice xmlns:v="urn:schemas-microsoft-com:vml" Requires="v">
                <p:oleObj spid="_x0000_s2" name="Equation" r:id="rId3" imgW="2451100" imgH="431800" progId="Equation.DSMT4">
                  <p:embed/>
                </p:oleObj>
              </mc:Choice>
              <mc:Fallback>
                <p:oleObj name="Equation" r:id="rId3" imgW="2451100" imgH="431800" progId="Equation.DSMT4">
                  <p:embed/>
                  <p:pic>
                    <p:nvPicPr>
                      <p:cNvPr id="0" name="Object 7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49713" y="3876675"/>
                        <a:ext cx="2451100"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9773" name="Rectangle 77"/>
          <p:cNvSpPr>
            <a:spLocks noChangeArrowheads="1"/>
          </p:cNvSpPr>
          <p:nvPr/>
        </p:nvSpPr>
        <p:spPr bwMode="auto">
          <a:xfrm>
            <a:off x="2143125" y="4464050"/>
            <a:ext cx="109728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zh-CN" altLang="en-US">
                <a:latin typeface="Times New Roman" panose="02020503050405090304" pitchFamily="18" charset="0"/>
                <a:cs typeface="Times New Roman" panose="02020503050405090304" pitchFamily="18" charset="0"/>
              </a:rPr>
              <a:t>故可解得</a:t>
            </a:r>
            <a:endParaRPr lang="zh-CN" altLang="en-US">
              <a:latin typeface="Times New Roman" panose="02020503050405090304" pitchFamily="18" charset="0"/>
              <a:cs typeface="Times New Roman" panose="02020503050405090304" pitchFamily="18" charset="0"/>
            </a:endParaRPr>
          </a:p>
        </p:txBody>
      </p:sp>
      <p:graphicFrame>
        <p:nvGraphicFramePr>
          <p:cNvPr id="29774" name="Object 78"/>
          <p:cNvGraphicFramePr>
            <a:graphicFrameLocks noChangeAspect="1"/>
          </p:cNvGraphicFramePr>
          <p:nvPr/>
        </p:nvGraphicFramePr>
        <p:xfrm>
          <a:off x="4098925" y="4919663"/>
          <a:ext cx="2222500" cy="939800"/>
        </p:xfrm>
        <a:graphic>
          <a:graphicData uri="http://schemas.openxmlformats.org/presentationml/2006/ole">
            <mc:AlternateContent xmlns:mc="http://schemas.openxmlformats.org/markup-compatibility/2006">
              <mc:Choice xmlns:v="urn:schemas-microsoft-com:vml" Requires="v">
                <p:oleObj spid="_x0000_s3" name="Equation" r:id="rId5" imgW="2222500" imgH="939800" progId="Equation.DSMT4">
                  <p:embed/>
                </p:oleObj>
              </mc:Choice>
              <mc:Fallback>
                <p:oleObj name="Equation" r:id="rId5" imgW="2222500" imgH="939800" progId="Equation.DSMT4">
                  <p:embed/>
                  <p:pic>
                    <p:nvPicPr>
                      <p:cNvPr id="0" name="Object 7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98925" y="4919663"/>
                        <a:ext cx="2222500" cy="939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9775" name="Object 79"/>
          <p:cNvGraphicFramePr>
            <a:graphicFrameLocks noChangeAspect="1"/>
          </p:cNvGraphicFramePr>
          <p:nvPr/>
        </p:nvGraphicFramePr>
        <p:xfrm>
          <a:off x="6943725" y="4873625"/>
          <a:ext cx="2235200" cy="939800"/>
        </p:xfrm>
        <a:graphic>
          <a:graphicData uri="http://schemas.openxmlformats.org/presentationml/2006/ole">
            <mc:AlternateContent xmlns:mc="http://schemas.openxmlformats.org/markup-compatibility/2006">
              <mc:Choice xmlns:v="urn:schemas-microsoft-com:vml" Requires="v">
                <p:oleObj spid="_x0000_s4" name="Equation" r:id="rId7" imgW="2235200" imgH="939800" progId="Equation.DSMT4">
                  <p:embed/>
                </p:oleObj>
              </mc:Choice>
              <mc:Fallback>
                <p:oleObj name="Equation" r:id="rId7" imgW="2235200" imgH="939800" progId="Equation.DSMT4">
                  <p:embed/>
                  <p:pic>
                    <p:nvPicPr>
                      <p:cNvPr id="0" name="Object 7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943725" y="4873625"/>
                        <a:ext cx="2235200" cy="939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9776" name="AutoShape 80"/>
          <p:cNvSpPr>
            <a:spLocks noChangeArrowheads="1"/>
          </p:cNvSpPr>
          <p:nvPr/>
        </p:nvSpPr>
        <p:spPr bwMode="auto">
          <a:xfrm>
            <a:off x="5151438" y="3878263"/>
            <a:ext cx="4770437" cy="2160587"/>
          </a:xfrm>
          <a:prstGeom prst="cloudCallout">
            <a:avLst>
              <a:gd name="adj1" fmla="val -66741"/>
              <a:gd name="adj2" fmla="val 51102"/>
            </a:avLst>
          </a:prstGeom>
          <a:gradFill rotWithShape="1">
            <a:gsLst>
              <a:gs pos="0">
                <a:srgbClr val="FFFF00"/>
              </a:gs>
              <a:gs pos="100000">
                <a:srgbClr val="5BFBF3"/>
              </a:gs>
            </a:gsLst>
            <a:lin ang="2700000" scaled="1"/>
          </a:gradFill>
          <a:ln w="9525">
            <a:solidFill>
              <a:schemeClr val="tx1"/>
            </a:solidFill>
            <a:round/>
          </a:ln>
        </p:spPr>
        <p:txBody>
          <a:bodyPr/>
          <a:lstStyle/>
          <a:p>
            <a:pPr algn="ctr"/>
            <a:r>
              <a:rPr lang="zh-CN" altLang="en-US">
                <a:latin typeface="Times New Roman" panose="02020503050405090304" pitchFamily="18" charset="0"/>
                <a:cs typeface="Times New Roman" panose="02020503050405090304" pitchFamily="18" charset="0"/>
              </a:rPr>
              <a:t>问题：</a:t>
            </a:r>
            <a:endParaRPr lang="zh-CN" altLang="en-US">
              <a:latin typeface="Times New Roman" panose="02020503050405090304" pitchFamily="18" charset="0"/>
              <a:cs typeface="Times New Roman" panose="02020503050405090304" pitchFamily="18" charset="0"/>
            </a:endParaRPr>
          </a:p>
          <a:p>
            <a:pPr algn="ctr"/>
            <a:r>
              <a:rPr lang="zh-CN" altLang="en-US">
                <a:latin typeface="Times New Roman" panose="02020503050405090304" pitchFamily="18" charset="0"/>
                <a:cs typeface="Times New Roman" panose="02020503050405090304" pitchFamily="18" charset="0"/>
              </a:rPr>
              <a:t>电路中含有受控源时怎么处理？</a:t>
            </a:r>
            <a:endParaRPr lang="zh-CN" altLang="en-US">
              <a:latin typeface="Times New Roman" panose="02020503050405090304" pitchFamily="18" charset="0"/>
              <a:cs typeface="Times New Roman" panose="02020503050405090304" pitchFamily="18" charset="0"/>
            </a:endParaRPr>
          </a:p>
        </p:txBody>
      </p:sp>
      <p:pic>
        <p:nvPicPr>
          <p:cNvPr id="29777" name="Picture 81" descr="j0299125"/>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586038" y="5053013"/>
            <a:ext cx="1100137" cy="1804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灯片编号占位符 5"/>
          <p:cNvSpPr>
            <a:spLocks noGrp="1"/>
          </p:cNvSpPr>
          <p:nvPr>
            <p:ph type="sldNum" sz="quarter" idx="12"/>
            <p:custDataLst>
              <p:tags r:id="rId10"/>
            </p:custDataLst>
          </p:nvPr>
        </p:nvSpPr>
        <p:spPr/>
        <p:txBody>
          <a:bodyPr/>
          <a:lstStyle/>
          <a:p>
            <a:fld id="{6D22F896-40B5-4ADD-8801-0D06FADFA095}" type="slidenum">
              <a:rPr lang="en-US" dirty="0"/>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9768"/>
                                        </p:tgtEl>
                                        <p:attrNameLst>
                                          <p:attrName>style.visibility</p:attrName>
                                        </p:attrNameLst>
                                      </p:cBhvr>
                                      <p:to>
                                        <p:strVal val="visible"/>
                                      </p:to>
                                    </p:set>
                                    <p:animEffect transition="in" filter="wipe(up)">
                                      <p:cBhvr>
                                        <p:cTn id="7" dur="500"/>
                                        <p:tgtEl>
                                          <p:spTgt spid="2976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9769"/>
                                        </p:tgtEl>
                                        <p:attrNameLst>
                                          <p:attrName>style.visibility</p:attrName>
                                        </p:attrNameLst>
                                      </p:cBhvr>
                                      <p:to>
                                        <p:strVal val="visible"/>
                                      </p:to>
                                    </p:set>
                                    <p:animEffect transition="in" filter="wipe(left)">
                                      <p:cBhvr>
                                        <p:cTn id="12" dur="500"/>
                                        <p:tgtEl>
                                          <p:spTgt spid="29769"/>
                                        </p:tgtEl>
                                      </p:cBhvr>
                                    </p:animEffect>
                                  </p:childTnLst>
                                </p:cTn>
                              </p:par>
                            </p:childTnLst>
                          </p:cTn>
                        </p:par>
                        <p:par>
                          <p:cTn id="13" fill="hold">
                            <p:stCondLst>
                              <p:cond delay="500"/>
                            </p:stCondLst>
                            <p:childTnLst>
                              <p:par>
                                <p:cTn id="14" presetID="22" presetClass="entr" presetSubtype="8" fill="hold" nodeType="afterEffect">
                                  <p:stCondLst>
                                    <p:cond delay="0"/>
                                  </p:stCondLst>
                                  <p:childTnLst>
                                    <p:set>
                                      <p:cBhvr>
                                        <p:cTn id="15" dur="1" fill="hold">
                                          <p:stCondLst>
                                            <p:cond delay="0"/>
                                          </p:stCondLst>
                                        </p:cTn>
                                        <p:tgtEl>
                                          <p:spTgt spid="29771"/>
                                        </p:tgtEl>
                                        <p:attrNameLst>
                                          <p:attrName>style.visibility</p:attrName>
                                        </p:attrNameLst>
                                      </p:cBhvr>
                                      <p:to>
                                        <p:strVal val="visible"/>
                                      </p:to>
                                    </p:set>
                                    <p:animEffect transition="in" filter="wipe(left)">
                                      <p:cBhvr>
                                        <p:cTn id="16" dur="500"/>
                                        <p:tgtEl>
                                          <p:spTgt spid="29771"/>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29770"/>
                                        </p:tgtEl>
                                        <p:attrNameLst>
                                          <p:attrName>style.visibility</p:attrName>
                                        </p:attrNameLst>
                                      </p:cBhvr>
                                      <p:to>
                                        <p:strVal val="visible"/>
                                      </p:to>
                                    </p:set>
                                    <p:animEffect transition="in" filter="wipe(left)">
                                      <p:cBhvr>
                                        <p:cTn id="21" dur="500"/>
                                        <p:tgtEl>
                                          <p:spTgt spid="29770"/>
                                        </p:tgtEl>
                                      </p:cBhvr>
                                    </p:animEffect>
                                  </p:childTnLst>
                                </p:cTn>
                              </p:par>
                            </p:childTnLst>
                          </p:cTn>
                        </p:par>
                        <p:par>
                          <p:cTn id="22" fill="hold">
                            <p:stCondLst>
                              <p:cond delay="500"/>
                            </p:stCondLst>
                            <p:childTnLst>
                              <p:par>
                                <p:cTn id="23" presetID="22" presetClass="entr" presetSubtype="8" fill="hold" nodeType="afterEffect">
                                  <p:stCondLst>
                                    <p:cond delay="0"/>
                                  </p:stCondLst>
                                  <p:childTnLst>
                                    <p:set>
                                      <p:cBhvr>
                                        <p:cTn id="24" dur="1" fill="hold">
                                          <p:stCondLst>
                                            <p:cond delay="0"/>
                                          </p:stCondLst>
                                        </p:cTn>
                                        <p:tgtEl>
                                          <p:spTgt spid="29772"/>
                                        </p:tgtEl>
                                        <p:attrNameLst>
                                          <p:attrName>style.visibility</p:attrName>
                                        </p:attrNameLst>
                                      </p:cBhvr>
                                      <p:to>
                                        <p:strVal val="visible"/>
                                      </p:to>
                                    </p:set>
                                    <p:animEffect transition="in" filter="wipe(left)">
                                      <p:cBhvr>
                                        <p:cTn id="25" dur="500"/>
                                        <p:tgtEl>
                                          <p:spTgt spid="29772"/>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29773"/>
                                        </p:tgtEl>
                                        <p:attrNameLst>
                                          <p:attrName>style.visibility</p:attrName>
                                        </p:attrNameLst>
                                      </p:cBhvr>
                                      <p:to>
                                        <p:strVal val="visible"/>
                                      </p:to>
                                    </p:set>
                                    <p:animEffect transition="in" filter="wipe(left)">
                                      <p:cBhvr>
                                        <p:cTn id="30" dur="500"/>
                                        <p:tgtEl>
                                          <p:spTgt spid="29773"/>
                                        </p:tgtEl>
                                      </p:cBhvr>
                                    </p:animEffect>
                                  </p:childTnLst>
                                </p:cTn>
                              </p:par>
                            </p:childTnLst>
                          </p:cTn>
                        </p:par>
                        <p:par>
                          <p:cTn id="31" fill="hold">
                            <p:stCondLst>
                              <p:cond delay="500"/>
                            </p:stCondLst>
                            <p:childTnLst>
                              <p:par>
                                <p:cTn id="32" presetID="22" presetClass="entr" presetSubtype="8" fill="hold" nodeType="afterEffect">
                                  <p:stCondLst>
                                    <p:cond delay="0"/>
                                  </p:stCondLst>
                                  <p:childTnLst>
                                    <p:set>
                                      <p:cBhvr>
                                        <p:cTn id="33" dur="1" fill="hold">
                                          <p:stCondLst>
                                            <p:cond delay="0"/>
                                          </p:stCondLst>
                                        </p:cTn>
                                        <p:tgtEl>
                                          <p:spTgt spid="29774"/>
                                        </p:tgtEl>
                                        <p:attrNameLst>
                                          <p:attrName>style.visibility</p:attrName>
                                        </p:attrNameLst>
                                      </p:cBhvr>
                                      <p:to>
                                        <p:strVal val="visible"/>
                                      </p:to>
                                    </p:set>
                                    <p:animEffect transition="in" filter="wipe(left)">
                                      <p:cBhvr>
                                        <p:cTn id="34" dur="500"/>
                                        <p:tgtEl>
                                          <p:spTgt spid="29774"/>
                                        </p:tgtEl>
                                      </p:cBhvr>
                                    </p:animEffect>
                                  </p:childTnLst>
                                </p:cTn>
                              </p:par>
                            </p:childTnLst>
                          </p:cTn>
                        </p:par>
                        <p:par>
                          <p:cTn id="35" fill="hold">
                            <p:stCondLst>
                              <p:cond delay="1000"/>
                            </p:stCondLst>
                            <p:childTnLst>
                              <p:par>
                                <p:cTn id="36" presetID="22" presetClass="entr" presetSubtype="8" fill="hold" nodeType="afterEffect">
                                  <p:stCondLst>
                                    <p:cond delay="0"/>
                                  </p:stCondLst>
                                  <p:childTnLst>
                                    <p:set>
                                      <p:cBhvr>
                                        <p:cTn id="37" dur="1" fill="hold">
                                          <p:stCondLst>
                                            <p:cond delay="0"/>
                                          </p:stCondLst>
                                        </p:cTn>
                                        <p:tgtEl>
                                          <p:spTgt spid="29775"/>
                                        </p:tgtEl>
                                        <p:attrNameLst>
                                          <p:attrName>style.visibility</p:attrName>
                                        </p:attrNameLst>
                                      </p:cBhvr>
                                      <p:to>
                                        <p:strVal val="visible"/>
                                      </p:to>
                                    </p:set>
                                    <p:animEffect transition="in" filter="wipe(left)">
                                      <p:cBhvr>
                                        <p:cTn id="38" dur="500"/>
                                        <p:tgtEl>
                                          <p:spTgt spid="29775"/>
                                        </p:tgtEl>
                                      </p:cBhvr>
                                    </p:animEffect>
                                  </p:childTnLst>
                                </p:cTn>
                              </p:par>
                            </p:childTnLst>
                          </p:cTn>
                        </p:par>
                      </p:childTnLst>
                    </p:cTn>
                  </p:par>
                  <p:par>
                    <p:cTn id="39" fill="hold">
                      <p:stCondLst>
                        <p:cond delay="indefinite"/>
                      </p:stCondLst>
                      <p:childTnLst>
                        <p:par>
                          <p:cTn id="40" fill="hold">
                            <p:stCondLst>
                              <p:cond delay="0"/>
                            </p:stCondLst>
                            <p:childTnLst>
                              <p:par>
                                <p:cTn id="41" presetID="9" presetClass="entr" presetSubtype="0" fill="hold" nodeType="clickEffect">
                                  <p:stCondLst>
                                    <p:cond delay="0"/>
                                  </p:stCondLst>
                                  <p:childTnLst>
                                    <p:set>
                                      <p:cBhvr>
                                        <p:cTn id="42" dur="1" fill="hold">
                                          <p:stCondLst>
                                            <p:cond delay="0"/>
                                          </p:stCondLst>
                                        </p:cTn>
                                        <p:tgtEl>
                                          <p:spTgt spid="29777"/>
                                        </p:tgtEl>
                                        <p:attrNameLst>
                                          <p:attrName>style.visibility</p:attrName>
                                        </p:attrNameLst>
                                      </p:cBhvr>
                                      <p:to>
                                        <p:strVal val="visible"/>
                                      </p:to>
                                    </p:set>
                                    <p:animEffect transition="in" filter="dissolve">
                                      <p:cBhvr>
                                        <p:cTn id="43" dur="500"/>
                                        <p:tgtEl>
                                          <p:spTgt spid="29777"/>
                                        </p:tgtEl>
                                      </p:cBhvr>
                                    </p:animEffect>
                                  </p:childTnLst>
                                </p:cTn>
                              </p:par>
                            </p:childTnLst>
                          </p:cTn>
                        </p:par>
                        <p:par>
                          <p:cTn id="44" fill="hold">
                            <p:stCondLst>
                              <p:cond delay="500"/>
                            </p:stCondLst>
                            <p:childTnLst>
                              <p:par>
                                <p:cTn id="45" presetID="9" presetClass="entr" presetSubtype="0" fill="hold" grpId="0" nodeType="afterEffect">
                                  <p:stCondLst>
                                    <p:cond delay="0"/>
                                  </p:stCondLst>
                                  <p:childTnLst>
                                    <p:set>
                                      <p:cBhvr>
                                        <p:cTn id="46" dur="1" fill="hold">
                                          <p:stCondLst>
                                            <p:cond delay="0"/>
                                          </p:stCondLst>
                                        </p:cTn>
                                        <p:tgtEl>
                                          <p:spTgt spid="29776"/>
                                        </p:tgtEl>
                                        <p:attrNameLst>
                                          <p:attrName>style.visibility</p:attrName>
                                        </p:attrNameLst>
                                      </p:cBhvr>
                                      <p:to>
                                        <p:strVal val="visible"/>
                                      </p:to>
                                    </p:set>
                                    <p:animEffect transition="in" filter="dissolve">
                                      <p:cBhvr>
                                        <p:cTn id="47" dur="500"/>
                                        <p:tgtEl>
                                          <p:spTgt spid="297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768" grpId="0"/>
      <p:bldP spid="29769" grpId="0"/>
      <p:bldP spid="29770" grpId="0"/>
      <p:bldP spid="29773" grpId="0"/>
      <p:bldP spid="29776" grpId="0" bldLvl="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30" name="Rectangle 12"/>
          <p:cNvSpPr>
            <a:spLocks noChangeArrowheads="1"/>
          </p:cNvSpPr>
          <p:nvPr/>
        </p:nvSpPr>
        <p:spPr bwMode="auto">
          <a:xfrm>
            <a:off x="1925955" y="708978"/>
            <a:ext cx="8505825"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a:r>
              <a:rPr lang="en-US" altLang="zh-CN">
                <a:latin typeface="Times New Roman" panose="02020503050405090304" pitchFamily="18" charset="0"/>
                <a:cs typeface="Times New Roman" panose="02020503050405090304" pitchFamily="18" charset="0"/>
              </a:rPr>
              <a:t>[</a:t>
            </a:r>
            <a:r>
              <a:rPr lang="zh-CN" altLang="en-US">
                <a:latin typeface="Times New Roman" panose="02020503050405090304" pitchFamily="18" charset="0"/>
                <a:cs typeface="Times New Roman" panose="02020503050405090304" pitchFamily="18" charset="0"/>
              </a:rPr>
              <a:t>例题</a:t>
            </a:r>
            <a:r>
              <a:rPr lang="en-US" altLang="zh-CN">
                <a:latin typeface="Times New Roman" panose="02020503050405090304" pitchFamily="18" charset="0"/>
                <a:cs typeface="Times New Roman" panose="02020503050405090304" pitchFamily="18" charset="0"/>
              </a:rPr>
              <a:t>2.1.2] </a:t>
            </a:r>
            <a:r>
              <a:rPr lang="zh-CN" altLang="en-US">
                <a:latin typeface="Times New Roman" panose="02020503050405090304" pitchFamily="18" charset="0"/>
                <a:cs typeface="Times New Roman" panose="02020503050405090304" pitchFamily="18" charset="0"/>
              </a:rPr>
              <a:t>电路及参数如下图所示，且</a:t>
            </a:r>
            <a:r>
              <a:rPr lang="el-GR" altLang="zh-CN">
                <a:latin typeface="Times New Roman" panose="02020503050405090304" pitchFamily="18" charset="0"/>
                <a:cs typeface="Times New Roman" panose="02020503050405090304" pitchFamily="18" charset="0"/>
              </a:rPr>
              <a:t>β</a:t>
            </a:r>
            <a:r>
              <a:rPr lang="zh-CN" altLang="en-US">
                <a:latin typeface="Times New Roman" panose="02020503050405090304" pitchFamily="18" charset="0"/>
                <a:cs typeface="Times New Roman" panose="02020503050405090304" pitchFamily="18" charset="0"/>
              </a:rPr>
              <a:t>＝</a:t>
            </a:r>
            <a:r>
              <a:rPr lang="en-US" altLang="zh-CN">
                <a:latin typeface="Times New Roman" panose="02020503050405090304" pitchFamily="18" charset="0"/>
                <a:cs typeface="Times New Roman" panose="02020503050405090304" pitchFamily="18" charset="0"/>
              </a:rPr>
              <a:t>50</a:t>
            </a:r>
            <a:r>
              <a:rPr lang="zh-CN" altLang="en-US">
                <a:latin typeface="Times New Roman" panose="02020503050405090304" pitchFamily="18" charset="0"/>
                <a:cs typeface="Times New Roman" panose="02020503050405090304" pitchFamily="18" charset="0"/>
              </a:rPr>
              <a:t>，试计算各支路电流 </a:t>
            </a:r>
            <a:r>
              <a:rPr lang="en-US" altLang="zh-CN" i="1">
                <a:latin typeface="Times New Roman" panose="02020503050405090304" pitchFamily="18" charset="0"/>
                <a:cs typeface="Times New Roman" panose="02020503050405090304" pitchFamily="18" charset="0"/>
              </a:rPr>
              <a:t>I</a:t>
            </a:r>
            <a:r>
              <a:rPr lang="en-US" altLang="zh-CN" baseline="-25000">
                <a:latin typeface="Times New Roman" panose="02020503050405090304" pitchFamily="18" charset="0"/>
                <a:cs typeface="Times New Roman" panose="02020503050405090304" pitchFamily="18" charset="0"/>
              </a:rPr>
              <a:t>1 </a:t>
            </a:r>
            <a:r>
              <a:rPr lang="zh-CN" altLang="en-US">
                <a:latin typeface="Times New Roman" panose="02020503050405090304" pitchFamily="18" charset="0"/>
                <a:cs typeface="Times New Roman" panose="02020503050405090304" pitchFamily="18" charset="0"/>
              </a:rPr>
              <a:t>、</a:t>
            </a:r>
            <a:r>
              <a:rPr lang="en-US" altLang="zh-CN" i="1">
                <a:latin typeface="Times New Roman" panose="02020503050405090304" pitchFamily="18" charset="0"/>
                <a:cs typeface="Times New Roman" panose="02020503050405090304" pitchFamily="18" charset="0"/>
              </a:rPr>
              <a:t>I</a:t>
            </a:r>
            <a:r>
              <a:rPr lang="en-US" altLang="zh-CN" baseline="-25000">
                <a:latin typeface="Times New Roman" panose="02020503050405090304" pitchFamily="18" charset="0"/>
                <a:cs typeface="Times New Roman" panose="02020503050405090304" pitchFamily="18" charset="0"/>
              </a:rPr>
              <a:t>2 </a:t>
            </a:r>
            <a:r>
              <a:rPr lang="zh-CN" altLang="en-US">
                <a:latin typeface="Times New Roman" panose="02020503050405090304" pitchFamily="18" charset="0"/>
                <a:cs typeface="Times New Roman" panose="02020503050405090304" pitchFamily="18" charset="0"/>
              </a:rPr>
              <a:t>、</a:t>
            </a:r>
            <a:r>
              <a:rPr lang="en-US" altLang="zh-CN" i="1">
                <a:latin typeface="Times New Roman" panose="02020503050405090304" pitchFamily="18" charset="0"/>
                <a:cs typeface="Times New Roman" panose="02020503050405090304" pitchFamily="18" charset="0"/>
              </a:rPr>
              <a:t>I</a:t>
            </a:r>
            <a:r>
              <a:rPr lang="en-US" altLang="zh-CN" baseline="-25000">
                <a:latin typeface="Times New Roman" panose="02020503050405090304" pitchFamily="18" charset="0"/>
                <a:cs typeface="Times New Roman" panose="02020503050405090304" pitchFamily="18" charset="0"/>
              </a:rPr>
              <a:t>3</a:t>
            </a:r>
            <a:r>
              <a:rPr lang="zh-CN" altLang="en-US">
                <a:latin typeface="Times New Roman" panose="02020503050405090304" pitchFamily="18" charset="0"/>
                <a:cs typeface="Times New Roman" panose="02020503050405090304" pitchFamily="18" charset="0"/>
              </a:rPr>
              <a:t>及受控源两端电压</a:t>
            </a:r>
            <a:r>
              <a:rPr lang="en-US" altLang="zh-CN" i="1">
                <a:latin typeface="Times New Roman" panose="02020503050405090304" pitchFamily="18" charset="0"/>
                <a:cs typeface="Times New Roman" panose="02020503050405090304" pitchFamily="18" charset="0"/>
              </a:rPr>
              <a:t>U</a:t>
            </a:r>
            <a:r>
              <a:rPr lang="zh-CN" altLang="en-US">
                <a:latin typeface="Times New Roman" panose="02020503050405090304" pitchFamily="18" charset="0"/>
                <a:cs typeface="Times New Roman" panose="02020503050405090304" pitchFamily="18" charset="0"/>
              </a:rPr>
              <a:t>。</a:t>
            </a:r>
            <a:endParaRPr lang="zh-CN" altLang="en-US">
              <a:latin typeface="Times New Roman" panose="02020503050405090304" pitchFamily="18" charset="0"/>
              <a:cs typeface="Times New Roman" panose="02020503050405090304" pitchFamily="18" charset="0"/>
            </a:endParaRPr>
          </a:p>
        </p:txBody>
      </p:sp>
      <p:grpSp>
        <p:nvGrpSpPr>
          <p:cNvPr id="9231" name="Group 149"/>
          <p:cNvGrpSpPr/>
          <p:nvPr/>
        </p:nvGrpSpPr>
        <p:grpSpPr bwMode="auto">
          <a:xfrm>
            <a:off x="6013450" y="3294063"/>
            <a:ext cx="4667250" cy="2835275"/>
            <a:chOff x="2708" y="1338"/>
            <a:chExt cx="2940" cy="1786"/>
          </a:xfrm>
        </p:grpSpPr>
        <p:sp>
          <p:nvSpPr>
            <p:cNvPr id="30792" name="Oval 72"/>
            <p:cNvSpPr>
              <a:spLocks noChangeAspect="1" noChangeArrowheads="1"/>
            </p:cNvSpPr>
            <p:nvPr/>
          </p:nvSpPr>
          <p:spPr bwMode="auto">
            <a:xfrm>
              <a:off x="5035" y="2614"/>
              <a:ext cx="272" cy="272"/>
            </a:xfrm>
            <a:prstGeom prst="ellipse">
              <a:avLst/>
            </a:prstGeom>
            <a:gradFill rotWithShape="1">
              <a:gsLst>
                <a:gs pos="0">
                  <a:schemeClr val="bg1">
                    <a:gamma/>
                    <a:shade val="46275"/>
                    <a:invGamma/>
                  </a:schemeClr>
                </a:gs>
                <a:gs pos="50000">
                  <a:schemeClr val="bg1"/>
                </a:gs>
                <a:gs pos="100000">
                  <a:schemeClr val="bg1">
                    <a:gamma/>
                    <a:shade val="46275"/>
                    <a:invGamma/>
                  </a:schemeClr>
                </a:gs>
              </a:gsLst>
              <a:lin ang="2700000" scaled="1"/>
            </a:gradFill>
            <a:ln w="25400">
              <a:solidFill>
                <a:schemeClr val="tx1"/>
              </a:solidFill>
              <a:round/>
            </a:ln>
            <a:effectLst/>
          </p:spPr>
          <p:txBody>
            <a:bodyPr wrap="none" anchor="ctr"/>
            <a:lstStyle/>
            <a:p>
              <a:pPr>
                <a:defRPr/>
              </a:pPr>
              <a:endParaRPr lang="zh-CN" altLang="en-US">
                <a:latin typeface="Times New Roman" panose="02020503050405090304" pitchFamily="18" charset="0"/>
                <a:cs typeface="Times New Roman" panose="02020503050405090304" pitchFamily="18" charset="0"/>
              </a:endParaRPr>
            </a:p>
          </p:txBody>
        </p:sp>
        <p:sp>
          <p:nvSpPr>
            <p:cNvPr id="30797" name="Oval 77"/>
            <p:cNvSpPr>
              <a:spLocks noChangeAspect="1" noChangeArrowheads="1"/>
            </p:cNvSpPr>
            <p:nvPr/>
          </p:nvSpPr>
          <p:spPr bwMode="auto">
            <a:xfrm>
              <a:off x="2993" y="2330"/>
              <a:ext cx="272" cy="272"/>
            </a:xfrm>
            <a:prstGeom prst="ellipse">
              <a:avLst/>
            </a:prstGeom>
            <a:gradFill rotWithShape="1">
              <a:gsLst>
                <a:gs pos="0">
                  <a:schemeClr val="bg1">
                    <a:gamma/>
                    <a:shade val="46275"/>
                    <a:invGamma/>
                  </a:schemeClr>
                </a:gs>
                <a:gs pos="50000">
                  <a:schemeClr val="bg1"/>
                </a:gs>
                <a:gs pos="100000">
                  <a:schemeClr val="bg1">
                    <a:gamma/>
                    <a:shade val="46275"/>
                    <a:invGamma/>
                  </a:schemeClr>
                </a:gs>
              </a:gsLst>
              <a:lin ang="2700000" scaled="1"/>
            </a:gradFill>
            <a:ln w="25400">
              <a:solidFill>
                <a:schemeClr val="tx1"/>
              </a:solidFill>
              <a:round/>
            </a:ln>
            <a:effectLst/>
          </p:spPr>
          <p:txBody>
            <a:bodyPr wrap="none" anchor="ctr"/>
            <a:lstStyle/>
            <a:p>
              <a:pPr>
                <a:defRPr/>
              </a:pPr>
              <a:endParaRPr lang="zh-CN" altLang="en-US">
                <a:latin typeface="Times New Roman" panose="02020503050405090304" pitchFamily="18" charset="0"/>
                <a:cs typeface="Times New Roman" panose="02020503050405090304" pitchFamily="18" charset="0"/>
              </a:endParaRPr>
            </a:p>
          </p:txBody>
        </p:sp>
        <p:sp>
          <p:nvSpPr>
            <p:cNvPr id="30785" name="Oval 65"/>
            <p:cNvSpPr>
              <a:spLocks noChangeAspect="1" noChangeArrowheads="1"/>
            </p:cNvSpPr>
            <p:nvPr/>
          </p:nvSpPr>
          <p:spPr bwMode="auto">
            <a:xfrm>
              <a:off x="3816" y="1616"/>
              <a:ext cx="272" cy="272"/>
            </a:xfrm>
            <a:prstGeom prst="ellipse">
              <a:avLst/>
            </a:prstGeom>
            <a:gradFill rotWithShape="1">
              <a:gsLst>
                <a:gs pos="0">
                  <a:schemeClr val="bg1">
                    <a:gamma/>
                    <a:shade val="46275"/>
                    <a:invGamma/>
                  </a:schemeClr>
                </a:gs>
                <a:gs pos="50000">
                  <a:schemeClr val="bg1"/>
                </a:gs>
                <a:gs pos="100000">
                  <a:schemeClr val="bg1">
                    <a:gamma/>
                    <a:shade val="46275"/>
                    <a:invGamma/>
                  </a:schemeClr>
                </a:gs>
              </a:gsLst>
              <a:lin ang="2700000" scaled="1"/>
            </a:gradFill>
            <a:ln w="25400">
              <a:solidFill>
                <a:schemeClr val="tx1"/>
              </a:solidFill>
              <a:round/>
            </a:ln>
            <a:effectLst/>
          </p:spPr>
          <p:txBody>
            <a:bodyPr wrap="none" anchor="ctr"/>
            <a:lstStyle/>
            <a:p>
              <a:pPr>
                <a:defRPr/>
              </a:pPr>
              <a:endParaRPr lang="zh-CN" altLang="en-US">
                <a:latin typeface="Times New Roman" panose="02020503050405090304" pitchFamily="18" charset="0"/>
                <a:cs typeface="Times New Roman" panose="02020503050405090304" pitchFamily="18" charset="0"/>
              </a:endParaRPr>
            </a:p>
          </p:txBody>
        </p:sp>
        <p:sp>
          <p:nvSpPr>
            <p:cNvPr id="9245" name="Line 66"/>
            <p:cNvSpPr>
              <a:spLocks noChangeAspect="1" noChangeShapeType="1"/>
            </p:cNvSpPr>
            <p:nvPr/>
          </p:nvSpPr>
          <p:spPr bwMode="auto">
            <a:xfrm flipV="1">
              <a:off x="3132" y="1752"/>
              <a:ext cx="2044" cy="1"/>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a:latin typeface="Times New Roman" panose="02020503050405090304" pitchFamily="18" charset="0"/>
                <a:cs typeface="Times New Roman" panose="02020503050405090304" pitchFamily="18" charset="0"/>
              </a:endParaRPr>
            </a:p>
          </p:txBody>
        </p:sp>
        <p:sp>
          <p:nvSpPr>
            <p:cNvPr id="30787" name="Rectangle 67"/>
            <p:cNvSpPr>
              <a:spLocks noChangeAspect="1" noChangeArrowheads="1"/>
            </p:cNvSpPr>
            <p:nvPr/>
          </p:nvSpPr>
          <p:spPr bwMode="auto">
            <a:xfrm>
              <a:off x="3277" y="1697"/>
              <a:ext cx="327" cy="109"/>
            </a:xfrm>
            <a:prstGeom prst="rect">
              <a:avLst/>
            </a:prstGeom>
            <a:gradFill rotWithShape="1">
              <a:gsLst>
                <a:gs pos="0">
                  <a:schemeClr val="accent1">
                    <a:gamma/>
                    <a:shade val="46275"/>
                    <a:invGamma/>
                  </a:schemeClr>
                </a:gs>
                <a:gs pos="50000">
                  <a:schemeClr val="accent1"/>
                </a:gs>
                <a:gs pos="100000">
                  <a:schemeClr val="accent1">
                    <a:gamma/>
                    <a:shade val="46275"/>
                    <a:invGamma/>
                  </a:schemeClr>
                </a:gs>
              </a:gsLst>
              <a:lin ang="5400000" scaled="1"/>
            </a:gradFill>
            <a:ln w="25400">
              <a:solidFill>
                <a:schemeClr val="tx1"/>
              </a:solidFill>
              <a:miter lim="800000"/>
            </a:ln>
            <a:effectLst/>
          </p:spPr>
          <p:txBody>
            <a:bodyPr wrap="none" anchor="ctr"/>
            <a:lstStyle/>
            <a:p>
              <a:pPr>
                <a:defRPr/>
              </a:pPr>
              <a:endParaRPr lang="zh-CN" altLang="en-US">
                <a:latin typeface="Times New Roman" panose="02020503050405090304" pitchFamily="18" charset="0"/>
                <a:cs typeface="Times New Roman" panose="02020503050405090304" pitchFamily="18" charset="0"/>
              </a:endParaRPr>
            </a:p>
          </p:txBody>
        </p:sp>
        <p:sp>
          <p:nvSpPr>
            <p:cNvPr id="9247" name="Line 69"/>
            <p:cNvSpPr>
              <a:spLocks noChangeShapeType="1"/>
            </p:cNvSpPr>
            <p:nvPr/>
          </p:nvSpPr>
          <p:spPr bwMode="auto">
            <a:xfrm>
              <a:off x="5176" y="1763"/>
              <a:ext cx="0" cy="1361"/>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a:latin typeface="Times New Roman" panose="02020503050405090304" pitchFamily="18" charset="0"/>
                <a:cs typeface="Times New Roman" panose="02020503050405090304" pitchFamily="18" charset="0"/>
              </a:endParaRPr>
            </a:p>
          </p:txBody>
        </p:sp>
        <p:sp>
          <p:nvSpPr>
            <p:cNvPr id="30790" name="Rectangle 70"/>
            <p:cNvSpPr>
              <a:spLocks noChangeAspect="1" noChangeArrowheads="1"/>
            </p:cNvSpPr>
            <p:nvPr/>
          </p:nvSpPr>
          <p:spPr bwMode="auto">
            <a:xfrm rot="-5400000">
              <a:off x="5011" y="2155"/>
              <a:ext cx="326" cy="109"/>
            </a:xfrm>
            <a:prstGeom prst="rect">
              <a:avLst/>
            </a:prstGeom>
            <a:gradFill rotWithShape="1">
              <a:gsLst>
                <a:gs pos="0">
                  <a:schemeClr val="accent1">
                    <a:gamma/>
                    <a:shade val="46275"/>
                    <a:invGamma/>
                  </a:schemeClr>
                </a:gs>
                <a:gs pos="50000">
                  <a:schemeClr val="accent1"/>
                </a:gs>
                <a:gs pos="100000">
                  <a:schemeClr val="accent1">
                    <a:gamma/>
                    <a:shade val="46275"/>
                    <a:invGamma/>
                  </a:schemeClr>
                </a:gs>
              </a:gsLst>
              <a:lin ang="5400000" scaled="1"/>
            </a:gradFill>
            <a:ln w="25400">
              <a:solidFill>
                <a:schemeClr val="tx1"/>
              </a:solidFill>
              <a:miter lim="800000"/>
            </a:ln>
            <a:effectLst/>
          </p:spPr>
          <p:txBody>
            <a:bodyPr wrap="none" anchor="ctr"/>
            <a:lstStyle/>
            <a:p>
              <a:pPr>
                <a:defRPr/>
              </a:pPr>
              <a:endParaRPr lang="zh-CN" altLang="en-US">
                <a:latin typeface="Times New Roman" panose="02020503050405090304" pitchFamily="18" charset="0"/>
                <a:cs typeface="Times New Roman" panose="02020503050405090304" pitchFamily="18" charset="0"/>
              </a:endParaRPr>
            </a:p>
          </p:txBody>
        </p:sp>
        <p:sp>
          <p:nvSpPr>
            <p:cNvPr id="9249" name="Line 73"/>
            <p:cNvSpPr>
              <a:spLocks noChangeAspect="1" noChangeShapeType="1"/>
            </p:cNvSpPr>
            <p:nvPr/>
          </p:nvSpPr>
          <p:spPr bwMode="auto">
            <a:xfrm>
              <a:off x="4334" y="1753"/>
              <a:ext cx="0" cy="136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a:latin typeface="Times New Roman" panose="02020503050405090304" pitchFamily="18" charset="0"/>
                <a:cs typeface="Times New Roman" panose="02020503050405090304" pitchFamily="18" charset="0"/>
              </a:endParaRPr>
            </a:p>
          </p:txBody>
        </p:sp>
        <p:sp>
          <p:nvSpPr>
            <p:cNvPr id="30794" name="Rectangle 74"/>
            <p:cNvSpPr>
              <a:spLocks noChangeAspect="1" noChangeArrowheads="1"/>
            </p:cNvSpPr>
            <p:nvPr/>
          </p:nvSpPr>
          <p:spPr bwMode="auto">
            <a:xfrm rot="-5400000">
              <a:off x="4171" y="2382"/>
              <a:ext cx="326" cy="108"/>
            </a:xfrm>
            <a:prstGeom prst="rect">
              <a:avLst/>
            </a:prstGeom>
            <a:gradFill rotWithShape="1">
              <a:gsLst>
                <a:gs pos="0">
                  <a:schemeClr val="accent1">
                    <a:gamma/>
                    <a:shade val="46275"/>
                    <a:invGamma/>
                  </a:schemeClr>
                </a:gs>
                <a:gs pos="50000">
                  <a:schemeClr val="accent1"/>
                </a:gs>
                <a:gs pos="100000">
                  <a:schemeClr val="accent1">
                    <a:gamma/>
                    <a:shade val="46275"/>
                    <a:invGamma/>
                  </a:schemeClr>
                </a:gs>
              </a:gsLst>
              <a:lin ang="5400000" scaled="1"/>
            </a:gradFill>
            <a:ln w="25400">
              <a:solidFill>
                <a:schemeClr val="tx1"/>
              </a:solidFill>
              <a:miter lim="800000"/>
            </a:ln>
            <a:effectLst/>
          </p:spPr>
          <p:txBody>
            <a:bodyPr wrap="none" anchor="ctr"/>
            <a:lstStyle/>
            <a:p>
              <a:pPr>
                <a:defRPr/>
              </a:pPr>
              <a:endParaRPr lang="zh-CN" altLang="en-US">
                <a:latin typeface="Times New Roman" panose="02020503050405090304" pitchFamily="18" charset="0"/>
                <a:cs typeface="Times New Roman" panose="02020503050405090304" pitchFamily="18" charset="0"/>
              </a:endParaRPr>
            </a:p>
          </p:txBody>
        </p:sp>
        <p:sp>
          <p:nvSpPr>
            <p:cNvPr id="9251" name="Line 76"/>
            <p:cNvSpPr>
              <a:spLocks noChangeAspect="1" noChangeShapeType="1"/>
            </p:cNvSpPr>
            <p:nvPr/>
          </p:nvSpPr>
          <p:spPr bwMode="auto">
            <a:xfrm>
              <a:off x="3132" y="1753"/>
              <a:ext cx="0" cy="136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a:latin typeface="Times New Roman" panose="02020503050405090304" pitchFamily="18" charset="0"/>
                <a:cs typeface="Times New Roman" panose="02020503050405090304" pitchFamily="18" charset="0"/>
              </a:endParaRPr>
            </a:p>
          </p:txBody>
        </p:sp>
        <p:sp>
          <p:nvSpPr>
            <p:cNvPr id="9252" name="Line 79"/>
            <p:cNvSpPr>
              <a:spLocks noChangeAspect="1" noChangeShapeType="1"/>
            </p:cNvSpPr>
            <p:nvPr/>
          </p:nvSpPr>
          <p:spPr bwMode="auto">
            <a:xfrm>
              <a:off x="3132" y="3113"/>
              <a:ext cx="2044"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a:latin typeface="Times New Roman" panose="02020503050405090304" pitchFamily="18" charset="0"/>
                <a:cs typeface="Times New Roman" panose="02020503050405090304" pitchFamily="18" charset="0"/>
              </a:endParaRPr>
            </a:p>
          </p:txBody>
        </p:sp>
        <p:sp>
          <p:nvSpPr>
            <p:cNvPr id="9253" name="Text Box 80"/>
            <p:cNvSpPr txBox="1">
              <a:spLocks noChangeAspect="1" noChangeArrowheads="1"/>
            </p:cNvSpPr>
            <p:nvPr/>
          </p:nvSpPr>
          <p:spPr bwMode="auto">
            <a:xfrm>
              <a:off x="4499" y="1763"/>
              <a:ext cx="312"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b="1">
                  <a:solidFill>
                    <a:schemeClr val="tx1"/>
                  </a:solidFill>
                  <a:latin typeface="Verdana" panose="020B0804030504040204" pitchFamily="34" charset="0"/>
                  <a:ea typeface="幼圆" panose="02010509060101010101" pitchFamily="49" charset="-122"/>
                </a:defRPr>
              </a:lvl1pPr>
              <a:lvl2pPr marL="742950" indent="-285750" eaLnBrk="0" hangingPunct="0">
                <a:defRPr sz="2800" b="1">
                  <a:solidFill>
                    <a:schemeClr val="tx1"/>
                  </a:solidFill>
                  <a:latin typeface="Verdana" panose="020B0804030504040204" pitchFamily="34" charset="0"/>
                  <a:ea typeface="幼圆" panose="02010509060101010101" pitchFamily="49" charset="-122"/>
                </a:defRPr>
              </a:lvl2pPr>
              <a:lvl3pPr marL="1143000" indent="-228600" eaLnBrk="0" hangingPunct="0">
                <a:defRPr sz="2800" b="1">
                  <a:solidFill>
                    <a:schemeClr val="tx1"/>
                  </a:solidFill>
                  <a:latin typeface="Verdana" panose="020B0804030504040204" pitchFamily="34" charset="0"/>
                  <a:ea typeface="幼圆" panose="02010509060101010101" pitchFamily="49" charset="-122"/>
                </a:defRPr>
              </a:lvl3pPr>
              <a:lvl4pPr marL="1600200" indent="-228600" eaLnBrk="0" hangingPunct="0">
                <a:defRPr sz="2800" b="1">
                  <a:solidFill>
                    <a:schemeClr val="tx1"/>
                  </a:solidFill>
                  <a:latin typeface="Verdana" panose="020B0804030504040204" pitchFamily="34" charset="0"/>
                  <a:ea typeface="幼圆" panose="02010509060101010101" pitchFamily="49" charset="-122"/>
                </a:defRPr>
              </a:lvl4pPr>
              <a:lvl5pPr marL="2057400" indent="-228600" eaLnBrk="0" hangingPunct="0">
                <a:defRPr sz="2800" b="1">
                  <a:solidFill>
                    <a:schemeClr val="tx1"/>
                  </a:solidFill>
                  <a:latin typeface="Verdana" panose="020B0804030504040204" pitchFamily="34" charset="0"/>
                  <a:ea typeface="幼圆" panose="02010509060101010101" pitchFamily="49" charset="-122"/>
                </a:defRPr>
              </a:lvl5pPr>
              <a:lvl6pPr marL="25146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6pPr>
              <a:lvl7pPr marL="29718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7pPr>
              <a:lvl8pPr marL="34290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8pPr>
              <a:lvl9pPr marL="38862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9pPr>
            </a:lstStyle>
            <a:p>
              <a:pPr algn="l" eaLnBrk="1" hangingPunct="1"/>
              <a:r>
                <a:rPr lang="el-GR" altLang="zh-CN" sz="2000" i="1">
                  <a:latin typeface="Times New Roman" panose="02020503050405090304" pitchFamily="18" charset="0"/>
                  <a:ea typeface="华文楷体" panose="02010600040101010101" pitchFamily="2" charset="-122"/>
                  <a:cs typeface="Times New Roman" panose="02020503050405090304" pitchFamily="18" charset="0"/>
                </a:rPr>
                <a:t>β</a:t>
              </a:r>
              <a:r>
                <a:rPr lang="en-US" altLang="zh-CN" sz="2000" i="1">
                  <a:latin typeface="Times New Roman" panose="02020503050405090304" pitchFamily="18" charset="0"/>
                  <a:ea typeface="华文楷体" panose="02010600040101010101" pitchFamily="2" charset="-122"/>
                  <a:cs typeface="Times New Roman" panose="02020503050405090304" pitchFamily="18" charset="0"/>
                </a:rPr>
                <a:t>I</a:t>
              </a:r>
              <a:r>
                <a:rPr lang="en-US" altLang="zh-CN" sz="2000" baseline="-25000">
                  <a:latin typeface="Times New Roman" panose="02020503050405090304" pitchFamily="18" charset="0"/>
                  <a:ea typeface="华文楷体" panose="02010600040101010101" pitchFamily="2" charset="-122"/>
                  <a:cs typeface="Times New Roman" panose="02020503050405090304" pitchFamily="18" charset="0"/>
                </a:rPr>
                <a:t>1</a:t>
              </a:r>
              <a:endParaRPr lang="en-US" altLang="zh-CN" sz="2000" baseline="-25000">
                <a:latin typeface="Times New Roman" panose="02020503050405090304" pitchFamily="18" charset="0"/>
                <a:ea typeface="华文楷体" panose="02010600040101010101" pitchFamily="2" charset="-122"/>
                <a:cs typeface="Times New Roman" panose="02020503050405090304" pitchFamily="18" charset="0"/>
              </a:endParaRPr>
            </a:p>
          </p:txBody>
        </p:sp>
        <p:sp>
          <p:nvSpPr>
            <p:cNvPr id="9254" name="Text Box 81"/>
            <p:cNvSpPr txBox="1">
              <a:spLocks noChangeAspect="1" noChangeArrowheads="1"/>
            </p:cNvSpPr>
            <p:nvPr/>
          </p:nvSpPr>
          <p:spPr bwMode="auto">
            <a:xfrm>
              <a:off x="3322" y="1423"/>
              <a:ext cx="274"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b="1">
                  <a:solidFill>
                    <a:schemeClr val="tx1"/>
                  </a:solidFill>
                  <a:latin typeface="Verdana" panose="020B0804030504040204" pitchFamily="34" charset="0"/>
                  <a:ea typeface="幼圆" panose="02010509060101010101" pitchFamily="49" charset="-122"/>
                </a:defRPr>
              </a:lvl1pPr>
              <a:lvl2pPr marL="742950" indent="-285750" eaLnBrk="0" hangingPunct="0">
                <a:defRPr sz="2800" b="1">
                  <a:solidFill>
                    <a:schemeClr val="tx1"/>
                  </a:solidFill>
                  <a:latin typeface="Verdana" panose="020B0804030504040204" pitchFamily="34" charset="0"/>
                  <a:ea typeface="幼圆" panose="02010509060101010101" pitchFamily="49" charset="-122"/>
                </a:defRPr>
              </a:lvl2pPr>
              <a:lvl3pPr marL="1143000" indent="-228600" eaLnBrk="0" hangingPunct="0">
                <a:defRPr sz="2800" b="1">
                  <a:solidFill>
                    <a:schemeClr val="tx1"/>
                  </a:solidFill>
                  <a:latin typeface="Verdana" panose="020B0804030504040204" pitchFamily="34" charset="0"/>
                  <a:ea typeface="幼圆" panose="02010509060101010101" pitchFamily="49" charset="-122"/>
                </a:defRPr>
              </a:lvl3pPr>
              <a:lvl4pPr marL="1600200" indent="-228600" eaLnBrk="0" hangingPunct="0">
                <a:defRPr sz="2800" b="1">
                  <a:solidFill>
                    <a:schemeClr val="tx1"/>
                  </a:solidFill>
                  <a:latin typeface="Verdana" panose="020B0804030504040204" pitchFamily="34" charset="0"/>
                  <a:ea typeface="幼圆" panose="02010509060101010101" pitchFamily="49" charset="-122"/>
                </a:defRPr>
              </a:lvl4pPr>
              <a:lvl5pPr marL="2057400" indent="-228600" eaLnBrk="0" hangingPunct="0">
                <a:defRPr sz="2800" b="1">
                  <a:solidFill>
                    <a:schemeClr val="tx1"/>
                  </a:solidFill>
                  <a:latin typeface="Verdana" panose="020B0804030504040204" pitchFamily="34" charset="0"/>
                  <a:ea typeface="幼圆" panose="02010509060101010101" pitchFamily="49" charset="-122"/>
                </a:defRPr>
              </a:lvl5pPr>
              <a:lvl6pPr marL="25146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6pPr>
              <a:lvl7pPr marL="29718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7pPr>
              <a:lvl8pPr marL="34290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8pPr>
              <a:lvl9pPr marL="38862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9pPr>
            </a:lstStyle>
            <a:p>
              <a:pPr algn="l" eaLnBrk="1" hangingPunct="1"/>
              <a:r>
                <a:rPr lang="en-US" altLang="zh-CN" sz="2000" i="1">
                  <a:latin typeface="Times New Roman" panose="02020503050405090304" pitchFamily="18" charset="0"/>
                  <a:ea typeface="华文楷体" panose="02010600040101010101" pitchFamily="2" charset="-122"/>
                  <a:cs typeface="Times New Roman" panose="02020503050405090304" pitchFamily="18" charset="0"/>
                </a:rPr>
                <a:t>R</a:t>
              </a:r>
              <a:r>
                <a:rPr lang="en-US" altLang="zh-CN" sz="2000" baseline="-25000">
                  <a:latin typeface="Times New Roman" panose="02020503050405090304" pitchFamily="18" charset="0"/>
                  <a:ea typeface="华文楷体" panose="02010600040101010101" pitchFamily="2" charset="-122"/>
                  <a:cs typeface="Times New Roman" panose="02020503050405090304" pitchFamily="18" charset="0"/>
                </a:rPr>
                <a:t>1</a:t>
              </a:r>
              <a:endParaRPr lang="en-US" altLang="zh-CN" sz="2000" baseline="-25000">
                <a:latin typeface="Times New Roman" panose="02020503050405090304" pitchFamily="18" charset="0"/>
                <a:ea typeface="华文楷体" panose="02010600040101010101" pitchFamily="2" charset="-122"/>
                <a:cs typeface="Times New Roman" panose="02020503050405090304" pitchFamily="18" charset="0"/>
              </a:endParaRPr>
            </a:p>
          </p:txBody>
        </p:sp>
        <p:sp>
          <p:nvSpPr>
            <p:cNvPr id="9255" name="Text Box 82"/>
            <p:cNvSpPr txBox="1">
              <a:spLocks noChangeAspect="1" noChangeArrowheads="1"/>
            </p:cNvSpPr>
            <p:nvPr/>
          </p:nvSpPr>
          <p:spPr bwMode="auto">
            <a:xfrm>
              <a:off x="3885" y="2228"/>
              <a:ext cx="412" cy="4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b="1">
                  <a:solidFill>
                    <a:schemeClr val="tx1"/>
                  </a:solidFill>
                  <a:latin typeface="Verdana" panose="020B0804030504040204" pitchFamily="34" charset="0"/>
                  <a:ea typeface="幼圆" panose="02010509060101010101" pitchFamily="49" charset="-122"/>
                </a:defRPr>
              </a:lvl1pPr>
              <a:lvl2pPr marL="742950" indent="-285750" eaLnBrk="0" hangingPunct="0">
                <a:defRPr sz="2800" b="1">
                  <a:solidFill>
                    <a:schemeClr val="tx1"/>
                  </a:solidFill>
                  <a:latin typeface="Verdana" panose="020B0804030504040204" pitchFamily="34" charset="0"/>
                  <a:ea typeface="幼圆" panose="02010509060101010101" pitchFamily="49" charset="-122"/>
                </a:defRPr>
              </a:lvl2pPr>
              <a:lvl3pPr marL="1143000" indent="-228600" eaLnBrk="0" hangingPunct="0">
                <a:defRPr sz="2800" b="1">
                  <a:solidFill>
                    <a:schemeClr val="tx1"/>
                  </a:solidFill>
                  <a:latin typeface="Verdana" panose="020B0804030504040204" pitchFamily="34" charset="0"/>
                  <a:ea typeface="幼圆" panose="02010509060101010101" pitchFamily="49" charset="-122"/>
                </a:defRPr>
              </a:lvl3pPr>
              <a:lvl4pPr marL="1600200" indent="-228600" eaLnBrk="0" hangingPunct="0">
                <a:defRPr sz="2800" b="1">
                  <a:solidFill>
                    <a:schemeClr val="tx1"/>
                  </a:solidFill>
                  <a:latin typeface="Verdana" panose="020B0804030504040204" pitchFamily="34" charset="0"/>
                  <a:ea typeface="幼圆" panose="02010509060101010101" pitchFamily="49" charset="-122"/>
                </a:defRPr>
              </a:lvl4pPr>
              <a:lvl5pPr marL="2057400" indent="-228600" eaLnBrk="0" hangingPunct="0">
                <a:defRPr sz="2800" b="1">
                  <a:solidFill>
                    <a:schemeClr val="tx1"/>
                  </a:solidFill>
                  <a:latin typeface="Verdana" panose="020B0804030504040204" pitchFamily="34" charset="0"/>
                  <a:ea typeface="幼圆" panose="02010509060101010101" pitchFamily="49" charset="-122"/>
                </a:defRPr>
              </a:lvl5pPr>
              <a:lvl6pPr marL="25146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6pPr>
              <a:lvl7pPr marL="29718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7pPr>
              <a:lvl8pPr marL="34290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8pPr>
              <a:lvl9pPr marL="38862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9pPr>
            </a:lstStyle>
            <a:p>
              <a:pPr algn="r" eaLnBrk="1" hangingPunct="1"/>
              <a:r>
                <a:rPr lang="en-US" altLang="zh-CN" sz="2000" i="1">
                  <a:latin typeface="Times New Roman" panose="02020503050405090304" pitchFamily="18" charset="0"/>
                  <a:ea typeface="华文楷体" panose="02010600040101010101" pitchFamily="2" charset="-122"/>
                  <a:cs typeface="Times New Roman" panose="02020503050405090304" pitchFamily="18" charset="0"/>
                </a:rPr>
                <a:t>R</a:t>
              </a:r>
              <a:r>
                <a:rPr lang="en-US" altLang="zh-CN" sz="2000" baseline="-25000">
                  <a:latin typeface="Times New Roman" panose="02020503050405090304" pitchFamily="18" charset="0"/>
                  <a:ea typeface="华文楷体" panose="02010600040101010101" pitchFamily="2" charset="-122"/>
                  <a:cs typeface="Times New Roman" panose="02020503050405090304" pitchFamily="18" charset="0"/>
                </a:rPr>
                <a:t>3 </a:t>
              </a:r>
              <a:endParaRPr lang="en-US" altLang="zh-CN" sz="2000" baseline="-25000">
                <a:latin typeface="Times New Roman" panose="02020503050405090304" pitchFamily="18" charset="0"/>
                <a:ea typeface="华文楷体" panose="02010600040101010101" pitchFamily="2" charset="-122"/>
                <a:cs typeface="Times New Roman" panose="02020503050405090304" pitchFamily="18" charset="0"/>
              </a:endParaRPr>
            </a:p>
            <a:p>
              <a:pPr algn="r" eaLnBrk="1" hangingPunct="1"/>
              <a:r>
                <a:rPr lang="en-US" altLang="zh-CN" sz="2000">
                  <a:latin typeface="Times New Roman" panose="02020503050405090304" pitchFamily="18" charset="0"/>
                  <a:ea typeface="华文楷体" panose="02010600040101010101" pitchFamily="2" charset="-122"/>
                  <a:cs typeface="Times New Roman" panose="02020503050405090304" pitchFamily="18" charset="0"/>
                </a:rPr>
                <a:t>1k</a:t>
              </a:r>
              <a:r>
                <a:rPr lang="el-GR" altLang="zh-CN" sz="2000">
                  <a:latin typeface="Times New Roman" panose="02020503050405090304" pitchFamily="18" charset="0"/>
                  <a:ea typeface="华文楷体" panose="02010600040101010101" pitchFamily="2" charset="-122"/>
                  <a:cs typeface="Times New Roman" panose="02020503050405090304" pitchFamily="18" charset="0"/>
                </a:rPr>
                <a:t>Ω</a:t>
              </a:r>
              <a:endParaRPr lang="en-US" altLang="zh-CN" sz="2000">
                <a:latin typeface="Times New Roman" panose="02020503050405090304" pitchFamily="18" charset="0"/>
                <a:ea typeface="华文楷体" panose="02010600040101010101" pitchFamily="2" charset="-122"/>
                <a:cs typeface="Times New Roman" panose="02020503050405090304" pitchFamily="18" charset="0"/>
              </a:endParaRPr>
            </a:p>
          </p:txBody>
        </p:sp>
        <p:sp>
          <p:nvSpPr>
            <p:cNvPr id="9256" name="Text Box 83"/>
            <p:cNvSpPr txBox="1">
              <a:spLocks noChangeAspect="1" noChangeArrowheads="1"/>
            </p:cNvSpPr>
            <p:nvPr/>
          </p:nvSpPr>
          <p:spPr bwMode="auto">
            <a:xfrm>
              <a:off x="5236" y="2001"/>
              <a:ext cx="412" cy="4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b="1">
                  <a:solidFill>
                    <a:schemeClr val="tx1"/>
                  </a:solidFill>
                  <a:latin typeface="Verdana" panose="020B0804030504040204" pitchFamily="34" charset="0"/>
                  <a:ea typeface="幼圆" panose="02010509060101010101" pitchFamily="49" charset="-122"/>
                </a:defRPr>
              </a:lvl1pPr>
              <a:lvl2pPr marL="742950" indent="-285750" eaLnBrk="0" hangingPunct="0">
                <a:defRPr sz="2800" b="1">
                  <a:solidFill>
                    <a:schemeClr val="tx1"/>
                  </a:solidFill>
                  <a:latin typeface="Verdana" panose="020B0804030504040204" pitchFamily="34" charset="0"/>
                  <a:ea typeface="幼圆" panose="02010509060101010101" pitchFamily="49" charset="-122"/>
                </a:defRPr>
              </a:lvl2pPr>
              <a:lvl3pPr marL="1143000" indent="-228600" eaLnBrk="0" hangingPunct="0">
                <a:defRPr sz="2800" b="1">
                  <a:solidFill>
                    <a:schemeClr val="tx1"/>
                  </a:solidFill>
                  <a:latin typeface="Verdana" panose="020B0804030504040204" pitchFamily="34" charset="0"/>
                  <a:ea typeface="幼圆" panose="02010509060101010101" pitchFamily="49" charset="-122"/>
                </a:defRPr>
              </a:lvl3pPr>
              <a:lvl4pPr marL="1600200" indent="-228600" eaLnBrk="0" hangingPunct="0">
                <a:defRPr sz="2800" b="1">
                  <a:solidFill>
                    <a:schemeClr val="tx1"/>
                  </a:solidFill>
                  <a:latin typeface="Verdana" panose="020B0804030504040204" pitchFamily="34" charset="0"/>
                  <a:ea typeface="幼圆" panose="02010509060101010101" pitchFamily="49" charset="-122"/>
                </a:defRPr>
              </a:lvl4pPr>
              <a:lvl5pPr marL="2057400" indent="-228600" eaLnBrk="0" hangingPunct="0">
                <a:defRPr sz="2800" b="1">
                  <a:solidFill>
                    <a:schemeClr val="tx1"/>
                  </a:solidFill>
                  <a:latin typeface="Verdana" panose="020B0804030504040204" pitchFamily="34" charset="0"/>
                  <a:ea typeface="幼圆" panose="02010509060101010101" pitchFamily="49" charset="-122"/>
                </a:defRPr>
              </a:lvl5pPr>
              <a:lvl6pPr marL="25146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6pPr>
              <a:lvl7pPr marL="29718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7pPr>
              <a:lvl8pPr marL="34290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8pPr>
              <a:lvl9pPr marL="38862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9pPr>
            </a:lstStyle>
            <a:p>
              <a:pPr algn="l" eaLnBrk="1" hangingPunct="1"/>
              <a:r>
                <a:rPr lang="en-US" altLang="zh-CN" sz="2000" i="1">
                  <a:latin typeface="Times New Roman" panose="02020503050405090304" pitchFamily="18" charset="0"/>
                  <a:ea typeface="华文楷体" panose="02010600040101010101" pitchFamily="2" charset="-122"/>
                  <a:cs typeface="Times New Roman" panose="02020503050405090304" pitchFamily="18" charset="0"/>
                </a:rPr>
                <a:t>R</a:t>
              </a:r>
              <a:r>
                <a:rPr lang="en-US" altLang="zh-CN" sz="2000" baseline="-25000">
                  <a:latin typeface="Times New Roman" panose="02020503050405090304" pitchFamily="18" charset="0"/>
                  <a:ea typeface="华文楷体" panose="02010600040101010101" pitchFamily="2" charset="-122"/>
                  <a:cs typeface="Times New Roman" panose="02020503050405090304" pitchFamily="18" charset="0"/>
                </a:rPr>
                <a:t>2 </a:t>
              </a:r>
              <a:endParaRPr lang="en-US" altLang="zh-CN" sz="2000" baseline="-25000">
                <a:latin typeface="Times New Roman" panose="02020503050405090304" pitchFamily="18" charset="0"/>
                <a:ea typeface="华文楷体" panose="02010600040101010101" pitchFamily="2" charset="-122"/>
                <a:cs typeface="Times New Roman" panose="02020503050405090304" pitchFamily="18" charset="0"/>
              </a:endParaRPr>
            </a:p>
            <a:p>
              <a:pPr algn="l" eaLnBrk="1" hangingPunct="1"/>
              <a:r>
                <a:rPr lang="en-US" altLang="zh-CN" sz="2000">
                  <a:latin typeface="Times New Roman" panose="02020503050405090304" pitchFamily="18" charset="0"/>
                  <a:ea typeface="华文楷体" panose="02010600040101010101" pitchFamily="2" charset="-122"/>
                  <a:cs typeface="Times New Roman" panose="02020503050405090304" pitchFamily="18" charset="0"/>
                </a:rPr>
                <a:t>1k</a:t>
              </a:r>
              <a:r>
                <a:rPr lang="el-GR" altLang="zh-CN" sz="2000">
                  <a:latin typeface="Times New Roman" panose="02020503050405090304" pitchFamily="18" charset="0"/>
                  <a:ea typeface="华文楷体" panose="02010600040101010101" pitchFamily="2" charset="-122"/>
                  <a:cs typeface="Times New Roman" panose="02020503050405090304" pitchFamily="18" charset="0"/>
                </a:rPr>
                <a:t>Ω</a:t>
              </a:r>
              <a:endParaRPr lang="en-US" altLang="zh-CN" sz="2000">
                <a:latin typeface="Times New Roman" panose="02020503050405090304" pitchFamily="18" charset="0"/>
                <a:ea typeface="华文楷体" panose="02010600040101010101" pitchFamily="2" charset="-122"/>
                <a:cs typeface="Times New Roman" panose="02020503050405090304" pitchFamily="18" charset="0"/>
              </a:endParaRPr>
            </a:p>
          </p:txBody>
        </p:sp>
        <p:sp>
          <p:nvSpPr>
            <p:cNvPr id="9257" name="Text Box 84"/>
            <p:cNvSpPr txBox="1">
              <a:spLocks noChangeAspect="1" noChangeArrowheads="1"/>
            </p:cNvSpPr>
            <p:nvPr/>
          </p:nvSpPr>
          <p:spPr bwMode="auto">
            <a:xfrm>
              <a:off x="2802" y="2614"/>
              <a:ext cx="276"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b="1">
                  <a:solidFill>
                    <a:schemeClr val="tx1"/>
                  </a:solidFill>
                  <a:latin typeface="Verdana" panose="020B0804030504040204" pitchFamily="34" charset="0"/>
                  <a:ea typeface="幼圆" panose="02010509060101010101" pitchFamily="49" charset="-122"/>
                </a:defRPr>
              </a:lvl1pPr>
              <a:lvl2pPr marL="742950" indent="-285750" eaLnBrk="0" hangingPunct="0">
                <a:defRPr sz="2800" b="1">
                  <a:solidFill>
                    <a:schemeClr val="tx1"/>
                  </a:solidFill>
                  <a:latin typeface="Verdana" panose="020B0804030504040204" pitchFamily="34" charset="0"/>
                  <a:ea typeface="幼圆" panose="02010509060101010101" pitchFamily="49" charset="-122"/>
                </a:defRPr>
              </a:lvl2pPr>
              <a:lvl3pPr marL="1143000" indent="-228600" eaLnBrk="0" hangingPunct="0">
                <a:defRPr sz="2800" b="1">
                  <a:solidFill>
                    <a:schemeClr val="tx1"/>
                  </a:solidFill>
                  <a:latin typeface="Verdana" panose="020B0804030504040204" pitchFamily="34" charset="0"/>
                  <a:ea typeface="幼圆" panose="02010509060101010101" pitchFamily="49" charset="-122"/>
                </a:defRPr>
              </a:lvl3pPr>
              <a:lvl4pPr marL="1600200" indent="-228600" eaLnBrk="0" hangingPunct="0">
                <a:defRPr sz="2800" b="1">
                  <a:solidFill>
                    <a:schemeClr val="tx1"/>
                  </a:solidFill>
                  <a:latin typeface="Verdana" panose="020B0804030504040204" pitchFamily="34" charset="0"/>
                  <a:ea typeface="幼圆" panose="02010509060101010101" pitchFamily="49" charset="-122"/>
                </a:defRPr>
              </a:lvl4pPr>
              <a:lvl5pPr marL="2057400" indent="-228600" eaLnBrk="0" hangingPunct="0">
                <a:defRPr sz="2800" b="1">
                  <a:solidFill>
                    <a:schemeClr val="tx1"/>
                  </a:solidFill>
                  <a:latin typeface="Verdana" panose="020B0804030504040204" pitchFamily="34" charset="0"/>
                  <a:ea typeface="幼圆" panose="02010509060101010101" pitchFamily="49" charset="-122"/>
                </a:defRPr>
              </a:lvl5pPr>
              <a:lvl6pPr marL="25146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6pPr>
              <a:lvl7pPr marL="29718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7pPr>
              <a:lvl8pPr marL="34290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8pPr>
              <a:lvl9pPr marL="38862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9pPr>
            </a:lstStyle>
            <a:p>
              <a:pPr algn="l" eaLnBrk="1" hangingPunct="1"/>
              <a:r>
                <a:rPr lang="zh-CN" altLang="en-US" sz="2000">
                  <a:latin typeface="Times New Roman" panose="02020503050405090304" pitchFamily="18" charset="0"/>
                  <a:ea typeface="华文楷体" panose="02010600040101010101" pitchFamily="2" charset="-122"/>
                  <a:cs typeface="Times New Roman" panose="02020503050405090304" pitchFamily="18" charset="0"/>
                </a:rPr>
                <a:t>－</a:t>
              </a:r>
              <a:endParaRPr lang="zh-CN" altLang="en-US" sz="2000">
                <a:latin typeface="Times New Roman" panose="02020503050405090304" pitchFamily="18" charset="0"/>
                <a:ea typeface="华文楷体" panose="02010600040101010101" pitchFamily="2" charset="-122"/>
                <a:cs typeface="Times New Roman" panose="02020503050405090304" pitchFamily="18" charset="0"/>
              </a:endParaRPr>
            </a:p>
          </p:txBody>
        </p:sp>
        <p:sp>
          <p:nvSpPr>
            <p:cNvPr id="9258" name="Text Box 85"/>
            <p:cNvSpPr txBox="1">
              <a:spLocks noChangeAspect="1" noChangeArrowheads="1"/>
            </p:cNvSpPr>
            <p:nvPr/>
          </p:nvSpPr>
          <p:spPr bwMode="auto">
            <a:xfrm>
              <a:off x="2802" y="2132"/>
              <a:ext cx="276"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b="1">
                  <a:solidFill>
                    <a:schemeClr val="tx1"/>
                  </a:solidFill>
                  <a:latin typeface="Verdana" panose="020B0804030504040204" pitchFamily="34" charset="0"/>
                  <a:ea typeface="幼圆" panose="02010509060101010101" pitchFamily="49" charset="-122"/>
                </a:defRPr>
              </a:lvl1pPr>
              <a:lvl2pPr marL="742950" indent="-285750" eaLnBrk="0" hangingPunct="0">
                <a:defRPr sz="2800" b="1">
                  <a:solidFill>
                    <a:schemeClr val="tx1"/>
                  </a:solidFill>
                  <a:latin typeface="Verdana" panose="020B0804030504040204" pitchFamily="34" charset="0"/>
                  <a:ea typeface="幼圆" panose="02010509060101010101" pitchFamily="49" charset="-122"/>
                </a:defRPr>
              </a:lvl2pPr>
              <a:lvl3pPr marL="1143000" indent="-228600" eaLnBrk="0" hangingPunct="0">
                <a:defRPr sz="2800" b="1">
                  <a:solidFill>
                    <a:schemeClr val="tx1"/>
                  </a:solidFill>
                  <a:latin typeface="Verdana" panose="020B0804030504040204" pitchFamily="34" charset="0"/>
                  <a:ea typeface="幼圆" panose="02010509060101010101" pitchFamily="49" charset="-122"/>
                </a:defRPr>
              </a:lvl3pPr>
              <a:lvl4pPr marL="1600200" indent="-228600" eaLnBrk="0" hangingPunct="0">
                <a:defRPr sz="2800" b="1">
                  <a:solidFill>
                    <a:schemeClr val="tx1"/>
                  </a:solidFill>
                  <a:latin typeface="Verdana" panose="020B0804030504040204" pitchFamily="34" charset="0"/>
                  <a:ea typeface="幼圆" panose="02010509060101010101" pitchFamily="49" charset="-122"/>
                </a:defRPr>
              </a:lvl4pPr>
              <a:lvl5pPr marL="2057400" indent="-228600" eaLnBrk="0" hangingPunct="0">
                <a:defRPr sz="2800" b="1">
                  <a:solidFill>
                    <a:schemeClr val="tx1"/>
                  </a:solidFill>
                  <a:latin typeface="Verdana" panose="020B0804030504040204" pitchFamily="34" charset="0"/>
                  <a:ea typeface="幼圆" panose="02010509060101010101" pitchFamily="49" charset="-122"/>
                </a:defRPr>
              </a:lvl5pPr>
              <a:lvl6pPr marL="25146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6pPr>
              <a:lvl7pPr marL="29718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7pPr>
              <a:lvl8pPr marL="34290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8pPr>
              <a:lvl9pPr marL="38862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9pPr>
            </a:lstStyle>
            <a:p>
              <a:pPr algn="l" eaLnBrk="1" hangingPunct="1"/>
              <a:r>
                <a:rPr lang="zh-CN" altLang="en-US" sz="2000">
                  <a:latin typeface="Times New Roman" panose="02020503050405090304" pitchFamily="18" charset="0"/>
                  <a:ea typeface="华文楷体" panose="02010600040101010101" pitchFamily="2" charset="-122"/>
                  <a:cs typeface="Times New Roman" panose="02020503050405090304" pitchFamily="18" charset="0"/>
                </a:rPr>
                <a:t>＋</a:t>
              </a:r>
              <a:endParaRPr lang="zh-CN" altLang="en-US" sz="2000">
                <a:latin typeface="Times New Roman" panose="02020503050405090304" pitchFamily="18" charset="0"/>
                <a:ea typeface="华文楷体" panose="02010600040101010101" pitchFamily="2" charset="-122"/>
                <a:cs typeface="Times New Roman" panose="02020503050405090304" pitchFamily="18" charset="0"/>
              </a:endParaRPr>
            </a:p>
          </p:txBody>
        </p:sp>
        <p:sp>
          <p:nvSpPr>
            <p:cNvPr id="9259" name="Text Box 86"/>
            <p:cNvSpPr txBox="1">
              <a:spLocks noChangeAspect="1" noChangeArrowheads="1"/>
            </p:cNvSpPr>
            <p:nvPr/>
          </p:nvSpPr>
          <p:spPr bwMode="auto">
            <a:xfrm>
              <a:off x="2708" y="2364"/>
              <a:ext cx="341"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b="1">
                  <a:solidFill>
                    <a:schemeClr val="tx1"/>
                  </a:solidFill>
                  <a:latin typeface="Verdana" panose="020B0804030504040204" pitchFamily="34" charset="0"/>
                  <a:ea typeface="幼圆" panose="02010509060101010101" pitchFamily="49" charset="-122"/>
                </a:defRPr>
              </a:lvl1pPr>
              <a:lvl2pPr marL="742950" indent="-285750" eaLnBrk="0" hangingPunct="0">
                <a:defRPr sz="2800" b="1">
                  <a:solidFill>
                    <a:schemeClr val="tx1"/>
                  </a:solidFill>
                  <a:latin typeface="Verdana" panose="020B0804030504040204" pitchFamily="34" charset="0"/>
                  <a:ea typeface="幼圆" panose="02010509060101010101" pitchFamily="49" charset="-122"/>
                </a:defRPr>
              </a:lvl2pPr>
              <a:lvl3pPr marL="1143000" indent="-228600" eaLnBrk="0" hangingPunct="0">
                <a:defRPr sz="2800" b="1">
                  <a:solidFill>
                    <a:schemeClr val="tx1"/>
                  </a:solidFill>
                  <a:latin typeface="Verdana" panose="020B0804030504040204" pitchFamily="34" charset="0"/>
                  <a:ea typeface="幼圆" panose="02010509060101010101" pitchFamily="49" charset="-122"/>
                </a:defRPr>
              </a:lvl3pPr>
              <a:lvl4pPr marL="1600200" indent="-228600" eaLnBrk="0" hangingPunct="0">
                <a:defRPr sz="2800" b="1">
                  <a:solidFill>
                    <a:schemeClr val="tx1"/>
                  </a:solidFill>
                  <a:latin typeface="Verdana" panose="020B0804030504040204" pitchFamily="34" charset="0"/>
                  <a:ea typeface="幼圆" panose="02010509060101010101" pitchFamily="49" charset="-122"/>
                </a:defRPr>
              </a:lvl4pPr>
              <a:lvl5pPr marL="2057400" indent="-228600" eaLnBrk="0" hangingPunct="0">
                <a:defRPr sz="2800" b="1">
                  <a:solidFill>
                    <a:schemeClr val="tx1"/>
                  </a:solidFill>
                  <a:latin typeface="Verdana" panose="020B0804030504040204" pitchFamily="34" charset="0"/>
                  <a:ea typeface="幼圆" panose="02010509060101010101" pitchFamily="49" charset="-122"/>
                </a:defRPr>
              </a:lvl5pPr>
              <a:lvl6pPr marL="25146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6pPr>
              <a:lvl7pPr marL="29718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7pPr>
              <a:lvl8pPr marL="34290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8pPr>
              <a:lvl9pPr marL="38862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9pPr>
            </a:lstStyle>
            <a:p>
              <a:pPr algn="l" eaLnBrk="1" hangingPunct="1"/>
              <a:r>
                <a:rPr lang="en-US" altLang="zh-CN" sz="2000" i="1">
                  <a:latin typeface="Times New Roman" panose="02020503050405090304" pitchFamily="18" charset="0"/>
                  <a:ea typeface="华文楷体" panose="02010600040101010101" pitchFamily="2" charset="-122"/>
                  <a:cs typeface="Times New Roman" panose="02020503050405090304" pitchFamily="18" charset="0"/>
                </a:rPr>
                <a:t>U</a:t>
              </a:r>
              <a:r>
                <a:rPr lang="en-US" altLang="zh-CN" sz="2000" baseline="-25000">
                  <a:latin typeface="Times New Roman" panose="02020503050405090304" pitchFamily="18" charset="0"/>
                  <a:ea typeface="华文楷体" panose="02010600040101010101" pitchFamily="2" charset="-122"/>
                  <a:cs typeface="Times New Roman" panose="02020503050405090304" pitchFamily="18" charset="0"/>
                </a:rPr>
                <a:t>S1</a:t>
              </a:r>
              <a:endParaRPr lang="en-US" altLang="zh-CN" sz="2000" baseline="-25000">
                <a:latin typeface="Times New Roman" panose="02020503050405090304" pitchFamily="18" charset="0"/>
                <a:ea typeface="华文楷体" panose="02010600040101010101" pitchFamily="2" charset="-122"/>
                <a:cs typeface="Times New Roman" panose="02020503050405090304" pitchFamily="18" charset="0"/>
              </a:endParaRPr>
            </a:p>
          </p:txBody>
        </p:sp>
        <p:sp>
          <p:nvSpPr>
            <p:cNvPr id="9260" name="Line 87"/>
            <p:cNvSpPr>
              <a:spLocks noChangeAspect="1" noChangeShapeType="1"/>
            </p:cNvSpPr>
            <p:nvPr/>
          </p:nvSpPr>
          <p:spPr bwMode="auto">
            <a:xfrm flipV="1">
              <a:off x="3132" y="1958"/>
              <a:ext cx="0" cy="158"/>
            </a:xfrm>
            <a:prstGeom prst="line">
              <a:avLst/>
            </a:prstGeom>
            <a:noFill/>
            <a:ln w="9525">
              <a:solidFill>
                <a:schemeClr val="tx1"/>
              </a:solidFill>
              <a:round/>
              <a:tailEnd type="stealth" w="lg" len="lg"/>
            </a:ln>
            <a:extLst>
              <a:ext uri="{909E8E84-426E-40DD-AFC4-6F175D3DCCD1}">
                <a14:hiddenFill xmlns:a14="http://schemas.microsoft.com/office/drawing/2010/main">
                  <a:noFill/>
                </a14:hiddenFill>
              </a:ext>
            </a:extLst>
          </p:spPr>
          <p:txBody>
            <a:bodyPr/>
            <a:lstStyle/>
            <a:p>
              <a:endParaRPr lang="zh-CN" altLang="en-US">
                <a:latin typeface="Times New Roman" panose="02020503050405090304" pitchFamily="18" charset="0"/>
                <a:cs typeface="Times New Roman" panose="02020503050405090304" pitchFamily="18" charset="0"/>
              </a:endParaRPr>
            </a:p>
          </p:txBody>
        </p:sp>
        <p:sp>
          <p:nvSpPr>
            <p:cNvPr id="9261" name="Text Box 88"/>
            <p:cNvSpPr txBox="1">
              <a:spLocks noChangeAspect="1" noChangeArrowheads="1"/>
            </p:cNvSpPr>
            <p:nvPr/>
          </p:nvSpPr>
          <p:spPr bwMode="auto">
            <a:xfrm>
              <a:off x="2908" y="1877"/>
              <a:ext cx="230"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b="1">
                  <a:solidFill>
                    <a:schemeClr val="tx1"/>
                  </a:solidFill>
                  <a:latin typeface="Verdana" panose="020B0804030504040204" pitchFamily="34" charset="0"/>
                  <a:ea typeface="幼圆" panose="02010509060101010101" pitchFamily="49" charset="-122"/>
                </a:defRPr>
              </a:lvl1pPr>
              <a:lvl2pPr marL="742950" indent="-285750" eaLnBrk="0" hangingPunct="0">
                <a:defRPr sz="2800" b="1">
                  <a:solidFill>
                    <a:schemeClr val="tx1"/>
                  </a:solidFill>
                  <a:latin typeface="Verdana" panose="020B0804030504040204" pitchFamily="34" charset="0"/>
                  <a:ea typeface="幼圆" panose="02010509060101010101" pitchFamily="49" charset="-122"/>
                </a:defRPr>
              </a:lvl2pPr>
              <a:lvl3pPr marL="1143000" indent="-228600" eaLnBrk="0" hangingPunct="0">
                <a:defRPr sz="2800" b="1">
                  <a:solidFill>
                    <a:schemeClr val="tx1"/>
                  </a:solidFill>
                  <a:latin typeface="Verdana" panose="020B0804030504040204" pitchFamily="34" charset="0"/>
                  <a:ea typeface="幼圆" panose="02010509060101010101" pitchFamily="49" charset="-122"/>
                </a:defRPr>
              </a:lvl3pPr>
              <a:lvl4pPr marL="1600200" indent="-228600" eaLnBrk="0" hangingPunct="0">
                <a:defRPr sz="2800" b="1">
                  <a:solidFill>
                    <a:schemeClr val="tx1"/>
                  </a:solidFill>
                  <a:latin typeface="Verdana" panose="020B0804030504040204" pitchFamily="34" charset="0"/>
                  <a:ea typeface="幼圆" panose="02010509060101010101" pitchFamily="49" charset="-122"/>
                </a:defRPr>
              </a:lvl4pPr>
              <a:lvl5pPr marL="2057400" indent="-228600" eaLnBrk="0" hangingPunct="0">
                <a:defRPr sz="2800" b="1">
                  <a:solidFill>
                    <a:schemeClr val="tx1"/>
                  </a:solidFill>
                  <a:latin typeface="Verdana" panose="020B0804030504040204" pitchFamily="34" charset="0"/>
                  <a:ea typeface="幼圆" panose="02010509060101010101" pitchFamily="49" charset="-122"/>
                </a:defRPr>
              </a:lvl5pPr>
              <a:lvl6pPr marL="25146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6pPr>
              <a:lvl7pPr marL="29718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7pPr>
              <a:lvl8pPr marL="34290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8pPr>
              <a:lvl9pPr marL="38862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9pPr>
            </a:lstStyle>
            <a:p>
              <a:pPr algn="l" eaLnBrk="1" hangingPunct="1"/>
              <a:r>
                <a:rPr lang="en-US" altLang="zh-CN" sz="2000" i="1">
                  <a:latin typeface="Times New Roman" panose="02020503050405090304" pitchFamily="18" charset="0"/>
                  <a:ea typeface="华文楷体" panose="02010600040101010101" pitchFamily="2" charset="-122"/>
                  <a:cs typeface="Times New Roman" panose="02020503050405090304" pitchFamily="18" charset="0"/>
                </a:rPr>
                <a:t>I</a:t>
              </a:r>
              <a:r>
                <a:rPr lang="en-US" altLang="zh-CN" sz="2000" baseline="-25000">
                  <a:latin typeface="Times New Roman" panose="02020503050405090304" pitchFamily="18" charset="0"/>
                  <a:ea typeface="华文楷体" panose="02010600040101010101" pitchFamily="2" charset="-122"/>
                  <a:cs typeface="Times New Roman" panose="02020503050405090304" pitchFamily="18" charset="0"/>
                </a:rPr>
                <a:t>1</a:t>
              </a:r>
              <a:endParaRPr lang="en-US" altLang="zh-CN" sz="2000" baseline="-25000">
                <a:latin typeface="Times New Roman" panose="02020503050405090304" pitchFamily="18" charset="0"/>
                <a:ea typeface="华文楷体" panose="02010600040101010101" pitchFamily="2" charset="-122"/>
                <a:cs typeface="Times New Roman" panose="02020503050405090304" pitchFamily="18" charset="0"/>
              </a:endParaRPr>
            </a:p>
          </p:txBody>
        </p:sp>
        <p:sp>
          <p:nvSpPr>
            <p:cNvPr id="9262" name="Text Box 89"/>
            <p:cNvSpPr txBox="1">
              <a:spLocks noChangeAspect="1" noChangeArrowheads="1"/>
            </p:cNvSpPr>
            <p:nvPr/>
          </p:nvSpPr>
          <p:spPr bwMode="auto">
            <a:xfrm>
              <a:off x="5155" y="2846"/>
              <a:ext cx="276"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b="1">
                  <a:solidFill>
                    <a:schemeClr val="tx1"/>
                  </a:solidFill>
                  <a:latin typeface="Verdana" panose="020B0804030504040204" pitchFamily="34" charset="0"/>
                  <a:ea typeface="幼圆" panose="02010509060101010101" pitchFamily="49" charset="-122"/>
                </a:defRPr>
              </a:lvl1pPr>
              <a:lvl2pPr marL="742950" indent="-285750" eaLnBrk="0" hangingPunct="0">
                <a:defRPr sz="2800" b="1">
                  <a:solidFill>
                    <a:schemeClr val="tx1"/>
                  </a:solidFill>
                  <a:latin typeface="Verdana" panose="020B0804030504040204" pitchFamily="34" charset="0"/>
                  <a:ea typeface="幼圆" panose="02010509060101010101" pitchFamily="49" charset="-122"/>
                </a:defRPr>
              </a:lvl2pPr>
              <a:lvl3pPr marL="1143000" indent="-228600" eaLnBrk="0" hangingPunct="0">
                <a:defRPr sz="2800" b="1">
                  <a:solidFill>
                    <a:schemeClr val="tx1"/>
                  </a:solidFill>
                  <a:latin typeface="Verdana" panose="020B0804030504040204" pitchFamily="34" charset="0"/>
                  <a:ea typeface="幼圆" panose="02010509060101010101" pitchFamily="49" charset="-122"/>
                </a:defRPr>
              </a:lvl3pPr>
              <a:lvl4pPr marL="1600200" indent="-228600" eaLnBrk="0" hangingPunct="0">
                <a:defRPr sz="2800" b="1">
                  <a:solidFill>
                    <a:schemeClr val="tx1"/>
                  </a:solidFill>
                  <a:latin typeface="Verdana" panose="020B0804030504040204" pitchFamily="34" charset="0"/>
                  <a:ea typeface="幼圆" panose="02010509060101010101" pitchFamily="49" charset="-122"/>
                </a:defRPr>
              </a:lvl4pPr>
              <a:lvl5pPr marL="2057400" indent="-228600" eaLnBrk="0" hangingPunct="0">
                <a:defRPr sz="2800" b="1">
                  <a:solidFill>
                    <a:schemeClr val="tx1"/>
                  </a:solidFill>
                  <a:latin typeface="Verdana" panose="020B0804030504040204" pitchFamily="34" charset="0"/>
                  <a:ea typeface="幼圆" panose="02010509060101010101" pitchFamily="49" charset="-122"/>
                </a:defRPr>
              </a:lvl5pPr>
              <a:lvl6pPr marL="25146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6pPr>
              <a:lvl7pPr marL="29718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7pPr>
              <a:lvl8pPr marL="34290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8pPr>
              <a:lvl9pPr marL="38862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9pPr>
            </a:lstStyle>
            <a:p>
              <a:pPr algn="l" eaLnBrk="1" hangingPunct="1"/>
              <a:r>
                <a:rPr lang="zh-CN" altLang="en-US" sz="2000">
                  <a:latin typeface="Times New Roman" panose="02020503050405090304" pitchFamily="18" charset="0"/>
                  <a:ea typeface="华文楷体" panose="02010600040101010101" pitchFamily="2" charset="-122"/>
                  <a:cs typeface="Times New Roman" panose="02020503050405090304" pitchFamily="18" charset="0"/>
                </a:rPr>
                <a:t>－</a:t>
              </a:r>
              <a:endParaRPr lang="zh-CN" altLang="en-US" sz="2000">
                <a:latin typeface="Times New Roman" panose="02020503050405090304" pitchFamily="18" charset="0"/>
                <a:ea typeface="华文楷体" panose="02010600040101010101" pitchFamily="2" charset="-122"/>
                <a:cs typeface="Times New Roman" panose="02020503050405090304" pitchFamily="18" charset="0"/>
              </a:endParaRPr>
            </a:p>
          </p:txBody>
        </p:sp>
        <p:sp>
          <p:nvSpPr>
            <p:cNvPr id="9263" name="Text Box 90"/>
            <p:cNvSpPr txBox="1">
              <a:spLocks noChangeAspect="1" noChangeArrowheads="1"/>
            </p:cNvSpPr>
            <p:nvPr/>
          </p:nvSpPr>
          <p:spPr bwMode="auto">
            <a:xfrm>
              <a:off x="5155" y="2415"/>
              <a:ext cx="276"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b="1">
                  <a:solidFill>
                    <a:schemeClr val="tx1"/>
                  </a:solidFill>
                  <a:latin typeface="Verdana" panose="020B0804030504040204" pitchFamily="34" charset="0"/>
                  <a:ea typeface="幼圆" panose="02010509060101010101" pitchFamily="49" charset="-122"/>
                </a:defRPr>
              </a:lvl1pPr>
              <a:lvl2pPr marL="742950" indent="-285750" eaLnBrk="0" hangingPunct="0">
                <a:defRPr sz="2800" b="1">
                  <a:solidFill>
                    <a:schemeClr val="tx1"/>
                  </a:solidFill>
                  <a:latin typeface="Verdana" panose="020B0804030504040204" pitchFamily="34" charset="0"/>
                  <a:ea typeface="幼圆" panose="02010509060101010101" pitchFamily="49" charset="-122"/>
                </a:defRPr>
              </a:lvl2pPr>
              <a:lvl3pPr marL="1143000" indent="-228600" eaLnBrk="0" hangingPunct="0">
                <a:defRPr sz="2800" b="1">
                  <a:solidFill>
                    <a:schemeClr val="tx1"/>
                  </a:solidFill>
                  <a:latin typeface="Verdana" panose="020B0804030504040204" pitchFamily="34" charset="0"/>
                  <a:ea typeface="幼圆" panose="02010509060101010101" pitchFamily="49" charset="-122"/>
                </a:defRPr>
              </a:lvl3pPr>
              <a:lvl4pPr marL="1600200" indent="-228600" eaLnBrk="0" hangingPunct="0">
                <a:defRPr sz="2800" b="1">
                  <a:solidFill>
                    <a:schemeClr val="tx1"/>
                  </a:solidFill>
                  <a:latin typeface="Verdana" panose="020B0804030504040204" pitchFamily="34" charset="0"/>
                  <a:ea typeface="幼圆" panose="02010509060101010101" pitchFamily="49" charset="-122"/>
                </a:defRPr>
              </a:lvl4pPr>
              <a:lvl5pPr marL="2057400" indent="-228600" eaLnBrk="0" hangingPunct="0">
                <a:defRPr sz="2800" b="1">
                  <a:solidFill>
                    <a:schemeClr val="tx1"/>
                  </a:solidFill>
                  <a:latin typeface="Verdana" panose="020B0804030504040204" pitchFamily="34" charset="0"/>
                  <a:ea typeface="幼圆" panose="02010509060101010101" pitchFamily="49" charset="-122"/>
                </a:defRPr>
              </a:lvl5pPr>
              <a:lvl6pPr marL="25146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6pPr>
              <a:lvl7pPr marL="29718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7pPr>
              <a:lvl8pPr marL="34290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8pPr>
              <a:lvl9pPr marL="38862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9pPr>
            </a:lstStyle>
            <a:p>
              <a:pPr algn="l" eaLnBrk="1" hangingPunct="1"/>
              <a:r>
                <a:rPr lang="zh-CN" altLang="en-US" sz="2000">
                  <a:latin typeface="Times New Roman" panose="02020503050405090304" pitchFamily="18" charset="0"/>
                  <a:ea typeface="华文楷体" panose="02010600040101010101" pitchFamily="2" charset="-122"/>
                  <a:cs typeface="Times New Roman" panose="02020503050405090304" pitchFamily="18" charset="0"/>
                </a:rPr>
                <a:t>＋</a:t>
              </a:r>
              <a:endParaRPr lang="zh-CN" altLang="en-US" sz="2000">
                <a:latin typeface="Times New Roman" panose="02020503050405090304" pitchFamily="18" charset="0"/>
                <a:ea typeface="华文楷体" panose="02010600040101010101" pitchFamily="2" charset="-122"/>
                <a:cs typeface="Times New Roman" panose="02020503050405090304" pitchFamily="18" charset="0"/>
              </a:endParaRPr>
            </a:p>
          </p:txBody>
        </p:sp>
        <p:sp>
          <p:nvSpPr>
            <p:cNvPr id="9264" name="Text Box 91"/>
            <p:cNvSpPr txBox="1">
              <a:spLocks noChangeAspect="1" noChangeArrowheads="1"/>
            </p:cNvSpPr>
            <p:nvPr/>
          </p:nvSpPr>
          <p:spPr bwMode="auto">
            <a:xfrm>
              <a:off x="5261" y="2614"/>
              <a:ext cx="341"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b="1">
                  <a:solidFill>
                    <a:schemeClr val="tx1"/>
                  </a:solidFill>
                  <a:latin typeface="Verdana" panose="020B0804030504040204" pitchFamily="34" charset="0"/>
                  <a:ea typeface="幼圆" panose="02010509060101010101" pitchFamily="49" charset="-122"/>
                </a:defRPr>
              </a:lvl1pPr>
              <a:lvl2pPr marL="742950" indent="-285750" eaLnBrk="0" hangingPunct="0">
                <a:defRPr sz="2800" b="1">
                  <a:solidFill>
                    <a:schemeClr val="tx1"/>
                  </a:solidFill>
                  <a:latin typeface="Verdana" panose="020B0804030504040204" pitchFamily="34" charset="0"/>
                  <a:ea typeface="幼圆" panose="02010509060101010101" pitchFamily="49" charset="-122"/>
                </a:defRPr>
              </a:lvl2pPr>
              <a:lvl3pPr marL="1143000" indent="-228600" eaLnBrk="0" hangingPunct="0">
                <a:defRPr sz="2800" b="1">
                  <a:solidFill>
                    <a:schemeClr val="tx1"/>
                  </a:solidFill>
                  <a:latin typeface="Verdana" panose="020B0804030504040204" pitchFamily="34" charset="0"/>
                  <a:ea typeface="幼圆" panose="02010509060101010101" pitchFamily="49" charset="-122"/>
                </a:defRPr>
              </a:lvl3pPr>
              <a:lvl4pPr marL="1600200" indent="-228600" eaLnBrk="0" hangingPunct="0">
                <a:defRPr sz="2800" b="1">
                  <a:solidFill>
                    <a:schemeClr val="tx1"/>
                  </a:solidFill>
                  <a:latin typeface="Verdana" panose="020B0804030504040204" pitchFamily="34" charset="0"/>
                  <a:ea typeface="幼圆" panose="02010509060101010101" pitchFamily="49" charset="-122"/>
                </a:defRPr>
              </a:lvl4pPr>
              <a:lvl5pPr marL="2057400" indent="-228600" eaLnBrk="0" hangingPunct="0">
                <a:defRPr sz="2800" b="1">
                  <a:solidFill>
                    <a:schemeClr val="tx1"/>
                  </a:solidFill>
                  <a:latin typeface="Verdana" panose="020B0804030504040204" pitchFamily="34" charset="0"/>
                  <a:ea typeface="幼圆" panose="02010509060101010101" pitchFamily="49" charset="-122"/>
                </a:defRPr>
              </a:lvl5pPr>
              <a:lvl6pPr marL="25146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6pPr>
              <a:lvl7pPr marL="29718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7pPr>
              <a:lvl8pPr marL="34290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8pPr>
              <a:lvl9pPr marL="38862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9pPr>
            </a:lstStyle>
            <a:p>
              <a:pPr algn="l" eaLnBrk="1" hangingPunct="1"/>
              <a:r>
                <a:rPr lang="en-US" altLang="zh-CN" sz="2000" i="1">
                  <a:latin typeface="Times New Roman" panose="02020503050405090304" pitchFamily="18" charset="0"/>
                  <a:ea typeface="华文楷体" panose="02010600040101010101" pitchFamily="2" charset="-122"/>
                  <a:cs typeface="Times New Roman" panose="02020503050405090304" pitchFamily="18" charset="0"/>
                </a:rPr>
                <a:t>U</a:t>
              </a:r>
              <a:r>
                <a:rPr lang="en-US" altLang="zh-CN" sz="2000" baseline="-25000">
                  <a:latin typeface="Times New Roman" panose="02020503050405090304" pitchFamily="18" charset="0"/>
                  <a:ea typeface="华文楷体" panose="02010600040101010101" pitchFamily="2" charset="-122"/>
                  <a:cs typeface="Times New Roman" panose="02020503050405090304" pitchFamily="18" charset="0"/>
                </a:rPr>
                <a:t>S2</a:t>
              </a:r>
              <a:endParaRPr lang="en-US" altLang="zh-CN" sz="2000" baseline="-25000">
                <a:latin typeface="Times New Roman" panose="02020503050405090304" pitchFamily="18" charset="0"/>
                <a:ea typeface="华文楷体" panose="02010600040101010101" pitchFamily="2" charset="-122"/>
                <a:cs typeface="Times New Roman" panose="02020503050405090304" pitchFamily="18" charset="0"/>
              </a:endParaRPr>
            </a:p>
          </p:txBody>
        </p:sp>
        <p:sp>
          <p:nvSpPr>
            <p:cNvPr id="9265" name="Oval 96"/>
            <p:cNvSpPr>
              <a:spLocks noChangeAspect="1" noChangeArrowheads="1"/>
            </p:cNvSpPr>
            <p:nvPr/>
          </p:nvSpPr>
          <p:spPr bwMode="auto">
            <a:xfrm>
              <a:off x="4312" y="1729"/>
              <a:ext cx="42" cy="42"/>
            </a:xfrm>
            <a:prstGeom prst="ellipse">
              <a:avLst/>
            </a:prstGeom>
            <a:solidFill>
              <a:schemeClr val="tx1"/>
            </a:solidFill>
            <a:ln w="9525">
              <a:solidFill>
                <a:schemeClr val="tx1"/>
              </a:solidFill>
              <a:round/>
            </a:ln>
          </p:spPr>
          <p:txBody>
            <a:bodyPr wrap="none" anchor="ctr"/>
            <a:lstStyle/>
            <a:p>
              <a:endParaRPr lang="zh-CN" altLang="en-US">
                <a:latin typeface="Times New Roman" panose="02020503050405090304" pitchFamily="18" charset="0"/>
                <a:cs typeface="Times New Roman" panose="02020503050405090304" pitchFamily="18" charset="0"/>
              </a:endParaRPr>
            </a:p>
          </p:txBody>
        </p:sp>
        <p:grpSp>
          <p:nvGrpSpPr>
            <p:cNvPr id="9266" name="Group 143"/>
            <p:cNvGrpSpPr/>
            <p:nvPr/>
          </p:nvGrpSpPr>
          <p:grpSpPr bwMode="auto">
            <a:xfrm>
              <a:off x="3511" y="2176"/>
              <a:ext cx="333" cy="636"/>
              <a:chOff x="3348" y="2183"/>
              <a:chExt cx="159" cy="636"/>
            </a:xfrm>
          </p:grpSpPr>
          <p:sp>
            <p:nvSpPr>
              <p:cNvPr id="9291" name="AutoShape 98"/>
              <p:cNvSpPr>
                <a:spLocks noChangeAspect="1" noChangeArrowheads="1"/>
              </p:cNvSpPr>
              <p:nvPr/>
            </p:nvSpPr>
            <p:spPr bwMode="auto">
              <a:xfrm>
                <a:off x="3348" y="2183"/>
                <a:ext cx="159" cy="636"/>
              </a:xfrm>
              <a:prstGeom prst="roundRect">
                <a:avLst>
                  <a:gd name="adj" fmla="val 16667"/>
                </a:avLst>
              </a:prstGeom>
              <a:noFill/>
              <a:ln w="12700">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Times New Roman" panose="02020503050405090304" pitchFamily="18" charset="0"/>
                  <a:cs typeface="Times New Roman" panose="02020503050405090304" pitchFamily="18" charset="0"/>
                </a:endParaRPr>
              </a:p>
            </p:txBody>
          </p:sp>
          <p:sp>
            <p:nvSpPr>
              <p:cNvPr id="9292" name="Line 99"/>
              <p:cNvSpPr>
                <a:spLocks noChangeAspect="1" noChangeShapeType="1"/>
              </p:cNvSpPr>
              <p:nvPr/>
            </p:nvSpPr>
            <p:spPr bwMode="auto">
              <a:xfrm flipV="1">
                <a:off x="3348" y="2410"/>
                <a:ext cx="0" cy="250"/>
              </a:xfrm>
              <a:prstGeom prst="line">
                <a:avLst/>
              </a:prstGeom>
              <a:noFill/>
              <a:ln w="9525">
                <a:solidFill>
                  <a:schemeClr val="tx1"/>
                </a:solidFill>
                <a:round/>
                <a:tailEnd type="stealth" w="med" len="lg"/>
              </a:ln>
              <a:extLst>
                <a:ext uri="{909E8E84-426E-40DD-AFC4-6F175D3DCCD1}">
                  <a14:hiddenFill xmlns:a14="http://schemas.microsoft.com/office/drawing/2010/main">
                    <a:noFill/>
                  </a14:hiddenFill>
                </a:ext>
              </a:extLst>
            </p:spPr>
            <p:txBody>
              <a:bodyPr/>
              <a:lstStyle/>
              <a:p>
                <a:endParaRPr lang="zh-CN" altLang="en-US">
                  <a:latin typeface="Times New Roman" panose="02020503050405090304" pitchFamily="18" charset="0"/>
                  <a:cs typeface="Times New Roman" panose="02020503050405090304" pitchFamily="18" charset="0"/>
                </a:endParaRPr>
              </a:p>
            </p:txBody>
          </p:sp>
          <p:sp>
            <p:nvSpPr>
              <p:cNvPr id="9293" name="Line 100"/>
              <p:cNvSpPr>
                <a:spLocks noChangeAspect="1" noChangeShapeType="1"/>
              </p:cNvSpPr>
              <p:nvPr/>
            </p:nvSpPr>
            <p:spPr bwMode="auto">
              <a:xfrm>
                <a:off x="3507" y="2251"/>
                <a:ext cx="0" cy="250"/>
              </a:xfrm>
              <a:prstGeom prst="line">
                <a:avLst/>
              </a:prstGeom>
              <a:noFill/>
              <a:ln w="9525">
                <a:solidFill>
                  <a:schemeClr val="tx1"/>
                </a:solidFill>
                <a:round/>
                <a:tailEnd type="stealth" w="med" len="lg"/>
              </a:ln>
              <a:extLst>
                <a:ext uri="{909E8E84-426E-40DD-AFC4-6F175D3DCCD1}">
                  <a14:hiddenFill xmlns:a14="http://schemas.microsoft.com/office/drawing/2010/main">
                    <a:noFill/>
                  </a14:hiddenFill>
                </a:ext>
              </a:extLst>
            </p:spPr>
            <p:txBody>
              <a:bodyPr/>
              <a:lstStyle/>
              <a:p>
                <a:endParaRPr lang="zh-CN" altLang="en-US">
                  <a:latin typeface="Times New Roman" panose="02020503050405090304" pitchFamily="18" charset="0"/>
                  <a:cs typeface="Times New Roman" panose="02020503050405090304" pitchFamily="18" charset="0"/>
                </a:endParaRPr>
              </a:p>
            </p:txBody>
          </p:sp>
          <p:sp>
            <p:nvSpPr>
              <p:cNvPr id="9294" name="Text Box 101"/>
              <p:cNvSpPr txBox="1">
                <a:spLocks noChangeAspect="1" noChangeArrowheads="1"/>
              </p:cNvSpPr>
              <p:nvPr/>
            </p:nvSpPr>
            <p:spPr bwMode="auto">
              <a:xfrm>
                <a:off x="3348" y="2373"/>
                <a:ext cx="131"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b="1">
                    <a:solidFill>
                      <a:schemeClr val="tx1"/>
                    </a:solidFill>
                    <a:latin typeface="Verdana" panose="020B0804030504040204" pitchFamily="34" charset="0"/>
                    <a:ea typeface="幼圆" panose="02010509060101010101" pitchFamily="49" charset="-122"/>
                  </a:defRPr>
                </a:lvl1pPr>
                <a:lvl2pPr marL="742950" indent="-285750" eaLnBrk="0" hangingPunct="0">
                  <a:defRPr sz="2800" b="1">
                    <a:solidFill>
                      <a:schemeClr val="tx1"/>
                    </a:solidFill>
                    <a:latin typeface="Verdana" panose="020B0804030504040204" pitchFamily="34" charset="0"/>
                    <a:ea typeface="幼圆" panose="02010509060101010101" pitchFamily="49" charset="-122"/>
                  </a:defRPr>
                </a:lvl2pPr>
                <a:lvl3pPr marL="1143000" indent="-228600" eaLnBrk="0" hangingPunct="0">
                  <a:defRPr sz="2800" b="1">
                    <a:solidFill>
                      <a:schemeClr val="tx1"/>
                    </a:solidFill>
                    <a:latin typeface="Verdana" panose="020B0804030504040204" pitchFamily="34" charset="0"/>
                    <a:ea typeface="幼圆" panose="02010509060101010101" pitchFamily="49" charset="-122"/>
                  </a:defRPr>
                </a:lvl3pPr>
                <a:lvl4pPr marL="1600200" indent="-228600" eaLnBrk="0" hangingPunct="0">
                  <a:defRPr sz="2800" b="1">
                    <a:solidFill>
                      <a:schemeClr val="tx1"/>
                    </a:solidFill>
                    <a:latin typeface="Verdana" panose="020B0804030504040204" pitchFamily="34" charset="0"/>
                    <a:ea typeface="幼圆" panose="02010509060101010101" pitchFamily="49" charset="-122"/>
                  </a:defRPr>
                </a:lvl4pPr>
                <a:lvl5pPr marL="2057400" indent="-228600" eaLnBrk="0" hangingPunct="0">
                  <a:defRPr sz="2800" b="1">
                    <a:solidFill>
                      <a:schemeClr val="tx1"/>
                    </a:solidFill>
                    <a:latin typeface="Verdana" panose="020B0804030504040204" pitchFamily="34" charset="0"/>
                    <a:ea typeface="幼圆" panose="02010509060101010101" pitchFamily="49" charset="-122"/>
                  </a:defRPr>
                </a:lvl5pPr>
                <a:lvl6pPr marL="25146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6pPr>
                <a:lvl7pPr marL="29718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7pPr>
                <a:lvl8pPr marL="34290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8pPr>
                <a:lvl9pPr marL="38862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9pPr>
              </a:lstStyle>
              <a:p>
                <a:pPr algn="l" eaLnBrk="1" hangingPunct="1"/>
                <a:r>
                  <a:rPr lang="en-US" altLang="zh-CN" sz="2000">
                    <a:latin typeface="Times New Roman" panose="02020503050405090304" pitchFamily="18" charset="0"/>
                    <a:ea typeface="华文楷体" panose="02010600040101010101" pitchFamily="2" charset="-122"/>
                    <a:cs typeface="Times New Roman" panose="02020503050405090304" pitchFamily="18" charset="0"/>
                  </a:rPr>
                  <a:t>  1</a:t>
                </a:r>
                <a:endParaRPr lang="en-US" altLang="zh-CN" sz="2000" baseline="-25000">
                  <a:latin typeface="Times New Roman" panose="02020503050405090304" pitchFamily="18" charset="0"/>
                  <a:ea typeface="华文楷体" panose="02010600040101010101" pitchFamily="2" charset="-122"/>
                  <a:cs typeface="Times New Roman" panose="02020503050405090304" pitchFamily="18" charset="0"/>
                </a:endParaRPr>
              </a:p>
            </p:txBody>
          </p:sp>
        </p:grpSp>
        <p:grpSp>
          <p:nvGrpSpPr>
            <p:cNvPr id="9267" name="Group 144"/>
            <p:cNvGrpSpPr/>
            <p:nvPr/>
          </p:nvGrpSpPr>
          <p:grpSpPr bwMode="auto">
            <a:xfrm>
              <a:off x="4553" y="2160"/>
              <a:ext cx="272" cy="636"/>
              <a:chOff x="3881" y="2183"/>
              <a:chExt cx="272" cy="636"/>
            </a:xfrm>
          </p:grpSpPr>
          <p:sp>
            <p:nvSpPr>
              <p:cNvPr id="9287" name="AutoShape 103"/>
              <p:cNvSpPr>
                <a:spLocks noChangeAspect="1" noChangeArrowheads="1"/>
              </p:cNvSpPr>
              <p:nvPr/>
            </p:nvSpPr>
            <p:spPr bwMode="auto">
              <a:xfrm>
                <a:off x="3881" y="2183"/>
                <a:ext cx="272" cy="636"/>
              </a:xfrm>
              <a:prstGeom prst="roundRect">
                <a:avLst>
                  <a:gd name="adj" fmla="val 16667"/>
                </a:avLst>
              </a:prstGeom>
              <a:noFill/>
              <a:ln w="12700">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Times New Roman" panose="02020503050405090304" pitchFamily="18" charset="0"/>
                  <a:cs typeface="Times New Roman" panose="02020503050405090304" pitchFamily="18" charset="0"/>
                </a:endParaRPr>
              </a:p>
            </p:txBody>
          </p:sp>
          <p:sp>
            <p:nvSpPr>
              <p:cNvPr id="9288" name="Line 104"/>
              <p:cNvSpPr>
                <a:spLocks noChangeAspect="1" noChangeShapeType="1"/>
              </p:cNvSpPr>
              <p:nvPr/>
            </p:nvSpPr>
            <p:spPr bwMode="auto">
              <a:xfrm flipV="1">
                <a:off x="3881" y="2456"/>
                <a:ext cx="0" cy="227"/>
              </a:xfrm>
              <a:prstGeom prst="line">
                <a:avLst/>
              </a:prstGeom>
              <a:noFill/>
              <a:ln w="9525">
                <a:solidFill>
                  <a:schemeClr val="tx1"/>
                </a:solidFill>
                <a:round/>
                <a:tailEnd type="stealth" w="med" len="lg"/>
              </a:ln>
              <a:extLst>
                <a:ext uri="{909E8E84-426E-40DD-AFC4-6F175D3DCCD1}">
                  <a14:hiddenFill xmlns:a14="http://schemas.microsoft.com/office/drawing/2010/main">
                    <a:noFill/>
                  </a14:hiddenFill>
                </a:ext>
              </a:extLst>
            </p:spPr>
            <p:txBody>
              <a:bodyPr/>
              <a:lstStyle/>
              <a:p>
                <a:endParaRPr lang="zh-CN" altLang="en-US">
                  <a:latin typeface="Times New Roman" panose="02020503050405090304" pitchFamily="18" charset="0"/>
                  <a:cs typeface="Times New Roman" panose="02020503050405090304" pitchFamily="18" charset="0"/>
                </a:endParaRPr>
              </a:p>
            </p:txBody>
          </p:sp>
          <p:sp>
            <p:nvSpPr>
              <p:cNvPr id="9289" name="Line 105"/>
              <p:cNvSpPr>
                <a:spLocks noChangeAspect="1" noChangeShapeType="1"/>
              </p:cNvSpPr>
              <p:nvPr/>
            </p:nvSpPr>
            <p:spPr bwMode="auto">
              <a:xfrm>
                <a:off x="4153" y="2297"/>
                <a:ext cx="0" cy="226"/>
              </a:xfrm>
              <a:prstGeom prst="line">
                <a:avLst/>
              </a:prstGeom>
              <a:noFill/>
              <a:ln w="9525">
                <a:solidFill>
                  <a:schemeClr val="tx1"/>
                </a:solidFill>
                <a:round/>
                <a:tailEnd type="stealth" w="med" len="lg"/>
              </a:ln>
              <a:extLst>
                <a:ext uri="{909E8E84-426E-40DD-AFC4-6F175D3DCCD1}">
                  <a14:hiddenFill xmlns:a14="http://schemas.microsoft.com/office/drawing/2010/main">
                    <a:noFill/>
                  </a14:hiddenFill>
                </a:ext>
              </a:extLst>
            </p:spPr>
            <p:txBody>
              <a:bodyPr/>
              <a:lstStyle/>
              <a:p>
                <a:endParaRPr lang="zh-CN" altLang="en-US">
                  <a:latin typeface="Times New Roman" panose="02020503050405090304" pitchFamily="18" charset="0"/>
                  <a:cs typeface="Times New Roman" panose="02020503050405090304" pitchFamily="18" charset="0"/>
                </a:endParaRPr>
              </a:p>
            </p:txBody>
          </p:sp>
          <p:sp>
            <p:nvSpPr>
              <p:cNvPr id="9290" name="Text Box 106"/>
              <p:cNvSpPr txBox="1">
                <a:spLocks noChangeAspect="1" noChangeArrowheads="1"/>
              </p:cNvSpPr>
              <p:nvPr/>
            </p:nvSpPr>
            <p:spPr bwMode="auto">
              <a:xfrm>
                <a:off x="3916" y="2373"/>
                <a:ext cx="195"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b="1">
                    <a:solidFill>
                      <a:schemeClr val="tx1"/>
                    </a:solidFill>
                    <a:latin typeface="Verdana" panose="020B0804030504040204" pitchFamily="34" charset="0"/>
                    <a:ea typeface="幼圆" panose="02010509060101010101" pitchFamily="49" charset="-122"/>
                  </a:defRPr>
                </a:lvl1pPr>
                <a:lvl2pPr marL="742950" indent="-285750" eaLnBrk="0" hangingPunct="0">
                  <a:defRPr sz="2800" b="1">
                    <a:solidFill>
                      <a:schemeClr val="tx1"/>
                    </a:solidFill>
                    <a:latin typeface="Verdana" panose="020B0804030504040204" pitchFamily="34" charset="0"/>
                    <a:ea typeface="幼圆" panose="02010509060101010101" pitchFamily="49" charset="-122"/>
                  </a:defRPr>
                </a:lvl2pPr>
                <a:lvl3pPr marL="1143000" indent="-228600" eaLnBrk="0" hangingPunct="0">
                  <a:defRPr sz="2800" b="1">
                    <a:solidFill>
                      <a:schemeClr val="tx1"/>
                    </a:solidFill>
                    <a:latin typeface="Verdana" panose="020B0804030504040204" pitchFamily="34" charset="0"/>
                    <a:ea typeface="幼圆" panose="02010509060101010101" pitchFamily="49" charset="-122"/>
                  </a:defRPr>
                </a:lvl3pPr>
                <a:lvl4pPr marL="1600200" indent="-228600" eaLnBrk="0" hangingPunct="0">
                  <a:defRPr sz="2800" b="1">
                    <a:solidFill>
                      <a:schemeClr val="tx1"/>
                    </a:solidFill>
                    <a:latin typeface="Verdana" panose="020B0804030504040204" pitchFamily="34" charset="0"/>
                    <a:ea typeface="幼圆" panose="02010509060101010101" pitchFamily="49" charset="-122"/>
                  </a:defRPr>
                </a:lvl4pPr>
                <a:lvl5pPr marL="2057400" indent="-228600" eaLnBrk="0" hangingPunct="0">
                  <a:defRPr sz="2800" b="1">
                    <a:solidFill>
                      <a:schemeClr val="tx1"/>
                    </a:solidFill>
                    <a:latin typeface="Verdana" panose="020B0804030504040204" pitchFamily="34" charset="0"/>
                    <a:ea typeface="幼圆" panose="02010509060101010101" pitchFamily="49" charset="-122"/>
                  </a:defRPr>
                </a:lvl5pPr>
                <a:lvl6pPr marL="25146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6pPr>
                <a:lvl7pPr marL="29718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7pPr>
                <a:lvl8pPr marL="34290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8pPr>
                <a:lvl9pPr marL="38862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9pPr>
              </a:lstStyle>
              <a:p>
                <a:pPr algn="l" eaLnBrk="1" hangingPunct="1"/>
                <a:r>
                  <a:rPr lang="en-US" altLang="zh-CN" sz="2000">
                    <a:latin typeface="Times New Roman" panose="02020503050405090304" pitchFamily="18" charset="0"/>
                    <a:ea typeface="华文楷体" panose="02010600040101010101" pitchFamily="2" charset="-122"/>
                    <a:cs typeface="Times New Roman" panose="02020503050405090304" pitchFamily="18" charset="0"/>
                  </a:rPr>
                  <a:t>2</a:t>
                </a:r>
                <a:endParaRPr lang="en-US" altLang="zh-CN" sz="2000" baseline="-25000">
                  <a:latin typeface="Times New Roman" panose="02020503050405090304" pitchFamily="18" charset="0"/>
                  <a:ea typeface="华文楷体" panose="02010600040101010101" pitchFamily="2" charset="-122"/>
                  <a:cs typeface="Times New Roman" panose="02020503050405090304" pitchFamily="18" charset="0"/>
                </a:endParaRPr>
              </a:p>
            </p:txBody>
          </p:sp>
        </p:grpSp>
        <p:sp>
          <p:nvSpPr>
            <p:cNvPr id="9268" name="Line 115"/>
            <p:cNvSpPr>
              <a:spLocks noChangeShapeType="1"/>
            </p:cNvSpPr>
            <p:nvPr/>
          </p:nvSpPr>
          <p:spPr bwMode="auto">
            <a:xfrm rot="-5400000">
              <a:off x="5076" y="1948"/>
              <a:ext cx="199" cy="0"/>
            </a:xfrm>
            <a:prstGeom prst="line">
              <a:avLst/>
            </a:prstGeom>
            <a:noFill/>
            <a:ln w="9525">
              <a:solidFill>
                <a:schemeClr val="tx1"/>
              </a:solidFill>
              <a:round/>
              <a:tailEnd type="stealth" w="lg" len="lg"/>
            </a:ln>
            <a:extLst>
              <a:ext uri="{909E8E84-426E-40DD-AFC4-6F175D3DCCD1}">
                <a14:hiddenFill xmlns:a14="http://schemas.microsoft.com/office/drawing/2010/main">
                  <a:noFill/>
                </a14:hiddenFill>
              </a:ext>
            </a:extLst>
          </p:spPr>
          <p:txBody>
            <a:bodyPr/>
            <a:lstStyle/>
            <a:p>
              <a:endParaRPr lang="zh-CN" altLang="en-US">
                <a:latin typeface="Times New Roman" panose="02020503050405090304" pitchFamily="18" charset="0"/>
                <a:cs typeface="Times New Roman" panose="02020503050405090304" pitchFamily="18" charset="0"/>
              </a:endParaRPr>
            </a:p>
          </p:txBody>
        </p:sp>
        <p:sp>
          <p:nvSpPr>
            <p:cNvPr id="9269" name="Text Box 116"/>
            <p:cNvSpPr txBox="1">
              <a:spLocks noChangeAspect="1" noChangeArrowheads="1"/>
            </p:cNvSpPr>
            <p:nvPr/>
          </p:nvSpPr>
          <p:spPr bwMode="auto">
            <a:xfrm>
              <a:off x="5261" y="1735"/>
              <a:ext cx="230"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b="1">
                  <a:solidFill>
                    <a:schemeClr val="tx1"/>
                  </a:solidFill>
                  <a:latin typeface="Verdana" panose="020B0804030504040204" pitchFamily="34" charset="0"/>
                  <a:ea typeface="幼圆" panose="02010509060101010101" pitchFamily="49" charset="-122"/>
                </a:defRPr>
              </a:lvl1pPr>
              <a:lvl2pPr marL="742950" indent="-285750" eaLnBrk="0" hangingPunct="0">
                <a:defRPr sz="2800" b="1">
                  <a:solidFill>
                    <a:schemeClr val="tx1"/>
                  </a:solidFill>
                  <a:latin typeface="Verdana" panose="020B0804030504040204" pitchFamily="34" charset="0"/>
                  <a:ea typeface="幼圆" panose="02010509060101010101" pitchFamily="49" charset="-122"/>
                </a:defRPr>
              </a:lvl2pPr>
              <a:lvl3pPr marL="1143000" indent="-228600" eaLnBrk="0" hangingPunct="0">
                <a:defRPr sz="2800" b="1">
                  <a:solidFill>
                    <a:schemeClr val="tx1"/>
                  </a:solidFill>
                  <a:latin typeface="Verdana" panose="020B0804030504040204" pitchFamily="34" charset="0"/>
                  <a:ea typeface="幼圆" panose="02010509060101010101" pitchFamily="49" charset="-122"/>
                </a:defRPr>
              </a:lvl3pPr>
              <a:lvl4pPr marL="1600200" indent="-228600" eaLnBrk="0" hangingPunct="0">
                <a:defRPr sz="2800" b="1">
                  <a:solidFill>
                    <a:schemeClr val="tx1"/>
                  </a:solidFill>
                  <a:latin typeface="Verdana" panose="020B0804030504040204" pitchFamily="34" charset="0"/>
                  <a:ea typeface="幼圆" panose="02010509060101010101" pitchFamily="49" charset="-122"/>
                </a:defRPr>
              </a:lvl4pPr>
              <a:lvl5pPr marL="2057400" indent="-228600" eaLnBrk="0" hangingPunct="0">
                <a:defRPr sz="2800" b="1">
                  <a:solidFill>
                    <a:schemeClr val="tx1"/>
                  </a:solidFill>
                  <a:latin typeface="Verdana" panose="020B0804030504040204" pitchFamily="34" charset="0"/>
                  <a:ea typeface="幼圆" panose="02010509060101010101" pitchFamily="49" charset="-122"/>
                </a:defRPr>
              </a:lvl5pPr>
              <a:lvl6pPr marL="25146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6pPr>
              <a:lvl7pPr marL="29718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7pPr>
              <a:lvl8pPr marL="34290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8pPr>
              <a:lvl9pPr marL="38862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9pPr>
            </a:lstStyle>
            <a:p>
              <a:pPr algn="l" eaLnBrk="1" hangingPunct="1"/>
              <a:r>
                <a:rPr lang="en-US" altLang="zh-CN" sz="2000" i="1">
                  <a:latin typeface="Times New Roman" panose="02020503050405090304" pitchFamily="18" charset="0"/>
                  <a:ea typeface="华文楷体" panose="02010600040101010101" pitchFamily="2" charset="-122"/>
                  <a:cs typeface="Times New Roman" panose="02020503050405090304" pitchFamily="18" charset="0"/>
                </a:rPr>
                <a:t>I</a:t>
              </a:r>
              <a:r>
                <a:rPr lang="en-US" altLang="zh-CN" sz="2000" baseline="-25000">
                  <a:latin typeface="Times New Roman" panose="02020503050405090304" pitchFamily="18" charset="0"/>
                  <a:ea typeface="华文楷体" panose="02010600040101010101" pitchFamily="2" charset="-122"/>
                  <a:cs typeface="Times New Roman" panose="02020503050405090304" pitchFamily="18" charset="0"/>
                </a:rPr>
                <a:t>2</a:t>
              </a:r>
              <a:endParaRPr lang="en-US" altLang="zh-CN" sz="2000" baseline="-25000">
                <a:latin typeface="Times New Roman" panose="02020503050405090304" pitchFamily="18" charset="0"/>
                <a:ea typeface="华文楷体" panose="02010600040101010101" pitchFamily="2" charset="-122"/>
                <a:cs typeface="Times New Roman" panose="02020503050405090304" pitchFamily="18" charset="0"/>
              </a:endParaRPr>
            </a:p>
          </p:txBody>
        </p:sp>
        <p:sp>
          <p:nvSpPr>
            <p:cNvPr id="9270" name="Text Box 121"/>
            <p:cNvSpPr txBox="1">
              <a:spLocks noChangeAspect="1" noChangeArrowheads="1"/>
            </p:cNvSpPr>
            <p:nvPr/>
          </p:nvSpPr>
          <p:spPr bwMode="auto">
            <a:xfrm>
              <a:off x="4351" y="1938"/>
              <a:ext cx="230"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b="1">
                  <a:solidFill>
                    <a:schemeClr val="tx1"/>
                  </a:solidFill>
                  <a:latin typeface="Verdana" panose="020B0804030504040204" pitchFamily="34" charset="0"/>
                  <a:ea typeface="幼圆" panose="02010509060101010101" pitchFamily="49" charset="-122"/>
                </a:defRPr>
              </a:lvl1pPr>
              <a:lvl2pPr marL="742950" indent="-285750" eaLnBrk="0" hangingPunct="0">
                <a:defRPr sz="2800" b="1">
                  <a:solidFill>
                    <a:schemeClr val="tx1"/>
                  </a:solidFill>
                  <a:latin typeface="Verdana" panose="020B0804030504040204" pitchFamily="34" charset="0"/>
                  <a:ea typeface="幼圆" panose="02010509060101010101" pitchFamily="49" charset="-122"/>
                </a:defRPr>
              </a:lvl2pPr>
              <a:lvl3pPr marL="1143000" indent="-228600" eaLnBrk="0" hangingPunct="0">
                <a:defRPr sz="2800" b="1">
                  <a:solidFill>
                    <a:schemeClr val="tx1"/>
                  </a:solidFill>
                  <a:latin typeface="Verdana" panose="020B0804030504040204" pitchFamily="34" charset="0"/>
                  <a:ea typeface="幼圆" panose="02010509060101010101" pitchFamily="49" charset="-122"/>
                </a:defRPr>
              </a:lvl3pPr>
              <a:lvl4pPr marL="1600200" indent="-228600" eaLnBrk="0" hangingPunct="0">
                <a:defRPr sz="2800" b="1">
                  <a:solidFill>
                    <a:schemeClr val="tx1"/>
                  </a:solidFill>
                  <a:latin typeface="Verdana" panose="020B0804030504040204" pitchFamily="34" charset="0"/>
                  <a:ea typeface="幼圆" panose="02010509060101010101" pitchFamily="49" charset="-122"/>
                </a:defRPr>
              </a:lvl4pPr>
              <a:lvl5pPr marL="2057400" indent="-228600" eaLnBrk="0" hangingPunct="0">
                <a:defRPr sz="2800" b="1">
                  <a:solidFill>
                    <a:schemeClr val="tx1"/>
                  </a:solidFill>
                  <a:latin typeface="Verdana" panose="020B0804030504040204" pitchFamily="34" charset="0"/>
                  <a:ea typeface="幼圆" panose="02010509060101010101" pitchFamily="49" charset="-122"/>
                </a:defRPr>
              </a:lvl5pPr>
              <a:lvl6pPr marL="25146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6pPr>
              <a:lvl7pPr marL="29718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7pPr>
              <a:lvl8pPr marL="34290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8pPr>
              <a:lvl9pPr marL="38862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9pPr>
            </a:lstStyle>
            <a:p>
              <a:pPr algn="l" eaLnBrk="1" hangingPunct="1"/>
              <a:r>
                <a:rPr lang="en-US" altLang="zh-CN" sz="2000" i="1">
                  <a:latin typeface="Times New Roman" panose="02020503050405090304" pitchFamily="18" charset="0"/>
                  <a:ea typeface="华文楷体" panose="02010600040101010101" pitchFamily="2" charset="-122"/>
                  <a:cs typeface="Times New Roman" panose="02020503050405090304" pitchFamily="18" charset="0"/>
                </a:rPr>
                <a:t>I</a:t>
              </a:r>
              <a:r>
                <a:rPr lang="en-US" altLang="zh-CN" sz="2000" baseline="-25000">
                  <a:latin typeface="Times New Roman" panose="02020503050405090304" pitchFamily="18" charset="0"/>
                  <a:ea typeface="华文楷体" panose="02010600040101010101" pitchFamily="2" charset="-122"/>
                  <a:cs typeface="Times New Roman" panose="02020503050405090304" pitchFamily="18" charset="0"/>
                </a:rPr>
                <a:t>3</a:t>
              </a:r>
              <a:endParaRPr lang="en-US" altLang="zh-CN" sz="2000" baseline="-25000">
                <a:latin typeface="Times New Roman" panose="02020503050405090304" pitchFamily="18" charset="0"/>
                <a:ea typeface="华文楷体" panose="02010600040101010101" pitchFamily="2" charset="-122"/>
                <a:cs typeface="Times New Roman" panose="02020503050405090304" pitchFamily="18" charset="0"/>
              </a:endParaRPr>
            </a:p>
          </p:txBody>
        </p:sp>
        <p:sp>
          <p:nvSpPr>
            <p:cNvPr id="9271" name="Line 122"/>
            <p:cNvSpPr>
              <a:spLocks noChangeAspect="1" noChangeShapeType="1"/>
            </p:cNvSpPr>
            <p:nvPr/>
          </p:nvSpPr>
          <p:spPr bwMode="auto">
            <a:xfrm>
              <a:off x="4334" y="1950"/>
              <a:ext cx="0" cy="182"/>
            </a:xfrm>
            <a:prstGeom prst="line">
              <a:avLst/>
            </a:prstGeom>
            <a:noFill/>
            <a:ln w="9525">
              <a:solidFill>
                <a:schemeClr val="tx1"/>
              </a:solidFill>
              <a:round/>
              <a:tailEnd type="stealth" w="lg" len="lg"/>
            </a:ln>
            <a:extLst>
              <a:ext uri="{909E8E84-426E-40DD-AFC4-6F175D3DCCD1}">
                <a14:hiddenFill xmlns:a14="http://schemas.microsoft.com/office/drawing/2010/main">
                  <a:noFill/>
                </a14:hiddenFill>
              </a:ext>
            </a:extLst>
          </p:spPr>
          <p:txBody>
            <a:bodyPr/>
            <a:lstStyle/>
            <a:p>
              <a:endParaRPr lang="zh-CN" altLang="en-US">
                <a:latin typeface="Times New Roman" panose="02020503050405090304" pitchFamily="18" charset="0"/>
                <a:cs typeface="Times New Roman" panose="02020503050405090304" pitchFamily="18" charset="0"/>
              </a:endParaRPr>
            </a:p>
          </p:txBody>
        </p:sp>
        <p:sp>
          <p:nvSpPr>
            <p:cNvPr id="9272" name="Text Box 127"/>
            <p:cNvSpPr txBox="1">
              <a:spLocks noChangeAspect="1" noChangeArrowheads="1"/>
            </p:cNvSpPr>
            <p:nvPr/>
          </p:nvSpPr>
          <p:spPr bwMode="auto">
            <a:xfrm>
              <a:off x="5042" y="1400"/>
              <a:ext cx="276"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b="1">
                  <a:solidFill>
                    <a:schemeClr val="tx1"/>
                  </a:solidFill>
                  <a:latin typeface="Verdana" panose="020B0804030504040204" pitchFamily="34" charset="0"/>
                  <a:ea typeface="幼圆" panose="02010509060101010101" pitchFamily="49" charset="-122"/>
                </a:defRPr>
              </a:lvl1pPr>
              <a:lvl2pPr marL="742950" indent="-285750" eaLnBrk="0" hangingPunct="0">
                <a:defRPr sz="2800" b="1">
                  <a:solidFill>
                    <a:schemeClr val="tx1"/>
                  </a:solidFill>
                  <a:latin typeface="Verdana" panose="020B0804030504040204" pitchFamily="34" charset="0"/>
                  <a:ea typeface="幼圆" panose="02010509060101010101" pitchFamily="49" charset="-122"/>
                </a:defRPr>
              </a:lvl2pPr>
              <a:lvl3pPr marL="1143000" indent="-228600" eaLnBrk="0" hangingPunct="0">
                <a:defRPr sz="2800" b="1">
                  <a:solidFill>
                    <a:schemeClr val="tx1"/>
                  </a:solidFill>
                  <a:latin typeface="Verdana" panose="020B0804030504040204" pitchFamily="34" charset="0"/>
                  <a:ea typeface="幼圆" panose="02010509060101010101" pitchFamily="49" charset="-122"/>
                </a:defRPr>
              </a:lvl3pPr>
              <a:lvl4pPr marL="1600200" indent="-228600" eaLnBrk="0" hangingPunct="0">
                <a:defRPr sz="2800" b="1">
                  <a:solidFill>
                    <a:schemeClr val="tx1"/>
                  </a:solidFill>
                  <a:latin typeface="Verdana" panose="020B0804030504040204" pitchFamily="34" charset="0"/>
                  <a:ea typeface="幼圆" panose="02010509060101010101" pitchFamily="49" charset="-122"/>
                </a:defRPr>
              </a:lvl4pPr>
              <a:lvl5pPr marL="2057400" indent="-228600" eaLnBrk="0" hangingPunct="0">
                <a:defRPr sz="2800" b="1">
                  <a:solidFill>
                    <a:schemeClr val="tx1"/>
                  </a:solidFill>
                  <a:latin typeface="Verdana" panose="020B0804030504040204" pitchFamily="34" charset="0"/>
                  <a:ea typeface="幼圆" panose="02010509060101010101" pitchFamily="49" charset="-122"/>
                </a:defRPr>
              </a:lvl5pPr>
              <a:lvl6pPr marL="25146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6pPr>
              <a:lvl7pPr marL="29718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7pPr>
              <a:lvl8pPr marL="34290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8pPr>
              <a:lvl9pPr marL="38862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9pPr>
            </a:lstStyle>
            <a:p>
              <a:pPr algn="l" eaLnBrk="1" hangingPunct="1"/>
              <a:r>
                <a:rPr lang="zh-CN" altLang="en-US" sz="2000">
                  <a:latin typeface="Times New Roman" panose="02020503050405090304" pitchFamily="18" charset="0"/>
                  <a:ea typeface="华文楷体" panose="02010600040101010101" pitchFamily="2" charset="-122"/>
                  <a:cs typeface="Times New Roman" panose="02020503050405090304" pitchFamily="18" charset="0"/>
                </a:rPr>
                <a:t>＋</a:t>
              </a:r>
              <a:endParaRPr lang="zh-CN" altLang="en-US" sz="2000">
                <a:latin typeface="Times New Roman" panose="02020503050405090304" pitchFamily="18" charset="0"/>
                <a:ea typeface="华文楷体" panose="02010600040101010101" pitchFamily="2" charset="-122"/>
                <a:cs typeface="Times New Roman" panose="02020503050405090304" pitchFamily="18" charset="0"/>
              </a:endParaRPr>
            </a:p>
          </p:txBody>
        </p:sp>
        <p:sp>
          <p:nvSpPr>
            <p:cNvPr id="9273" name="Text Box 128"/>
            <p:cNvSpPr txBox="1">
              <a:spLocks noChangeAspect="1" noChangeArrowheads="1"/>
            </p:cNvSpPr>
            <p:nvPr/>
          </p:nvSpPr>
          <p:spPr bwMode="auto">
            <a:xfrm>
              <a:off x="4808" y="1371"/>
              <a:ext cx="232"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chemeClr val="tx1"/>
                  </a:solidFill>
                  <a:latin typeface="Verdana" panose="020B0804030504040204" pitchFamily="34" charset="0"/>
                  <a:ea typeface="幼圆" panose="02010509060101010101" pitchFamily="49" charset="-122"/>
                </a:defRPr>
              </a:lvl1pPr>
              <a:lvl2pPr marL="742950" indent="-285750" eaLnBrk="0" hangingPunct="0">
                <a:defRPr sz="2800" b="1">
                  <a:solidFill>
                    <a:schemeClr val="tx1"/>
                  </a:solidFill>
                  <a:latin typeface="Verdana" panose="020B0804030504040204" pitchFamily="34" charset="0"/>
                  <a:ea typeface="幼圆" panose="02010509060101010101" pitchFamily="49" charset="-122"/>
                </a:defRPr>
              </a:lvl2pPr>
              <a:lvl3pPr marL="1143000" indent="-228600" eaLnBrk="0" hangingPunct="0">
                <a:defRPr sz="2800" b="1">
                  <a:solidFill>
                    <a:schemeClr val="tx1"/>
                  </a:solidFill>
                  <a:latin typeface="Verdana" panose="020B0804030504040204" pitchFamily="34" charset="0"/>
                  <a:ea typeface="幼圆" panose="02010509060101010101" pitchFamily="49" charset="-122"/>
                </a:defRPr>
              </a:lvl3pPr>
              <a:lvl4pPr marL="1600200" indent="-228600" eaLnBrk="0" hangingPunct="0">
                <a:defRPr sz="2800" b="1">
                  <a:solidFill>
                    <a:schemeClr val="tx1"/>
                  </a:solidFill>
                  <a:latin typeface="Verdana" panose="020B0804030504040204" pitchFamily="34" charset="0"/>
                  <a:ea typeface="幼圆" panose="02010509060101010101" pitchFamily="49" charset="-122"/>
                </a:defRPr>
              </a:lvl4pPr>
              <a:lvl5pPr marL="2057400" indent="-228600" eaLnBrk="0" hangingPunct="0">
                <a:defRPr sz="2800" b="1">
                  <a:solidFill>
                    <a:schemeClr val="tx1"/>
                  </a:solidFill>
                  <a:latin typeface="Verdana" panose="020B0804030504040204" pitchFamily="34" charset="0"/>
                  <a:ea typeface="幼圆" panose="02010509060101010101" pitchFamily="49" charset="-122"/>
                </a:defRPr>
              </a:lvl5pPr>
              <a:lvl6pPr marL="25146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6pPr>
              <a:lvl7pPr marL="29718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7pPr>
              <a:lvl8pPr marL="34290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8pPr>
              <a:lvl9pPr marL="38862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9pPr>
            </a:lstStyle>
            <a:p>
              <a:pPr algn="l" eaLnBrk="1" hangingPunct="1"/>
              <a:r>
                <a:rPr lang="en-US" altLang="zh-CN" sz="2000" i="1">
                  <a:latin typeface="Times New Roman" panose="02020503050405090304" pitchFamily="18" charset="0"/>
                  <a:ea typeface="华文楷体" panose="02010600040101010101" pitchFamily="2" charset="-122"/>
                  <a:cs typeface="Times New Roman" panose="02020503050405090304" pitchFamily="18" charset="0"/>
                </a:rPr>
                <a:t>U</a:t>
              </a:r>
              <a:endParaRPr lang="en-US" altLang="zh-CN" sz="2000" baseline="-25000">
                <a:latin typeface="Times New Roman" panose="02020503050405090304" pitchFamily="18" charset="0"/>
                <a:ea typeface="华文楷体" panose="02010600040101010101" pitchFamily="2" charset="-122"/>
                <a:cs typeface="Times New Roman" panose="02020503050405090304" pitchFamily="18" charset="0"/>
              </a:endParaRPr>
            </a:p>
          </p:txBody>
        </p:sp>
        <p:sp>
          <p:nvSpPr>
            <p:cNvPr id="9274" name="Text Box 129"/>
            <p:cNvSpPr txBox="1">
              <a:spLocks noChangeAspect="1" noChangeArrowheads="1"/>
            </p:cNvSpPr>
            <p:nvPr/>
          </p:nvSpPr>
          <p:spPr bwMode="auto">
            <a:xfrm>
              <a:off x="4524" y="1400"/>
              <a:ext cx="276"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b="1">
                  <a:solidFill>
                    <a:schemeClr val="tx1"/>
                  </a:solidFill>
                  <a:latin typeface="Verdana" panose="020B0804030504040204" pitchFamily="34" charset="0"/>
                  <a:ea typeface="幼圆" panose="02010509060101010101" pitchFamily="49" charset="-122"/>
                </a:defRPr>
              </a:lvl1pPr>
              <a:lvl2pPr marL="742950" indent="-285750" eaLnBrk="0" hangingPunct="0">
                <a:defRPr sz="2800" b="1">
                  <a:solidFill>
                    <a:schemeClr val="tx1"/>
                  </a:solidFill>
                  <a:latin typeface="Verdana" panose="020B0804030504040204" pitchFamily="34" charset="0"/>
                  <a:ea typeface="幼圆" panose="02010509060101010101" pitchFamily="49" charset="-122"/>
                </a:defRPr>
              </a:lvl2pPr>
              <a:lvl3pPr marL="1143000" indent="-228600" eaLnBrk="0" hangingPunct="0">
                <a:defRPr sz="2800" b="1">
                  <a:solidFill>
                    <a:schemeClr val="tx1"/>
                  </a:solidFill>
                  <a:latin typeface="Verdana" panose="020B0804030504040204" pitchFamily="34" charset="0"/>
                  <a:ea typeface="幼圆" panose="02010509060101010101" pitchFamily="49" charset="-122"/>
                </a:defRPr>
              </a:lvl3pPr>
              <a:lvl4pPr marL="1600200" indent="-228600" eaLnBrk="0" hangingPunct="0">
                <a:defRPr sz="2800" b="1">
                  <a:solidFill>
                    <a:schemeClr val="tx1"/>
                  </a:solidFill>
                  <a:latin typeface="Verdana" panose="020B0804030504040204" pitchFamily="34" charset="0"/>
                  <a:ea typeface="幼圆" panose="02010509060101010101" pitchFamily="49" charset="-122"/>
                </a:defRPr>
              </a:lvl4pPr>
              <a:lvl5pPr marL="2057400" indent="-228600" eaLnBrk="0" hangingPunct="0">
                <a:defRPr sz="2800" b="1">
                  <a:solidFill>
                    <a:schemeClr val="tx1"/>
                  </a:solidFill>
                  <a:latin typeface="Verdana" panose="020B0804030504040204" pitchFamily="34" charset="0"/>
                  <a:ea typeface="幼圆" panose="02010509060101010101" pitchFamily="49" charset="-122"/>
                </a:defRPr>
              </a:lvl5pPr>
              <a:lvl6pPr marL="25146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6pPr>
              <a:lvl7pPr marL="29718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7pPr>
              <a:lvl8pPr marL="34290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8pPr>
              <a:lvl9pPr marL="38862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9pPr>
            </a:lstStyle>
            <a:p>
              <a:pPr algn="l" eaLnBrk="1" hangingPunct="1"/>
              <a:r>
                <a:rPr lang="zh-CN" altLang="en-US" sz="2000">
                  <a:latin typeface="Times New Roman" panose="02020503050405090304" pitchFamily="18" charset="0"/>
                  <a:ea typeface="华文楷体" panose="02010600040101010101" pitchFamily="2" charset="-122"/>
                  <a:cs typeface="Times New Roman" panose="02020503050405090304" pitchFamily="18" charset="0"/>
                </a:rPr>
                <a:t>－</a:t>
              </a:r>
              <a:endParaRPr lang="zh-CN" altLang="en-US" sz="2000">
                <a:latin typeface="Times New Roman" panose="02020503050405090304" pitchFamily="18" charset="0"/>
                <a:ea typeface="华文楷体" panose="02010600040101010101" pitchFamily="2" charset="-122"/>
                <a:cs typeface="Times New Roman" panose="02020503050405090304" pitchFamily="18" charset="0"/>
              </a:endParaRPr>
            </a:p>
          </p:txBody>
        </p:sp>
        <p:sp>
          <p:nvSpPr>
            <p:cNvPr id="9275" name="Rectangle 135"/>
            <p:cNvSpPr>
              <a:spLocks noChangeArrowheads="1"/>
            </p:cNvSpPr>
            <p:nvPr/>
          </p:nvSpPr>
          <p:spPr bwMode="auto">
            <a:xfrm>
              <a:off x="4241" y="1480"/>
              <a:ext cx="186"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en-US" altLang="zh-CN" sz="2000">
                  <a:latin typeface="Times New Roman" panose="02020503050405090304" pitchFamily="18" charset="0"/>
                  <a:ea typeface="华文楷体" panose="02010600040101010101" pitchFamily="2" charset="-122"/>
                  <a:cs typeface="Times New Roman" panose="02020503050405090304" pitchFamily="18" charset="0"/>
                </a:rPr>
                <a:t>a</a:t>
              </a:r>
              <a:endParaRPr lang="en-US" altLang="zh-CN" sz="2000">
                <a:latin typeface="Times New Roman" panose="02020503050405090304" pitchFamily="18" charset="0"/>
                <a:ea typeface="华文楷体" panose="02010600040101010101" pitchFamily="2" charset="-122"/>
                <a:cs typeface="Times New Roman" panose="02020503050405090304" pitchFamily="18" charset="0"/>
              </a:endParaRPr>
            </a:p>
          </p:txBody>
        </p:sp>
        <p:sp>
          <p:nvSpPr>
            <p:cNvPr id="9276" name="Rectangle 136"/>
            <p:cNvSpPr>
              <a:spLocks noChangeArrowheads="1"/>
            </p:cNvSpPr>
            <p:nvPr/>
          </p:nvSpPr>
          <p:spPr bwMode="auto">
            <a:xfrm>
              <a:off x="4808" y="2812"/>
              <a:ext cx="311"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en-US" altLang="zh-CN" sz="2000">
                  <a:latin typeface="Times New Roman" panose="02020503050405090304" pitchFamily="18" charset="0"/>
                  <a:ea typeface="华文楷体" panose="02010600040101010101" pitchFamily="2" charset="-122"/>
                  <a:cs typeface="Times New Roman" panose="02020503050405090304" pitchFamily="18" charset="0"/>
                </a:rPr>
                <a:t>6V</a:t>
              </a:r>
              <a:endParaRPr lang="en-US" altLang="zh-CN" sz="2000">
                <a:latin typeface="Times New Roman" panose="02020503050405090304" pitchFamily="18" charset="0"/>
                <a:ea typeface="华文楷体" panose="02010600040101010101" pitchFamily="2" charset="-122"/>
                <a:cs typeface="Times New Roman" panose="02020503050405090304" pitchFamily="18" charset="0"/>
              </a:endParaRPr>
            </a:p>
          </p:txBody>
        </p:sp>
        <p:sp>
          <p:nvSpPr>
            <p:cNvPr id="9277" name="Text Box 137"/>
            <p:cNvSpPr txBox="1">
              <a:spLocks noChangeAspect="1" noChangeArrowheads="1"/>
            </p:cNvSpPr>
            <p:nvPr/>
          </p:nvSpPr>
          <p:spPr bwMode="auto">
            <a:xfrm>
              <a:off x="4042" y="1513"/>
              <a:ext cx="276"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b="1">
                  <a:solidFill>
                    <a:schemeClr val="tx1"/>
                  </a:solidFill>
                  <a:latin typeface="Verdana" panose="020B0804030504040204" pitchFamily="34" charset="0"/>
                  <a:ea typeface="幼圆" panose="02010509060101010101" pitchFamily="49" charset="-122"/>
                </a:defRPr>
              </a:lvl1pPr>
              <a:lvl2pPr marL="742950" indent="-285750" eaLnBrk="0" hangingPunct="0">
                <a:defRPr sz="2800" b="1">
                  <a:solidFill>
                    <a:schemeClr val="tx1"/>
                  </a:solidFill>
                  <a:latin typeface="Verdana" panose="020B0804030504040204" pitchFamily="34" charset="0"/>
                  <a:ea typeface="幼圆" panose="02010509060101010101" pitchFamily="49" charset="-122"/>
                </a:defRPr>
              </a:lvl2pPr>
              <a:lvl3pPr marL="1143000" indent="-228600" eaLnBrk="0" hangingPunct="0">
                <a:defRPr sz="2800" b="1">
                  <a:solidFill>
                    <a:schemeClr val="tx1"/>
                  </a:solidFill>
                  <a:latin typeface="Verdana" panose="020B0804030504040204" pitchFamily="34" charset="0"/>
                  <a:ea typeface="幼圆" panose="02010509060101010101" pitchFamily="49" charset="-122"/>
                </a:defRPr>
              </a:lvl3pPr>
              <a:lvl4pPr marL="1600200" indent="-228600" eaLnBrk="0" hangingPunct="0">
                <a:defRPr sz="2800" b="1">
                  <a:solidFill>
                    <a:schemeClr val="tx1"/>
                  </a:solidFill>
                  <a:latin typeface="Verdana" panose="020B0804030504040204" pitchFamily="34" charset="0"/>
                  <a:ea typeface="幼圆" panose="02010509060101010101" pitchFamily="49" charset="-122"/>
                </a:defRPr>
              </a:lvl4pPr>
              <a:lvl5pPr marL="2057400" indent="-228600" eaLnBrk="0" hangingPunct="0">
                <a:defRPr sz="2800" b="1">
                  <a:solidFill>
                    <a:schemeClr val="tx1"/>
                  </a:solidFill>
                  <a:latin typeface="Verdana" panose="020B0804030504040204" pitchFamily="34" charset="0"/>
                  <a:ea typeface="幼圆" panose="02010509060101010101" pitchFamily="49" charset="-122"/>
                </a:defRPr>
              </a:lvl5pPr>
              <a:lvl6pPr marL="25146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6pPr>
              <a:lvl7pPr marL="29718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7pPr>
              <a:lvl8pPr marL="34290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8pPr>
              <a:lvl9pPr marL="38862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9pPr>
            </a:lstStyle>
            <a:p>
              <a:pPr algn="l" eaLnBrk="1" hangingPunct="1"/>
              <a:r>
                <a:rPr lang="zh-CN" altLang="en-US" sz="2000">
                  <a:latin typeface="Times New Roman" panose="02020503050405090304" pitchFamily="18" charset="0"/>
                  <a:ea typeface="华文楷体" panose="02010600040101010101" pitchFamily="2" charset="-122"/>
                  <a:cs typeface="Times New Roman" panose="02020503050405090304" pitchFamily="18" charset="0"/>
                </a:rPr>
                <a:t>－</a:t>
              </a:r>
              <a:endParaRPr lang="zh-CN" altLang="en-US" sz="2000">
                <a:latin typeface="Times New Roman" panose="02020503050405090304" pitchFamily="18" charset="0"/>
                <a:ea typeface="华文楷体" panose="02010600040101010101" pitchFamily="2" charset="-122"/>
                <a:cs typeface="Times New Roman" panose="02020503050405090304" pitchFamily="18" charset="0"/>
              </a:endParaRPr>
            </a:p>
          </p:txBody>
        </p:sp>
        <p:sp>
          <p:nvSpPr>
            <p:cNvPr id="9278" name="Text Box 138"/>
            <p:cNvSpPr txBox="1">
              <a:spLocks noChangeAspect="1" noChangeArrowheads="1"/>
            </p:cNvSpPr>
            <p:nvPr/>
          </p:nvSpPr>
          <p:spPr bwMode="auto">
            <a:xfrm>
              <a:off x="3596" y="1513"/>
              <a:ext cx="276"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b="1">
                  <a:solidFill>
                    <a:schemeClr val="tx1"/>
                  </a:solidFill>
                  <a:latin typeface="Verdana" panose="020B0804030504040204" pitchFamily="34" charset="0"/>
                  <a:ea typeface="幼圆" panose="02010509060101010101" pitchFamily="49" charset="-122"/>
                </a:defRPr>
              </a:lvl1pPr>
              <a:lvl2pPr marL="742950" indent="-285750" eaLnBrk="0" hangingPunct="0">
                <a:defRPr sz="2800" b="1">
                  <a:solidFill>
                    <a:schemeClr val="tx1"/>
                  </a:solidFill>
                  <a:latin typeface="Verdana" panose="020B0804030504040204" pitchFamily="34" charset="0"/>
                  <a:ea typeface="幼圆" panose="02010509060101010101" pitchFamily="49" charset="-122"/>
                </a:defRPr>
              </a:lvl2pPr>
              <a:lvl3pPr marL="1143000" indent="-228600" eaLnBrk="0" hangingPunct="0">
                <a:defRPr sz="2800" b="1">
                  <a:solidFill>
                    <a:schemeClr val="tx1"/>
                  </a:solidFill>
                  <a:latin typeface="Verdana" panose="020B0804030504040204" pitchFamily="34" charset="0"/>
                  <a:ea typeface="幼圆" panose="02010509060101010101" pitchFamily="49" charset="-122"/>
                </a:defRPr>
              </a:lvl3pPr>
              <a:lvl4pPr marL="1600200" indent="-228600" eaLnBrk="0" hangingPunct="0">
                <a:defRPr sz="2800" b="1">
                  <a:solidFill>
                    <a:schemeClr val="tx1"/>
                  </a:solidFill>
                  <a:latin typeface="Verdana" panose="020B0804030504040204" pitchFamily="34" charset="0"/>
                  <a:ea typeface="幼圆" panose="02010509060101010101" pitchFamily="49" charset="-122"/>
                </a:defRPr>
              </a:lvl4pPr>
              <a:lvl5pPr marL="2057400" indent="-228600" eaLnBrk="0" hangingPunct="0">
                <a:defRPr sz="2800" b="1">
                  <a:solidFill>
                    <a:schemeClr val="tx1"/>
                  </a:solidFill>
                  <a:latin typeface="Verdana" panose="020B0804030504040204" pitchFamily="34" charset="0"/>
                  <a:ea typeface="幼圆" panose="02010509060101010101" pitchFamily="49" charset="-122"/>
                </a:defRPr>
              </a:lvl5pPr>
              <a:lvl6pPr marL="25146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6pPr>
              <a:lvl7pPr marL="29718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7pPr>
              <a:lvl8pPr marL="34290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8pPr>
              <a:lvl9pPr marL="38862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9pPr>
            </a:lstStyle>
            <a:p>
              <a:pPr algn="l" eaLnBrk="1" hangingPunct="1"/>
              <a:r>
                <a:rPr lang="zh-CN" altLang="en-US" sz="2000">
                  <a:latin typeface="Times New Roman" panose="02020503050405090304" pitchFamily="18" charset="0"/>
                  <a:ea typeface="华文楷体" panose="02010600040101010101" pitchFamily="2" charset="-122"/>
                  <a:cs typeface="Times New Roman" panose="02020503050405090304" pitchFamily="18" charset="0"/>
                </a:rPr>
                <a:t>＋</a:t>
              </a:r>
              <a:endParaRPr lang="zh-CN" altLang="en-US" sz="2000">
                <a:latin typeface="Times New Roman" panose="02020503050405090304" pitchFamily="18" charset="0"/>
                <a:ea typeface="华文楷体" panose="02010600040101010101" pitchFamily="2" charset="-122"/>
                <a:cs typeface="Times New Roman" panose="02020503050405090304" pitchFamily="18" charset="0"/>
              </a:endParaRPr>
            </a:p>
          </p:txBody>
        </p:sp>
        <p:sp>
          <p:nvSpPr>
            <p:cNvPr id="9279" name="Text Box 139"/>
            <p:cNvSpPr txBox="1">
              <a:spLocks noChangeAspect="1" noChangeArrowheads="1"/>
            </p:cNvSpPr>
            <p:nvPr/>
          </p:nvSpPr>
          <p:spPr bwMode="auto">
            <a:xfrm>
              <a:off x="3787" y="1338"/>
              <a:ext cx="387"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b="1">
                  <a:solidFill>
                    <a:schemeClr val="tx1"/>
                  </a:solidFill>
                  <a:latin typeface="Verdana" panose="020B0804030504040204" pitchFamily="34" charset="0"/>
                  <a:ea typeface="幼圆" panose="02010509060101010101" pitchFamily="49" charset="-122"/>
                </a:defRPr>
              </a:lvl1pPr>
              <a:lvl2pPr marL="742950" indent="-285750" eaLnBrk="0" hangingPunct="0">
                <a:defRPr sz="2800" b="1">
                  <a:solidFill>
                    <a:schemeClr val="tx1"/>
                  </a:solidFill>
                  <a:latin typeface="Verdana" panose="020B0804030504040204" pitchFamily="34" charset="0"/>
                  <a:ea typeface="幼圆" panose="02010509060101010101" pitchFamily="49" charset="-122"/>
                </a:defRPr>
              </a:lvl2pPr>
              <a:lvl3pPr marL="1143000" indent="-228600" eaLnBrk="0" hangingPunct="0">
                <a:defRPr sz="2800" b="1">
                  <a:solidFill>
                    <a:schemeClr val="tx1"/>
                  </a:solidFill>
                  <a:latin typeface="Verdana" panose="020B0804030504040204" pitchFamily="34" charset="0"/>
                  <a:ea typeface="幼圆" panose="02010509060101010101" pitchFamily="49" charset="-122"/>
                </a:defRPr>
              </a:lvl3pPr>
              <a:lvl4pPr marL="1600200" indent="-228600" eaLnBrk="0" hangingPunct="0">
                <a:defRPr sz="2800" b="1">
                  <a:solidFill>
                    <a:schemeClr val="tx1"/>
                  </a:solidFill>
                  <a:latin typeface="Verdana" panose="020B0804030504040204" pitchFamily="34" charset="0"/>
                  <a:ea typeface="幼圆" panose="02010509060101010101" pitchFamily="49" charset="-122"/>
                </a:defRPr>
              </a:lvl4pPr>
              <a:lvl5pPr marL="2057400" indent="-228600" eaLnBrk="0" hangingPunct="0">
                <a:defRPr sz="2800" b="1">
                  <a:solidFill>
                    <a:schemeClr val="tx1"/>
                  </a:solidFill>
                  <a:latin typeface="Verdana" panose="020B0804030504040204" pitchFamily="34" charset="0"/>
                  <a:ea typeface="幼圆" panose="02010509060101010101" pitchFamily="49" charset="-122"/>
                </a:defRPr>
              </a:lvl5pPr>
              <a:lvl6pPr marL="25146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6pPr>
              <a:lvl7pPr marL="29718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7pPr>
              <a:lvl8pPr marL="34290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8pPr>
              <a:lvl9pPr marL="38862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9pPr>
            </a:lstStyle>
            <a:p>
              <a:pPr algn="l" eaLnBrk="1" hangingPunct="1"/>
              <a:r>
                <a:rPr lang="en-US" altLang="zh-CN" sz="2000" i="1">
                  <a:latin typeface="Times New Roman" panose="02020503050405090304" pitchFamily="18" charset="0"/>
                  <a:ea typeface="华文楷体" panose="02010600040101010101" pitchFamily="2" charset="-122"/>
                  <a:cs typeface="Times New Roman" panose="02020503050405090304" pitchFamily="18" charset="0"/>
                </a:rPr>
                <a:t>U</a:t>
              </a:r>
              <a:r>
                <a:rPr lang="en-US" altLang="zh-CN" sz="2000" baseline="-25000">
                  <a:latin typeface="Times New Roman" panose="02020503050405090304" pitchFamily="18" charset="0"/>
                  <a:ea typeface="华文楷体" panose="02010600040101010101" pitchFamily="2" charset="-122"/>
                  <a:cs typeface="Times New Roman" panose="02020503050405090304" pitchFamily="18" charset="0"/>
                </a:rPr>
                <a:t>ON</a:t>
              </a:r>
              <a:endParaRPr lang="en-US" altLang="zh-CN" sz="2000" baseline="-25000">
                <a:latin typeface="Times New Roman" panose="02020503050405090304" pitchFamily="18" charset="0"/>
                <a:ea typeface="华文楷体" panose="02010600040101010101" pitchFamily="2" charset="-122"/>
                <a:cs typeface="Times New Roman" panose="02020503050405090304" pitchFamily="18" charset="0"/>
              </a:endParaRPr>
            </a:p>
          </p:txBody>
        </p:sp>
        <p:grpSp>
          <p:nvGrpSpPr>
            <p:cNvPr id="9280" name="Group 15"/>
            <p:cNvGrpSpPr/>
            <p:nvPr/>
          </p:nvGrpSpPr>
          <p:grpSpPr bwMode="auto">
            <a:xfrm>
              <a:off x="4808" y="1593"/>
              <a:ext cx="227" cy="312"/>
              <a:chOff x="3611" y="2443"/>
              <a:chExt cx="227" cy="312"/>
            </a:xfrm>
          </p:grpSpPr>
          <p:sp>
            <p:nvSpPr>
              <p:cNvPr id="30733" name="Rectangle 13"/>
              <p:cNvSpPr>
                <a:spLocks noChangeAspect="1" noChangeArrowheads="1"/>
              </p:cNvSpPr>
              <p:nvPr/>
            </p:nvSpPr>
            <p:spPr bwMode="auto">
              <a:xfrm rot="2700000">
                <a:off x="3611" y="2485"/>
                <a:ext cx="227" cy="227"/>
              </a:xfrm>
              <a:prstGeom prst="rect">
                <a:avLst/>
              </a:prstGeom>
              <a:gradFill rotWithShape="1">
                <a:gsLst>
                  <a:gs pos="0">
                    <a:schemeClr val="bg1">
                      <a:gamma/>
                      <a:shade val="46275"/>
                      <a:invGamma/>
                    </a:schemeClr>
                  </a:gs>
                  <a:gs pos="50000">
                    <a:schemeClr val="bg1"/>
                  </a:gs>
                  <a:gs pos="100000">
                    <a:schemeClr val="bg1">
                      <a:gamma/>
                      <a:shade val="46275"/>
                      <a:invGamma/>
                    </a:schemeClr>
                  </a:gs>
                </a:gsLst>
                <a:lin ang="0" scaled="1"/>
              </a:gradFill>
              <a:ln w="28575">
                <a:solidFill>
                  <a:schemeClr val="tx1"/>
                </a:solidFill>
                <a:miter lim="800000"/>
              </a:ln>
              <a:effectLst/>
            </p:spPr>
            <p:txBody>
              <a:bodyPr wrap="none" anchor="ctr"/>
              <a:lstStyle/>
              <a:p>
                <a:pPr>
                  <a:defRPr/>
                </a:pPr>
                <a:endParaRPr lang="zh-CN" altLang="en-US">
                  <a:latin typeface="Times New Roman" panose="02020503050405090304" pitchFamily="18" charset="0"/>
                  <a:cs typeface="Times New Roman" panose="02020503050405090304" pitchFamily="18" charset="0"/>
                </a:endParaRPr>
              </a:p>
            </p:txBody>
          </p:sp>
          <p:sp>
            <p:nvSpPr>
              <p:cNvPr id="9286" name="Line 14"/>
              <p:cNvSpPr>
                <a:spLocks noChangeShapeType="1"/>
              </p:cNvSpPr>
              <p:nvPr/>
            </p:nvSpPr>
            <p:spPr bwMode="auto">
              <a:xfrm>
                <a:off x="3730" y="2443"/>
                <a:ext cx="0" cy="312"/>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a:latin typeface="Times New Roman" panose="02020503050405090304" pitchFamily="18" charset="0"/>
                  <a:cs typeface="Times New Roman" panose="02020503050405090304" pitchFamily="18" charset="0"/>
                </a:endParaRPr>
              </a:p>
            </p:txBody>
          </p:sp>
        </p:grpSp>
        <p:sp>
          <p:nvSpPr>
            <p:cNvPr id="9281" name="Line 145"/>
            <p:cNvSpPr>
              <a:spLocks noChangeShapeType="1"/>
            </p:cNvSpPr>
            <p:nvPr/>
          </p:nvSpPr>
          <p:spPr bwMode="auto">
            <a:xfrm rot="10800000">
              <a:off x="4552" y="1763"/>
              <a:ext cx="199" cy="0"/>
            </a:xfrm>
            <a:prstGeom prst="line">
              <a:avLst/>
            </a:prstGeom>
            <a:noFill/>
            <a:ln w="9525">
              <a:solidFill>
                <a:schemeClr val="tx1"/>
              </a:solidFill>
              <a:round/>
              <a:tailEnd type="stealth" w="lg" len="lg"/>
            </a:ln>
            <a:extLst>
              <a:ext uri="{909E8E84-426E-40DD-AFC4-6F175D3DCCD1}">
                <a14:hiddenFill xmlns:a14="http://schemas.microsoft.com/office/drawing/2010/main">
                  <a:noFill/>
                </a14:hiddenFill>
              </a:ext>
            </a:extLst>
          </p:spPr>
          <p:txBody>
            <a:bodyPr/>
            <a:lstStyle/>
            <a:p>
              <a:endParaRPr lang="zh-CN" altLang="en-US">
                <a:latin typeface="Times New Roman" panose="02020503050405090304" pitchFamily="18" charset="0"/>
                <a:cs typeface="Times New Roman" panose="02020503050405090304" pitchFamily="18" charset="0"/>
              </a:endParaRPr>
            </a:p>
          </p:txBody>
        </p:sp>
        <p:sp>
          <p:nvSpPr>
            <p:cNvPr id="9282" name="Rectangle 146"/>
            <p:cNvSpPr>
              <a:spLocks noChangeArrowheads="1"/>
            </p:cNvSpPr>
            <p:nvPr/>
          </p:nvSpPr>
          <p:spPr bwMode="auto">
            <a:xfrm>
              <a:off x="3192" y="2534"/>
              <a:ext cx="311"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en-US" altLang="zh-CN" sz="2000">
                  <a:latin typeface="Times New Roman" panose="02020503050405090304" pitchFamily="18" charset="0"/>
                  <a:ea typeface="华文楷体" panose="02010600040101010101" pitchFamily="2" charset="-122"/>
                  <a:cs typeface="Times New Roman" panose="02020503050405090304" pitchFamily="18" charset="0"/>
                </a:rPr>
                <a:t>6V</a:t>
              </a:r>
              <a:endParaRPr lang="en-US" altLang="zh-CN" sz="2000">
                <a:latin typeface="Times New Roman" panose="02020503050405090304" pitchFamily="18" charset="0"/>
                <a:ea typeface="华文楷体" panose="02010600040101010101" pitchFamily="2" charset="-122"/>
                <a:cs typeface="Times New Roman" panose="02020503050405090304" pitchFamily="18" charset="0"/>
              </a:endParaRPr>
            </a:p>
          </p:txBody>
        </p:sp>
        <p:sp>
          <p:nvSpPr>
            <p:cNvPr id="9283" name="Rectangle 147"/>
            <p:cNvSpPr>
              <a:spLocks noChangeArrowheads="1"/>
            </p:cNvSpPr>
            <p:nvPr/>
          </p:nvSpPr>
          <p:spPr bwMode="auto">
            <a:xfrm>
              <a:off x="3192" y="1791"/>
              <a:ext cx="474"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en-US" altLang="zh-CN" sz="2000">
                  <a:latin typeface="Times New Roman" panose="02020503050405090304" pitchFamily="18" charset="0"/>
                  <a:ea typeface="华文楷体" panose="02010600040101010101" pitchFamily="2" charset="-122"/>
                  <a:cs typeface="Times New Roman" panose="02020503050405090304" pitchFamily="18" charset="0"/>
                </a:rPr>
                <a:t>75k</a:t>
              </a:r>
              <a:r>
                <a:rPr lang="el-GR" altLang="zh-CN" sz="2000">
                  <a:latin typeface="Times New Roman" panose="02020503050405090304" pitchFamily="18" charset="0"/>
                  <a:ea typeface="华文楷体" panose="02010600040101010101" pitchFamily="2" charset="-122"/>
                  <a:cs typeface="Times New Roman" panose="02020503050405090304" pitchFamily="18" charset="0"/>
                </a:rPr>
                <a:t>Ω</a:t>
              </a:r>
              <a:endParaRPr lang="en-US" altLang="zh-CN" sz="2000">
                <a:latin typeface="Times New Roman" panose="02020503050405090304" pitchFamily="18" charset="0"/>
                <a:ea typeface="华文楷体" panose="02010600040101010101" pitchFamily="2" charset="-122"/>
                <a:cs typeface="Times New Roman" panose="02020503050405090304" pitchFamily="18" charset="0"/>
              </a:endParaRPr>
            </a:p>
          </p:txBody>
        </p:sp>
        <p:sp>
          <p:nvSpPr>
            <p:cNvPr id="9284" name="Rectangle 148"/>
            <p:cNvSpPr>
              <a:spLocks noChangeArrowheads="1"/>
            </p:cNvSpPr>
            <p:nvPr/>
          </p:nvSpPr>
          <p:spPr bwMode="auto">
            <a:xfrm>
              <a:off x="3752" y="1877"/>
              <a:ext cx="431"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en-US" altLang="zh-CN" sz="2000">
                  <a:latin typeface="Times New Roman" panose="02020503050405090304" pitchFamily="18" charset="0"/>
                  <a:ea typeface="华文楷体" panose="02010600040101010101" pitchFamily="2" charset="-122"/>
                  <a:cs typeface="Times New Roman" panose="02020503050405090304" pitchFamily="18" charset="0"/>
                </a:rPr>
                <a:t>0.7V</a:t>
              </a:r>
              <a:endParaRPr lang="en-US" altLang="zh-CN" sz="2000">
                <a:latin typeface="Times New Roman" panose="02020503050405090304" pitchFamily="18" charset="0"/>
                <a:ea typeface="华文楷体" panose="02010600040101010101" pitchFamily="2" charset="-122"/>
                <a:cs typeface="Times New Roman" panose="02020503050405090304" pitchFamily="18" charset="0"/>
              </a:endParaRPr>
            </a:p>
          </p:txBody>
        </p:sp>
      </p:grpSp>
      <p:sp>
        <p:nvSpPr>
          <p:cNvPr id="30870" name="Rectangle 150"/>
          <p:cNvSpPr>
            <a:spLocks noChangeArrowheads="1"/>
          </p:cNvSpPr>
          <p:nvPr/>
        </p:nvSpPr>
        <p:spPr bwMode="auto">
          <a:xfrm>
            <a:off x="2000250" y="1673225"/>
            <a:ext cx="90011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a:r>
              <a:rPr lang="en-US" altLang="zh-CN">
                <a:latin typeface="Times New Roman" panose="02020503050405090304" pitchFamily="18" charset="0"/>
                <a:cs typeface="Times New Roman" panose="02020503050405090304" pitchFamily="18" charset="0"/>
              </a:rPr>
              <a:t>[</a:t>
            </a:r>
            <a:r>
              <a:rPr lang="zh-CN" altLang="en-US">
                <a:latin typeface="Times New Roman" panose="02020503050405090304" pitchFamily="18" charset="0"/>
                <a:cs typeface="Times New Roman" panose="02020503050405090304" pitchFamily="18" charset="0"/>
              </a:rPr>
              <a:t>解</a:t>
            </a:r>
            <a:r>
              <a:rPr lang="en-US" altLang="zh-CN">
                <a:latin typeface="Times New Roman" panose="02020503050405090304" pitchFamily="18" charset="0"/>
                <a:cs typeface="Times New Roman" panose="02020503050405090304" pitchFamily="18" charset="0"/>
              </a:rPr>
              <a:t>] </a:t>
            </a:r>
            <a:endParaRPr lang="en-US" altLang="zh-CN">
              <a:latin typeface="Times New Roman" panose="02020503050405090304" pitchFamily="18" charset="0"/>
              <a:cs typeface="Times New Roman" panose="02020503050405090304" pitchFamily="18" charset="0"/>
            </a:endParaRPr>
          </a:p>
        </p:txBody>
      </p:sp>
      <p:sp>
        <p:nvSpPr>
          <p:cNvPr id="30872" name="Rectangle 152"/>
          <p:cNvSpPr>
            <a:spLocks noChangeArrowheads="1"/>
          </p:cNvSpPr>
          <p:nvPr/>
        </p:nvSpPr>
        <p:spPr bwMode="auto">
          <a:xfrm>
            <a:off x="2990850" y="1673225"/>
            <a:ext cx="384048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zh-CN" altLang="en-US">
                <a:latin typeface="Times New Roman" panose="02020503050405090304" pitchFamily="18" charset="0"/>
                <a:cs typeface="Times New Roman" panose="02020503050405090304" pitchFamily="18" charset="0"/>
              </a:rPr>
              <a:t>电路含电流控制电流源，其控制方程</a:t>
            </a:r>
            <a:endParaRPr lang="zh-CN" altLang="en-US">
              <a:latin typeface="Times New Roman" panose="02020503050405090304" pitchFamily="18" charset="0"/>
              <a:cs typeface="Times New Roman" panose="02020503050405090304" pitchFamily="18" charset="0"/>
            </a:endParaRPr>
          </a:p>
        </p:txBody>
      </p:sp>
      <p:graphicFrame>
        <p:nvGraphicFramePr>
          <p:cNvPr id="30874" name="Object 154"/>
          <p:cNvGraphicFramePr>
            <a:graphicFrameLocks noChangeAspect="1"/>
          </p:cNvGraphicFramePr>
          <p:nvPr/>
        </p:nvGraphicFramePr>
        <p:xfrm>
          <a:off x="8959850" y="1782763"/>
          <a:ext cx="1231900" cy="431800"/>
        </p:xfrm>
        <a:graphic>
          <a:graphicData uri="http://schemas.openxmlformats.org/presentationml/2006/ole">
            <mc:AlternateContent xmlns:mc="http://schemas.openxmlformats.org/markup-compatibility/2006">
              <mc:Choice xmlns:v="urn:schemas-microsoft-com:vml" Requires="v">
                <p:oleObj spid="_x0000_s92" name="Equation" r:id="rId1" imgW="1231265" imgH="431800" progId="Equation.DSMT4">
                  <p:embed/>
                </p:oleObj>
              </mc:Choice>
              <mc:Fallback>
                <p:oleObj name="Equation" r:id="rId1" imgW="1231265" imgH="431800" progId="Equation.DSMT4">
                  <p:embed/>
                  <p:pic>
                    <p:nvPicPr>
                      <p:cNvPr id="0" name="Object 15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59850" y="1782763"/>
                        <a:ext cx="1231900"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0875" name="Rectangle 155"/>
          <p:cNvSpPr>
            <a:spLocks noChangeArrowheads="1"/>
          </p:cNvSpPr>
          <p:nvPr/>
        </p:nvSpPr>
        <p:spPr bwMode="auto">
          <a:xfrm>
            <a:off x="2205038" y="2259013"/>
            <a:ext cx="74168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zh-CN" altLang="en-US">
                <a:latin typeface="Times New Roman" panose="02020503050405090304" pitchFamily="18" charset="0"/>
                <a:cs typeface="Times New Roman" panose="02020503050405090304" pitchFamily="18" charset="0"/>
              </a:rPr>
              <a:t>结点</a:t>
            </a:r>
            <a:r>
              <a:rPr lang="en-US" altLang="zh-CN">
                <a:latin typeface="Times New Roman" panose="02020503050405090304" pitchFamily="18" charset="0"/>
                <a:cs typeface="Times New Roman" panose="02020503050405090304" pitchFamily="18" charset="0"/>
              </a:rPr>
              <a:t>a</a:t>
            </a:r>
            <a:endParaRPr lang="en-US" altLang="zh-CN">
              <a:latin typeface="Times New Roman" panose="02020503050405090304" pitchFamily="18" charset="0"/>
              <a:cs typeface="Times New Roman" panose="02020503050405090304" pitchFamily="18" charset="0"/>
            </a:endParaRPr>
          </a:p>
        </p:txBody>
      </p:sp>
      <p:sp>
        <p:nvSpPr>
          <p:cNvPr id="30876" name="Rectangle 156"/>
          <p:cNvSpPr>
            <a:spLocks noChangeArrowheads="1"/>
          </p:cNvSpPr>
          <p:nvPr/>
        </p:nvSpPr>
        <p:spPr bwMode="auto">
          <a:xfrm>
            <a:off x="2205038" y="2798763"/>
            <a:ext cx="75438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zh-CN" altLang="en-US">
                <a:latin typeface="Times New Roman" panose="02020503050405090304" pitchFamily="18" charset="0"/>
                <a:cs typeface="Times New Roman" panose="02020503050405090304" pitchFamily="18" charset="0"/>
              </a:rPr>
              <a:t>回路</a:t>
            </a:r>
            <a:r>
              <a:rPr lang="en-US" altLang="zh-CN">
                <a:latin typeface="Times New Roman" panose="02020503050405090304" pitchFamily="18" charset="0"/>
                <a:cs typeface="Times New Roman" panose="02020503050405090304" pitchFamily="18" charset="0"/>
              </a:rPr>
              <a:t>1</a:t>
            </a:r>
            <a:endParaRPr lang="en-US" altLang="zh-CN">
              <a:latin typeface="Times New Roman" panose="02020503050405090304" pitchFamily="18" charset="0"/>
              <a:cs typeface="Times New Roman" panose="02020503050405090304" pitchFamily="18" charset="0"/>
            </a:endParaRPr>
          </a:p>
        </p:txBody>
      </p:sp>
      <p:graphicFrame>
        <p:nvGraphicFramePr>
          <p:cNvPr id="30877" name="Object 157"/>
          <p:cNvGraphicFramePr>
            <a:graphicFrameLocks noChangeAspect="1"/>
          </p:cNvGraphicFramePr>
          <p:nvPr/>
        </p:nvGraphicFramePr>
        <p:xfrm>
          <a:off x="3929063" y="2303463"/>
          <a:ext cx="2387600" cy="431800"/>
        </p:xfrm>
        <a:graphic>
          <a:graphicData uri="http://schemas.openxmlformats.org/presentationml/2006/ole">
            <mc:AlternateContent xmlns:mc="http://schemas.openxmlformats.org/markup-compatibility/2006">
              <mc:Choice xmlns:v="urn:schemas-microsoft-com:vml" Requires="v">
                <p:oleObj spid="_x0000_s2" name="Equation" r:id="rId3" imgW="2387600" imgH="431800" progId="Equation.DSMT4">
                  <p:embed/>
                </p:oleObj>
              </mc:Choice>
              <mc:Fallback>
                <p:oleObj name="Equation" r:id="rId3" imgW="2387600" imgH="431800" progId="Equation.DSMT4">
                  <p:embed/>
                  <p:pic>
                    <p:nvPicPr>
                      <p:cNvPr id="0" name="Object 15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29063" y="2303463"/>
                        <a:ext cx="2387600"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0878" name="Object 158"/>
          <p:cNvGraphicFramePr>
            <a:graphicFrameLocks noChangeAspect="1"/>
          </p:cNvGraphicFramePr>
          <p:nvPr/>
        </p:nvGraphicFramePr>
        <p:xfrm>
          <a:off x="3870325" y="2841625"/>
          <a:ext cx="4025900" cy="431800"/>
        </p:xfrm>
        <a:graphic>
          <a:graphicData uri="http://schemas.openxmlformats.org/presentationml/2006/ole">
            <mc:AlternateContent xmlns:mc="http://schemas.openxmlformats.org/markup-compatibility/2006">
              <mc:Choice xmlns:v="urn:schemas-microsoft-com:vml" Requires="v">
                <p:oleObj spid="_x0000_s3" name="Equation" r:id="rId5" imgW="4025900" imgH="431800" progId="Equation.DSMT4">
                  <p:embed/>
                </p:oleObj>
              </mc:Choice>
              <mc:Fallback>
                <p:oleObj name="Equation" r:id="rId5" imgW="4025900" imgH="431800" progId="Equation.DSMT4">
                  <p:embed/>
                  <p:pic>
                    <p:nvPicPr>
                      <p:cNvPr id="0" name="Object 15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70325" y="2841625"/>
                        <a:ext cx="4025900"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0879" name="AutoShape 159"/>
          <p:cNvSpPr/>
          <p:nvPr/>
        </p:nvSpPr>
        <p:spPr bwMode="auto">
          <a:xfrm>
            <a:off x="8075613" y="2349500"/>
            <a:ext cx="225425" cy="765175"/>
          </a:xfrm>
          <a:prstGeom prst="rightBrace">
            <a:avLst>
              <a:gd name="adj1" fmla="val 28286"/>
              <a:gd name="adj2" fmla="val 50000"/>
            </a:avLst>
          </a:prstGeom>
          <a:noFill/>
          <a:ln w="2857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Times New Roman" panose="02020503050405090304" pitchFamily="18" charset="0"/>
              <a:cs typeface="Times New Roman" panose="02020503050405090304" pitchFamily="18" charset="0"/>
            </a:endParaRPr>
          </a:p>
        </p:txBody>
      </p:sp>
      <p:sp>
        <p:nvSpPr>
          <p:cNvPr id="30880" name="Rectangle 160"/>
          <p:cNvSpPr>
            <a:spLocks noChangeArrowheads="1"/>
          </p:cNvSpPr>
          <p:nvPr/>
        </p:nvSpPr>
        <p:spPr bwMode="auto">
          <a:xfrm>
            <a:off x="8570913" y="2460625"/>
            <a:ext cx="90011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a:r>
              <a:rPr lang="zh-CN" altLang="en-US">
                <a:latin typeface="Times New Roman" panose="02020503050405090304" pitchFamily="18" charset="0"/>
                <a:cs typeface="Times New Roman" panose="02020503050405090304" pitchFamily="18" charset="0"/>
              </a:rPr>
              <a:t>解之 </a:t>
            </a:r>
            <a:endParaRPr lang="zh-CN" altLang="en-US">
              <a:latin typeface="Times New Roman" panose="02020503050405090304" pitchFamily="18" charset="0"/>
              <a:cs typeface="Times New Roman" panose="02020503050405090304" pitchFamily="18" charset="0"/>
            </a:endParaRPr>
          </a:p>
        </p:txBody>
      </p:sp>
      <p:graphicFrame>
        <p:nvGraphicFramePr>
          <p:cNvPr id="30881" name="Object 161"/>
          <p:cNvGraphicFramePr>
            <a:graphicFrameLocks noChangeAspect="1"/>
          </p:cNvGraphicFramePr>
          <p:nvPr/>
        </p:nvGraphicFramePr>
        <p:xfrm>
          <a:off x="2225675" y="3294063"/>
          <a:ext cx="2819400" cy="952500"/>
        </p:xfrm>
        <a:graphic>
          <a:graphicData uri="http://schemas.openxmlformats.org/presentationml/2006/ole">
            <mc:AlternateContent xmlns:mc="http://schemas.openxmlformats.org/markup-compatibility/2006">
              <mc:Choice xmlns:v="urn:schemas-microsoft-com:vml" Requires="v">
                <p:oleObj spid="_x0000_s4" name="Equation" r:id="rId7" imgW="2819400" imgH="952500" progId="Equation.DSMT4">
                  <p:embed/>
                </p:oleObj>
              </mc:Choice>
              <mc:Fallback>
                <p:oleObj name="Equation" r:id="rId7" imgW="2819400" imgH="952500" progId="Equation.DSMT4">
                  <p:embed/>
                  <p:pic>
                    <p:nvPicPr>
                      <p:cNvPr id="0" name="Object 16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25675" y="3294063"/>
                        <a:ext cx="2819400" cy="952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0882" name="Object 162"/>
          <p:cNvGraphicFramePr>
            <a:graphicFrameLocks noChangeAspect="1"/>
          </p:cNvGraphicFramePr>
          <p:nvPr/>
        </p:nvGraphicFramePr>
        <p:xfrm>
          <a:off x="2090738" y="4251325"/>
          <a:ext cx="4152900" cy="914400"/>
        </p:xfrm>
        <a:graphic>
          <a:graphicData uri="http://schemas.openxmlformats.org/presentationml/2006/ole">
            <mc:AlternateContent xmlns:mc="http://schemas.openxmlformats.org/markup-compatibility/2006">
              <mc:Choice xmlns:v="urn:schemas-microsoft-com:vml" Requires="v">
                <p:oleObj spid="_x0000_s5" name="Equation" r:id="rId9" imgW="4152900" imgH="914400" progId="Equation.DSMT4">
                  <p:embed/>
                </p:oleObj>
              </mc:Choice>
              <mc:Fallback>
                <p:oleObj name="Equation" r:id="rId9" imgW="4152900" imgH="914400" progId="Equation.DSMT4">
                  <p:embed/>
                  <p:pic>
                    <p:nvPicPr>
                      <p:cNvPr id="0" name="Object 16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090738" y="4251325"/>
                        <a:ext cx="4152900" cy="914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0883" name="Object 163"/>
          <p:cNvGraphicFramePr>
            <a:graphicFrameLocks noChangeAspect="1"/>
          </p:cNvGraphicFramePr>
          <p:nvPr/>
        </p:nvGraphicFramePr>
        <p:xfrm>
          <a:off x="2090738" y="5273675"/>
          <a:ext cx="3606800" cy="431800"/>
        </p:xfrm>
        <a:graphic>
          <a:graphicData uri="http://schemas.openxmlformats.org/presentationml/2006/ole">
            <mc:AlternateContent xmlns:mc="http://schemas.openxmlformats.org/markup-compatibility/2006">
              <mc:Choice xmlns:v="urn:schemas-microsoft-com:vml" Requires="v">
                <p:oleObj spid="_x0000_s6" name="Equation" r:id="rId11" imgW="3606800" imgH="431800" progId="Equation.DSMT4">
                  <p:embed/>
                </p:oleObj>
              </mc:Choice>
              <mc:Fallback>
                <p:oleObj name="Equation" r:id="rId11" imgW="3606800" imgH="431800" progId="Equation.DSMT4">
                  <p:embed/>
                  <p:pic>
                    <p:nvPicPr>
                      <p:cNvPr id="0" name="Object 16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090738" y="5273675"/>
                        <a:ext cx="3606800"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0884" name="Object 164"/>
          <p:cNvGraphicFramePr>
            <a:graphicFrameLocks noChangeAspect="1"/>
          </p:cNvGraphicFramePr>
          <p:nvPr/>
        </p:nvGraphicFramePr>
        <p:xfrm>
          <a:off x="2495550" y="5872163"/>
          <a:ext cx="1485900" cy="317500"/>
        </p:xfrm>
        <a:graphic>
          <a:graphicData uri="http://schemas.openxmlformats.org/presentationml/2006/ole">
            <mc:AlternateContent xmlns:mc="http://schemas.openxmlformats.org/markup-compatibility/2006">
              <mc:Choice xmlns:v="urn:schemas-microsoft-com:vml" Requires="v">
                <p:oleObj spid="_x0000_s7" name="Equation" r:id="rId13" imgW="1485265" imgH="317500" progId="Equation.DSMT4">
                  <p:embed/>
                </p:oleObj>
              </mc:Choice>
              <mc:Fallback>
                <p:oleObj name="Equation" r:id="rId13" imgW="1485265" imgH="317500" progId="Equation.DSMT4">
                  <p:embed/>
                  <p:pic>
                    <p:nvPicPr>
                      <p:cNvPr id="0" name="Object 164"/>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495550" y="5872163"/>
                        <a:ext cx="1485900" cy="317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0885" name="Object 165"/>
          <p:cNvGraphicFramePr>
            <a:graphicFrameLocks noChangeAspect="1"/>
          </p:cNvGraphicFramePr>
          <p:nvPr/>
        </p:nvGraphicFramePr>
        <p:xfrm>
          <a:off x="3125788" y="1782763"/>
          <a:ext cx="4241800" cy="431800"/>
        </p:xfrm>
        <a:graphic>
          <a:graphicData uri="http://schemas.openxmlformats.org/presentationml/2006/ole">
            <mc:AlternateContent xmlns:mc="http://schemas.openxmlformats.org/markup-compatibility/2006">
              <mc:Choice xmlns:v="urn:schemas-microsoft-com:vml" Requires="v">
                <p:oleObj spid="_x0000_s8" name="Equation" r:id="rId15" imgW="4241800" imgH="431800" progId="Equation.DSMT4">
                  <p:embed/>
                </p:oleObj>
              </mc:Choice>
              <mc:Fallback>
                <p:oleObj name="Equation" r:id="rId15" imgW="4241800" imgH="431800" progId="Equation.DSMT4">
                  <p:embed/>
                  <p:pic>
                    <p:nvPicPr>
                      <p:cNvPr id="0" name="Object 165"/>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125788" y="1782763"/>
                        <a:ext cx="4241800"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0886" name="Rectangle 166"/>
          <p:cNvSpPr>
            <a:spLocks noChangeArrowheads="1"/>
          </p:cNvSpPr>
          <p:nvPr/>
        </p:nvSpPr>
        <p:spPr bwMode="auto">
          <a:xfrm>
            <a:off x="2540000" y="2305050"/>
            <a:ext cx="44100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a:r>
              <a:rPr lang="zh-CN" altLang="en-US" dirty="0">
                <a:latin typeface="Times New Roman" panose="02020503050405090304" pitchFamily="18" charset="0"/>
                <a:cs typeface="Times New Roman" panose="02020503050405090304" pitchFamily="18" charset="0"/>
              </a:rPr>
              <a:t>由回路</a:t>
            </a:r>
            <a:r>
              <a:rPr lang="en-US" altLang="zh-CN" dirty="0">
                <a:latin typeface="Times New Roman" panose="02020503050405090304" pitchFamily="18" charset="0"/>
                <a:cs typeface="Times New Roman" panose="02020503050405090304" pitchFamily="18" charset="0"/>
              </a:rPr>
              <a:t>2</a:t>
            </a:r>
            <a:r>
              <a:rPr lang="zh-CN" altLang="en-US" dirty="0">
                <a:latin typeface="Times New Roman" panose="02020503050405090304" pitchFamily="18" charset="0"/>
                <a:cs typeface="Times New Roman" panose="02020503050405090304" pitchFamily="18" charset="0"/>
              </a:rPr>
              <a:t>列</a:t>
            </a:r>
            <a:r>
              <a:rPr lang="en-US" altLang="zh-CN" dirty="0">
                <a:latin typeface="Times New Roman" panose="02020503050405090304" pitchFamily="18" charset="0"/>
                <a:cs typeface="Times New Roman" panose="02020503050405090304" pitchFamily="18" charset="0"/>
              </a:rPr>
              <a:t>KVL</a:t>
            </a:r>
            <a:r>
              <a:rPr lang="zh-CN" altLang="en-US" dirty="0">
                <a:latin typeface="Times New Roman" panose="02020503050405090304" pitchFamily="18" charset="0"/>
                <a:cs typeface="Times New Roman" panose="02020503050405090304" pitchFamily="18" charset="0"/>
              </a:rPr>
              <a:t>方程求得</a:t>
            </a:r>
            <a:r>
              <a:rPr lang="en-US" altLang="zh-CN" dirty="0">
                <a:latin typeface="Times New Roman" panose="02020503050405090304" pitchFamily="18" charset="0"/>
                <a:cs typeface="Times New Roman" panose="02020503050405090304" pitchFamily="18" charset="0"/>
              </a:rPr>
              <a:t>U </a:t>
            </a:r>
            <a:endParaRPr lang="en-US" altLang="zh-CN" dirty="0">
              <a:latin typeface="Times New Roman" panose="02020503050405090304" pitchFamily="18" charset="0"/>
              <a:cs typeface="Times New Roman" panose="02020503050405090304" pitchFamily="18" charset="0"/>
            </a:endParaRPr>
          </a:p>
        </p:txBody>
      </p:sp>
      <p:graphicFrame>
        <p:nvGraphicFramePr>
          <p:cNvPr id="30887" name="Object 167"/>
          <p:cNvGraphicFramePr>
            <a:graphicFrameLocks noChangeAspect="1"/>
          </p:cNvGraphicFramePr>
          <p:nvPr/>
        </p:nvGraphicFramePr>
        <p:xfrm>
          <a:off x="2625725" y="2952750"/>
          <a:ext cx="3200400" cy="431800"/>
        </p:xfrm>
        <a:graphic>
          <a:graphicData uri="http://schemas.openxmlformats.org/presentationml/2006/ole">
            <mc:AlternateContent xmlns:mc="http://schemas.openxmlformats.org/markup-compatibility/2006">
              <mc:Choice xmlns:v="urn:schemas-microsoft-com:vml" Requires="v">
                <p:oleObj spid="_x0000_s9" name="Equation" r:id="rId17" imgW="3200400" imgH="431800" progId="Equation.DSMT4">
                  <p:embed/>
                </p:oleObj>
              </mc:Choice>
              <mc:Fallback>
                <p:oleObj name="Equation" r:id="rId17" imgW="3200400" imgH="431800" progId="Equation.DSMT4">
                  <p:embed/>
                  <p:pic>
                    <p:nvPicPr>
                      <p:cNvPr id="0" name="Object 167"/>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625725" y="2952750"/>
                        <a:ext cx="3200400"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0888" name="Object 168"/>
          <p:cNvGraphicFramePr>
            <a:graphicFrameLocks noChangeAspect="1"/>
          </p:cNvGraphicFramePr>
          <p:nvPr/>
        </p:nvGraphicFramePr>
        <p:xfrm>
          <a:off x="2984500" y="3494088"/>
          <a:ext cx="3606800" cy="393700"/>
        </p:xfrm>
        <a:graphic>
          <a:graphicData uri="http://schemas.openxmlformats.org/presentationml/2006/ole">
            <mc:AlternateContent xmlns:mc="http://schemas.openxmlformats.org/markup-compatibility/2006">
              <mc:Choice xmlns:v="urn:schemas-microsoft-com:vml" Requires="v">
                <p:oleObj spid="_x0000_s10" name="Equation" r:id="rId19" imgW="3606800" imgH="393700" progId="Equation.DSMT4">
                  <p:embed/>
                </p:oleObj>
              </mc:Choice>
              <mc:Fallback>
                <p:oleObj name="Equation" r:id="rId19" imgW="3606800" imgH="393700" progId="Equation.DSMT4">
                  <p:embed/>
                  <p:pic>
                    <p:nvPicPr>
                      <p:cNvPr id="0" name="Object 168"/>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984500" y="3494088"/>
                        <a:ext cx="3606800" cy="393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0889" name="Object 169"/>
          <p:cNvGraphicFramePr>
            <a:graphicFrameLocks noChangeAspect="1"/>
          </p:cNvGraphicFramePr>
          <p:nvPr/>
        </p:nvGraphicFramePr>
        <p:xfrm>
          <a:off x="2990850" y="4000500"/>
          <a:ext cx="1206500" cy="317500"/>
        </p:xfrm>
        <a:graphic>
          <a:graphicData uri="http://schemas.openxmlformats.org/presentationml/2006/ole">
            <mc:AlternateContent xmlns:mc="http://schemas.openxmlformats.org/markup-compatibility/2006">
              <mc:Choice xmlns:v="urn:schemas-microsoft-com:vml" Requires="v">
                <p:oleObj spid="_x0000_s11" name="Equation" r:id="rId21" imgW="1205865" imgH="317500" progId="Equation.DSMT4">
                  <p:embed/>
                </p:oleObj>
              </mc:Choice>
              <mc:Fallback>
                <p:oleObj name="Equation" r:id="rId21" imgW="1205865" imgH="317500" progId="Equation.DSMT4">
                  <p:embed/>
                  <p:pic>
                    <p:nvPicPr>
                      <p:cNvPr id="0" name="Object 169"/>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2990850" y="4000500"/>
                        <a:ext cx="1206500" cy="317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0890" name="Object 170"/>
          <p:cNvGraphicFramePr>
            <a:graphicFrameLocks noChangeAspect="1"/>
          </p:cNvGraphicFramePr>
          <p:nvPr/>
        </p:nvGraphicFramePr>
        <p:xfrm>
          <a:off x="2630488" y="4508500"/>
          <a:ext cx="1879600" cy="990600"/>
        </p:xfrm>
        <a:graphic>
          <a:graphicData uri="http://schemas.openxmlformats.org/presentationml/2006/ole">
            <mc:AlternateContent xmlns:mc="http://schemas.openxmlformats.org/markup-compatibility/2006">
              <mc:Choice xmlns:v="urn:schemas-microsoft-com:vml" Requires="v">
                <p:oleObj spid="_x0000_s12" name="Equation" r:id="rId23" imgW="1879600" imgH="990600" progId="Equation.DSMT4">
                  <p:embed/>
                </p:oleObj>
              </mc:Choice>
              <mc:Fallback>
                <p:oleObj name="Equation" r:id="rId23" imgW="1879600" imgH="990600" progId="Equation.DSMT4">
                  <p:embed/>
                  <p:pic>
                    <p:nvPicPr>
                      <p:cNvPr id="0" name="Object 170"/>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2630488" y="4508500"/>
                        <a:ext cx="1879600" cy="990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5" name="灯片编号占位符 14"/>
          <p:cNvSpPr>
            <a:spLocks noGrp="1"/>
          </p:cNvSpPr>
          <p:nvPr>
            <p:ph type="sldNum" sz="quarter" idx="12"/>
            <p:custDataLst>
              <p:tags r:id="rId25"/>
            </p:custDataLst>
          </p:nvPr>
        </p:nvSpPr>
        <p:spPr/>
        <p:txBody>
          <a:bodyPr/>
          <a:lstStyle/>
          <a:p>
            <a:fld id="{6D22F896-40B5-4ADD-8801-0D06FADFA095}" type="slidenum">
              <a:rPr lang="en-US" dirty="0"/>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0870"/>
                                        </p:tgtEl>
                                        <p:attrNameLst>
                                          <p:attrName>style.visibility</p:attrName>
                                        </p:attrNameLst>
                                      </p:cBhvr>
                                      <p:to>
                                        <p:strVal val="visible"/>
                                      </p:to>
                                    </p:set>
                                    <p:animEffect transition="in" filter="wipe(left)">
                                      <p:cBhvr>
                                        <p:cTn id="7" dur="500"/>
                                        <p:tgtEl>
                                          <p:spTgt spid="3087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0872"/>
                                        </p:tgtEl>
                                        <p:attrNameLst>
                                          <p:attrName>style.visibility</p:attrName>
                                        </p:attrNameLst>
                                      </p:cBhvr>
                                      <p:to>
                                        <p:strVal val="visible"/>
                                      </p:to>
                                    </p:set>
                                    <p:animEffect transition="in" filter="wipe(left)">
                                      <p:cBhvr>
                                        <p:cTn id="12" dur="500"/>
                                        <p:tgtEl>
                                          <p:spTgt spid="30872"/>
                                        </p:tgtEl>
                                      </p:cBhvr>
                                    </p:animEffect>
                                  </p:childTnLst>
                                </p:cTn>
                              </p:par>
                            </p:childTnLst>
                          </p:cTn>
                        </p:par>
                        <p:par>
                          <p:cTn id="13" fill="hold">
                            <p:stCondLst>
                              <p:cond delay="500"/>
                            </p:stCondLst>
                            <p:childTnLst>
                              <p:par>
                                <p:cTn id="14" presetID="22" presetClass="entr" presetSubtype="8" fill="hold" nodeType="afterEffect">
                                  <p:stCondLst>
                                    <p:cond delay="0"/>
                                  </p:stCondLst>
                                  <p:childTnLst>
                                    <p:set>
                                      <p:cBhvr>
                                        <p:cTn id="15" dur="1" fill="hold">
                                          <p:stCondLst>
                                            <p:cond delay="0"/>
                                          </p:stCondLst>
                                        </p:cTn>
                                        <p:tgtEl>
                                          <p:spTgt spid="30874"/>
                                        </p:tgtEl>
                                        <p:attrNameLst>
                                          <p:attrName>style.visibility</p:attrName>
                                        </p:attrNameLst>
                                      </p:cBhvr>
                                      <p:to>
                                        <p:strVal val="visible"/>
                                      </p:to>
                                    </p:set>
                                    <p:animEffect transition="in" filter="wipe(left)">
                                      <p:cBhvr>
                                        <p:cTn id="16" dur="500"/>
                                        <p:tgtEl>
                                          <p:spTgt spid="30874"/>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30875"/>
                                        </p:tgtEl>
                                        <p:attrNameLst>
                                          <p:attrName>style.visibility</p:attrName>
                                        </p:attrNameLst>
                                      </p:cBhvr>
                                      <p:to>
                                        <p:strVal val="visible"/>
                                      </p:to>
                                    </p:set>
                                    <p:animEffect transition="in" filter="wipe(left)">
                                      <p:cBhvr>
                                        <p:cTn id="21" dur="500"/>
                                        <p:tgtEl>
                                          <p:spTgt spid="30875"/>
                                        </p:tgtEl>
                                      </p:cBhvr>
                                    </p:animEffect>
                                  </p:childTnLst>
                                </p:cTn>
                              </p:par>
                            </p:childTnLst>
                          </p:cTn>
                        </p:par>
                        <p:par>
                          <p:cTn id="22" fill="hold">
                            <p:stCondLst>
                              <p:cond delay="500"/>
                            </p:stCondLst>
                            <p:childTnLst>
                              <p:par>
                                <p:cTn id="23" presetID="22" presetClass="entr" presetSubtype="8" fill="hold" nodeType="afterEffect">
                                  <p:stCondLst>
                                    <p:cond delay="0"/>
                                  </p:stCondLst>
                                  <p:childTnLst>
                                    <p:set>
                                      <p:cBhvr>
                                        <p:cTn id="24" dur="1" fill="hold">
                                          <p:stCondLst>
                                            <p:cond delay="0"/>
                                          </p:stCondLst>
                                        </p:cTn>
                                        <p:tgtEl>
                                          <p:spTgt spid="30877"/>
                                        </p:tgtEl>
                                        <p:attrNameLst>
                                          <p:attrName>style.visibility</p:attrName>
                                        </p:attrNameLst>
                                      </p:cBhvr>
                                      <p:to>
                                        <p:strVal val="visible"/>
                                      </p:to>
                                    </p:set>
                                    <p:animEffect transition="in" filter="wipe(left)">
                                      <p:cBhvr>
                                        <p:cTn id="25" dur="500"/>
                                        <p:tgtEl>
                                          <p:spTgt spid="30877"/>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30876"/>
                                        </p:tgtEl>
                                        <p:attrNameLst>
                                          <p:attrName>style.visibility</p:attrName>
                                        </p:attrNameLst>
                                      </p:cBhvr>
                                      <p:to>
                                        <p:strVal val="visible"/>
                                      </p:to>
                                    </p:set>
                                    <p:animEffect transition="in" filter="wipe(left)">
                                      <p:cBhvr>
                                        <p:cTn id="30" dur="500"/>
                                        <p:tgtEl>
                                          <p:spTgt spid="30876"/>
                                        </p:tgtEl>
                                      </p:cBhvr>
                                    </p:animEffect>
                                  </p:childTnLst>
                                </p:cTn>
                              </p:par>
                            </p:childTnLst>
                          </p:cTn>
                        </p:par>
                        <p:par>
                          <p:cTn id="31" fill="hold">
                            <p:stCondLst>
                              <p:cond delay="500"/>
                            </p:stCondLst>
                            <p:childTnLst>
                              <p:par>
                                <p:cTn id="32" presetID="22" presetClass="entr" presetSubtype="8" fill="hold" nodeType="afterEffect">
                                  <p:stCondLst>
                                    <p:cond delay="0"/>
                                  </p:stCondLst>
                                  <p:childTnLst>
                                    <p:set>
                                      <p:cBhvr>
                                        <p:cTn id="33" dur="1" fill="hold">
                                          <p:stCondLst>
                                            <p:cond delay="0"/>
                                          </p:stCondLst>
                                        </p:cTn>
                                        <p:tgtEl>
                                          <p:spTgt spid="30878"/>
                                        </p:tgtEl>
                                        <p:attrNameLst>
                                          <p:attrName>style.visibility</p:attrName>
                                        </p:attrNameLst>
                                      </p:cBhvr>
                                      <p:to>
                                        <p:strVal val="visible"/>
                                      </p:to>
                                    </p:set>
                                    <p:animEffect transition="in" filter="wipe(left)">
                                      <p:cBhvr>
                                        <p:cTn id="34" dur="500"/>
                                        <p:tgtEl>
                                          <p:spTgt spid="30878"/>
                                        </p:tgtEl>
                                      </p:cBhvr>
                                    </p:animEffect>
                                  </p:childTnLst>
                                </p:cTn>
                              </p:par>
                            </p:childTnLst>
                          </p:cTn>
                        </p:par>
                        <p:par>
                          <p:cTn id="35" fill="hold">
                            <p:stCondLst>
                              <p:cond delay="1000"/>
                            </p:stCondLst>
                            <p:childTnLst>
                              <p:par>
                                <p:cTn id="36" presetID="22" presetClass="entr" presetSubtype="4" fill="hold" grpId="0" nodeType="afterEffect">
                                  <p:stCondLst>
                                    <p:cond delay="0"/>
                                  </p:stCondLst>
                                  <p:childTnLst>
                                    <p:set>
                                      <p:cBhvr>
                                        <p:cTn id="37" dur="1" fill="hold">
                                          <p:stCondLst>
                                            <p:cond delay="0"/>
                                          </p:stCondLst>
                                        </p:cTn>
                                        <p:tgtEl>
                                          <p:spTgt spid="30879"/>
                                        </p:tgtEl>
                                        <p:attrNameLst>
                                          <p:attrName>style.visibility</p:attrName>
                                        </p:attrNameLst>
                                      </p:cBhvr>
                                      <p:to>
                                        <p:strVal val="visible"/>
                                      </p:to>
                                    </p:set>
                                    <p:animEffect transition="in" filter="wipe(down)">
                                      <p:cBhvr>
                                        <p:cTn id="38" dur="500"/>
                                        <p:tgtEl>
                                          <p:spTgt spid="30879"/>
                                        </p:tgtEl>
                                      </p:cBhvr>
                                    </p:animEffect>
                                  </p:childTnLst>
                                </p:cTn>
                              </p:par>
                            </p:childTnLst>
                          </p:cTn>
                        </p:par>
                        <p:par>
                          <p:cTn id="39" fill="hold">
                            <p:stCondLst>
                              <p:cond delay="1500"/>
                            </p:stCondLst>
                            <p:childTnLst>
                              <p:par>
                                <p:cTn id="40" presetID="22" presetClass="entr" presetSubtype="8" fill="hold" grpId="0" nodeType="afterEffect">
                                  <p:stCondLst>
                                    <p:cond delay="0"/>
                                  </p:stCondLst>
                                  <p:childTnLst>
                                    <p:set>
                                      <p:cBhvr>
                                        <p:cTn id="41" dur="1" fill="hold">
                                          <p:stCondLst>
                                            <p:cond delay="0"/>
                                          </p:stCondLst>
                                        </p:cTn>
                                        <p:tgtEl>
                                          <p:spTgt spid="30880"/>
                                        </p:tgtEl>
                                        <p:attrNameLst>
                                          <p:attrName>style.visibility</p:attrName>
                                        </p:attrNameLst>
                                      </p:cBhvr>
                                      <p:to>
                                        <p:strVal val="visible"/>
                                      </p:to>
                                    </p:set>
                                    <p:animEffect transition="in" filter="wipe(left)">
                                      <p:cBhvr>
                                        <p:cTn id="42" dur="500"/>
                                        <p:tgtEl>
                                          <p:spTgt spid="30880"/>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30881"/>
                                        </p:tgtEl>
                                        <p:attrNameLst>
                                          <p:attrName>style.visibility</p:attrName>
                                        </p:attrNameLst>
                                      </p:cBhvr>
                                      <p:to>
                                        <p:strVal val="visible"/>
                                      </p:to>
                                    </p:set>
                                    <p:animEffect transition="in" filter="wipe(left)">
                                      <p:cBhvr>
                                        <p:cTn id="47" dur="500"/>
                                        <p:tgtEl>
                                          <p:spTgt spid="30881"/>
                                        </p:tgtEl>
                                      </p:cBhvr>
                                    </p:animEffect>
                                  </p:childTnLst>
                                </p:cTn>
                              </p:par>
                            </p:childTnLst>
                          </p:cTn>
                        </p:par>
                        <p:par>
                          <p:cTn id="48" fill="hold">
                            <p:stCondLst>
                              <p:cond delay="500"/>
                            </p:stCondLst>
                            <p:childTnLst>
                              <p:par>
                                <p:cTn id="49" presetID="22" presetClass="entr" presetSubtype="8" fill="hold" nodeType="afterEffect">
                                  <p:stCondLst>
                                    <p:cond delay="0"/>
                                  </p:stCondLst>
                                  <p:childTnLst>
                                    <p:set>
                                      <p:cBhvr>
                                        <p:cTn id="50" dur="1" fill="hold">
                                          <p:stCondLst>
                                            <p:cond delay="0"/>
                                          </p:stCondLst>
                                        </p:cTn>
                                        <p:tgtEl>
                                          <p:spTgt spid="30882"/>
                                        </p:tgtEl>
                                        <p:attrNameLst>
                                          <p:attrName>style.visibility</p:attrName>
                                        </p:attrNameLst>
                                      </p:cBhvr>
                                      <p:to>
                                        <p:strVal val="visible"/>
                                      </p:to>
                                    </p:set>
                                    <p:animEffect transition="in" filter="wipe(left)">
                                      <p:cBhvr>
                                        <p:cTn id="51" dur="500"/>
                                        <p:tgtEl>
                                          <p:spTgt spid="30882"/>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nodeType="clickEffect">
                                  <p:stCondLst>
                                    <p:cond delay="0"/>
                                  </p:stCondLst>
                                  <p:childTnLst>
                                    <p:set>
                                      <p:cBhvr>
                                        <p:cTn id="55" dur="1" fill="hold">
                                          <p:stCondLst>
                                            <p:cond delay="0"/>
                                          </p:stCondLst>
                                        </p:cTn>
                                        <p:tgtEl>
                                          <p:spTgt spid="30883"/>
                                        </p:tgtEl>
                                        <p:attrNameLst>
                                          <p:attrName>style.visibility</p:attrName>
                                        </p:attrNameLst>
                                      </p:cBhvr>
                                      <p:to>
                                        <p:strVal val="visible"/>
                                      </p:to>
                                    </p:set>
                                    <p:animEffect transition="in" filter="wipe(left)">
                                      <p:cBhvr>
                                        <p:cTn id="56" dur="500"/>
                                        <p:tgtEl>
                                          <p:spTgt spid="30883"/>
                                        </p:tgtEl>
                                      </p:cBhvr>
                                    </p:animEffect>
                                  </p:childTnLst>
                                </p:cTn>
                              </p:par>
                            </p:childTnLst>
                          </p:cTn>
                        </p:par>
                        <p:par>
                          <p:cTn id="57" fill="hold">
                            <p:stCondLst>
                              <p:cond delay="500"/>
                            </p:stCondLst>
                            <p:childTnLst>
                              <p:par>
                                <p:cTn id="58" presetID="22" presetClass="entr" presetSubtype="8" fill="hold" nodeType="afterEffect">
                                  <p:stCondLst>
                                    <p:cond delay="0"/>
                                  </p:stCondLst>
                                  <p:childTnLst>
                                    <p:set>
                                      <p:cBhvr>
                                        <p:cTn id="59" dur="1" fill="hold">
                                          <p:stCondLst>
                                            <p:cond delay="0"/>
                                          </p:stCondLst>
                                        </p:cTn>
                                        <p:tgtEl>
                                          <p:spTgt spid="30884"/>
                                        </p:tgtEl>
                                        <p:attrNameLst>
                                          <p:attrName>style.visibility</p:attrName>
                                        </p:attrNameLst>
                                      </p:cBhvr>
                                      <p:to>
                                        <p:strVal val="visible"/>
                                      </p:to>
                                    </p:set>
                                    <p:animEffect transition="in" filter="wipe(left)">
                                      <p:cBhvr>
                                        <p:cTn id="60" dur="500"/>
                                        <p:tgtEl>
                                          <p:spTgt spid="30884"/>
                                        </p:tgtEl>
                                      </p:cBhvr>
                                    </p:animEffect>
                                  </p:childTnLst>
                                </p:cTn>
                              </p:par>
                            </p:childTnLst>
                          </p:cTn>
                        </p:par>
                      </p:childTnLst>
                    </p:cTn>
                  </p:par>
                  <p:par>
                    <p:cTn id="61" fill="hold">
                      <p:stCondLst>
                        <p:cond delay="indefinite"/>
                      </p:stCondLst>
                      <p:childTnLst>
                        <p:par>
                          <p:cTn id="62" fill="hold">
                            <p:stCondLst>
                              <p:cond delay="0"/>
                            </p:stCondLst>
                            <p:childTnLst>
                              <p:par>
                                <p:cTn id="63" presetID="9" presetClass="exit" presetSubtype="0" fill="hold" grpId="1" nodeType="clickEffect">
                                  <p:stCondLst>
                                    <p:cond delay="0"/>
                                  </p:stCondLst>
                                  <p:childTnLst>
                                    <p:animEffect transition="out" filter="dissolve">
                                      <p:cBhvr>
                                        <p:cTn id="64" dur="500"/>
                                        <p:tgtEl>
                                          <p:spTgt spid="30872"/>
                                        </p:tgtEl>
                                      </p:cBhvr>
                                    </p:animEffect>
                                    <p:set>
                                      <p:cBhvr>
                                        <p:cTn id="65" dur="1" fill="hold">
                                          <p:stCondLst>
                                            <p:cond delay="499"/>
                                          </p:stCondLst>
                                        </p:cTn>
                                        <p:tgtEl>
                                          <p:spTgt spid="30872"/>
                                        </p:tgtEl>
                                        <p:attrNameLst>
                                          <p:attrName>style.visibility</p:attrName>
                                        </p:attrNameLst>
                                      </p:cBhvr>
                                      <p:to>
                                        <p:strVal val="hidden"/>
                                      </p:to>
                                    </p:set>
                                  </p:childTnLst>
                                </p:cTn>
                              </p:par>
                              <p:par>
                                <p:cTn id="66" presetID="9" presetClass="exit" presetSubtype="0" fill="hold" nodeType="withEffect">
                                  <p:stCondLst>
                                    <p:cond delay="0"/>
                                  </p:stCondLst>
                                  <p:childTnLst>
                                    <p:animEffect transition="out" filter="dissolve">
                                      <p:cBhvr>
                                        <p:cTn id="67" dur="500"/>
                                        <p:tgtEl>
                                          <p:spTgt spid="30874"/>
                                        </p:tgtEl>
                                      </p:cBhvr>
                                    </p:animEffect>
                                    <p:set>
                                      <p:cBhvr>
                                        <p:cTn id="68" dur="1" fill="hold">
                                          <p:stCondLst>
                                            <p:cond delay="499"/>
                                          </p:stCondLst>
                                        </p:cTn>
                                        <p:tgtEl>
                                          <p:spTgt spid="30874"/>
                                        </p:tgtEl>
                                        <p:attrNameLst>
                                          <p:attrName>style.visibility</p:attrName>
                                        </p:attrNameLst>
                                      </p:cBhvr>
                                      <p:to>
                                        <p:strVal val="hidden"/>
                                      </p:to>
                                    </p:set>
                                  </p:childTnLst>
                                </p:cTn>
                              </p:par>
                              <p:par>
                                <p:cTn id="69" presetID="9" presetClass="exit" presetSubtype="0" fill="hold" grpId="1" nodeType="withEffect">
                                  <p:stCondLst>
                                    <p:cond delay="0"/>
                                  </p:stCondLst>
                                  <p:childTnLst>
                                    <p:animEffect transition="out" filter="dissolve">
                                      <p:cBhvr>
                                        <p:cTn id="70" dur="500"/>
                                        <p:tgtEl>
                                          <p:spTgt spid="30875"/>
                                        </p:tgtEl>
                                      </p:cBhvr>
                                    </p:animEffect>
                                    <p:set>
                                      <p:cBhvr>
                                        <p:cTn id="71" dur="1" fill="hold">
                                          <p:stCondLst>
                                            <p:cond delay="499"/>
                                          </p:stCondLst>
                                        </p:cTn>
                                        <p:tgtEl>
                                          <p:spTgt spid="30875"/>
                                        </p:tgtEl>
                                        <p:attrNameLst>
                                          <p:attrName>style.visibility</p:attrName>
                                        </p:attrNameLst>
                                      </p:cBhvr>
                                      <p:to>
                                        <p:strVal val="hidden"/>
                                      </p:to>
                                    </p:set>
                                  </p:childTnLst>
                                </p:cTn>
                              </p:par>
                              <p:par>
                                <p:cTn id="72" presetID="9" presetClass="exit" presetSubtype="0" fill="hold" nodeType="withEffect">
                                  <p:stCondLst>
                                    <p:cond delay="0"/>
                                  </p:stCondLst>
                                  <p:childTnLst>
                                    <p:animEffect transition="out" filter="dissolve">
                                      <p:cBhvr>
                                        <p:cTn id="73" dur="500"/>
                                        <p:tgtEl>
                                          <p:spTgt spid="30877"/>
                                        </p:tgtEl>
                                      </p:cBhvr>
                                    </p:animEffect>
                                    <p:set>
                                      <p:cBhvr>
                                        <p:cTn id="74" dur="1" fill="hold">
                                          <p:stCondLst>
                                            <p:cond delay="499"/>
                                          </p:stCondLst>
                                        </p:cTn>
                                        <p:tgtEl>
                                          <p:spTgt spid="30877"/>
                                        </p:tgtEl>
                                        <p:attrNameLst>
                                          <p:attrName>style.visibility</p:attrName>
                                        </p:attrNameLst>
                                      </p:cBhvr>
                                      <p:to>
                                        <p:strVal val="hidden"/>
                                      </p:to>
                                    </p:set>
                                  </p:childTnLst>
                                </p:cTn>
                              </p:par>
                              <p:par>
                                <p:cTn id="75" presetID="9" presetClass="exit" presetSubtype="0" fill="hold" grpId="1" nodeType="withEffect">
                                  <p:stCondLst>
                                    <p:cond delay="0"/>
                                  </p:stCondLst>
                                  <p:childTnLst>
                                    <p:animEffect transition="out" filter="dissolve">
                                      <p:cBhvr>
                                        <p:cTn id="76" dur="500"/>
                                        <p:tgtEl>
                                          <p:spTgt spid="30876"/>
                                        </p:tgtEl>
                                      </p:cBhvr>
                                    </p:animEffect>
                                    <p:set>
                                      <p:cBhvr>
                                        <p:cTn id="77" dur="1" fill="hold">
                                          <p:stCondLst>
                                            <p:cond delay="499"/>
                                          </p:stCondLst>
                                        </p:cTn>
                                        <p:tgtEl>
                                          <p:spTgt spid="30876"/>
                                        </p:tgtEl>
                                        <p:attrNameLst>
                                          <p:attrName>style.visibility</p:attrName>
                                        </p:attrNameLst>
                                      </p:cBhvr>
                                      <p:to>
                                        <p:strVal val="hidden"/>
                                      </p:to>
                                    </p:set>
                                  </p:childTnLst>
                                </p:cTn>
                              </p:par>
                              <p:par>
                                <p:cTn id="78" presetID="9" presetClass="exit" presetSubtype="0" fill="hold" nodeType="withEffect">
                                  <p:stCondLst>
                                    <p:cond delay="0"/>
                                  </p:stCondLst>
                                  <p:childTnLst>
                                    <p:animEffect transition="out" filter="dissolve">
                                      <p:cBhvr>
                                        <p:cTn id="79" dur="500"/>
                                        <p:tgtEl>
                                          <p:spTgt spid="30878"/>
                                        </p:tgtEl>
                                      </p:cBhvr>
                                    </p:animEffect>
                                    <p:set>
                                      <p:cBhvr>
                                        <p:cTn id="80" dur="1" fill="hold">
                                          <p:stCondLst>
                                            <p:cond delay="499"/>
                                          </p:stCondLst>
                                        </p:cTn>
                                        <p:tgtEl>
                                          <p:spTgt spid="30878"/>
                                        </p:tgtEl>
                                        <p:attrNameLst>
                                          <p:attrName>style.visibility</p:attrName>
                                        </p:attrNameLst>
                                      </p:cBhvr>
                                      <p:to>
                                        <p:strVal val="hidden"/>
                                      </p:to>
                                    </p:set>
                                  </p:childTnLst>
                                </p:cTn>
                              </p:par>
                              <p:par>
                                <p:cTn id="81" presetID="9" presetClass="exit" presetSubtype="0" fill="hold" grpId="1" nodeType="withEffect">
                                  <p:stCondLst>
                                    <p:cond delay="0"/>
                                  </p:stCondLst>
                                  <p:childTnLst>
                                    <p:animEffect transition="out" filter="dissolve">
                                      <p:cBhvr>
                                        <p:cTn id="82" dur="500"/>
                                        <p:tgtEl>
                                          <p:spTgt spid="30879"/>
                                        </p:tgtEl>
                                      </p:cBhvr>
                                    </p:animEffect>
                                    <p:set>
                                      <p:cBhvr>
                                        <p:cTn id="83" dur="1" fill="hold">
                                          <p:stCondLst>
                                            <p:cond delay="499"/>
                                          </p:stCondLst>
                                        </p:cTn>
                                        <p:tgtEl>
                                          <p:spTgt spid="30879"/>
                                        </p:tgtEl>
                                        <p:attrNameLst>
                                          <p:attrName>style.visibility</p:attrName>
                                        </p:attrNameLst>
                                      </p:cBhvr>
                                      <p:to>
                                        <p:strVal val="hidden"/>
                                      </p:to>
                                    </p:set>
                                  </p:childTnLst>
                                </p:cTn>
                              </p:par>
                              <p:par>
                                <p:cTn id="84" presetID="9" presetClass="exit" presetSubtype="0" fill="hold" grpId="1" nodeType="withEffect">
                                  <p:stCondLst>
                                    <p:cond delay="0"/>
                                  </p:stCondLst>
                                  <p:childTnLst>
                                    <p:animEffect transition="out" filter="dissolve">
                                      <p:cBhvr>
                                        <p:cTn id="85" dur="500"/>
                                        <p:tgtEl>
                                          <p:spTgt spid="30880"/>
                                        </p:tgtEl>
                                      </p:cBhvr>
                                    </p:animEffect>
                                    <p:set>
                                      <p:cBhvr>
                                        <p:cTn id="86" dur="1" fill="hold">
                                          <p:stCondLst>
                                            <p:cond delay="499"/>
                                          </p:stCondLst>
                                        </p:cTn>
                                        <p:tgtEl>
                                          <p:spTgt spid="30880"/>
                                        </p:tgtEl>
                                        <p:attrNameLst>
                                          <p:attrName>style.visibility</p:attrName>
                                        </p:attrNameLst>
                                      </p:cBhvr>
                                      <p:to>
                                        <p:strVal val="hidden"/>
                                      </p:to>
                                    </p:set>
                                  </p:childTnLst>
                                </p:cTn>
                              </p:par>
                              <p:par>
                                <p:cTn id="87" presetID="9" presetClass="exit" presetSubtype="0" fill="hold" nodeType="withEffect">
                                  <p:stCondLst>
                                    <p:cond delay="0"/>
                                  </p:stCondLst>
                                  <p:childTnLst>
                                    <p:animEffect transition="out" filter="dissolve">
                                      <p:cBhvr>
                                        <p:cTn id="88" dur="500"/>
                                        <p:tgtEl>
                                          <p:spTgt spid="30881"/>
                                        </p:tgtEl>
                                      </p:cBhvr>
                                    </p:animEffect>
                                    <p:set>
                                      <p:cBhvr>
                                        <p:cTn id="89" dur="1" fill="hold">
                                          <p:stCondLst>
                                            <p:cond delay="499"/>
                                          </p:stCondLst>
                                        </p:cTn>
                                        <p:tgtEl>
                                          <p:spTgt spid="30881"/>
                                        </p:tgtEl>
                                        <p:attrNameLst>
                                          <p:attrName>style.visibility</p:attrName>
                                        </p:attrNameLst>
                                      </p:cBhvr>
                                      <p:to>
                                        <p:strVal val="hidden"/>
                                      </p:to>
                                    </p:set>
                                  </p:childTnLst>
                                </p:cTn>
                              </p:par>
                              <p:par>
                                <p:cTn id="90" presetID="9" presetClass="exit" presetSubtype="0" fill="hold" nodeType="withEffect">
                                  <p:stCondLst>
                                    <p:cond delay="0"/>
                                  </p:stCondLst>
                                  <p:childTnLst>
                                    <p:animEffect transition="out" filter="dissolve">
                                      <p:cBhvr>
                                        <p:cTn id="91" dur="500"/>
                                        <p:tgtEl>
                                          <p:spTgt spid="30882"/>
                                        </p:tgtEl>
                                      </p:cBhvr>
                                    </p:animEffect>
                                    <p:set>
                                      <p:cBhvr>
                                        <p:cTn id="92" dur="1" fill="hold">
                                          <p:stCondLst>
                                            <p:cond delay="499"/>
                                          </p:stCondLst>
                                        </p:cTn>
                                        <p:tgtEl>
                                          <p:spTgt spid="30882"/>
                                        </p:tgtEl>
                                        <p:attrNameLst>
                                          <p:attrName>style.visibility</p:attrName>
                                        </p:attrNameLst>
                                      </p:cBhvr>
                                      <p:to>
                                        <p:strVal val="hidden"/>
                                      </p:to>
                                    </p:set>
                                  </p:childTnLst>
                                </p:cTn>
                              </p:par>
                              <p:par>
                                <p:cTn id="93" presetID="9" presetClass="exit" presetSubtype="0" fill="hold" nodeType="withEffect">
                                  <p:stCondLst>
                                    <p:cond delay="0"/>
                                  </p:stCondLst>
                                  <p:childTnLst>
                                    <p:animEffect transition="out" filter="dissolve">
                                      <p:cBhvr>
                                        <p:cTn id="94" dur="500"/>
                                        <p:tgtEl>
                                          <p:spTgt spid="30883"/>
                                        </p:tgtEl>
                                      </p:cBhvr>
                                    </p:animEffect>
                                    <p:set>
                                      <p:cBhvr>
                                        <p:cTn id="95" dur="1" fill="hold">
                                          <p:stCondLst>
                                            <p:cond delay="499"/>
                                          </p:stCondLst>
                                        </p:cTn>
                                        <p:tgtEl>
                                          <p:spTgt spid="30883"/>
                                        </p:tgtEl>
                                        <p:attrNameLst>
                                          <p:attrName>style.visibility</p:attrName>
                                        </p:attrNameLst>
                                      </p:cBhvr>
                                      <p:to>
                                        <p:strVal val="hidden"/>
                                      </p:to>
                                    </p:set>
                                  </p:childTnLst>
                                </p:cTn>
                              </p:par>
                              <p:par>
                                <p:cTn id="96" presetID="9" presetClass="exit" presetSubtype="0" fill="hold" nodeType="withEffect">
                                  <p:stCondLst>
                                    <p:cond delay="0"/>
                                  </p:stCondLst>
                                  <p:childTnLst>
                                    <p:animEffect transition="out" filter="dissolve">
                                      <p:cBhvr>
                                        <p:cTn id="97" dur="500"/>
                                        <p:tgtEl>
                                          <p:spTgt spid="30884"/>
                                        </p:tgtEl>
                                      </p:cBhvr>
                                    </p:animEffect>
                                    <p:set>
                                      <p:cBhvr>
                                        <p:cTn id="98" dur="1" fill="hold">
                                          <p:stCondLst>
                                            <p:cond delay="499"/>
                                          </p:stCondLst>
                                        </p:cTn>
                                        <p:tgtEl>
                                          <p:spTgt spid="30884"/>
                                        </p:tgtEl>
                                        <p:attrNameLst>
                                          <p:attrName>style.visibility</p:attrName>
                                        </p:attrNameLst>
                                      </p:cBhvr>
                                      <p:to>
                                        <p:strVal val="hidden"/>
                                      </p:to>
                                    </p:set>
                                  </p:childTnLst>
                                </p:cTn>
                              </p:par>
                            </p:childTnLst>
                          </p:cTn>
                        </p:par>
                        <p:par>
                          <p:cTn id="99" fill="hold">
                            <p:stCondLst>
                              <p:cond delay="500"/>
                            </p:stCondLst>
                            <p:childTnLst>
                              <p:par>
                                <p:cTn id="100" presetID="22" presetClass="entr" presetSubtype="8" fill="hold" nodeType="afterEffect">
                                  <p:stCondLst>
                                    <p:cond delay="0"/>
                                  </p:stCondLst>
                                  <p:childTnLst>
                                    <p:set>
                                      <p:cBhvr>
                                        <p:cTn id="101" dur="1" fill="hold">
                                          <p:stCondLst>
                                            <p:cond delay="0"/>
                                          </p:stCondLst>
                                        </p:cTn>
                                        <p:tgtEl>
                                          <p:spTgt spid="30885"/>
                                        </p:tgtEl>
                                        <p:attrNameLst>
                                          <p:attrName>style.visibility</p:attrName>
                                        </p:attrNameLst>
                                      </p:cBhvr>
                                      <p:to>
                                        <p:strVal val="visible"/>
                                      </p:to>
                                    </p:set>
                                    <p:animEffect transition="in" filter="wipe(left)">
                                      <p:cBhvr>
                                        <p:cTn id="102" dur="500"/>
                                        <p:tgtEl>
                                          <p:spTgt spid="30885"/>
                                        </p:tgtEl>
                                      </p:cBhvr>
                                    </p:animEffect>
                                  </p:childTnLst>
                                </p:cTn>
                              </p:par>
                            </p:childTnLst>
                          </p:cTn>
                        </p:par>
                      </p:childTnLst>
                    </p:cTn>
                  </p:par>
                  <p:par>
                    <p:cTn id="103" fill="hold">
                      <p:stCondLst>
                        <p:cond delay="indefinite"/>
                      </p:stCondLst>
                      <p:childTnLst>
                        <p:par>
                          <p:cTn id="104" fill="hold">
                            <p:stCondLst>
                              <p:cond delay="0"/>
                            </p:stCondLst>
                            <p:childTnLst>
                              <p:par>
                                <p:cTn id="105" presetID="22" presetClass="entr" presetSubtype="8" fill="hold" grpId="0" nodeType="clickEffect">
                                  <p:stCondLst>
                                    <p:cond delay="0"/>
                                  </p:stCondLst>
                                  <p:childTnLst>
                                    <p:set>
                                      <p:cBhvr>
                                        <p:cTn id="106" dur="1" fill="hold">
                                          <p:stCondLst>
                                            <p:cond delay="0"/>
                                          </p:stCondLst>
                                        </p:cTn>
                                        <p:tgtEl>
                                          <p:spTgt spid="30886"/>
                                        </p:tgtEl>
                                        <p:attrNameLst>
                                          <p:attrName>style.visibility</p:attrName>
                                        </p:attrNameLst>
                                      </p:cBhvr>
                                      <p:to>
                                        <p:strVal val="visible"/>
                                      </p:to>
                                    </p:set>
                                    <p:animEffect transition="in" filter="wipe(left)">
                                      <p:cBhvr>
                                        <p:cTn id="107" dur="500"/>
                                        <p:tgtEl>
                                          <p:spTgt spid="30886"/>
                                        </p:tgtEl>
                                      </p:cBhvr>
                                    </p:animEffect>
                                  </p:childTnLst>
                                </p:cTn>
                              </p:par>
                            </p:childTnLst>
                          </p:cTn>
                        </p:par>
                      </p:childTnLst>
                    </p:cTn>
                  </p:par>
                  <p:par>
                    <p:cTn id="108" fill="hold">
                      <p:stCondLst>
                        <p:cond delay="indefinite"/>
                      </p:stCondLst>
                      <p:childTnLst>
                        <p:par>
                          <p:cTn id="109" fill="hold">
                            <p:stCondLst>
                              <p:cond delay="0"/>
                            </p:stCondLst>
                            <p:childTnLst>
                              <p:par>
                                <p:cTn id="110" presetID="22" presetClass="entr" presetSubtype="8" fill="hold" nodeType="clickEffect">
                                  <p:stCondLst>
                                    <p:cond delay="0"/>
                                  </p:stCondLst>
                                  <p:childTnLst>
                                    <p:set>
                                      <p:cBhvr>
                                        <p:cTn id="111" dur="1" fill="hold">
                                          <p:stCondLst>
                                            <p:cond delay="0"/>
                                          </p:stCondLst>
                                        </p:cTn>
                                        <p:tgtEl>
                                          <p:spTgt spid="30887"/>
                                        </p:tgtEl>
                                        <p:attrNameLst>
                                          <p:attrName>style.visibility</p:attrName>
                                        </p:attrNameLst>
                                      </p:cBhvr>
                                      <p:to>
                                        <p:strVal val="visible"/>
                                      </p:to>
                                    </p:set>
                                    <p:animEffect transition="in" filter="wipe(left)">
                                      <p:cBhvr>
                                        <p:cTn id="112" dur="500"/>
                                        <p:tgtEl>
                                          <p:spTgt spid="30887"/>
                                        </p:tgtEl>
                                      </p:cBhvr>
                                    </p:animEffect>
                                  </p:childTnLst>
                                </p:cTn>
                              </p:par>
                            </p:childTnLst>
                          </p:cTn>
                        </p:par>
                        <p:par>
                          <p:cTn id="113" fill="hold">
                            <p:stCondLst>
                              <p:cond delay="500"/>
                            </p:stCondLst>
                            <p:childTnLst>
                              <p:par>
                                <p:cTn id="114" presetID="22" presetClass="entr" presetSubtype="8" fill="hold" nodeType="afterEffect">
                                  <p:stCondLst>
                                    <p:cond delay="0"/>
                                  </p:stCondLst>
                                  <p:childTnLst>
                                    <p:set>
                                      <p:cBhvr>
                                        <p:cTn id="115" dur="1" fill="hold">
                                          <p:stCondLst>
                                            <p:cond delay="0"/>
                                          </p:stCondLst>
                                        </p:cTn>
                                        <p:tgtEl>
                                          <p:spTgt spid="30888"/>
                                        </p:tgtEl>
                                        <p:attrNameLst>
                                          <p:attrName>style.visibility</p:attrName>
                                        </p:attrNameLst>
                                      </p:cBhvr>
                                      <p:to>
                                        <p:strVal val="visible"/>
                                      </p:to>
                                    </p:set>
                                    <p:animEffect transition="in" filter="wipe(left)">
                                      <p:cBhvr>
                                        <p:cTn id="116" dur="500"/>
                                        <p:tgtEl>
                                          <p:spTgt spid="30888"/>
                                        </p:tgtEl>
                                      </p:cBhvr>
                                    </p:animEffect>
                                  </p:childTnLst>
                                </p:cTn>
                              </p:par>
                            </p:childTnLst>
                          </p:cTn>
                        </p:par>
                        <p:par>
                          <p:cTn id="117" fill="hold">
                            <p:stCondLst>
                              <p:cond delay="1000"/>
                            </p:stCondLst>
                            <p:childTnLst>
                              <p:par>
                                <p:cTn id="118" presetID="22" presetClass="entr" presetSubtype="8" fill="hold" nodeType="afterEffect">
                                  <p:stCondLst>
                                    <p:cond delay="0"/>
                                  </p:stCondLst>
                                  <p:childTnLst>
                                    <p:set>
                                      <p:cBhvr>
                                        <p:cTn id="119" dur="1" fill="hold">
                                          <p:stCondLst>
                                            <p:cond delay="0"/>
                                          </p:stCondLst>
                                        </p:cTn>
                                        <p:tgtEl>
                                          <p:spTgt spid="30889"/>
                                        </p:tgtEl>
                                        <p:attrNameLst>
                                          <p:attrName>style.visibility</p:attrName>
                                        </p:attrNameLst>
                                      </p:cBhvr>
                                      <p:to>
                                        <p:strVal val="visible"/>
                                      </p:to>
                                    </p:set>
                                    <p:animEffect transition="in" filter="wipe(left)">
                                      <p:cBhvr>
                                        <p:cTn id="120" dur="500"/>
                                        <p:tgtEl>
                                          <p:spTgt spid="30889"/>
                                        </p:tgtEl>
                                      </p:cBhvr>
                                    </p:animEffect>
                                  </p:childTnLst>
                                </p:cTn>
                              </p:par>
                            </p:childTnLst>
                          </p:cTn>
                        </p:par>
                      </p:childTnLst>
                    </p:cTn>
                  </p:par>
                  <p:par>
                    <p:cTn id="121" fill="hold">
                      <p:stCondLst>
                        <p:cond delay="indefinite"/>
                      </p:stCondLst>
                      <p:childTnLst>
                        <p:par>
                          <p:cTn id="122" fill="hold">
                            <p:stCondLst>
                              <p:cond delay="0"/>
                            </p:stCondLst>
                            <p:childTnLst>
                              <p:par>
                                <p:cTn id="123" presetID="22" presetClass="entr" presetSubtype="8" fill="hold" nodeType="clickEffect">
                                  <p:stCondLst>
                                    <p:cond delay="0"/>
                                  </p:stCondLst>
                                  <p:childTnLst>
                                    <p:set>
                                      <p:cBhvr>
                                        <p:cTn id="124" dur="1" fill="hold">
                                          <p:stCondLst>
                                            <p:cond delay="0"/>
                                          </p:stCondLst>
                                        </p:cTn>
                                        <p:tgtEl>
                                          <p:spTgt spid="30890"/>
                                        </p:tgtEl>
                                        <p:attrNameLst>
                                          <p:attrName>style.visibility</p:attrName>
                                        </p:attrNameLst>
                                      </p:cBhvr>
                                      <p:to>
                                        <p:strVal val="visible"/>
                                      </p:to>
                                    </p:set>
                                    <p:animEffect transition="in" filter="wipe(left)">
                                      <p:cBhvr>
                                        <p:cTn id="125" dur="500"/>
                                        <p:tgtEl>
                                          <p:spTgt spid="308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870" grpId="0"/>
      <p:bldP spid="30872" grpId="0"/>
      <p:bldP spid="30872" grpId="1"/>
      <p:bldP spid="30875" grpId="0"/>
      <p:bldP spid="30875" grpId="1"/>
      <p:bldP spid="30876" grpId="0"/>
      <p:bldP spid="30876" grpId="1"/>
      <p:bldP spid="30879" grpId="0" bldLvl="0" animBg="1"/>
      <p:bldP spid="30879" grpId="1" bldLvl="0" animBg="1"/>
      <p:bldP spid="30880" grpId="0"/>
      <p:bldP spid="30880" grpId="1"/>
      <p:bldP spid="30886"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4" name="Text Box 4"/>
          <p:cNvSpPr txBox="1">
            <a:spLocks noChangeArrowheads="1"/>
          </p:cNvSpPr>
          <p:nvPr/>
        </p:nvSpPr>
        <p:spPr bwMode="auto">
          <a:xfrm>
            <a:off x="1221740" y="693420"/>
            <a:ext cx="9124315" cy="5835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just" defTabSz="914400" rtl="0" eaLnBrk="1" fontAlgn="base" latinLnBrk="0" hangingPunct="1">
              <a:lnSpc>
                <a:spcPct val="100000"/>
              </a:lnSpc>
              <a:spcBef>
                <a:spcPct val="0"/>
              </a:spcBef>
              <a:spcAft>
                <a:spcPct val="0"/>
              </a:spcAft>
              <a:buClrTx/>
              <a:buSzTx/>
              <a:buFontTx/>
              <a:buNone/>
              <a:defRPr/>
            </a:pPr>
            <a:r>
              <a:rPr kumimoji="1" lang="en-US" altLang="zh-CN" sz="3200" b="1" i="0" u="none" strike="noStrike" kern="1200" cap="none" spc="0" normalizeH="0" baseline="0" noProof="0">
                <a:ln>
                  <a:noFill/>
                </a:ln>
                <a:solidFill>
                  <a:schemeClr val="tx1"/>
                </a:solidFill>
                <a:effectLst/>
                <a:uLnTx/>
                <a:uFillTx/>
                <a:latin typeface="仿宋_GB2312" pitchFamily="49" charset="-122"/>
                <a:ea typeface="仿宋_GB2312" pitchFamily="49" charset="-122"/>
                <a:cs typeface="+mn-cs"/>
              </a:rPr>
              <a:t>3.5  </a:t>
            </a:r>
            <a:r>
              <a:rPr kumimoji="1" lang="zh-CN" altLang="en-US" sz="3200" b="1" i="0" u="none" strike="noStrike" kern="1200" cap="none" spc="0" normalizeH="0" baseline="0" noProof="0">
                <a:ln>
                  <a:noFill/>
                </a:ln>
                <a:solidFill>
                  <a:schemeClr val="tx1"/>
                </a:solidFill>
                <a:effectLst/>
                <a:uLnTx/>
                <a:uFillTx/>
                <a:latin typeface="仿宋_GB2312" pitchFamily="49" charset="-122"/>
                <a:ea typeface="仿宋_GB2312" pitchFamily="49" charset="-122"/>
                <a:cs typeface="+mn-cs"/>
              </a:rPr>
              <a:t>回路电流法 </a:t>
            </a:r>
            <a:r>
              <a:rPr kumimoji="1" lang="en-US" altLang="zh-CN" sz="3200" b="1" i="0" u="none" strike="noStrike" kern="1200" cap="none" spc="0" normalizeH="0" baseline="0" noProof="0">
                <a:ln>
                  <a:noFill/>
                </a:ln>
                <a:solidFill>
                  <a:schemeClr val="tx1"/>
                </a:solidFill>
                <a:effectLst/>
                <a:uLnTx/>
                <a:uFillTx/>
                <a:latin typeface="仿宋_GB2312" pitchFamily="49" charset="-122"/>
                <a:ea typeface="仿宋_GB2312" pitchFamily="49" charset="-122"/>
                <a:cs typeface="+mn-cs"/>
              </a:rPr>
              <a:t>(loop current method)</a:t>
            </a:r>
            <a:endParaRPr kumimoji="1" lang="en-US" altLang="zh-CN" sz="3200" b="1" i="0" u="none" strike="noStrike" kern="1200" cap="none" spc="0" normalizeH="0" baseline="0" noProof="0">
              <a:ln>
                <a:noFill/>
              </a:ln>
              <a:solidFill>
                <a:schemeClr val="tx1"/>
              </a:solidFill>
              <a:effectLst/>
              <a:uLnTx/>
              <a:uFillTx/>
              <a:latin typeface="仿宋_GB2312" pitchFamily="49" charset="-122"/>
              <a:ea typeface="仿宋_GB2312" pitchFamily="49" charset="-122"/>
              <a:cs typeface="+mn-cs"/>
            </a:endParaRPr>
          </a:p>
        </p:txBody>
      </p:sp>
      <p:sp>
        <p:nvSpPr>
          <p:cNvPr id="40965" name="Text Box 5"/>
          <p:cNvSpPr txBox="1">
            <a:spLocks noChangeArrowheads="1"/>
          </p:cNvSpPr>
          <p:nvPr/>
        </p:nvSpPr>
        <p:spPr bwMode="auto">
          <a:xfrm>
            <a:off x="1919288" y="2565400"/>
            <a:ext cx="1771650" cy="460375"/>
          </a:xfrm>
          <a:prstGeom prst="rect">
            <a:avLst/>
          </a:prstGeom>
          <a:noFill/>
          <a:ln w="38100">
            <a:solidFill>
              <a:srgbClr val="66FFFF"/>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Char char="l"/>
              <a:defRPr/>
            </a:pPr>
            <a:r>
              <a:rPr kumimoji="1" lang="zh-CN" altLang="en-US" sz="2400" b="1" i="0" u="none" strike="noStrike" kern="1200" cap="none" spc="0" normalizeH="0" baseline="0" noProof="0">
                <a:ln>
                  <a:noFill/>
                </a:ln>
                <a:solidFill>
                  <a:srgbClr val="FF0000"/>
                </a:solidFill>
                <a:effectLst/>
                <a:uLnTx/>
                <a:uFillTx/>
                <a:latin typeface="Times New Roman" panose="02020503050405090304" pitchFamily="18" charset="0"/>
                <a:ea typeface="仿宋_GB2312" pitchFamily="49" charset="-122"/>
                <a:cs typeface="+mn-cs"/>
              </a:rPr>
              <a:t>基本思想</a:t>
            </a:r>
            <a:endParaRPr kumimoji="1" lang="zh-CN" altLang="en-US" sz="2400" b="1" i="0" u="none" strike="noStrike" kern="1200" cap="none" spc="0" normalizeH="0" baseline="0" noProof="0">
              <a:ln>
                <a:noFill/>
              </a:ln>
              <a:solidFill>
                <a:srgbClr val="FF0000"/>
              </a:solidFill>
              <a:effectLst/>
              <a:uLnTx/>
              <a:uFillTx/>
              <a:latin typeface="Times New Roman" panose="02020503050405090304" pitchFamily="18" charset="0"/>
              <a:ea typeface="仿宋_GB2312" pitchFamily="49" charset="-122"/>
              <a:cs typeface="+mn-cs"/>
            </a:endParaRPr>
          </a:p>
        </p:txBody>
      </p:sp>
      <p:sp>
        <p:nvSpPr>
          <p:cNvPr id="40966" name="Text Box 6"/>
          <p:cNvSpPr txBox="1">
            <a:spLocks noChangeArrowheads="1"/>
          </p:cNvSpPr>
          <p:nvPr/>
        </p:nvSpPr>
        <p:spPr bwMode="auto">
          <a:xfrm>
            <a:off x="4008438" y="2492375"/>
            <a:ext cx="6337300" cy="14204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just" defTabSz="914400" rtl="0" eaLnBrk="1" fontAlgn="base" latinLnBrk="0" hangingPunct="1">
              <a:lnSpc>
                <a:spcPct val="120000"/>
              </a:lnSpc>
              <a:spcBef>
                <a:spcPct val="50000"/>
              </a:spcBef>
              <a:spcAft>
                <a:spcPct val="0"/>
              </a:spcAft>
              <a:buClrTx/>
              <a:buSzTx/>
              <a:buFontTx/>
              <a:buNone/>
              <a:defRPr/>
            </a:pPr>
            <a:r>
              <a:rPr kumimoji="1" lang="zh-CN" altLang="en-US" sz="2400" b="1" i="0" u="none" strike="noStrike" kern="1200" cap="none" spc="0" normalizeH="0" baseline="0" noProof="0">
                <a:ln>
                  <a:noFill/>
                </a:ln>
                <a:solidFill>
                  <a:srgbClr val="FF0000"/>
                </a:solidFill>
                <a:effectLst/>
                <a:uLnTx/>
                <a:uFillTx/>
                <a:latin typeface="仿宋_GB2312" pitchFamily="49" charset="-122"/>
                <a:ea typeface="仿宋_GB2312" pitchFamily="49" charset="-122"/>
                <a:cs typeface="+mn-cs"/>
              </a:rPr>
              <a:t>为减少未知量</a:t>
            </a:r>
            <a:r>
              <a:rPr kumimoji="1" lang="en-US" altLang="zh-CN" sz="2400" b="1" i="0" u="none" strike="noStrike" kern="1200" cap="none" spc="0" normalizeH="0" baseline="0" noProof="0">
                <a:ln>
                  <a:noFill/>
                </a:ln>
                <a:solidFill>
                  <a:srgbClr val="FF0000"/>
                </a:solidFill>
                <a:effectLst/>
                <a:uLnTx/>
                <a:uFillTx/>
                <a:latin typeface="仿宋_GB2312" pitchFamily="49" charset="-122"/>
                <a:ea typeface="仿宋_GB2312" pitchFamily="49" charset="-122"/>
                <a:cs typeface="+mn-cs"/>
              </a:rPr>
              <a:t>(</a:t>
            </a:r>
            <a:r>
              <a:rPr kumimoji="1" lang="zh-CN" altLang="en-US" sz="2400" b="1" i="0" u="none" strike="noStrike" kern="1200" cap="none" spc="0" normalizeH="0" baseline="0" noProof="0">
                <a:ln>
                  <a:noFill/>
                </a:ln>
                <a:solidFill>
                  <a:srgbClr val="FF0000"/>
                </a:solidFill>
                <a:effectLst/>
                <a:uLnTx/>
                <a:uFillTx/>
                <a:latin typeface="仿宋_GB2312" pitchFamily="49" charset="-122"/>
                <a:ea typeface="仿宋_GB2312" pitchFamily="49" charset="-122"/>
                <a:cs typeface="+mn-cs"/>
              </a:rPr>
              <a:t>方程</a:t>
            </a:r>
            <a:r>
              <a:rPr kumimoji="1" lang="en-US" altLang="zh-CN" sz="2400" b="1" i="0" u="none" strike="noStrike" kern="1200" cap="none" spc="0" normalizeH="0" baseline="0" noProof="0">
                <a:ln>
                  <a:noFill/>
                </a:ln>
                <a:solidFill>
                  <a:srgbClr val="FF0000"/>
                </a:solidFill>
                <a:effectLst/>
                <a:uLnTx/>
                <a:uFillTx/>
                <a:latin typeface="仿宋_GB2312" pitchFamily="49" charset="-122"/>
                <a:ea typeface="仿宋_GB2312" pitchFamily="49" charset="-122"/>
                <a:cs typeface="+mn-cs"/>
              </a:rPr>
              <a:t>)</a:t>
            </a:r>
            <a:r>
              <a:rPr kumimoji="1" lang="zh-CN" altLang="en-US" sz="2400" b="1" i="0" u="none" strike="noStrike" kern="1200" cap="none" spc="0" normalizeH="0" baseline="0" noProof="0">
                <a:ln>
                  <a:noFill/>
                </a:ln>
                <a:solidFill>
                  <a:srgbClr val="FF0000"/>
                </a:solidFill>
                <a:effectLst/>
                <a:uLnTx/>
                <a:uFillTx/>
                <a:latin typeface="仿宋_GB2312" pitchFamily="49" charset="-122"/>
                <a:ea typeface="仿宋_GB2312" pitchFamily="49" charset="-122"/>
                <a:cs typeface="+mn-cs"/>
              </a:rPr>
              <a:t>的个数，假想每个回路中有一个回路电流。各支路电流可用回路电流的线性组合表示。来求得电路的解。</a:t>
            </a:r>
            <a:endParaRPr kumimoji="1" lang="zh-CN" altLang="en-US" sz="2400" b="1" i="0" u="none" strike="noStrike" kern="1200" cap="none" spc="0" normalizeH="0" baseline="0" noProof="0">
              <a:ln>
                <a:noFill/>
              </a:ln>
              <a:solidFill>
                <a:srgbClr val="FF0000"/>
              </a:solidFill>
              <a:effectLst/>
              <a:uLnTx/>
              <a:uFillTx/>
              <a:latin typeface="仿宋_GB2312" pitchFamily="49" charset="-122"/>
              <a:ea typeface="仿宋_GB2312" pitchFamily="49" charset="-122"/>
              <a:cs typeface="+mn-cs"/>
            </a:endParaRPr>
          </a:p>
        </p:txBody>
      </p:sp>
      <p:sp>
        <p:nvSpPr>
          <p:cNvPr id="41010" name="Text Box 50"/>
          <p:cNvSpPr txBox="1">
            <a:spLocks noChangeArrowheads="1"/>
          </p:cNvSpPr>
          <p:nvPr/>
        </p:nvSpPr>
        <p:spPr bwMode="auto">
          <a:xfrm>
            <a:off x="1919288" y="1341438"/>
            <a:ext cx="2520950" cy="521970"/>
          </a:xfrm>
          <a:prstGeom prst="rect">
            <a:avLst/>
          </a:prstGeom>
          <a:solidFill>
            <a:srgbClr val="FF0000"/>
          </a:solidFill>
          <a:ln>
            <a:noFill/>
          </a:ln>
          <a:extLst>
            <a:ext uri="{91240B29-F687-4F45-9708-019B960494DF}">
              <a14:hiddenLine xmlns:a14="http://schemas.microsoft.com/office/drawing/2010/main" w="9525">
                <a:solidFill>
                  <a:schemeClr val="tx1"/>
                </a:solidFill>
                <a:miter lim="800000"/>
                <a:headEnd/>
                <a:tailEnd/>
              </a14:hiddenLine>
            </a:ext>
          </a:extLst>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1" lang="en-US" altLang="zh-CN" sz="2800" b="1" i="0" u="none" strike="noStrike" kern="1200" cap="none" spc="0" normalizeH="0" baseline="0" noProof="0">
                <a:ln>
                  <a:noFill/>
                </a:ln>
                <a:solidFill>
                  <a:srgbClr val="000000"/>
                </a:solidFill>
                <a:effectLst/>
                <a:uLnTx/>
                <a:uFillTx/>
                <a:latin typeface="仿宋_GB2312" pitchFamily="49" charset="-122"/>
                <a:ea typeface="仿宋_GB2312" pitchFamily="49" charset="-122"/>
                <a:cs typeface="+mn-cs"/>
              </a:rPr>
              <a:t>1.</a:t>
            </a:r>
            <a:r>
              <a:rPr kumimoji="1" lang="zh-CN" altLang="en-US" sz="2800" b="1" i="0" u="none" strike="noStrike" kern="1200" cap="none" spc="0" normalizeH="0" baseline="0" noProof="0">
                <a:ln>
                  <a:noFill/>
                </a:ln>
                <a:solidFill>
                  <a:srgbClr val="000000"/>
                </a:solidFill>
                <a:effectLst/>
                <a:uLnTx/>
                <a:uFillTx/>
                <a:latin typeface="仿宋_GB2312" pitchFamily="49" charset="-122"/>
                <a:ea typeface="仿宋_GB2312" pitchFamily="49" charset="-122"/>
                <a:cs typeface="+mn-cs"/>
              </a:rPr>
              <a:t>回路电流法</a:t>
            </a:r>
            <a:endParaRPr kumimoji="1" lang="zh-CN" altLang="en-US" sz="2800" b="1" i="0" u="none" strike="noStrike" kern="1200" cap="none" spc="0" normalizeH="0" baseline="0" noProof="0">
              <a:ln>
                <a:noFill/>
              </a:ln>
              <a:solidFill>
                <a:srgbClr val="000000"/>
              </a:solidFill>
              <a:effectLst/>
              <a:uLnTx/>
              <a:uFillTx/>
              <a:latin typeface="仿宋_GB2312" pitchFamily="49" charset="-122"/>
              <a:ea typeface="仿宋_GB2312" pitchFamily="49" charset="-122"/>
              <a:cs typeface="+mn-cs"/>
            </a:endParaRPr>
          </a:p>
        </p:txBody>
      </p:sp>
      <p:sp>
        <p:nvSpPr>
          <p:cNvPr id="41011" name="Text Box 51"/>
          <p:cNvSpPr txBox="1">
            <a:spLocks noChangeArrowheads="1"/>
          </p:cNvSpPr>
          <p:nvPr/>
        </p:nvSpPr>
        <p:spPr bwMode="auto">
          <a:xfrm>
            <a:off x="5232400" y="1341438"/>
            <a:ext cx="5435600" cy="11988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1809750" indent="-1809750">
              <a:defRPr>
                <a:solidFill>
                  <a:schemeClr val="tx1"/>
                </a:solidFill>
                <a:latin typeface="Arial" panose="020B0604020202090204" pitchFamily="34" charset="0"/>
                <a:ea typeface="宋体" pitchFamily="2" charset="-122"/>
              </a:defRPr>
            </a:lvl1pPr>
            <a:lvl2pPr marL="2095500">
              <a:defRPr>
                <a:solidFill>
                  <a:schemeClr val="tx1"/>
                </a:solidFill>
                <a:latin typeface="Arial" panose="020B0604020202090204" pitchFamily="34" charset="0"/>
                <a:ea typeface="宋体" pitchFamily="2" charset="-122"/>
              </a:defRPr>
            </a:lvl2pPr>
            <a:lvl3pPr marL="2286000">
              <a:defRPr>
                <a:solidFill>
                  <a:schemeClr val="tx1"/>
                </a:solidFill>
                <a:latin typeface="Arial" panose="020B0604020202090204" pitchFamily="34" charset="0"/>
                <a:ea typeface="宋体" pitchFamily="2" charset="-122"/>
              </a:defRPr>
            </a:lvl3pPr>
            <a:lvl4pPr marL="2476500">
              <a:defRPr>
                <a:solidFill>
                  <a:schemeClr val="tx1"/>
                </a:solidFill>
                <a:latin typeface="Arial" panose="020B0604020202090204" pitchFamily="34" charset="0"/>
                <a:ea typeface="宋体" pitchFamily="2" charset="-122"/>
              </a:defRPr>
            </a:lvl4pPr>
            <a:lvl5pPr marL="2667000">
              <a:defRPr>
                <a:solidFill>
                  <a:schemeClr val="tx1"/>
                </a:solidFill>
                <a:latin typeface="Arial" panose="020B0604020202090204" pitchFamily="34" charset="0"/>
                <a:ea typeface="宋体" pitchFamily="2" charset="-122"/>
              </a:defRPr>
            </a:lvl5pPr>
            <a:lvl6pPr marL="3124200" fontAlgn="base">
              <a:spcBef>
                <a:spcPct val="0"/>
              </a:spcBef>
              <a:spcAft>
                <a:spcPct val="0"/>
              </a:spcAft>
              <a:defRPr>
                <a:solidFill>
                  <a:schemeClr val="tx1"/>
                </a:solidFill>
                <a:latin typeface="Arial" panose="020B0604020202090204" pitchFamily="34" charset="0"/>
                <a:ea typeface="宋体" pitchFamily="2" charset="-122"/>
              </a:defRPr>
            </a:lvl6pPr>
            <a:lvl7pPr marL="3581400" fontAlgn="base">
              <a:spcBef>
                <a:spcPct val="0"/>
              </a:spcBef>
              <a:spcAft>
                <a:spcPct val="0"/>
              </a:spcAft>
              <a:defRPr>
                <a:solidFill>
                  <a:schemeClr val="tx1"/>
                </a:solidFill>
                <a:latin typeface="Arial" panose="020B0604020202090204" pitchFamily="34" charset="0"/>
                <a:ea typeface="宋体" pitchFamily="2" charset="-122"/>
              </a:defRPr>
            </a:lvl7pPr>
            <a:lvl8pPr marL="4038600" fontAlgn="base">
              <a:spcBef>
                <a:spcPct val="0"/>
              </a:spcBef>
              <a:spcAft>
                <a:spcPct val="0"/>
              </a:spcAft>
              <a:defRPr>
                <a:solidFill>
                  <a:schemeClr val="tx1"/>
                </a:solidFill>
                <a:latin typeface="Arial" panose="020B0604020202090204" pitchFamily="34" charset="0"/>
                <a:ea typeface="宋体" pitchFamily="2" charset="-122"/>
              </a:defRPr>
            </a:lvl8pPr>
            <a:lvl9pPr marL="4495800" fontAlgn="base">
              <a:spcBef>
                <a:spcPct val="0"/>
              </a:spcBef>
              <a:spcAft>
                <a:spcPct val="0"/>
              </a:spcAft>
              <a:defRPr>
                <a:solidFill>
                  <a:schemeClr val="tx1"/>
                </a:solidFill>
                <a:latin typeface="Arial" panose="020B0604020202090204" pitchFamily="34" charset="0"/>
                <a:ea typeface="宋体" pitchFamily="2" charset="-122"/>
              </a:defRPr>
            </a:lvl9pPr>
          </a:lstStyle>
          <a:p>
            <a:pPr marL="1809750" marR="0" lvl="0" indent="-1809750" algn="l" defTabSz="914400" rtl="0" eaLnBrk="1" fontAlgn="base" latinLnBrk="0" hangingPunct="1">
              <a:lnSpc>
                <a:spcPct val="100000"/>
              </a:lnSpc>
              <a:spcBef>
                <a:spcPct val="0"/>
              </a:spcBef>
              <a:spcAft>
                <a:spcPct val="0"/>
              </a:spcAft>
              <a:buClrTx/>
              <a:buSzTx/>
              <a:buFontTx/>
              <a:buNone/>
              <a:defRPr/>
            </a:pPr>
            <a:r>
              <a:rPr kumimoji="1" lang="zh-CN" altLang="en-US" sz="2400" b="1" i="0" u="none" strike="noStrike" kern="1200" cap="none" spc="0" normalizeH="0" baseline="0" noProof="0">
                <a:ln>
                  <a:noFill/>
                </a:ln>
                <a:solidFill>
                  <a:srgbClr val="FF0000"/>
                </a:solidFill>
                <a:effectLst/>
                <a:uLnTx/>
                <a:uFillTx/>
                <a:latin typeface="Times New Roman" panose="02020503050405090304" pitchFamily="18" charset="0"/>
                <a:ea typeface="楷体_GB2312" pitchFamily="1" charset="-122"/>
                <a:cs typeface="+mn-cs"/>
              </a:rPr>
              <a:t>以基本回路中的回路电流为未知量</a:t>
            </a:r>
            <a:endParaRPr kumimoji="1" lang="zh-CN" altLang="en-US" sz="2400" b="1" i="0" u="none" strike="noStrike" kern="1200" cap="none" spc="0" normalizeH="0" baseline="0" noProof="0">
              <a:ln>
                <a:noFill/>
              </a:ln>
              <a:solidFill>
                <a:srgbClr val="FF0000"/>
              </a:solidFill>
              <a:effectLst/>
              <a:uLnTx/>
              <a:uFillTx/>
              <a:latin typeface="Times New Roman" panose="02020503050405090304" pitchFamily="18" charset="0"/>
              <a:ea typeface="楷体_GB2312" pitchFamily="1" charset="-122"/>
              <a:cs typeface="+mn-cs"/>
            </a:endParaRPr>
          </a:p>
          <a:p>
            <a:pPr marL="1809750" marR="0" lvl="0" indent="-1809750" algn="l" defTabSz="914400" rtl="0" eaLnBrk="1" fontAlgn="base" latinLnBrk="0" hangingPunct="1">
              <a:lnSpc>
                <a:spcPct val="100000"/>
              </a:lnSpc>
              <a:spcBef>
                <a:spcPct val="0"/>
              </a:spcBef>
              <a:spcAft>
                <a:spcPct val="0"/>
              </a:spcAft>
              <a:buClrTx/>
              <a:buSzTx/>
              <a:buFontTx/>
              <a:buNone/>
              <a:defRPr/>
            </a:pPr>
            <a:r>
              <a:rPr kumimoji="1" lang="zh-CN" altLang="en-US" sz="2400" b="1" i="0" u="none" strike="noStrike" kern="1200" cap="none" spc="0" normalizeH="0" baseline="0" noProof="0">
                <a:ln>
                  <a:noFill/>
                </a:ln>
                <a:solidFill>
                  <a:srgbClr val="FF0000"/>
                </a:solidFill>
                <a:effectLst/>
                <a:uLnTx/>
                <a:uFillTx/>
                <a:latin typeface="Times New Roman" panose="02020503050405090304" pitchFamily="18" charset="0"/>
                <a:ea typeface="楷体_GB2312" pitchFamily="1" charset="-122"/>
                <a:cs typeface="+mn-cs"/>
              </a:rPr>
              <a:t>列写电路方程分析电路的方法。当</a:t>
            </a:r>
            <a:endParaRPr kumimoji="1" lang="zh-CN" altLang="en-US" sz="2400" b="1" i="0" u="none" strike="noStrike" kern="1200" cap="none" spc="0" normalizeH="0" baseline="0" noProof="0">
              <a:ln>
                <a:noFill/>
              </a:ln>
              <a:solidFill>
                <a:srgbClr val="FF0000"/>
              </a:solidFill>
              <a:effectLst/>
              <a:uLnTx/>
              <a:uFillTx/>
              <a:latin typeface="Times New Roman" panose="02020503050405090304" pitchFamily="18" charset="0"/>
              <a:ea typeface="楷体_GB2312" pitchFamily="1" charset="-122"/>
              <a:cs typeface="+mn-cs"/>
            </a:endParaRPr>
          </a:p>
          <a:p>
            <a:pPr marL="1809750" marR="0" lvl="0" indent="-1809750" algn="l" defTabSz="914400" rtl="0" eaLnBrk="1" fontAlgn="base" latinLnBrk="0" hangingPunct="1">
              <a:lnSpc>
                <a:spcPct val="100000"/>
              </a:lnSpc>
              <a:spcBef>
                <a:spcPct val="0"/>
              </a:spcBef>
              <a:spcAft>
                <a:spcPct val="0"/>
              </a:spcAft>
              <a:buClrTx/>
              <a:buSzTx/>
              <a:buFontTx/>
              <a:buNone/>
              <a:defRPr/>
            </a:pPr>
            <a:r>
              <a:rPr kumimoji="1" lang="zh-CN" altLang="en-US" sz="2400" b="1" i="0" u="none" strike="noStrike" kern="1200" cap="none" spc="0" normalizeH="0" baseline="0" noProof="0">
                <a:ln>
                  <a:noFill/>
                </a:ln>
                <a:solidFill>
                  <a:srgbClr val="FF0000"/>
                </a:solidFill>
                <a:effectLst/>
                <a:uLnTx/>
                <a:uFillTx/>
                <a:latin typeface="Times New Roman" panose="02020503050405090304" pitchFamily="18" charset="0"/>
                <a:ea typeface="楷体_GB2312" pitchFamily="1" charset="-122"/>
                <a:cs typeface="+mn-cs"/>
              </a:rPr>
              <a:t>取网孔电流为未知量时，称网孔法</a:t>
            </a:r>
            <a:endParaRPr kumimoji="1" lang="zh-CN" altLang="en-US" sz="2400" b="1" i="0" u="none" strike="noStrike" kern="1200" cap="none" spc="0" normalizeH="0" baseline="0" noProof="0">
              <a:ln>
                <a:noFill/>
              </a:ln>
              <a:solidFill>
                <a:srgbClr val="FF0000"/>
              </a:solidFill>
              <a:effectLst/>
              <a:uLnTx/>
              <a:uFillTx/>
              <a:latin typeface="Times New Roman" panose="02020503050405090304" pitchFamily="18" charset="0"/>
              <a:ea typeface="楷体_GB2312" pitchFamily="1" charset="-122"/>
              <a:cs typeface="+mn-cs"/>
            </a:endParaRPr>
          </a:p>
        </p:txBody>
      </p:sp>
      <p:sp>
        <p:nvSpPr>
          <p:cNvPr id="41012" name="AutoShape 52"/>
          <p:cNvSpPr>
            <a:spLocks noChangeArrowheads="1"/>
          </p:cNvSpPr>
          <p:nvPr/>
        </p:nvSpPr>
        <p:spPr bwMode="auto">
          <a:xfrm>
            <a:off x="4583113" y="1484313"/>
            <a:ext cx="576262" cy="215900"/>
          </a:xfrm>
          <a:prstGeom prst="rightArrow">
            <a:avLst>
              <a:gd name="adj1" fmla="val 50000"/>
              <a:gd name="adj2" fmla="val 66728"/>
            </a:avLst>
          </a:prstGeom>
          <a:solidFill>
            <a:schemeClr val="accent1"/>
          </a:solidFill>
          <a:ln w="9525">
            <a:solidFill>
              <a:schemeClr val="accent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CC00"/>
              </a:solidFill>
              <a:effectLst/>
              <a:uLnTx/>
              <a:uFillTx/>
              <a:latin typeface="Arial Black" panose="020B0A04020102020204" pitchFamily="34" charset="0"/>
              <a:ea typeface="宋体" pitchFamily="2" charset="-122"/>
              <a:cs typeface="+mn-cs"/>
            </a:endParaRPr>
          </a:p>
        </p:txBody>
      </p:sp>
      <p:grpSp>
        <p:nvGrpSpPr>
          <p:cNvPr id="41056" name="Group 96"/>
          <p:cNvGrpSpPr/>
          <p:nvPr/>
        </p:nvGrpSpPr>
        <p:grpSpPr bwMode="auto">
          <a:xfrm>
            <a:off x="1524000" y="3643313"/>
            <a:ext cx="3960813" cy="2886074"/>
            <a:chOff x="0" y="2341"/>
            <a:chExt cx="2495" cy="1818"/>
          </a:xfrm>
        </p:grpSpPr>
        <p:sp>
          <p:nvSpPr>
            <p:cNvPr id="41038" name="Oval 78"/>
            <p:cNvSpPr>
              <a:spLocks noChangeArrowheads="1"/>
            </p:cNvSpPr>
            <p:nvPr/>
          </p:nvSpPr>
          <p:spPr bwMode="auto">
            <a:xfrm>
              <a:off x="407" y="3434"/>
              <a:ext cx="245" cy="248"/>
            </a:xfrm>
            <a:prstGeom prst="ellipse">
              <a:avLst/>
            </a:prstGeom>
            <a:solidFill>
              <a:srgbClr val="00CCFF"/>
            </a:solidFill>
            <a:ln w="38100">
              <a:solidFill>
                <a:srgbClr val="FF99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CC00"/>
                </a:solidFill>
                <a:effectLst/>
                <a:uLnTx/>
                <a:uFillTx/>
                <a:latin typeface="Arial Black" panose="020B0A04020102020204" pitchFamily="34" charset="0"/>
                <a:ea typeface="宋体" pitchFamily="2" charset="-122"/>
                <a:cs typeface="+mn-cs"/>
              </a:endParaRPr>
            </a:p>
          </p:txBody>
        </p:sp>
        <p:sp>
          <p:nvSpPr>
            <p:cNvPr id="41039" name="Oval 79"/>
            <p:cNvSpPr>
              <a:spLocks noChangeArrowheads="1"/>
            </p:cNvSpPr>
            <p:nvPr/>
          </p:nvSpPr>
          <p:spPr bwMode="auto">
            <a:xfrm>
              <a:off x="1144" y="3434"/>
              <a:ext cx="245" cy="248"/>
            </a:xfrm>
            <a:prstGeom prst="ellipse">
              <a:avLst/>
            </a:prstGeom>
            <a:solidFill>
              <a:srgbClr val="00CCFF"/>
            </a:solidFill>
            <a:ln w="38100">
              <a:solidFill>
                <a:srgbClr val="FF99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CC00"/>
                </a:solidFill>
                <a:effectLst/>
                <a:uLnTx/>
                <a:uFillTx/>
                <a:latin typeface="Arial Black" panose="020B0A04020102020204" pitchFamily="34" charset="0"/>
                <a:ea typeface="宋体" pitchFamily="2" charset="-122"/>
                <a:cs typeface="+mn-cs"/>
              </a:endParaRPr>
            </a:p>
          </p:txBody>
        </p:sp>
        <p:sp>
          <p:nvSpPr>
            <p:cNvPr id="41016" name="Line 56"/>
            <p:cNvSpPr>
              <a:spLocks noChangeShapeType="1"/>
            </p:cNvSpPr>
            <p:nvPr/>
          </p:nvSpPr>
          <p:spPr bwMode="auto">
            <a:xfrm flipV="1">
              <a:off x="438" y="2601"/>
              <a:ext cx="0" cy="262"/>
            </a:xfrm>
            <a:prstGeom prst="line">
              <a:avLst/>
            </a:prstGeom>
            <a:noFill/>
            <a:ln w="38100">
              <a:solidFill>
                <a:srgbClr val="66FFFF"/>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CC00"/>
                </a:solidFill>
                <a:effectLst/>
                <a:uLnTx/>
                <a:uFillTx/>
                <a:latin typeface="Arial Black" panose="020B0A04020102020204" pitchFamily="34" charset="0"/>
                <a:ea typeface="宋体" pitchFamily="2" charset="-122"/>
                <a:cs typeface="+mn-cs"/>
              </a:endParaRPr>
            </a:p>
          </p:txBody>
        </p:sp>
        <p:sp>
          <p:nvSpPr>
            <p:cNvPr id="41017" name="Text Box 57"/>
            <p:cNvSpPr txBox="1">
              <a:spLocks noChangeArrowheads="1"/>
            </p:cNvSpPr>
            <p:nvPr/>
          </p:nvSpPr>
          <p:spPr bwMode="auto">
            <a:xfrm>
              <a:off x="200" y="2575"/>
              <a:ext cx="302" cy="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1" lang="en-US" altLang="zh-CN" sz="2400" b="1" i="1" u="none" strike="noStrike" kern="1200" cap="none" spc="0" normalizeH="0" baseline="0" noProof="0">
                  <a:ln>
                    <a:noFill/>
                  </a:ln>
                  <a:solidFill>
                    <a:srgbClr val="FFFFFF"/>
                  </a:solidFill>
                  <a:effectLst/>
                  <a:uLnTx/>
                  <a:uFillTx/>
                  <a:latin typeface="Times New Roman" panose="02020503050405090304" pitchFamily="18" charset="0"/>
                  <a:ea typeface="宋体" pitchFamily="2" charset="-122"/>
                  <a:cs typeface="+mn-cs"/>
                </a:rPr>
                <a:t>i</a:t>
              </a:r>
              <a:r>
                <a:rPr kumimoji="1" lang="en-US" altLang="zh-CN" sz="2400" b="1" i="0" u="none" strike="noStrike" kern="1200" cap="none" spc="0" normalizeH="0" baseline="-25000" noProof="0">
                  <a:ln>
                    <a:noFill/>
                  </a:ln>
                  <a:solidFill>
                    <a:srgbClr val="FFFFFF"/>
                  </a:solidFill>
                  <a:effectLst/>
                  <a:uLnTx/>
                  <a:uFillTx/>
                  <a:latin typeface="Times New Roman" panose="02020503050405090304" pitchFamily="18" charset="0"/>
                  <a:ea typeface="宋体" pitchFamily="2" charset="-122"/>
                  <a:cs typeface="+mn-cs"/>
                </a:rPr>
                <a:t>1</a:t>
              </a:r>
              <a:endParaRPr kumimoji="1" lang="en-US" altLang="zh-CN" sz="2400" b="0" i="0" u="none" strike="noStrike" kern="1200" cap="none" spc="0" normalizeH="0" baseline="0" noProof="0">
                <a:ln>
                  <a:noFill/>
                </a:ln>
                <a:solidFill>
                  <a:srgbClr val="FFFFFF"/>
                </a:solidFill>
                <a:effectLst/>
                <a:uLnTx/>
                <a:uFillTx/>
                <a:latin typeface="Times New Roman" panose="02020503050405090304" pitchFamily="18" charset="0"/>
                <a:ea typeface="宋体" pitchFamily="2" charset="-122"/>
                <a:cs typeface="+mn-cs"/>
              </a:endParaRPr>
            </a:p>
          </p:txBody>
        </p:sp>
        <p:sp>
          <p:nvSpPr>
            <p:cNvPr id="41019" name="Line 59"/>
            <p:cNvSpPr>
              <a:spLocks noChangeShapeType="1"/>
            </p:cNvSpPr>
            <p:nvPr/>
          </p:nvSpPr>
          <p:spPr bwMode="auto">
            <a:xfrm>
              <a:off x="2089" y="2700"/>
              <a:ext cx="0" cy="262"/>
            </a:xfrm>
            <a:prstGeom prst="line">
              <a:avLst/>
            </a:prstGeom>
            <a:noFill/>
            <a:ln w="38100">
              <a:solidFill>
                <a:srgbClr val="66FFFF"/>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CC00"/>
                </a:solidFill>
                <a:effectLst/>
                <a:uLnTx/>
                <a:uFillTx/>
                <a:latin typeface="Arial Black" panose="020B0A04020102020204" pitchFamily="34" charset="0"/>
                <a:ea typeface="宋体" pitchFamily="2" charset="-122"/>
                <a:cs typeface="+mn-cs"/>
              </a:endParaRPr>
            </a:p>
          </p:txBody>
        </p:sp>
        <p:sp>
          <p:nvSpPr>
            <p:cNvPr id="41020" name="Text Box 60"/>
            <p:cNvSpPr txBox="1">
              <a:spLocks noChangeArrowheads="1"/>
            </p:cNvSpPr>
            <p:nvPr/>
          </p:nvSpPr>
          <p:spPr bwMode="auto">
            <a:xfrm>
              <a:off x="2093" y="2634"/>
              <a:ext cx="402" cy="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66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1" lang="en-US" altLang="zh-CN" sz="2400" b="1" i="1" u="none" strike="noStrike" kern="1200" cap="none" spc="0" normalizeH="0" baseline="0" noProof="0">
                  <a:ln>
                    <a:noFill/>
                  </a:ln>
                  <a:solidFill>
                    <a:srgbClr val="FFFFFF"/>
                  </a:solidFill>
                  <a:effectLst/>
                  <a:uLnTx/>
                  <a:uFillTx/>
                  <a:latin typeface="Times New Roman" panose="02020503050405090304" pitchFamily="18" charset="0"/>
                  <a:ea typeface="宋体" pitchFamily="2" charset="-122"/>
                  <a:cs typeface="+mn-cs"/>
                </a:rPr>
                <a:t>i</a:t>
              </a:r>
              <a:r>
                <a:rPr kumimoji="1" lang="en-US" altLang="zh-CN" sz="2400" b="1" i="0" u="none" strike="noStrike" kern="1200" cap="none" spc="0" normalizeH="0" baseline="-25000" noProof="0">
                  <a:ln>
                    <a:noFill/>
                  </a:ln>
                  <a:solidFill>
                    <a:srgbClr val="FFFFFF"/>
                  </a:solidFill>
                  <a:effectLst/>
                  <a:uLnTx/>
                  <a:uFillTx/>
                  <a:latin typeface="Times New Roman" panose="02020503050405090304" pitchFamily="18" charset="0"/>
                  <a:ea typeface="宋体" pitchFamily="2" charset="-122"/>
                  <a:cs typeface="+mn-cs"/>
                </a:rPr>
                <a:t>3</a:t>
              </a:r>
              <a:endParaRPr kumimoji="1" lang="en-US" altLang="zh-CN" sz="2400" b="0" i="0" u="none" strike="noStrike" kern="1200" cap="none" spc="0" normalizeH="0" baseline="0" noProof="0">
                <a:ln>
                  <a:noFill/>
                </a:ln>
                <a:solidFill>
                  <a:srgbClr val="FFFFFF"/>
                </a:solidFill>
                <a:effectLst/>
                <a:uLnTx/>
                <a:uFillTx/>
                <a:latin typeface="Times New Roman" panose="02020503050405090304" pitchFamily="18" charset="0"/>
                <a:ea typeface="宋体" pitchFamily="2" charset="-122"/>
                <a:cs typeface="+mn-cs"/>
              </a:endParaRPr>
            </a:p>
          </p:txBody>
        </p:sp>
        <p:sp>
          <p:nvSpPr>
            <p:cNvPr id="41022" name="Text Box 62"/>
            <p:cNvSpPr txBox="1">
              <a:spLocks noChangeArrowheads="1"/>
            </p:cNvSpPr>
            <p:nvPr/>
          </p:nvSpPr>
          <p:spPr bwMode="auto">
            <a:xfrm>
              <a:off x="0" y="3355"/>
              <a:ext cx="447" cy="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1" lang="en-US" altLang="zh-CN" sz="2400" b="1" i="1" u="none" strike="noStrike" kern="1200" cap="none" spc="0" normalizeH="0" baseline="0" noProof="0">
                  <a:ln>
                    <a:noFill/>
                  </a:ln>
                  <a:solidFill>
                    <a:srgbClr val="FFFFFF"/>
                  </a:solidFill>
                  <a:effectLst/>
                  <a:uLnTx/>
                  <a:uFillTx/>
                  <a:latin typeface="Times New Roman" panose="02020503050405090304" pitchFamily="18" charset="0"/>
                  <a:ea typeface="宋体" pitchFamily="2" charset="-122"/>
                  <a:cs typeface="+mn-cs"/>
                </a:rPr>
                <a:t>u</a:t>
              </a:r>
              <a:r>
                <a:rPr kumimoji="1" lang="en-US" altLang="zh-CN" sz="2400" b="1" i="0" u="none" strike="noStrike" kern="1200" cap="none" spc="0" normalizeH="0" baseline="-25000" noProof="0">
                  <a:ln>
                    <a:noFill/>
                  </a:ln>
                  <a:solidFill>
                    <a:srgbClr val="FFFFFF"/>
                  </a:solidFill>
                  <a:effectLst/>
                  <a:uLnTx/>
                  <a:uFillTx/>
                  <a:latin typeface="Times New Roman" panose="02020503050405090304" pitchFamily="18" charset="0"/>
                  <a:ea typeface="宋体" pitchFamily="2" charset="-122"/>
                  <a:cs typeface="+mn-cs"/>
                </a:rPr>
                <a:t>S1</a:t>
              </a:r>
              <a:endParaRPr kumimoji="1" lang="en-US" altLang="zh-CN" sz="2400" b="0" i="0" u="none" strike="noStrike" kern="1200" cap="none" spc="0" normalizeH="0" baseline="0" noProof="0">
                <a:ln>
                  <a:noFill/>
                </a:ln>
                <a:solidFill>
                  <a:srgbClr val="FFFFFF"/>
                </a:solidFill>
                <a:effectLst/>
                <a:uLnTx/>
                <a:uFillTx/>
                <a:latin typeface="Times New Roman" panose="02020503050405090304" pitchFamily="18" charset="0"/>
                <a:ea typeface="宋体" pitchFamily="2" charset="-122"/>
                <a:cs typeface="+mn-cs"/>
              </a:endParaRPr>
            </a:p>
          </p:txBody>
        </p:sp>
        <p:sp>
          <p:nvSpPr>
            <p:cNvPr id="41023" name="Text Box 63"/>
            <p:cNvSpPr txBox="1">
              <a:spLocks noChangeArrowheads="1"/>
            </p:cNvSpPr>
            <p:nvPr/>
          </p:nvSpPr>
          <p:spPr bwMode="auto">
            <a:xfrm>
              <a:off x="731" y="3368"/>
              <a:ext cx="543" cy="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1" lang="en-US" altLang="zh-CN" sz="2400" b="1" i="1" u="none" strike="noStrike" kern="1200" cap="none" spc="0" normalizeH="0" baseline="0" noProof="0">
                  <a:ln>
                    <a:noFill/>
                  </a:ln>
                  <a:solidFill>
                    <a:srgbClr val="FFFFFF"/>
                  </a:solidFill>
                  <a:effectLst/>
                  <a:uLnTx/>
                  <a:uFillTx/>
                  <a:latin typeface="Times New Roman" panose="02020503050405090304" pitchFamily="18" charset="0"/>
                  <a:ea typeface="宋体" pitchFamily="2" charset="-122"/>
                  <a:cs typeface="+mn-cs"/>
                </a:rPr>
                <a:t>u</a:t>
              </a:r>
              <a:r>
                <a:rPr kumimoji="1" lang="en-US" altLang="zh-CN" sz="2400" b="1" i="0" u="none" strike="noStrike" kern="1200" cap="none" spc="0" normalizeH="0" baseline="-25000" noProof="0">
                  <a:ln>
                    <a:noFill/>
                  </a:ln>
                  <a:solidFill>
                    <a:srgbClr val="FFFFFF"/>
                  </a:solidFill>
                  <a:effectLst/>
                  <a:uLnTx/>
                  <a:uFillTx/>
                  <a:latin typeface="Times New Roman" panose="02020503050405090304" pitchFamily="18" charset="0"/>
                  <a:ea typeface="宋体" pitchFamily="2" charset="-122"/>
                  <a:cs typeface="+mn-cs"/>
                </a:rPr>
                <a:t>S2</a:t>
              </a:r>
              <a:endParaRPr kumimoji="1" lang="en-US" altLang="zh-CN" sz="2400" b="0" i="0" u="none" strike="noStrike" kern="1200" cap="none" spc="0" normalizeH="0" baseline="0" noProof="0">
                <a:ln>
                  <a:noFill/>
                </a:ln>
                <a:solidFill>
                  <a:srgbClr val="FFFFFF"/>
                </a:solidFill>
                <a:effectLst/>
                <a:uLnTx/>
                <a:uFillTx/>
                <a:latin typeface="Times New Roman" panose="02020503050405090304" pitchFamily="18" charset="0"/>
                <a:ea typeface="宋体" pitchFamily="2" charset="-122"/>
                <a:cs typeface="+mn-cs"/>
              </a:endParaRPr>
            </a:p>
          </p:txBody>
        </p:sp>
        <p:sp>
          <p:nvSpPr>
            <p:cNvPr id="41025" name="Line 65"/>
            <p:cNvSpPr>
              <a:spLocks noChangeShapeType="1"/>
            </p:cNvSpPr>
            <p:nvPr/>
          </p:nvSpPr>
          <p:spPr bwMode="auto">
            <a:xfrm flipV="1">
              <a:off x="535" y="2608"/>
              <a:ext cx="0" cy="1265"/>
            </a:xfrm>
            <a:prstGeom prst="line">
              <a:avLst/>
            </a:prstGeom>
            <a:noFill/>
            <a:ln w="28575">
              <a:solidFill>
                <a:srgbClr val="FFCC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CC00"/>
                </a:solidFill>
                <a:effectLst/>
                <a:uLnTx/>
                <a:uFillTx/>
                <a:latin typeface="Arial Black" panose="020B0A04020102020204" pitchFamily="34" charset="0"/>
                <a:ea typeface="宋体" pitchFamily="2" charset="-122"/>
                <a:cs typeface="+mn-cs"/>
              </a:endParaRPr>
            </a:p>
          </p:txBody>
        </p:sp>
        <p:sp>
          <p:nvSpPr>
            <p:cNvPr id="41026" name="Text Box 66"/>
            <p:cNvSpPr txBox="1">
              <a:spLocks noChangeArrowheads="1"/>
            </p:cNvSpPr>
            <p:nvPr/>
          </p:nvSpPr>
          <p:spPr bwMode="auto">
            <a:xfrm>
              <a:off x="167" y="2831"/>
              <a:ext cx="401" cy="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1" lang="en-US" altLang="zh-CN" sz="2400" b="1" i="1" u="none" strike="noStrike" kern="1200" cap="none" spc="0" normalizeH="0" baseline="0" noProof="0">
                  <a:ln>
                    <a:noFill/>
                  </a:ln>
                  <a:solidFill>
                    <a:srgbClr val="FFFFFF"/>
                  </a:solidFill>
                  <a:effectLst/>
                  <a:uLnTx/>
                  <a:uFillTx/>
                  <a:latin typeface="Times New Roman" panose="02020503050405090304" pitchFamily="18" charset="0"/>
                  <a:ea typeface="宋体" pitchFamily="2" charset="-122"/>
                  <a:cs typeface="+mn-cs"/>
                </a:rPr>
                <a:t>R</a:t>
              </a:r>
              <a:r>
                <a:rPr kumimoji="1" lang="en-US" altLang="zh-CN" sz="2400" b="1" i="0" u="none" strike="noStrike" kern="1200" cap="none" spc="0" normalizeH="0" baseline="-25000" noProof="0">
                  <a:ln>
                    <a:noFill/>
                  </a:ln>
                  <a:solidFill>
                    <a:srgbClr val="FFFFFF"/>
                  </a:solidFill>
                  <a:effectLst/>
                  <a:uLnTx/>
                  <a:uFillTx/>
                  <a:latin typeface="Times New Roman" panose="02020503050405090304" pitchFamily="18" charset="0"/>
                  <a:ea typeface="宋体" pitchFamily="2" charset="-122"/>
                  <a:cs typeface="+mn-cs"/>
                </a:rPr>
                <a:t>1</a:t>
              </a:r>
              <a:endParaRPr kumimoji="1" lang="en-US" altLang="zh-CN" sz="2400" b="0" i="0" u="none" strike="noStrike" kern="1200" cap="none" spc="0" normalizeH="0" baseline="0" noProof="0">
                <a:ln>
                  <a:noFill/>
                </a:ln>
                <a:solidFill>
                  <a:srgbClr val="FFFFFF"/>
                </a:solidFill>
                <a:effectLst/>
                <a:uLnTx/>
                <a:uFillTx/>
                <a:latin typeface="Times New Roman" panose="02020503050405090304" pitchFamily="18" charset="0"/>
                <a:ea typeface="宋体" pitchFamily="2" charset="-122"/>
                <a:cs typeface="+mn-cs"/>
              </a:endParaRPr>
            </a:p>
          </p:txBody>
        </p:sp>
        <p:sp>
          <p:nvSpPr>
            <p:cNvPr id="41027" name="Freeform 67"/>
            <p:cNvSpPr/>
            <p:nvPr/>
          </p:nvSpPr>
          <p:spPr bwMode="auto">
            <a:xfrm>
              <a:off x="1267" y="2621"/>
              <a:ext cx="1" cy="1259"/>
            </a:xfrm>
            <a:custGeom>
              <a:avLst/>
              <a:gdLst>
                <a:gd name="T0" fmla="*/ 0 w 1"/>
                <a:gd name="T1" fmla="*/ 1152 h 1152"/>
                <a:gd name="T2" fmla="*/ 0 w 1"/>
                <a:gd name="T3" fmla="*/ 0 h 1152"/>
              </a:gdLst>
              <a:ahLst/>
              <a:cxnLst>
                <a:cxn ang="0">
                  <a:pos x="T0" y="T1"/>
                </a:cxn>
                <a:cxn ang="0">
                  <a:pos x="T2" y="T3"/>
                </a:cxn>
              </a:cxnLst>
              <a:rect l="0" t="0" r="r" b="b"/>
              <a:pathLst>
                <a:path w="1" h="1152">
                  <a:moveTo>
                    <a:pt x="0" y="1152"/>
                  </a:moveTo>
                  <a:lnTo>
                    <a:pt x="0" y="0"/>
                  </a:lnTo>
                </a:path>
              </a:pathLst>
            </a:custGeom>
            <a:noFill/>
            <a:ln w="28575" cmpd="sng">
              <a:solidFill>
                <a:srgbClr val="FFCC00"/>
              </a:solidFill>
              <a:roun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CC00"/>
                </a:solidFill>
                <a:effectLst/>
                <a:uLnTx/>
                <a:uFillTx/>
                <a:latin typeface="Arial Black" panose="020B0A04020102020204" pitchFamily="34" charset="0"/>
                <a:ea typeface="宋体" pitchFamily="2" charset="-122"/>
                <a:cs typeface="+mn-cs"/>
              </a:endParaRPr>
            </a:p>
          </p:txBody>
        </p:sp>
        <p:sp>
          <p:nvSpPr>
            <p:cNvPr id="41028" name="Text Box 68"/>
            <p:cNvSpPr txBox="1">
              <a:spLocks noChangeArrowheads="1"/>
            </p:cNvSpPr>
            <p:nvPr/>
          </p:nvSpPr>
          <p:spPr bwMode="auto">
            <a:xfrm>
              <a:off x="923" y="2876"/>
              <a:ext cx="428" cy="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1" lang="en-US" altLang="zh-CN" sz="2400" b="1" i="1" u="none" strike="noStrike" kern="1200" cap="none" spc="0" normalizeH="0" baseline="0" noProof="0">
                  <a:ln>
                    <a:noFill/>
                  </a:ln>
                  <a:solidFill>
                    <a:srgbClr val="FFFFFF"/>
                  </a:solidFill>
                  <a:effectLst/>
                  <a:uLnTx/>
                  <a:uFillTx/>
                  <a:latin typeface="Times New Roman" panose="02020503050405090304" pitchFamily="18" charset="0"/>
                  <a:ea typeface="宋体" pitchFamily="2" charset="-122"/>
                  <a:cs typeface="+mn-cs"/>
                </a:rPr>
                <a:t>R</a:t>
              </a:r>
              <a:r>
                <a:rPr kumimoji="1" lang="en-US" altLang="zh-CN" sz="2400" b="1" i="0" u="none" strike="noStrike" kern="1200" cap="none" spc="0" normalizeH="0" baseline="-25000" noProof="0">
                  <a:ln>
                    <a:noFill/>
                  </a:ln>
                  <a:solidFill>
                    <a:srgbClr val="FFFFFF"/>
                  </a:solidFill>
                  <a:effectLst/>
                  <a:uLnTx/>
                  <a:uFillTx/>
                  <a:latin typeface="Times New Roman" panose="02020503050405090304" pitchFamily="18" charset="0"/>
                  <a:ea typeface="宋体" pitchFamily="2" charset="-122"/>
                  <a:cs typeface="+mn-cs"/>
                </a:rPr>
                <a:t>2</a:t>
              </a:r>
              <a:endParaRPr kumimoji="1" lang="en-US" altLang="zh-CN" sz="2400" b="0" i="0" u="none" strike="noStrike" kern="1200" cap="none" spc="0" normalizeH="0" baseline="0" noProof="0">
                <a:ln>
                  <a:noFill/>
                </a:ln>
                <a:solidFill>
                  <a:srgbClr val="FFFFFF"/>
                </a:solidFill>
                <a:effectLst/>
                <a:uLnTx/>
                <a:uFillTx/>
                <a:latin typeface="Times New Roman" panose="02020503050405090304" pitchFamily="18" charset="0"/>
                <a:ea typeface="宋体" pitchFamily="2" charset="-122"/>
                <a:cs typeface="+mn-cs"/>
              </a:endParaRPr>
            </a:p>
          </p:txBody>
        </p:sp>
        <p:sp>
          <p:nvSpPr>
            <p:cNvPr id="41029" name="Freeform 69"/>
            <p:cNvSpPr/>
            <p:nvPr/>
          </p:nvSpPr>
          <p:spPr bwMode="auto">
            <a:xfrm>
              <a:off x="529" y="3873"/>
              <a:ext cx="1462" cy="7"/>
            </a:xfrm>
            <a:custGeom>
              <a:avLst/>
              <a:gdLst>
                <a:gd name="T0" fmla="*/ 0 w 1357"/>
                <a:gd name="T1" fmla="*/ 6 h 6"/>
                <a:gd name="T2" fmla="*/ 1357 w 1357"/>
                <a:gd name="T3" fmla="*/ 0 h 6"/>
              </a:gdLst>
              <a:ahLst/>
              <a:cxnLst>
                <a:cxn ang="0">
                  <a:pos x="T0" y="T1"/>
                </a:cxn>
                <a:cxn ang="0">
                  <a:pos x="T2" y="T3"/>
                </a:cxn>
              </a:cxnLst>
              <a:rect l="0" t="0" r="r" b="b"/>
              <a:pathLst>
                <a:path w="1357" h="6">
                  <a:moveTo>
                    <a:pt x="0" y="6"/>
                  </a:moveTo>
                  <a:lnTo>
                    <a:pt x="1357" y="0"/>
                  </a:lnTo>
                </a:path>
              </a:pathLst>
            </a:custGeom>
            <a:noFill/>
            <a:ln w="28575" cmpd="sng">
              <a:solidFill>
                <a:srgbClr val="FFCC00"/>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CC00"/>
                </a:solidFill>
                <a:effectLst/>
                <a:uLnTx/>
                <a:uFillTx/>
                <a:latin typeface="Arial Black" panose="020B0A04020102020204" pitchFamily="34" charset="0"/>
                <a:ea typeface="宋体" pitchFamily="2" charset="-122"/>
                <a:cs typeface="+mn-cs"/>
              </a:endParaRPr>
            </a:p>
          </p:txBody>
        </p:sp>
        <p:sp>
          <p:nvSpPr>
            <p:cNvPr id="41030" name="Freeform 70"/>
            <p:cNvSpPr/>
            <p:nvPr/>
          </p:nvSpPr>
          <p:spPr bwMode="auto">
            <a:xfrm>
              <a:off x="543" y="2614"/>
              <a:ext cx="1462" cy="1"/>
            </a:xfrm>
            <a:custGeom>
              <a:avLst/>
              <a:gdLst>
                <a:gd name="T0" fmla="*/ 0 w 1357"/>
                <a:gd name="T1" fmla="*/ 0 h 1"/>
                <a:gd name="T2" fmla="*/ 1357 w 1357"/>
                <a:gd name="T3" fmla="*/ 1 h 1"/>
              </a:gdLst>
              <a:ahLst/>
              <a:cxnLst>
                <a:cxn ang="0">
                  <a:pos x="T0" y="T1"/>
                </a:cxn>
                <a:cxn ang="0">
                  <a:pos x="T2" y="T3"/>
                </a:cxn>
              </a:cxnLst>
              <a:rect l="0" t="0" r="r" b="b"/>
              <a:pathLst>
                <a:path w="1357" h="1">
                  <a:moveTo>
                    <a:pt x="0" y="0"/>
                  </a:moveTo>
                  <a:lnTo>
                    <a:pt x="1357" y="1"/>
                  </a:lnTo>
                </a:path>
              </a:pathLst>
            </a:custGeom>
            <a:noFill/>
            <a:ln w="28575" cmpd="sng">
              <a:solidFill>
                <a:srgbClr val="FFCC00"/>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CC00"/>
                </a:solidFill>
                <a:effectLst/>
                <a:uLnTx/>
                <a:uFillTx/>
                <a:latin typeface="Arial Black" panose="020B0A04020102020204" pitchFamily="34" charset="0"/>
                <a:ea typeface="宋体" pitchFamily="2" charset="-122"/>
                <a:cs typeface="+mn-cs"/>
              </a:endParaRPr>
            </a:p>
          </p:txBody>
        </p:sp>
        <p:sp>
          <p:nvSpPr>
            <p:cNvPr id="41031" name="Line 71"/>
            <p:cNvSpPr>
              <a:spLocks noChangeShapeType="1"/>
            </p:cNvSpPr>
            <p:nvPr/>
          </p:nvSpPr>
          <p:spPr bwMode="auto">
            <a:xfrm>
              <a:off x="1998" y="2621"/>
              <a:ext cx="0" cy="1259"/>
            </a:xfrm>
            <a:prstGeom prst="line">
              <a:avLst/>
            </a:prstGeom>
            <a:noFill/>
            <a:ln w="28575">
              <a:solidFill>
                <a:srgbClr val="FFCC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CC00"/>
                </a:solidFill>
                <a:effectLst/>
                <a:uLnTx/>
                <a:uFillTx/>
                <a:latin typeface="Arial Black" panose="020B0A04020102020204" pitchFamily="34" charset="0"/>
                <a:ea typeface="宋体" pitchFamily="2" charset="-122"/>
                <a:cs typeface="+mn-cs"/>
              </a:endParaRPr>
            </a:p>
          </p:txBody>
        </p:sp>
        <p:sp>
          <p:nvSpPr>
            <p:cNvPr id="41032" name="Rectangle 72"/>
            <p:cNvSpPr>
              <a:spLocks noChangeArrowheads="1"/>
            </p:cNvSpPr>
            <p:nvPr/>
          </p:nvSpPr>
          <p:spPr bwMode="auto">
            <a:xfrm>
              <a:off x="473" y="2911"/>
              <a:ext cx="195" cy="232"/>
            </a:xfrm>
            <a:prstGeom prst="rect">
              <a:avLst/>
            </a:prstGeom>
            <a:solidFill>
              <a:srgbClr val="FF9900"/>
            </a:solidFill>
            <a:ln w="28575">
              <a:solidFill>
                <a:srgbClr val="FF99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CC00"/>
                </a:solidFill>
                <a:effectLst/>
                <a:uLnTx/>
                <a:uFillTx/>
                <a:latin typeface="Arial Black" panose="020B0A04020102020204" pitchFamily="34" charset="0"/>
                <a:ea typeface="宋体" pitchFamily="2" charset="-122"/>
                <a:cs typeface="+mn-cs"/>
              </a:endParaRPr>
            </a:p>
          </p:txBody>
        </p:sp>
        <p:sp>
          <p:nvSpPr>
            <p:cNvPr id="41033" name="Rectangle 73"/>
            <p:cNvSpPr>
              <a:spLocks noChangeArrowheads="1"/>
            </p:cNvSpPr>
            <p:nvPr/>
          </p:nvSpPr>
          <p:spPr bwMode="auto">
            <a:xfrm>
              <a:off x="1211" y="2931"/>
              <a:ext cx="195" cy="232"/>
            </a:xfrm>
            <a:prstGeom prst="rect">
              <a:avLst/>
            </a:prstGeom>
            <a:solidFill>
              <a:srgbClr val="FF9900"/>
            </a:solidFill>
            <a:ln w="28575">
              <a:solidFill>
                <a:srgbClr val="FF99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CC00"/>
                </a:solidFill>
                <a:effectLst/>
                <a:uLnTx/>
                <a:uFillTx/>
                <a:latin typeface="Arial Black" panose="020B0A04020102020204" pitchFamily="34" charset="0"/>
                <a:ea typeface="宋体" pitchFamily="2" charset="-122"/>
                <a:cs typeface="+mn-cs"/>
              </a:endParaRPr>
            </a:p>
          </p:txBody>
        </p:sp>
        <p:sp>
          <p:nvSpPr>
            <p:cNvPr id="41034" name="Text Box 74"/>
            <p:cNvSpPr txBox="1">
              <a:spLocks noChangeArrowheads="1"/>
            </p:cNvSpPr>
            <p:nvPr/>
          </p:nvSpPr>
          <p:spPr bwMode="auto">
            <a:xfrm>
              <a:off x="2054" y="3086"/>
              <a:ext cx="402" cy="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1" lang="en-US" altLang="zh-CN" sz="2400" b="1" i="1" u="none" strike="noStrike" kern="1200" cap="none" spc="0" normalizeH="0" baseline="0" noProof="0">
                  <a:ln>
                    <a:noFill/>
                  </a:ln>
                  <a:solidFill>
                    <a:srgbClr val="FFFFFF"/>
                  </a:solidFill>
                  <a:effectLst/>
                  <a:uLnTx/>
                  <a:uFillTx/>
                  <a:latin typeface="Times New Roman" panose="02020503050405090304" pitchFamily="18" charset="0"/>
                  <a:ea typeface="宋体" pitchFamily="2" charset="-122"/>
                  <a:cs typeface="+mn-cs"/>
                </a:rPr>
                <a:t>R</a:t>
              </a:r>
              <a:r>
                <a:rPr kumimoji="1" lang="en-US" altLang="zh-CN" sz="2400" b="1" i="0" u="none" strike="noStrike" kern="1200" cap="none" spc="0" normalizeH="0" baseline="-25000" noProof="0">
                  <a:ln>
                    <a:noFill/>
                  </a:ln>
                  <a:solidFill>
                    <a:srgbClr val="FFFFFF"/>
                  </a:solidFill>
                  <a:effectLst/>
                  <a:uLnTx/>
                  <a:uFillTx/>
                  <a:latin typeface="Times New Roman" panose="02020503050405090304" pitchFamily="18" charset="0"/>
                  <a:ea typeface="宋体" pitchFamily="2" charset="-122"/>
                  <a:cs typeface="+mn-cs"/>
                </a:rPr>
                <a:t>3</a:t>
              </a:r>
              <a:endParaRPr kumimoji="1" lang="en-US" altLang="zh-CN" sz="2400" b="0" i="0" u="none" strike="noStrike" kern="1200" cap="none" spc="0" normalizeH="0" baseline="0" noProof="0">
                <a:ln>
                  <a:noFill/>
                </a:ln>
                <a:solidFill>
                  <a:srgbClr val="FFFFFF"/>
                </a:solidFill>
                <a:effectLst/>
                <a:uLnTx/>
                <a:uFillTx/>
                <a:latin typeface="Times New Roman" panose="02020503050405090304" pitchFamily="18" charset="0"/>
                <a:ea typeface="宋体" pitchFamily="2" charset="-122"/>
                <a:cs typeface="+mn-cs"/>
              </a:endParaRPr>
            </a:p>
          </p:txBody>
        </p:sp>
        <p:sp>
          <p:nvSpPr>
            <p:cNvPr id="41035" name="Rectangle 75"/>
            <p:cNvSpPr>
              <a:spLocks noChangeArrowheads="1"/>
            </p:cNvSpPr>
            <p:nvPr/>
          </p:nvSpPr>
          <p:spPr bwMode="auto">
            <a:xfrm>
              <a:off x="1936" y="3147"/>
              <a:ext cx="195" cy="232"/>
            </a:xfrm>
            <a:prstGeom prst="rect">
              <a:avLst/>
            </a:prstGeom>
            <a:solidFill>
              <a:srgbClr val="FF9900"/>
            </a:solidFill>
            <a:ln w="28575">
              <a:solidFill>
                <a:srgbClr val="FF99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CC00"/>
                </a:solidFill>
                <a:effectLst/>
                <a:uLnTx/>
                <a:uFillTx/>
                <a:latin typeface="Arial Black" panose="020B0A04020102020204" pitchFamily="34" charset="0"/>
                <a:ea typeface="宋体" pitchFamily="2" charset="-122"/>
                <a:cs typeface="+mn-cs"/>
              </a:endParaRPr>
            </a:p>
          </p:txBody>
        </p:sp>
        <p:sp>
          <p:nvSpPr>
            <p:cNvPr id="41036" name="Text Box 76"/>
            <p:cNvSpPr txBox="1">
              <a:spLocks noChangeArrowheads="1"/>
            </p:cNvSpPr>
            <p:nvPr/>
          </p:nvSpPr>
          <p:spPr bwMode="auto">
            <a:xfrm>
              <a:off x="1186" y="3869"/>
              <a:ext cx="222" cy="29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1" lang="en-US" altLang="zh-CN" sz="2400" b="1" i="0" u="none" strike="noStrike" kern="1200" cap="none" spc="0" normalizeH="0" baseline="0" noProof="0">
                  <a:ln>
                    <a:noFill/>
                  </a:ln>
                  <a:solidFill>
                    <a:srgbClr val="FFFFFF"/>
                  </a:solidFill>
                  <a:effectLst/>
                  <a:uLnTx/>
                  <a:uFillTx/>
                  <a:latin typeface="Times New Roman" panose="02020503050405090304" pitchFamily="18" charset="0"/>
                  <a:ea typeface="宋体" pitchFamily="2" charset="-122"/>
                  <a:cs typeface="+mn-cs"/>
                </a:rPr>
                <a:t>b</a:t>
              </a:r>
              <a:endParaRPr kumimoji="1" lang="en-US" altLang="zh-CN" sz="2400" b="0" i="0" u="none" strike="noStrike" kern="1200" cap="none" spc="0" normalizeH="0" baseline="0" noProof="0">
                <a:ln>
                  <a:noFill/>
                </a:ln>
                <a:solidFill>
                  <a:srgbClr val="FFFFFF"/>
                </a:solidFill>
                <a:effectLst/>
                <a:uLnTx/>
                <a:uFillTx/>
                <a:latin typeface="Times New Roman" panose="02020503050405090304" pitchFamily="18" charset="0"/>
                <a:ea typeface="宋体" pitchFamily="2" charset="-122"/>
                <a:cs typeface="+mn-cs"/>
              </a:endParaRPr>
            </a:p>
          </p:txBody>
        </p:sp>
        <p:sp>
          <p:nvSpPr>
            <p:cNvPr id="41037" name="Text Box 77"/>
            <p:cNvSpPr txBox="1">
              <a:spLocks noChangeArrowheads="1"/>
            </p:cNvSpPr>
            <p:nvPr/>
          </p:nvSpPr>
          <p:spPr bwMode="auto">
            <a:xfrm>
              <a:off x="1160" y="2341"/>
              <a:ext cx="211" cy="29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1" lang="en-US" altLang="zh-CN" sz="2400" b="1" i="0" u="none" strike="noStrike" kern="1200" cap="none" spc="0" normalizeH="0" baseline="0" noProof="0">
                  <a:ln>
                    <a:noFill/>
                  </a:ln>
                  <a:solidFill>
                    <a:srgbClr val="FFFFFF"/>
                  </a:solidFill>
                  <a:effectLst/>
                  <a:uLnTx/>
                  <a:uFillTx/>
                  <a:latin typeface="Times New Roman" panose="02020503050405090304" pitchFamily="18" charset="0"/>
                  <a:ea typeface="宋体" pitchFamily="2" charset="-122"/>
                  <a:cs typeface="+mn-cs"/>
                </a:rPr>
                <a:t>a</a:t>
              </a:r>
              <a:endParaRPr kumimoji="1" lang="en-US" altLang="zh-CN" sz="2400" b="0" i="0" u="none" strike="noStrike" kern="1200" cap="none" spc="0" normalizeH="0" baseline="0" noProof="0">
                <a:ln>
                  <a:noFill/>
                </a:ln>
                <a:solidFill>
                  <a:srgbClr val="FFFFFF"/>
                </a:solidFill>
                <a:effectLst/>
                <a:uLnTx/>
                <a:uFillTx/>
                <a:latin typeface="Times New Roman" panose="02020503050405090304" pitchFamily="18" charset="0"/>
                <a:ea typeface="宋体" pitchFamily="2" charset="-122"/>
                <a:cs typeface="+mn-cs"/>
              </a:endParaRPr>
            </a:p>
          </p:txBody>
        </p:sp>
        <p:sp>
          <p:nvSpPr>
            <p:cNvPr id="41040" name="Text Box 80"/>
            <p:cNvSpPr txBox="1">
              <a:spLocks noChangeArrowheads="1"/>
            </p:cNvSpPr>
            <p:nvPr/>
          </p:nvSpPr>
          <p:spPr bwMode="auto">
            <a:xfrm>
              <a:off x="330" y="3185"/>
              <a:ext cx="232" cy="29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1" lang="en-US" altLang="zh-CN" sz="2400" b="1" i="0" u="none" strike="noStrike" kern="1200" cap="none" spc="0" normalizeH="0" baseline="0" noProof="0">
                  <a:ln>
                    <a:noFill/>
                  </a:ln>
                  <a:solidFill>
                    <a:srgbClr val="FFFFFF"/>
                  </a:solidFill>
                  <a:effectLst/>
                  <a:uLnTx/>
                  <a:uFillTx/>
                  <a:latin typeface="Times New Roman" panose="02020503050405090304" pitchFamily="18" charset="0"/>
                  <a:ea typeface="宋体" pitchFamily="2" charset="-122"/>
                  <a:cs typeface="+mn-cs"/>
                </a:rPr>
                <a:t>+</a:t>
              </a:r>
              <a:endParaRPr kumimoji="1" lang="en-US" altLang="zh-CN" sz="2400" b="0" i="0" u="none" strike="noStrike" kern="1200" cap="none" spc="0" normalizeH="0" baseline="0" noProof="0">
                <a:ln>
                  <a:noFill/>
                </a:ln>
                <a:solidFill>
                  <a:srgbClr val="FFFFFF"/>
                </a:solidFill>
                <a:effectLst/>
                <a:uLnTx/>
                <a:uFillTx/>
                <a:latin typeface="Times New Roman" panose="02020503050405090304" pitchFamily="18" charset="0"/>
                <a:ea typeface="宋体" pitchFamily="2" charset="-122"/>
                <a:cs typeface="+mn-cs"/>
              </a:endParaRPr>
            </a:p>
          </p:txBody>
        </p:sp>
        <p:sp>
          <p:nvSpPr>
            <p:cNvPr id="41041" name="Text Box 81"/>
            <p:cNvSpPr txBox="1">
              <a:spLocks noChangeArrowheads="1"/>
            </p:cNvSpPr>
            <p:nvPr/>
          </p:nvSpPr>
          <p:spPr bwMode="auto">
            <a:xfrm>
              <a:off x="330" y="3598"/>
              <a:ext cx="239" cy="29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1" lang="en-US" altLang="zh-CN" sz="2400" b="1" i="0" u="none" strike="noStrike" kern="1200" cap="none" spc="0" normalizeH="0" baseline="0" noProof="0">
                  <a:ln>
                    <a:noFill/>
                  </a:ln>
                  <a:solidFill>
                    <a:srgbClr val="FFFFFF"/>
                  </a:solidFill>
                  <a:effectLst/>
                  <a:uLnTx/>
                  <a:uFillTx/>
                  <a:latin typeface="Times New Roman" panose="02020503050405090304" pitchFamily="18" charset="0"/>
                  <a:ea typeface="宋体" pitchFamily="2" charset="-122"/>
                  <a:cs typeface="+mn-cs"/>
                </a:rPr>
                <a:t>–</a:t>
              </a:r>
              <a:endParaRPr kumimoji="1" lang="en-US" altLang="zh-CN" sz="2400" b="0" i="0" u="none" strike="noStrike" kern="1200" cap="none" spc="0" normalizeH="0" baseline="0" noProof="0">
                <a:ln>
                  <a:noFill/>
                </a:ln>
                <a:solidFill>
                  <a:srgbClr val="FFFFFF"/>
                </a:solidFill>
                <a:effectLst/>
                <a:uLnTx/>
                <a:uFillTx/>
                <a:latin typeface="Times New Roman" panose="02020503050405090304" pitchFamily="18" charset="0"/>
                <a:ea typeface="宋体" pitchFamily="2" charset="-122"/>
                <a:cs typeface="+mn-cs"/>
              </a:endParaRPr>
            </a:p>
          </p:txBody>
        </p:sp>
        <p:sp>
          <p:nvSpPr>
            <p:cNvPr id="41042" name="Text Box 82"/>
            <p:cNvSpPr txBox="1">
              <a:spLocks noChangeArrowheads="1"/>
            </p:cNvSpPr>
            <p:nvPr/>
          </p:nvSpPr>
          <p:spPr bwMode="auto">
            <a:xfrm>
              <a:off x="1066" y="3178"/>
              <a:ext cx="233" cy="29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1" lang="en-US" altLang="zh-CN" sz="2400" b="1" i="0" u="none" strike="noStrike" kern="1200" cap="none" spc="0" normalizeH="0" baseline="0" noProof="0">
                  <a:ln>
                    <a:noFill/>
                  </a:ln>
                  <a:solidFill>
                    <a:srgbClr val="FFFFFF"/>
                  </a:solidFill>
                  <a:effectLst/>
                  <a:uLnTx/>
                  <a:uFillTx/>
                  <a:latin typeface="Times New Roman" panose="02020503050405090304" pitchFamily="18" charset="0"/>
                  <a:ea typeface="宋体" pitchFamily="2" charset="-122"/>
                  <a:cs typeface="+mn-cs"/>
                </a:rPr>
                <a:t>+</a:t>
              </a:r>
              <a:endParaRPr kumimoji="1" lang="en-US" altLang="zh-CN" sz="2400" b="0" i="0" u="none" strike="noStrike" kern="1200" cap="none" spc="0" normalizeH="0" baseline="0" noProof="0">
                <a:ln>
                  <a:noFill/>
                </a:ln>
                <a:solidFill>
                  <a:srgbClr val="FFFFFF"/>
                </a:solidFill>
                <a:effectLst/>
                <a:uLnTx/>
                <a:uFillTx/>
                <a:latin typeface="Times New Roman" panose="02020503050405090304" pitchFamily="18" charset="0"/>
                <a:ea typeface="宋体" pitchFamily="2" charset="-122"/>
                <a:cs typeface="+mn-cs"/>
              </a:endParaRPr>
            </a:p>
          </p:txBody>
        </p:sp>
        <p:sp>
          <p:nvSpPr>
            <p:cNvPr id="41043" name="Text Box 83"/>
            <p:cNvSpPr txBox="1">
              <a:spLocks noChangeArrowheads="1"/>
            </p:cNvSpPr>
            <p:nvPr/>
          </p:nvSpPr>
          <p:spPr bwMode="auto">
            <a:xfrm>
              <a:off x="1066" y="3591"/>
              <a:ext cx="240" cy="29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1" lang="en-US" altLang="zh-CN" sz="2400" b="1" i="0" u="none" strike="noStrike" kern="1200" cap="none" spc="0" normalizeH="0" baseline="0" noProof="0">
                  <a:ln>
                    <a:noFill/>
                  </a:ln>
                  <a:solidFill>
                    <a:srgbClr val="FFFFFF"/>
                  </a:solidFill>
                  <a:effectLst/>
                  <a:uLnTx/>
                  <a:uFillTx/>
                  <a:latin typeface="Times New Roman" panose="02020503050405090304" pitchFamily="18" charset="0"/>
                  <a:ea typeface="宋体" pitchFamily="2" charset="-122"/>
                  <a:cs typeface="+mn-cs"/>
                </a:rPr>
                <a:t>–</a:t>
              </a:r>
              <a:endParaRPr kumimoji="1" lang="en-US" altLang="zh-CN" sz="2400" b="0" i="0" u="none" strike="noStrike" kern="1200" cap="none" spc="0" normalizeH="0" baseline="0" noProof="0">
                <a:ln>
                  <a:noFill/>
                </a:ln>
                <a:solidFill>
                  <a:srgbClr val="FFFFFF"/>
                </a:solidFill>
                <a:effectLst/>
                <a:uLnTx/>
                <a:uFillTx/>
                <a:latin typeface="Times New Roman" panose="02020503050405090304" pitchFamily="18" charset="0"/>
                <a:ea typeface="宋体" pitchFamily="2" charset="-122"/>
                <a:cs typeface="+mn-cs"/>
              </a:endParaRPr>
            </a:p>
          </p:txBody>
        </p:sp>
        <p:sp>
          <p:nvSpPr>
            <p:cNvPr id="41045" name="Line 85"/>
            <p:cNvSpPr>
              <a:spLocks noChangeShapeType="1"/>
            </p:cNvSpPr>
            <p:nvPr/>
          </p:nvSpPr>
          <p:spPr bwMode="auto">
            <a:xfrm flipV="1">
              <a:off x="1162" y="2634"/>
              <a:ext cx="0" cy="262"/>
            </a:xfrm>
            <a:prstGeom prst="line">
              <a:avLst/>
            </a:prstGeom>
            <a:noFill/>
            <a:ln w="38100">
              <a:solidFill>
                <a:srgbClr val="66FFFF"/>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CC00"/>
                </a:solidFill>
                <a:effectLst/>
                <a:uLnTx/>
                <a:uFillTx/>
                <a:latin typeface="Arial Black" panose="020B0A04020102020204" pitchFamily="34" charset="0"/>
                <a:ea typeface="宋体" pitchFamily="2" charset="-122"/>
                <a:cs typeface="+mn-cs"/>
              </a:endParaRPr>
            </a:p>
          </p:txBody>
        </p:sp>
        <p:sp>
          <p:nvSpPr>
            <p:cNvPr id="41046" name="Text Box 86"/>
            <p:cNvSpPr txBox="1">
              <a:spLocks noChangeArrowheads="1"/>
            </p:cNvSpPr>
            <p:nvPr/>
          </p:nvSpPr>
          <p:spPr bwMode="auto">
            <a:xfrm>
              <a:off x="924" y="2608"/>
              <a:ext cx="302" cy="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1" lang="en-US" altLang="zh-CN" sz="2400" b="1" i="1" u="none" strike="noStrike" kern="1200" cap="none" spc="0" normalizeH="0" baseline="0" noProof="0">
                  <a:ln>
                    <a:noFill/>
                  </a:ln>
                  <a:solidFill>
                    <a:srgbClr val="FFFFFF"/>
                  </a:solidFill>
                  <a:effectLst/>
                  <a:uLnTx/>
                  <a:uFillTx/>
                  <a:latin typeface="Times New Roman" panose="02020503050405090304" pitchFamily="18" charset="0"/>
                  <a:ea typeface="宋体" pitchFamily="2" charset="-122"/>
                  <a:cs typeface="+mn-cs"/>
                </a:rPr>
                <a:t>i</a:t>
              </a:r>
              <a:r>
                <a:rPr kumimoji="1" lang="en-US" altLang="zh-CN" sz="2400" b="1" i="0" u="none" strike="noStrike" kern="1200" cap="none" spc="0" normalizeH="0" baseline="-25000" noProof="0">
                  <a:ln>
                    <a:noFill/>
                  </a:ln>
                  <a:solidFill>
                    <a:srgbClr val="FFFFFF"/>
                  </a:solidFill>
                  <a:effectLst/>
                  <a:uLnTx/>
                  <a:uFillTx/>
                  <a:latin typeface="Times New Roman" panose="02020503050405090304" pitchFamily="18" charset="0"/>
                  <a:ea typeface="宋体" pitchFamily="2" charset="-122"/>
                  <a:cs typeface="+mn-cs"/>
                </a:rPr>
                <a:t>2</a:t>
              </a:r>
              <a:endParaRPr kumimoji="1" lang="en-US" altLang="zh-CN" sz="2400" b="0" i="0" u="none" strike="noStrike" kern="1200" cap="none" spc="0" normalizeH="0" baseline="0" noProof="0">
                <a:ln>
                  <a:noFill/>
                </a:ln>
                <a:solidFill>
                  <a:srgbClr val="FFFFFF"/>
                </a:solidFill>
                <a:effectLst/>
                <a:uLnTx/>
                <a:uFillTx/>
                <a:latin typeface="Times New Roman" panose="02020503050405090304" pitchFamily="18" charset="0"/>
                <a:ea typeface="宋体" pitchFamily="2" charset="-122"/>
                <a:cs typeface="+mn-cs"/>
              </a:endParaRPr>
            </a:p>
          </p:txBody>
        </p:sp>
      </p:grpSp>
      <p:grpSp>
        <p:nvGrpSpPr>
          <p:cNvPr id="41047" name="Group 87"/>
          <p:cNvGrpSpPr/>
          <p:nvPr/>
        </p:nvGrpSpPr>
        <p:grpSpPr bwMode="auto">
          <a:xfrm>
            <a:off x="2566988" y="4508500"/>
            <a:ext cx="625475" cy="971550"/>
            <a:chOff x="-876" y="2088"/>
            <a:chExt cx="382" cy="912"/>
          </a:xfrm>
        </p:grpSpPr>
        <p:sp>
          <p:nvSpPr>
            <p:cNvPr id="41048" name="Oval 88"/>
            <p:cNvSpPr>
              <a:spLocks noChangeArrowheads="1"/>
            </p:cNvSpPr>
            <p:nvPr/>
          </p:nvSpPr>
          <p:spPr bwMode="auto">
            <a:xfrm>
              <a:off x="-876" y="2088"/>
              <a:ext cx="382" cy="912"/>
            </a:xfrm>
            <a:prstGeom prst="ellipse">
              <a:avLst/>
            </a:prstGeom>
            <a:noFill/>
            <a:ln w="38100">
              <a:solidFill>
                <a:srgbClr val="FF0000"/>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CC00"/>
                </a:solidFill>
                <a:effectLst/>
                <a:uLnTx/>
                <a:uFillTx/>
                <a:latin typeface="Arial Black" panose="020B0A04020102020204" pitchFamily="34" charset="0"/>
                <a:ea typeface="宋体" pitchFamily="2" charset="-122"/>
                <a:cs typeface="+mn-cs"/>
              </a:endParaRPr>
            </a:p>
          </p:txBody>
        </p:sp>
        <p:sp>
          <p:nvSpPr>
            <p:cNvPr id="41049" name="Text Box 89"/>
            <p:cNvSpPr txBox="1">
              <a:spLocks noChangeArrowheads="1"/>
            </p:cNvSpPr>
            <p:nvPr/>
          </p:nvSpPr>
          <p:spPr bwMode="auto">
            <a:xfrm>
              <a:off x="-817" y="2396"/>
              <a:ext cx="275" cy="4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1" lang="en-US" altLang="zh-CN" sz="2400" b="1" i="1"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rPr>
                <a:t>i</a:t>
              </a:r>
              <a:r>
                <a:rPr kumimoji="1" lang="en-US" altLang="zh-CN" sz="2400" b="1" i="1" u="none" strike="noStrike" kern="1200" cap="none" spc="0" normalizeH="0" baseline="-25000" noProof="0">
                  <a:ln>
                    <a:noFill/>
                  </a:ln>
                  <a:solidFill>
                    <a:srgbClr val="000000"/>
                  </a:solidFill>
                  <a:effectLst/>
                  <a:uLnTx/>
                  <a:uFillTx/>
                  <a:latin typeface="Times New Roman" panose="02020503050405090304" pitchFamily="18" charset="0"/>
                  <a:ea typeface="宋体" pitchFamily="2" charset="-122"/>
                  <a:cs typeface="+mn-cs"/>
                </a:rPr>
                <a:t>l</a:t>
              </a:r>
              <a:r>
                <a:rPr kumimoji="1" lang="en-US" altLang="zh-CN" sz="2400" b="1" i="0" u="none" strike="noStrike" kern="1200" cap="none" spc="0" normalizeH="0" baseline="-25000" noProof="0">
                  <a:ln>
                    <a:noFill/>
                  </a:ln>
                  <a:solidFill>
                    <a:srgbClr val="000000"/>
                  </a:solidFill>
                  <a:effectLst/>
                  <a:uLnTx/>
                  <a:uFillTx/>
                  <a:latin typeface="Times New Roman" panose="02020503050405090304" pitchFamily="18" charset="0"/>
                  <a:ea typeface="宋体" pitchFamily="2" charset="-122"/>
                  <a:cs typeface="+mn-cs"/>
                </a:rPr>
                <a:t>1</a:t>
              </a:r>
              <a:endParaRPr kumimoji="1" lang="en-US" altLang="zh-CN" sz="2400" b="0" i="0"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endParaRPr>
            </a:p>
          </p:txBody>
        </p:sp>
        <p:sp>
          <p:nvSpPr>
            <p:cNvPr id="41050" name="Line 90"/>
            <p:cNvSpPr>
              <a:spLocks noChangeShapeType="1"/>
            </p:cNvSpPr>
            <p:nvPr/>
          </p:nvSpPr>
          <p:spPr bwMode="auto">
            <a:xfrm flipH="1" flipV="1">
              <a:off x="-876" y="2517"/>
              <a:ext cx="2" cy="49"/>
            </a:xfrm>
            <a:prstGeom prst="line">
              <a:avLst/>
            </a:prstGeom>
            <a:noFill/>
            <a:ln w="38100">
              <a:solidFill>
                <a:srgbClr val="FF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CC00"/>
                </a:solidFill>
                <a:effectLst/>
                <a:uLnTx/>
                <a:uFillTx/>
                <a:latin typeface="Arial Black" panose="020B0A04020102020204" pitchFamily="34" charset="0"/>
                <a:ea typeface="宋体" pitchFamily="2" charset="-122"/>
                <a:cs typeface="+mn-cs"/>
              </a:endParaRPr>
            </a:p>
          </p:txBody>
        </p:sp>
      </p:grpSp>
      <p:grpSp>
        <p:nvGrpSpPr>
          <p:cNvPr id="41051" name="Group 91"/>
          <p:cNvGrpSpPr/>
          <p:nvPr/>
        </p:nvGrpSpPr>
        <p:grpSpPr bwMode="auto">
          <a:xfrm>
            <a:off x="3863975" y="4581525"/>
            <a:ext cx="625475" cy="971550"/>
            <a:chOff x="-876" y="2088"/>
            <a:chExt cx="382" cy="912"/>
          </a:xfrm>
        </p:grpSpPr>
        <p:sp>
          <p:nvSpPr>
            <p:cNvPr id="41052" name="Oval 92"/>
            <p:cNvSpPr>
              <a:spLocks noChangeArrowheads="1"/>
            </p:cNvSpPr>
            <p:nvPr/>
          </p:nvSpPr>
          <p:spPr bwMode="auto">
            <a:xfrm>
              <a:off x="-876" y="2088"/>
              <a:ext cx="382" cy="912"/>
            </a:xfrm>
            <a:prstGeom prst="ellipse">
              <a:avLst/>
            </a:prstGeom>
            <a:noFill/>
            <a:ln w="38100">
              <a:solidFill>
                <a:srgbClr val="FF3300"/>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CC00"/>
                </a:solidFill>
                <a:effectLst/>
                <a:uLnTx/>
                <a:uFillTx/>
                <a:latin typeface="Arial Black" panose="020B0A04020102020204" pitchFamily="34" charset="0"/>
                <a:ea typeface="宋体" pitchFamily="2" charset="-122"/>
                <a:cs typeface="+mn-cs"/>
              </a:endParaRPr>
            </a:p>
          </p:txBody>
        </p:sp>
        <p:sp>
          <p:nvSpPr>
            <p:cNvPr id="41053" name="Text Box 93"/>
            <p:cNvSpPr txBox="1">
              <a:spLocks noChangeArrowheads="1"/>
            </p:cNvSpPr>
            <p:nvPr/>
          </p:nvSpPr>
          <p:spPr bwMode="auto">
            <a:xfrm>
              <a:off x="-817" y="2396"/>
              <a:ext cx="275" cy="4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1" lang="en-US" altLang="zh-CN" sz="2400" b="1" i="1"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rPr>
                <a:t>i</a:t>
              </a:r>
              <a:r>
                <a:rPr kumimoji="1" lang="en-US" altLang="zh-CN" sz="2400" b="1" i="1" u="none" strike="noStrike" kern="1200" cap="none" spc="0" normalizeH="0" baseline="-25000" noProof="0">
                  <a:ln>
                    <a:noFill/>
                  </a:ln>
                  <a:solidFill>
                    <a:srgbClr val="000000"/>
                  </a:solidFill>
                  <a:effectLst/>
                  <a:uLnTx/>
                  <a:uFillTx/>
                  <a:latin typeface="Times New Roman" panose="02020503050405090304" pitchFamily="18" charset="0"/>
                  <a:ea typeface="宋体" pitchFamily="2" charset="-122"/>
                  <a:cs typeface="+mn-cs"/>
                </a:rPr>
                <a:t>l</a:t>
              </a:r>
              <a:r>
                <a:rPr kumimoji="1" lang="en-US" altLang="zh-CN" sz="2400" b="1" i="0" u="none" strike="noStrike" kern="1200" cap="none" spc="0" normalizeH="0" baseline="-25000" noProof="0">
                  <a:ln>
                    <a:noFill/>
                  </a:ln>
                  <a:solidFill>
                    <a:srgbClr val="000000"/>
                  </a:solidFill>
                  <a:effectLst/>
                  <a:uLnTx/>
                  <a:uFillTx/>
                  <a:latin typeface="Times New Roman" panose="02020503050405090304" pitchFamily="18" charset="0"/>
                  <a:ea typeface="宋体" pitchFamily="2" charset="-122"/>
                  <a:cs typeface="+mn-cs"/>
                </a:rPr>
                <a:t>2</a:t>
              </a:r>
              <a:endParaRPr kumimoji="1" lang="en-US" altLang="zh-CN" sz="2400" b="0" i="0"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endParaRPr>
            </a:p>
          </p:txBody>
        </p:sp>
        <p:sp>
          <p:nvSpPr>
            <p:cNvPr id="41054" name="Line 94"/>
            <p:cNvSpPr>
              <a:spLocks noChangeShapeType="1"/>
            </p:cNvSpPr>
            <p:nvPr/>
          </p:nvSpPr>
          <p:spPr bwMode="auto">
            <a:xfrm flipH="1" flipV="1">
              <a:off x="-876" y="2517"/>
              <a:ext cx="2" cy="49"/>
            </a:xfrm>
            <a:prstGeom prst="line">
              <a:avLst/>
            </a:prstGeom>
            <a:noFill/>
            <a:ln w="9525">
              <a:solidFill>
                <a:srgbClr val="FF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CC00"/>
                </a:solidFill>
                <a:effectLst/>
                <a:uLnTx/>
                <a:uFillTx/>
                <a:latin typeface="Arial Black" panose="020B0A04020102020204" pitchFamily="34" charset="0"/>
                <a:ea typeface="宋体" pitchFamily="2" charset="-122"/>
                <a:cs typeface="+mn-cs"/>
              </a:endParaRPr>
            </a:p>
          </p:txBody>
        </p:sp>
      </p:grpSp>
      <p:sp>
        <p:nvSpPr>
          <p:cNvPr id="41055" name="Text Box 95"/>
          <p:cNvSpPr txBox="1">
            <a:spLocks noChangeArrowheads="1"/>
          </p:cNvSpPr>
          <p:nvPr/>
        </p:nvSpPr>
        <p:spPr bwMode="auto">
          <a:xfrm>
            <a:off x="5664200" y="4076700"/>
            <a:ext cx="4679950" cy="82994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just" defTabSz="914400" rtl="0" eaLnBrk="1" fontAlgn="base" latinLnBrk="0" hangingPunct="1">
              <a:lnSpc>
                <a:spcPct val="100000"/>
              </a:lnSpc>
              <a:spcBef>
                <a:spcPct val="0"/>
              </a:spcBef>
              <a:spcAft>
                <a:spcPct val="0"/>
              </a:spcAft>
              <a:buClrTx/>
              <a:buSzTx/>
              <a:buFontTx/>
              <a:buNone/>
              <a:defRPr/>
            </a:pPr>
            <a:r>
              <a:rPr kumimoji="1" lang="zh-CN" altLang="en-US" sz="2400" b="1" i="0" u="none" strike="noStrike" kern="1200" cap="none" spc="0" normalizeH="0" baseline="0" noProof="0">
                <a:ln>
                  <a:noFill/>
                </a:ln>
                <a:solidFill>
                  <a:srgbClr val="FF0000"/>
                </a:solidFill>
                <a:effectLst/>
                <a:uLnTx/>
                <a:uFillTx/>
                <a:latin typeface="仿宋_GB2312" pitchFamily="49" charset="-122"/>
                <a:ea typeface="仿宋_GB2312" pitchFamily="49" charset="-122"/>
                <a:cs typeface="+mn-cs"/>
              </a:rPr>
              <a:t>独立回路为</a:t>
            </a:r>
            <a:r>
              <a:rPr kumimoji="1" lang="en-US" altLang="zh-CN" sz="2400" b="1" i="0" u="none" strike="noStrike" kern="1200" cap="none" spc="0" normalizeH="0" baseline="0" noProof="0">
                <a:ln>
                  <a:noFill/>
                </a:ln>
                <a:solidFill>
                  <a:srgbClr val="FF0000"/>
                </a:solidFill>
                <a:effectLst/>
                <a:uLnTx/>
                <a:uFillTx/>
                <a:latin typeface="仿宋_GB2312" pitchFamily="49" charset="-122"/>
                <a:ea typeface="仿宋_GB2312" pitchFamily="49" charset="-122"/>
                <a:cs typeface="+mn-cs"/>
              </a:rPr>
              <a:t>2</a:t>
            </a:r>
            <a:r>
              <a:rPr kumimoji="1" lang="zh-CN" altLang="en-US" sz="2400" b="1" i="0" u="none" strike="noStrike" kern="1200" cap="none" spc="0" normalizeH="0" baseline="0" noProof="0">
                <a:ln>
                  <a:noFill/>
                </a:ln>
                <a:solidFill>
                  <a:srgbClr val="FF0000"/>
                </a:solidFill>
                <a:effectLst/>
                <a:uLnTx/>
                <a:uFillTx/>
                <a:latin typeface="仿宋_GB2312" pitchFamily="49" charset="-122"/>
                <a:ea typeface="仿宋_GB2312" pitchFamily="49" charset="-122"/>
                <a:cs typeface="+mn-cs"/>
              </a:rPr>
              <a:t>。选图示的两个独立回路，支路电流可表示为：</a:t>
            </a:r>
            <a:endParaRPr kumimoji="1" lang="zh-CN" altLang="en-US" sz="2400" b="1" i="0" u="none" strike="noStrike" kern="1200" cap="none" spc="0" normalizeH="0" baseline="0" noProof="0">
              <a:ln>
                <a:noFill/>
              </a:ln>
              <a:solidFill>
                <a:srgbClr val="FF0000"/>
              </a:solidFill>
              <a:effectLst/>
              <a:uLnTx/>
              <a:uFillTx/>
              <a:latin typeface="仿宋_GB2312" pitchFamily="49" charset="-122"/>
              <a:ea typeface="仿宋_GB2312" pitchFamily="49" charset="-122"/>
              <a:cs typeface="+mn-cs"/>
            </a:endParaRPr>
          </a:p>
        </p:txBody>
      </p:sp>
      <p:graphicFrame>
        <p:nvGraphicFramePr>
          <p:cNvPr id="41057" name="Object 97"/>
          <p:cNvGraphicFramePr>
            <a:graphicFrameLocks noChangeAspect="1"/>
          </p:cNvGraphicFramePr>
          <p:nvPr/>
        </p:nvGraphicFramePr>
        <p:xfrm>
          <a:off x="5735638" y="5013325"/>
          <a:ext cx="3744912" cy="1373188"/>
        </p:xfrm>
        <a:graphic>
          <a:graphicData uri="http://schemas.openxmlformats.org/presentationml/2006/ole">
            <mc:AlternateContent xmlns:mc="http://schemas.openxmlformats.org/markup-compatibility/2006">
              <mc:Choice xmlns:v="urn:schemas-microsoft-com:vml" Requires="v">
                <p:oleObj spid="_x0000_s92" name="Equation" r:id="rId1" imgW="714375" imgH="335915" progId="Equation.3">
                  <p:embed/>
                </p:oleObj>
              </mc:Choice>
              <mc:Fallback>
                <p:oleObj name="Equation" r:id="rId1" imgW="714375" imgH="335915" progId="Equation.3">
                  <p:embed/>
                  <p:pic>
                    <p:nvPicPr>
                      <p:cNvPr id="0" name="Object 9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35638" y="5013325"/>
                        <a:ext cx="3744912" cy="1373188"/>
                      </a:xfrm>
                      <a:prstGeom prst="rect">
                        <a:avLst/>
                      </a:prstGeom>
                      <a:solidFill>
                        <a:schemeClr val="tx2"/>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 name="灯片编号占位符 2"/>
          <p:cNvSpPr>
            <a:spLocks noGrp="1"/>
          </p:cNvSpPr>
          <p:nvPr>
            <p:ph type="sldNum" sz="quarter" idx="12"/>
            <p:custDataLst>
              <p:tags r:id="rId3"/>
            </p:custDataLst>
          </p:nvPr>
        </p:nvSpPr>
        <p:spPr/>
        <p:txBody>
          <a:bodyPr/>
          <a:lstStyle/>
          <a:p>
            <a:fld id="{6D22F896-40B5-4ADD-8801-0D06FADFA095}" type="slidenum">
              <a:rPr lang="en-US" dirty="0"/>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9" fill="hold" nodeType="clickEffect">
                                  <p:stCondLst>
                                    <p:cond delay="0"/>
                                  </p:stCondLst>
                                  <p:childTnLst>
                                    <p:set>
                                      <p:cBhvr>
                                        <p:cTn id="6" dur="1" fill="hold">
                                          <p:stCondLst>
                                            <p:cond delay="0"/>
                                          </p:stCondLst>
                                        </p:cTn>
                                        <p:tgtEl>
                                          <p:spTgt spid="40964"/>
                                        </p:tgtEl>
                                        <p:attrNameLst>
                                          <p:attrName>style.visibility</p:attrName>
                                        </p:attrNameLst>
                                      </p:cBhvr>
                                      <p:to>
                                        <p:strVal val="visible"/>
                                      </p:to>
                                    </p:set>
                                    <p:anim calcmode="lin" valueType="num">
                                      <p:cBhvr additive="base">
                                        <p:cTn id="7" dur="500" fill="hold"/>
                                        <p:tgtEl>
                                          <p:spTgt spid="40964"/>
                                        </p:tgtEl>
                                        <p:attrNameLst>
                                          <p:attrName>ppt_x</p:attrName>
                                        </p:attrNameLst>
                                      </p:cBhvr>
                                      <p:tavLst>
                                        <p:tav tm="0">
                                          <p:val>
                                            <p:strVal val="0-#ppt_w/2"/>
                                          </p:val>
                                        </p:tav>
                                        <p:tav tm="100000">
                                          <p:val>
                                            <p:strVal val="#ppt_x"/>
                                          </p:val>
                                        </p:tav>
                                      </p:tavLst>
                                    </p:anim>
                                    <p:anim calcmode="lin" valueType="num">
                                      <p:cBhvr additive="base">
                                        <p:cTn id="8" dur="500" fill="hold"/>
                                        <p:tgtEl>
                                          <p:spTgt spid="40964"/>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41010"/>
                                        </p:tgtEl>
                                        <p:attrNameLst>
                                          <p:attrName>style.visibility</p:attrName>
                                        </p:attrNameLst>
                                      </p:cBhvr>
                                      <p:to>
                                        <p:strVal val="visible"/>
                                      </p:to>
                                    </p:set>
                                    <p:anim calcmode="lin" valueType="num">
                                      <p:cBhvr additive="base">
                                        <p:cTn id="13" dur="500" fill="hold"/>
                                        <p:tgtEl>
                                          <p:spTgt spid="41010"/>
                                        </p:tgtEl>
                                        <p:attrNameLst>
                                          <p:attrName>ppt_x</p:attrName>
                                        </p:attrNameLst>
                                      </p:cBhvr>
                                      <p:tavLst>
                                        <p:tav tm="0">
                                          <p:val>
                                            <p:strVal val="0-#ppt_w/2"/>
                                          </p:val>
                                        </p:tav>
                                        <p:tav tm="100000">
                                          <p:val>
                                            <p:strVal val="#ppt_x"/>
                                          </p:val>
                                        </p:tav>
                                      </p:tavLst>
                                    </p:anim>
                                    <p:anim calcmode="lin" valueType="num">
                                      <p:cBhvr additive="base">
                                        <p:cTn id="14" dur="500" fill="hold"/>
                                        <p:tgtEl>
                                          <p:spTgt spid="41010"/>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2" presetClass="entr" presetSubtype="8" fill="hold" nodeType="clickEffect">
                                  <p:stCondLst>
                                    <p:cond delay="0"/>
                                  </p:stCondLst>
                                  <p:childTnLst>
                                    <p:set>
                                      <p:cBhvr>
                                        <p:cTn id="18" dur="1" fill="hold">
                                          <p:stCondLst>
                                            <p:cond delay="0"/>
                                          </p:stCondLst>
                                        </p:cTn>
                                        <p:tgtEl>
                                          <p:spTgt spid="41012"/>
                                        </p:tgtEl>
                                        <p:attrNameLst>
                                          <p:attrName>style.visibility</p:attrName>
                                        </p:attrNameLst>
                                      </p:cBhvr>
                                      <p:to>
                                        <p:strVal val="visible"/>
                                      </p:to>
                                    </p:set>
                                    <p:animEffect transition="in" filter="slide(fromLeft)">
                                      <p:cBhvr>
                                        <p:cTn id="19" dur="500"/>
                                        <p:tgtEl>
                                          <p:spTgt spid="41012"/>
                                        </p:tgtEl>
                                      </p:cBhvr>
                                    </p:animEffect>
                                  </p:childTnLst>
                                </p:cTn>
                              </p:par>
                            </p:childTnLst>
                          </p:cTn>
                        </p:par>
                        <p:par>
                          <p:cTn id="20" fill="hold">
                            <p:stCondLst>
                              <p:cond delay="500"/>
                            </p:stCondLst>
                            <p:childTnLst>
                              <p:par>
                                <p:cTn id="21" presetID="55" presetClass="entr" presetSubtype="0" fill="hold" nodeType="afterEffect">
                                  <p:stCondLst>
                                    <p:cond delay="0"/>
                                  </p:stCondLst>
                                  <p:iterate type="lt">
                                    <p:tmPct val="100000"/>
                                  </p:iterate>
                                  <p:childTnLst>
                                    <p:set>
                                      <p:cBhvr>
                                        <p:cTn id="22" dur="1" fill="hold">
                                          <p:stCondLst>
                                            <p:cond delay="0"/>
                                          </p:stCondLst>
                                        </p:cTn>
                                        <p:tgtEl>
                                          <p:spTgt spid="41011"/>
                                        </p:tgtEl>
                                        <p:attrNameLst>
                                          <p:attrName>style.visibility</p:attrName>
                                        </p:attrNameLst>
                                      </p:cBhvr>
                                      <p:to>
                                        <p:strVal val="visible"/>
                                      </p:to>
                                    </p:set>
                                    <p:anim calcmode="lin" valueType="num">
                                      <p:cBhvr>
                                        <p:cTn id="23" dur="100" fill="hold"/>
                                        <p:tgtEl>
                                          <p:spTgt spid="41011"/>
                                        </p:tgtEl>
                                        <p:attrNameLst>
                                          <p:attrName>ppt_w</p:attrName>
                                        </p:attrNameLst>
                                      </p:cBhvr>
                                      <p:tavLst>
                                        <p:tav tm="0">
                                          <p:val>
                                            <p:strVal val="#ppt_w*0.70"/>
                                          </p:val>
                                        </p:tav>
                                        <p:tav tm="100000">
                                          <p:val>
                                            <p:strVal val="#ppt_w"/>
                                          </p:val>
                                        </p:tav>
                                      </p:tavLst>
                                    </p:anim>
                                    <p:anim calcmode="lin" valueType="num">
                                      <p:cBhvr>
                                        <p:cTn id="24" dur="100" fill="hold"/>
                                        <p:tgtEl>
                                          <p:spTgt spid="41011"/>
                                        </p:tgtEl>
                                        <p:attrNameLst>
                                          <p:attrName>ppt_h</p:attrName>
                                        </p:attrNameLst>
                                      </p:cBhvr>
                                      <p:tavLst>
                                        <p:tav tm="0">
                                          <p:val>
                                            <p:strVal val="#ppt_h"/>
                                          </p:val>
                                        </p:tav>
                                        <p:tav tm="100000">
                                          <p:val>
                                            <p:strVal val="#ppt_h"/>
                                          </p:val>
                                        </p:tav>
                                      </p:tavLst>
                                    </p:anim>
                                    <p:animEffect transition="in" filter="fade">
                                      <p:cBhvr>
                                        <p:cTn id="25" dur="100"/>
                                        <p:tgtEl>
                                          <p:spTgt spid="41011"/>
                                        </p:tgtEl>
                                      </p:cBhvr>
                                    </p:animEffect>
                                  </p:childTnLst>
                                </p:cTn>
                              </p:par>
                            </p:childTnLst>
                          </p:cTn>
                        </p:par>
                      </p:childTnLst>
                    </p:cTn>
                  </p:par>
                  <p:par>
                    <p:cTn id="26" fill="hold">
                      <p:stCondLst>
                        <p:cond delay="indefinite"/>
                      </p:stCondLst>
                      <p:childTnLst>
                        <p:par>
                          <p:cTn id="27" fill="hold">
                            <p:stCondLst>
                              <p:cond delay="0"/>
                            </p:stCondLst>
                            <p:childTnLst>
                              <p:par>
                                <p:cTn id="28" presetID="2" presetClass="entr" presetSubtype="8" fill="hold" nodeType="clickEffect">
                                  <p:stCondLst>
                                    <p:cond delay="0"/>
                                  </p:stCondLst>
                                  <p:childTnLst>
                                    <p:set>
                                      <p:cBhvr>
                                        <p:cTn id="29" dur="1" fill="hold">
                                          <p:stCondLst>
                                            <p:cond delay="0"/>
                                          </p:stCondLst>
                                        </p:cTn>
                                        <p:tgtEl>
                                          <p:spTgt spid="40965"/>
                                        </p:tgtEl>
                                        <p:attrNameLst>
                                          <p:attrName>style.visibility</p:attrName>
                                        </p:attrNameLst>
                                      </p:cBhvr>
                                      <p:to>
                                        <p:strVal val="visible"/>
                                      </p:to>
                                    </p:set>
                                    <p:anim calcmode="lin" valueType="num">
                                      <p:cBhvr additive="base">
                                        <p:cTn id="30" dur="500" fill="hold"/>
                                        <p:tgtEl>
                                          <p:spTgt spid="40965"/>
                                        </p:tgtEl>
                                        <p:attrNameLst>
                                          <p:attrName>ppt_x</p:attrName>
                                        </p:attrNameLst>
                                      </p:cBhvr>
                                      <p:tavLst>
                                        <p:tav tm="0">
                                          <p:val>
                                            <p:strVal val="0-#ppt_w/2"/>
                                          </p:val>
                                        </p:tav>
                                        <p:tav tm="100000">
                                          <p:val>
                                            <p:strVal val="#ppt_x"/>
                                          </p:val>
                                        </p:tav>
                                      </p:tavLst>
                                    </p:anim>
                                    <p:anim calcmode="lin" valueType="num">
                                      <p:cBhvr additive="base">
                                        <p:cTn id="31" dur="500" fill="hold"/>
                                        <p:tgtEl>
                                          <p:spTgt spid="40965"/>
                                        </p:tgtEl>
                                        <p:attrNameLst>
                                          <p:attrName>ppt_y</p:attrName>
                                        </p:attrNameLst>
                                      </p:cBhvr>
                                      <p:tavLst>
                                        <p:tav tm="0">
                                          <p:val>
                                            <p:strVal val="#ppt_y"/>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55" presetClass="entr" presetSubtype="0" fill="hold" nodeType="clickEffect">
                                  <p:stCondLst>
                                    <p:cond delay="0"/>
                                  </p:stCondLst>
                                  <p:iterate type="lt">
                                    <p:tmPct val="100000"/>
                                  </p:iterate>
                                  <p:childTnLst>
                                    <p:set>
                                      <p:cBhvr>
                                        <p:cTn id="35" dur="1" fill="hold">
                                          <p:stCondLst>
                                            <p:cond delay="0"/>
                                          </p:stCondLst>
                                        </p:cTn>
                                        <p:tgtEl>
                                          <p:spTgt spid="40966"/>
                                        </p:tgtEl>
                                        <p:attrNameLst>
                                          <p:attrName>style.visibility</p:attrName>
                                        </p:attrNameLst>
                                      </p:cBhvr>
                                      <p:to>
                                        <p:strVal val="visible"/>
                                      </p:to>
                                    </p:set>
                                    <p:anim calcmode="lin" valueType="num">
                                      <p:cBhvr>
                                        <p:cTn id="36" dur="100" fill="hold"/>
                                        <p:tgtEl>
                                          <p:spTgt spid="40966"/>
                                        </p:tgtEl>
                                        <p:attrNameLst>
                                          <p:attrName>ppt_w</p:attrName>
                                        </p:attrNameLst>
                                      </p:cBhvr>
                                      <p:tavLst>
                                        <p:tav tm="0">
                                          <p:val>
                                            <p:strVal val="#ppt_w*0.70"/>
                                          </p:val>
                                        </p:tav>
                                        <p:tav tm="100000">
                                          <p:val>
                                            <p:strVal val="#ppt_w"/>
                                          </p:val>
                                        </p:tav>
                                      </p:tavLst>
                                    </p:anim>
                                    <p:anim calcmode="lin" valueType="num">
                                      <p:cBhvr>
                                        <p:cTn id="37" dur="100" fill="hold"/>
                                        <p:tgtEl>
                                          <p:spTgt spid="40966"/>
                                        </p:tgtEl>
                                        <p:attrNameLst>
                                          <p:attrName>ppt_h</p:attrName>
                                        </p:attrNameLst>
                                      </p:cBhvr>
                                      <p:tavLst>
                                        <p:tav tm="0">
                                          <p:val>
                                            <p:strVal val="#ppt_h"/>
                                          </p:val>
                                        </p:tav>
                                        <p:tav tm="100000">
                                          <p:val>
                                            <p:strVal val="#ppt_h"/>
                                          </p:val>
                                        </p:tav>
                                      </p:tavLst>
                                    </p:anim>
                                    <p:animEffect transition="in" filter="fade">
                                      <p:cBhvr>
                                        <p:cTn id="38" dur="100"/>
                                        <p:tgtEl>
                                          <p:spTgt spid="40966"/>
                                        </p:tgtEl>
                                      </p:cBhvr>
                                    </p:animEffect>
                                  </p:childTnLst>
                                </p:cTn>
                              </p:par>
                            </p:childTnLst>
                          </p:cTn>
                        </p:par>
                      </p:childTnLst>
                    </p:cTn>
                  </p:par>
                  <p:par>
                    <p:cTn id="39" fill="hold">
                      <p:stCondLst>
                        <p:cond delay="indefinite"/>
                      </p:stCondLst>
                      <p:childTnLst>
                        <p:par>
                          <p:cTn id="40" fill="hold">
                            <p:stCondLst>
                              <p:cond delay="0"/>
                            </p:stCondLst>
                            <p:childTnLst>
                              <p:par>
                                <p:cTn id="41" presetID="20" presetClass="entr" presetSubtype="0" fill="hold" nodeType="clickEffect">
                                  <p:stCondLst>
                                    <p:cond delay="0"/>
                                  </p:stCondLst>
                                  <p:childTnLst>
                                    <p:set>
                                      <p:cBhvr>
                                        <p:cTn id="42" dur="1" fill="hold">
                                          <p:stCondLst>
                                            <p:cond delay="0"/>
                                          </p:stCondLst>
                                        </p:cTn>
                                        <p:tgtEl>
                                          <p:spTgt spid="41056"/>
                                        </p:tgtEl>
                                        <p:attrNameLst>
                                          <p:attrName>style.visibility</p:attrName>
                                        </p:attrNameLst>
                                      </p:cBhvr>
                                      <p:to>
                                        <p:strVal val="visible"/>
                                      </p:to>
                                    </p:set>
                                    <p:animEffect transition="in" filter="wedge">
                                      <p:cBhvr>
                                        <p:cTn id="43" dur="2000"/>
                                        <p:tgtEl>
                                          <p:spTgt spid="41056"/>
                                        </p:tgtEl>
                                      </p:cBhvr>
                                    </p:animEffect>
                                  </p:childTnLst>
                                </p:cTn>
                              </p:par>
                            </p:childTnLst>
                          </p:cTn>
                        </p:par>
                        <p:par>
                          <p:cTn id="44" fill="hold">
                            <p:stCondLst>
                              <p:cond delay="2000"/>
                            </p:stCondLst>
                            <p:childTnLst>
                              <p:par>
                                <p:cTn id="45" presetID="23" presetClass="entr" presetSubtype="16" fill="hold" nodeType="afterEffect">
                                  <p:stCondLst>
                                    <p:cond delay="0"/>
                                  </p:stCondLst>
                                  <p:childTnLst>
                                    <p:set>
                                      <p:cBhvr>
                                        <p:cTn id="46" dur="1" fill="hold">
                                          <p:stCondLst>
                                            <p:cond delay="0"/>
                                          </p:stCondLst>
                                        </p:cTn>
                                        <p:tgtEl>
                                          <p:spTgt spid="41047"/>
                                        </p:tgtEl>
                                        <p:attrNameLst>
                                          <p:attrName>style.visibility</p:attrName>
                                        </p:attrNameLst>
                                      </p:cBhvr>
                                      <p:to>
                                        <p:strVal val="visible"/>
                                      </p:to>
                                    </p:set>
                                    <p:anim calcmode="lin" valueType="num">
                                      <p:cBhvr>
                                        <p:cTn id="47" dur="2000" fill="hold"/>
                                        <p:tgtEl>
                                          <p:spTgt spid="41047"/>
                                        </p:tgtEl>
                                        <p:attrNameLst>
                                          <p:attrName>ppt_w</p:attrName>
                                        </p:attrNameLst>
                                      </p:cBhvr>
                                      <p:tavLst>
                                        <p:tav tm="0">
                                          <p:val>
                                            <p:fltVal val="0"/>
                                          </p:val>
                                        </p:tav>
                                        <p:tav tm="100000">
                                          <p:val>
                                            <p:strVal val="#ppt_w"/>
                                          </p:val>
                                        </p:tav>
                                      </p:tavLst>
                                    </p:anim>
                                    <p:anim calcmode="lin" valueType="num">
                                      <p:cBhvr>
                                        <p:cTn id="48" dur="2000" fill="hold"/>
                                        <p:tgtEl>
                                          <p:spTgt spid="41047"/>
                                        </p:tgtEl>
                                        <p:attrNameLst>
                                          <p:attrName>ppt_h</p:attrName>
                                        </p:attrNameLst>
                                      </p:cBhvr>
                                      <p:tavLst>
                                        <p:tav tm="0">
                                          <p:val>
                                            <p:fltVal val="0"/>
                                          </p:val>
                                        </p:tav>
                                        <p:tav tm="100000">
                                          <p:val>
                                            <p:strVal val="#ppt_h"/>
                                          </p:val>
                                        </p:tav>
                                      </p:tavLst>
                                    </p:anim>
                                  </p:childTnLst>
                                </p:cTn>
                              </p:par>
                            </p:childTnLst>
                          </p:cTn>
                        </p:par>
                        <p:par>
                          <p:cTn id="49" fill="hold">
                            <p:stCondLst>
                              <p:cond delay="4000"/>
                            </p:stCondLst>
                            <p:childTnLst>
                              <p:par>
                                <p:cTn id="50" presetID="23" presetClass="entr" presetSubtype="16" fill="hold" nodeType="afterEffect">
                                  <p:stCondLst>
                                    <p:cond delay="0"/>
                                  </p:stCondLst>
                                  <p:childTnLst>
                                    <p:set>
                                      <p:cBhvr>
                                        <p:cTn id="51" dur="1" fill="hold">
                                          <p:stCondLst>
                                            <p:cond delay="0"/>
                                          </p:stCondLst>
                                        </p:cTn>
                                        <p:tgtEl>
                                          <p:spTgt spid="41051"/>
                                        </p:tgtEl>
                                        <p:attrNameLst>
                                          <p:attrName>style.visibility</p:attrName>
                                        </p:attrNameLst>
                                      </p:cBhvr>
                                      <p:to>
                                        <p:strVal val="visible"/>
                                      </p:to>
                                    </p:set>
                                    <p:anim calcmode="lin" valueType="num">
                                      <p:cBhvr>
                                        <p:cTn id="52" dur="2000" fill="hold"/>
                                        <p:tgtEl>
                                          <p:spTgt spid="41051"/>
                                        </p:tgtEl>
                                        <p:attrNameLst>
                                          <p:attrName>ppt_w</p:attrName>
                                        </p:attrNameLst>
                                      </p:cBhvr>
                                      <p:tavLst>
                                        <p:tav tm="0">
                                          <p:val>
                                            <p:fltVal val="0"/>
                                          </p:val>
                                        </p:tav>
                                        <p:tav tm="100000">
                                          <p:val>
                                            <p:strVal val="#ppt_w"/>
                                          </p:val>
                                        </p:tav>
                                      </p:tavLst>
                                    </p:anim>
                                    <p:anim calcmode="lin" valueType="num">
                                      <p:cBhvr>
                                        <p:cTn id="53" dur="2000" fill="hold"/>
                                        <p:tgtEl>
                                          <p:spTgt spid="41051"/>
                                        </p:tgtEl>
                                        <p:attrNameLst>
                                          <p:attrName>ppt_h</p:attrName>
                                        </p:attrNameLst>
                                      </p:cBhvr>
                                      <p:tavLst>
                                        <p:tav tm="0">
                                          <p:val>
                                            <p:fltVal val="0"/>
                                          </p:val>
                                        </p:tav>
                                        <p:tav tm="100000">
                                          <p:val>
                                            <p:strVal val="#ppt_h"/>
                                          </p:val>
                                        </p:tav>
                                      </p:tavLst>
                                    </p:anim>
                                  </p:childTnLst>
                                </p:cTn>
                              </p:par>
                            </p:childTnLst>
                          </p:cTn>
                        </p:par>
                      </p:childTnLst>
                    </p:cTn>
                  </p:par>
                  <p:par>
                    <p:cTn id="54" fill="hold">
                      <p:stCondLst>
                        <p:cond delay="indefinite"/>
                      </p:stCondLst>
                      <p:childTnLst>
                        <p:par>
                          <p:cTn id="55" fill="hold">
                            <p:stCondLst>
                              <p:cond delay="0"/>
                            </p:stCondLst>
                            <p:childTnLst>
                              <p:par>
                                <p:cTn id="56" presetID="17" presetClass="entr" presetSubtype="10" fill="hold" nodeType="clickEffect">
                                  <p:stCondLst>
                                    <p:cond delay="0"/>
                                  </p:stCondLst>
                                  <p:iterate type="lt">
                                    <p:tmPct val="100000"/>
                                  </p:iterate>
                                  <p:childTnLst>
                                    <p:set>
                                      <p:cBhvr>
                                        <p:cTn id="57" dur="1" fill="hold">
                                          <p:stCondLst>
                                            <p:cond delay="0"/>
                                          </p:stCondLst>
                                        </p:cTn>
                                        <p:tgtEl>
                                          <p:spTgt spid="41055"/>
                                        </p:tgtEl>
                                        <p:attrNameLst>
                                          <p:attrName>style.visibility</p:attrName>
                                        </p:attrNameLst>
                                      </p:cBhvr>
                                      <p:to>
                                        <p:strVal val="visible"/>
                                      </p:to>
                                    </p:set>
                                    <p:anim calcmode="lin" valueType="num">
                                      <p:cBhvr>
                                        <p:cTn id="58" dur="100" fill="hold"/>
                                        <p:tgtEl>
                                          <p:spTgt spid="41055"/>
                                        </p:tgtEl>
                                        <p:attrNameLst>
                                          <p:attrName>ppt_w</p:attrName>
                                        </p:attrNameLst>
                                      </p:cBhvr>
                                      <p:tavLst>
                                        <p:tav tm="0">
                                          <p:val>
                                            <p:fltVal val="0"/>
                                          </p:val>
                                        </p:tav>
                                        <p:tav tm="100000">
                                          <p:val>
                                            <p:strVal val="#ppt_w"/>
                                          </p:val>
                                        </p:tav>
                                      </p:tavLst>
                                    </p:anim>
                                    <p:anim calcmode="lin" valueType="num">
                                      <p:cBhvr>
                                        <p:cTn id="59" dur="100" fill="hold"/>
                                        <p:tgtEl>
                                          <p:spTgt spid="41055"/>
                                        </p:tgtEl>
                                        <p:attrNameLst>
                                          <p:attrName>ppt_h</p:attrName>
                                        </p:attrNameLst>
                                      </p:cBhvr>
                                      <p:tavLst>
                                        <p:tav tm="0">
                                          <p:val>
                                            <p:strVal val="#ppt_h"/>
                                          </p:val>
                                        </p:tav>
                                        <p:tav tm="100000">
                                          <p:val>
                                            <p:strVal val="#ppt_h"/>
                                          </p:val>
                                        </p:tav>
                                      </p:tavLst>
                                    </p:anim>
                                  </p:childTnLst>
                                </p:cTn>
                              </p:par>
                            </p:childTnLst>
                          </p:cTn>
                        </p:par>
                      </p:childTnLst>
                    </p:cTn>
                  </p:par>
                  <p:par>
                    <p:cTn id="60" fill="hold">
                      <p:stCondLst>
                        <p:cond delay="indefinite"/>
                      </p:stCondLst>
                      <p:childTnLst>
                        <p:par>
                          <p:cTn id="61" fill="hold">
                            <p:stCondLst>
                              <p:cond delay="0"/>
                            </p:stCondLst>
                            <p:childTnLst>
                              <p:par>
                                <p:cTn id="62" presetID="18" presetClass="entr" presetSubtype="6" fill="hold" nodeType="clickEffect">
                                  <p:stCondLst>
                                    <p:cond delay="0"/>
                                  </p:stCondLst>
                                  <p:childTnLst>
                                    <p:set>
                                      <p:cBhvr>
                                        <p:cTn id="63" dur="1" fill="hold">
                                          <p:stCondLst>
                                            <p:cond delay="0"/>
                                          </p:stCondLst>
                                        </p:cTn>
                                        <p:tgtEl>
                                          <p:spTgt spid="41057"/>
                                        </p:tgtEl>
                                        <p:attrNameLst>
                                          <p:attrName>style.visibility</p:attrName>
                                        </p:attrNameLst>
                                      </p:cBhvr>
                                      <p:to>
                                        <p:strVal val="visible"/>
                                      </p:to>
                                    </p:set>
                                    <p:animEffect transition="in" filter="strips(downRight)">
                                      <p:cBhvr>
                                        <p:cTn id="64" dur="3000"/>
                                        <p:tgtEl>
                                          <p:spTgt spid="410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4" grpId="0" autoUpdateAnimBg="0"/>
      <p:bldP spid="40965" grpId="0" animBg="1" autoUpdateAnimBg="0"/>
      <p:bldP spid="40966" grpId="0" autoUpdateAnimBg="0"/>
      <p:bldP spid="41010" grpId="0" animBg="1"/>
      <p:bldP spid="41011" grpId="0" autoUpdateAnimBg="0"/>
      <p:bldP spid="41055" grpId="0" autoUpdateAnimBg="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4">
            <a:hlinkClick r:id="rId1" action="ppaction://hlinksldjump"/>
          </p:cNvPr>
          <p:cNvSpPr>
            <a:spLocks noChangeArrowheads="1"/>
          </p:cNvSpPr>
          <p:nvPr/>
        </p:nvSpPr>
        <p:spPr bwMode="auto">
          <a:xfrm>
            <a:off x="2135188" y="1989138"/>
            <a:ext cx="4681537"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l"/>
            <a:r>
              <a:rPr lang="en-US" altLang="zh-CN" sz="3200" dirty="0">
                <a:solidFill>
                  <a:srgbClr val="002060"/>
                </a:solidFill>
                <a:latin typeface="黑体" pitchFamily="49" charset="-122"/>
                <a:ea typeface="黑体" pitchFamily="49" charset="-122"/>
              </a:rPr>
              <a:t>2.1.1 </a:t>
            </a:r>
            <a:r>
              <a:rPr lang="zh-CN" altLang="en-US" sz="3200" dirty="0">
                <a:solidFill>
                  <a:srgbClr val="002060"/>
                </a:solidFill>
                <a:latin typeface="黑体" pitchFamily="49" charset="-122"/>
                <a:ea typeface="黑体" pitchFamily="49" charset="-122"/>
              </a:rPr>
              <a:t>基尔霍夫定律</a:t>
            </a:r>
            <a:endParaRPr lang="zh-CN" altLang="en-US" sz="3200" dirty="0">
              <a:solidFill>
                <a:srgbClr val="002060"/>
              </a:solidFill>
              <a:latin typeface="黑体" pitchFamily="49" charset="-122"/>
              <a:ea typeface="黑体" pitchFamily="49" charset="-122"/>
              <a:cs typeface="新宋体-18030" pitchFamily="49" charset="-122"/>
            </a:endParaRPr>
          </a:p>
        </p:txBody>
      </p:sp>
      <p:sp>
        <p:nvSpPr>
          <p:cNvPr id="109571" name="Rectangle 6"/>
          <p:cNvSpPr>
            <a:spLocks noChangeArrowheads="1"/>
          </p:cNvSpPr>
          <p:nvPr/>
        </p:nvSpPr>
        <p:spPr bwMode="auto">
          <a:xfrm>
            <a:off x="2063750" y="908050"/>
            <a:ext cx="3743325"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l"/>
            <a:endParaRPr lang="zh-CN" altLang="zh-CN" sz="3600">
              <a:solidFill>
                <a:srgbClr val="CC0000"/>
              </a:solidFill>
              <a:latin typeface="华文楷体" panose="02010600040101010101" pitchFamily="2" charset="-122"/>
              <a:ea typeface="华文楷体" panose="02010600040101010101" pitchFamily="2" charset="-122"/>
            </a:endParaRPr>
          </a:p>
        </p:txBody>
      </p:sp>
      <p:sp>
        <p:nvSpPr>
          <p:cNvPr id="109572" name="Rectangle 7">
            <a:hlinkClick r:id="rId2" action="ppaction://hlinksldjump"/>
          </p:cNvPr>
          <p:cNvSpPr>
            <a:spLocks noChangeArrowheads="1"/>
          </p:cNvSpPr>
          <p:nvPr/>
        </p:nvSpPr>
        <p:spPr bwMode="auto">
          <a:xfrm>
            <a:off x="2135188" y="2925763"/>
            <a:ext cx="4681537"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l"/>
            <a:r>
              <a:rPr lang="en-US" altLang="zh-CN" sz="3200" dirty="0">
                <a:solidFill>
                  <a:srgbClr val="002060"/>
                </a:solidFill>
                <a:latin typeface="黑体" pitchFamily="49" charset="-122"/>
                <a:ea typeface="黑体" pitchFamily="49" charset="-122"/>
              </a:rPr>
              <a:t>2.1.2 </a:t>
            </a:r>
            <a:r>
              <a:rPr lang="zh-CN" altLang="en-US" sz="3200" dirty="0">
                <a:solidFill>
                  <a:srgbClr val="002060"/>
                </a:solidFill>
                <a:latin typeface="黑体" pitchFamily="49" charset="-122"/>
                <a:ea typeface="黑体" pitchFamily="49" charset="-122"/>
              </a:rPr>
              <a:t>支路电流法</a:t>
            </a:r>
            <a:endParaRPr lang="zh-CN" altLang="en-US" sz="3200" dirty="0">
              <a:solidFill>
                <a:srgbClr val="002060"/>
              </a:solidFill>
              <a:latin typeface="黑体" pitchFamily="49" charset="-122"/>
              <a:ea typeface="黑体" pitchFamily="49" charset="-122"/>
            </a:endParaRPr>
          </a:p>
        </p:txBody>
      </p:sp>
      <p:sp>
        <p:nvSpPr>
          <p:cNvPr id="109576" name="Rectangle 12"/>
          <p:cNvSpPr>
            <a:spLocks noGrp="1" noChangeArrowheads="1"/>
          </p:cNvSpPr>
          <p:nvPr>
            <p:ph type="title" idx="4294967295"/>
          </p:nvPr>
        </p:nvSpPr>
        <p:spPr>
          <a:xfrm>
            <a:off x="0" y="618490"/>
            <a:ext cx="10364470" cy="1596390"/>
          </a:xfrm>
        </p:spPr>
        <p:txBody>
          <a:bodyPr/>
          <a:lstStyle/>
          <a:p>
            <a:pPr eaLnBrk="1" hangingPunct="1"/>
            <a:r>
              <a:rPr lang="en-US" altLang="zh-CN" sz="3600" b="1" dirty="0">
                <a:solidFill>
                  <a:srgbClr val="CC0000"/>
                </a:solidFill>
                <a:latin typeface="华文楷体" panose="02010600040101010101" pitchFamily="2" charset="-122"/>
                <a:ea typeface="华文楷体" panose="02010600040101010101" pitchFamily="2" charset="-122"/>
              </a:rPr>
              <a:t>2.1 </a:t>
            </a:r>
            <a:r>
              <a:rPr lang="zh-CN" altLang="en-US" sz="3600" b="1" dirty="0">
                <a:solidFill>
                  <a:srgbClr val="CC0000"/>
                </a:solidFill>
                <a:latin typeface="华文楷体" panose="02010600040101010101" pitchFamily="2" charset="-122"/>
                <a:ea typeface="华文楷体" panose="02010600040101010101" pitchFamily="2" charset="-122"/>
              </a:rPr>
              <a:t>基尔霍夫定律</a:t>
            </a:r>
            <a:endParaRPr lang="zh-CN" altLang="en-US" sz="3600" b="1" dirty="0">
              <a:solidFill>
                <a:srgbClr val="CC0000"/>
              </a:solidFill>
              <a:latin typeface="华文楷体" panose="02010600040101010101" pitchFamily="2" charset="-122"/>
              <a:ea typeface="华文楷体" panose="02010600040101010101" pitchFamily="2" charset="-122"/>
            </a:endParaRPr>
          </a:p>
        </p:txBody>
      </p:sp>
      <p:sp>
        <p:nvSpPr>
          <p:cNvPr id="3" name="灯片编号占位符 2"/>
          <p:cNvSpPr>
            <a:spLocks noGrp="1"/>
          </p:cNvSpPr>
          <p:nvPr>
            <p:ph type="sldNum" sz="quarter" idx="12"/>
            <p:custDataLst>
              <p:tags r:id="rId3"/>
            </p:custDataLst>
          </p:nvPr>
        </p:nvSpPr>
        <p:spPr/>
        <p:txBody>
          <a:bodyPr/>
          <a:lstStyle/>
          <a:p>
            <a:fld id="{6D22F896-40B5-4ADD-8801-0D06FADFA095}" type="slidenum">
              <a:rPr lang="en-US" dirty="0"/>
            </a:fld>
            <a:endParaRPr lang="en-US"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40" name="Text Box 4"/>
          <p:cNvSpPr txBox="1">
            <a:spLocks noChangeArrowheads="1"/>
          </p:cNvSpPr>
          <p:nvPr/>
        </p:nvSpPr>
        <p:spPr bwMode="auto">
          <a:xfrm>
            <a:off x="1847850" y="983615"/>
            <a:ext cx="8820150" cy="14204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indent="666750">
              <a:defRPr>
                <a:solidFill>
                  <a:schemeClr val="tx1"/>
                </a:solidFill>
                <a:latin typeface="Arial" panose="020B0604020202090204" pitchFamily="34" charset="0"/>
                <a:ea typeface="宋体" pitchFamily="2" charset="-122"/>
              </a:defRPr>
            </a:lvl1pPr>
            <a:lvl2pPr marL="857250">
              <a:defRPr>
                <a:solidFill>
                  <a:schemeClr val="tx1"/>
                </a:solidFill>
                <a:latin typeface="Arial" panose="020B0604020202090204" pitchFamily="34" charset="0"/>
                <a:ea typeface="宋体" pitchFamily="2" charset="-122"/>
              </a:defRPr>
            </a:lvl2pPr>
            <a:lvl3pPr marL="1047750">
              <a:defRPr>
                <a:solidFill>
                  <a:schemeClr val="tx1"/>
                </a:solidFill>
                <a:latin typeface="Arial" panose="020B0604020202090204" pitchFamily="34" charset="0"/>
                <a:ea typeface="宋体" pitchFamily="2" charset="-122"/>
              </a:defRPr>
            </a:lvl3pPr>
            <a:lvl4pPr>
              <a:defRPr>
                <a:solidFill>
                  <a:schemeClr val="tx1"/>
                </a:solidFill>
                <a:latin typeface="Arial" panose="020B0604020202090204" pitchFamily="34" charset="0"/>
                <a:ea typeface="宋体" pitchFamily="2" charset="-122"/>
              </a:defRPr>
            </a:lvl4pPr>
            <a:lvl5pPr>
              <a:defRPr>
                <a:solidFill>
                  <a:schemeClr val="tx1"/>
                </a:solidFill>
                <a:latin typeface="Arial" panose="020B0604020202090204" pitchFamily="34" charset="0"/>
                <a:ea typeface="宋体" pitchFamily="2" charset="-122"/>
              </a:defRPr>
            </a:lvl5pPr>
            <a:lvl6pPr fontAlgn="base">
              <a:spcBef>
                <a:spcPct val="0"/>
              </a:spcBef>
              <a:spcAft>
                <a:spcPct val="0"/>
              </a:spcAft>
              <a:defRPr>
                <a:solidFill>
                  <a:schemeClr val="tx1"/>
                </a:solidFill>
                <a:latin typeface="Arial" panose="020B0604020202090204" pitchFamily="34" charset="0"/>
                <a:ea typeface="宋体" pitchFamily="2" charset="-122"/>
              </a:defRPr>
            </a:lvl6pPr>
            <a:lvl7pPr fontAlgn="base">
              <a:spcBef>
                <a:spcPct val="0"/>
              </a:spcBef>
              <a:spcAft>
                <a:spcPct val="0"/>
              </a:spcAft>
              <a:defRPr>
                <a:solidFill>
                  <a:schemeClr val="tx1"/>
                </a:solidFill>
                <a:latin typeface="Arial" panose="020B0604020202090204" pitchFamily="34" charset="0"/>
                <a:ea typeface="宋体" pitchFamily="2" charset="-122"/>
              </a:defRPr>
            </a:lvl7pPr>
            <a:lvl8pPr fontAlgn="base">
              <a:spcBef>
                <a:spcPct val="0"/>
              </a:spcBef>
              <a:spcAft>
                <a:spcPct val="0"/>
              </a:spcAft>
              <a:defRPr>
                <a:solidFill>
                  <a:schemeClr val="tx1"/>
                </a:solidFill>
                <a:latin typeface="Arial" panose="020B0604020202090204" pitchFamily="34" charset="0"/>
                <a:ea typeface="宋体" pitchFamily="2" charset="-122"/>
              </a:defRPr>
            </a:lvl8pPr>
            <a:lvl9pPr fontAlgn="base">
              <a:spcBef>
                <a:spcPct val="0"/>
              </a:spcBef>
              <a:spcAft>
                <a:spcPct val="0"/>
              </a:spcAft>
              <a:defRPr>
                <a:solidFill>
                  <a:schemeClr val="tx1"/>
                </a:solidFill>
                <a:latin typeface="Arial" panose="020B0604020202090204" pitchFamily="34" charset="0"/>
                <a:ea typeface="宋体" pitchFamily="2" charset="-122"/>
              </a:defRPr>
            </a:lvl9pPr>
          </a:lstStyle>
          <a:p>
            <a:pPr marL="0" marR="0" lvl="0" indent="666750" algn="l" defTabSz="914400" rtl="0" eaLnBrk="1" fontAlgn="base" latinLnBrk="0" hangingPunct="1">
              <a:lnSpc>
                <a:spcPct val="120000"/>
              </a:lnSpc>
              <a:spcBef>
                <a:spcPct val="50000"/>
              </a:spcBef>
              <a:spcAft>
                <a:spcPct val="0"/>
              </a:spcAft>
              <a:buClrTx/>
              <a:buSzTx/>
              <a:buFontTx/>
              <a:buNone/>
              <a:defRPr/>
            </a:pPr>
            <a:r>
              <a:rPr kumimoji="1" lang="zh-CN" altLang="en-US" sz="2400" b="1" i="0" u="none" strike="noStrike" kern="1200" cap="none" spc="0" normalizeH="0" baseline="0" noProof="0">
                <a:ln>
                  <a:noFill/>
                </a:ln>
                <a:solidFill>
                  <a:srgbClr val="FF0000"/>
                </a:solidFill>
                <a:effectLst/>
                <a:uLnTx/>
                <a:uFillTx/>
                <a:latin typeface="仿宋_GB2312" pitchFamily="49" charset="-122"/>
                <a:ea typeface="仿宋_GB2312" pitchFamily="49" charset="-122"/>
                <a:cs typeface="+mn-cs"/>
              </a:rPr>
              <a:t>回路电流在独立回路中是闭合的，对每个相关节点均流进一次，流出一次，所以</a:t>
            </a:r>
            <a:r>
              <a:rPr kumimoji="1" lang="en-US" altLang="zh-CN" sz="2400" b="1" i="0" u="none" strike="noStrike" kern="1200" cap="none" spc="0" normalizeH="0" baseline="0" noProof="0">
                <a:ln>
                  <a:noFill/>
                </a:ln>
                <a:solidFill>
                  <a:srgbClr val="FF0000"/>
                </a:solidFill>
                <a:effectLst/>
                <a:uLnTx/>
                <a:uFillTx/>
                <a:latin typeface="Times New Roman" panose="02020503050405090304" pitchFamily="18" charset="0"/>
                <a:ea typeface="仿宋_GB2312" pitchFamily="49" charset="-122"/>
                <a:cs typeface="+mn-cs"/>
              </a:rPr>
              <a:t>KCL</a:t>
            </a:r>
            <a:r>
              <a:rPr kumimoji="1" lang="zh-CN" altLang="en-US" sz="2400" b="1" i="0" u="none" strike="noStrike" kern="1200" cap="none" spc="0" normalizeH="0" baseline="0" noProof="0">
                <a:ln>
                  <a:noFill/>
                </a:ln>
                <a:solidFill>
                  <a:srgbClr val="FF0000"/>
                </a:solidFill>
                <a:effectLst/>
                <a:uLnTx/>
                <a:uFillTx/>
                <a:latin typeface="仿宋_GB2312" pitchFamily="49" charset="-122"/>
                <a:ea typeface="仿宋_GB2312" pitchFamily="49" charset="-122"/>
                <a:cs typeface="+mn-cs"/>
              </a:rPr>
              <a:t>自动满足。因此回路电流法是对独立回路列写</a:t>
            </a:r>
            <a:r>
              <a:rPr kumimoji="1" lang="en-US" altLang="zh-CN" sz="2400" b="1" i="0" u="none" strike="noStrike" kern="1200" cap="none" spc="0" normalizeH="0" baseline="0" noProof="0">
                <a:ln>
                  <a:noFill/>
                </a:ln>
                <a:solidFill>
                  <a:srgbClr val="FF0000"/>
                </a:solidFill>
                <a:effectLst/>
                <a:uLnTx/>
                <a:uFillTx/>
                <a:latin typeface="Times New Roman" panose="02020503050405090304" pitchFamily="18" charset="0"/>
                <a:ea typeface="仿宋_GB2312" pitchFamily="49" charset="-122"/>
                <a:cs typeface="+mn-cs"/>
              </a:rPr>
              <a:t>KVL</a:t>
            </a:r>
            <a:r>
              <a:rPr kumimoji="1" lang="zh-CN" altLang="en-US" sz="2400" b="1" i="0" u="none" strike="noStrike" kern="1200" cap="none" spc="0" normalizeH="0" baseline="0" noProof="0">
                <a:ln>
                  <a:noFill/>
                </a:ln>
                <a:solidFill>
                  <a:srgbClr val="FF0000"/>
                </a:solidFill>
                <a:effectLst/>
                <a:uLnTx/>
                <a:uFillTx/>
                <a:latin typeface="仿宋_GB2312" pitchFamily="49" charset="-122"/>
                <a:ea typeface="仿宋_GB2312" pitchFamily="49" charset="-122"/>
                <a:cs typeface="+mn-cs"/>
              </a:rPr>
              <a:t>方程，方程数为：</a:t>
            </a:r>
            <a:endParaRPr kumimoji="1" lang="zh-CN" altLang="en-US" sz="2400" b="1" i="0" u="none" strike="noStrike" kern="1200" cap="none" spc="0" normalizeH="0" baseline="0" noProof="0">
              <a:ln>
                <a:noFill/>
              </a:ln>
              <a:solidFill>
                <a:srgbClr val="FF0000"/>
              </a:solidFill>
              <a:effectLst/>
              <a:uLnTx/>
              <a:uFillTx/>
              <a:latin typeface="仿宋_GB2312" pitchFamily="49" charset="-122"/>
              <a:ea typeface="仿宋_GB2312" pitchFamily="49" charset="-122"/>
              <a:cs typeface="+mn-cs"/>
            </a:endParaRPr>
          </a:p>
        </p:txBody>
      </p:sp>
      <p:sp>
        <p:nvSpPr>
          <p:cNvPr id="39941" name="Text Box 5"/>
          <p:cNvSpPr txBox="1">
            <a:spLocks noChangeArrowheads="1"/>
          </p:cNvSpPr>
          <p:nvPr/>
        </p:nvSpPr>
        <p:spPr bwMode="auto">
          <a:xfrm>
            <a:off x="1919288" y="551815"/>
            <a:ext cx="2159000" cy="460375"/>
          </a:xfrm>
          <a:prstGeom prst="rect">
            <a:avLst/>
          </a:prstGeom>
          <a:noFill/>
          <a:ln w="38100">
            <a:solidFill>
              <a:srgbClr val="66FFFF"/>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Char char="l"/>
              <a:defRPr/>
            </a:pPr>
            <a:r>
              <a:rPr kumimoji="1" lang="zh-CN" altLang="en-US" sz="2400" b="1" i="0" u="none" strike="noStrike" kern="1200" cap="none" spc="0" normalizeH="0" baseline="0" noProof="0">
                <a:ln>
                  <a:noFill/>
                </a:ln>
                <a:solidFill>
                  <a:srgbClr val="FF0000"/>
                </a:solidFill>
                <a:effectLst/>
                <a:uLnTx/>
                <a:uFillTx/>
                <a:latin typeface="Times New Roman" panose="02020503050405090304" pitchFamily="18" charset="0"/>
                <a:ea typeface="仿宋_GB2312" pitchFamily="49" charset="-122"/>
                <a:cs typeface="+mn-cs"/>
              </a:rPr>
              <a:t>列写的方程</a:t>
            </a:r>
            <a:endParaRPr kumimoji="1" lang="zh-CN" altLang="en-US" sz="2400" b="1" i="0" u="none" strike="noStrike" kern="1200" cap="none" spc="0" normalizeH="0" baseline="0" noProof="0">
              <a:ln>
                <a:noFill/>
              </a:ln>
              <a:solidFill>
                <a:srgbClr val="FF0000"/>
              </a:solidFill>
              <a:effectLst/>
              <a:uLnTx/>
              <a:uFillTx/>
              <a:latin typeface="Times New Roman" panose="02020503050405090304" pitchFamily="18" charset="0"/>
              <a:ea typeface="仿宋_GB2312" pitchFamily="49" charset="-122"/>
              <a:cs typeface="+mn-cs"/>
            </a:endParaRPr>
          </a:p>
        </p:txBody>
      </p:sp>
      <p:sp>
        <p:nvSpPr>
          <p:cNvPr id="39984" name="Text Box 48"/>
          <p:cNvSpPr txBox="1">
            <a:spLocks noChangeArrowheads="1"/>
          </p:cNvSpPr>
          <p:nvPr/>
        </p:nvSpPr>
        <p:spPr bwMode="auto">
          <a:xfrm>
            <a:off x="6672263" y="2136140"/>
            <a:ext cx="3457575" cy="977265"/>
          </a:xfrm>
          <a:prstGeom prst="rect">
            <a:avLst/>
          </a:prstGeom>
          <a:solidFill>
            <a:schemeClr val="hlink"/>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indent="571500">
              <a:defRPr>
                <a:solidFill>
                  <a:schemeClr val="tx1"/>
                </a:solidFill>
                <a:latin typeface="Arial" panose="020B0604020202090204" pitchFamily="34" charset="0"/>
                <a:ea typeface="宋体" pitchFamily="2" charset="-122"/>
              </a:defRPr>
            </a:lvl1pPr>
            <a:lvl2pPr marL="857250">
              <a:defRPr>
                <a:solidFill>
                  <a:schemeClr val="tx1"/>
                </a:solidFill>
                <a:latin typeface="Arial" panose="020B0604020202090204" pitchFamily="34" charset="0"/>
                <a:ea typeface="宋体" pitchFamily="2" charset="-122"/>
              </a:defRPr>
            </a:lvl2pPr>
            <a:lvl3pPr marL="1047750">
              <a:defRPr>
                <a:solidFill>
                  <a:schemeClr val="tx1"/>
                </a:solidFill>
                <a:latin typeface="Arial" panose="020B0604020202090204" pitchFamily="34" charset="0"/>
                <a:ea typeface="宋体" pitchFamily="2" charset="-122"/>
              </a:defRPr>
            </a:lvl3pPr>
            <a:lvl4pPr>
              <a:defRPr>
                <a:solidFill>
                  <a:schemeClr val="tx1"/>
                </a:solidFill>
                <a:latin typeface="Arial" panose="020B0604020202090204" pitchFamily="34" charset="0"/>
                <a:ea typeface="宋体" pitchFamily="2" charset="-122"/>
              </a:defRPr>
            </a:lvl4pPr>
            <a:lvl5pPr>
              <a:defRPr>
                <a:solidFill>
                  <a:schemeClr val="tx1"/>
                </a:solidFill>
                <a:latin typeface="Arial" panose="020B0604020202090204" pitchFamily="34" charset="0"/>
                <a:ea typeface="宋体" pitchFamily="2" charset="-122"/>
              </a:defRPr>
            </a:lvl5pPr>
            <a:lvl6pPr fontAlgn="base">
              <a:spcBef>
                <a:spcPct val="0"/>
              </a:spcBef>
              <a:spcAft>
                <a:spcPct val="0"/>
              </a:spcAft>
              <a:defRPr>
                <a:solidFill>
                  <a:schemeClr val="tx1"/>
                </a:solidFill>
                <a:latin typeface="Arial" panose="020B0604020202090204" pitchFamily="34" charset="0"/>
                <a:ea typeface="宋体" pitchFamily="2" charset="-122"/>
              </a:defRPr>
            </a:lvl6pPr>
            <a:lvl7pPr fontAlgn="base">
              <a:spcBef>
                <a:spcPct val="0"/>
              </a:spcBef>
              <a:spcAft>
                <a:spcPct val="0"/>
              </a:spcAft>
              <a:defRPr>
                <a:solidFill>
                  <a:schemeClr val="tx1"/>
                </a:solidFill>
                <a:latin typeface="Arial" panose="020B0604020202090204" pitchFamily="34" charset="0"/>
                <a:ea typeface="宋体" pitchFamily="2" charset="-122"/>
              </a:defRPr>
            </a:lvl7pPr>
            <a:lvl8pPr fontAlgn="base">
              <a:spcBef>
                <a:spcPct val="0"/>
              </a:spcBef>
              <a:spcAft>
                <a:spcPct val="0"/>
              </a:spcAft>
              <a:defRPr>
                <a:solidFill>
                  <a:schemeClr val="tx1"/>
                </a:solidFill>
                <a:latin typeface="Arial" panose="020B0604020202090204" pitchFamily="34" charset="0"/>
                <a:ea typeface="宋体" pitchFamily="2" charset="-122"/>
              </a:defRPr>
            </a:lvl8pPr>
            <a:lvl9pPr fontAlgn="base">
              <a:spcBef>
                <a:spcPct val="0"/>
              </a:spcBef>
              <a:spcAft>
                <a:spcPct val="0"/>
              </a:spcAft>
              <a:defRPr>
                <a:solidFill>
                  <a:schemeClr val="tx1"/>
                </a:solidFill>
                <a:latin typeface="Arial" panose="020B0604020202090204" pitchFamily="34" charset="0"/>
                <a:ea typeface="宋体" pitchFamily="2" charset="-122"/>
              </a:defRPr>
            </a:lvl9pPr>
          </a:lstStyle>
          <a:p>
            <a:pPr marL="0" marR="0" lvl="0" indent="571500" algn="just" defTabSz="914400" rtl="0" eaLnBrk="1" fontAlgn="base" latinLnBrk="0" hangingPunct="1">
              <a:lnSpc>
                <a:spcPct val="120000"/>
              </a:lnSpc>
              <a:spcBef>
                <a:spcPct val="50000"/>
              </a:spcBef>
              <a:spcAft>
                <a:spcPct val="0"/>
              </a:spcAft>
              <a:buClrTx/>
              <a:buSzTx/>
              <a:buFontTx/>
              <a:buNone/>
              <a:defRPr/>
            </a:pPr>
            <a:r>
              <a:rPr kumimoji="1" lang="zh-CN" altLang="en-US" sz="2400" b="1" i="0"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rPr>
              <a:t>与支路电流法相比，方程数减少</a:t>
            </a:r>
            <a:r>
              <a:rPr kumimoji="1" lang="en-US" altLang="zh-CN" sz="2400" b="1" i="1"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rPr>
              <a:t>n</a:t>
            </a:r>
            <a:r>
              <a:rPr kumimoji="1" lang="en-US" altLang="zh-CN" sz="2400" b="1" i="0" u="none" strike="noStrike" kern="1200" cap="none" spc="0" normalizeH="0" baseline="0" noProof="0">
                <a:ln>
                  <a:noFill/>
                </a:ln>
                <a:solidFill>
                  <a:srgbClr val="000000"/>
                </a:solidFill>
                <a:effectLst/>
                <a:uLnTx/>
                <a:uFillTx/>
                <a:latin typeface="宋体" pitchFamily="2" charset="-122"/>
                <a:ea typeface="宋体" pitchFamily="2" charset="-122"/>
                <a:cs typeface="+mn-cs"/>
              </a:rPr>
              <a:t>-</a:t>
            </a:r>
            <a:r>
              <a:rPr kumimoji="1" lang="en-US" altLang="zh-CN" sz="2400" b="1" i="0"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rPr>
              <a:t>1</a:t>
            </a:r>
            <a:r>
              <a:rPr kumimoji="1" lang="zh-CN" altLang="en-US" sz="2400" b="1" i="0"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rPr>
              <a:t>个。</a:t>
            </a:r>
            <a:endParaRPr kumimoji="1" lang="zh-CN" altLang="en-US" sz="2400" b="1" i="0"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endParaRPr>
          </a:p>
        </p:txBody>
      </p:sp>
      <p:sp>
        <p:nvSpPr>
          <p:cNvPr id="39985" name="Text Box 49"/>
          <p:cNvSpPr txBox="1">
            <a:spLocks noChangeArrowheads="1"/>
          </p:cNvSpPr>
          <p:nvPr/>
        </p:nvSpPr>
        <p:spPr bwMode="auto">
          <a:xfrm>
            <a:off x="4511675" y="3215640"/>
            <a:ext cx="5761038" cy="5219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defRPr/>
            </a:pPr>
            <a:r>
              <a:rPr kumimoji="1" lang="zh-CN" altLang="en-US" sz="2800" b="1" i="0"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rPr>
              <a:t>回路</a:t>
            </a:r>
            <a:r>
              <a:rPr kumimoji="1" lang="en-US" altLang="zh-CN" sz="2800" b="1" i="0"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rPr>
              <a:t>1</a:t>
            </a:r>
            <a:r>
              <a:rPr kumimoji="1" lang="zh-CN" altLang="en-US" sz="2800" b="1" i="0"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rPr>
              <a:t>：</a:t>
            </a:r>
            <a:r>
              <a:rPr kumimoji="1" lang="en-US" altLang="zh-CN" sz="2800" b="1" i="1"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rPr>
              <a:t>R</a:t>
            </a:r>
            <a:r>
              <a:rPr kumimoji="1" lang="en-US" altLang="zh-CN" sz="2800" b="1" i="0" u="none" strike="noStrike" kern="1200" cap="none" spc="0" normalizeH="0" baseline="-25000" noProof="0">
                <a:ln>
                  <a:noFill/>
                </a:ln>
                <a:solidFill>
                  <a:srgbClr val="000000"/>
                </a:solidFill>
                <a:effectLst/>
                <a:uLnTx/>
                <a:uFillTx/>
                <a:latin typeface="Times New Roman" panose="02020503050405090304" pitchFamily="18" charset="0"/>
                <a:ea typeface="宋体" pitchFamily="2" charset="-122"/>
                <a:cs typeface="+mn-cs"/>
              </a:rPr>
              <a:t>1 </a:t>
            </a:r>
            <a:r>
              <a:rPr kumimoji="1" lang="en-US" altLang="zh-CN" sz="2800" b="1" i="1"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rPr>
              <a:t>i</a:t>
            </a:r>
            <a:r>
              <a:rPr kumimoji="1" lang="en-US" altLang="zh-CN" sz="2800" b="1" i="1" u="none" strike="noStrike" kern="1200" cap="none" spc="0" normalizeH="0" baseline="-25000" noProof="0">
                <a:ln>
                  <a:noFill/>
                </a:ln>
                <a:solidFill>
                  <a:srgbClr val="000000"/>
                </a:solidFill>
                <a:effectLst/>
                <a:uLnTx/>
                <a:uFillTx/>
                <a:latin typeface="Times New Roman" panose="02020503050405090304" pitchFamily="18" charset="0"/>
                <a:ea typeface="宋体" pitchFamily="2" charset="-122"/>
                <a:cs typeface="+mn-cs"/>
              </a:rPr>
              <a:t>l</a:t>
            </a:r>
            <a:r>
              <a:rPr kumimoji="1" lang="en-US" altLang="zh-CN" sz="2800" b="1" i="0" u="none" strike="noStrike" kern="1200" cap="none" spc="0" normalizeH="0" baseline="-25000" noProof="0">
                <a:ln>
                  <a:noFill/>
                </a:ln>
                <a:solidFill>
                  <a:srgbClr val="000000"/>
                </a:solidFill>
                <a:effectLst/>
                <a:uLnTx/>
                <a:uFillTx/>
                <a:latin typeface="Times New Roman" panose="02020503050405090304" pitchFamily="18" charset="0"/>
                <a:ea typeface="宋体" pitchFamily="2" charset="-122"/>
                <a:cs typeface="+mn-cs"/>
              </a:rPr>
              <a:t>1</a:t>
            </a:r>
            <a:r>
              <a:rPr kumimoji="1" lang="en-US" altLang="zh-CN" sz="2800" b="1" i="0" u="none" strike="noStrike" kern="1200" cap="none" spc="0" normalizeH="0" baseline="0" noProof="0">
                <a:ln>
                  <a:noFill/>
                </a:ln>
                <a:solidFill>
                  <a:srgbClr val="000000"/>
                </a:solidFill>
                <a:effectLst/>
                <a:uLnTx/>
                <a:uFillTx/>
                <a:latin typeface="宋体" pitchFamily="2" charset="-122"/>
                <a:ea typeface="宋体" pitchFamily="2" charset="-122"/>
                <a:cs typeface="+mn-cs"/>
              </a:rPr>
              <a:t>+</a:t>
            </a:r>
            <a:r>
              <a:rPr kumimoji="1" lang="en-US" altLang="zh-CN" sz="2800" b="1" i="1"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rPr>
              <a:t>R</a:t>
            </a:r>
            <a:r>
              <a:rPr kumimoji="1" lang="en-US" altLang="zh-CN" sz="2800" b="1" i="0" u="none" strike="noStrike" kern="1200" cap="none" spc="0" normalizeH="0" baseline="-25000" noProof="0">
                <a:ln>
                  <a:noFill/>
                </a:ln>
                <a:solidFill>
                  <a:srgbClr val="000000"/>
                </a:solidFill>
                <a:effectLst/>
                <a:uLnTx/>
                <a:uFillTx/>
                <a:latin typeface="Times New Roman" panose="02020503050405090304" pitchFamily="18" charset="0"/>
                <a:ea typeface="宋体" pitchFamily="2" charset="-122"/>
                <a:cs typeface="+mn-cs"/>
              </a:rPr>
              <a:t>2</a:t>
            </a:r>
            <a:r>
              <a:rPr kumimoji="1" lang="en-US" altLang="zh-CN" sz="2800" b="1" i="0"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rPr>
              <a:t>(</a:t>
            </a:r>
            <a:r>
              <a:rPr kumimoji="1" lang="en-US" altLang="zh-CN" sz="2800" b="1" i="1"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rPr>
              <a:t>i</a:t>
            </a:r>
            <a:r>
              <a:rPr kumimoji="1" lang="en-US" altLang="zh-CN" sz="2800" b="1" i="1" u="none" strike="noStrike" kern="1200" cap="none" spc="0" normalizeH="0" baseline="-25000" noProof="0">
                <a:ln>
                  <a:noFill/>
                </a:ln>
                <a:solidFill>
                  <a:srgbClr val="000000"/>
                </a:solidFill>
                <a:effectLst/>
                <a:uLnTx/>
                <a:uFillTx/>
                <a:latin typeface="Times New Roman" panose="02020503050405090304" pitchFamily="18" charset="0"/>
                <a:ea typeface="宋体" pitchFamily="2" charset="-122"/>
                <a:cs typeface="+mn-cs"/>
              </a:rPr>
              <a:t>l</a:t>
            </a:r>
            <a:r>
              <a:rPr kumimoji="1" lang="en-US" altLang="zh-CN" sz="2800" b="1" i="0" u="none" strike="noStrike" kern="1200" cap="none" spc="0" normalizeH="0" baseline="-25000" noProof="0">
                <a:ln>
                  <a:noFill/>
                </a:ln>
                <a:solidFill>
                  <a:srgbClr val="000000"/>
                </a:solidFill>
                <a:effectLst/>
                <a:uLnTx/>
                <a:uFillTx/>
                <a:latin typeface="Times New Roman" panose="02020503050405090304" pitchFamily="18" charset="0"/>
                <a:ea typeface="宋体" pitchFamily="2" charset="-122"/>
                <a:cs typeface="+mn-cs"/>
              </a:rPr>
              <a:t>1</a:t>
            </a:r>
            <a:r>
              <a:rPr kumimoji="1" lang="en-US" altLang="zh-CN" sz="2800" b="1" i="0" u="none" strike="noStrike" kern="1200" cap="none" spc="0" normalizeH="0" baseline="0" noProof="0">
                <a:ln>
                  <a:noFill/>
                </a:ln>
                <a:solidFill>
                  <a:srgbClr val="000000"/>
                </a:solidFill>
                <a:effectLst/>
                <a:uLnTx/>
                <a:uFillTx/>
                <a:latin typeface="宋体" pitchFamily="2" charset="-122"/>
                <a:ea typeface="宋体" pitchFamily="2" charset="-122"/>
                <a:cs typeface="+mn-cs"/>
              </a:rPr>
              <a:t>- </a:t>
            </a:r>
            <a:r>
              <a:rPr kumimoji="1" lang="en-US" altLang="zh-CN" sz="2800" b="1" i="1"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rPr>
              <a:t>i</a:t>
            </a:r>
            <a:r>
              <a:rPr kumimoji="1" lang="en-US" altLang="zh-CN" sz="2800" b="1" i="1" u="none" strike="noStrike" kern="1200" cap="none" spc="0" normalizeH="0" baseline="-25000" noProof="0">
                <a:ln>
                  <a:noFill/>
                </a:ln>
                <a:solidFill>
                  <a:srgbClr val="000000"/>
                </a:solidFill>
                <a:effectLst/>
                <a:uLnTx/>
                <a:uFillTx/>
                <a:latin typeface="Times New Roman" panose="02020503050405090304" pitchFamily="18" charset="0"/>
                <a:ea typeface="宋体" pitchFamily="2" charset="-122"/>
                <a:cs typeface="+mn-cs"/>
              </a:rPr>
              <a:t>l</a:t>
            </a:r>
            <a:r>
              <a:rPr kumimoji="1" lang="en-US" altLang="zh-CN" sz="2800" b="1" i="0" u="none" strike="noStrike" kern="1200" cap="none" spc="0" normalizeH="0" baseline="-25000" noProof="0">
                <a:ln>
                  <a:noFill/>
                </a:ln>
                <a:solidFill>
                  <a:srgbClr val="000000"/>
                </a:solidFill>
                <a:effectLst/>
                <a:uLnTx/>
                <a:uFillTx/>
                <a:latin typeface="Times New Roman" panose="02020503050405090304" pitchFamily="18" charset="0"/>
                <a:ea typeface="宋体" pitchFamily="2" charset="-122"/>
                <a:cs typeface="+mn-cs"/>
              </a:rPr>
              <a:t>2</a:t>
            </a:r>
            <a:r>
              <a:rPr kumimoji="1" lang="en-US" altLang="zh-CN" sz="2800" b="1" i="0"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rPr>
              <a:t>)</a:t>
            </a:r>
            <a:r>
              <a:rPr kumimoji="1" lang="en-US" altLang="zh-CN" sz="2800" b="1" i="0" u="none" strike="noStrike" kern="1200" cap="none" spc="0" normalizeH="0" baseline="0" noProof="0">
                <a:ln>
                  <a:noFill/>
                </a:ln>
                <a:solidFill>
                  <a:srgbClr val="000000"/>
                </a:solidFill>
                <a:effectLst/>
                <a:uLnTx/>
                <a:uFillTx/>
                <a:latin typeface="宋体" pitchFamily="2" charset="-122"/>
                <a:ea typeface="宋体" pitchFamily="2" charset="-122"/>
                <a:cs typeface="+mn-cs"/>
              </a:rPr>
              <a:t>-</a:t>
            </a:r>
            <a:r>
              <a:rPr kumimoji="1" lang="en-US" altLang="zh-CN" sz="2800" b="1" i="1"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rPr>
              <a:t>u</a:t>
            </a:r>
            <a:r>
              <a:rPr kumimoji="1" lang="en-US" altLang="zh-CN" sz="2800" b="1" i="0" u="none" strike="noStrike" kern="1200" cap="none" spc="0" normalizeH="0" baseline="-25000" noProof="0">
                <a:ln>
                  <a:noFill/>
                </a:ln>
                <a:solidFill>
                  <a:srgbClr val="000000"/>
                </a:solidFill>
                <a:effectLst/>
                <a:uLnTx/>
                <a:uFillTx/>
                <a:latin typeface="Times New Roman" panose="02020503050405090304" pitchFamily="18" charset="0"/>
                <a:ea typeface="宋体" pitchFamily="2" charset="-122"/>
                <a:cs typeface="+mn-cs"/>
              </a:rPr>
              <a:t>S1</a:t>
            </a:r>
            <a:r>
              <a:rPr kumimoji="1" lang="en-US" altLang="zh-CN" sz="2800" b="1" i="0"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rPr>
              <a:t>+</a:t>
            </a:r>
            <a:r>
              <a:rPr kumimoji="1" lang="en-US" altLang="zh-CN" sz="2800" b="1" i="1"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rPr>
              <a:t>u</a:t>
            </a:r>
            <a:r>
              <a:rPr kumimoji="1" lang="en-US" altLang="zh-CN" sz="2800" b="1" i="0" u="none" strike="noStrike" kern="1200" cap="none" spc="0" normalizeH="0" baseline="-25000" noProof="0">
                <a:ln>
                  <a:noFill/>
                </a:ln>
                <a:solidFill>
                  <a:srgbClr val="000000"/>
                </a:solidFill>
                <a:effectLst/>
                <a:uLnTx/>
                <a:uFillTx/>
                <a:latin typeface="Times New Roman" panose="02020503050405090304" pitchFamily="18" charset="0"/>
                <a:ea typeface="宋体" pitchFamily="2" charset="-122"/>
                <a:cs typeface="+mn-cs"/>
              </a:rPr>
              <a:t>S2</a:t>
            </a:r>
            <a:r>
              <a:rPr kumimoji="1" lang="en-US" altLang="zh-CN" sz="2800" b="1" i="0"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rPr>
              <a:t>=0</a:t>
            </a:r>
            <a:endParaRPr kumimoji="1" lang="en-US" altLang="zh-CN" sz="2800" b="1" i="0"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endParaRPr>
          </a:p>
        </p:txBody>
      </p:sp>
      <p:sp>
        <p:nvSpPr>
          <p:cNvPr id="39986" name="Text Box 50"/>
          <p:cNvSpPr txBox="1">
            <a:spLocks noChangeArrowheads="1"/>
          </p:cNvSpPr>
          <p:nvPr/>
        </p:nvSpPr>
        <p:spPr bwMode="auto">
          <a:xfrm>
            <a:off x="4511675" y="3791903"/>
            <a:ext cx="5219700" cy="5219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defRPr/>
            </a:pPr>
            <a:r>
              <a:rPr kumimoji="1" lang="zh-CN" altLang="en-US" sz="2800" b="1" i="0" u="none" strike="noStrike" kern="1200" cap="none" spc="0" normalizeH="0" baseline="0" noProof="0">
                <a:ln>
                  <a:noFill/>
                </a:ln>
                <a:solidFill>
                  <a:schemeClr val="tx1"/>
                </a:solidFill>
                <a:effectLst/>
                <a:uLnTx/>
                <a:uFillTx/>
                <a:latin typeface="Times New Roman" panose="02020503050405090304" pitchFamily="18" charset="0"/>
                <a:ea typeface="宋体" pitchFamily="2" charset="-122"/>
                <a:cs typeface="+mn-cs"/>
              </a:rPr>
              <a:t>回路</a:t>
            </a:r>
            <a:r>
              <a:rPr kumimoji="1" lang="en-US" altLang="zh-CN" sz="2800" b="1" i="0" u="none" strike="noStrike" kern="1200" cap="none" spc="0" normalizeH="0" baseline="0" noProof="0">
                <a:ln>
                  <a:noFill/>
                </a:ln>
                <a:solidFill>
                  <a:schemeClr val="tx1"/>
                </a:solidFill>
                <a:effectLst/>
                <a:uLnTx/>
                <a:uFillTx/>
                <a:latin typeface="Times New Roman" panose="02020503050405090304" pitchFamily="18" charset="0"/>
                <a:ea typeface="宋体" pitchFamily="2" charset="-122"/>
                <a:cs typeface="+mn-cs"/>
              </a:rPr>
              <a:t>2</a:t>
            </a:r>
            <a:r>
              <a:rPr kumimoji="1" lang="zh-CN" altLang="en-US" sz="2800" b="1" i="0" u="none" strike="noStrike" kern="1200" cap="none" spc="0" normalizeH="0" baseline="0" noProof="0">
                <a:ln>
                  <a:noFill/>
                </a:ln>
                <a:solidFill>
                  <a:schemeClr val="tx1"/>
                </a:solidFill>
                <a:effectLst/>
                <a:uLnTx/>
                <a:uFillTx/>
                <a:latin typeface="Times New Roman" panose="02020503050405090304" pitchFamily="18" charset="0"/>
                <a:ea typeface="宋体" pitchFamily="2" charset="-122"/>
                <a:cs typeface="+mn-cs"/>
              </a:rPr>
              <a:t>：</a:t>
            </a:r>
            <a:r>
              <a:rPr kumimoji="1" lang="en-US" altLang="zh-CN" sz="2800" b="1" i="1" u="none" strike="noStrike" kern="1200" cap="none" spc="0" normalizeH="0" baseline="0" noProof="0">
                <a:ln>
                  <a:noFill/>
                </a:ln>
                <a:solidFill>
                  <a:schemeClr val="tx1"/>
                </a:solidFill>
                <a:effectLst/>
                <a:uLnTx/>
                <a:uFillTx/>
                <a:latin typeface="Times New Roman" panose="02020503050405090304" pitchFamily="18" charset="0"/>
                <a:ea typeface="宋体" pitchFamily="2" charset="-122"/>
                <a:cs typeface="+mn-cs"/>
              </a:rPr>
              <a:t>R</a:t>
            </a:r>
            <a:r>
              <a:rPr kumimoji="1" lang="en-US" altLang="zh-CN" sz="2800" b="1" i="0" u="none" strike="noStrike" kern="1200" cap="none" spc="0" normalizeH="0" baseline="-25000" noProof="0">
                <a:ln>
                  <a:noFill/>
                </a:ln>
                <a:solidFill>
                  <a:schemeClr val="tx1"/>
                </a:solidFill>
                <a:effectLst/>
                <a:uLnTx/>
                <a:uFillTx/>
                <a:latin typeface="Times New Roman" panose="02020503050405090304" pitchFamily="18" charset="0"/>
                <a:ea typeface="宋体" pitchFamily="2" charset="-122"/>
                <a:cs typeface="+mn-cs"/>
              </a:rPr>
              <a:t>2</a:t>
            </a:r>
            <a:r>
              <a:rPr kumimoji="1" lang="en-US" altLang="zh-CN" sz="2800" b="1" i="0" u="none" strike="noStrike" kern="1200" cap="none" spc="0" normalizeH="0" baseline="0" noProof="0">
                <a:ln>
                  <a:noFill/>
                </a:ln>
                <a:solidFill>
                  <a:schemeClr val="tx1"/>
                </a:solidFill>
                <a:effectLst/>
                <a:uLnTx/>
                <a:uFillTx/>
                <a:latin typeface="Times New Roman" panose="02020503050405090304" pitchFamily="18" charset="0"/>
                <a:ea typeface="宋体" pitchFamily="2" charset="-122"/>
                <a:cs typeface="+mn-cs"/>
              </a:rPr>
              <a:t>(</a:t>
            </a:r>
            <a:r>
              <a:rPr kumimoji="1" lang="en-US" altLang="zh-CN" sz="2800" b="1" i="1" u="none" strike="noStrike" kern="1200" cap="none" spc="0" normalizeH="0" baseline="0" noProof="0">
                <a:ln>
                  <a:noFill/>
                </a:ln>
                <a:solidFill>
                  <a:schemeClr val="tx1"/>
                </a:solidFill>
                <a:effectLst/>
                <a:uLnTx/>
                <a:uFillTx/>
                <a:latin typeface="Times New Roman" panose="02020503050405090304" pitchFamily="18" charset="0"/>
                <a:ea typeface="宋体" pitchFamily="2" charset="-122"/>
                <a:cs typeface="+mn-cs"/>
              </a:rPr>
              <a:t>i</a:t>
            </a:r>
            <a:r>
              <a:rPr kumimoji="1" lang="en-US" altLang="zh-CN" sz="2800" b="1" i="1" u="none" strike="noStrike" kern="1200" cap="none" spc="0" normalizeH="0" baseline="-25000" noProof="0">
                <a:ln>
                  <a:noFill/>
                </a:ln>
                <a:solidFill>
                  <a:schemeClr val="tx1"/>
                </a:solidFill>
                <a:effectLst/>
                <a:uLnTx/>
                <a:uFillTx/>
                <a:latin typeface="Times New Roman" panose="02020503050405090304" pitchFamily="18" charset="0"/>
                <a:ea typeface="宋体" pitchFamily="2" charset="-122"/>
                <a:cs typeface="+mn-cs"/>
              </a:rPr>
              <a:t>l</a:t>
            </a:r>
            <a:r>
              <a:rPr kumimoji="1" lang="en-US" altLang="zh-CN" sz="2800" b="1" i="0" u="none" strike="noStrike" kern="1200" cap="none" spc="0" normalizeH="0" baseline="-25000" noProof="0">
                <a:ln>
                  <a:noFill/>
                </a:ln>
                <a:solidFill>
                  <a:schemeClr val="tx1"/>
                </a:solidFill>
                <a:effectLst/>
                <a:uLnTx/>
                <a:uFillTx/>
                <a:latin typeface="Times New Roman" panose="02020503050405090304" pitchFamily="18" charset="0"/>
                <a:ea typeface="宋体" pitchFamily="2" charset="-122"/>
                <a:cs typeface="+mn-cs"/>
              </a:rPr>
              <a:t>2</a:t>
            </a:r>
            <a:r>
              <a:rPr kumimoji="1" lang="en-US" altLang="zh-CN" sz="2800" b="1" i="0" u="none" strike="noStrike" kern="1200" cap="none" spc="0" normalizeH="0" baseline="0" noProof="0">
                <a:ln>
                  <a:noFill/>
                </a:ln>
                <a:solidFill>
                  <a:schemeClr val="tx1"/>
                </a:solidFill>
                <a:effectLst/>
                <a:uLnTx/>
                <a:uFillTx/>
                <a:latin typeface="宋体" pitchFamily="2" charset="-122"/>
                <a:ea typeface="宋体" pitchFamily="2" charset="-122"/>
                <a:cs typeface="+mn-cs"/>
              </a:rPr>
              <a:t>- </a:t>
            </a:r>
            <a:r>
              <a:rPr kumimoji="1" lang="en-US" altLang="zh-CN" sz="2800" b="1" i="1" u="none" strike="noStrike" kern="1200" cap="none" spc="0" normalizeH="0" baseline="0" noProof="0">
                <a:ln>
                  <a:noFill/>
                </a:ln>
                <a:solidFill>
                  <a:schemeClr val="tx1"/>
                </a:solidFill>
                <a:effectLst/>
                <a:uLnTx/>
                <a:uFillTx/>
                <a:latin typeface="Times New Roman" panose="02020503050405090304" pitchFamily="18" charset="0"/>
                <a:ea typeface="宋体" pitchFamily="2" charset="-122"/>
                <a:cs typeface="+mn-cs"/>
              </a:rPr>
              <a:t>i</a:t>
            </a:r>
            <a:r>
              <a:rPr kumimoji="1" lang="en-US" altLang="zh-CN" sz="2800" b="1" i="1" u="none" strike="noStrike" kern="1200" cap="none" spc="0" normalizeH="0" baseline="-25000" noProof="0">
                <a:ln>
                  <a:noFill/>
                </a:ln>
                <a:solidFill>
                  <a:schemeClr val="tx1"/>
                </a:solidFill>
                <a:effectLst/>
                <a:uLnTx/>
                <a:uFillTx/>
                <a:latin typeface="Times New Roman" panose="02020503050405090304" pitchFamily="18" charset="0"/>
                <a:ea typeface="宋体" pitchFamily="2" charset="-122"/>
                <a:cs typeface="+mn-cs"/>
              </a:rPr>
              <a:t>l</a:t>
            </a:r>
            <a:r>
              <a:rPr kumimoji="1" lang="en-US" altLang="zh-CN" sz="2800" b="1" i="0" u="none" strike="noStrike" kern="1200" cap="none" spc="0" normalizeH="0" baseline="-25000" noProof="0">
                <a:ln>
                  <a:noFill/>
                </a:ln>
                <a:solidFill>
                  <a:schemeClr val="tx1"/>
                </a:solidFill>
                <a:effectLst/>
                <a:uLnTx/>
                <a:uFillTx/>
                <a:latin typeface="Times New Roman" panose="02020503050405090304" pitchFamily="18" charset="0"/>
                <a:ea typeface="宋体" pitchFamily="2" charset="-122"/>
                <a:cs typeface="+mn-cs"/>
              </a:rPr>
              <a:t>1</a:t>
            </a:r>
            <a:r>
              <a:rPr kumimoji="1" lang="en-US" altLang="zh-CN" sz="2800" b="1" i="0" u="none" strike="noStrike" kern="1200" cap="none" spc="0" normalizeH="0" baseline="0" noProof="0">
                <a:ln>
                  <a:noFill/>
                </a:ln>
                <a:solidFill>
                  <a:schemeClr val="tx1"/>
                </a:solidFill>
                <a:effectLst/>
                <a:uLnTx/>
                <a:uFillTx/>
                <a:latin typeface="Times New Roman" panose="02020503050405090304" pitchFamily="18" charset="0"/>
                <a:ea typeface="宋体" pitchFamily="2" charset="-122"/>
                <a:cs typeface="+mn-cs"/>
              </a:rPr>
              <a:t>)+ </a:t>
            </a:r>
            <a:r>
              <a:rPr kumimoji="1" lang="en-US" altLang="zh-CN" sz="2800" b="1" i="1" u="none" strike="noStrike" kern="1200" cap="none" spc="0" normalizeH="0" baseline="0" noProof="0">
                <a:ln>
                  <a:noFill/>
                </a:ln>
                <a:solidFill>
                  <a:schemeClr val="tx1"/>
                </a:solidFill>
                <a:effectLst/>
                <a:uLnTx/>
                <a:uFillTx/>
                <a:latin typeface="Times New Roman" panose="02020503050405090304" pitchFamily="18" charset="0"/>
                <a:ea typeface="宋体" pitchFamily="2" charset="-122"/>
                <a:cs typeface="+mn-cs"/>
              </a:rPr>
              <a:t>R</a:t>
            </a:r>
            <a:r>
              <a:rPr kumimoji="1" lang="en-US" altLang="zh-CN" sz="2800" b="1" i="0" u="none" strike="noStrike" kern="1200" cap="none" spc="0" normalizeH="0" baseline="-25000" noProof="0">
                <a:ln>
                  <a:noFill/>
                </a:ln>
                <a:solidFill>
                  <a:schemeClr val="tx1"/>
                </a:solidFill>
                <a:effectLst/>
                <a:uLnTx/>
                <a:uFillTx/>
                <a:latin typeface="Times New Roman" panose="02020503050405090304" pitchFamily="18" charset="0"/>
                <a:ea typeface="宋体" pitchFamily="2" charset="-122"/>
                <a:cs typeface="+mn-cs"/>
              </a:rPr>
              <a:t>3 </a:t>
            </a:r>
            <a:r>
              <a:rPr kumimoji="1" lang="en-US" altLang="zh-CN" sz="2800" b="1" i="1" u="none" strike="noStrike" kern="1200" cap="none" spc="0" normalizeH="0" baseline="0" noProof="0">
                <a:ln>
                  <a:noFill/>
                </a:ln>
                <a:solidFill>
                  <a:schemeClr val="tx1"/>
                </a:solidFill>
                <a:effectLst/>
                <a:uLnTx/>
                <a:uFillTx/>
                <a:latin typeface="Times New Roman" panose="02020503050405090304" pitchFamily="18" charset="0"/>
                <a:ea typeface="宋体" pitchFamily="2" charset="-122"/>
                <a:cs typeface="+mn-cs"/>
              </a:rPr>
              <a:t>i</a:t>
            </a:r>
            <a:r>
              <a:rPr kumimoji="1" lang="en-US" altLang="zh-CN" sz="2800" b="1" i="1" u="none" strike="noStrike" kern="1200" cap="none" spc="0" normalizeH="0" baseline="-25000" noProof="0">
                <a:ln>
                  <a:noFill/>
                </a:ln>
                <a:solidFill>
                  <a:schemeClr val="tx1"/>
                </a:solidFill>
                <a:effectLst/>
                <a:uLnTx/>
                <a:uFillTx/>
                <a:latin typeface="Times New Roman" panose="02020503050405090304" pitchFamily="18" charset="0"/>
                <a:ea typeface="宋体" pitchFamily="2" charset="-122"/>
                <a:cs typeface="+mn-cs"/>
              </a:rPr>
              <a:t>l</a:t>
            </a:r>
            <a:r>
              <a:rPr kumimoji="1" lang="en-US" altLang="zh-CN" sz="2800" b="1" i="0" u="none" strike="noStrike" kern="1200" cap="none" spc="0" normalizeH="0" baseline="-25000" noProof="0">
                <a:ln>
                  <a:noFill/>
                </a:ln>
                <a:solidFill>
                  <a:schemeClr val="tx1"/>
                </a:solidFill>
                <a:effectLst/>
                <a:uLnTx/>
                <a:uFillTx/>
                <a:latin typeface="Times New Roman" panose="02020503050405090304" pitchFamily="18" charset="0"/>
                <a:ea typeface="宋体" pitchFamily="2" charset="-122"/>
                <a:cs typeface="+mn-cs"/>
              </a:rPr>
              <a:t>2</a:t>
            </a:r>
            <a:r>
              <a:rPr kumimoji="1" lang="en-US" altLang="zh-CN" sz="2800" b="1" i="0" u="none" strike="noStrike" kern="1200" cap="none" spc="0" normalizeH="0" baseline="0" noProof="0">
                <a:ln>
                  <a:noFill/>
                </a:ln>
                <a:solidFill>
                  <a:schemeClr val="tx1"/>
                </a:solidFill>
                <a:effectLst/>
                <a:uLnTx/>
                <a:uFillTx/>
                <a:latin typeface="Times New Roman" panose="02020503050405090304" pitchFamily="18" charset="0"/>
                <a:ea typeface="宋体" pitchFamily="2" charset="-122"/>
                <a:cs typeface="+mn-cs"/>
              </a:rPr>
              <a:t> </a:t>
            </a:r>
            <a:r>
              <a:rPr kumimoji="1" lang="en-US" altLang="zh-CN" sz="2800" b="1" i="0" u="none" strike="noStrike" kern="1200" cap="none" spc="0" normalizeH="0" baseline="0" noProof="0">
                <a:ln>
                  <a:noFill/>
                </a:ln>
                <a:solidFill>
                  <a:schemeClr val="tx1"/>
                </a:solidFill>
                <a:effectLst/>
                <a:uLnTx/>
                <a:uFillTx/>
                <a:latin typeface="宋体" pitchFamily="2" charset="-122"/>
                <a:ea typeface="宋体" pitchFamily="2" charset="-122"/>
                <a:cs typeface="+mn-cs"/>
              </a:rPr>
              <a:t>-</a:t>
            </a:r>
            <a:r>
              <a:rPr kumimoji="1" lang="en-US" altLang="zh-CN" sz="2800" b="1" i="1" u="none" strike="noStrike" kern="1200" cap="none" spc="0" normalizeH="0" baseline="0" noProof="0">
                <a:ln>
                  <a:noFill/>
                </a:ln>
                <a:solidFill>
                  <a:schemeClr val="tx1"/>
                </a:solidFill>
                <a:effectLst/>
                <a:uLnTx/>
                <a:uFillTx/>
                <a:latin typeface="Times New Roman" panose="02020503050405090304" pitchFamily="18" charset="0"/>
                <a:ea typeface="宋体" pitchFamily="2" charset="-122"/>
                <a:cs typeface="+mn-cs"/>
              </a:rPr>
              <a:t>u</a:t>
            </a:r>
            <a:r>
              <a:rPr kumimoji="1" lang="en-US" altLang="zh-CN" sz="2800" b="1" i="0" u="none" strike="noStrike" kern="1200" cap="none" spc="0" normalizeH="0" baseline="-25000" noProof="0">
                <a:ln>
                  <a:noFill/>
                </a:ln>
                <a:solidFill>
                  <a:schemeClr val="tx1"/>
                </a:solidFill>
                <a:effectLst/>
                <a:uLnTx/>
                <a:uFillTx/>
                <a:latin typeface="Times New Roman" panose="02020503050405090304" pitchFamily="18" charset="0"/>
                <a:ea typeface="宋体" pitchFamily="2" charset="-122"/>
                <a:cs typeface="+mn-cs"/>
              </a:rPr>
              <a:t>S2</a:t>
            </a:r>
            <a:r>
              <a:rPr kumimoji="1" lang="en-US" altLang="zh-CN" sz="2800" b="1" i="0" u="none" strike="noStrike" kern="1200" cap="none" spc="0" normalizeH="0" baseline="0" noProof="0">
                <a:ln>
                  <a:noFill/>
                </a:ln>
                <a:solidFill>
                  <a:schemeClr val="tx1"/>
                </a:solidFill>
                <a:effectLst/>
                <a:uLnTx/>
                <a:uFillTx/>
                <a:latin typeface="Times New Roman" panose="02020503050405090304" pitchFamily="18" charset="0"/>
                <a:ea typeface="宋体" pitchFamily="2" charset="-122"/>
                <a:cs typeface="+mn-cs"/>
              </a:rPr>
              <a:t>=0</a:t>
            </a:r>
            <a:endParaRPr kumimoji="1" lang="en-US" altLang="zh-CN" sz="2800" b="1" i="0" u="none" strike="noStrike" kern="1200" cap="none" spc="0" normalizeH="0" baseline="0" noProof="0">
              <a:ln>
                <a:noFill/>
              </a:ln>
              <a:solidFill>
                <a:schemeClr val="tx1"/>
              </a:solidFill>
              <a:effectLst/>
              <a:uLnTx/>
              <a:uFillTx/>
              <a:latin typeface="Times New Roman" panose="02020503050405090304" pitchFamily="18" charset="0"/>
              <a:ea typeface="宋体" pitchFamily="2" charset="-122"/>
              <a:cs typeface="+mn-cs"/>
            </a:endParaRPr>
          </a:p>
        </p:txBody>
      </p:sp>
      <p:sp>
        <p:nvSpPr>
          <p:cNvPr id="39987" name="AutoShape 51"/>
          <p:cNvSpPr/>
          <p:nvPr/>
        </p:nvSpPr>
        <p:spPr bwMode="auto">
          <a:xfrm>
            <a:off x="10056813" y="3360103"/>
            <a:ext cx="228600" cy="971550"/>
          </a:xfrm>
          <a:prstGeom prst="rightBrace">
            <a:avLst>
              <a:gd name="adj1" fmla="val 35417"/>
              <a:gd name="adj2" fmla="val 50000"/>
            </a:avLst>
          </a:prstGeom>
          <a:noFill/>
          <a:ln w="38100">
            <a:solidFill>
              <a:schemeClr val="bg1"/>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zh-CN" sz="2400" b="1" i="0" u="none" strike="noStrike" kern="1200" cap="none" spc="0" normalizeH="0" baseline="0" noProof="0">
              <a:ln>
                <a:noFill/>
              </a:ln>
              <a:solidFill>
                <a:srgbClr val="000000"/>
              </a:solidFill>
              <a:effectLst/>
              <a:uLnTx/>
              <a:uFillTx/>
              <a:latin typeface="Arial" panose="020B0604020202090204" pitchFamily="34" charset="0"/>
              <a:ea typeface="楷体_GB2312" pitchFamily="1" charset="-122"/>
              <a:cs typeface="+mn-cs"/>
            </a:endParaRPr>
          </a:p>
        </p:txBody>
      </p:sp>
      <p:sp>
        <p:nvSpPr>
          <p:cNvPr id="39988" name="Text Box 52"/>
          <p:cNvSpPr txBox="1">
            <a:spLocks noChangeArrowheads="1"/>
          </p:cNvSpPr>
          <p:nvPr/>
        </p:nvSpPr>
        <p:spPr bwMode="auto">
          <a:xfrm>
            <a:off x="5448300" y="4512628"/>
            <a:ext cx="1428750" cy="460375"/>
          </a:xfrm>
          <a:prstGeom prst="rect">
            <a:avLst/>
          </a:prstGeom>
          <a:noFill/>
          <a:ln>
            <a:noFill/>
          </a:ln>
          <a:effectLst/>
          <a:extLst>
            <a:ext uri="{909E8E84-426E-40DD-AFC4-6F175D3DCCD1}">
              <a14:hiddenFill xmlns:a14="http://schemas.microsoft.com/office/drawing/2010/main">
                <a:solidFill>
                  <a:schemeClr val="tx2"/>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defRPr/>
            </a:pPr>
            <a:r>
              <a:rPr kumimoji="1" lang="zh-CN" altLang="en-US" sz="2400" b="1" i="0" u="none" strike="noStrike" kern="1200" cap="none" spc="0" normalizeH="0" baseline="0" noProof="0">
                <a:ln>
                  <a:noFill/>
                </a:ln>
                <a:solidFill>
                  <a:schemeClr val="tx1"/>
                </a:solidFill>
                <a:effectLst/>
                <a:uLnTx/>
                <a:uFillTx/>
                <a:latin typeface="Times New Roman" panose="02020503050405090304" pitchFamily="18" charset="0"/>
                <a:ea typeface="宋体" pitchFamily="2" charset="-122"/>
                <a:cs typeface="+mn-cs"/>
              </a:rPr>
              <a:t>整理得：</a:t>
            </a:r>
            <a:endParaRPr kumimoji="1" lang="zh-CN" altLang="en-US" sz="2400" b="1" i="0" u="none" strike="noStrike" kern="1200" cap="none" spc="0" normalizeH="0" baseline="0" noProof="0">
              <a:ln>
                <a:noFill/>
              </a:ln>
              <a:solidFill>
                <a:schemeClr val="tx1"/>
              </a:solidFill>
              <a:effectLst/>
              <a:uLnTx/>
              <a:uFillTx/>
              <a:latin typeface="Times New Roman" panose="02020503050405090304" pitchFamily="18" charset="0"/>
              <a:ea typeface="宋体" pitchFamily="2" charset="-122"/>
              <a:cs typeface="+mn-cs"/>
            </a:endParaRPr>
          </a:p>
        </p:txBody>
      </p:sp>
      <p:sp>
        <p:nvSpPr>
          <p:cNvPr id="39989" name="Text Box 53"/>
          <p:cNvSpPr txBox="1">
            <a:spLocks noChangeArrowheads="1"/>
          </p:cNvSpPr>
          <p:nvPr/>
        </p:nvSpPr>
        <p:spPr bwMode="auto">
          <a:xfrm>
            <a:off x="5664200" y="5015865"/>
            <a:ext cx="3960813" cy="5219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defRPr/>
            </a:pPr>
            <a:r>
              <a:rPr kumimoji="1" lang="en-US" altLang="zh-CN" sz="2800" b="1" i="0" u="none" strike="noStrike" kern="1200" cap="none" spc="0" normalizeH="0" baseline="0" noProof="0">
                <a:ln>
                  <a:noFill/>
                </a:ln>
                <a:solidFill>
                  <a:schemeClr val="tx1"/>
                </a:solidFill>
                <a:effectLst/>
                <a:uLnTx/>
                <a:uFillTx/>
                <a:latin typeface="Times New Roman" panose="02020503050405090304" pitchFamily="18" charset="0"/>
                <a:ea typeface="宋体" pitchFamily="2" charset="-122"/>
                <a:cs typeface="+mn-cs"/>
              </a:rPr>
              <a:t>(</a:t>
            </a:r>
            <a:r>
              <a:rPr kumimoji="1" lang="en-US" altLang="zh-CN" sz="2800" b="1" i="1" u="none" strike="noStrike" kern="1200" cap="none" spc="0" normalizeH="0" baseline="0" noProof="0">
                <a:ln>
                  <a:noFill/>
                </a:ln>
                <a:solidFill>
                  <a:schemeClr val="tx1"/>
                </a:solidFill>
                <a:effectLst/>
                <a:uLnTx/>
                <a:uFillTx/>
                <a:latin typeface="Times New Roman" panose="02020503050405090304" pitchFamily="18" charset="0"/>
                <a:ea typeface="宋体" pitchFamily="2" charset="-122"/>
                <a:cs typeface="+mn-cs"/>
              </a:rPr>
              <a:t>R</a:t>
            </a:r>
            <a:r>
              <a:rPr kumimoji="1" lang="en-US" altLang="zh-CN" sz="2800" b="1" i="0" u="none" strike="noStrike" kern="1200" cap="none" spc="0" normalizeH="0" baseline="-25000" noProof="0">
                <a:ln>
                  <a:noFill/>
                </a:ln>
                <a:solidFill>
                  <a:schemeClr val="tx1"/>
                </a:solidFill>
                <a:effectLst/>
                <a:uLnTx/>
                <a:uFillTx/>
                <a:latin typeface="Times New Roman" panose="02020503050405090304" pitchFamily="18" charset="0"/>
                <a:ea typeface="宋体" pitchFamily="2" charset="-122"/>
                <a:cs typeface="+mn-cs"/>
              </a:rPr>
              <a:t>1</a:t>
            </a:r>
            <a:r>
              <a:rPr kumimoji="1" lang="en-US" altLang="zh-CN" sz="2800" b="1" i="0" u="none" strike="noStrike" kern="1200" cap="none" spc="0" normalizeH="0" baseline="0" noProof="0">
                <a:ln>
                  <a:noFill/>
                </a:ln>
                <a:solidFill>
                  <a:schemeClr val="tx1"/>
                </a:solidFill>
                <a:effectLst/>
                <a:uLnTx/>
                <a:uFillTx/>
                <a:latin typeface="Times New Roman" panose="02020503050405090304" pitchFamily="18" charset="0"/>
                <a:ea typeface="宋体" pitchFamily="2" charset="-122"/>
                <a:cs typeface="+mn-cs"/>
              </a:rPr>
              <a:t>+ </a:t>
            </a:r>
            <a:r>
              <a:rPr kumimoji="1" lang="en-US" altLang="zh-CN" sz="2800" b="1" i="1" u="none" strike="noStrike" kern="1200" cap="none" spc="0" normalizeH="0" baseline="0" noProof="0">
                <a:ln>
                  <a:noFill/>
                </a:ln>
                <a:solidFill>
                  <a:schemeClr val="tx1"/>
                </a:solidFill>
                <a:effectLst/>
                <a:uLnTx/>
                <a:uFillTx/>
                <a:latin typeface="Times New Roman" panose="02020503050405090304" pitchFamily="18" charset="0"/>
                <a:ea typeface="宋体" pitchFamily="2" charset="-122"/>
                <a:cs typeface="+mn-cs"/>
              </a:rPr>
              <a:t>R</a:t>
            </a:r>
            <a:r>
              <a:rPr kumimoji="1" lang="en-US" altLang="zh-CN" sz="2800" b="1" i="0" u="none" strike="noStrike" kern="1200" cap="none" spc="0" normalizeH="0" baseline="-25000" noProof="0">
                <a:ln>
                  <a:noFill/>
                </a:ln>
                <a:solidFill>
                  <a:schemeClr val="tx1"/>
                </a:solidFill>
                <a:effectLst/>
                <a:uLnTx/>
                <a:uFillTx/>
                <a:latin typeface="Times New Roman" panose="02020503050405090304" pitchFamily="18" charset="0"/>
                <a:ea typeface="宋体" pitchFamily="2" charset="-122"/>
                <a:cs typeface="+mn-cs"/>
              </a:rPr>
              <a:t>2</a:t>
            </a:r>
            <a:r>
              <a:rPr kumimoji="1" lang="en-US" altLang="zh-CN" sz="2800" b="1" i="0" u="none" strike="noStrike" kern="1200" cap="none" spc="0" normalizeH="0" baseline="0" noProof="0">
                <a:ln>
                  <a:noFill/>
                </a:ln>
                <a:solidFill>
                  <a:schemeClr val="tx1"/>
                </a:solidFill>
                <a:effectLst/>
                <a:uLnTx/>
                <a:uFillTx/>
                <a:latin typeface="Times New Roman" panose="02020503050405090304" pitchFamily="18" charset="0"/>
                <a:ea typeface="宋体" pitchFamily="2" charset="-122"/>
                <a:cs typeface="+mn-cs"/>
              </a:rPr>
              <a:t>)</a:t>
            </a:r>
            <a:r>
              <a:rPr kumimoji="1" lang="en-US" altLang="zh-CN" sz="2800" b="1" i="0" u="none" strike="noStrike" kern="1200" cap="none" spc="0" normalizeH="0" baseline="-25000" noProof="0">
                <a:ln>
                  <a:noFill/>
                </a:ln>
                <a:solidFill>
                  <a:schemeClr val="tx1"/>
                </a:solidFill>
                <a:effectLst/>
                <a:uLnTx/>
                <a:uFillTx/>
                <a:latin typeface="Times New Roman" panose="02020503050405090304" pitchFamily="18" charset="0"/>
                <a:ea typeface="宋体" pitchFamily="2" charset="-122"/>
                <a:cs typeface="+mn-cs"/>
              </a:rPr>
              <a:t> </a:t>
            </a:r>
            <a:r>
              <a:rPr kumimoji="1" lang="en-US" altLang="zh-CN" sz="2800" b="1" i="1" u="none" strike="noStrike" kern="1200" cap="none" spc="0" normalizeH="0" baseline="0" noProof="0">
                <a:ln>
                  <a:noFill/>
                </a:ln>
                <a:solidFill>
                  <a:schemeClr val="tx1"/>
                </a:solidFill>
                <a:effectLst/>
                <a:uLnTx/>
                <a:uFillTx/>
                <a:latin typeface="Times New Roman" panose="02020503050405090304" pitchFamily="18" charset="0"/>
                <a:ea typeface="宋体" pitchFamily="2" charset="-122"/>
                <a:cs typeface="+mn-cs"/>
              </a:rPr>
              <a:t>i</a:t>
            </a:r>
            <a:r>
              <a:rPr kumimoji="1" lang="en-US" altLang="zh-CN" sz="2800" b="1" i="1" u="none" strike="noStrike" kern="1200" cap="none" spc="0" normalizeH="0" baseline="-25000" noProof="0">
                <a:ln>
                  <a:noFill/>
                </a:ln>
                <a:solidFill>
                  <a:schemeClr val="tx1"/>
                </a:solidFill>
                <a:effectLst/>
                <a:uLnTx/>
                <a:uFillTx/>
                <a:latin typeface="Times New Roman" panose="02020503050405090304" pitchFamily="18" charset="0"/>
                <a:ea typeface="宋体" pitchFamily="2" charset="-122"/>
                <a:cs typeface="+mn-cs"/>
              </a:rPr>
              <a:t>l</a:t>
            </a:r>
            <a:r>
              <a:rPr kumimoji="1" lang="en-US" altLang="zh-CN" sz="2800" b="1" i="0" u="none" strike="noStrike" kern="1200" cap="none" spc="0" normalizeH="0" baseline="-25000" noProof="0">
                <a:ln>
                  <a:noFill/>
                </a:ln>
                <a:solidFill>
                  <a:schemeClr val="tx1"/>
                </a:solidFill>
                <a:effectLst/>
                <a:uLnTx/>
                <a:uFillTx/>
                <a:latin typeface="Times New Roman" panose="02020503050405090304" pitchFamily="18" charset="0"/>
                <a:ea typeface="宋体" pitchFamily="2" charset="-122"/>
                <a:cs typeface="+mn-cs"/>
              </a:rPr>
              <a:t>1</a:t>
            </a:r>
            <a:r>
              <a:rPr kumimoji="1" lang="en-US" altLang="zh-CN" sz="2800" b="1" i="0" u="none" strike="noStrike" kern="1200" cap="none" spc="0" normalizeH="0" baseline="0" noProof="0">
                <a:ln>
                  <a:noFill/>
                </a:ln>
                <a:solidFill>
                  <a:schemeClr val="tx1"/>
                </a:solidFill>
                <a:effectLst/>
                <a:uLnTx/>
                <a:uFillTx/>
                <a:latin typeface="宋体" pitchFamily="2" charset="-122"/>
                <a:ea typeface="宋体" pitchFamily="2" charset="-122"/>
                <a:cs typeface="+mn-cs"/>
              </a:rPr>
              <a:t>-</a:t>
            </a:r>
            <a:r>
              <a:rPr kumimoji="1" lang="en-US" altLang="zh-CN" sz="2800" b="1" i="1" u="none" strike="noStrike" kern="1200" cap="none" spc="0" normalizeH="0" baseline="0" noProof="0">
                <a:ln>
                  <a:noFill/>
                </a:ln>
                <a:solidFill>
                  <a:schemeClr val="tx1"/>
                </a:solidFill>
                <a:effectLst/>
                <a:uLnTx/>
                <a:uFillTx/>
                <a:latin typeface="Times New Roman" panose="02020503050405090304" pitchFamily="18" charset="0"/>
                <a:ea typeface="宋体" pitchFamily="2" charset="-122"/>
                <a:cs typeface="+mn-cs"/>
              </a:rPr>
              <a:t>R</a:t>
            </a:r>
            <a:r>
              <a:rPr kumimoji="1" lang="en-US" altLang="zh-CN" sz="2800" b="1" i="0" u="none" strike="noStrike" kern="1200" cap="none" spc="0" normalizeH="0" baseline="-25000" noProof="0">
                <a:ln>
                  <a:noFill/>
                </a:ln>
                <a:solidFill>
                  <a:schemeClr val="tx1"/>
                </a:solidFill>
                <a:effectLst/>
                <a:uLnTx/>
                <a:uFillTx/>
                <a:latin typeface="Times New Roman" panose="02020503050405090304" pitchFamily="18" charset="0"/>
                <a:ea typeface="宋体" pitchFamily="2" charset="-122"/>
                <a:cs typeface="+mn-cs"/>
              </a:rPr>
              <a:t>2</a:t>
            </a:r>
            <a:r>
              <a:rPr kumimoji="1" lang="en-US" altLang="zh-CN" sz="2800" b="1" i="1" u="none" strike="noStrike" kern="1200" cap="none" spc="0" normalizeH="0" baseline="0" noProof="0">
                <a:ln>
                  <a:noFill/>
                </a:ln>
                <a:solidFill>
                  <a:schemeClr val="tx1"/>
                </a:solidFill>
                <a:effectLst/>
                <a:uLnTx/>
                <a:uFillTx/>
                <a:latin typeface="Times New Roman" panose="02020503050405090304" pitchFamily="18" charset="0"/>
                <a:ea typeface="宋体" pitchFamily="2" charset="-122"/>
                <a:cs typeface="+mn-cs"/>
              </a:rPr>
              <a:t>i</a:t>
            </a:r>
            <a:r>
              <a:rPr kumimoji="1" lang="en-US" altLang="zh-CN" sz="2800" b="1" i="1" u="none" strike="noStrike" kern="1200" cap="none" spc="0" normalizeH="0" baseline="-25000" noProof="0">
                <a:ln>
                  <a:noFill/>
                </a:ln>
                <a:solidFill>
                  <a:schemeClr val="tx1"/>
                </a:solidFill>
                <a:effectLst/>
                <a:uLnTx/>
                <a:uFillTx/>
                <a:latin typeface="Times New Roman" panose="02020503050405090304" pitchFamily="18" charset="0"/>
                <a:ea typeface="宋体" pitchFamily="2" charset="-122"/>
                <a:cs typeface="+mn-cs"/>
              </a:rPr>
              <a:t>l</a:t>
            </a:r>
            <a:r>
              <a:rPr kumimoji="1" lang="en-US" altLang="zh-CN" sz="2800" b="1" i="0" u="none" strike="noStrike" kern="1200" cap="none" spc="0" normalizeH="0" baseline="-25000" noProof="0">
                <a:ln>
                  <a:noFill/>
                </a:ln>
                <a:solidFill>
                  <a:schemeClr val="tx1"/>
                </a:solidFill>
                <a:effectLst/>
                <a:uLnTx/>
                <a:uFillTx/>
                <a:latin typeface="Times New Roman" panose="02020503050405090304" pitchFamily="18" charset="0"/>
                <a:ea typeface="宋体" pitchFamily="2" charset="-122"/>
                <a:cs typeface="+mn-cs"/>
              </a:rPr>
              <a:t>2</a:t>
            </a:r>
            <a:r>
              <a:rPr kumimoji="1" lang="en-US" altLang="zh-CN" sz="2800" b="1" i="0" u="none" strike="noStrike" kern="1200" cap="none" spc="0" normalizeH="0" baseline="0" noProof="0">
                <a:ln>
                  <a:noFill/>
                </a:ln>
                <a:solidFill>
                  <a:schemeClr val="tx1"/>
                </a:solidFill>
                <a:effectLst/>
                <a:uLnTx/>
                <a:uFillTx/>
                <a:latin typeface="Times New Roman" panose="02020503050405090304" pitchFamily="18" charset="0"/>
                <a:ea typeface="宋体" pitchFamily="2" charset="-122"/>
                <a:cs typeface="+mn-cs"/>
              </a:rPr>
              <a:t>=</a:t>
            </a:r>
            <a:r>
              <a:rPr kumimoji="1" lang="en-US" altLang="zh-CN" sz="2800" b="1" i="1" u="none" strike="noStrike" kern="1200" cap="none" spc="0" normalizeH="0" baseline="0" noProof="0">
                <a:ln>
                  <a:noFill/>
                </a:ln>
                <a:solidFill>
                  <a:schemeClr val="tx1"/>
                </a:solidFill>
                <a:effectLst/>
                <a:uLnTx/>
                <a:uFillTx/>
                <a:latin typeface="Times New Roman" panose="02020503050405090304" pitchFamily="18" charset="0"/>
                <a:ea typeface="宋体" pitchFamily="2" charset="-122"/>
                <a:cs typeface="+mn-cs"/>
              </a:rPr>
              <a:t>u</a:t>
            </a:r>
            <a:r>
              <a:rPr kumimoji="1" lang="en-US" altLang="zh-CN" sz="2800" b="1" i="0" u="none" strike="noStrike" kern="1200" cap="none" spc="0" normalizeH="0" baseline="-25000" noProof="0">
                <a:ln>
                  <a:noFill/>
                </a:ln>
                <a:solidFill>
                  <a:schemeClr val="tx1"/>
                </a:solidFill>
                <a:effectLst/>
                <a:uLnTx/>
                <a:uFillTx/>
                <a:latin typeface="Times New Roman" panose="02020503050405090304" pitchFamily="18" charset="0"/>
                <a:ea typeface="宋体" pitchFamily="2" charset="-122"/>
                <a:cs typeface="+mn-cs"/>
              </a:rPr>
              <a:t>S1</a:t>
            </a:r>
            <a:r>
              <a:rPr kumimoji="1" lang="en-US" altLang="zh-CN" sz="2800" b="1" i="0" u="none" strike="noStrike" kern="1200" cap="none" spc="0" normalizeH="0" baseline="0" noProof="0">
                <a:ln>
                  <a:noFill/>
                </a:ln>
                <a:solidFill>
                  <a:schemeClr val="tx1"/>
                </a:solidFill>
                <a:effectLst/>
                <a:uLnTx/>
                <a:uFillTx/>
                <a:latin typeface="宋体" pitchFamily="2" charset="-122"/>
                <a:ea typeface="宋体" pitchFamily="2" charset="-122"/>
                <a:cs typeface="+mn-cs"/>
              </a:rPr>
              <a:t>-</a:t>
            </a:r>
            <a:r>
              <a:rPr kumimoji="1" lang="en-US" altLang="zh-CN" sz="2800" b="1" i="1" u="none" strike="noStrike" kern="1200" cap="none" spc="0" normalizeH="0" baseline="0" noProof="0">
                <a:ln>
                  <a:noFill/>
                </a:ln>
                <a:solidFill>
                  <a:schemeClr val="tx1"/>
                </a:solidFill>
                <a:effectLst/>
                <a:uLnTx/>
                <a:uFillTx/>
                <a:latin typeface="Times New Roman" panose="02020503050405090304" pitchFamily="18" charset="0"/>
                <a:ea typeface="宋体" pitchFamily="2" charset="-122"/>
                <a:cs typeface="+mn-cs"/>
              </a:rPr>
              <a:t>u</a:t>
            </a:r>
            <a:r>
              <a:rPr kumimoji="1" lang="en-US" altLang="zh-CN" sz="2800" b="1" i="0" u="none" strike="noStrike" kern="1200" cap="none" spc="0" normalizeH="0" baseline="-25000" noProof="0">
                <a:ln>
                  <a:noFill/>
                </a:ln>
                <a:solidFill>
                  <a:schemeClr val="tx1"/>
                </a:solidFill>
                <a:effectLst/>
                <a:uLnTx/>
                <a:uFillTx/>
                <a:latin typeface="Times New Roman" panose="02020503050405090304" pitchFamily="18" charset="0"/>
                <a:ea typeface="宋体" pitchFamily="2" charset="-122"/>
                <a:cs typeface="+mn-cs"/>
              </a:rPr>
              <a:t>S2</a:t>
            </a:r>
            <a:endParaRPr kumimoji="1" lang="en-US" altLang="zh-CN" sz="2800" b="1" i="0" u="none" strike="noStrike" kern="1200" cap="none" spc="0" normalizeH="0" baseline="-25000" noProof="0">
              <a:ln>
                <a:noFill/>
              </a:ln>
              <a:solidFill>
                <a:schemeClr val="tx1"/>
              </a:solidFill>
              <a:effectLst/>
              <a:uLnTx/>
              <a:uFillTx/>
              <a:latin typeface="Times New Roman" panose="02020503050405090304" pitchFamily="18" charset="0"/>
              <a:ea typeface="宋体" pitchFamily="2" charset="-122"/>
              <a:cs typeface="+mn-cs"/>
            </a:endParaRPr>
          </a:p>
        </p:txBody>
      </p:sp>
      <p:sp>
        <p:nvSpPr>
          <p:cNvPr id="39990" name="Text Box 54"/>
          <p:cNvSpPr txBox="1">
            <a:spLocks noChangeArrowheads="1"/>
          </p:cNvSpPr>
          <p:nvPr/>
        </p:nvSpPr>
        <p:spPr bwMode="auto">
          <a:xfrm>
            <a:off x="5735638" y="5808028"/>
            <a:ext cx="4110037" cy="5219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defRPr/>
            </a:pPr>
            <a:r>
              <a:rPr kumimoji="1" lang="en-US" altLang="zh-CN" sz="2800" b="1" i="0" u="none" strike="noStrike" kern="1200" cap="none" spc="0" normalizeH="0" baseline="0" noProof="0">
                <a:ln>
                  <a:noFill/>
                </a:ln>
                <a:solidFill>
                  <a:schemeClr val="tx1"/>
                </a:solidFill>
                <a:effectLst/>
                <a:uLnTx/>
                <a:uFillTx/>
                <a:latin typeface="宋体" pitchFamily="2" charset="-122"/>
                <a:ea typeface="宋体" pitchFamily="2" charset="-122"/>
                <a:cs typeface="+mn-cs"/>
              </a:rPr>
              <a:t>-</a:t>
            </a:r>
            <a:r>
              <a:rPr kumimoji="1" lang="en-US" altLang="zh-CN" sz="2800" b="1" i="1" u="none" strike="noStrike" kern="1200" cap="none" spc="0" normalizeH="0" baseline="0" noProof="0">
                <a:ln>
                  <a:noFill/>
                </a:ln>
                <a:solidFill>
                  <a:schemeClr val="tx1"/>
                </a:solidFill>
                <a:effectLst/>
                <a:uLnTx/>
                <a:uFillTx/>
                <a:latin typeface="Times New Roman" panose="02020503050405090304" pitchFamily="18" charset="0"/>
                <a:ea typeface="宋体" pitchFamily="2" charset="-122"/>
                <a:cs typeface="+mn-cs"/>
              </a:rPr>
              <a:t> R</a:t>
            </a:r>
            <a:r>
              <a:rPr kumimoji="1" lang="en-US" altLang="zh-CN" sz="2800" b="1" i="0" u="none" strike="noStrike" kern="1200" cap="none" spc="0" normalizeH="0" baseline="-25000" noProof="0">
                <a:ln>
                  <a:noFill/>
                </a:ln>
                <a:solidFill>
                  <a:schemeClr val="tx1"/>
                </a:solidFill>
                <a:effectLst/>
                <a:uLnTx/>
                <a:uFillTx/>
                <a:latin typeface="Times New Roman" panose="02020503050405090304" pitchFamily="18" charset="0"/>
                <a:ea typeface="宋体" pitchFamily="2" charset="-122"/>
                <a:cs typeface="+mn-cs"/>
              </a:rPr>
              <a:t>2</a:t>
            </a:r>
            <a:r>
              <a:rPr kumimoji="1" lang="en-US" altLang="zh-CN" sz="2800" b="1" i="1" u="none" strike="noStrike" kern="1200" cap="none" spc="0" normalizeH="0" baseline="0" noProof="0">
                <a:ln>
                  <a:noFill/>
                </a:ln>
                <a:solidFill>
                  <a:schemeClr val="tx1"/>
                </a:solidFill>
                <a:effectLst/>
                <a:uLnTx/>
                <a:uFillTx/>
                <a:latin typeface="Times New Roman" panose="02020503050405090304" pitchFamily="18" charset="0"/>
                <a:ea typeface="宋体" pitchFamily="2" charset="-122"/>
                <a:cs typeface="+mn-cs"/>
              </a:rPr>
              <a:t>i</a:t>
            </a:r>
            <a:r>
              <a:rPr kumimoji="1" lang="en-US" altLang="zh-CN" sz="2800" b="1" i="1" u="none" strike="noStrike" kern="1200" cap="none" spc="0" normalizeH="0" baseline="-25000" noProof="0">
                <a:ln>
                  <a:noFill/>
                </a:ln>
                <a:solidFill>
                  <a:schemeClr val="tx1"/>
                </a:solidFill>
                <a:effectLst/>
                <a:uLnTx/>
                <a:uFillTx/>
                <a:latin typeface="Times New Roman" panose="02020503050405090304" pitchFamily="18" charset="0"/>
                <a:ea typeface="宋体" pitchFamily="2" charset="-122"/>
                <a:cs typeface="+mn-cs"/>
              </a:rPr>
              <a:t>l</a:t>
            </a:r>
            <a:r>
              <a:rPr kumimoji="1" lang="en-US" altLang="zh-CN" sz="2800" b="1" i="0" u="none" strike="noStrike" kern="1200" cap="none" spc="0" normalizeH="0" baseline="-25000" noProof="0">
                <a:ln>
                  <a:noFill/>
                </a:ln>
                <a:solidFill>
                  <a:schemeClr val="tx1"/>
                </a:solidFill>
                <a:effectLst/>
                <a:uLnTx/>
                <a:uFillTx/>
                <a:latin typeface="Times New Roman" panose="02020503050405090304" pitchFamily="18" charset="0"/>
                <a:ea typeface="宋体" pitchFamily="2" charset="-122"/>
                <a:cs typeface="+mn-cs"/>
              </a:rPr>
              <a:t>1</a:t>
            </a:r>
            <a:r>
              <a:rPr kumimoji="1" lang="en-US" altLang="zh-CN" sz="2800" b="1" i="0" u="none" strike="noStrike" kern="1200" cap="none" spc="0" normalizeH="0" baseline="0" noProof="0">
                <a:ln>
                  <a:noFill/>
                </a:ln>
                <a:solidFill>
                  <a:schemeClr val="tx1"/>
                </a:solidFill>
                <a:effectLst/>
                <a:uLnTx/>
                <a:uFillTx/>
                <a:latin typeface="Times New Roman" panose="02020503050405090304" pitchFamily="18" charset="0"/>
                <a:ea typeface="宋体" pitchFamily="2" charset="-122"/>
                <a:cs typeface="+mn-cs"/>
              </a:rPr>
              <a:t>+ (</a:t>
            </a:r>
            <a:r>
              <a:rPr kumimoji="1" lang="en-US" altLang="zh-CN" sz="2800" b="1" i="1" u="none" strike="noStrike" kern="1200" cap="none" spc="0" normalizeH="0" baseline="0" noProof="0">
                <a:ln>
                  <a:noFill/>
                </a:ln>
                <a:solidFill>
                  <a:schemeClr val="tx1"/>
                </a:solidFill>
                <a:effectLst/>
                <a:uLnTx/>
                <a:uFillTx/>
                <a:latin typeface="Times New Roman" panose="02020503050405090304" pitchFamily="18" charset="0"/>
                <a:ea typeface="宋体" pitchFamily="2" charset="-122"/>
                <a:cs typeface="+mn-cs"/>
              </a:rPr>
              <a:t>R</a:t>
            </a:r>
            <a:r>
              <a:rPr kumimoji="1" lang="en-US" altLang="zh-CN" sz="2800" b="1" i="0" u="none" strike="noStrike" kern="1200" cap="none" spc="0" normalizeH="0" baseline="-25000" noProof="0">
                <a:ln>
                  <a:noFill/>
                </a:ln>
                <a:solidFill>
                  <a:schemeClr val="tx1"/>
                </a:solidFill>
                <a:effectLst/>
                <a:uLnTx/>
                <a:uFillTx/>
                <a:latin typeface="Times New Roman" panose="02020503050405090304" pitchFamily="18" charset="0"/>
                <a:ea typeface="宋体" pitchFamily="2" charset="-122"/>
                <a:cs typeface="+mn-cs"/>
              </a:rPr>
              <a:t>2</a:t>
            </a:r>
            <a:r>
              <a:rPr kumimoji="1" lang="en-US" altLang="zh-CN" sz="2800" b="1" i="0" u="none" strike="noStrike" kern="1200" cap="none" spc="0" normalizeH="0" baseline="0" noProof="0">
                <a:ln>
                  <a:noFill/>
                </a:ln>
                <a:solidFill>
                  <a:schemeClr val="tx1"/>
                </a:solidFill>
                <a:effectLst/>
                <a:uLnTx/>
                <a:uFillTx/>
                <a:latin typeface="Times New Roman" panose="02020503050405090304" pitchFamily="18" charset="0"/>
                <a:ea typeface="宋体" pitchFamily="2" charset="-122"/>
                <a:cs typeface="+mn-cs"/>
              </a:rPr>
              <a:t> +</a:t>
            </a:r>
            <a:r>
              <a:rPr kumimoji="1" lang="en-US" altLang="zh-CN" sz="2800" b="1" i="1" u="none" strike="noStrike" kern="1200" cap="none" spc="0" normalizeH="0" baseline="0" noProof="0">
                <a:ln>
                  <a:noFill/>
                </a:ln>
                <a:solidFill>
                  <a:schemeClr val="tx1"/>
                </a:solidFill>
                <a:effectLst/>
                <a:uLnTx/>
                <a:uFillTx/>
                <a:latin typeface="Times New Roman" panose="02020503050405090304" pitchFamily="18" charset="0"/>
                <a:ea typeface="宋体" pitchFamily="2" charset="-122"/>
                <a:cs typeface="+mn-cs"/>
              </a:rPr>
              <a:t>R</a:t>
            </a:r>
            <a:r>
              <a:rPr kumimoji="1" lang="en-US" altLang="zh-CN" sz="2800" b="1" i="0" u="none" strike="noStrike" kern="1200" cap="none" spc="0" normalizeH="0" baseline="-25000" noProof="0">
                <a:ln>
                  <a:noFill/>
                </a:ln>
                <a:solidFill>
                  <a:schemeClr val="tx1"/>
                </a:solidFill>
                <a:effectLst/>
                <a:uLnTx/>
                <a:uFillTx/>
                <a:latin typeface="Times New Roman" panose="02020503050405090304" pitchFamily="18" charset="0"/>
                <a:ea typeface="宋体" pitchFamily="2" charset="-122"/>
                <a:cs typeface="+mn-cs"/>
              </a:rPr>
              <a:t>3</a:t>
            </a:r>
            <a:r>
              <a:rPr kumimoji="1" lang="en-US" altLang="zh-CN" sz="2800" b="1" i="0" u="none" strike="noStrike" kern="1200" cap="none" spc="0" normalizeH="0" baseline="0" noProof="0">
                <a:ln>
                  <a:noFill/>
                </a:ln>
                <a:solidFill>
                  <a:schemeClr val="tx1"/>
                </a:solidFill>
                <a:effectLst/>
                <a:uLnTx/>
                <a:uFillTx/>
                <a:latin typeface="Times New Roman" panose="02020503050405090304" pitchFamily="18" charset="0"/>
                <a:ea typeface="宋体" pitchFamily="2" charset="-122"/>
                <a:cs typeface="+mn-cs"/>
              </a:rPr>
              <a:t>)</a:t>
            </a:r>
            <a:r>
              <a:rPr kumimoji="1" lang="en-US" altLang="zh-CN" sz="2800" b="1" i="0" u="none" strike="noStrike" kern="1200" cap="none" spc="0" normalizeH="0" baseline="-25000" noProof="0">
                <a:ln>
                  <a:noFill/>
                </a:ln>
                <a:solidFill>
                  <a:schemeClr val="tx1"/>
                </a:solidFill>
                <a:effectLst/>
                <a:uLnTx/>
                <a:uFillTx/>
                <a:latin typeface="Times New Roman" panose="02020503050405090304" pitchFamily="18" charset="0"/>
                <a:ea typeface="宋体" pitchFamily="2" charset="-122"/>
                <a:cs typeface="+mn-cs"/>
              </a:rPr>
              <a:t> </a:t>
            </a:r>
            <a:r>
              <a:rPr kumimoji="1" lang="en-US" altLang="zh-CN" sz="2800" b="1" i="1" u="none" strike="noStrike" kern="1200" cap="none" spc="0" normalizeH="0" baseline="0" noProof="0">
                <a:ln>
                  <a:noFill/>
                </a:ln>
                <a:solidFill>
                  <a:schemeClr val="tx1"/>
                </a:solidFill>
                <a:effectLst/>
                <a:uLnTx/>
                <a:uFillTx/>
                <a:latin typeface="Times New Roman" panose="02020503050405090304" pitchFamily="18" charset="0"/>
                <a:ea typeface="宋体" pitchFamily="2" charset="-122"/>
                <a:cs typeface="+mn-cs"/>
              </a:rPr>
              <a:t>i</a:t>
            </a:r>
            <a:r>
              <a:rPr kumimoji="1" lang="en-US" altLang="zh-CN" sz="2800" b="1" i="1" u="none" strike="noStrike" kern="1200" cap="none" spc="0" normalizeH="0" baseline="-25000" noProof="0">
                <a:ln>
                  <a:noFill/>
                </a:ln>
                <a:solidFill>
                  <a:schemeClr val="tx1"/>
                </a:solidFill>
                <a:effectLst/>
                <a:uLnTx/>
                <a:uFillTx/>
                <a:latin typeface="Times New Roman" panose="02020503050405090304" pitchFamily="18" charset="0"/>
                <a:ea typeface="宋体" pitchFamily="2" charset="-122"/>
                <a:cs typeface="+mn-cs"/>
              </a:rPr>
              <a:t>l</a:t>
            </a:r>
            <a:r>
              <a:rPr kumimoji="1" lang="en-US" altLang="zh-CN" sz="2800" b="1" i="0" u="none" strike="noStrike" kern="1200" cap="none" spc="0" normalizeH="0" baseline="-25000" noProof="0">
                <a:ln>
                  <a:noFill/>
                </a:ln>
                <a:solidFill>
                  <a:schemeClr val="tx1"/>
                </a:solidFill>
                <a:effectLst/>
                <a:uLnTx/>
                <a:uFillTx/>
                <a:latin typeface="Times New Roman" panose="02020503050405090304" pitchFamily="18" charset="0"/>
                <a:ea typeface="宋体" pitchFamily="2" charset="-122"/>
                <a:cs typeface="+mn-cs"/>
              </a:rPr>
              <a:t>2</a:t>
            </a:r>
            <a:r>
              <a:rPr kumimoji="1" lang="en-US" altLang="zh-CN" sz="2800" b="1" i="0" u="none" strike="noStrike" kern="1200" cap="none" spc="0" normalizeH="0" baseline="0" noProof="0">
                <a:ln>
                  <a:noFill/>
                </a:ln>
                <a:solidFill>
                  <a:schemeClr val="tx1"/>
                </a:solidFill>
                <a:effectLst/>
                <a:uLnTx/>
                <a:uFillTx/>
                <a:latin typeface="Times New Roman" panose="02020503050405090304" pitchFamily="18" charset="0"/>
                <a:ea typeface="宋体" pitchFamily="2" charset="-122"/>
                <a:cs typeface="+mn-cs"/>
              </a:rPr>
              <a:t> =</a:t>
            </a:r>
            <a:r>
              <a:rPr kumimoji="1" lang="en-US" altLang="zh-CN" sz="2800" b="1" i="1" u="none" strike="noStrike" kern="1200" cap="none" spc="0" normalizeH="0" baseline="0" noProof="0">
                <a:ln>
                  <a:noFill/>
                </a:ln>
                <a:solidFill>
                  <a:schemeClr val="tx1"/>
                </a:solidFill>
                <a:effectLst/>
                <a:uLnTx/>
                <a:uFillTx/>
                <a:latin typeface="Times New Roman" panose="02020503050405090304" pitchFamily="18" charset="0"/>
                <a:ea typeface="宋体" pitchFamily="2" charset="-122"/>
                <a:cs typeface="+mn-cs"/>
              </a:rPr>
              <a:t>u</a:t>
            </a:r>
            <a:r>
              <a:rPr kumimoji="1" lang="en-US" altLang="zh-CN" sz="2800" b="1" i="0" u="none" strike="noStrike" kern="1200" cap="none" spc="0" normalizeH="0" baseline="-25000" noProof="0">
                <a:ln>
                  <a:noFill/>
                </a:ln>
                <a:solidFill>
                  <a:schemeClr val="tx1"/>
                </a:solidFill>
                <a:effectLst/>
                <a:uLnTx/>
                <a:uFillTx/>
                <a:latin typeface="Times New Roman" panose="02020503050405090304" pitchFamily="18" charset="0"/>
                <a:ea typeface="宋体" pitchFamily="2" charset="-122"/>
                <a:cs typeface="+mn-cs"/>
              </a:rPr>
              <a:t>S2</a:t>
            </a:r>
            <a:endParaRPr kumimoji="1" lang="en-US" altLang="zh-CN" sz="2800" b="1" i="0" u="none" strike="noStrike" kern="1200" cap="none" spc="0" normalizeH="0" baseline="-25000" noProof="0">
              <a:ln>
                <a:noFill/>
              </a:ln>
              <a:solidFill>
                <a:schemeClr val="tx1"/>
              </a:solidFill>
              <a:effectLst/>
              <a:uLnTx/>
              <a:uFillTx/>
              <a:latin typeface="Times New Roman" panose="02020503050405090304" pitchFamily="18" charset="0"/>
              <a:ea typeface="宋体" pitchFamily="2" charset="-122"/>
              <a:cs typeface="+mn-cs"/>
            </a:endParaRPr>
          </a:p>
        </p:txBody>
      </p:sp>
      <p:sp>
        <p:nvSpPr>
          <p:cNvPr id="39991" name="AutoShape 55"/>
          <p:cNvSpPr/>
          <p:nvPr/>
        </p:nvSpPr>
        <p:spPr bwMode="auto">
          <a:xfrm>
            <a:off x="9767888" y="5233353"/>
            <a:ext cx="228600" cy="971550"/>
          </a:xfrm>
          <a:prstGeom prst="rightBrace">
            <a:avLst>
              <a:gd name="adj1" fmla="val 35417"/>
              <a:gd name="adj2" fmla="val 50000"/>
            </a:avLst>
          </a:prstGeom>
          <a:noFill/>
          <a:ln w="38100">
            <a:solidFill>
              <a:schemeClr val="bg1"/>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Black" panose="020B0A04020102020204" pitchFamily="34" charset="0"/>
              <a:ea typeface="宋体" pitchFamily="2" charset="-122"/>
              <a:cs typeface="+mn-cs"/>
            </a:endParaRPr>
          </a:p>
        </p:txBody>
      </p:sp>
      <p:graphicFrame>
        <p:nvGraphicFramePr>
          <p:cNvPr id="39993" name="Object 57"/>
          <p:cNvGraphicFramePr>
            <a:graphicFrameLocks noChangeAspect="1"/>
          </p:cNvGraphicFramePr>
          <p:nvPr/>
        </p:nvGraphicFramePr>
        <p:xfrm>
          <a:off x="3216275" y="2496503"/>
          <a:ext cx="2463800" cy="609600"/>
        </p:xfrm>
        <a:graphic>
          <a:graphicData uri="http://schemas.openxmlformats.org/presentationml/2006/ole">
            <mc:AlternateContent xmlns:mc="http://schemas.openxmlformats.org/markup-compatibility/2006">
              <mc:Choice xmlns:v="urn:schemas-microsoft-com:vml" Requires="v">
                <p:oleObj spid="_x0000_s92" name="Equation" r:id="rId1" imgW="471805" imgH="142875" progId="Equation.3">
                  <p:embed/>
                </p:oleObj>
              </mc:Choice>
              <mc:Fallback>
                <p:oleObj name="Equation" r:id="rId1" imgW="471805" imgH="142875" progId="Equation.3">
                  <p:embed/>
                  <p:pic>
                    <p:nvPicPr>
                      <p:cNvPr id="0" name="Object 5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16275" y="2496503"/>
                        <a:ext cx="2463800" cy="609600"/>
                      </a:xfrm>
                      <a:prstGeom prst="rect">
                        <a:avLst/>
                      </a:prstGeom>
                      <a:gradFill rotWithShape="1">
                        <a:gsLst>
                          <a:gs pos="0">
                            <a:schemeClr val="accent1"/>
                          </a:gs>
                          <a:gs pos="100000">
                            <a:schemeClr val="bg1"/>
                          </a:gs>
                        </a:gsLst>
                        <a:lin ang="54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40031" name="Group 95"/>
          <p:cNvGrpSpPr/>
          <p:nvPr/>
        </p:nvGrpSpPr>
        <p:grpSpPr bwMode="auto">
          <a:xfrm>
            <a:off x="1630363" y="3934778"/>
            <a:ext cx="3960812" cy="2886074"/>
            <a:chOff x="0" y="2341"/>
            <a:chExt cx="2495" cy="1818"/>
          </a:xfrm>
        </p:grpSpPr>
        <p:grpSp>
          <p:nvGrpSpPr>
            <p:cNvPr id="39994" name="Group 58"/>
            <p:cNvGrpSpPr/>
            <p:nvPr/>
          </p:nvGrpSpPr>
          <p:grpSpPr bwMode="auto">
            <a:xfrm>
              <a:off x="0" y="2341"/>
              <a:ext cx="2495" cy="1818"/>
              <a:chOff x="0" y="2341"/>
              <a:chExt cx="2495" cy="1818"/>
            </a:xfrm>
          </p:grpSpPr>
          <p:sp>
            <p:nvSpPr>
              <p:cNvPr id="39995" name="Oval 59"/>
              <p:cNvSpPr>
                <a:spLocks noChangeArrowheads="1"/>
              </p:cNvSpPr>
              <p:nvPr/>
            </p:nvSpPr>
            <p:spPr bwMode="auto">
              <a:xfrm>
                <a:off x="407" y="3434"/>
                <a:ext cx="245" cy="248"/>
              </a:xfrm>
              <a:prstGeom prst="ellipse">
                <a:avLst/>
              </a:prstGeom>
              <a:solidFill>
                <a:srgbClr val="00CCFF"/>
              </a:solidFill>
              <a:ln w="38100">
                <a:solidFill>
                  <a:srgbClr val="FF99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CC00"/>
                  </a:solidFill>
                  <a:effectLst/>
                  <a:uLnTx/>
                  <a:uFillTx/>
                  <a:latin typeface="Arial Black" panose="020B0A04020102020204" pitchFamily="34" charset="0"/>
                  <a:ea typeface="宋体" pitchFamily="2" charset="-122"/>
                  <a:cs typeface="+mn-cs"/>
                </a:endParaRPr>
              </a:p>
            </p:txBody>
          </p:sp>
          <p:sp>
            <p:nvSpPr>
              <p:cNvPr id="39996" name="Oval 60"/>
              <p:cNvSpPr>
                <a:spLocks noChangeArrowheads="1"/>
              </p:cNvSpPr>
              <p:nvPr/>
            </p:nvSpPr>
            <p:spPr bwMode="auto">
              <a:xfrm>
                <a:off x="1144" y="3434"/>
                <a:ext cx="245" cy="248"/>
              </a:xfrm>
              <a:prstGeom prst="ellipse">
                <a:avLst/>
              </a:prstGeom>
              <a:solidFill>
                <a:srgbClr val="00CCFF"/>
              </a:solidFill>
              <a:ln w="38100">
                <a:solidFill>
                  <a:srgbClr val="FF99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CC00"/>
                  </a:solidFill>
                  <a:effectLst/>
                  <a:uLnTx/>
                  <a:uFillTx/>
                  <a:latin typeface="Arial Black" panose="020B0A04020102020204" pitchFamily="34" charset="0"/>
                  <a:ea typeface="宋体" pitchFamily="2" charset="-122"/>
                  <a:cs typeface="+mn-cs"/>
                </a:endParaRPr>
              </a:p>
            </p:txBody>
          </p:sp>
          <p:sp>
            <p:nvSpPr>
              <p:cNvPr id="39997" name="Line 61"/>
              <p:cNvSpPr>
                <a:spLocks noChangeShapeType="1"/>
              </p:cNvSpPr>
              <p:nvPr/>
            </p:nvSpPr>
            <p:spPr bwMode="auto">
              <a:xfrm flipV="1">
                <a:off x="438" y="2601"/>
                <a:ext cx="0" cy="262"/>
              </a:xfrm>
              <a:prstGeom prst="line">
                <a:avLst/>
              </a:prstGeom>
              <a:noFill/>
              <a:ln w="38100">
                <a:solidFill>
                  <a:srgbClr val="66FFFF"/>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CC00"/>
                  </a:solidFill>
                  <a:effectLst/>
                  <a:uLnTx/>
                  <a:uFillTx/>
                  <a:latin typeface="Arial Black" panose="020B0A04020102020204" pitchFamily="34" charset="0"/>
                  <a:ea typeface="宋体" pitchFamily="2" charset="-122"/>
                  <a:cs typeface="+mn-cs"/>
                </a:endParaRPr>
              </a:p>
            </p:txBody>
          </p:sp>
          <p:sp>
            <p:nvSpPr>
              <p:cNvPr id="39998" name="Text Box 62"/>
              <p:cNvSpPr txBox="1">
                <a:spLocks noChangeArrowheads="1"/>
              </p:cNvSpPr>
              <p:nvPr/>
            </p:nvSpPr>
            <p:spPr bwMode="auto">
              <a:xfrm>
                <a:off x="200" y="2575"/>
                <a:ext cx="302" cy="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1" lang="en-US" altLang="zh-CN" sz="2400" b="1" i="1" u="none" strike="noStrike" kern="1200" cap="none" spc="0" normalizeH="0" baseline="0" noProof="0">
                    <a:ln>
                      <a:noFill/>
                    </a:ln>
                    <a:solidFill>
                      <a:srgbClr val="FFFFFF"/>
                    </a:solidFill>
                    <a:effectLst/>
                    <a:uLnTx/>
                    <a:uFillTx/>
                    <a:latin typeface="Times New Roman" panose="02020503050405090304" pitchFamily="18" charset="0"/>
                    <a:ea typeface="宋体" pitchFamily="2" charset="-122"/>
                    <a:cs typeface="+mn-cs"/>
                  </a:rPr>
                  <a:t>i</a:t>
                </a:r>
                <a:r>
                  <a:rPr kumimoji="1" lang="en-US" altLang="zh-CN" sz="2400" b="1" i="0" u="none" strike="noStrike" kern="1200" cap="none" spc="0" normalizeH="0" baseline="-25000" noProof="0">
                    <a:ln>
                      <a:noFill/>
                    </a:ln>
                    <a:solidFill>
                      <a:srgbClr val="FFFFFF"/>
                    </a:solidFill>
                    <a:effectLst/>
                    <a:uLnTx/>
                    <a:uFillTx/>
                    <a:latin typeface="Times New Roman" panose="02020503050405090304" pitchFamily="18" charset="0"/>
                    <a:ea typeface="宋体" pitchFamily="2" charset="-122"/>
                    <a:cs typeface="+mn-cs"/>
                  </a:rPr>
                  <a:t>1</a:t>
                </a:r>
                <a:endParaRPr kumimoji="1" lang="en-US" altLang="zh-CN" sz="2400" b="0" i="0" u="none" strike="noStrike" kern="1200" cap="none" spc="0" normalizeH="0" baseline="0" noProof="0">
                  <a:ln>
                    <a:noFill/>
                  </a:ln>
                  <a:solidFill>
                    <a:srgbClr val="FFFFFF"/>
                  </a:solidFill>
                  <a:effectLst/>
                  <a:uLnTx/>
                  <a:uFillTx/>
                  <a:latin typeface="Times New Roman" panose="02020503050405090304" pitchFamily="18" charset="0"/>
                  <a:ea typeface="宋体" pitchFamily="2" charset="-122"/>
                  <a:cs typeface="+mn-cs"/>
                </a:endParaRPr>
              </a:p>
            </p:txBody>
          </p:sp>
          <p:sp>
            <p:nvSpPr>
              <p:cNvPr id="39999" name="Line 63"/>
              <p:cNvSpPr>
                <a:spLocks noChangeShapeType="1"/>
              </p:cNvSpPr>
              <p:nvPr/>
            </p:nvSpPr>
            <p:spPr bwMode="auto">
              <a:xfrm>
                <a:off x="2089" y="2700"/>
                <a:ext cx="0" cy="262"/>
              </a:xfrm>
              <a:prstGeom prst="line">
                <a:avLst/>
              </a:prstGeom>
              <a:noFill/>
              <a:ln w="38100">
                <a:solidFill>
                  <a:srgbClr val="66FFFF"/>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CC00"/>
                  </a:solidFill>
                  <a:effectLst/>
                  <a:uLnTx/>
                  <a:uFillTx/>
                  <a:latin typeface="Arial Black" panose="020B0A04020102020204" pitchFamily="34" charset="0"/>
                  <a:ea typeface="宋体" pitchFamily="2" charset="-122"/>
                  <a:cs typeface="+mn-cs"/>
                </a:endParaRPr>
              </a:p>
            </p:txBody>
          </p:sp>
          <p:sp>
            <p:nvSpPr>
              <p:cNvPr id="40000" name="Text Box 64"/>
              <p:cNvSpPr txBox="1">
                <a:spLocks noChangeArrowheads="1"/>
              </p:cNvSpPr>
              <p:nvPr/>
            </p:nvSpPr>
            <p:spPr bwMode="auto">
              <a:xfrm>
                <a:off x="2093" y="2634"/>
                <a:ext cx="402" cy="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66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1" lang="en-US" altLang="zh-CN" sz="2400" b="1" i="1" u="none" strike="noStrike" kern="1200" cap="none" spc="0" normalizeH="0" baseline="0" noProof="0">
                    <a:ln>
                      <a:noFill/>
                    </a:ln>
                    <a:solidFill>
                      <a:srgbClr val="FFFFFF"/>
                    </a:solidFill>
                    <a:effectLst/>
                    <a:uLnTx/>
                    <a:uFillTx/>
                    <a:latin typeface="Times New Roman" panose="02020503050405090304" pitchFamily="18" charset="0"/>
                    <a:ea typeface="宋体" pitchFamily="2" charset="-122"/>
                    <a:cs typeface="+mn-cs"/>
                  </a:rPr>
                  <a:t>i</a:t>
                </a:r>
                <a:r>
                  <a:rPr kumimoji="1" lang="en-US" altLang="zh-CN" sz="2400" b="1" i="0" u="none" strike="noStrike" kern="1200" cap="none" spc="0" normalizeH="0" baseline="-25000" noProof="0">
                    <a:ln>
                      <a:noFill/>
                    </a:ln>
                    <a:solidFill>
                      <a:srgbClr val="FFFFFF"/>
                    </a:solidFill>
                    <a:effectLst/>
                    <a:uLnTx/>
                    <a:uFillTx/>
                    <a:latin typeface="Times New Roman" panose="02020503050405090304" pitchFamily="18" charset="0"/>
                    <a:ea typeface="宋体" pitchFamily="2" charset="-122"/>
                    <a:cs typeface="+mn-cs"/>
                  </a:rPr>
                  <a:t>3</a:t>
                </a:r>
                <a:endParaRPr kumimoji="1" lang="en-US" altLang="zh-CN" sz="2400" b="0" i="0" u="none" strike="noStrike" kern="1200" cap="none" spc="0" normalizeH="0" baseline="0" noProof="0">
                  <a:ln>
                    <a:noFill/>
                  </a:ln>
                  <a:solidFill>
                    <a:srgbClr val="FFFFFF"/>
                  </a:solidFill>
                  <a:effectLst/>
                  <a:uLnTx/>
                  <a:uFillTx/>
                  <a:latin typeface="Times New Roman" panose="02020503050405090304" pitchFamily="18" charset="0"/>
                  <a:ea typeface="宋体" pitchFamily="2" charset="-122"/>
                  <a:cs typeface="+mn-cs"/>
                </a:endParaRPr>
              </a:p>
            </p:txBody>
          </p:sp>
          <p:sp>
            <p:nvSpPr>
              <p:cNvPr id="40001" name="Text Box 65"/>
              <p:cNvSpPr txBox="1">
                <a:spLocks noChangeArrowheads="1"/>
              </p:cNvSpPr>
              <p:nvPr/>
            </p:nvSpPr>
            <p:spPr bwMode="auto">
              <a:xfrm>
                <a:off x="0" y="3355"/>
                <a:ext cx="447" cy="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1" lang="en-US" altLang="zh-CN" sz="2400" b="1" i="1" u="none" strike="noStrike" kern="1200" cap="none" spc="0" normalizeH="0" baseline="0" noProof="0">
                    <a:ln>
                      <a:noFill/>
                    </a:ln>
                    <a:solidFill>
                      <a:srgbClr val="FFFFFF"/>
                    </a:solidFill>
                    <a:effectLst/>
                    <a:uLnTx/>
                    <a:uFillTx/>
                    <a:latin typeface="Times New Roman" panose="02020503050405090304" pitchFamily="18" charset="0"/>
                    <a:ea typeface="宋体" pitchFamily="2" charset="-122"/>
                    <a:cs typeface="+mn-cs"/>
                  </a:rPr>
                  <a:t>u</a:t>
                </a:r>
                <a:r>
                  <a:rPr kumimoji="1" lang="en-US" altLang="zh-CN" sz="2400" b="1" i="0" u="none" strike="noStrike" kern="1200" cap="none" spc="0" normalizeH="0" baseline="-25000" noProof="0">
                    <a:ln>
                      <a:noFill/>
                    </a:ln>
                    <a:solidFill>
                      <a:srgbClr val="FFFFFF"/>
                    </a:solidFill>
                    <a:effectLst/>
                    <a:uLnTx/>
                    <a:uFillTx/>
                    <a:latin typeface="Times New Roman" panose="02020503050405090304" pitchFamily="18" charset="0"/>
                    <a:ea typeface="宋体" pitchFamily="2" charset="-122"/>
                    <a:cs typeface="+mn-cs"/>
                  </a:rPr>
                  <a:t>S1</a:t>
                </a:r>
                <a:endParaRPr kumimoji="1" lang="en-US" altLang="zh-CN" sz="2400" b="0" i="0" u="none" strike="noStrike" kern="1200" cap="none" spc="0" normalizeH="0" baseline="0" noProof="0">
                  <a:ln>
                    <a:noFill/>
                  </a:ln>
                  <a:solidFill>
                    <a:srgbClr val="FFFFFF"/>
                  </a:solidFill>
                  <a:effectLst/>
                  <a:uLnTx/>
                  <a:uFillTx/>
                  <a:latin typeface="Times New Roman" panose="02020503050405090304" pitchFamily="18" charset="0"/>
                  <a:ea typeface="宋体" pitchFamily="2" charset="-122"/>
                  <a:cs typeface="+mn-cs"/>
                </a:endParaRPr>
              </a:p>
            </p:txBody>
          </p:sp>
          <p:sp>
            <p:nvSpPr>
              <p:cNvPr id="40002" name="Text Box 66"/>
              <p:cNvSpPr txBox="1">
                <a:spLocks noChangeArrowheads="1"/>
              </p:cNvSpPr>
              <p:nvPr/>
            </p:nvSpPr>
            <p:spPr bwMode="auto">
              <a:xfrm>
                <a:off x="731" y="3368"/>
                <a:ext cx="543" cy="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1" lang="en-US" altLang="zh-CN" sz="2400" b="1" i="1" u="none" strike="noStrike" kern="1200" cap="none" spc="0" normalizeH="0" baseline="0" noProof="0">
                    <a:ln>
                      <a:noFill/>
                    </a:ln>
                    <a:solidFill>
                      <a:srgbClr val="FFFFFF"/>
                    </a:solidFill>
                    <a:effectLst/>
                    <a:uLnTx/>
                    <a:uFillTx/>
                    <a:latin typeface="Times New Roman" panose="02020503050405090304" pitchFamily="18" charset="0"/>
                    <a:ea typeface="宋体" pitchFamily="2" charset="-122"/>
                    <a:cs typeface="+mn-cs"/>
                  </a:rPr>
                  <a:t>u</a:t>
                </a:r>
                <a:r>
                  <a:rPr kumimoji="1" lang="en-US" altLang="zh-CN" sz="2400" b="1" i="0" u="none" strike="noStrike" kern="1200" cap="none" spc="0" normalizeH="0" baseline="-25000" noProof="0">
                    <a:ln>
                      <a:noFill/>
                    </a:ln>
                    <a:solidFill>
                      <a:srgbClr val="FFFFFF"/>
                    </a:solidFill>
                    <a:effectLst/>
                    <a:uLnTx/>
                    <a:uFillTx/>
                    <a:latin typeface="Times New Roman" panose="02020503050405090304" pitchFamily="18" charset="0"/>
                    <a:ea typeface="宋体" pitchFamily="2" charset="-122"/>
                    <a:cs typeface="+mn-cs"/>
                  </a:rPr>
                  <a:t>S2</a:t>
                </a:r>
                <a:endParaRPr kumimoji="1" lang="en-US" altLang="zh-CN" sz="2400" b="0" i="0" u="none" strike="noStrike" kern="1200" cap="none" spc="0" normalizeH="0" baseline="0" noProof="0">
                  <a:ln>
                    <a:noFill/>
                  </a:ln>
                  <a:solidFill>
                    <a:srgbClr val="FFFFFF"/>
                  </a:solidFill>
                  <a:effectLst/>
                  <a:uLnTx/>
                  <a:uFillTx/>
                  <a:latin typeface="Times New Roman" panose="02020503050405090304" pitchFamily="18" charset="0"/>
                  <a:ea typeface="宋体" pitchFamily="2" charset="-122"/>
                  <a:cs typeface="+mn-cs"/>
                </a:endParaRPr>
              </a:p>
            </p:txBody>
          </p:sp>
          <p:sp>
            <p:nvSpPr>
              <p:cNvPr id="40003" name="Line 67"/>
              <p:cNvSpPr>
                <a:spLocks noChangeShapeType="1"/>
              </p:cNvSpPr>
              <p:nvPr/>
            </p:nvSpPr>
            <p:spPr bwMode="auto">
              <a:xfrm flipV="1">
                <a:off x="535" y="2608"/>
                <a:ext cx="0" cy="1265"/>
              </a:xfrm>
              <a:prstGeom prst="line">
                <a:avLst/>
              </a:prstGeom>
              <a:noFill/>
              <a:ln w="28575">
                <a:solidFill>
                  <a:srgbClr val="FFCC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CC00"/>
                  </a:solidFill>
                  <a:effectLst/>
                  <a:uLnTx/>
                  <a:uFillTx/>
                  <a:latin typeface="Arial Black" panose="020B0A04020102020204" pitchFamily="34" charset="0"/>
                  <a:ea typeface="宋体" pitchFamily="2" charset="-122"/>
                  <a:cs typeface="+mn-cs"/>
                </a:endParaRPr>
              </a:p>
            </p:txBody>
          </p:sp>
          <p:sp>
            <p:nvSpPr>
              <p:cNvPr id="40004" name="Text Box 68"/>
              <p:cNvSpPr txBox="1">
                <a:spLocks noChangeArrowheads="1"/>
              </p:cNvSpPr>
              <p:nvPr/>
            </p:nvSpPr>
            <p:spPr bwMode="auto">
              <a:xfrm>
                <a:off x="167" y="2831"/>
                <a:ext cx="401" cy="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1" lang="en-US" altLang="zh-CN" sz="2400" b="1" i="1" u="none" strike="noStrike" kern="1200" cap="none" spc="0" normalizeH="0" baseline="0" noProof="0">
                    <a:ln>
                      <a:noFill/>
                    </a:ln>
                    <a:solidFill>
                      <a:srgbClr val="FFFFFF"/>
                    </a:solidFill>
                    <a:effectLst/>
                    <a:uLnTx/>
                    <a:uFillTx/>
                    <a:latin typeface="Times New Roman" panose="02020503050405090304" pitchFamily="18" charset="0"/>
                    <a:ea typeface="宋体" pitchFamily="2" charset="-122"/>
                    <a:cs typeface="+mn-cs"/>
                  </a:rPr>
                  <a:t>R</a:t>
                </a:r>
                <a:r>
                  <a:rPr kumimoji="1" lang="en-US" altLang="zh-CN" sz="2400" b="1" i="0" u="none" strike="noStrike" kern="1200" cap="none" spc="0" normalizeH="0" baseline="-25000" noProof="0">
                    <a:ln>
                      <a:noFill/>
                    </a:ln>
                    <a:solidFill>
                      <a:srgbClr val="FFFFFF"/>
                    </a:solidFill>
                    <a:effectLst/>
                    <a:uLnTx/>
                    <a:uFillTx/>
                    <a:latin typeface="Times New Roman" panose="02020503050405090304" pitchFamily="18" charset="0"/>
                    <a:ea typeface="宋体" pitchFamily="2" charset="-122"/>
                    <a:cs typeface="+mn-cs"/>
                  </a:rPr>
                  <a:t>1</a:t>
                </a:r>
                <a:endParaRPr kumimoji="1" lang="en-US" altLang="zh-CN" sz="2400" b="0" i="0" u="none" strike="noStrike" kern="1200" cap="none" spc="0" normalizeH="0" baseline="0" noProof="0">
                  <a:ln>
                    <a:noFill/>
                  </a:ln>
                  <a:solidFill>
                    <a:srgbClr val="FFFFFF"/>
                  </a:solidFill>
                  <a:effectLst/>
                  <a:uLnTx/>
                  <a:uFillTx/>
                  <a:latin typeface="Times New Roman" panose="02020503050405090304" pitchFamily="18" charset="0"/>
                  <a:ea typeface="宋体" pitchFamily="2" charset="-122"/>
                  <a:cs typeface="+mn-cs"/>
                </a:endParaRPr>
              </a:p>
            </p:txBody>
          </p:sp>
          <p:sp>
            <p:nvSpPr>
              <p:cNvPr id="40005" name="Freeform 69"/>
              <p:cNvSpPr/>
              <p:nvPr/>
            </p:nvSpPr>
            <p:spPr bwMode="auto">
              <a:xfrm>
                <a:off x="1267" y="2621"/>
                <a:ext cx="1" cy="1259"/>
              </a:xfrm>
              <a:custGeom>
                <a:avLst/>
                <a:gdLst>
                  <a:gd name="T0" fmla="*/ 0 w 1"/>
                  <a:gd name="T1" fmla="*/ 1152 h 1152"/>
                  <a:gd name="T2" fmla="*/ 0 w 1"/>
                  <a:gd name="T3" fmla="*/ 0 h 1152"/>
                </a:gdLst>
                <a:ahLst/>
                <a:cxnLst>
                  <a:cxn ang="0">
                    <a:pos x="T0" y="T1"/>
                  </a:cxn>
                  <a:cxn ang="0">
                    <a:pos x="T2" y="T3"/>
                  </a:cxn>
                </a:cxnLst>
                <a:rect l="0" t="0" r="r" b="b"/>
                <a:pathLst>
                  <a:path w="1" h="1152">
                    <a:moveTo>
                      <a:pt x="0" y="1152"/>
                    </a:moveTo>
                    <a:lnTo>
                      <a:pt x="0" y="0"/>
                    </a:lnTo>
                  </a:path>
                </a:pathLst>
              </a:custGeom>
              <a:noFill/>
              <a:ln w="28575" cmpd="sng">
                <a:solidFill>
                  <a:srgbClr val="FFCC00"/>
                </a:solidFill>
                <a:roun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CC00"/>
                  </a:solidFill>
                  <a:effectLst/>
                  <a:uLnTx/>
                  <a:uFillTx/>
                  <a:latin typeface="Arial Black" panose="020B0A04020102020204" pitchFamily="34" charset="0"/>
                  <a:ea typeface="宋体" pitchFamily="2" charset="-122"/>
                  <a:cs typeface="+mn-cs"/>
                </a:endParaRPr>
              </a:p>
            </p:txBody>
          </p:sp>
          <p:sp>
            <p:nvSpPr>
              <p:cNvPr id="40006" name="Text Box 70"/>
              <p:cNvSpPr txBox="1">
                <a:spLocks noChangeArrowheads="1"/>
              </p:cNvSpPr>
              <p:nvPr/>
            </p:nvSpPr>
            <p:spPr bwMode="auto">
              <a:xfrm>
                <a:off x="923" y="2876"/>
                <a:ext cx="428" cy="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1" lang="en-US" altLang="zh-CN" sz="2400" b="1" i="1" u="none" strike="noStrike" kern="1200" cap="none" spc="0" normalizeH="0" baseline="0" noProof="0">
                    <a:ln>
                      <a:noFill/>
                    </a:ln>
                    <a:solidFill>
                      <a:srgbClr val="FFFFFF"/>
                    </a:solidFill>
                    <a:effectLst/>
                    <a:uLnTx/>
                    <a:uFillTx/>
                    <a:latin typeface="Times New Roman" panose="02020503050405090304" pitchFamily="18" charset="0"/>
                    <a:ea typeface="宋体" pitchFamily="2" charset="-122"/>
                    <a:cs typeface="+mn-cs"/>
                  </a:rPr>
                  <a:t>R</a:t>
                </a:r>
                <a:r>
                  <a:rPr kumimoji="1" lang="en-US" altLang="zh-CN" sz="2400" b="1" i="0" u="none" strike="noStrike" kern="1200" cap="none" spc="0" normalizeH="0" baseline="-25000" noProof="0">
                    <a:ln>
                      <a:noFill/>
                    </a:ln>
                    <a:solidFill>
                      <a:srgbClr val="FFFFFF"/>
                    </a:solidFill>
                    <a:effectLst/>
                    <a:uLnTx/>
                    <a:uFillTx/>
                    <a:latin typeface="Times New Roman" panose="02020503050405090304" pitchFamily="18" charset="0"/>
                    <a:ea typeface="宋体" pitchFamily="2" charset="-122"/>
                    <a:cs typeface="+mn-cs"/>
                  </a:rPr>
                  <a:t>2</a:t>
                </a:r>
                <a:endParaRPr kumimoji="1" lang="en-US" altLang="zh-CN" sz="2400" b="0" i="0" u="none" strike="noStrike" kern="1200" cap="none" spc="0" normalizeH="0" baseline="0" noProof="0">
                  <a:ln>
                    <a:noFill/>
                  </a:ln>
                  <a:solidFill>
                    <a:srgbClr val="FFFFFF"/>
                  </a:solidFill>
                  <a:effectLst/>
                  <a:uLnTx/>
                  <a:uFillTx/>
                  <a:latin typeface="Times New Roman" panose="02020503050405090304" pitchFamily="18" charset="0"/>
                  <a:ea typeface="宋体" pitchFamily="2" charset="-122"/>
                  <a:cs typeface="+mn-cs"/>
                </a:endParaRPr>
              </a:p>
            </p:txBody>
          </p:sp>
          <p:sp>
            <p:nvSpPr>
              <p:cNvPr id="40007" name="Freeform 71"/>
              <p:cNvSpPr/>
              <p:nvPr/>
            </p:nvSpPr>
            <p:spPr bwMode="auto">
              <a:xfrm>
                <a:off x="529" y="3873"/>
                <a:ext cx="1462" cy="7"/>
              </a:xfrm>
              <a:custGeom>
                <a:avLst/>
                <a:gdLst>
                  <a:gd name="T0" fmla="*/ 0 w 1357"/>
                  <a:gd name="T1" fmla="*/ 6 h 6"/>
                  <a:gd name="T2" fmla="*/ 1357 w 1357"/>
                  <a:gd name="T3" fmla="*/ 0 h 6"/>
                </a:gdLst>
                <a:ahLst/>
                <a:cxnLst>
                  <a:cxn ang="0">
                    <a:pos x="T0" y="T1"/>
                  </a:cxn>
                  <a:cxn ang="0">
                    <a:pos x="T2" y="T3"/>
                  </a:cxn>
                </a:cxnLst>
                <a:rect l="0" t="0" r="r" b="b"/>
                <a:pathLst>
                  <a:path w="1357" h="6">
                    <a:moveTo>
                      <a:pt x="0" y="6"/>
                    </a:moveTo>
                    <a:lnTo>
                      <a:pt x="1357" y="0"/>
                    </a:lnTo>
                  </a:path>
                </a:pathLst>
              </a:custGeom>
              <a:noFill/>
              <a:ln w="28575" cmpd="sng">
                <a:solidFill>
                  <a:srgbClr val="FFCC00"/>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CC00"/>
                  </a:solidFill>
                  <a:effectLst/>
                  <a:uLnTx/>
                  <a:uFillTx/>
                  <a:latin typeface="Arial Black" panose="020B0A04020102020204" pitchFamily="34" charset="0"/>
                  <a:ea typeface="宋体" pitchFamily="2" charset="-122"/>
                  <a:cs typeface="+mn-cs"/>
                </a:endParaRPr>
              </a:p>
            </p:txBody>
          </p:sp>
          <p:sp>
            <p:nvSpPr>
              <p:cNvPr id="40008" name="Freeform 72"/>
              <p:cNvSpPr/>
              <p:nvPr/>
            </p:nvSpPr>
            <p:spPr bwMode="auto">
              <a:xfrm>
                <a:off x="543" y="2614"/>
                <a:ext cx="1462" cy="1"/>
              </a:xfrm>
              <a:custGeom>
                <a:avLst/>
                <a:gdLst>
                  <a:gd name="T0" fmla="*/ 0 w 1357"/>
                  <a:gd name="T1" fmla="*/ 0 h 1"/>
                  <a:gd name="T2" fmla="*/ 1357 w 1357"/>
                  <a:gd name="T3" fmla="*/ 1 h 1"/>
                </a:gdLst>
                <a:ahLst/>
                <a:cxnLst>
                  <a:cxn ang="0">
                    <a:pos x="T0" y="T1"/>
                  </a:cxn>
                  <a:cxn ang="0">
                    <a:pos x="T2" y="T3"/>
                  </a:cxn>
                </a:cxnLst>
                <a:rect l="0" t="0" r="r" b="b"/>
                <a:pathLst>
                  <a:path w="1357" h="1">
                    <a:moveTo>
                      <a:pt x="0" y="0"/>
                    </a:moveTo>
                    <a:lnTo>
                      <a:pt x="1357" y="1"/>
                    </a:lnTo>
                  </a:path>
                </a:pathLst>
              </a:custGeom>
              <a:noFill/>
              <a:ln w="28575" cmpd="sng">
                <a:solidFill>
                  <a:srgbClr val="FFCC00"/>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CC00"/>
                  </a:solidFill>
                  <a:effectLst/>
                  <a:uLnTx/>
                  <a:uFillTx/>
                  <a:latin typeface="Arial Black" panose="020B0A04020102020204" pitchFamily="34" charset="0"/>
                  <a:ea typeface="宋体" pitchFamily="2" charset="-122"/>
                  <a:cs typeface="+mn-cs"/>
                </a:endParaRPr>
              </a:p>
            </p:txBody>
          </p:sp>
          <p:sp>
            <p:nvSpPr>
              <p:cNvPr id="40009" name="Line 73"/>
              <p:cNvSpPr>
                <a:spLocks noChangeShapeType="1"/>
              </p:cNvSpPr>
              <p:nvPr/>
            </p:nvSpPr>
            <p:spPr bwMode="auto">
              <a:xfrm>
                <a:off x="1998" y="2621"/>
                <a:ext cx="0" cy="1259"/>
              </a:xfrm>
              <a:prstGeom prst="line">
                <a:avLst/>
              </a:prstGeom>
              <a:noFill/>
              <a:ln w="28575">
                <a:solidFill>
                  <a:srgbClr val="FFCC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CC00"/>
                  </a:solidFill>
                  <a:effectLst/>
                  <a:uLnTx/>
                  <a:uFillTx/>
                  <a:latin typeface="Arial Black" panose="020B0A04020102020204" pitchFamily="34" charset="0"/>
                  <a:ea typeface="宋体" pitchFamily="2" charset="-122"/>
                  <a:cs typeface="+mn-cs"/>
                </a:endParaRPr>
              </a:p>
            </p:txBody>
          </p:sp>
          <p:sp>
            <p:nvSpPr>
              <p:cNvPr id="40010" name="Rectangle 74"/>
              <p:cNvSpPr>
                <a:spLocks noChangeArrowheads="1"/>
              </p:cNvSpPr>
              <p:nvPr/>
            </p:nvSpPr>
            <p:spPr bwMode="auto">
              <a:xfrm>
                <a:off x="473" y="2911"/>
                <a:ext cx="195" cy="232"/>
              </a:xfrm>
              <a:prstGeom prst="rect">
                <a:avLst/>
              </a:prstGeom>
              <a:solidFill>
                <a:srgbClr val="FF9900"/>
              </a:solidFill>
              <a:ln w="28575">
                <a:solidFill>
                  <a:srgbClr val="FF99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CC00"/>
                  </a:solidFill>
                  <a:effectLst/>
                  <a:uLnTx/>
                  <a:uFillTx/>
                  <a:latin typeface="Arial Black" panose="020B0A04020102020204" pitchFamily="34" charset="0"/>
                  <a:ea typeface="宋体" pitchFamily="2" charset="-122"/>
                  <a:cs typeface="+mn-cs"/>
                </a:endParaRPr>
              </a:p>
            </p:txBody>
          </p:sp>
          <p:sp>
            <p:nvSpPr>
              <p:cNvPr id="40011" name="Rectangle 75"/>
              <p:cNvSpPr>
                <a:spLocks noChangeArrowheads="1"/>
              </p:cNvSpPr>
              <p:nvPr/>
            </p:nvSpPr>
            <p:spPr bwMode="auto">
              <a:xfrm>
                <a:off x="1211" y="2931"/>
                <a:ext cx="195" cy="232"/>
              </a:xfrm>
              <a:prstGeom prst="rect">
                <a:avLst/>
              </a:prstGeom>
              <a:solidFill>
                <a:srgbClr val="FF9900"/>
              </a:solidFill>
              <a:ln w="28575">
                <a:solidFill>
                  <a:srgbClr val="FF99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CC00"/>
                  </a:solidFill>
                  <a:effectLst/>
                  <a:uLnTx/>
                  <a:uFillTx/>
                  <a:latin typeface="Arial Black" panose="020B0A04020102020204" pitchFamily="34" charset="0"/>
                  <a:ea typeface="宋体" pitchFamily="2" charset="-122"/>
                  <a:cs typeface="+mn-cs"/>
                </a:endParaRPr>
              </a:p>
            </p:txBody>
          </p:sp>
          <p:sp>
            <p:nvSpPr>
              <p:cNvPr id="40012" name="Text Box 76"/>
              <p:cNvSpPr txBox="1">
                <a:spLocks noChangeArrowheads="1"/>
              </p:cNvSpPr>
              <p:nvPr/>
            </p:nvSpPr>
            <p:spPr bwMode="auto">
              <a:xfrm>
                <a:off x="2054" y="3086"/>
                <a:ext cx="402" cy="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1" lang="en-US" altLang="zh-CN" sz="2400" b="1" i="1" u="none" strike="noStrike" kern="1200" cap="none" spc="0" normalizeH="0" baseline="0" noProof="0">
                    <a:ln>
                      <a:noFill/>
                    </a:ln>
                    <a:solidFill>
                      <a:srgbClr val="FFFFFF"/>
                    </a:solidFill>
                    <a:effectLst/>
                    <a:uLnTx/>
                    <a:uFillTx/>
                    <a:latin typeface="Times New Roman" panose="02020503050405090304" pitchFamily="18" charset="0"/>
                    <a:ea typeface="宋体" pitchFamily="2" charset="-122"/>
                    <a:cs typeface="+mn-cs"/>
                  </a:rPr>
                  <a:t>R</a:t>
                </a:r>
                <a:r>
                  <a:rPr kumimoji="1" lang="en-US" altLang="zh-CN" sz="2400" b="1" i="0" u="none" strike="noStrike" kern="1200" cap="none" spc="0" normalizeH="0" baseline="-25000" noProof="0">
                    <a:ln>
                      <a:noFill/>
                    </a:ln>
                    <a:solidFill>
                      <a:srgbClr val="FFFFFF"/>
                    </a:solidFill>
                    <a:effectLst/>
                    <a:uLnTx/>
                    <a:uFillTx/>
                    <a:latin typeface="Times New Roman" panose="02020503050405090304" pitchFamily="18" charset="0"/>
                    <a:ea typeface="宋体" pitchFamily="2" charset="-122"/>
                    <a:cs typeface="+mn-cs"/>
                  </a:rPr>
                  <a:t>3</a:t>
                </a:r>
                <a:endParaRPr kumimoji="1" lang="en-US" altLang="zh-CN" sz="2400" b="0" i="0" u="none" strike="noStrike" kern="1200" cap="none" spc="0" normalizeH="0" baseline="0" noProof="0">
                  <a:ln>
                    <a:noFill/>
                  </a:ln>
                  <a:solidFill>
                    <a:srgbClr val="FFFFFF"/>
                  </a:solidFill>
                  <a:effectLst/>
                  <a:uLnTx/>
                  <a:uFillTx/>
                  <a:latin typeface="Times New Roman" panose="02020503050405090304" pitchFamily="18" charset="0"/>
                  <a:ea typeface="宋体" pitchFamily="2" charset="-122"/>
                  <a:cs typeface="+mn-cs"/>
                </a:endParaRPr>
              </a:p>
            </p:txBody>
          </p:sp>
          <p:sp>
            <p:nvSpPr>
              <p:cNvPr id="40013" name="Rectangle 77"/>
              <p:cNvSpPr>
                <a:spLocks noChangeArrowheads="1"/>
              </p:cNvSpPr>
              <p:nvPr/>
            </p:nvSpPr>
            <p:spPr bwMode="auto">
              <a:xfrm>
                <a:off x="1936" y="3147"/>
                <a:ext cx="195" cy="232"/>
              </a:xfrm>
              <a:prstGeom prst="rect">
                <a:avLst/>
              </a:prstGeom>
              <a:solidFill>
                <a:srgbClr val="FF9900"/>
              </a:solidFill>
              <a:ln w="28575">
                <a:solidFill>
                  <a:srgbClr val="FF99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CC00"/>
                  </a:solidFill>
                  <a:effectLst/>
                  <a:uLnTx/>
                  <a:uFillTx/>
                  <a:latin typeface="Arial Black" panose="020B0A04020102020204" pitchFamily="34" charset="0"/>
                  <a:ea typeface="宋体" pitchFamily="2" charset="-122"/>
                  <a:cs typeface="+mn-cs"/>
                </a:endParaRPr>
              </a:p>
            </p:txBody>
          </p:sp>
          <p:sp>
            <p:nvSpPr>
              <p:cNvPr id="40014" name="Text Box 78"/>
              <p:cNvSpPr txBox="1">
                <a:spLocks noChangeArrowheads="1"/>
              </p:cNvSpPr>
              <p:nvPr/>
            </p:nvSpPr>
            <p:spPr bwMode="auto">
              <a:xfrm>
                <a:off x="1186" y="3869"/>
                <a:ext cx="222" cy="29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1" lang="en-US" altLang="zh-CN" sz="2400" b="1" i="0" u="none" strike="noStrike" kern="1200" cap="none" spc="0" normalizeH="0" baseline="0" noProof="0">
                    <a:ln>
                      <a:noFill/>
                    </a:ln>
                    <a:solidFill>
                      <a:srgbClr val="FFFFFF"/>
                    </a:solidFill>
                    <a:effectLst/>
                    <a:uLnTx/>
                    <a:uFillTx/>
                    <a:latin typeface="Times New Roman" panose="02020503050405090304" pitchFamily="18" charset="0"/>
                    <a:ea typeface="宋体" pitchFamily="2" charset="-122"/>
                    <a:cs typeface="+mn-cs"/>
                  </a:rPr>
                  <a:t>b</a:t>
                </a:r>
                <a:endParaRPr kumimoji="1" lang="en-US" altLang="zh-CN" sz="2400" b="0" i="0" u="none" strike="noStrike" kern="1200" cap="none" spc="0" normalizeH="0" baseline="0" noProof="0">
                  <a:ln>
                    <a:noFill/>
                  </a:ln>
                  <a:solidFill>
                    <a:srgbClr val="FFFFFF"/>
                  </a:solidFill>
                  <a:effectLst/>
                  <a:uLnTx/>
                  <a:uFillTx/>
                  <a:latin typeface="Times New Roman" panose="02020503050405090304" pitchFamily="18" charset="0"/>
                  <a:ea typeface="宋体" pitchFamily="2" charset="-122"/>
                  <a:cs typeface="+mn-cs"/>
                </a:endParaRPr>
              </a:p>
            </p:txBody>
          </p:sp>
          <p:sp>
            <p:nvSpPr>
              <p:cNvPr id="40015" name="Text Box 79"/>
              <p:cNvSpPr txBox="1">
                <a:spLocks noChangeArrowheads="1"/>
              </p:cNvSpPr>
              <p:nvPr/>
            </p:nvSpPr>
            <p:spPr bwMode="auto">
              <a:xfrm>
                <a:off x="1160" y="2341"/>
                <a:ext cx="211" cy="29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1" lang="en-US" altLang="zh-CN" sz="2400" b="1" i="0" u="none" strike="noStrike" kern="1200" cap="none" spc="0" normalizeH="0" baseline="0" noProof="0">
                    <a:ln>
                      <a:noFill/>
                    </a:ln>
                    <a:solidFill>
                      <a:srgbClr val="FFFFFF"/>
                    </a:solidFill>
                    <a:effectLst/>
                    <a:uLnTx/>
                    <a:uFillTx/>
                    <a:latin typeface="Times New Roman" panose="02020503050405090304" pitchFamily="18" charset="0"/>
                    <a:ea typeface="宋体" pitchFamily="2" charset="-122"/>
                    <a:cs typeface="+mn-cs"/>
                  </a:rPr>
                  <a:t>a</a:t>
                </a:r>
                <a:endParaRPr kumimoji="1" lang="en-US" altLang="zh-CN" sz="2400" b="0" i="0" u="none" strike="noStrike" kern="1200" cap="none" spc="0" normalizeH="0" baseline="0" noProof="0">
                  <a:ln>
                    <a:noFill/>
                  </a:ln>
                  <a:solidFill>
                    <a:srgbClr val="FFFFFF"/>
                  </a:solidFill>
                  <a:effectLst/>
                  <a:uLnTx/>
                  <a:uFillTx/>
                  <a:latin typeface="Times New Roman" panose="02020503050405090304" pitchFamily="18" charset="0"/>
                  <a:ea typeface="宋体" pitchFamily="2" charset="-122"/>
                  <a:cs typeface="+mn-cs"/>
                </a:endParaRPr>
              </a:p>
            </p:txBody>
          </p:sp>
          <p:sp>
            <p:nvSpPr>
              <p:cNvPr id="40016" name="Text Box 80"/>
              <p:cNvSpPr txBox="1">
                <a:spLocks noChangeArrowheads="1"/>
              </p:cNvSpPr>
              <p:nvPr/>
            </p:nvSpPr>
            <p:spPr bwMode="auto">
              <a:xfrm>
                <a:off x="330" y="3185"/>
                <a:ext cx="232" cy="29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1" lang="en-US" altLang="zh-CN" sz="2400" b="1" i="0" u="none" strike="noStrike" kern="1200" cap="none" spc="0" normalizeH="0" baseline="0" noProof="0">
                    <a:ln>
                      <a:noFill/>
                    </a:ln>
                    <a:solidFill>
                      <a:srgbClr val="FFFFFF"/>
                    </a:solidFill>
                    <a:effectLst/>
                    <a:uLnTx/>
                    <a:uFillTx/>
                    <a:latin typeface="Times New Roman" panose="02020503050405090304" pitchFamily="18" charset="0"/>
                    <a:ea typeface="宋体" pitchFamily="2" charset="-122"/>
                    <a:cs typeface="+mn-cs"/>
                  </a:rPr>
                  <a:t>+</a:t>
                </a:r>
                <a:endParaRPr kumimoji="1" lang="en-US" altLang="zh-CN" sz="2400" b="0" i="0" u="none" strike="noStrike" kern="1200" cap="none" spc="0" normalizeH="0" baseline="0" noProof="0">
                  <a:ln>
                    <a:noFill/>
                  </a:ln>
                  <a:solidFill>
                    <a:srgbClr val="FFFFFF"/>
                  </a:solidFill>
                  <a:effectLst/>
                  <a:uLnTx/>
                  <a:uFillTx/>
                  <a:latin typeface="Times New Roman" panose="02020503050405090304" pitchFamily="18" charset="0"/>
                  <a:ea typeface="宋体" pitchFamily="2" charset="-122"/>
                  <a:cs typeface="+mn-cs"/>
                </a:endParaRPr>
              </a:p>
            </p:txBody>
          </p:sp>
          <p:sp>
            <p:nvSpPr>
              <p:cNvPr id="40017" name="Text Box 81"/>
              <p:cNvSpPr txBox="1">
                <a:spLocks noChangeArrowheads="1"/>
              </p:cNvSpPr>
              <p:nvPr/>
            </p:nvSpPr>
            <p:spPr bwMode="auto">
              <a:xfrm>
                <a:off x="330" y="3598"/>
                <a:ext cx="239" cy="29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1" lang="en-US" altLang="zh-CN" sz="2400" b="1" i="0" u="none" strike="noStrike" kern="1200" cap="none" spc="0" normalizeH="0" baseline="0" noProof="0">
                    <a:ln>
                      <a:noFill/>
                    </a:ln>
                    <a:solidFill>
                      <a:srgbClr val="FFFFFF"/>
                    </a:solidFill>
                    <a:effectLst/>
                    <a:uLnTx/>
                    <a:uFillTx/>
                    <a:latin typeface="Times New Roman" panose="02020503050405090304" pitchFamily="18" charset="0"/>
                    <a:ea typeface="宋体" pitchFamily="2" charset="-122"/>
                    <a:cs typeface="+mn-cs"/>
                  </a:rPr>
                  <a:t>–</a:t>
                </a:r>
                <a:endParaRPr kumimoji="1" lang="en-US" altLang="zh-CN" sz="2400" b="0" i="0" u="none" strike="noStrike" kern="1200" cap="none" spc="0" normalizeH="0" baseline="0" noProof="0">
                  <a:ln>
                    <a:noFill/>
                  </a:ln>
                  <a:solidFill>
                    <a:srgbClr val="FFFFFF"/>
                  </a:solidFill>
                  <a:effectLst/>
                  <a:uLnTx/>
                  <a:uFillTx/>
                  <a:latin typeface="Times New Roman" panose="02020503050405090304" pitchFamily="18" charset="0"/>
                  <a:ea typeface="宋体" pitchFamily="2" charset="-122"/>
                  <a:cs typeface="+mn-cs"/>
                </a:endParaRPr>
              </a:p>
            </p:txBody>
          </p:sp>
          <p:sp>
            <p:nvSpPr>
              <p:cNvPr id="40018" name="Text Box 82"/>
              <p:cNvSpPr txBox="1">
                <a:spLocks noChangeArrowheads="1"/>
              </p:cNvSpPr>
              <p:nvPr/>
            </p:nvSpPr>
            <p:spPr bwMode="auto">
              <a:xfrm>
                <a:off x="1066" y="3178"/>
                <a:ext cx="233" cy="29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1" lang="en-US" altLang="zh-CN" sz="2400" b="1" i="0" u="none" strike="noStrike" kern="1200" cap="none" spc="0" normalizeH="0" baseline="0" noProof="0">
                    <a:ln>
                      <a:noFill/>
                    </a:ln>
                    <a:solidFill>
                      <a:srgbClr val="FFFFFF"/>
                    </a:solidFill>
                    <a:effectLst/>
                    <a:uLnTx/>
                    <a:uFillTx/>
                    <a:latin typeface="Times New Roman" panose="02020503050405090304" pitchFamily="18" charset="0"/>
                    <a:ea typeface="宋体" pitchFamily="2" charset="-122"/>
                    <a:cs typeface="+mn-cs"/>
                  </a:rPr>
                  <a:t>+</a:t>
                </a:r>
                <a:endParaRPr kumimoji="1" lang="en-US" altLang="zh-CN" sz="2400" b="0" i="0" u="none" strike="noStrike" kern="1200" cap="none" spc="0" normalizeH="0" baseline="0" noProof="0">
                  <a:ln>
                    <a:noFill/>
                  </a:ln>
                  <a:solidFill>
                    <a:srgbClr val="FFFFFF"/>
                  </a:solidFill>
                  <a:effectLst/>
                  <a:uLnTx/>
                  <a:uFillTx/>
                  <a:latin typeface="Times New Roman" panose="02020503050405090304" pitchFamily="18" charset="0"/>
                  <a:ea typeface="宋体" pitchFamily="2" charset="-122"/>
                  <a:cs typeface="+mn-cs"/>
                </a:endParaRPr>
              </a:p>
            </p:txBody>
          </p:sp>
          <p:sp>
            <p:nvSpPr>
              <p:cNvPr id="40019" name="Text Box 83"/>
              <p:cNvSpPr txBox="1">
                <a:spLocks noChangeArrowheads="1"/>
              </p:cNvSpPr>
              <p:nvPr/>
            </p:nvSpPr>
            <p:spPr bwMode="auto">
              <a:xfrm>
                <a:off x="1066" y="3591"/>
                <a:ext cx="240" cy="29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1" lang="en-US" altLang="zh-CN" sz="2400" b="1" i="0" u="none" strike="noStrike" kern="1200" cap="none" spc="0" normalizeH="0" baseline="0" noProof="0">
                    <a:ln>
                      <a:noFill/>
                    </a:ln>
                    <a:solidFill>
                      <a:srgbClr val="FFFFFF"/>
                    </a:solidFill>
                    <a:effectLst/>
                    <a:uLnTx/>
                    <a:uFillTx/>
                    <a:latin typeface="Times New Roman" panose="02020503050405090304" pitchFamily="18" charset="0"/>
                    <a:ea typeface="宋体" pitchFamily="2" charset="-122"/>
                    <a:cs typeface="+mn-cs"/>
                  </a:rPr>
                  <a:t>–</a:t>
                </a:r>
                <a:endParaRPr kumimoji="1" lang="en-US" altLang="zh-CN" sz="2400" b="0" i="0" u="none" strike="noStrike" kern="1200" cap="none" spc="0" normalizeH="0" baseline="0" noProof="0">
                  <a:ln>
                    <a:noFill/>
                  </a:ln>
                  <a:solidFill>
                    <a:srgbClr val="FFFFFF"/>
                  </a:solidFill>
                  <a:effectLst/>
                  <a:uLnTx/>
                  <a:uFillTx/>
                  <a:latin typeface="Times New Roman" panose="02020503050405090304" pitchFamily="18" charset="0"/>
                  <a:ea typeface="宋体" pitchFamily="2" charset="-122"/>
                  <a:cs typeface="+mn-cs"/>
                </a:endParaRPr>
              </a:p>
            </p:txBody>
          </p:sp>
          <p:sp>
            <p:nvSpPr>
              <p:cNvPr id="40020" name="Line 84"/>
              <p:cNvSpPr>
                <a:spLocks noChangeShapeType="1"/>
              </p:cNvSpPr>
              <p:nvPr/>
            </p:nvSpPr>
            <p:spPr bwMode="auto">
              <a:xfrm flipV="1">
                <a:off x="1162" y="2634"/>
                <a:ext cx="0" cy="262"/>
              </a:xfrm>
              <a:prstGeom prst="line">
                <a:avLst/>
              </a:prstGeom>
              <a:noFill/>
              <a:ln w="38100">
                <a:solidFill>
                  <a:srgbClr val="66FFFF"/>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CC00"/>
                  </a:solidFill>
                  <a:effectLst/>
                  <a:uLnTx/>
                  <a:uFillTx/>
                  <a:latin typeface="Arial Black" panose="020B0A04020102020204" pitchFamily="34" charset="0"/>
                  <a:ea typeface="宋体" pitchFamily="2" charset="-122"/>
                  <a:cs typeface="+mn-cs"/>
                </a:endParaRPr>
              </a:p>
            </p:txBody>
          </p:sp>
          <p:sp>
            <p:nvSpPr>
              <p:cNvPr id="40021" name="Text Box 85"/>
              <p:cNvSpPr txBox="1">
                <a:spLocks noChangeArrowheads="1"/>
              </p:cNvSpPr>
              <p:nvPr/>
            </p:nvSpPr>
            <p:spPr bwMode="auto">
              <a:xfrm>
                <a:off x="924" y="2608"/>
                <a:ext cx="302" cy="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1" lang="en-US" altLang="zh-CN" sz="2400" b="1" i="1" u="none" strike="noStrike" kern="1200" cap="none" spc="0" normalizeH="0" baseline="0" noProof="0">
                    <a:ln>
                      <a:noFill/>
                    </a:ln>
                    <a:solidFill>
                      <a:srgbClr val="FFFFFF"/>
                    </a:solidFill>
                    <a:effectLst/>
                    <a:uLnTx/>
                    <a:uFillTx/>
                    <a:latin typeface="Times New Roman" panose="02020503050405090304" pitchFamily="18" charset="0"/>
                    <a:ea typeface="宋体" pitchFamily="2" charset="-122"/>
                    <a:cs typeface="+mn-cs"/>
                  </a:rPr>
                  <a:t>i</a:t>
                </a:r>
                <a:r>
                  <a:rPr kumimoji="1" lang="en-US" altLang="zh-CN" sz="2400" b="1" i="0" u="none" strike="noStrike" kern="1200" cap="none" spc="0" normalizeH="0" baseline="-25000" noProof="0">
                    <a:ln>
                      <a:noFill/>
                    </a:ln>
                    <a:solidFill>
                      <a:srgbClr val="FFFFFF"/>
                    </a:solidFill>
                    <a:effectLst/>
                    <a:uLnTx/>
                    <a:uFillTx/>
                    <a:latin typeface="Times New Roman" panose="02020503050405090304" pitchFamily="18" charset="0"/>
                    <a:ea typeface="宋体" pitchFamily="2" charset="-122"/>
                    <a:cs typeface="+mn-cs"/>
                  </a:rPr>
                  <a:t>2</a:t>
                </a:r>
                <a:endParaRPr kumimoji="1" lang="en-US" altLang="zh-CN" sz="2400" b="0" i="0" u="none" strike="noStrike" kern="1200" cap="none" spc="0" normalizeH="0" baseline="0" noProof="0">
                  <a:ln>
                    <a:noFill/>
                  </a:ln>
                  <a:solidFill>
                    <a:srgbClr val="FFFFFF"/>
                  </a:solidFill>
                  <a:effectLst/>
                  <a:uLnTx/>
                  <a:uFillTx/>
                  <a:latin typeface="Times New Roman" panose="02020503050405090304" pitchFamily="18" charset="0"/>
                  <a:ea typeface="宋体" pitchFamily="2" charset="-122"/>
                  <a:cs typeface="+mn-cs"/>
                </a:endParaRPr>
              </a:p>
            </p:txBody>
          </p:sp>
        </p:grpSp>
        <p:grpSp>
          <p:nvGrpSpPr>
            <p:cNvPr id="40022" name="Group 86"/>
            <p:cNvGrpSpPr/>
            <p:nvPr/>
          </p:nvGrpSpPr>
          <p:grpSpPr bwMode="auto">
            <a:xfrm>
              <a:off x="703" y="2840"/>
              <a:ext cx="394" cy="612"/>
              <a:chOff x="-876" y="2088"/>
              <a:chExt cx="382" cy="912"/>
            </a:xfrm>
          </p:grpSpPr>
          <p:sp>
            <p:nvSpPr>
              <p:cNvPr id="40023" name="Oval 87"/>
              <p:cNvSpPr>
                <a:spLocks noChangeArrowheads="1"/>
              </p:cNvSpPr>
              <p:nvPr/>
            </p:nvSpPr>
            <p:spPr bwMode="auto">
              <a:xfrm>
                <a:off x="-876" y="2088"/>
                <a:ext cx="382" cy="912"/>
              </a:xfrm>
              <a:prstGeom prst="ellipse">
                <a:avLst/>
              </a:prstGeom>
              <a:noFill/>
              <a:ln w="38100">
                <a:solidFill>
                  <a:srgbClr val="FF0000"/>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CC00"/>
                  </a:solidFill>
                  <a:effectLst/>
                  <a:uLnTx/>
                  <a:uFillTx/>
                  <a:latin typeface="Arial Black" panose="020B0A04020102020204" pitchFamily="34" charset="0"/>
                  <a:ea typeface="宋体" pitchFamily="2" charset="-122"/>
                  <a:cs typeface="+mn-cs"/>
                </a:endParaRPr>
              </a:p>
            </p:txBody>
          </p:sp>
          <p:sp>
            <p:nvSpPr>
              <p:cNvPr id="40024" name="Text Box 88"/>
              <p:cNvSpPr txBox="1">
                <a:spLocks noChangeArrowheads="1"/>
              </p:cNvSpPr>
              <p:nvPr/>
            </p:nvSpPr>
            <p:spPr bwMode="auto">
              <a:xfrm>
                <a:off x="-817" y="2396"/>
                <a:ext cx="275" cy="4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1" lang="en-US" altLang="zh-CN" sz="2400" b="1" i="1" u="none" strike="noStrike" kern="1200" cap="none" spc="0" normalizeH="0" baseline="0" noProof="0">
                    <a:ln>
                      <a:noFill/>
                    </a:ln>
                    <a:solidFill>
                      <a:srgbClr val="FFFFFF"/>
                    </a:solidFill>
                    <a:effectLst/>
                    <a:uLnTx/>
                    <a:uFillTx/>
                    <a:latin typeface="Times New Roman" panose="02020503050405090304" pitchFamily="18" charset="0"/>
                    <a:ea typeface="宋体" pitchFamily="2" charset="-122"/>
                    <a:cs typeface="+mn-cs"/>
                  </a:rPr>
                  <a:t>i</a:t>
                </a:r>
                <a:r>
                  <a:rPr kumimoji="1" lang="en-US" altLang="zh-CN" sz="2400" b="1" i="1" u="none" strike="noStrike" kern="1200" cap="none" spc="0" normalizeH="0" baseline="-25000" noProof="0">
                    <a:ln>
                      <a:noFill/>
                    </a:ln>
                    <a:solidFill>
                      <a:srgbClr val="FFFFFF"/>
                    </a:solidFill>
                    <a:effectLst/>
                    <a:uLnTx/>
                    <a:uFillTx/>
                    <a:latin typeface="Times New Roman" panose="02020503050405090304" pitchFamily="18" charset="0"/>
                    <a:ea typeface="宋体" pitchFamily="2" charset="-122"/>
                    <a:cs typeface="+mn-cs"/>
                  </a:rPr>
                  <a:t>l</a:t>
                </a:r>
                <a:r>
                  <a:rPr kumimoji="1" lang="en-US" altLang="zh-CN" sz="2400" b="1" i="0" u="none" strike="noStrike" kern="1200" cap="none" spc="0" normalizeH="0" baseline="-25000" noProof="0">
                    <a:ln>
                      <a:noFill/>
                    </a:ln>
                    <a:solidFill>
                      <a:srgbClr val="FFFFFF"/>
                    </a:solidFill>
                    <a:effectLst/>
                    <a:uLnTx/>
                    <a:uFillTx/>
                    <a:latin typeface="Times New Roman" panose="02020503050405090304" pitchFamily="18" charset="0"/>
                    <a:ea typeface="宋体" pitchFamily="2" charset="-122"/>
                    <a:cs typeface="+mn-cs"/>
                  </a:rPr>
                  <a:t>1</a:t>
                </a:r>
                <a:endParaRPr kumimoji="1" lang="en-US" altLang="zh-CN" sz="2400" b="0" i="0" u="none" strike="noStrike" kern="1200" cap="none" spc="0" normalizeH="0" baseline="0" noProof="0">
                  <a:ln>
                    <a:noFill/>
                  </a:ln>
                  <a:solidFill>
                    <a:srgbClr val="FFFFFF"/>
                  </a:solidFill>
                  <a:effectLst/>
                  <a:uLnTx/>
                  <a:uFillTx/>
                  <a:latin typeface="Times New Roman" panose="02020503050405090304" pitchFamily="18" charset="0"/>
                  <a:ea typeface="宋体" pitchFamily="2" charset="-122"/>
                  <a:cs typeface="+mn-cs"/>
                </a:endParaRPr>
              </a:p>
            </p:txBody>
          </p:sp>
          <p:sp>
            <p:nvSpPr>
              <p:cNvPr id="40025" name="Line 89"/>
              <p:cNvSpPr>
                <a:spLocks noChangeShapeType="1"/>
              </p:cNvSpPr>
              <p:nvPr/>
            </p:nvSpPr>
            <p:spPr bwMode="auto">
              <a:xfrm flipH="1" flipV="1">
                <a:off x="-876" y="2517"/>
                <a:ext cx="2" cy="49"/>
              </a:xfrm>
              <a:prstGeom prst="line">
                <a:avLst/>
              </a:prstGeom>
              <a:noFill/>
              <a:ln w="38100">
                <a:solidFill>
                  <a:srgbClr val="FF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CC00"/>
                  </a:solidFill>
                  <a:effectLst/>
                  <a:uLnTx/>
                  <a:uFillTx/>
                  <a:latin typeface="Arial Black" panose="020B0A04020102020204" pitchFamily="34" charset="0"/>
                  <a:ea typeface="宋体" pitchFamily="2" charset="-122"/>
                  <a:cs typeface="+mn-cs"/>
                </a:endParaRPr>
              </a:p>
            </p:txBody>
          </p:sp>
        </p:grpSp>
        <p:grpSp>
          <p:nvGrpSpPr>
            <p:cNvPr id="40026" name="Group 90"/>
            <p:cNvGrpSpPr/>
            <p:nvPr/>
          </p:nvGrpSpPr>
          <p:grpSpPr bwMode="auto">
            <a:xfrm>
              <a:off x="1519" y="2886"/>
              <a:ext cx="394" cy="612"/>
              <a:chOff x="-876" y="2088"/>
              <a:chExt cx="382" cy="912"/>
            </a:xfrm>
          </p:grpSpPr>
          <p:sp>
            <p:nvSpPr>
              <p:cNvPr id="40027" name="Oval 91"/>
              <p:cNvSpPr>
                <a:spLocks noChangeArrowheads="1"/>
              </p:cNvSpPr>
              <p:nvPr/>
            </p:nvSpPr>
            <p:spPr bwMode="auto">
              <a:xfrm>
                <a:off x="-876" y="2088"/>
                <a:ext cx="382" cy="912"/>
              </a:xfrm>
              <a:prstGeom prst="ellipse">
                <a:avLst/>
              </a:prstGeom>
              <a:noFill/>
              <a:ln w="38100">
                <a:solidFill>
                  <a:srgbClr val="FF3300"/>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CC00"/>
                  </a:solidFill>
                  <a:effectLst/>
                  <a:uLnTx/>
                  <a:uFillTx/>
                  <a:latin typeface="Arial Black" panose="020B0A04020102020204" pitchFamily="34" charset="0"/>
                  <a:ea typeface="宋体" pitchFamily="2" charset="-122"/>
                  <a:cs typeface="+mn-cs"/>
                </a:endParaRPr>
              </a:p>
            </p:txBody>
          </p:sp>
          <p:sp>
            <p:nvSpPr>
              <p:cNvPr id="40028" name="Text Box 92"/>
              <p:cNvSpPr txBox="1">
                <a:spLocks noChangeArrowheads="1"/>
              </p:cNvSpPr>
              <p:nvPr/>
            </p:nvSpPr>
            <p:spPr bwMode="auto">
              <a:xfrm>
                <a:off x="-817" y="2396"/>
                <a:ext cx="275" cy="4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1" lang="en-US" altLang="zh-CN" sz="2400" b="1" i="1" u="none" strike="noStrike" kern="1200" cap="none" spc="0" normalizeH="0" baseline="0" noProof="0">
                    <a:ln>
                      <a:noFill/>
                    </a:ln>
                    <a:solidFill>
                      <a:srgbClr val="FFFFFF"/>
                    </a:solidFill>
                    <a:effectLst/>
                    <a:uLnTx/>
                    <a:uFillTx/>
                    <a:latin typeface="Times New Roman" panose="02020503050405090304" pitchFamily="18" charset="0"/>
                    <a:ea typeface="宋体" pitchFamily="2" charset="-122"/>
                    <a:cs typeface="+mn-cs"/>
                  </a:rPr>
                  <a:t>i</a:t>
                </a:r>
                <a:r>
                  <a:rPr kumimoji="1" lang="en-US" altLang="zh-CN" sz="2400" b="1" i="1" u="none" strike="noStrike" kern="1200" cap="none" spc="0" normalizeH="0" baseline="-25000" noProof="0">
                    <a:ln>
                      <a:noFill/>
                    </a:ln>
                    <a:solidFill>
                      <a:srgbClr val="FFFFFF"/>
                    </a:solidFill>
                    <a:effectLst/>
                    <a:uLnTx/>
                    <a:uFillTx/>
                    <a:latin typeface="Times New Roman" panose="02020503050405090304" pitchFamily="18" charset="0"/>
                    <a:ea typeface="宋体" pitchFamily="2" charset="-122"/>
                    <a:cs typeface="+mn-cs"/>
                  </a:rPr>
                  <a:t>l</a:t>
                </a:r>
                <a:r>
                  <a:rPr kumimoji="1" lang="en-US" altLang="zh-CN" sz="2400" b="1" i="0" u="none" strike="noStrike" kern="1200" cap="none" spc="0" normalizeH="0" baseline="-25000" noProof="0">
                    <a:ln>
                      <a:noFill/>
                    </a:ln>
                    <a:solidFill>
                      <a:srgbClr val="FFFFFF"/>
                    </a:solidFill>
                    <a:effectLst/>
                    <a:uLnTx/>
                    <a:uFillTx/>
                    <a:latin typeface="Times New Roman" panose="02020503050405090304" pitchFamily="18" charset="0"/>
                    <a:ea typeface="宋体" pitchFamily="2" charset="-122"/>
                    <a:cs typeface="+mn-cs"/>
                  </a:rPr>
                  <a:t>2</a:t>
                </a:r>
                <a:endParaRPr kumimoji="1" lang="en-US" altLang="zh-CN" sz="2400" b="0" i="0" u="none" strike="noStrike" kern="1200" cap="none" spc="0" normalizeH="0" baseline="0" noProof="0">
                  <a:ln>
                    <a:noFill/>
                  </a:ln>
                  <a:solidFill>
                    <a:srgbClr val="FFFFFF"/>
                  </a:solidFill>
                  <a:effectLst/>
                  <a:uLnTx/>
                  <a:uFillTx/>
                  <a:latin typeface="Times New Roman" panose="02020503050405090304" pitchFamily="18" charset="0"/>
                  <a:ea typeface="宋体" pitchFamily="2" charset="-122"/>
                  <a:cs typeface="+mn-cs"/>
                </a:endParaRPr>
              </a:p>
            </p:txBody>
          </p:sp>
          <p:sp>
            <p:nvSpPr>
              <p:cNvPr id="40029" name="Line 93"/>
              <p:cNvSpPr>
                <a:spLocks noChangeShapeType="1"/>
              </p:cNvSpPr>
              <p:nvPr/>
            </p:nvSpPr>
            <p:spPr bwMode="auto">
              <a:xfrm flipH="1" flipV="1">
                <a:off x="-876" y="2517"/>
                <a:ext cx="2" cy="49"/>
              </a:xfrm>
              <a:prstGeom prst="line">
                <a:avLst/>
              </a:prstGeom>
              <a:noFill/>
              <a:ln w="9525">
                <a:solidFill>
                  <a:srgbClr val="FF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CC00"/>
                  </a:solidFill>
                  <a:effectLst/>
                  <a:uLnTx/>
                  <a:uFillTx/>
                  <a:latin typeface="Arial Black" panose="020B0A04020102020204" pitchFamily="34" charset="0"/>
                  <a:ea typeface="宋体" pitchFamily="2" charset="-122"/>
                  <a:cs typeface="+mn-cs"/>
                </a:endParaRPr>
              </a:p>
            </p:txBody>
          </p:sp>
        </p:grpSp>
      </p:grpSp>
      <p:sp>
        <p:nvSpPr>
          <p:cNvPr id="40030" name="Text Box 94"/>
          <p:cNvSpPr txBox="1">
            <a:spLocks noChangeArrowheads="1"/>
          </p:cNvSpPr>
          <p:nvPr/>
        </p:nvSpPr>
        <p:spPr bwMode="auto">
          <a:xfrm>
            <a:off x="1774825" y="3360103"/>
            <a:ext cx="2447925" cy="521970"/>
          </a:xfrm>
          <a:prstGeom prst="rect">
            <a:avLst/>
          </a:prstGeom>
          <a:solidFill>
            <a:srgbClr val="FF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defRPr/>
            </a:pPr>
            <a:r>
              <a:rPr kumimoji="1" lang="en-US" altLang="zh-CN" sz="2800" b="1" i="0" u="none" strike="noStrike" kern="1200" cap="none" spc="0" normalizeH="0" baseline="0" noProof="0">
                <a:ln>
                  <a:noFill/>
                </a:ln>
                <a:solidFill>
                  <a:srgbClr val="000000"/>
                </a:solidFill>
                <a:effectLst/>
                <a:uLnTx/>
                <a:uFillTx/>
                <a:latin typeface="楷体_GB2312" pitchFamily="1" charset="-122"/>
                <a:ea typeface="楷体_GB2312" pitchFamily="1" charset="-122"/>
                <a:cs typeface="+mn-cs"/>
              </a:rPr>
              <a:t>2</a:t>
            </a:r>
            <a:r>
              <a:rPr kumimoji="1" lang="en-US" altLang="zh-CN" sz="2800" b="1" i="0" u="none" strike="noStrike" kern="1200" cap="none" spc="0" normalizeH="0" baseline="0" noProof="0">
                <a:ln>
                  <a:noFill/>
                </a:ln>
                <a:solidFill>
                  <a:srgbClr val="000000"/>
                </a:solidFill>
                <a:effectLst/>
                <a:uLnTx/>
                <a:uFillTx/>
                <a:latin typeface="Arial" panose="020B0604020202090204" pitchFamily="34" charset="0"/>
                <a:ea typeface="楷体_GB2312" pitchFamily="1" charset="-122"/>
                <a:cs typeface="+mn-cs"/>
              </a:rPr>
              <a:t>. </a:t>
            </a:r>
            <a:r>
              <a:rPr kumimoji="1" lang="zh-CN" altLang="en-US" sz="2800" b="1" i="0" u="none" strike="noStrike" kern="1200" cap="none" spc="0" normalizeH="0" baseline="0" noProof="0">
                <a:ln>
                  <a:noFill/>
                </a:ln>
                <a:solidFill>
                  <a:srgbClr val="000000"/>
                </a:solidFill>
                <a:effectLst/>
                <a:uLnTx/>
                <a:uFillTx/>
                <a:latin typeface="Arial" panose="020B0604020202090204" pitchFamily="34" charset="0"/>
                <a:ea typeface="楷体_GB2312" pitchFamily="1" charset="-122"/>
                <a:cs typeface="+mn-cs"/>
              </a:rPr>
              <a:t>方程的列写</a:t>
            </a:r>
            <a:endParaRPr kumimoji="1" lang="zh-CN" altLang="en-US" sz="2800" b="1" i="0" u="none" strike="noStrike" kern="1200" cap="none" spc="0" normalizeH="0" baseline="0" noProof="0">
              <a:ln>
                <a:noFill/>
              </a:ln>
              <a:solidFill>
                <a:srgbClr val="000000"/>
              </a:solidFill>
              <a:effectLst/>
              <a:uLnTx/>
              <a:uFillTx/>
              <a:latin typeface="Arial" panose="020B0604020202090204" pitchFamily="34" charset="0"/>
              <a:ea typeface="楷体_GB2312" pitchFamily="1" charset="-122"/>
              <a:cs typeface="+mn-cs"/>
            </a:endParaRPr>
          </a:p>
        </p:txBody>
      </p:sp>
      <p:sp>
        <p:nvSpPr>
          <p:cNvPr id="3" name="灯片编号占位符 2"/>
          <p:cNvSpPr>
            <a:spLocks noGrp="1"/>
          </p:cNvSpPr>
          <p:nvPr>
            <p:ph type="sldNum" sz="quarter" idx="12"/>
            <p:custDataLst>
              <p:tags r:id="rId3"/>
            </p:custDataLst>
          </p:nvPr>
        </p:nvSpPr>
        <p:spPr/>
        <p:txBody>
          <a:bodyPr/>
          <a:lstStyle/>
          <a:p>
            <a:fld id="{6D22F896-40B5-4ADD-8801-0D06FADFA095}" type="slidenum">
              <a:rPr lang="en-US" dirty="0"/>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9" fill="hold" nodeType="clickEffect">
                                  <p:stCondLst>
                                    <p:cond delay="0"/>
                                  </p:stCondLst>
                                  <p:childTnLst>
                                    <p:set>
                                      <p:cBhvr>
                                        <p:cTn id="6" dur="1" fill="hold">
                                          <p:stCondLst>
                                            <p:cond delay="0"/>
                                          </p:stCondLst>
                                        </p:cTn>
                                        <p:tgtEl>
                                          <p:spTgt spid="39941"/>
                                        </p:tgtEl>
                                        <p:attrNameLst>
                                          <p:attrName>style.visibility</p:attrName>
                                        </p:attrNameLst>
                                      </p:cBhvr>
                                      <p:to>
                                        <p:strVal val="visible"/>
                                      </p:to>
                                    </p:set>
                                    <p:anim calcmode="lin" valueType="num">
                                      <p:cBhvr additive="base">
                                        <p:cTn id="7" dur="500" fill="hold"/>
                                        <p:tgtEl>
                                          <p:spTgt spid="39941"/>
                                        </p:tgtEl>
                                        <p:attrNameLst>
                                          <p:attrName>ppt_x</p:attrName>
                                        </p:attrNameLst>
                                      </p:cBhvr>
                                      <p:tavLst>
                                        <p:tav tm="0">
                                          <p:val>
                                            <p:strVal val="0-#ppt_w/2"/>
                                          </p:val>
                                        </p:tav>
                                        <p:tav tm="100000">
                                          <p:val>
                                            <p:strVal val="#ppt_x"/>
                                          </p:val>
                                        </p:tav>
                                      </p:tavLst>
                                    </p:anim>
                                    <p:anim calcmode="lin" valueType="num">
                                      <p:cBhvr additive="base">
                                        <p:cTn id="8" dur="500" fill="hold"/>
                                        <p:tgtEl>
                                          <p:spTgt spid="39941"/>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nodeType="clickEffect">
                                  <p:stCondLst>
                                    <p:cond delay="0"/>
                                  </p:stCondLst>
                                  <p:iterate type="lt">
                                    <p:tmPct val="100000"/>
                                  </p:iterate>
                                  <p:childTnLst>
                                    <p:set>
                                      <p:cBhvr>
                                        <p:cTn id="12" dur="1" fill="hold">
                                          <p:stCondLst>
                                            <p:cond delay="0"/>
                                          </p:stCondLst>
                                        </p:cTn>
                                        <p:tgtEl>
                                          <p:spTgt spid="39940"/>
                                        </p:tgtEl>
                                        <p:attrNameLst>
                                          <p:attrName>style.visibility</p:attrName>
                                        </p:attrNameLst>
                                      </p:cBhvr>
                                      <p:to>
                                        <p:strVal val="visible"/>
                                      </p:to>
                                    </p:set>
                                    <p:animEffect transition="in" filter="wipe(left)">
                                      <p:cBhvr>
                                        <p:cTn id="13" dur="75"/>
                                        <p:tgtEl>
                                          <p:spTgt spid="39940"/>
                                        </p:tgtEl>
                                      </p:cBhvr>
                                    </p:animEffect>
                                  </p:childTnLst>
                                </p:cTn>
                              </p:par>
                            </p:childTnLst>
                          </p:cTn>
                        </p:par>
                      </p:childTnLst>
                    </p:cTn>
                  </p:par>
                  <p:par>
                    <p:cTn id="14" fill="hold">
                      <p:stCondLst>
                        <p:cond delay="indefinite"/>
                      </p:stCondLst>
                      <p:childTnLst>
                        <p:par>
                          <p:cTn id="15" fill="hold">
                            <p:stCondLst>
                              <p:cond delay="0"/>
                            </p:stCondLst>
                            <p:childTnLst>
                              <p:par>
                                <p:cTn id="16" presetID="18" presetClass="entr" presetSubtype="6" fill="hold" nodeType="clickEffect">
                                  <p:stCondLst>
                                    <p:cond delay="0"/>
                                  </p:stCondLst>
                                  <p:childTnLst>
                                    <p:set>
                                      <p:cBhvr>
                                        <p:cTn id="17" dur="1" fill="hold">
                                          <p:stCondLst>
                                            <p:cond delay="0"/>
                                          </p:stCondLst>
                                        </p:cTn>
                                        <p:tgtEl>
                                          <p:spTgt spid="39993"/>
                                        </p:tgtEl>
                                        <p:attrNameLst>
                                          <p:attrName>style.visibility</p:attrName>
                                        </p:attrNameLst>
                                      </p:cBhvr>
                                      <p:to>
                                        <p:strVal val="visible"/>
                                      </p:to>
                                    </p:set>
                                    <p:animEffect transition="in" filter="strips(downRight)">
                                      <p:cBhvr>
                                        <p:cTn id="18" dur="3000"/>
                                        <p:tgtEl>
                                          <p:spTgt spid="39993"/>
                                        </p:tgtEl>
                                      </p:cBhvr>
                                    </p:animEffect>
                                  </p:childTnLst>
                                </p:cTn>
                              </p:par>
                            </p:childTnLst>
                          </p:cTn>
                        </p:par>
                        <p:par>
                          <p:cTn id="19" fill="hold">
                            <p:stCondLst>
                              <p:cond delay="3000"/>
                            </p:stCondLst>
                            <p:childTnLst>
                              <p:par>
                                <p:cTn id="20" presetID="12" presetClass="entr" presetSubtype="8" fill="hold" nodeType="afterEffect">
                                  <p:stCondLst>
                                    <p:cond delay="0"/>
                                  </p:stCondLst>
                                  <p:childTnLst>
                                    <p:set>
                                      <p:cBhvr>
                                        <p:cTn id="21" dur="1" fill="hold">
                                          <p:stCondLst>
                                            <p:cond delay="0"/>
                                          </p:stCondLst>
                                        </p:cTn>
                                        <p:tgtEl>
                                          <p:spTgt spid="39984"/>
                                        </p:tgtEl>
                                        <p:attrNameLst>
                                          <p:attrName>style.visibility</p:attrName>
                                        </p:attrNameLst>
                                      </p:cBhvr>
                                      <p:to>
                                        <p:strVal val="visible"/>
                                      </p:to>
                                    </p:set>
                                    <p:animEffect transition="in" filter="slide(fromLeft)">
                                      <p:cBhvr>
                                        <p:cTn id="22" dur="500"/>
                                        <p:tgtEl>
                                          <p:spTgt spid="39984"/>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nodeType="clickEffect">
                                  <p:stCondLst>
                                    <p:cond delay="0"/>
                                  </p:stCondLst>
                                  <p:childTnLst>
                                    <p:set>
                                      <p:cBhvr>
                                        <p:cTn id="26" dur="1" fill="hold">
                                          <p:stCondLst>
                                            <p:cond delay="0"/>
                                          </p:stCondLst>
                                        </p:cTn>
                                        <p:tgtEl>
                                          <p:spTgt spid="40030"/>
                                        </p:tgtEl>
                                        <p:attrNameLst>
                                          <p:attrName>style.visibility</p:attrName>
                                        </p:attrNameLst>
                                      </p:cBhvr>
                                      <p:to>
                                        <p:strVal val="visible"/>
                                      </p:to>
                                    </p:set>
                                    <p:anim calcmode="lin" valueType="num">
                                      <p:cBhvr additive="base">
                                        <p:cTn id="27" dur="500" fill="hold"/>
                                        <p:tgtEl>
                                          <p:spTgt spid="40030"/>
                                        </p:tgtEl>
                                        <p:attrNameLst>
                                          <p:attrName>ppt_x</p:attrName>
                                        </p:attrNameLst>
                                      </p:cBhvr>
                                      <p:tavLst>
                                        <p:tav tm="0">
                                          <p:val>
                                            <p:strVal val="0-#ppt_w/2"/>
                                          </p:val>
                                        </p:tav>
                                        <p:tav tm="100000">
                                          <p:val>
                                            <p:strVal val="#ppt_x"/>
                                          </p:val>
                                        </p:tav>
                                      </p:tavLst>
                                    </p:anim>
                                    <p:anim calcmode="lin" valueType="num">
                                      <p:cBhvr additive="base">
                                        <p:cTn id="28" dur="500" fill="hold"/>
                                        <p:tgtEl>
                                          <p:spTgt spid="40030"/>
                                        </p:tgtEl>
                                        <p:attrNameLst>
                                          <p:attrName>ppt_y</p:attrName>
                                        </p:attrNameLst>
                                      </p:cBhvr>
                                      <p:tavLst>
                                        <p:tav tm="0">
                                          <p:val>
                                            <p:strVal val="#ppt_y"/>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0" presetClass="entr" presetSubtype="0" fill="hold" nodeType="clickEffect">
                                  <p:stCondLst>
                                    <p:cond delay="0"/>
                                  </p:stCondLst>
                                  <p:childTnLst>
                                    <p:set>
                                      <p:cBhvr>
                                        <p:cTn id="32" dur="1" fill="hold">
                                          <p:stCondLst>
                                            <p:cond delay="0"/>
                                          </p:stCondLst>
                                        </p:cTn>
                                        <p:tgtEl>
                                          <p:spTgt spid="40031"/>
                                        </p:tgtEl>
                                        <p:attrNameLst>
                                          <p:attrName>style.visibility</p:attrName>
                                        </p:attrNameLst>
                                      </p:cBhvr>
                                      <p:to>
                                        <p:strVal val="visible"/>
                                      </p:to>
                                    </p:set>
                                    <p:animEffect transition="in" filter="wedge">
                                      <p:cBhvr>
                                        <p:cTn id="33" dur="2000"/>
                                        <p:tgtEl>
                                          <p:spTgt spid="40031"/>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nodeType="clickEffect">
                                  <p:stCondLst>
                                    <p:cond delay="0"/>
                                  </p:stCondLst>
                                  <p:childTnLst>
                                    <p:set>
                                      <p:cBhvr>
                                        <p:cTn id="37" dur="1" fill="hold">
                                          <p:stCondLst>
                                            <p:cond delay="0"/>
                                          </p:stCondLst>
                                        </p:cTn>
                                        <p:tgtEl>
                                          <p:spTgt spid="39985"/>
                                        </p:tgtEl>
                                        <p:attrNameLst>
                                          <p:attrName>style.visibility</p:attrName>
                                        </p:attrNameLst>
                                      </p:cBhvr>
                                      <p:to>
                                        <p:strVal val="visible"/>
                                      </p:to>
                                    </p:set>
                                    <p:animEffect transition="in" filter="wipe(left)">
                                      <p:cBhvr>
                                        <p:cTn id="38" dur="3000"/>
                                        <p:tgtEl>
                                          <p:spTgt spid="39985"/>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nodeType="clickEffect">
                                  <p:stCondLst>
                                    <p:cond delay="0"/>
                                  </p:stCondLst>
                                  <p:childTnLst>
                                    <p:set>
                                      <p:cBhvr>
                                        <p:cTn id="42" dur="1" fill="hold">
                                          <p:stCondLst>
                                            <p:cond delay="0"/>
                                          </p:stCondLst>
                                        </p:cTn>
                                        <p:tgtEl>
                                          <p:spTgt spid="39986"/>
                                        </p:tgtEl>
                                        <p:attrNameLst>
                                          <p:attrName>style.visibility</p:attrName>
                                        </p:attrNameLst>
                                      </p:cBhvr>
                                      <p:to>
                                        <p:strVal val="visible"/>
                                      </p:to>
                                    </p:set>
                                    <p:animEffect transition="in" filter="wipe(left)">
                                      <p:cBhvr>
                                        <p:cTn id="43" dur="3000"/>
                                        <p:tgtEl>
                                          <p:spTgt spid="39986"/>
                                        </p:tgtEl>
                                      </p:cBhvr>
                                    </p:animEffect>
                                  </p:childTnLst>
                                </p:cTn>
                              </p:par>
                            </p:childTnLst>
                          </p:cTn>
                        </p:par>
                        <p:par>
                          <p:cTn id="44" fill="hold">
                            <p:stCondLst>
                              <p:cond delay="3000"/>
                            </p:stCondLst>
                            <p:childTnLst>
                              <p:par>
                                <p:cTn id="45" presetID="2" presetClass="entr" presetSubtype="2" fill="hold" nodeType="afterEffect">
                                  <p:stCondLst>
                                    <p:cond delay="0"/>
                                  </p:stCondLst>
                                  <p:childTnLst>
                                    <p:set>
                                      <p:cBhvr>
                                        <p:cTn id="46" dur="1" fill="hold">
                                          <p:stCondLst>
                                            <p:cond delay="0"/>
                                          </p:stCondLst>
                                        </p:cTn>
                                        <p:tgtEl>
                                          <p:spTgt spid="39987"/>
                                        </p:tgtEl>
                                        <p:attrNameLst>
                                          <p:attrName>style.visibility</p:attrName>
                                        </p:attrNameLst>
                                      </p:cBhvr>
                                      <p:to>
                                        <p:strVal val="visible"/>
                                      </p:to>
                                    </p:set>
                                    <p:anim calcmode="lin" valueType="num">
                                      <p:cBhvr additive="base">
                                        <p:cTn id="47" dur="500" fill="hold"/>
                                        <p:tgtEl>
                                          <p:spTgt spid="39987"/>
                                        </p:tgtEl>
                                        <p:attrNameLst>
                                          <p:attrName>ppt_x</p:attrName>
                                        </p:attrNameLst>
                                      </p:cBhvr>
                                      <p:tavLst>
                                        <p:tav tm="0">
                                          <p:val>
                                            <p:strVal val="1+#ppt_w/2"/>
                                          </p:val>
                                        </p:tav>
                                        <p:tav tm="100000">
                                          <p:val>
                                            <p:strVal val="#ppt_x"/>
                                          </p:val>
                                        </p:tav>
                                      </p:tavLst>
                                    </p:anim>
                                    <p:anim calcmode="lin" valueType="num">
                                      <p:cBhvr additive="base">
                                        <p:cTn id="48" dur="500" fill="hold"/>
                                        <p:tgtEl>
                                          <p:spTgt spid="39987"/>
                                        </p:tgtEl>
                                        <p:attrNameLst>
                                          <p:attrName>ppt_y</p:attrName>
                                        </p:attrNameLst>
                                      </p:cBhvr>
                                      <p:tavLst>
                                        <p:tav tm="0">
                                          <p:val>
                                            <p:strVal val="#ppt_y"/>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4" presetClass="entr" presetSubtype="16" fill="hold" nodeType="clickEffect">
                                  <p:stCondLst>
                                    <p:cond delay="0"/>
                                  </p:stCondLst>
                                  <p:childTnLst>
                                    <p:set>
                                      <p:cBhvr>
                                        <p:cTn id="52" dur="1" fill="hold">
                                          <p:stCondLst>
                                            <p:cond delay="0"/>
                                          </p:stCondLst>
                                        </p:cTn>
                                        <p:tgtEl>
                                          <p:spTgt spid="39988"/>
                                        </p:tgtEl>
                                        <p:attrNameLst>
                                          <p:attrName>style.visibility</p:attrName>
                                        </p:attrNameLst>
                                      </p:cBhvr>
                                      <p:to>
                                        <p:strVal val="visible"/>
                                      </p:to>
                                    </p:set>
                                    <p:animEffect transition="in" filter="box(in)">
                                      <p:cBhvr>
                                        <p:cTn id="53" dur="500"/>
                                        <p:tgtEl>
                                          <p:spTgt spid="39988"/>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8" fill="hold" nodeType="clickEffect">
                                  <p:stCondLst>
                                    <p:cond delay="0"/>
                                  </p:stCondLst>
                                  <p:childTnLst>
                                    <p:set>
                                      <p:cBhvr>
                                        <p:cTn id="57" dur="1" fill="hold">
                                          <p:stCondLst>
                                            <p:cond delay="0"/>
                                          </p:stCondLst>
                                        </p:cTn>
                                        <p:tgtEl>
                                          <p:spTgt spid="39989"/>
                                        </p:tgtEl>
                                        <p:attrNameLst>
                                          <p:attrName>style.visibility</p:attrName>
                                        </p:attrNameLst>
                                      </p:cBhvr>
                                      <p:to>
                                        <p:strVal val="visible"/>
                                      </p:to>
                                    </p:set>
                                    <p:animEffect transition="in" filter="wipe(left)">
                                      <p:cBhvr>
                                        <p:cTn id="58" dur="3000"/>
                                        <p:tgtEl>
                                          <p:spTgt spid="39989"/>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8" fill="hold" nodeType="clickEffect">
                                  <p:stCondLst>
                                    <p:cond delay="0"/>
                                  </p:stCondLst>
                                  <p:childTnLst>
                                    <p:set>
                                      <p:cBhvr>
                                        <p:cTn id="62" dur="1" fill="hold">
                                          <p:stCondLst>
                                            <p:cond delay="0"/>
                                          </p:stCondLst>
                                        </p:cTn>
                                        <p:tgtEl>
                                          <p:spTgt spid="39990"/>
                                        </p:tgtEl>
                                        <p:attrNameLst>
                                          <p:attrName>style.visibility</p:attrName>
                                        </p:attrNameLst>
                                      </p:cBhvr>
                                      <p:to>
                                        <p:strVal val="visible"/>
                                      </p:to>
                                    </p:set>
                                    <p:animEffect transition="in" filter="wipe(left)">
                                      <p:cBhvr>
                                        <p:cTn id="63" dur="3000"/>
                                        <p:tgtEl>
                                          <p:spTgt spid="39990"/>
                                        </p:tgtEl>
                                      </p:cBhvr>
                                    </p:animEffect>
                                  </p:childTnLst>
                                </p:cTn>
                              </p:par>
                            </p:childTnLst>
                          </p:cTn>
                        </p:par>
                        <p:par>
                          <p:cTn id="64" fill="hold">
                            <p:stCondLst>
                              <p:cond delay="3000"/>
                            </p:stCondLst>
                            <p:childTnLst>
                              <p:par>
                                <p:cTn id="65" presetID="2" presetClass="entr" presetSubtype="2" fill="hold" nodeType="afterEffect">
                                  <p:stCondLst>
                                    <p:cond delay="0"/>
                                  </p:stCondLst>
                                  <p:childTnLst>
                                    <p:set>
                                      <p:cBhvr>
                                        <p:cTn id="66" dur="1" fill="hold">
                                          <p:stCondLst>
                                            <p:cond delay="0"/>
                                          </p:stCondLst>
                                        </p:cTn>
                                        <p:tgtEl>
                                          <p:spTgt spid="39991"/>
                                        </p:tgtEl>
                                        <p:attrNameLst>
                                          <p:attrName>style.visibility</p:attrName>
                                        </p:attrNameLst>
                                      </p:cBhvr>
                                      <p:to>
                                        <p:strVal val="visible"/>
                                      </p:to>
                                    </p:set>
                                    <p:anim calcmode="lin" valueType="num">
                                      <p:cBhvr additive="base">
                                        <p:cTn id="67" dur="500" fill="hold"/>
                                        <p:tgtEl>
                                          <p:spTgt spid="39991"/>
                                        </p:tgtEl>
                                        <p:attrNameLst>
                                          <p:attrName>ppt_x</p:attrName>
                                        </p:attrNameLst>
                                      </p:cBhvr>
                                      <p:tavLst>
                                        <p:tav tm="0">
                                          <p:val>
                                            <p:strVal val="1+#ppt_w/2"/>
                                          </p:val>
                                        </p:tav>
                                        <p:tav tm="100000">
                                          <p:val>
                                            <p:strVal val="#ppt_x"/>
                                          </p:val>
                                        </p:tav>
                                      </p:tavLst>
                                    </p:anim>
                                    <p:anim calcmode="lin" valueType="num">
                                      <p:cBhvr additive="base">
                                        <p:cTn id="68" dur="500" fill="hold"/>
                                        <p:tgtEl>
                                          <p:spTgt spid="3999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40" grpId="0" autoUpdateAnimBg="0"/>
      <p:bldP spid="39941" grpId="0" animBg="1" autoUpdateAnimBg="0"/>
      <p:bldP spid="39984" grpId="0" animBg="1" autoUpdateAnimBg="0"/>
      <p:bldP spid="39985" grpId="0" autoUpdateAnimBg="0"/>
      <p:bldP spid="39986" grpId="0" autoUpdateAnimBg="0"/>
      <p:bldP spid="39987" grpId="0" animBg="1"/>
      <p:bldP spid="40030"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6" name="Text Box 4"/>
          <p:cNvSpPr txBox="1">
            <a:spLocks noChangeArrowheads="1"/>
          </p:cNvSpPr>
          <p:nvPr/>
        </p:nvSpPr>
        <p:spPr bwMode="auto">
          <a:xfrm>
            <a:off x="1919288" y="1304925"/>
            <a:ext cx="8388350"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defRPr/>
            </a:pPr>
            <a:r>
              <a:rPr kumimoji="1" lang="en-US" altLang="zh-CN" sz="2400" b="1" i="1" u="none" strike="noStrike" kern="1200" cap="none" spc="0" normalizeH="0" baseline="0" noProof="0">
                <a:ln>
                  <a:noFill/>
                </a:ln>
                <a:solidFill>
                  <a:srgbClr val="FF0000"/>
                </a:solidFill>
                <a:effectLst/>
                <a:uLnTx/>
                <a:uFillTx/>
                <a:latin typeface="Times New Roman" panose="02020503050405090304" pitchFamily="18" charset="0"/>
                <a:ea typeface="仿宋_GB2312" pitchFamily="49" charset="-122"/>
                <a:cs typeface="+mn-cs"/>
              </a:rPr>
              <a:t>R</a:t>
            </a:r>
            <a:r>
              <a:rPr kumimoji="1" lang="en-US" altLang="zh-CN" sz="2400" b="1" i="0" u="none" strike="noStrike" kern="1200" cap="none" spc="0" normalizeH="0" baseline="-25000" noProof="0">
                <a:ln>
                  <a:noFill/>
                </a:ln>
                <a:solidFill>
                  <a:srgbClr val="FF0000"/>
                </a:solidFill>
                <a:effectLst/>
                <a:uLnTx/>
                <a:uFillTx/>
                <a:latin typeface="Times New Roman" panose="02020503050405090304" pitchFamily="18" charset="0"/>
                <a:ea typeface="仿宋_GB2312" pitchFamily="49" charset="-122"/>
                <a:cs typeface="+mn-cs"/>
              </a:rPr>
              <a:t>11</a:t>
            </a:r>
            <a:r>
              <a:rPr kumimoji="1" lang="en-US" altLang="zh-CN" sz="2400" b="1" i="1" u="none" strike="noStrike" kern="1200" cap="none" spc="0" normalizeH="0" baseline="0" noProof="0">
                <a:ln>
                  <a:noFill/>
                </a:ln>
                <a:solidFill>
                  <a:srgbClr val="FF0000"/>
                </a:solidFill>
                <a:effectLst/>
                <a:uLnTx/>
                <a:uFillTx/>
                <a:latin typeface="Times New Roman" panose="02020503050405090304" pitchFamily="18" charset="0"/>
                <a:ea typeface="仿宋_GB2312" pitchFamily="49" charset="-122"/>
                <a:cs typeface="+mn-cs"/>
              </a:rPr>
              <a:t>=R</a:t>
            </a:r>
            <a:r>
              <a:rPr kumimoji="1" lang="en-US" altLang="zh-CN" sz="2400" b="1" i="0" u="none" strike="noStrike" kern="1200" cap="none" spc="0" normalizeH="0" baseline="-25000" noProof="0">
                <a:ln>
                  <a:noFill/>
                </a:ln>
                <a:solidFill>
                  <a:srgbClr val="FF0000"/>
                </a:solidFill>
                <a:effectLst/>
                <a:uLnTx/>
                <a:uFillTx/>
                <a:latin typeface="Times New Roman" panose="02020503050405090304" pitchFamily="18" charset="0"/>
                <a:ea typeface="仿宋_GB2312" pitchFamily="49" charset="-122"/>
                <a:cs typeface="+mn-cs"/>
              </a:rPr>
              <a:t>1</a:t>
            </a:r>
            <a:r>
              <a:rPr kumimoji="1" lang="en-US" altLang="zh-CN" sz="2400" b="1" i="1" u="none" strike="noStrike" kern="1200" cap="none" spc="0" normalizeH="0" baseline="0" noProof="0">
                <a:ln>
                  <a:noFill/>
                </a:ln>
                <a:solidFill>
                  <a:srgbClr val="FF0000"/>
                </a:solidFill>
                <a:effectLst/>
                <a:uLnTx/>
                <a:uFillTx/>
                <a:latin typeface="Times New Roman" panose="02020503050405090304" pitchFamily="18" charset="0"/>
                <a:ea typeface="仿宋_GB2312" pitchFamily="49" charset="-122"/>
                <a:cs typeface="+mn-cs"/>
              </a:rPr>
              <a:t>+R</a:t>
            </a:r>
            <a:r>
              <a:rPr kumimoji="1" lang="en-US" altLang="zh-CN" sz="2400" b="1" i="0" u="none" strike="noStrike" kern="1200" cap="none" spc="0" normalizeH="0" baseline="-25000" noProof="0">
                <a:ln>
                  <a:noFill/>
                </a:ln>
                <a:solidFill>
                  <a:srgbClr val="FF0000"/>
                </a:solidFill>
                <a:effectLst/>
                <a:uLnTx/>
                <a:uFillTx/>
                <a:latin typeface="Times New Roman" panose="02020503050405090304" pitchFamily="18" charset="0"/>
                <a:ea typeface="仿宋_GB2312" pitchFamily="49" charset="-122"/>
                <a:cs typeface="+mn-cs"/>
              </a:rPr>
              <a:t>2 </a:t>
            </a:r>
            <a:r>
              <a:rPr kumimoji="1" lang="en-US" altLang="zh-CN" sz="2400" b="1" i="0" u="none" strike="noStrike" kern="1200" cap="none" spc="0" normalizeH="0" baseline="0" noProof="0">
                <a:ln>
                  <a:noFill/>
                </a:ln>
                <a:solidFill>
                  <a:srgbClr val="FF0000"/>
                </a:solidFill>
                <a:effectLst/>
                <a:uLnTx/>
                <a:uFillTx/>
                <a:latin typeface="仿宋_GB2312" pitchFamily="49" charset="-122"/>
                <a:ea typeface="仿宋_GB2312" pitchFamily="49" charset="-122"/>
                <a:cs typeface="+mn-cs"/>
              </a:rPr>
              <a:t>   </a:t>
            </a:r>
            <a:r>
              <a:rPr kumimoji="1" lang="zh-CN" altLang="en-US" sz="2400" b="1" i="0" u="none" strike="noStrike" kern="1200" cap="none" spc="0" normalizeH="0" baseline="0" noProof="0">
                <a:ln>
                  <a:noFill/>
                </a:ln>
                <a:solidFill>
                  <a:srgbClr val="FF0000"/>
                </a:solidFill>
                <a:effectLst/>
                <a:uLnTx/>
                <a:uFillTx/>
                <a:latin typeface="仿宋_GB2312" pitchFamily="49" charset="-122"/>
                <a:ea typeface="仿宋_GB2312" pitchFamily="49" charset="-122"/>
                <a:cs typeface="+mn-cs"/>
              </a:rPr>
              <a:t>回路</a:t>
            </a:r>
            <a:r>
              <a:rPr kumimoji="1" lang="en-US" altLang="zh-CN" sz="2400" b="1" i="0" u="none" strike="noStrike" kern="1200" cap="none" spc="0" normalizeH="0" baseline="0" noProof="0">
                <a:ln>
                  <a:noFill/>
                </a:ln>
                <a:solidFill>
                  <a:srgbClr val="FF0000"/>
                </a:solidFill>
                <a:effectLst/>
                <a:uLnTx/>
                <a:uFillTx/>
                <a:latin typeface="仿宋_GB2312" pitchFamily="49" charset="-122"/>
                <a:ea typeface="仿宋_GB2312" pitchFamily="49" charset="-122"/>
                <a:cs typeface="+mn-cs"/>
              </a:rPr>
              <a:t>1</a:t>
            </a:r>
            <a:r>
              <a:rPr kumimoji="1" lang="zh-CN" altLang="en-US" sz="2400" b="1" i="0" u="none" strike="noStrike" kern="1200" cap="none" spc="0" normalizeH="0" baseline="0" noProof="0">
                <a:ln>
                  <a:noFill/>
                </a:ln>
                <a:solidFill>
                  <a:srgbClr val="FF0000"/>
                </a:solidFill>
                <a:effectLst/>
                <a:uLnTx/>
                <a:uFillTx/>
                <a:latin typeface="仿宋_GB2312" pitchFamily="49" charset="-122"/>
                <a:ea typeface="仿宋_GB2312" pitchFamily="49" charset="-122"/>
                <a:cs typeface="+mn-cs"/>
              </a:rPr>
              <a:t>的自电阻。等于回路</a:t>
            </a:r>
            <a:r>
              <a:rPr kumimoji="1" lang="en-US" altLang="zh-CN" sz="2400" b="1" i="0" u="none" strike="noStrike" kern="1200" cap="none" spc="0" normalizeH="0" baseline="0" noProof="0">
                <a:ln>
                  <a:noFill/>
                </a:ln>
                <a:solidFill>
                  <a:srgbClr val="FF0000"/>
                </a:solidFill>
                <a:effectLst/>
                <a:uLnTx/>
                <a:uFillTx/>
                <a:latin typeface="仿宋_GB2312" pitchFamily="49" charset="-122"/>
                <a:ea typeface="仿宋_GB2312" pitchFamily="49" charset="-122"/>
                <a:cs typeface="+mn-cs"/>
              </a:rPr>
              <a:t>1</a:t>
            </a:r>
            <a:r>
              <a:rPr kumimoji="1" lang="zh-CN" altLang="en-US" sz="2400" b="1" i="0" u="none" strike="noStrike" kern="1200" cap="none" spc="0" normalizeH="0" baseline="0" noProof="0">
                <a:ln>
                  <a:noFill/>
                </a:ln>
                <a:solidFill>
                  <a:srgbClr val="FF0000"/>
                </a:solidFill>
                <a:effectLst/>
                <a:uLnTx/>
                <a:uFillTx/>
                <a:latin typeface="仿宋_GB2312" pitchFamily="49" charset="-122"/>
                <a:ea typeface="仿宋_GB2312" pitchFamily="49" charset="-122"/>
                <a:cs typeface="+mn-cs"/>
              </a:rPr>
              <a:t>中所有电阻之和。</a:t>
            </a:r>
            <a:endParaRPr kumimoji="1" lang="zh-CN" altLang="en-US" sz="2400" b="1" i="0" u="none" strike="noStrike" kern="1200" cap="none" spc="0" normalizeH="0" baseline="0" noProof="0">
              <a:ln>
                <a:noFill/>
              </a:ln>
              <a:solidFill>
                <a:srgbClr val="FF0000"/>
              </a:solidFill>
              <a:effectLst/>
              <a:uLnTx/>
              <a:uFillTx/>
              <a:latin typeface="仿宋_GB2312" pitchFamily="49" charset="-122"/>
              <a:ea typeface="仿宋_GB2312" pitchFamily="49" charset="-122"/>
              <a:cs typeface="+mn-cs"/>
            </a:endParaRPr>
          </a:p>
        </p:txBody>
      </p:sp>
      <p:sp>
        <p:nvSpPr>
          <p:cNvPr id="38917" name="Text Box 5"/>
          <p:cNvSpPr txBox="1">
            <a:spLocks noChangeArrowheads="1"/>
          </p:cNvSpPr>
          <p:nvPr/>
        </p:nvSpPr>
        <p:spPr bwMode="auto">
          <a:xfrm>
            <a:off x="1924050" y="704850"/>
            <a:ext cx="3811588" cy="460375"/>
          </a:xfrm>
          <a:prstGeom prst="rect">
            <a:avLst/>
          </a:prstGeom>
          <a:solidFill>
            <a:schemeClr val="hlink"/>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defRPr/>
            </a:pPr>
            <a:r>
              <a:rPr kumimoji="1" lang="zh-CN" altLang="en-US" sz="2400" b="1" i="0" u="none" strike="noStrike" kern="1200" cap="none" spc="0" normalizeH="0" baseline="0" noProof="0">
                <a:ln>
                  <a:noFill/>
                </a:ln>
                <a:solidFill>
                  <a:srgbClr val="FFFF00"/>
                </a:solidFill>
                <a:effectLst/>
                <a:uLnTx/>
                <a:uFillTx/>
                <a:latin typeface="仿宋_GB2312" pitchFamily="49" charset="-122"/>
                <a:ea typeface="仿宋_GB2312" pitchFamily="49" charset="-122"/>
                <a:cs typeface="+mn-cs"/>
              </a:rPr>
              <a:t>观察可以看出如下规律：</a:t>
            </a:r>
            <a:endParaRPr kumimoji="1" lang="zh-CN" altLang="en-US" sz="2400" b="1" i="0" u="none" strike="noStrike" kern="1200" cap="none" spc="0" normalizeH="0" baseline="0" noProof="0">
              <a:ln>
                <a:noFill/>
              </a:ln>
              <a:solidFill>
                <a:srgbClr val="FFFF00"/>
              </a:solidFill>
              <a:effectLst/>
              <a:uLnTx/>
              <a:uFillTx/>
              <a:latin typeface="仿宋_GB2312" pitchFamily="49" charset="-122"/>
              <a:ea typeface="仿宋_GB2312" pitchFamily="49" charset="-122"/>
              <a:cs typeface="+mn-cs"/>
            </a:endParaRPr>
          </a:p>
        </p:txBody>
      </p:sp>
      <p:sp>
        <p:nvSpPr>
          <p:cNvPr id="38918" name="Text Box 6"/>
          <p:cNvSpPr txBox="1">
            <a:spLocks noChangeArrowheads="1"/>
          </p:cNvSpPr>
          <p:nvPr/>
        </p:nvSpPr>
        <p:spPr bwMode="auto">
          <a:xfrm>
            <a:off x="1919288" y="1881188"/>
            <a:ext cx="8382000"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defRPr/>
            </a:pPr>
            <a:r>
              <a:rPr kumimoji="1" lang="en-US" altLang="zh-CN" sz="2400" b="1" i="1" u="none" strike="noStrike" kern="1200" cap="none" spc="0" normalizeH="0" baseline="0" noProof="0">
                <a:ln>
                  <a:noFill/>
                </a:ln>
                <a:solidFill>
                  <a:srgbClr val="FF0000"/>
                </a:solidFill>
                <a:effectLst/>
                <a:uLnTx/>
                <a:uFillTx/>
                <a:latin typeface="Times New Roman" panose="02020503050405090304" pitchFamily="18" charset="0"/>
                <a:ea typeface="仿宋_GB2312" pitchFamily="49" charset="-122"/>
                <a:cs typeface="+mn-cs"/>
              </a:rPr>
              <a:t>R</a:t>
            </a:r>
            <a:r>
              <a:rPr kumimoji="1" lang="en-US" altLang="zh-CN" sz="2400" b="1" i="0" u="none" strike="noStrike" kern="1200" cap="none" spc="0" normalizeH="0" baseline="-25000" noProof="0">
                <a:ln>
                  <a:noFill/>
                </a:ln>
                <a:solidFill>
                  <a:srgbClr val="FF0000"/>
                </a:solidFill>
                <a:effectLst/>
                <a:uLnTx/>
                <a:uFillTx/>
                <a:latin typeface="Times New Roman" panose="02020503050405090304" pitchFamily="18" charset="0"/>
                <a:ea typeface="仿宋_GB2312" pitchFamily="49" charset="-122"/>
                <a:cs typeface="+mn-cs"/>
              </a:rPr>
              <a:t>22</a:t>
            </a:r>
            <a:r>
              <a:rPr kumimoji="1" lang="en-US" altLang="zh-CN" sz="2400" b="1" i="1" u="none" strike="noStrike" kern="1200" cap="none" spc="0" normalizeH="0" baseline="0" noProof="0">
                <a:ln>
                  <a:noFill/>
                </a:ln>
                <a:solidFill>
                  <a:srgbClr val="FF0000"/>
                </a:solidFill>
                <a:effectLst/>
                <a:uLnTx/>
                <a:uFillTx/>
                <a:latin typeface="Times New Roman" panose="02020503050405090304" pitchFamily="18" charset="0"/>
                <a:ea typeface="仿宋_GB2312" pitchFamily="49" charset="-122"/>
                <a:cs typeface="+mn-cs"/>
              </a:rPr>
              <a:t>=R</a:t>
            </a:r>
            <a:r>
              <a:rPr kumimoji="1" lang="en-US" altLang="zh-CN" sz="2400" b="1" i="0" u="none" strike="noStrike" kern="1200" cap="none" spc="0" normalizeH="0" baseline="-25000" noProof="0">
                <a:ln>
                  <a:noFill/>
                </a:ln>
                <a:solidFill>
                  <a:srgbClr val="FF0000"/>
                </a:solidFill>
                <a:effectLst/>
                <a:uLnTx/>
                <a:uFillTx/>
                <a:latin typeface="Times New Roman" panose="02020503050405090304" pitchFamily="18" charset="0"/>
                <a:ea typeface="仿宋_GB2312" pitchFamily="49" charset="-122"/>
                <a:cs typeface="+mn-cs"/>
              </a:rPr>
              <a:t>2</a:t>
            </a:r>
            <a:r>
              <a:rPr kumimoji="1" lang="en-US" altLang="zh-CN" sz="2400" b="1" i="1" u="none" strike="noStrike" kern="1200" cap="none" spc="0" normalizeH="0" baseline="0" noProof="0">
                <a:ln>
                  <a:noFill/>
                </a:ln>
                <a:solidFill>
                  <a:srgbClr val="FF0000"/>
                </a:solidFill>
                <a:effectLst/>
                <a:uLnTx/>
                <a:uFillTx/>
                <a:latin typeface="Times New Roman" panose="02020503050405090304" pitchFamily="18" charset="0"/>
                <a:ea typeface="仿宋_GB2312" pitchFamily="49" charset="-122"/>
                <a:cs typeface="+mn-cs"/>
              </a:rPr>
              <a:t>+R</a:t>
            </a:r>
            <a:r>
              <a:rPr kumimoji="1" lang="en-US" altLang="zh-CN" sz="2400" b="1" i="0" u="none" strike="noStrike" kern="1200" cap="none" spc="0" normalizeH="0" baseline="-25000" noProof="0">
                <a:ln>
                  <a:noFill/>
                </a:ln>
                <a:solidFill>
                  <a:srgbClr val="FF0000"/>
                </a:solidFill>
                <a:effectLst/>
                <a:uLnTx/>
                <a:uFillTx/>
                <a:latin typeface="Times New Roman" panose="02020503050405090304" pitchFamily="18" charset="0"/>
                <a:ea typeface="仿宋_GB2312" pitchFamily="49" charset="-122"/>
                <a:cs typeface="+mn-cs"/>
              </a:rPr>
              <a:t>3      </a:t>
            </a:r>
            <a:r>
              <a:rPr kumimoji="1" lang="en-US" altLang="zh-CN" sz="2400" b="1" i="0" u="none" strike="noStrike" kern="1200" cap="none" spc="0" normalizeH="0" baseline="0" noProof="0">
                <a:ln>
                  <a:noFill/>
                </a:ln>
                <a:solidFill>
                  <a:srgbClr val="FF0000"/>
                </a:solidFill>
                <a:effectLst/>
                <a:uLnTx/>
                <a:uFillTx/>
                <a:latin typeface="仿宋_GB2312" pitchFamily="49" charset="-122"/>
                <a:ea typeface="仿宋_GB2312" pitchFamily="49" charset="-122"/>
                <a:cs typeface="+mn-cs"/>
              </a:rPr>
              <a:t> </a:t>
            </a:r>
            <a:r>
              <a:rPr kumimoji="1" lang="zh-CN" altLang="en-US" sz="2400" b="1" i="0" u="none" strike="noStrike" kern="1200" cap="none" spc="0" normalizeH="0" baseline="0" noProof="0">
                <a:ln>
                  <a:noFill/>
                </a:ln>
                <a:solidFill>
                  <a:srgbClr val="FF0000"/>
                </a:solidFill>
                <a:effectLst/>
                <a:uLnTx/>
                <a:uFillTx/>
                <a:latin typeface="仿宋_GB2312" pitchFamily="49" charset="-122"/>
                <a:ea typeface="仿宋_GB2312" pitchFamily="49" charset="-122"/>
                <a:cs typeface="+mn-cs"/>
              </a:rPr>
              <a:t>回路</a:t>
            </a:r>
            <a:r>
              <a:rPr kumimoji="1" lang="en-US" altLang="zh-CN" sz="2400" b="1" i="0" u="none" strike="noStrike" kern="1200" cap="none" spc="0" normalizeH="0" baseline="0" noProof="0">
                <a:ln>
                  <a:noFill/>
                </a:ln>
                <a:solidFill>
                  <a:srgbClr val="FF0000"/>
                </a:solidFill>
                <a:effectLst/>
                <a:uLnTx/>
                <a:uFillTx/>
                <a:latin typeface="仿宋_GB2312" pitchFamily="49" charset="-122"/>
                <a:ea typeface="仿宋_GB2312" pitchFamily="49" charset="-122"/>
                <a:cs typeface="+mn-cs"/>
              </a:rPr>
              <a:t>2</a:t>
            </a:r>
            <a:r>
              <a:rPr kumimoji="1" lang="zh-CN" altLang="en-US" sz="2400" b="1" i="0" u="none" strike="noStrike" kern="1200" cap="none" spc="0" normalizeH="0" baseline="0" noProof="0">
                <a:ln>
                  <a:noFill/>
                </a:ln>
                <a:solidFill>
                  <a:srgbClr val="FF0000"/>
                </a:solidFill>
                <a:effectLst/>
                <a:uLnTx/>
                <a:uFillTx/>
                <a:latin typeface="仿宋_GB2312" pitchFamily="49" charset="-122"/>
                <a:ea typeface="仿宋_GB2312" pitchFamily="49" charset="-122"/>
                <a:cs typeface="+mn-cs"/>
              </a:rPr>
              <a:t>的自电阻。等于回路</a:t>
            </a:r>
            <a:r>
              <a:rPr kumimoji="1" lang="en-US" altLang="zh-CN" sz="2400" b="1" i="0" u="none" strike="noStrike" kern="1200" cap="none" spc="0" normalizeH="0" baseline="0" noProof="0">
                <a:ln>
                  <a:noFill/>
                </a:ln>
                <a:solidFill>
                  <a:srgbClr val="FF0000"/>
                </a:solidFill>
                <a:effectLst/>
                <a:uLnTx/>
                <a:uFillTx/>
                <a:latin typeface="仿宋_GB2312" pitchFamily="49" charset="-122"/>
                <a:ea typeface="仿宋_GB2312" pitchFamily="49" charset="-122"/>
                <a:cs typeface="+mn-cs"/>
              </a:rPr>
              <a:t>2</a:t>
            </a:r>
            <a:r>
              <a:rPr kumimoji="1" lang="zh-CN" altLang="en-US" sz="2400" b="1" i="0" u="none" strike="noStrike" kern="1200" cap="none" spc="0" normalizeH="0" baseline="0" noProof="0">
                <a:ln>
                  <a:noFill/>
                </a:ln>
                <a:solidFill>
                  <a:srgbClr val="FF0000"/>
                </a:solidFill>
                <a:effectLst/>
                <a:uLnTx/>
                <a:uFillTx/>
                <a:latin typeface="仿宋_GB2312" pitchFamily="49" charset="-122"/>
                <a:ea typeface="仿宋_GB2312" pitchFamily="49" charset="-122"/>
                <a:cs typeface="+mn-cs"/>
              </a:rPr>
              <a:t>中所有电阻之和。</a:t>
            </a:r>
            <a:endParaRPr kumimoji="1" lang="zh-CN" altLang="en-US" sz="2400" b="1" i="0" u="none" strike="noStrike" kern="1200" cap="none" spc="0" normalizeH="0" baseline="0" noProof="0">
              <a:ln>
                <a:noFill/>
              </a:ln>
              <a:solidFill>
                <a:srgbClr val="FF0000"/>
              </a:solidFill>
              <a:effectLst/>
              <a:uLnTx/>
              <a:uFillTx/>
              <a:latin typeface="仿宋_GB2312" pitchFamily="49" charset="-122"/>
              <a:ea typeface="仿宋_GB2312" pitchFamily="49" charset="-122"/>
              <a:cs typeface="+mn-cs"/>
            </a:endParaRPr>
          </a:p>
        </p:txBody>
      </p:sp>
      <p:sp>
        <p:nvSpPr>
          <p:cNvPr id="38919" name="Text Box 7"/>
          <p:cNvSpPr txBox="1">
            <a:spLocks noChangeArrowheads="1"/>
          </p:cNvSpPr>
          <p:nvPr/>
        </p:nvSpPr>
        <p:spPr bwMode="auto">
          <a:xfrm>
            <a:off x="3863975" y="2384425"/>
            <a:ext cx="2376488" cy="46037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FF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defRPr/>
            </a:pPr>
            <a:r>
              <a:rPr kumimoji="1" lang="zh-CN" altLang="en-US" sz="2400" b="1" i="0" u="none" strike="noStrike" kern="1200" cap="none" spc="0" normalizeH="0" baseline="0" noProof="0">
                <a:ln>
                  <a:noFill/>
                </a:ln>
                <a:solidFill>
                  <a:srgbClr val="000000"/>
                </a:solidFill>
                <a:effectLst/>
                <a:uLnTx/>
                <a:uFillTx/>
                <a:latin typeface="仿宋_GB2312" pitchFamily="49" charset="-122"/>
                <a:ea typeface="仿宋_GB2312" pitchFamily="49" charset="-122"/>
                <a:cs typeface="+mn-cs"/>
              </a:rPr>
              <a:t>自电阻总为正</a:t>
            </a:r>
            <a:r>
              <a:rPr kumimoji="1" lang="zh-CN" altLang="en-US" sz="2400" b="1" i="0" u="none" strike="noStrike" kern="1200" cap="none" spc="0" normalizeH="0" baseline="0" noProof="0">
                <a:ln>
                  <a:noFill/>
                </a:ln>
                <a:solidFill>
                  <a:srgbClr val="FFFF00"/>
                </a:solidFill>
                <a:effectLst/>
                <a:uLnTx/>
                <a:uFillTx/>
                <a:latin typeface="仿宋_GB2312" pitchFamily="49" charset="-122"/>
                <a:ea typeface="仿宋_GB2312" pitchFamily="49" charset="-122"/>
                <a:cs typeface="+mn-cs"/>
              </a:rPr>
              <a:t>。</a:t>
            </a:r>
            <a:endParaRPr kumimoji="1" lang="zh-CN" altLang="en-US" sz="2400" b="1" i="0" u="none" strike="noStrike" kern="1200" cap="none" spc="0" normalizeH="0" baseline="0" noProof="0">
              <a:ln>
                <a:noFill/>
              </a:ln>
              <a:solidFill>
                <a:srgbClr val="FFFF00"/>
              </a:solidFill>
              <a:effectLst/>
              <a:uLnTx/>
              <a:uFillTx/>
              <a:latin typeface="仿宋_GB2312" pitchFamily="49" charset="-122"/>
              <a:ea typeface="仿宋_GB2312" pitchFamily="49" charset="-122"/>
              <a:cs typeface="+mn-cs"/>
            </a:endParaRPr>
          </a:p>
        </p:txBody>
      </p:sp>
      <p:sp>
        <p:nvSpPr>
          <p:cNvPr id="38920" name="Text Box 8"/>
          <p:cNvSpPr txBox="1">
            <a:spLocks noChangeArrowheads="1"/>
          </p:cNvSpPr>
          <p:nvPr/>
        </p:nvSpPr>
        <p:spPr bwMode="auto">
          <a:xfrm>
            <a:off x="1992313" y="2889250"/>
            <a:ext cx="6705600"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defRPr/>
            </a:pPr>
            <a:r>
              <a:rPr kumimoji="1" lang="en-US" altLang="zh-CN" sz="2400" b="1" i="1" u="none" strike="noStrike" kern="1200" cap="none" spc="0" normalizeH="0" baseline="0" noProof="0">
                <a:ln>
                  <a:noFill/>
                </a:ln>
                <a:solidFill>
                  <a:srgbClr val="FF0000"/>
                </a:solidFill>
                <a:effectLst/>
                <a:uLnTx/>
                <a:uFillTx/>
                <a:latin typeface="Times New Roman" panose="02020503050405090304" pitchFamily="18" charset="0"/>
                <a:ea typeface="仿宋_GB2312" pitchFamily="49" charset="-122"/>
                <a:cs typeface="+mn-cs"/>
              </a:rPr>
              <a:t>R</a:t>
            </a:r>
            <a:r>
              <a:rPr kumimoji="1" lang="en-US" altLang="zh-CN" sz="2400" b="1" i="0" u="none" strike="noStrike" kern="1200" cap="none" spc="0" normalizeH="0" baseline="-25000" noProof="0">
                <a:ln>
                  <a:noFill/>
                </a:ln>
                <a:solidFill>
                  <a:srgbClr val="FF0000"/>
                </a:solidFill>
                <a:effectLst/>
                <a:uLnTx/>
                <a:uFillTx/>
                <a:latin typeface="Times New Roman" panose="02020503050405090304" pitchFamily="18" charset="0"/>
                <a:ea typeface="仿宋_GB2312" pitchFamily="49" charset="-122"/>
                <a:cs typeface="+mn-cs"/>
              </a:rPr>
              <a:t>12</a:t>
            </a:r>
            <a:r>
              <a:rPr kumimoji="1" lang="en-US" altLang="zh-CN" sz="2400" b="1" i="1" u="none" strike="noStrike" kern="1200" cap="none" spc="0" normalizeH="0" baseline="0" noProof="0">
                <a:ln>
                  <a:noFill/>
                </a:ln>
                <a:solidFill>
                  <a:srgbClr val="FF0000"/>
                </a:solidFill>
                <a:effectLst/>
                <a:uLnTx/>
                <a:uFillTx/>
                <a:latin typeface="Times New Roman" panose="02020503050405090304" pitchFamily="18" charset="0"/>
                <a:ea typeface="仿宋_GB2312" pitchFamily="49" charset="-122"/>
                <a:cs typeface="+mn-cs"/>
              </a:rPr>
              <a:t>= R</a:t>
            </a:r>
            <a:r>
              <a:rPr kumimoji="1" lang="en-US" altLang="zh-CN" sz="2400" b="1" i="0" u="none" strike="noStrike" kern="1200" cap="none" spc="0" normalizeH="0" baseline="-25000" noProof="0">
                <a:ln>
                  <a:noFill/>
                </a:ln>
                <a:solidFill>
                  <a:srgbClr val="FF0000"/>
                </a:solidFill>
                <a:effectLst/>
                <a:uLnTx/>
                <a:uFillTx/>
                <a:latin typeface="Times New Roman" panose="02020503050405090304" pitchFamily="18" charset="0"/>
                <a:ea typeface="仿宋_GB2312" pitchFamily="49" charset="-122"/>
                <a:cs typeface="+mn-cs"/>
              </a:rPr>
              <a:t>21</a:t>
            </a:r>
            <a:r>
              <a:rPr kumimoji="1" lang="en-US" altLang="zh-CN" sz="2400" b="1" i="1" u="none" strike="noStrike" kern="1200" cap="none" spc="0" normalizeH="0" baseline="0" noProof="0">
                <a:ln>
                  <a:noFill/>
                </a:ln>
                <a:solidFill>
                  <a:srgbClr val="FF0000"/>
                </a:solidFill>
                <a:effectLst/>
                <a:uLnTx/>
                <a:uFillTx/>
                <a:latin typeface="Times New Roman" panose="02020503050405090304" pitchFamily="18" charset="0"/>
                <a:ea typeface="仿宋_GB2312" pitchFamily="49" charset="-122"/>
                <a:cs typeface="+mn-cs"/>
              </a:rPr>
              <a:t>= –R</a:t>
            </a:r>
            <a:r>
              <a:rPr kumimoji="1" lang="en-US" altLang="zh-CN" sz="2400" b="1" i="0" u="none" strike="noStrike" kern="1200" cap="none" spc="0" normalizeH="0" baseline="-25000" noProof="0">
                <a:ln>
                  <a:noFill/>
                </a:ln>
                <a:solidFill>
                  <a:srgbClr val="FF0000"/>
                </a:solidFill>
                <a:effectLst/>
                <a:uLnTx/>
                <a:uFillTx/>
                <a:latin typeface="Times New Roman" panose="02020503050405090304" pitchFamily="18" charset="0"/>
                <a:ea typeface="仿宋_GB2312" pitchFamily="49" charset="-122"/>
                <a:cs typeface="+mn-cs"/>
              </a:rPr>
              <a:t>2</a:t>
            </a:r>
            <a:r>
              <a:rPr kumimoji="1" lang="en-US" altLang="zh-CN" sz="2400" b="1" i="0" u="none" strike="noStrike" kern="1200" cap="none" spc="0" normalizeH="0" baseline="-25000" noProof="0">
                <a:ln>
                  <a:noFill/>
                </a:ln>
                <a:solidFill>
                  <a:srgbClr val="FF0000"/>
                </a:solidFill>
                <a:effectLst/>
                <a:uLnTx/>
                <a:uFillTx/>
                <a:latin typeface="仿宋_GB2312" pitchFamily="49" charset="-122"/>
                <a:ea typeface="仿宋_GB2312" pitchFamily="49" charset="-122"/>
                <a:cs typeface="+mn-cs"/>
              </a:rPr>
              <a:t>   </a:t>
            </a:r>
            <a:r>
              <a:rPr kumimoji="1" lang="en-US" altLang="zh-CN" sz="2400" b="1" i="0" u="none" strike="noStrike" kern="1200" cap="none" spc="0" normalizeH="0" baseline="0" noProof="0">
                <a:ln>
                  <a:noFill/>
                </a:ln>
                <a:solidFill>
                  <a:srgbClr val="FF0000"/>
                </a:solidFill>
                <a:effectLst/>
                <a:uLnTx/>
                <a:uFillTx/>
                <a:latin typeface="仿宋_GB2312" pitchFamily="49" charset="-122"/>
                <a:ea typeface="仿宋_GB2312" pitchFamily="49" charset="-122"/>
                <a:cs typeface="+mn-cs"/>
              </a:rPr>
              <a:t> </a:t>
            </a:r>
            <a:r>
              <a:rPr kumimoji="1" lang="zh-CN" altLang="en-US" sz="2400" b="1" i="0" u="none" strike="noStrike" kern="1200" cap="none" spc="0" normalizeH="0" baseline="0" noProof="0">
                <a:ln>
                  <a:noFill/>
                </a:ln>
                <a:solidFill>
                  <a:srgbClr val="FF0000"/>
                </a:solidFill>
                <a:effectLst/>
                <a:uLnTx/>
                <a:uFillTx/>
                <a:latin typeface="仿宋_GB2312" pitchFamily="49" charset="-122"/>
                <a:ea typeface="仿宋_GB2312" pitchFamily="49" charset="-122"/>
                <a:cs typeface="+mn-cs"/>
              </a:rPr>
              <a:t>回路</a:t>
            </a:r>
            <a:r>
              <a:rPr kumimoji="1" lang="en-US" altLang="zh-CN" sz="2400" b="1" i="0" u="none" strike="noStrike" kern="1200" cap="none" spc="0" normalizeH="0" baseline="0" noProof="0">
                <a:ln>
                  <a:noFill/>
                </a:ln>
                <a:solidFill>
                  <a:srgbClr val="FF0000"/>
                </a:solidFill>
                <a:effectLst/>
                <a:uLnTx/>
                <a:uFillTx/>
                <a:latin typeface="仿宋_GB2312" pitchFamily="49" charset="-122"/>
                <a:ea typeface="仿宋_GB2312" pitchFamily="49" charset="-122"/>
                <a:cs typeface="+mn-cs"/>
              </a:rPr>
              <a:t>1</a:t>
            </a:r>
            <a:r>
              <a:rPr kumimoji="1" lang="zh-CN" altLang="en-US" sz="2400" b="1" i="0" u="none" strike="noStrike" kern="1200" cap="none" spc="0" normalizeH="0" baseline="0" noProof="0">
                <a:ln>
                  <a:noFill/>
                </a:ln>
                <a:solidFill>
                  <a:srgbClr val="FF0000"/>
                </a:solidFill>
                <a:effectLst/>
                <a:uLnTx/>
                <a:uFillTx/>
                <a:latin typeface="仿宋_GB2312" pitchFamily="49" charset="-122"/>
                <a:ea typeface="仿宋_GB2312" pitchFamily="49" charset="-122"/>
                <a:cs typeface="+mn-cs"/>
              </a:rPr>
              <a:t>、回路</a:t>
            </a:r>
            <a:r>
              <a:rPr kumimoji="1" lang="en-US" altLang="zh-CN" sz="2400" b="1" i="0" u="none" strike="noStrike" kern="1200" cap="none" spc="0" normalizeH="0" baseline="0" noProof="0">
                <a:ln>
                  <a:noFill/>
                </a:ln>
                <a:solidFill>
                  <a:srgbClr val="FF0000"/>
                </a:solidFill>
                <a:effectLst/>
                <a:uLnTx/>
                <a:uFillTx/>
                <a:latin typeface="仿宋_GB2312" pitchFamily="49" charset="-122"/>
                <a:ea typeface="仿宋_GB2312" pitchFamily="49" charset="-122"/>
                <a:cs typeface="+mn-cs"/>
              </a:rPr>
              <a:t>2</a:t>
            </a:r>
            <a:r>
              <a:rPr kumimoji="1" lang="zh-CN" altLang="en-US" sz="2400" b="1" i="0" u="none" strike="noStrike" kern="1200" cap="none" spc="0" normalizeH="0" baseline="0" noProof="0">
                <a:ln>
                  <a:noFill/>
                </a:ln>
                <a:solidFill>
                  <a:srgbClr val="FF0000"/>
                </a:solidFill>
                <a:effectLst/>
                <a:uLnTx/>
                <a:uFillTx/>
                <a:latin typeface="仿宋_GB2312" pitchFamily="49" charset="-122"/>
                <a:ea typeface="仿宋_GB2312" pitchFamily="49" charset="-122"/>
                <a:cs typeface="+mn-cs"/>
              </a:rPr>
              <a:t>之间的互电阻。</a:t>
            </a:r>
            <a:endParaRPr kumimoji="1" lang="zh-CN" altLang="en-US" sz="2400" b="1" i="0" u="none" strike="noStrike" kern="1200" cap="none" spc="0" normalizeH="0" baseline="0" noProof="0">
              <a:ln>
                <a:noFill/>
              </a:ln>
              <a:solidFill>
                <a:srgbClr val="FF0000"/>
              </a:solidFill>
              <a:effectLst/>
              <a:uLnTx/>
              <a:uFillTx/>
              <a:latin typeface="仿宋_GB2312" pitchFamily="49" charset="-122"/>
              <a:ea typeface="仿宋_GB2312" pitchFamily="49" charset="-122"/>
              <a:cs typeface="+mn-cs"/>
            </a:endParaRPr>
          </a:p>
        </p:txBody>
      </p:sp>
      <p:sp>
        <p:nvSpPr>
          <p:cNvPr id="38921" name="Text Box 9"/>
          <p:cNvSpPr txBox="1">
            <a:spLocks noChangeArrowheads="1"/>
          </p:cNvSpPr>
          <p:nvPr/>
        </p:nvSpPr>
        <p:spPr bwMode="auto">
          <a:xfrm>
            <a:off x="1992313" y="3465513"/>
            <a:ext cx="7489825" cy="9772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20000"/>
              </a:lnSpc>
              <a:spcBef>
                <a:spcPct val="50000"/>
              </a:spcBef>
              <a:spcAft>
                <a:spcPct val="0"/>
              </a:spcAft>
              <a:buClrTx/>
              <a:buSzTx/>
              <a:buFontTx/>
              <a:buNone/>
              <a:defRPr/>
            </a:pPr>
            <a:r>
              <a:rPr kumimoji="1" lang="zh-CN" altLang="en-US" sz="2400" b="1" i="0" u="none" strike="noStrike" kern="1200" cap="none" spc="0" normalizeH="0" baseline="0" noProof="0">
                <a:ln>
                  <a:noFill/>
                </a:ln>
                <a:solidFill>
                  <a:schemeClr val="tx1"/>
                </a:solidFill>
                <a:effectLst/>
                <a:uLnTx/>
                <a:uFillTx/>
                <a:latin typeface="仿宋_GB2312" pitchFamily="49" charset="-122"/>
                <a:ea typeface="仿宋_GB2312" pitchFamily="49" charset="-122"/>
                <a:cs typeface="+mn-cs"/>
              </a:rPr>
              <a:t>当两个回路电流流过相关支路方向相同时，互电阻取正号；否则为负号。</a:t>
            </a:r>
            <a:endParaRPr kumimoji="1" lang="zh-CN" altLang="en-US" sz="2400" b="1" i="0" u="none" strike="noStrike" kern="1200" cap="none" spc="0" normalizeH="0" baseline="0" noProof="0">
              <a:ln>
                <a:noFill/>
              </a:ln>
              <a:solidFill>
                <a:schemeClr val="tx1"/>
              </a:solidFill>
              <a:effectLst/>
              <a:uLnTx/>
              <a:uFillTx/>
              <a:latin typeface="仿宋_GB2312" pitchFamily="49" charset="-122"/>
              <a:ea typeface="仿宋_GB2312" pitchFamily="49" charset="-122"/>
              <a:cs typeface="+mn-cs"/>
            </a:endParaRPr>
          </a:p>
        </p:txBody>
      </p:sp>
      <p:sp>
        <p:nvSpPr>
          <p:cNvPr id="38922" name="Text Box 10"/>
          <p:cNvSpPr txBox="1">
            <a:spLocks noChangeArrowheads="1"/>
          </p:cNvSpPr>
          <p:nvPr/>
        </p:nvSpPr>
        <p:spPr bwMode="auto">
          <a:xfrm>
            <a:off x="2063750" y="4545013"/>
            <a:ext cx="7319963"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defRPr/>
            </a:pPr>
            <a:r>
              <a:rPr kumimoji="1" lang="en-US" altLang="zh-CN" sz="2400" b="1" i="1" u="none" strike="noStrike" kern="1200" cap="none" spc="0" normalizeH="0" baseline="0" noProof="0">
                <a:ln>
                  <a:noFill/>
                </a:ln>
                <a:solidFill>
                  <a:srgbClr val="FF0000"/>
                </a:solidFill>
                <a:effectLst/>
                <a:uLnTx/>
                <a:uFillTx/>
                <a:latin typeface="Times New Roman" panose="02020503050405090304" pitchFamily="18" charset="0"/>
                <a:ea typeface="仿宋_GB2312" pitchFamily="49" charset="-122"/>
                <a:cs typeface="+mn-cs"/>
              </a:rPr>
              <a:t>u</a:t>
            </a:r>
            <a:r>
              <a:rPr kumimoji="1" lang="en-US" altLang="zh-CN" sz="2400" b="1" i="1" u="none" strike="noStrike" kern="1200" cap="none" spc="0" normalizeH="0" baseline="-25000" noProof="0">
                <a:ln>
                  <a:noFill/>
                </a:ln>
                <a:solidFill>
                  <a:srgbClr val="FF0000"/>
                </a:solidFill>
                <a:effectLst/>
                <a:uLnTx/>
                <a:uFillTx/>
                <a:latin typeface="Times New Roman" panose="02020503050405090304" pitchFamily="18" charset="0"/>
                <a:ea typeface="仿宋_GB2312" pitchFamily="49" charset="-122"/>
                <a:cs typeface="+mn-cs"/>
              </a:rPr>
              <a:t>l</a:t>
            </a:r>
            <a:r>
              <a:rPr kumimoji="1" lang="en-US" altLang="zh-CN" sz="2400" b="1" i="0" u="none" strike="noStrike" kern="1200" cap="none" spc="0" normalizeH="0" baseline="-25000" noProof="0">
                <a:ln>
                  <a:noFill/>
                </a:ln>
                <a:solidFill>
                  <a:srgbClr val="FF0000"/>
                </a:solidFill>
                <a:effectLst/>
                <a:uLnTx/>
                <a:uFillTx/>
                <a:latin typeface="Times New Roman" panose="02020503050405090304" pitchFamily="18" charset="0"/>
                <a:ea typeface="仿宋_GB2312" pitchFamily="49" charset="-122"/>
                <a:cs typeface="+mn-cs"/>
              </a:rPr>
              <a:t>1</a:t>
            </a:r>
            <a:r>
              <a:rPr kumimoji="1" lang="en-US" altLang="zh-CN" sz="2400" b="1" i="1" u="none" strike="noStrike" kern="1200" cap="none" spc="0" normalizeH="0" baseline="0" noProof="0">
                <a:ln>
                  <a:noFill/>
                </a:ln>
                <a:solidFill>
                  <a:srgbClr val="FF0000"/>
                </a:solidFill>
                <a:effectLst/>
                <a:uLnTx/>
                <a:uFillTx/>
                <a:latin typeface="Times New Roman" panose="02020503050405090304" pitchFamily="18" charset="0"/>
                <a:ea typeface="仿宋_GB2312" pitchFamily="49" charset="-122"/>
                <a:cs typeface="+mn-cs"/>
              </a:rPr>
              <a:t>= u</a:t>
            </a:r>
            <a:r>
              <a:rPr kumimoji="1" lang="en-US" altLang="zh-CN" sz="2400" b="1" i="0" u="none" strike="noStrike" kern="1200" cap="none" spc="0" normalizeH="0" baseline="-25000" noProof="0">
                <a:ln>
                  <a:noFill/>
                </a:ln>
                <a:solidFill>
                  <a:srgbClr val="FF0000"/>
                </a:solidFill>
                <a:effectLst/>
                <a:uLnTx/>
                <a:uFillTx/>
                <a:latin typeface="Times New Roman" panose="02020503050405090304" pitchFamily="18" charset="0"/>
                <a:ea typeface="仿宋_GB2312" pitchFamily="49" charset="-122"/>
                <a:cs typeface="+mn-cs"/>
              </a:rPr>
              <a:t>S1</a:t>
            </a:r>
            <a:r>
              <a:rPr kumimoji="1" lang="en-US" altLang="zh-CN" sz="2400" b="1" i="0" u="none" strike="noStrike" kern="1200" cap="none" spc="0" normalizeH="0" baseline="0" noProof="0">
                <a:ln>
                  <a:noFill/>
                </a:ln>
                <a:solidFill>
                  <a:srgbClr val="FF0000"/>
                </a:solidFill>
                <a:effectLst/>
                <a:uLnTx/>
                <a:uFillTx/>
                <a:latin typeface="Times New Roman" panose="02020503050405090304" pitchFamily="18" charset="0"/>
                <a:ea typeface="仿宋_GB2312" pitchFamily="49" charset="-122"/>
                <a:cs typeface="+mn-cs"/>
              </a:rPr>
              <a:t>-</a:t>
            </a:r>
            <a:r>
              <a:rPr kumimoji="1" lang="en-US" altLang="zh-CN" sz="2400" b="1" i="1" u="none" strike="noStrike" kern="1200" cap="none" spc="0" normalizeH="0" baseline="0" noProof="0">
                <a:ln>
                  <a:noFill/>
                </a:ln>
                <a:solidFill>
                  <a:srgbClr val="FF0000"/>
                </a:solidFill>
                <a:effectLst/>
                <a:uLnTx/>
                <a:uFillTx/>
                <a:latin typeface="Times New Roman" panose="02020503050405090304" pitchFamily="18" charset="0"/>
                <a:ea typeface="仿宋_GB2312" pitchFamily="49" charset="-122"/>
                <a:cs typeface="+mn-cs"/>
              </a:rPr>
              <a:t>u</a:t>
            </a:r>
            <a:r>
              <a:rPr kumimoji="1" lang="en-US" altLang="zh-CN" sz="2400" b="1" i="0" u="none" strike="noStrike" kern="1200" cap="none" spc="0" normalizeH="0" baseline="-25000" noProof="0">
                <a:ln>
                  <a:noFill/>
                </a:ln>
                <a:solidFill>
                  <a:srgbClr val="FF0000"/>
                </a:solidFill>
                <a:effectLst/>
                <a:uLnTx/>
                <a:uFillTx/>
                <a:latin typeface="Times New Roman" panose="02020503050405090304" pitchFamily="18" charset="0"/>
                <a:ea typeface="仿宋_GB2312" pitchFamily="49" charset="-122"/>
                <a:cs typeface="+mn-cs"/>
              </a:rPr>
              <a:t>S2</a:t>
            </a:r>
            <a:r>
              <a:rPr kumimoji="1" lang="en-US" altLang="zh-CN" sz="2400" b="1" i="0" u="none" strike="noStrike" kern="1200" cap="none" spc="0" normalizeH="0" baseline="-25000" noProof="0">
                <a:ln>
                  <a:noFill/>
                </a:ln>
                <a:solidFill>
                  <a:srgbClr val="FF0000"/>
                </a:solidFill>
                <a:effectLst/>
                <a:uLnTx/>
                <a:uFillTx/>
                <a:latin typeface="仿宋_GB2312" pitchFamily="49" charset="-122"/>
                <a:ea typeface="仿宋_GB2312" pitchFamily="49" charset="-122"/>
                <a:cs typeface="+mn-cs"/>
              </a:rPr>
              <a:t> </a:t>
            </a:r>
            <a:r>
              <a:rPr kumimoji="1" lang="en-US" altLang="zh-CN" sz="2400" b="1" i="0" u="none" strike="noStrike" kern="1200" cap="none" spc="0" normalizeH="0" baseline="0" noProof="0">
                <a:ln>
                  <a:noFill/>
                </a:ln>
                <a:solidFill>
                  <a:srgbClr val="FF0000"/>
                </a:solidFill>
                <a:effectLst/>
                <a:uLnTx/>
                <a:uFillTx/>
                <a:latin typeface="仿宋_GB2312" pitchFamily="49" charset="-122"/>
                <a:ea typeface="仿宋_GB2312" pitchFamily="49" charset="-122"/>
                <a:cs typeface="+mn-cs"/>
              </a:rPr>
              <a:t>  </a:t>
            </a:r>
            <a:r>
              <a:rPr kumimoji="1" lang="zh-CN" altLang="en-US" sz="2400" b="1" i="0" u="none" strike="noStrike" kern="1200" cap="none" spc="0" normalizeH="0" baseline="0" noProof="0">
                <a:ln>
                  <a:noFill/>
                </a:ln>
                <a:solidFill>
                  <a:srgbClr val="FF0000"/>
                </a:solidFill>
                <a:effectLst/>
                <a:uLnTx/>
                <a:uFillTx/>
                <a:latin typeface="仿宋_GB2312" pitchFamily="49" charset="-122"/>
                <a:ea typeface="仿宋_GB2312" pitchFamily="49" charset="-122"/>
                <a:cs typeface="+mn-cs"/>
              </a:rPr>
              <a:t>回路</a:t>
            </a:r>
            <a:r>
              <a:rPr kumimoji="1" lang="en-US" altLang="zh-CN" sz="2400" b="1" i="0" u="none" strike="noStrike" kern="1200" cap="none" spc="0" normalizeH="0" baseline="0" noProof="0">
                <a:ln>
                  <a:noFill/>
                </a:ln>
                <a:solidFill>
                  <a:srgbClr val="FF0000"/>
                </a:solidFill>
                <a:effectLst/>
                <a:uLnTx/>
                <a:uFillTx/>
                <a:latin typeface="仿宋_GB2312" pitchFamily="49" charset="-122"/>
                <a:ea typeface="仿宋_GB2312" pitchFamily="49" charset="-122"/>
                <a:cs typeface="+mn-cs"/>
              </a:rPr>
              <a:t>1</a:t>
            </a:r>
            <a:r>
              <a:rPr kumimoji="1" lang="zh-CN" altLang="en-US" sz="2400" b="1" i="0" u="none" strike="noStrike" kern="1200" cap="none" spc="0" normalizeH="0" baseline="0" noProof="0">
                <a:ln>
                  <a:noFill/>
                </a:ln>
                <a:solidFill>
                  <a:srgbClr val="FF0000"/>
                </a:solidFill>
                <a:effectLst/>
                <a:uLnTx/>
                <a:uFillTx/>
                <a:latin typeface="仿宋_GB2312" pitchFamily="49" charset="-122"/>
                <a:ea typeface="仿宋_GB2312" pitchFamily="49" charset="-122"/>
                <a:cs typeface="+mn-cs"/>
              </a:rPr>
              <a:t>中所有电压源电压的代数和。</a:t>
            </a:r>
            <a:endParaRPr kumimoji="1" lang="zh-CN" altLang="en-US" sz="2400" b="1" i="0" u="none" strike="noStrike" kern="1200" cap="none" spc="0" normalizeH="0" baseline="0" noProof="0">
              <a:ln>
                <a:noFill/>
              </a:ln>
              <a:solidFill>
                <a:srgbClr val="FF0000"/>
              </a:solidFill>
              <a:effectLst/>
              <a:uLnTx/>
              <a:uFillTx/>
              <a:latin typeface="仿宋_GB2312" pitchFamily="49" charset="-122"/>
              <a:ea typeface="仿宋_GB2312" pitchFamily="49" charset="-122"/>
              <a:cs typeface="+mn-cs"/>
            </a:endParaRPr>
          </a:p>
        </p:txBody>
      </p:sp>
      <p:sp>
        <p:nvSpPr>
          <p:cNvPr id="38923" name="Text Box 11"/>
          <p:cNvSpPr txBox="1">
            <a:spLocks noChangeArrowheads="1"/>
          </p:cNvSpPr>
          <p:nvPr/>
        </p:nvSpPr>
        <p:spPr bwMode="auto">
          <a:xfrm>
            <a:off x="2063750" y="4976813"/>
            <a:ext cx="7345363"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defRPr/>
            </a:pPr>
            <a:r>
              <a:rPr kumimoji="1" lang="en-US" altLang="zh-CN" sz="2400" b="1" i="1" u="none" strike="noStrike" kern="1200" cap="none" spc="0" normalizeH="0" baseline="0" noProof="0">
                <a:ln>
                  <a:noFill/>
                </a:ln>
                <a:solidFill>
                  <a:srgbClr val="FF0000"/>
                </a:solidFill>
                <a:effectLst/>
                <a:uLnTx/>
                <a:uFillTx/>
                <a:latin typeface="Times New Roman" panose="02020503050405090304" pitchFamily="18" charset="0"/>
                <a:ea typeface="仿宋_GB2312" pitchFamily="49" charset="-122"/>
                <a:cs typeface="+mn-cs"/>
              </a:rPr>
              <a:t>u</a:t>
            </a:r>
            <a:r>
              <a:rPr kumimoji="1" lang="en-US" altLang="zh-CN" sz="2400" b="1" i="1" u="none" strike="noStrike" kern="1200" cap="none" spc="0" normalizeH="0" baseline="-25000" noProof="0">
                <a:ln>
                  <a:noFill/>
                </a:ln>
                <a:solidFill>
                  <a:srgbClr val="FF0000"/>
                </a:solidFill>
                <a:effectLst/>
                <a:uLnTx/>
                <a:uFillTx/>
                <a:latin typeface="Times New Roman" panose="02020503050405090304" pitchFamily="18" charset="0"/>
                <a:ea typeface="仿宋_GB2312" pitchFamily="49" charset="-122"/>
                <a:cs typeface="+mn-cs"/>
              </a:rPr>
              <a:t>l</a:t>
            </a:r>
            <a:r>
              <a:rPr kumimoji="1" lang="en-US" altLang="zh-CN" sz="2400" b="1" i="0" u="none" strike="noStrike" kern="1200" cap="none" spc="0" normalizeH="0" baseline="-25000" noProof="0">
                <a:ln>
                  <a:noFill/>
                </a:ln>
                <a:solidFill>
                  <a:srgbClr val="FF0000"/>
                </a:solidFill>
                <a:effectLst/>
                <a:uLnTx/>
                <a:uFillTx/>
                <a:latin typeface="Times New Roman" panose="02020503050405090304" pitchFamily="18" charset="0"/>
                <a:ea typeface="仿宋_GB2312" pitchFamily="49" charset="-122"/>
                <a:cs typeface="+mn-cs"/>
              </a:rPr>
              <a:t>2</a:t>
            </a:r>
            <a:r>
              <a:rPr kumimoji="1" lang="en-US" altLang="zh-CN" sz="2400" b="1" i="1" u="none" strike="noStrike" kern="1200" cap="none" spc="0" normalizeH="0" baseline="0" noProof="0">
                <a:ln>
                  <a:noFill/>
                </a:ln>
                <a:solidFill>
                  <a:srgbClr val="FF0000"/>
                </a:solidFill>
                <a:effectLst/>
                <a:uLnTx/>
                <a:uFillTx/>
                <a:latin typeface="Times New Roman" panose="02020503050405090304" pitchFamily="18" charset="0"/>
                <a:ea typeface="仿宋_GB2312" pitchFamily="49" charset="-122"/>
                <a:cs typeface="+mn-cs"/>
              </a:rPr>
              <a:t>= u</a:t>
            </a:r>
            <a:r>
              <a:rPr kumimoji="1" lang="en-US" altLang="zh-CN" sz="2400" b="1" i="0" u="none" strike="noStrike" kern="1200" cap="none" spc="0" normalizeH="0" baseline="-25000" noProof="0">
                <a:ln>
                  <a:noFill/>
                </a:ln>
                <a:solidFill>
                  <a:srgbClr val="FF0000"/>
                </a:solidFill>
                <a:effectLst/>
                <a:uLnTx/>
                <a:uFillTx/>
                <a:latin typeface="Times New Roman" panose="02020503050405090304" pitchFamily="18" charset="0"/>
                <a:ea typeface="仿宋_GB2312" pitchFamily="49" charset="-122"/>
                <a:cs typeface="+mn-cs"/>
              </a:rPr>
              <a:t>S2</a:t>
            </a:r>
            <a:r>
              <a:rPr kumimoji="1" lang="en-US" altLang="zh-CN" sz="2400" b="1" i="0" u="none" strike="noStrike" kern="1200" cap="none" spc="0" normalizeH="0" baseline="-25000" noProof="0">
                <a:ln>
                  <a:noFill/>
                </a:ln>
                <a:solidFill>
                  <a:srgbClr val="FF0000"/>
                </a:solidFill>
                <a:effectLst/>
                <a:uLnTx/>
                <a:uFillTx/>
                <a:latin typeface="仿宋_GB2312" pitchFamily="49" charset="-122"/>
                <a:ea typeface="仿宋_GB2312" pitchFamily="49" charset="-122"/>
                <a:cs typeface="+mn-cs"/>
              </a:rPr>
              <a:t>       </a:t>
            </a:r>
            <a:r>
              <a:rPr kumimoji="1" lang="en-US" altLang="zh-CN" sz="2400" b="1" i="0" u="none" strike="noStrike" kern="1200" cap="none" spc="0" normalizeH="0" baseline="0" noProof="0">
                <a:ln>
                  <a:noFill/>
                </a:ln>
                <a:solidFill>
                  <a:srgbClr val="FF0000"/>
                </a:solidFill>
                <a:effectLst/>
                <a:uLnTx/>
                <a:uFillTx/>
                <a:latin typeface="仿宋_GB2312" pitchFamily="49" charset="-122"/>
                <a:ea typeface="仿宋_GB2312" pitchFamily="49" charset="-122"/>
                <a:cs typeface="+mn-cs"/>
              </a:rPr>
              <a:t> </a:t>
            </a:r>
            <a:r>
              <a:rPr kumimoji="1" lang="zh-CN" altLang="en-US" sz="2400" b="1" i="0" u="none" strike="noStrike" kern="1200" cap="none" spc="0" normalizeH="0" baseline="0" noProof="0">
                <a:ln>
                  <a:noFill/>
                </a:ln>
                <a:solidFill>
                  <a:srgbClr val="FF0000"/>
                </a:solidFill>
                <a:effectLst/>
                <a:uLnTx/>
                <a:uFillTx/>
                <a:latin typeface="仿宋_GB2312" pitchFamily="49" charset="-122"/>
                <a:ea typeface="仿宋_GB2312" pitchFamily="49" charset="-122"/>
                <a:cs typeface="+mn-cs"/>
              </a:rPr>
              <a:t>回路</a:t>
            </a:r>
            <a:r>
              <a:rPr kumimoji="1" lang="en-US" altLang="zh-CN" sz="2400" b="1" i="0" u="none" strike="noStrike" kern="1200" cap="none" spc="0" normalizeH="0" baseline="0" noProof="0">
                <a:ln>
                  <a:noFill/>
                </a:ln>
                <a:solidFill>
                  <a:srgbClr val="FF0000"/>
                </a:solidFill>
                <a:effectLst/>
                <a:uLnTx/>
                <a:uFillTx/>
                <a:latin typeface="仿宋_GB2312" pitchFamily="49" charset="-122"/>
                <a:ea typeface="仿宋_GB2312" pitchFamily="49" charset="-122"/>
                <a:cs typeface="+mn-cs"/>
              </a:rPr>
              <a:t>2</a:t>
            </a:r>
            <a:r>
              <a:rPr kumimoji="1" lang="zh-CN" altLang="en-US" sz="2400" b="1" i="0" u="none" strike="noStrike" kern="1200" cap="none" spc="0" normalizeH="0" baseline="0" noProof="0">
                <a:ln>
                  <a:noFill/>
                </a:ln>
                <a:solidFill>
                  <a:srgbClr val="FF0000"/>
                </a:solidFill>
                <a:effectLst/>
                <a:uLnTx/>
                <a:uFillTx/>
                <a:latin typeface="仿宋_GB2312" pitchFamily="49" charset="-122"/>
                <a:ea typeface="仿宋_GB2312" pitchFamily="49" charset="-122"/>
                <a:cs typeface="+mn-cs"/>
              </a:rPr>
              <a:t>中所有电压源电压的代数和。</a:t>
            </a:r>
            <a:endParaRPr kumimoji="1" lang="zh-CN" altLang="en-US" sz="2400" b="1" i="0" u="none" strike="noStrike" kern="1200" cap="none" spc="0" normalizeH="0" baseline="0" noProof="0">
              <a:ln>
                <a:noFill/>
              </a:ln>
              <a:solidFill>
                <a:srgbClr val="FF0000"/>
              </a:solidFill>
              <a:effectLst/>
              <a:uLnTx/>
              <a:uFillTx/>
              <a:latin typeface="仿宋_GB2312" pitchFamily="49" charset="-122"/>
              <a:ea typeface="仿宋_GB2312" pitchFamily="49" charset="-122"/>
              <a:cs typeface="+mn-cs"/>
            </a:endParaRPr>
          </a:p>
        </p:txBody>
      </p:sp>
      <p:sp>
        <p:nvSpPr>
          <p:cNvPr id="38924" name="Text Box 12"/>
          <p:cNvSpPr txBox="1">
            <a:spLocks noChangeArrowheads="1"/>
          </p:cNvSpPr>
          <p:nvPr/>
        </p:nvSpPr>
        <p:spPr bwMode="auto">
          <a:xfrm>
            <a:off x="2609850" y="5268913"/>
            <a:ext cx="6610350" cy="460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defRPr/>
            </a:pPr>
            <a:endParaRPr kumimoji="1" lang="zh-CN" altLang="zh-CN" sz="2400" b="1" i="0" u="none" strike="noStrike" kern="1200" cap="none" spc="0" normalizeH="0" baseline="0" noProof="0">
              <a:ln>
                <a:noFill/>
              </a:ln>
              <a:solidFill>
                <a:srgbClr val="FFFF00"/>
              </a:solidFill>
              <a:effectLst/>
              <a:uLnTx/>
              <a:uFillTx/>
              <a:latin typeface="仿宋_GB2312" pitchFamily="49" charset="-122"/>
              <a:ea typeface="仿宋_GB2312" pitchFamily="49" charset="-122"/>
              <a:cs typeface="+mn-cs"/>
            </a:endParaRPr>
          </a:p>
        </p:txBody>
      </p:sp>
      <p:sp>
        <p:nvSpPr>
          <p:cNvPr id="38925" name="Text Box 13"/>
          <p:cNvSpPr txBox="1">
            <a:spLocks noChangeArrowheads="1"/>
          </p:cNvSpPr>
          <p:nvPr/>
        </p:nvSpPr>
        <p:spPr bwMode="auto">
          <a:xfrm>
            <a:off x="1992313" y="5553075"/>
            <a:ext cx="7561262" cy="9772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90204" pitchFamily="34" charset="0"/>
                <a:ea typeface="宋体" pitchFamily="2" charset="-122"/>
              </a:defRPr>
            </a:lvl1pPr>
            <a:lvl2pPr marL="952500">
              <a:defRPr>
                <a:solidFill>
                  <a:schemeClr val="tx1"/>
                </a:solidFill>
                <a:latin typeface="Arial" panose="020B0604020202090204" pitchFamily="34" charset="0"/>
                <a:ea typeface="宋体" pitchFamily="2" charset="-122"/>
              </a:defRPr>
            </a:lvl2pPr>
            <a:lvl3pPr marL="1143000">
              <a:defRPr>
                <a:solidFill>
                  <a:schemeClr val="tx1"/>
                </a:solidFill>
                <a:latin typeface="Arial" panose="020B0604020202090204" pitchFamily="34" charset="0"/>
                <a:ea typeface="宋体" pitchFamily="2" charset="-122"/>
              </a:defRPr>
            </a:lvl3pPr>
            <a:lvl4pPr>
              <a:defRPr>
                <a:solidFill>
                  <a:schemeClr val="tx1"/>
                </a:solidFill>
                <a:latin typeface="Arial" panose="020B0604020202090204" pitchFamily="34" charset="0"/>
                <a:ea typeface="宋体" pitchFamily="2" charset="-122"/>
              </a:defRPr>
            </a:lvl4pPr>
            <a:lvl5pPr>
              <a:defRPr>
                <a:solidFill>
                  <a:schemeClr val="tx1"/>
                </a:solidFill>
                <a:latin typeface="Arial" panose="020B0604020202090204" pitchFamily="34" charset="0"/>
                <a:ea typeface="宋体" pitchFamily="2" charset="-122"/>
              </a:defRPr>
            </a:lvl5pPr>
            <a:lvl6pPr fontAlgn="base">
              <a:spcBef>
                <a:spcPct val="0"/>
              </a:spcBef>
              <a:spcAft>
                <a:spcPct val="0"/>
              </a:spcAft>
              <a:defRPr>
                <a:solidFill>
                  <a:schemeClr val="tx1"/>
                </a:solidFill>
                <a:latin typeface="Arial" panose="020B0604020202090204" pitchFamily="34" charset="0"/>
                <a:ea typeface="宋体" pitchFamily="2" charset="-122"/>
              </a:defRPr>
            </a:lvl6pPr>
            <a:lvl7pPr fontAlgn="base">
              <a:spcBef>
                <a:spcPct val="0"/>
              </a:spcBef>
              <a:spcAft>
                <a:spcPct val="0"/>
              </a:spcAft>
              <a:defRPr>
                <a:solidFill>
                  <a:schemeClr val="tx1"/>
                </a:solidFill>
                <a:latin typeface="Arial" panose="020B0604020202090204" pitchFamily="34" charset="0"/>
                <a:ea typeface="宋体" pitchFamily="2" charset="-122"/>
              </a:defRPr>
            </a:lvl7pPr>
            <a:lvl8pPr fontAlgn="base">
              <a:spcBef>
                <a:spcPct val="0"/>
              </a:spcBef>
              <a:spcAft>
                <a:spcPct val="0"/>
              </a:spcAft>
              <a:defRPr>
                <a:solidFill>
                  <a:schemeClr val="tx1"/>
                </a:solidFill>
                <a:latin typeface="Arial" panose="020B0604020202090204" pitchFamily="34" charset="0"/>
                <a:ea typeface="宋体" pitchFamily="2" charset="-122"/>
              </a:defRPr>
            </a:lvl8pPr>
            <a:lvl9pPr fontAlgn="base">
              <a:spcBef>
                <a:spcPct val="0"/>
              </a:spcBef>
              <a:spcAft>
                <a:spcPct val="0"/>
              </a:spcAft>
              <a:defRPr>
                <a:solidFill>
                  <a:schemeClr val="tx1"/>
                </a:solidFill>
                <a:latin typeface="Arial" panose="020B0604020202090204" pitchFamily="34" charset="0"/>
                <a:ea typeface="宋体" pitchFamily="2" charset="-122"/>
              </a:defRPr>
            </a:lvl9pPr>
          </a:lstStyle>
          <a:p>
            <a:pPr marL="0" marR="0" lvl="0" indent="0" algn="just" defTabSz="914400" rtl="0" eaLnBrk="1" fontAlgn="base" latinLnBrk="0" hangingPunct="1">
              <a:lnSpc>
                <a:spcPct val="120000"/>
              </a:lnSpc>
              <a:spcBef>
                <a:spcPct val="50000"/>
              </a:spcBef>
              <a:spcAft>
                <a:spcPct val="0"/>
              </a:spcAft>
              <a:buClrTx/>
              <a:buSzTx/>
              <a:buFontTx/>
              <a:buNone/>
              <a:defRPr/>
            </a:pPr>
            <a:r>
              <a:rPr kumimoji="1" lang="zh-CN" altLang="en-US" sz="2400" b="1" i="0" u="none" strike="noStrike" kern="1200" cap="none" spc="0" normalizeH="0" baseline="0" noProof="0">
                <a:ln>
                  <a:noFill/>
                </a:ln>
                <a:solidFill>
                  <a:schemeClr val="tx1"/>
                </a:solidFill>
                <a:effectLst/>
                <a:uLnTx/>
                <a:uFillTx/>
                <a:latin typeface="仿宋_GB2312" pitchFamily="49" charset="-122"/>
                <a:ea typeface="仿宋_GB2312" pitchFamily="49" charset="-122"/>
                <a:cs typeface="+mn-cs"/>
              </a:rPr>
              <a:t>当电压源电压方向与该回路方向一致时，取负号；反之取正号。</a:t>
            </a:r>
            <a:endParaRPr kumimoji="1" lang="zh-CN" altLang="en-US" sz="2400" b="1" i="0" u="none" strike="noStrike" kern="1200" cap="none" spc="0" normalizeH="0" baseline="0" noProof="0">
              <a:ln>
                <a:noFill/>
              </a:ln>
              <a:solidFill>
                <a:schemeClr val="tx1"/>
              </a:solidFill>
              <a:effectLst/>
              <a:uLnTx/>
              <a:uFillTx/>
              <a:latin typeface="仿宋_GB2312" pitchFamily="49" charset="-122"/>
              <a:ea typeface="仿宋_GB2312" pitchFamily="49" charset="-122"/>
              <a:cs typeface="+mn-cs"/>
            </a:endParaRPr>
          </a:p>
        </p:txBody>
      </p:sp>
      <p:sp>
        <p:nvSpPr>
          <p:cNvPr id="3" name="灯片编号占位符 2"/>
          <p:cNvSpPr>
            <a:spLocks noGrp="1"/>
          </p:cNvSpPr>
          <p:nvPr>
            <p:ph type="sldNum" sz="quarter" idx="12"/>
            <p:custDataLst>
              <p:tags r:id="rId1"/>
            </p:custDataLst>
          </p:nvPr>
        </p:nvSpPr>
        <p:spPr/>
        <p:txBody>
          <a:bodyPr/>
          <a:lstStyle/>
          <a:p>
            <a:fld id="{6D22F896-40B5-4ADD-8801-0D06FADFA095}" type="slidenum">
              <a:rPr lang="en-US" dirty="0"/>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nodeType="afterEffect">
                                  <p:stCondLst>
                                    <p:cond delay="0"/>
                                  </p:stCondLst>
                                  <p:childTnLst>
                                    <p:set>
                                      <p:cBhvr>
                                        <p:cTn id="6" dur="1" fill="hold">
                                          <p:stCondLst>
                                            <p:cond delay="0"/>
                                          </p:stCondLst>
                                        </p:cTn>
                                        <p:tgtEl>
                                          <p:spTgt spid="38917"/>
                                        </p:tgtEl>
                                        <p:attrNameLst>
                                          <p:attrName>style.visibility</p:attrName>
                                        </p:attrNameLst>
                                      </p:cBhvr>
                                      <p:to>
                                        <p:strVal val="visible"/>
                                      </p:to>
                                    </p:set>
                                    <p:anim calcmode="lin" valueType="num">
                                      <p:cBhvr additive="base">
                                        <p:cTn id="7" dur="500" fill="hold"/>
                                        <p:tgtEl>
                                          <p:spTgt spid="38917"/>
                                        </p:tgtEl>
                                        <p:attrNameLst>
                                          <p:attrName>ppt_x</p:attrName>
                                        </p:attrNameLst>
                                      </p:cBhvr>
                                      <p:tavLst>
                                        <p:tav tm="0">
                                          <p:val>
                                            <p:strVal val="0-#ppt_w/2"/>
                                          </p:val>
                                        </p:tav>
                                        <p:tav tm="100000">
                                          <p:val>
                                            <p:strVal val="#ppt_x"/>
                                          </p:val>
                                        </p:tav>
                                      </p:tavLst>
                                    </p:anim>
                                    <p:anim calcmode="lin" valueType="num">
                                      <p:cBhvr additive="base">
                                        <p:cTn id="8" dur="500" fill="hold"/>
                                        <p:tgtEl>
                                          <p:spTgt spid="38917"/>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7" presetClass="entr" presetSubtype="10" fill="hold" nodeType="clickEffect">
                                  <p:stCondLst>
                                    <p:cond delay="0"/>
                                  </p:stCondLst>
                                  <p:iterate type="wd">
                                    <p:tmPct val="100000"/>
                                  </p:iterate>
                                  <p:childTnLst>
                                    <p:set>
                                      <p:cBhvr>
                                        <p:cTn id="12" dur="1" fill="hold">
                                          <p:stCondLst>
                                            <p:cond delay="0"/>
                                          </p:stCondLst>
                                        </p:cTn>
                                        <p:tgtEl>
                                          <p:spTgt spid="38916"/>
                                        </p:tgtEl>
                                        <p:attrNameLst>
                                          <p:attrName>style.visibility</p:attrName>
                                        </p:attrNameLst>
                                      </p:cBhvr>
                                      <p:to>
                                        <p:strVal val="visible"/>
                                      </p:to>
                                    </p:set>
                                    <p:anim calcmode="lin" valueType="num">
                                      <p:cBhvr>
                                        <p:cTn id="13" dur="300" fill="hold"/>
                                        <p:tgtEl>
                                          <p:spTgt spid="38916"/>
                                        </p:tgtEl>
                                        <p:attrNameLst>
                                          <p:attrName>ppt_w</p:attrName>
                                        </p:attrNameLst>
                                      </p:cBhvr>
                                      <p:tavLst>
                                        <p:tav tm="0">
                                          <p:val>
                                            <p:fltVal val="0"/>
                                          </p:val>
                                        </p:tav>
                                        <p:tav tm="100000">
                                          <p:val>
                                            <p:strVal val="#ppt_w"/>
                                          </p:val>
                                        </p:tav>
                                      </p:tavLst>
                                    </p:anim>
                                    <p:anim calcmode="lin" valueType="num">
                                      <p:cBhvr>
                                        <p:cTn id="14" dur="300" fill="hold"/>
                                        <p:tgtEl>
                                          <p:spTgt spid="38916"/>
                                        </p:tgtEl>
                                        <p:attrNameLst>
                                          <p:attrName>ppt_h</p:attrName>
                                        </p:attrNameLst>
                                      </p:cBhvr>
                                      <p:tavLst>
                                        <p:tav tm="0">
                                          <p:val>
                                            <p:strVal val="#ppt_h"/>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nodeType="clickEffect">
                                  <p:stCondLst>
                                    <p:cond delay="0"/>
                                  </p:stCondLst>
                                  <p:childTnLst>
                                    <p:set>
                                      <p:cBhvr>
                                        <p:cTn id="18" dur="1" fill="hold">
                                          <p:stCondLst>
                                            <p:cond delay="0"/>
                                          </p:stCondLst>
                                        </p:cTn>
                                        <p:tgtEl>
                                          <p:spTgt spid="38918"/>
                                        </p:tgtEl>
                                        <p:attrNameLst>
                                          <p:attrName>style.visibility</p:attrName>
                                        </p:attrNameLst>
                                      </p:cBhvr>
                                      <p:to>
                                        <p:strVal val="visible"/>
                                      </p:to>
                                    </p:set>
                                    <p:animEffect transition="in" filter="wipe(left)">
                                      <p:cBhvr>
                                        <p:cTn id="19" dur="2000"/>
                                        <p:tgtEl>
                                          <p:spTgt spid="38918"/>
                                        </p:tgtEl>
                                      </p:cBhvr>
                                    </p:animEffect>
                                  </p:childTnLst>
                                </p:cTn>
                              </p:par>
                            </p:childTnLst>
                          </p:cTn>
                        </p:par>
                        <p:par>
                          <p:cTn id="20" fill="hold">
                            <p:stCondLst>
                              <p:cond delay="2000"/>
                            </p:stCondLst>
                            <p:childTnLst>
                              <p:par>
                                <p:cTn id="21" presetID="55" presetClass="entr" presetSubtype="0" fill="hold" nodeType="afterEffect">
                                  <p:stCondLst>
                                    <p:cond delay="0"/>
                                  </p:stCondLst>
                                  <p:childTnLst>
                                    <p:set>
                                      <p:cBhvr>
                                        <p:cTn id="22" dur="1" fill="hold">
                                          <p:stCondLst>
                                            <p:cond delay="0"/>
                                          </p:stCondLst>
                                        </p:cTn>
                                        <p:tgtEl>
                                          <p:spTgt spid="38919"/>
                                        </p:tgtEl>
                                        <p:attrNameLst>
                                          <p:attrName>style.visibility</p:attrName>
                                        </p:attrNameLst>
                                      </p:cBhvr>
                                      <p:to>
                                        <p:strVal val="visible"/>
                                      </p:to>
                                    </p:set>
                                    <p:anim calcmode="lin" valueType="num">
                                      <p:cBhvr>
                                        <p:cTn id="23" dur="1000" fill="hold"/>
                                        <p:tgtEl>
                                          <p:spTgt spid="38919"/>
                                        </p:tgtEl>
                                        <p:attrNameLst>
                                          <p:attrName>ppt_w</p:attrName>
                                        </p:attrNameLst>
                                      </p:cBhvr>
                                      <p:tavLst>
                                        <p:tav tm="0">
                                          <p:val>
                                            <p:strVal val="#ppt_w*0.70"/>
                                          </p:val>
                                        </p:tav>
                                        <p:tav tm="100000">
                                          <p:val>
                                            <p:strVal val="#ppt_w"/>
                                          </p:val>
                                        </p:tav>
                                      </p:tavLst>
                                    </p:anim>
                                    <p:anim calcmode="lin" valueType="num">
                                      <p:cBhvr>
                                        <p:cTn id="24" dur="1000" fill="hold"/>
                                        <p:tgtEl>
                                          <p:spTgt spid="38919"/>
                                        </p:tgtEl>
                                        <p:attrNameLst>
                                          <p:attrName>ppt_h</p:attrName>
                                        </p:attrNameLst>
                                      </p:cBhvr>
                                      <p:tavLst>
                                        <p:tav tm="0">
                                          <p:val>
                                            <p:strVal val="#ppt_h"/>
                                          </p:val>
                                        </p:tav>
                                        <p:tav tm="100000">
                                          <p:val>
                                            <p:strVal val="#ppt_h"/>
                                          </p:val>
                                        </p:tav>
                                      </p:tavLst>
                                    </p:anim>
                                    <p:animEffect transition="in" filter="fade">
                                      <p:cBhvr>
                                        <p:cTn id="25" dur="1000"/>
                                        <p:tgtEl>
                                          <p:spTgt spid="38919"/>
                                        </p:tgtEl>
                                      </p:cBhvr>
                                    </p:animEffect>
                                  </p:childTnLst>
                                </p:cTn>
                              </p:par>
                            </p:childTnLst>
                          </p:cTn>
                        </p:par>
                      </p:childTnLst>
                    </p:cTn>
                  </p:par>
                  <p:par>
                    <p:cTn id="26" fill="hold">
                      <p:stCondLst>
                        <p:cond delay="indefinite"/>
                      </p:stCondLst>
                      <p:childTnLst>
                        <p:par>
                          <p:cTn id="27" fill="hold">
                            <p:stCondLst>
                              <p:cond delay="0"/>
                            </p:stCondLst>
                            <p:childTnLst>
                              <p:par>
                                <p:cTn id="28" presetID="17" presetClass="entr" presetSubtype="10" fill="hold" nodeType="clickEffect">
                                  <p:stCondLst>
                                    <p:cond delay="0"/>
                                  </p:stCondLst>
                                  <p:iterate type="lt">
                                    <p:tmPct val="100000"/>
                                  </p:iterate>
                                  <p:childTnLst>
                                    <p:set>
                                      <p:cBhvr>
                                        <p:cTn id="29" dur="1" fill="hold">
                                          <p:stCondLst>
                                            <p:cond delay="0"/>
                                          </p:stCondLst>
                                        </p:cTn>
                                        <p:tgtEl>
                                          <p:spTgt spid="38920"/>
                                        </p:tgtEl>
                                        <p:attrNameLst>
                                          <p:attrName>style.visibility</p:attrName>
                                        </p:attrNameLst>
                                      </p:cBhvr>
                                      <p:to>
                                        <p:strVal val="visible"/>
                                      </p:to>
                                    </p:set>
                                    <p:anim calcmode="lin" valueType="num">
                                      <p:cBhvr>
                                        <p:cTn id="30" dur="100" fill="hold"/>
                                        <p:tgtEl>
                                          <p:spTgt spid="38920"/>
                                        </p:tgtEl>
                                        <p:attrNameLst>
                                          <p:attrName>ppt_w</p:attrName>
                                        </p:attrNameLst>
                                      </p:cBhvr>
                                      <p:tavLst>
                                        <p:tav tm="0">
                                          <p:val>
                                            <p:fltVal val="0"/>
                                          </p:val>
                                        </p:tav>
                                        <p:tav tm="100000">
                                          <p:val>
                                            <p:strVal val="#ppt_w"/>
                                          </p:val>
                                        </p:tav>
                                      </p:tavLst>
                                    </p:anim>
                                    <p:anim calcmode="lin" valueType="num">
                                      <p:cBhvr>
                                        <p:cTn id="31" dur="100" fill="hold"/>
                                        <p:tgtEl>
                                          <p:spTgt spid="38920"/>
                                        </p:tgtEl>
                                        <p:attrNameLst>
                                          <p:attrName>ppt_h</p:attrName>
                                        </p:attrNameLst>
                                      </p:cBhvr>
                                      <p:tavLst>
                                        <p:tav tm="0">
                                          <p:val>
                                            <p:strVal val="#ppt_h"/>
                                          </p:val>
                                        </p:tav>
                                        <p:tav tm="100000">
                                          <p:val>
                                            <p:strVal val="#ppt_h"/>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2" fill="hold" nodeType="clickEffect">
                                  <p:stCondLst>
                                    <p:cond delay="0"/>
                                  </p:stCondLst>
                                  <p:childTnLst>
                                    <p:set>
                                      <p:cBhvr>
                                        <p:cTn id="35" dur="1" fill="hold">
                                          <p:stCondLst>
                                            <p:cond delay="0"/>
                                          </p:stCondLst>
                                        </p:cTn>
                                        <p:tgtEl>
                                          <p:spTgt spid="38921"/>
                                        </p:tgtEl>
                                        <p:attrNameLst>
                                          <p:attrName>style.visibility</p:attrName>
                                        </p:attrNameLst>
                                      </p:cBhvr>
                                      <p:to>
                                        <p:strVal val="visible"/>
                                      </p:to>
                                    </p:set>
                                    <p:anim calcmode="lin" valueType="num">
                                      <p:cBhvr additive="base">
                                        <p:cTn id="36" dur="500" fill="hold"/>
                                        <p:tgtEl>
                                          <p:spTgt spid="38921"/>
                                        </p:tgtEl>
                                        <p:attrNameLst>
                                          <p:attrName>ppt_x</p:attrName>
                                        </p:attrNameLst>
                                      </p:cBhvr>
                                      <p:tavLst>
                                        <p:tav tm="0">
                                          <p:val>
                                            <p:strVal val="1+#ppt_w/2"/>
                                          </p:val>
                                        </p:tav>
                                        <p:tav tm="100000">
                                          <p:val>
                                            <p:strVal val="#ppt_x"/>
                                          </p:val>
                                        </p:tav>
                                      </p:tavLst>
                                    </p:anim>
                                    <p:anim calcmode="lin" valueType="num">
                                      <p:cBhvr additive="base">
                                        <p:cTn id="37" dur="500" fill="hold"/>
                                        <p:tgtEl>
                                          <p:spTgt spid="38921"/>
                                        </p:tgtEl>
                                        <p:attrNameLst>
                                          <p:attrName>ppt_y</p:attrName>
                                        </p:attrNameLst>
                                      </p:cBhvr>
                                      <p:tavLst>
                                        <p:tav tm="0">
                                          <p:val>
                                            <p:strVal val="#ppt_y"/>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17" presetClass="entr" presetSubtype="10" fill="hold" nodeType="clickEffect">
                                  <p:stCondLst>
                                    <p:cond delay="0"/>
                                  </p:stCondLst>
                                  <p:iterate type="wd">
                                    <p:tmPct val="100000"/>
                                  </p:iterate>
                                  <p:childTnLst>
                                    <p:set>
                                      <p:cBhvr>
                                        <p:cTn id="41" dur="1" fill="hold">
                                          <p:stCondLst>
                                            <p:cond delay="0"/>
                                          </p:stCondLst>
                                        </p:cTn>
                                        <p:tgtEl>
                                          <p:spTgt spid="38922"/>
                                        </p:tgtEl>
                                        <p:attrNameLst>
                                          <p:attrName>style.visibility</p:attrName>
                                        </p:attrNameLst>
                                      </p:cBhvr>
                                      <p:to>
                                        <p:strVal val="visible"/>
                                      </p:to>
                                    </p:set>
                                    <p:anim calcmode="lin" valueType="num">
                                      <p:cBhvr>
                                        <p:cTn id="42" dur="300" fill="hold"/>
                                        <p:tgtEl>
                                          <p:spTgt spid="38922"/>
                                        </p:tgtEl>
                                        <p:attrNameLst>
                                          <p:attrName>ppt_w</p:attrName>
                                        </p:attrNameLst>
                                      </p:cBhvr>
                                      <p:tavLst>
                                        <p:tav tm="0">
                                          <p:val>
                                            <p:fltVal val="0"/>
                                          </p:val>
                                        </p:tav>
                                        <p:tav tm="100000">
                                          <p:val>
                                            <p:strVal val="#ppt_w"/>
                                          </p:val>
                                        </p:tav>
                                      </p:tavLst>
                                    </p:anim>
                                    <p:anim calcmode="lin" valueType="num">
                                      <p:cBhvr>
                                        <p:cTn id="43" dur="300" fill="hold"/>
                                        <p:tgtEl>
                                          <p:spTgt spid="38922"/>
                                        </p:tgtEl>
                                        <p:attrNameLst>
                                          <p:attrName>ppt_h</p:attrName>
                                        </p:attrNameLst>
                                      </p:cBhvr>
                                      <p:tavLst>
                                        <p:tav tm="0">
                                          <p:val>
                                            <p:strVal val="#ppt_h"/>
                                          </p:val>
                                        </p:tav>
                                        <p:tav tm="100000">
                                          <p:val>
                                            <p:strVal val="#ppt_h"/>
                                          </p:val>
                                        </p:tav>
                                      </p:tavLst>
                                    </p:anim>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nodeType="clickEffect">
                                  <p:stCondLst>
                                    <p:cond delay="0"/>
                                  </p:stCondLst>
                                  <p:childTnLst>
                                    <p:set>
                                      <p:cBhvr>
                                        <p:cTn id="47" dur="1" fill="hold">
                                          <p:stCondLst>
                                            <p:cond delay="0"/>
                                          </p:stCondLst>
                                        </p:cTn>
                                        <p:tgtEl>
                                          <p:spTgt spid="38923"/>
                                        </p:tgtEl>
                                        <p:attrNameLst>
                                          <p:attrName>style.visibility</p:attrName>
                                        </p:attrNameLst>
                                      </p:cBhvr>
                                      <p:to>
                                        <p:strVal val="visible"/>
                                      </p:to>
                                    </p:set>
                                    <p:animEffect transition="in" filter="wipe(left)">
                                      <p:cBhvr>
                                        <p:cTn id="48" dur="2000"/>
                                        <p:tgtEl>
                                          <p:spTgt spid="38923"/>
                                        </p:tgtEl>
                                      </p:cBhvr>
                                    </p:animEffect>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nodeType="clickEffect">
                                  <p:stCondLst>
                                    <p:cond delay="0"/>
                                  </p:stCondLst>
                                  <p:childTnLst>
                                    <p:set>
                                      <p:cBhvr>
                                        <p:cTn id="52" dur="1" fill="hold">
                                          <p:stCondLst>
                                            <p:cond delay="0"/>
                                          </p:stCondLst>
                                        </p:cTn>
                                        <p:tgtEl>
                                          <p:spTgt spid="38925"/>
                                        </p:tgtEl>
                                        <p:attrNameLst>
                                          <p:attrName>style.visibility</p:attrName>
                                        </p:attrNameLst>
                                      </p:cBhvr>
                                      <p:to>
                                        <p:strVal val="visible"/>
                                      </p:to>
                                    </p:set>
                                    <p:anim calcmode="lin" valueType="num">
                                      <p:cBhvr additive="base">
                                        <p:cTn id="53" dur="500" fill="hold"/>
                                        <p:tgtEl>
                                          <p:spTgt spid="38925"/>
                                        </p:tgtEl>
                                        <p:attrNameLst>
                                          <p:attrName>ppt_x</p:attrName>
                                        </p:attrNameLst>
                                      </p:cBhvr>
                                      <p:tavLst>
                                        <p:tav tm="0">
                                          <p:val>
                                            <p:strVal val="#ppt_x"/>
                                          </p:val>
                                        </p:tav>
                                        <p:tav tm="100000">
                                          <p:val>
                                            <p:strVal val="#ppt_x"/>
                                          </p:val>
                                        </p:tav>
                                      </p:tavLst>
                                    </p:anim>
                                    <p:anim calcmode="lin" valueType="num">
                                      <p:cBhvr additive="base">
                                        <p:cTn id="54" dur="500" fill="hold"/>
                                        <p:tgtEl>
                                          <p:spTgt spid="389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16" grpId="0" autoUpdateAnimBg="0"/>
      <p:bldP spid="38917" grpId="0" animBg="1" autoUpdateAnimBg="0"/>
      <p:bldP spid="38918" grpId="0" autoUpdateAnimBg="0"/>
      <p:bldP spid="38919" grpId="0"/>
      <p:bldP spid="38920" grpId="0" autoUpdateAnimBg="0"/>
      <p:bldP spid="38921" grpId="0"/>
      <p:bldP spid="38922" grpId="0" autoUpdateAnimBg="0"/>
      <p:bldP spid="38923" grpId="0" autoUpdateAnimBg="0"/>
      <p:bldP spid="38925"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892" name="Group 4"/>
          <p:cNvGrpSpPr/>
          <p:nvPr/>
        </p:nvGrpSpPr>
        <p:grpSpPr bwMode="auto">
          <a:xfrm>
            <a:off x="5448300" y="551815"/>
            <a:ext cx="3095625" cy="1098551"/>
            <a:chOff x="756" y="504"/>
            <a:chExt cx="1452" cy="692"/>
          </a:xfrm>
        </p:grpSpPr>
        <p:sp>
          <p:nvSpPr>
            <p:cNvPr id="37893" name="Text Box 5"/>
            <p:cNvSpPr txBox="1">
              <a:spLocks noChangeArrowheads="1"/>
            </p:cNvSpPr>
            <p:nvPr/>
          </p:nvSpPr>
          <p:spPr bwMode="auto">
            <a:xfrm>
              <a:off x="756" y="504"/>
              <a:ext cx="1452" cy="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defRPr/>
              </a:pPr>
              <a:r>
                <a:rPr kumimoji="1" lang="en-US" altLang="zh-CN" sz="3200" b="1" i="1" u="none" strike="noStrike" kern="1200" cap="none" spc="0" normalizeH="0" baseline="0" noProof="0">
                  <a:ln>
                    <a:noFill/>
                  </a:ln>
                  <a:solidFill>
                    <a:schemeClr val="tx1"/>
                  </a:solidFill>
                  <a:effectLst/>
                  <a:uLnTx/>
                  <a:uFillTx/>
                  <a:latin typeface="Times New Roman" panose="02020503050405090304" pitchFamily="18" charset="0"/>
                  <a:ea typeface="宋体" pitchFamily="2" charset="-122"/>
                  <a:cs typeface="+mn-cs"/>
                </a:rPr>
                <a:t>R</a:t>
              </a:r>
              <a:r>
                <a:rPr kumimoji="1" lang="en-US" altLang="zh-CN" sz="3200" b="1" i="0" u="none" strike="noStrike" kern="1200" cap="none" spc="0" normalizeH="0" baseline="-25000" noProof="0">
                  <a:ln>
                    <a:noFill/>
                  </a:ln>
                  <a:solidFill>
                    <a:schemeClr val="tx1"/>
                  </a:solidFill>
                  <a:effectLst/>
                  <a:uLnTx/>
                  <a:uFillTx/>
                  <a:latin typeface="Times New Roman" panose="02020503050405090304" pitchFamily="18" charset="0"/>
                  <a:ea typeface="宋体" pitchFamily="2" charset="-122"/>
                  <a:cs typeface="+mn-cs"/>
                </a:rPr>
                <a:t>11</a:t>
              </a:r>
              <a:r>
                <a:rPr kumimoji="1" lang="en-US" altLang="zh-CN" sz="3200" b="1" i="1" u="none" strike="noStrike" kern="1200" cap="none" spc="0" normalizeH="0" baseline="0" noProof="0">
                  <a:ln>
                    <a:noFill/>
                  </a:ln>
                  <a:solidFill>
                    <a:schemeClr val="tx1"/>
                  </a:solidFill>
                  <a:effectLst/>
                  <a:uLnTx/>
                  <a:uFillTx/>
                  <a:latin typeface="Times New Roman" panose="02020503050405090304" pitchFamily="18" charset="0"/>
                  <a:ea typeface="宋体" pitchFamily="2" charset="-122"/>
                  <a:cs typeface="+mn-cs"/>
                </a:rPr>
                <a:t>i</a:t>
              </a:r>
              <a:r>
                <a:rPr kumimoji="1" lang="en-US" altLang="zh-CN" sz="3200" b="1" i="1" u="none" strike="noStrike" kern="1200" cap="none" spc="0" normalizeH="0" baseline="-25000" noProof="0">
                  <a:ln>
                    <a:noFill/>
                  </a:ln>
                  <a:solidFill>
                    <a:schemeClr val="tx1"/>
                  </a:solidFill>
                  <a:effectLst/>
                  <a:uLnTx/>
                  <a:uFillTx/>
                  <a:latin typeface="Times New Roman" panose="02020503050405090304" pitchFamily="18" charset="0"/>
                  <a:ea typeface="宋体" pitchFamily="2" charset="-122"/>
                  <a:cs typeface="+mn-cs"/>
                </a:rPr>
                <a:t>l</a:t>
              </a:r>
              <a:r>
                <a:rPr kumimoji="1" lang="en-US" altLang="zh-CN" sz="3200" b="1" i="0" u="none" strike="noStrike" kern="1200" cap="none" spc="0" normalizeH="0" baseline="-25000" noProof="0">
                  <a:ln>
                    <a:noFill/>
                  </a:ln>
                  <a:solidFill>
                    <a:schemeClr val="tx1"/>
                  </a:solidFill>
                  <a:effectLst/>
                  <a:uLnTx/>
                  <a:uFillTx/>
                  <a:latin typeface="Times New Roman" panose="02020503050405090304" pitchFamily="18" charset="0"/>
                  <a:ea typeface="宋体" pitchFamily="2" charset="-122"/>
                  <a:cs typeface="+mn-cs"/>
                </a:rPr>
                <a:t>1</a:t>
              </a:r>
              <a:r>
                <a:rPr kumimoji="1" lang="en-US" altLang="zh-CN" sz="3200" b="1" i="0" u="none" strike="noStrike" kern="1200" cap="none" spc="0" normalizeH="0" baseline="0" noProof="0">
                  <a:ln>
                    <a:noFill/>
                  </a:ln>
                  <a:solidFill>
                    <a:schemeClr val="tx1"/>
                  </a:solidFill>
                  <a:effectLst/>
                  <a:uLnTx/>
                  <a:uFillTx/>
                  <a:latin typeface="宋体" pitchFamily="2" charset="-122"/>
                  <a:ea typeface="宋体" pitchFamily="2" charset="-122"/>
                  <a:cs typeface="+mn-cs"/>
                </a:rPr>
                <a:t>+</a:t>
              </a:r>
              <a:r>
                <a:rPr kumimoji="1" lang="en-US" altLang="zh-CN" sz="3200" b="1" i="1" u="none" strike="noStrike" kern="1200" cap="none" spc="0" normalizeH="0" baseline="0" noProof="0">
                  <a:ln>
                    <a:noFill/>
                  </a:ln>
                  <a:solidFill>
                    <a:schemeClr val="tx1"/>
                  </a:solidFill>
                  <a:effectLst/>
                  <a:uLnTx/>
                  <a:uFillTx/>
                  <a:latin typeface="Times New Roman" panose="02020503050405090304" pitchFamily="18" charset="0"/>
                  <a:ea typeface="宋体" pitchFamily="2" charset="-122"/>
                  <a:cs typeface="+mn-cs"/>
                </a:rPr>
                <a:t>R</a:t>
              </a:r>
              <a:r>
                <a:rPr kumimoji="1" lang="en-US" altLang="zh-CN" sz="3200" b="1" i="0" u="none" strike="noStrike" kern="1200" cap="none" spc="0" normalizeH="0" baseline="-25000" noProof="0">
                  <a:ln>
                    <a:noFill/>
                  </a:ln>
                  <a:solidFill>
                    <a:schemeClr val="tx1"/>
                  </a:solidFill>
                  <a:effectLst/>
                  <a:uLnTx/>
                  <a:uFillTx/>
                  <a:latin typeface="Times New Roman" panose="02020503050405090304" pitchFamily="18" charset="0"/>
                  <a:ea typeface="宋体" pitchFamily="2" charset="-122"/>
                  <a:cs typeface="+mn-cs"/>
                </a:rPr>
                <a:t>12</a:t>
              </a:r>
              <a:r>
                <a:rPr kumimoji="1" lang="en-US" altLang="zh-CN" sz="3200" b="1" i="1" u="none" strike="noStrike" kern="1200" cap="none" spc="0" normalizeH="0" baseline="0" noProof="0">
                  <a:ln>
                    <a:noFill/>
                  </a:ln>
                  <a:solidFill>
                    <a:schemeClr val="tx1"/>
                  </a:solidFill>
                  <a:effectLst/>
                  <a:uLnTx/>
                  <a:uFillTx/>
                  <a:latin typeface="Times New Roman" panose="02020503050405090304" pitchFamily="18" charset="0"/>
                  <a:ea typeface="宋体" pitchFamily="2" charset="-122"/>
                  <a:cs typeface="+mn-cs"/>
                </a:rPr>
                <a:t>i</a:t>
              </a:r>
              <a:r>
                <a:rPr kumimoji="1" lang="en-US" altLang="zh-CN" sz="3200" b="1" i="1" u="none" strike="noStrike" kern="1200" cap="none" spc="0" normalizeH="0" baseline="-25000" noProof="0">
                  <a:ln>
                    <a:noFill/>
                  </a:ln>
                  <a:solidFill>
                    <a:schemeClr val="tx1"/>
                  </a:solidFill>
                  <a:effectLst/>
                  <a:uLnTx/>
                  <a:uFillTx/>
                  <a:latin typeface="Times New Roman" panose="02020503050405090304" pitchFamily="18" charset="0"/>
                  <a:ea typeface="宋体" pitchFamily="2" charset="-122"/>
                  <a:cs typeface="+mn-cs"/>
                </a:rPr>
                <a:t>l</a:t>
              </a:r>
              <a:r>
                <a:rPr kumimoji="1" lang="en-US" altLang="zh-CN" sz="3200" b="1" i="0" u="none" strike="noStrike" kern="1200" cap="none" spc="0" normalizeH="0" baseline="-25000" noProof="0">
                  <a:ln>
                    <a:noFill/>
                  </a:ln>
                  <a:solidFill>
                    <a:schemeClr val="tx1"/>
                  </a:solidFill>
                  <a:effectLst/>
                  <a:uLnTx/>
                  <a:uFillTx/>
                  <a:latin typeface="Times New Roman" panose="02020503050405090304" pitchFamily="18" charset="0"/>
                  <a:ea typeface="宋体" pitchFamily="2" charset="-122"/>
                  <a:cs typeface="+mn-cs"/>
                </a:rPr>
                <a:t>2</a:t>
              </a:r>
              <a:r>
                <a:rPr kumimoji="1" lang="en-US" altLang="zh-CN" sz="3200" b="1" i="0" u="none" strike="noStrike" kern="1200" cap="none" spc="0" normalizeH="0" baseline="0" noProof="0">
                  <a:ln>
                    <a:noFill/>
                  </a:ln>
                  <a:solidFill>
                    <a:schemeClr val="tx1"/>
                  </a:solidFill>
                  <a:effectLst/>
                  <a:uLnTx/>
                  <a:uFillTx/>
                  <a:latin typeface="Times New Roman" panose="02020503050405090304" pitchFamily="18" charset="0"/>
                  <a:ea typeface="宋体" pitchFamily="2" charset="-122"/>
                  <a:cs typeface="+mn-cs"/>
                </a:rPr>
                <a:t>=</a:t>
              </a:r>
              <a:r>
                <a:rPr kumimoji="1" lang="en-US" altLang="zh-CN" sz="3200" b="1" i="1" u="none" strike="noStrike" kern="1200" cap="none" spc="0" normalizeH="0" baseline="0" noProof="0">
                  <a:ln>
                    <a:noFill/>
                  </a:ln>
                  <a:solidFill>
                    <a:schemeClr val="tx1"/>
                  </a:solidFill>
                  <a:effectLst/>
                  <a:uLnTx/>
                  <a:uFillTx/>
                  <a:latin typeface="Times New Roman" panose="02020503050405090304" pitchFamily="18" charset="0"/>
                  <a:ea typeface="宋体" pitchFamily="2" charset="-122"/>
                  <a:cs typeface="+mn-cs"/>
                </a:rPr>
                <a:t>u</a:t>
              </a:r>
              <a:r>
                <a:rPr kumimoji="1" lang="en-US" altLang="zh-CN" sz="3200" b="1" i="0" u="none" strike="noStrike" kern="1200" cap="none" spc="0" normalizeH="0" baseline="-25000" noProof="0">
                  <a:ln>
                    <a:noFill/>
                  </a:ln>
                  <a:solidFill>
                    <a:schemeClr val="tx1"/>
                  </a:solidFill>
                  <a:effectLst/>
                  <a:uLnTx/>
                  <a:uFillTx/>
                  <a:latin typeface="Times New Roman" panose="02020503050405090304" pitchFamily="18" charset="0"/>
                  <a:ea typeface="宋体" pitchFamily="2" charset="-122"/>
                  <a:cs typeface="+mn-cs"/>
                </a:rPr>
                <a:t>S</a:t>
              </a:r>
              <a:r>
                <a:rPr kumimoji="1" lang="en-US" altLang="zh-CN" sz="3200" b="1" i="1" u="none" strike="noStrike" kern="1200" cap="none" spc="0" normalizeH="0" baseline="-25000" noProof="0">
                  <a:ln>
                    <a:noFill/>
                  </a:ln>
                  <a:solidFill>
                    <a:schemeClr val="tx1"/>
                  </a:solidFill>
                  <a:effectLst/>
                  <a:uLnTx/>
                  <a:uFillTx/>
                  <a:latin typeface="Times New Roman" panose="02020503050405090304" pitchFamily="18" charset="0"/>
                  <a:ea typeface="宋体" pitchFamily="2" charset="-122"/>
                  <a:cs typeface="+mn-cs"/>
                </a:rPr>
                <a:t>l</a:t>
              </a:r>
              <a:r>
                <a:rPr kumimoji="1" lang="en-US" altLang="zh-CN" sz="3200" b="1" i="0" u="none" strike="noStrike" kern="1200" cap="none" spc="0" normalizeH="0" baseline="-25000" noProof="0">
                  <a:ln>
                    <a:noFill/>
                  </a:ln>
                  <a:solidFill>
                    <a:schemeClr val="tx1"/>
                  </a:solidFill>
                  <a:effectLst/>
                  <a:uLnTx/>
                  <a:uFillTx/>
                  <a:latin typeface="Times New Roman" panose="02020503050405090304" pitchFamily="18" charset="0"/>
                  <a:ea typeface="宋体" pitchFamily="2" charset="-122"/>
                  <a:cs typeface="+mn-cs"/>
                </a:rPr>
                <a:t>1</a:t>
              </a:r>
              <a:endParaRPr kumimoji="1" lang="en-US" altLang="zh-CN" sz="3200" b="1" i="0" u="none" strike="noStrike" kern="1200" cap="none" spc="0" normalizeH="0" baseline="-25000" noProof="0">
                <a:ln>
                  <a:noFill/>
                </a:ln>
                <a:solidFill>
                  <a:schemeClr val="tx1"/>
                </a:solidFill>
                <a:effectLst/>
                <a:uLnTx/>
                <a:uFillTx/>
                <a:latin typeface="Times New Roman" panose="02020503050405090304" pitchFamily="18" charset="0"/>
                <a:ea typeface="宋体" pitchFamily="2" charset="-122"/>
                <a:cs typeface="+mn-cs"/>
              </a:endParaRPr>
            </a:p>
          </p:txBody>
        </p:sp>
        <p:sp>
          <p:nvSpPr>
            <p:cNvPr id="37894" name="AutoShape 6"/>
            <p:cNvSpPr/>
            <p:nvPr/>
          </p:nvSpPr>
          <p:spPr bwMode="auto">
            <a:xfrm>
              <a:off x="2088" y="612"/>
              <a:ext cx="108" cy="468"/>
            </a:xfrm>
            <a:prstGeom prst="rightBrace">
              <a:avLst>
                <a:gd name="adj1" fmla="val 36111"/>
                <a:gd name="adj2" fmla="val 50000"/>
              </a:avLst>
            </a:prstGeom>
            <a:noFill/>
            <a:ln w="38100">
              <a:solidFill>
                <a:schemeClr val="bg1"/>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Black" panose="020B0A04020102020204" pitchFamily="34" charset="0"/>
                <a:ea typeface="宋体" pitchFamily="2" charset="-122"/>
                <a:cs typeface="+mn-cs"/>
              </a:endParaRPr>
            </a:p>
          </p:txBody>
        </p:sp>
        <p:sp>
          <p:nvSpPr>
            <p:cNvPr id="37895" name="Text Box 7"/>
            <p:cNvSpPr txBox="1">
              <a:spLocks noChangeArrowheads="1"/>
            </p:cNvSpPr>
            <p:nvPr/>
          </p:nvSpPr>
          <p:spPr bwMode="auto">
            <a:xfrm>
              <a:off x="756" y="828"/>
              <a:ext cx="1452" cy="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defRPr/>
              </a:pPr>
              <a:r>
                <a:rPr kumimoji="1" lang="en-US" altLang="zh-CN" sz="3200" b="1" i="1" u="none" strike="noStrike" kern="1200" cap="none" spc="0" normalizeH="0" baseline="0" noProof="0">
                  <a:ln>
                    <a:noFill/>
                  </a:ln>
                  <a:solidFill>
                    <a:schemeClr val="tx1"/>
                  </a:solidFill>
                  <a:effectLst/>
                  <a:uLnTx/>
                  <a:uFillTx/>
                  <a:latin typeface="Times New Roman" panose="02020503050405090304" pitchFamily="18" charset="0"/>
                  <a:ea typeface="宋体" pitchFamily="2" charset="-122"/>
                  <a:cs typeface="+mn-cs"/>
                </a:rPr>
                <a:t>R</a:t>
              </a:r>
              <a:r>
                <a:rPr kumimoji="1" lang="en-US" altLang="zh-CN" sz="3200" b="1" i="0" u="none" strike="noStrike" kern="1200" cap="none" spc="0" normalizeH="0" baseline="-25000" noProof="0">
                  <a:ln>
                    <a:noFill/>
                  </a:ln>
                  <a:solidFill>
                    <a:schemeClr val="tx1"/>
                  </a:solidFill>
                  <a:effectLst/>
                  <a:uLnTx/>
                  <a:uFillTx/>
                  <a:latin typeface="Times New Roman" panose="02020503050405090304" pitchFamily="18" charset="0"/>
                  <a:ea typeface="宋体" pitchFamily="2" charset="-122"/>
                  <a:cs typeface="+mn-cs"/>
                </a:rPr>
                <a:t>12</a:t>
              </a:r>
              <a:r>
                <a:rPr kumimoji="1" lang="en-US" altLang="zh-CN" sz="3200" b="1" i="1" u="none" strike="noStrike" kern="1200" cap="none" spc="0" normalizeH="0" baseline="0" noProof="0">
                  <a:ln>
                    <a:noFill/>
                  </a:ln>
                  <a:solidFill>
                    <a:schemeClr val="tx1"/>
                  </a:solidFill>
                  <a:effectLst/>
                  <a:uLnTx/>
                  <a:uFillTx/>
                  <a:latin typeface="Times New Roman" panose="02020503050405090304" pitchFamily="18" charset="0"/>
                  <a:ea typeface="宋体" pitchFamily="2" charset="-122"/>
                  <a:cs typeface="+mn-cs"/>
                </a:rPr>
                <a:t>i</a:t>
              </a:r>
              <a:r>
                <a:rPr kumimoji="1" lang="en-US" altLang="zh-CN" sz="3200" b="1" i="1" u="none" strike="noStrike" kern="1200" cap="none" spc="0" normalizeH="0" baseline="-25000" noProof="0">
                  <a:ln>
                    <a:noFill/>
                  </a:ln>
                  <a:solidFill>
                    <a:schemeClr val="tx1"/>
                  </a:solidFill>
                  <a:effectLst/>
                  <a:uLnTx/>
                  <a:uFillTx/>
                  <a:latin typeface="Times New Roman" panose="02020503050405090304" pitchFamily="18" charset="0"/>
                  <a:ea typeface="宋体" pitchFamily="2" charset="-122"/>
                  <a:cs typeface="+mn-cs"/>
                </a:rPr>
                <a:t>l</a:t>
              </a:r>
              <a:r>
                <a:rPr kumimoji="1" lang="en-US" altLang="zh-CN" sz="3200" b="1" i="0" u="none" strike="noStrike" kern="1200" cap="none" spc="0" normalizeH="0" baseline="-25000" noProof="0">
                  <a:ln>
                    <a:noFill/>
                  </a:ln>
                  <a:solidFill>
                    <a:schemeClr val="tx1"/>
                  </a:solidFill>
                  <a:effectLst/>
                  <a:uLnTx/>
                  <a:uFillTx/>
                  <a:latin typeface="Times New Roman" panose="02020503050405090304" pitchFamily="18" charset="0"/>
                  <a:ea typeface="宋体" pitchFamily="2" charset="-122"/>
                  <a:cs typeface="+mn-cs"/>
                </a:rPr>
                <a:t>1</a:t>
              </a:r>
              <a:r>
                <a:rPr kumimoji="1" lang="en-US" altLang="zh-CN" sz="3200" b="1" i="0" u="none" strike="noStrike" kern="1200" cap="none" spc="0" normalizeH="0" baseline="0" noProof="0">
                  <a:ln>
                    <a:noFill/>
                  </a:ln>
                  <a:solidFill>
                    <a:schemeClr val="tx1"/>
                  </a:solidFill>
                  <a:effectLst/>
                  <a:uLnTx/>
                  <a:uFillTx/>
                  <a:latin typeface="宋体" pitchFamily="2" charset="-122"/>
                  <a:ea typeface="宋体" pitchFamily="2" charset="-122"/>
                  <a:cs typeface="+mn-cs"/>
                </a:rPr>
                <a:t>+</a:t>
              </a:r>
              <a:r>
                <a:rPr kumimoji="1" lang="en-US" altLang="zh-CN" sz="3200" b="1" i="1" u="none" strike="noStrike" kern="1200" cap="none" spc="0" normalizeH="0" baseline="0" noProof="0">
                  <a:ln>
                    <a:noFill/>
                  </a:ln>
                  <a:solidFill>
                    <a:schemeClr val="tx1"/>
                  </a:solidFill>
                  <a:effectLst/>
                  <a:uLnTx/>
                  <a:uFillTx/>
                  <a:latin typeface="Times New Roman" panose="02020503050405090304" pitchFamily="18" charset="0"/>
                  <a:ea typeface="宋体" pitchFamily="2" charset="-122"/>
                  <a:cs typeface="+mn-cs"/>
                </a:rPr>
                <a:t>R</a:t>
              </a:r>
              <a:r>
                <a:rPr kumimoji="1" lang="en-US" altLang="zh-CN" sz="3200" b="1" i="0" u="none" strike="noStrike" kern="1200" cap="none" spc="0" normalizeH="0" baseline="-25000" noProof="0">
                  <a:ln>
                    <a:noFill/>
                  </a:ln>
                  <a:solidFill>
                    <a:schemeClr val="tx1"/>
                  </a:solidFill>
                  <a:effectLst/>
                  <a:uLnTx/>
                  <a:uFillTx/>
                  <a:latin typeface="Times New Roman" panose="02020503050405090304" pitchFamily="18" charset="0"/>
                  <a:ea typeface="宋体" pitchFamily="2" charset="-122"/>
                  <a:cs typeface="+mn-cs"/>
                </a:rPr>
                <a:t>22</a:t>
              </a:r>
              <a:r>
                <a:rPr kumimoji="1" lang="en-US" altLang="zh-CN" sz="3200" b="1" i="1" u="none" strike="noStrike" kern="1200" cap="none" spc="0" normalizeH="0" baseline="0" noProof="0">
                  <a:ln>
                    <a:noFill/>
                  </a:ln>
                  <a:solidFill>
                    <a:schemeClr val="tx1"/>
                  </a:solidFill>
                  <a:effectLst/>
                  <a:uLnTx/>
                  <a:uFillTx/>
                  <a:latin typeface="Times New Roman" panose="02020503050405090304" pitchFamily="18" charset="0"/>
                  <a:ea typeface="宋体" pitchFamily="2" charset="-122"/>
                  <a:cs typeface="+mn-cs"/>
                </a:rPr>
                <a:t>i</a:t>
              </a:r>
              <a:r>
                <a:rPr kumimoji="1" lang="en-US" altLang="zh-CN" sz="3200" b="1" i="1" u="none" strike="noStrike" kern="1200" cap="none" spc="0" normalizeH="0" baseline="-25000" noProof="0">
                  <a:ln>
                    <a:noFill/>
                  </a:ln>
                  <a:solidFill>
                    <a:schemeClr val="tx1"/>
                  </a:solidFill>
                  <a:effectLst/>
                  <a:uLnTx/>
                  <a:uFillTx/>
                  <a:latin typeface="Times New Roman" panose="02020503050405090304" pitchFamily="18" charset="0"/>
                  <a:ea typeface="宋体" pitchFamily="2" charset="-122"/>
                  <a:cs typeface="+mn-cs"/>
                </a:rPr>
                <a:t>l</a:t>
              </a:r>
              <a:r>
                <a:rPr kumimoji="1" lang="en-US" altLang="zh-CN" sz="3200" b="1" i="0" u="none" strike="noStrike" kern="1200" cap="none" spc="0" normalizeH="0" baseline="-25000" noProof="0">
                  <a:ln>
                    <a:noFill/>
                  </a:ln>
                  <a:solidFill>
                    <a:schemeClr val="tx1"/>
                  </a:solidFill>
                  <a:effectLst/>
                  <a:uLnTx/>
                  <a:uFillTx/>
                  <a:latin typeface="Times New Roman" panose="02020503050405090304" pitchFamily="18" charset="0"/>
                  <a:ea typeface="宋体" pitchFamily="2" charset="-122"/>
                  <a:cs typeface="+mn-cs"/>
                </a:rPr>
                <a:t>2</a:t>
              </a:r>
              <a:r>
                <a:rPr kumimoji="1" lang="en-US" altLang="zh-CN" sz="3200" b="1" i="0" u="none" strike="noStrike" kern="1200" cap="none" spc="0" normalizeH="0" baseline="0" noProof="0">
                  <a:ln>
                    <a:noFill/>
                  </a:ln>
                  <a:solidFill>
                    <a:schemeClr val="tx1"/>
                  </a:solidFill>
                  <a:effectLst/>
                  <a:uLnTx/>
                  <a:uFillTx/>
                  <a:latin typeface="Times New Roman" panose="02020503050405090304" pitchFamily="18" charset="0"/>
                  <a:ea typeface="宋体" pitchFamily="2" charset="-122"/>
                  <a:cs typeface="+mn-cs"/>
                </a:rPr>
                <a:t>=</a:t>
              </a:r>
              <a:r>
                <a:rPr kumimoji="1" lang="en-US" altLang="zh-CN" sz="3200" b="1" i="1" u="none" strike="noStrike" kern="1200" cap="none" spc="0" normalizeH="0" baseline="0" noProof="0">
                  <a:ln>
                    <a:noFill/>
                  </a:ln>
                  <a:solidFill>
                    <a:schemeClr val="tx1"/>
                  </a:solidFill>
                  <a:effectLst/>
                  <a:uLnTx/>
                  <a:uFillTx/>
                  <a:latin typeface="Times New Roman" panose="02020503050405090304" pitchFamily="18" charset="0"/>
                  <a:ea typeface="宋体" pitchFamily="2" charset="-122"/>
                  <a:cs typeface="+mn-cs"/>
                </a:rPr>
                <a:t>u</a:t>
              </a:r>
              <a:r>
                <a:rPr kumimoji="1" lang="en-US" altLang="zh-CN" sz="3200" b="1" i="0" u="none" strike="noStrike" kern="1200" cap="none" spc="0" normalizeH="0" baseline="-25000" noProof="0">
                  <a:ln>
                    <a:noFill/>
                  </a:ln>
                  <a:solidFill>
                    <a:schemeClr val="tx1"/>
                  </a:solidFill>
                  <a:effectLst/>
                  <a:uLnTx/>
                  <a:uFillTx/>
                  <a:latin typeface="Times New Roman" panose="02020503050405090304" pitchFamily="18" charset="0"/>
                  <a:ea typeface="宋体" pitchFamily="2" charset="-122"/>
                  <a:cs typeface="+mn-cs"/>
                </a:rPr>
                <a:t>S</a:t>
              </a:r>
              <a:r>
                <a:rPr kumimoji="1" lang="en-US" altLang="zh-CN" sz="3200" b="1" i="1" u="none" strike="noStrike" kern="1200" cap="none" spc="0" normalizeH="0" baseline="-25000" noProof="0">
                  <a:ln>
                    <a:noFill/>
                  </a:ln>
                  <a:solidFill>
                    <a:schemeClr val="tx1"/>
                  </a:solidFill>
                  <a:effectLst/>
                  <a:uLnTx/>
                  <a:uFillTx/>
                  <a:latin typeface="Times New Roman" panose="02020503050405090304" pitchFamily="18" charset="0"/>
                  <a:ea typeface="宋体" pitchFamily="2" charset="-122"/>
                  <a:cs typeface="+mn-cs"/>
                </a:rPr>
                <a:t>l</a:t>
              </a:r>
              <a:r>
                <a:rPr kumimoji="1" lang="en-US" altLang="zh-CN" sz="3200" b="1" i="0" u="none" strike="noStrike" kern="1200" cap="none" spc="0" normalizeH="0" baseline="-25000" noProof="0">
                  <a:ln>
                    <a:noFill/>
                  </a:ln>
                  <a:solidFill>
                    <a:schemeClr val="tx1"/>
                  </a:solidFill>
                  <a:effectLst/>
                  <a:uLnTx/>
                  <a:uFillTx/>
                  <a:latin typeface="Times New Roman" panose="02020503050405090304" pitchFamily="18" charset="0"/>
                  <a:ea typeface="宋体" pitchFamily="2" charset="-122"/>
                  <a:cs typeface="+mn-cs"/>
                </a:rPr>
                <a:t>2</a:t>
              </a:r>
              <a:endParaRPr kumimoji="1" lang="en-US" altLang="zh-CN" sz="3200" b="1" i="0" u="none" strike="noStrike" kern="1200" cap="none" spc="0" normalizeH="0" baseline="-25000" noProof="0">
                <a:ln>
                  <a:noFill/>
                </a:ln>
                <a:solidFill>
                  <a:schemeClr val="tx1"/>
                </a:solidFill>
                <a:effectLst/>
                <a:uLnTx/>
                <a:uFillTx/>
                <a:latin typeface="Times New Roman" panose="02020503050405090304" pitchFamily="18" charset="0"/>
                <a:ea typeface="宋体" pitchFamily="2" charset="-122"/>
                <a:cs typeface="+mn-cs"/>
              </a:endParaRPr>
            </a:p>
          </p:txBody>
        </p:sp>
      </p:grpSp>
      <p:sp>
        <p:nvSpPr>
          <p:cNvPr id="37896" name="Text Box 8"/>
          <p:cNvSpPr txBox="1">
            <a:spLocks noChangeArrowheads="1"/>
          </p:cNvSpPr>
          <p:nvPr/>
        </p:nvSpPr>
        <p:spPr bwMode="auto">
          <a:xfrm>
            <a:off x="1919288" y="624840"/>
            <a:ext cx="3695700" cy="460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defRPr/>
            </a:pPr>
            <a:r>
              <a:rPr kumimoji="1" lang="zh-CN" altLang="en-US" sz="2400" b="1" i="0" u="none" strike="noStrike" kern="1200" cap="none" spc="0" normalizeH="0" baseline="0" noProof="0">
                <a:ln>
                  <a:noFill/>
                </a:ln>
                <a:solidFill>
                  <a:srgbClr val="FF0000"/>
                </a:solidFill>
                <a:effectLst/>
                <a:uLnTx/>
                <a:uFillTx/>
                <a:latin typeface="Times New Roman" panose="02020503050405090304" pitchFamily="18" charset="0"/>
                <a:ea typeface="仿宋_GB2312" pitchFamily="49" charset="-122"/>
                <a:cs typeface="+mn-cs"/>
              </a:rPr>
              <a:t>由此得标准形式的方程：</a:t>
            </a:r>
            <a:endParaRPr kumimoji="1" lang="zh-CN" altLang="en-US" sz="2400" b="1" i="0" u="none" strike="noStrike" kern="1200" cap="none" spc="0" normalizeH="0" baseline="0" noProof="0">
              <a:ln>
                <a:noFill/>
              </a:ln>
              <a:solidFill>
                <a:srgbClr val="FF0000"/>
              </a:solidFill>
              <a:effectLst/>
              <a:uLnTx/>
              <a:uFillTx/>
              <a:latin typeface="Times New Roman" panose="02020503050405090304" pitchFamily="18" charset="0"/>
              <a:ea typeface="仿宋_GB2312" pitchFamily="49" charset="-122"/>
              <a:cs typeface="+mn-cs"/>
            </a:endParaRPr>
          </a:p>
        </p:txBody>
      </p:sp>
      <p:sp>
        <p:nvSpPr>
          <p:cNvPr id="37897" name="Text Box 9"/>
          <p:cNvSpPr txBox="1">
            <a:spLocks noChangeArrowheads="1"/>
          </p:cNvSpPr>
          <p:nvPr/>
        </p:nvSpPr>
        <p:spPr bwMode="auto">
          <a:xfrm>
            <a:off x="1919288" y="1704340"/>
            <a:ext cx="5688012" cy="5219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defRPr/>
            </a:pPr>
            <a:r>
              <a:rPr kumimoji="1" lang="zh-CN" altLang="en-US" sz="2400" b="1" i="0" u="none" strike="noStrike" kern="1200" cap="none" spc="0" normalizeH="0" baseline="0" noProof="0">
                <a:ln>
                  <a:noFill/>
                </a:ln>
                <a:solidFill>
                  <a:srgbClr val="FF0000"/>
                </a:solidFill>
                <a:effectLst/>
                <a:uLnTx/>
                <a:uFillTx/>
                <a:latin typeface="仿宋_GB2312" pitchFamily="49" charset="-122"/>
                <a:ea typeface="仿宋_GB2312" pitchFamily="49" charset="-122"/>
                <a:cs typeface="+mn-cs"/>
              </a:rPr>
              <a:t>对于具有 </a:t>
            </a:r>
            <a:r>
              <a:rPr kumimoji="1" lang="en-US" altLang="zh-CN" sz="2800" b="1" i="1" u="none" strike="noStrike" kern="1200" cap="none" spc="0" normalizeH="0" baseline="0" noProof="0">
                <a:ln>
                  <a:noFill/>
                </a:ln>
                <a:solidFill>
                  <a:srgbClr val="FF0000"/>
                </a:solidFill>
                <a:effectLst/>
                <a:uLnTx/>
                <a:uFillTx/>
                <a:latin typeface="Times New Roman" panose="02020503050405090304" pitchFamily="18" charset="0"/>
                <a:ea typeface="仿宋_GB2312" pitchFamily="49" charset="-122"/>
                <a:cs typeface="+mn-cs"/>
              </a:rPr>
              <a:t>l=b</a:t>
            </a:r>
            <a:r>
              <a:rPr kumimoji="1" lang="en-US" altLang="zh-CN" sz="2800" b="1" i="0" u="none" strike="noStrike" kern="1200" cap="none" spc="0" normalizeH="0" baseline="0" noProof="0">
                <a:ln>
                  <a:noFill/>
                </a:ln>
                <a:solidFill>
                  <a:srgbClr val="FF0000"/>
                </a:solidFill>
                <a:effectLst/>
                <a:uLnTx/>
                <a:uFillTx/>
                <a:latin typeface="Times New Roman" panose="02020503050405090304" pitchFamily="18" charset="0"/>
                <a:ea typeface="仿宋_GB2312" pitchFamily="49" charset="-122"/>
                <a:cs typeface="+mn-cs"/>
              </a:rPr>
              <a:t>-(</a:t>
            </a:r>
            <a:r>
              <a:rPr kumimoji="1" lang="en-US" altLang="zh-CN" sz="2800" b="1" i="1" u="none" strike="noStrike" kern="1200" cap="none" spc="0" normalizeH="0" baseline="0" noProof="0">
                <a:ln>
                  <a:noFill/>
                </a:ln>
                <a:solidFill>
                  <a:srgbClr val="FF0000"/>
                </a:solidFill>
                <a:effectLst/>
                <a:uLnTx/>
                <a:uFillTx/>
                <a:latin typeface="Times New Roman" panose="02020503050405090304" pitchFamily="18" charset="0"/>
                <a:ea typeface="仿宋_GB2312" pitchFamily="49" charset="-122"/>
                <a:cs typeface="+mn-cs"/>
              </a:rPr>
              <a:t>n</a:t>
            </a:r>
            <a:r>
              <a:rPr kumimoji="1" lang="en-US" altLang="zh-CN" sz="2800" b="1" i="0" u="none" strike="noStrike" kern="1200" cap="none" spc="0" normalizeH="0" baseline="0" noProof="0">
                <a:ln>
                  <a:noFill/>
                </a:ln>
                <a:solidFill>
                  <a:srgbClr val="FF0000"/>
                </a:solidFill>
                <a:effectLst/>
                <a:uLnTx/>
                <a:uFillTx/>
                <a:latin typeface="Times New Roman" panose="02020503050405090304" pitchFamily="18" charset="0"/>
                <a:ea typeface="仿宋_GB2312" pitchFamily="49" charset="-122"/>
                <a:cs typeface="+mn-cs"/>
              </a:rPr>
              <a:t>-1)</a:t>
            </a:r>
            <a:r>
              <a:rPr kumimoji="1" lang="en-US" altLang="zh-CN" sz="2400" b="1" i="1" u="none" strike="noStrike" kern="1200" cap="none" spc="0" normalizeH="0" baseline="0" noProof="0">
                <a:ln>
                  <a:noFill/>
                </a:ln>
                <a:solidFill>
                  <a:srgbClr val="FF0000"/>
                </a:solidFill>
                <a:effectLst/>
                <a:uLnTx/>
                <a:uFillTx/>
                <a:latin typeface="仿宋_GB2312" pitchFamily="49" charset="-122"/>
                <a:ea typeface="仿宋_GB2312" pitchFamily="49" charset="-122"/>
                <a:cs typeface="+mn-cs"/>
              </a:rPr>
              <a:t> </a:t>
            </a:r>
            <a:r>
              <a:rPr kumimoji="1" lang="zh-CN" altLang="en-US" sz="2400" b="1" i="0" u="none" strike="noStrike" kern="1200" cap="none" spc="0" normalizeH="0" baseline="0" noProof="0">
                <a:ln>
                  <a:noFill/>
                </a:ln>
                <a:solidFill>
                  <a:srgbClr val="FF0000"/>
                </a:solidFill>
                <a:effectLst/>
                <a:uLnTx/>
                <a:uFillTx/>
                <a:latin typeface="仿宋_GB2312" pitchFamily="49" charset="-122"/>
                <a:ea typeface="仿宋_GB2312" pitchFamily="49" charset="-122"/>
                <a:cs typeface="+mn-cs"/>
              </a:rPr>
              <a:t>个回路的电路，有</a:t>
            </a:r>
            <a:r>
              <a:rPr kumimoji="1" lang="en-US" altLang="zh-CN" sz="2400" b="1" i="0" u="none" strike="noStrike" kern="1200" cap="none" spc="0" normalizeH="0" baseline="0" noProof="0">
                <a:ln>
                  <a:noFill/>
                </a:ln>
                <a:solidFill>
                  <a:srgbClr val="FF0000"/>
                </a:solidFill>
                <a:effectLst/>
                <a:uLnTx/>
                <a:uFillTx/>
                <a:latin typeface="仿宋_GB2312" pitchFamily="49" charset="-122"/>
                <a:ea typeface="仿宋_GB2312" pitchFamily="49" charset="-122"/>
                <a:cs typeface="+mn-cs"/>
              </a:rPr>
              <a:t>:</a:t>
            </a:r>
            <a:endParaRPr kumimoji="1" lang="en-US" altLang="zh-CN" sz="2400" b="1" i="0" u="none" strike="noStrike" kern="1200" cap="none" spc="0" normalizeH="0" baseline="0" noProof="0">
              <a:ln>
                <a:noFill/>
              </a:ln>
              <a:solidFill>
                <a:srgbClr val="FF0000"/>
              </a:solidFill>
              <a:effectLst/>
              <a:uLnTx/>
              <a:uFillTx/>
              <a:latin typeface="仿宋_GB2312" pitchFamily="49" charset="-122"/>
              <a:ea typeface="仿宋_GB2312" pitchFamily="49" charset="-122"/>
              <a:cs typeface="+mn-cs"/>
            </a:endParaRPr>
          </a:p>
        </p:txBody>
      </p:sp>
      <p:sp>
        <p:nvSpPr>
          <p:cNvPr id="37898" name="Text Box 10"/>
          <p:cNvSpPr txBox="1">
            <a:spLocks noChangeArrowheads="1"/>
          </p:cNvSpPr>
          <p:nvPr/>
        </p:nvSpPr>
        <p:spPr bwMode="auto">
          <a:xfrm>
            <a:off x="2063750" y="4007803"/>
            <a:ext cx="935038"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defRPr/>
            </a:pPr>
            <a:r>
              <a:rPr kumimoji="1" lang="zh-CN" altLang="en-US" sz="2400" b="1" i="0" u="none" strike="noStrike" kern="1200" cap="none" spc="0" normalizeH="0" baseline="0" noProof="0">
                <a:ln>
                  <a:noFill/>
                </a:ln>
                <a:solidFill>
                  <a:srgbClr val="FF0000"/>
                </a:solidFill>
                <a:effectLst/>
                <a:uLnTx/>
                <a:uFillTx/>
                <a:latin typeface="Times New Roman" panose="02020503050405090304" pitchFamily="18" charset="0"/>
                <a:ea typeface="仿宋_GB2312" pitchFamily="49" charset="-122"/>
                <a:cs typeface="+mn-cs"/>
              </a:rPr>
              <a:t>其中</a:t>
            </a:r>
            <a:r>
              <a:rPr kumimoji="1" lang="en-US" altLang="zh-CN" sz="2400" b="1" i="0" u="none" strike="noStrike" kern="1200" cap="none" spc="0" normalizeH="0" baseline="0" noProof="0">
                <a:ln>
                  <a:noFill/>
                </a:ln>
                <a:solidFill>
                  <a:srgbClr val="FF0000"/>
                </a:solidFill>
                <a:effectLst/>
                <a:uLnTx/>
                <a:uFillTx/>
                <a:latin typeface="Times New Roman" panose="02020503050405090304" pitchFamily="18" charset="0"/>
                <a:ea typeface="仿宋_GB2312" pitchFamily="49" charset="-122"/>
                <a:cs typeface="+mn-cs"/>
              </a:rPr>
              <a:t>:</a:t>
            </a:r>
            <a:endParaRPr kumimoji="1" lang="en-US" altLang="zh-CN" sz="2400" b="1" i="0" u="none" strike="noStrike" kern="1200" cap="none" spc="0" normalizeH="0" baseline="0" noProof="0">
              <a:ln>
                <a:noFill/>
              </a:ln>
              <a:solidFill>
                <a:srgbClr val="FF0000"/>
              </a:solidFill>
              <a:effectLst/>
              <a:uLnTx/>
              <a:uFillTx/>
              <a:latin typeface="Times New Roman" panose="02020503050405090304" pitchFamily="18" charset="0"/>
              <a:ea typeface="仿宋_GB2312" pitchFamily="49" charset="-122"/>
              <a:cs typeface="+mn-cs"/>
            </a:endParaRPr>
          </a:p>
        </p:txBody>
      </p:sp>
      <p:sp>
        <p:nvSpPr>
          <p:cNvPr id="37899" name="Text Box 11"/>
          <p:cNvSpPr txBox="1">
            <a:spLocks noChangeArrowheads="1"/>
          </p:cNvSpPr>
          <p:nvPr/>
        </p:nvSpPr>
        <p:spPr bwMode="auto">
          <a:xfrm>
            <a:off x="2424113" y="5568315"/>
            <a:ext cx="1752600"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defRPr/>
            </a:pPr>
            <a:r>
              <a:rPr kumimoji="1" lang="en-US" altLang="zh-CN" sz="2400" b="1" i="1" u="none" strike="noStrike" kern="1200" cap="none" spc="0" normalizeH="0" baseline="0" noProof="0">
                <a:ln>
                  <a:noFill/>
                </a:ln>
                <a:solidFill>
                  <a:srgbClr val="FF0000"/>
                </a:solidFill>
                <a:effectLst/>
                <a:uLnTx/>
                <a:uFillTx/>
                <a:latin typeface="Times New Roman" panose="02020503050405090304" pitchFamily="18" charset="0"/>
                <a:ea typeface="宋体" pitchFamily="2" charset="-122"/>
                <a:cs typeface="+mn-cs"/>
              </a:rPr>
              <a:t>R</a:t>
            </a:r>
            <a:r>
              <a:rPr kumimoji="1" lang="en-US" altLang="zh-CN" sz="2400" b="1" i="1" u="none" strike="noStrike" kern="1200" cap="none" spc="0" normalizeH="0" baseline="-25000" noProof="0">
                <a:ln>
                  <a:noFill/>
                </a:ln>
                <a:solidFill>
                  <a:srgbClr val="FF0000"/>
                </a:solidFill>
                <a:effectLst/>
                <a:uLnTx/>
                <a:uFillTx/>
                <a:latin typeface="Times New Roman" panose="02020503050405090304" pitchFamily="18" charset="0"/>
                <a:ea typeface="宋体" pitchFamily="2" charset="-122"/>
                <a:cs typeface="+mn-cs"/>
              </a:rPr>
              <a:t>jk</a:t>
            </a:r>
            <a:r>
              <a:rPr kumimoji="1" lang="en-US" altLang="zh-CN" sz="2400" b="1" i="0" u="none" strike="noStrike" kern="1200" cap="none" spc="0" normalizeH="0" baseline="0" noProof="0">
                <a:ln>
                  <a:noFill/>
                </a:ln>
                <a:solidFill>
                  <a:srgbClr val="FF0000"/>
                </a:solidFill>
                <a:effectLst/>
                <a:uLnTx/>
                <a:uFillTx/>
                <a:latin typeface="Times New Roman" panose="02020503050405090304" pitchFamily="18" charset="0"/>
                <a:ea typeface="宋体" pitchFamily="2" charset="-122"/>
                <a:cs typeface="+mn-cs"/>
              </a:rPr>
              <a:t>:</a:t>
            </a:r>
            <a:r>
              <a:rPr kumimoji="1" lang="zh-CN" altLang="en-US" sz="2400" b="1" i="0" u="none" strike="noStrike" kern="1200" cap="none" spc="0" normalizeH="0" baseline="0" noProof="0">
                <a:ln>
                  <a:noFill/>
                </a:ln>
                <a:solidFill>
                  <a:srgbClr val="FF0000"/>
                </a:solidFill>
                <a:effectLst/>
                <a:uLnTx/>
                <a:uFillTx/>
                <a:latin typeface="Times New Roman" panose="02020503050405090304" pitchFamily="18" charset="0"/>
                <a:ea typeface="宋体" pitchFamily="2" charset="-122"/>
                <a:cs typeface="+mn-cs"/>
              </a:rPr>
              <a:t>互电阻</a:t>
            </a:r>
            <a:endParaRPr kumimoji="1" lang="zh-CN" altLang="en-US" sz="2400" b="1" i="0" u="none" strike="noStrike" kern="1200" cap="none" spc="0" normalizeH="0" baseline="0" noProof="0">
              <a:ln>
                <a:noFill/>
              </a:ln>
              <a:solidFill>
                <a:srgbClr val="FF0000"/>
              </a:solidFill>
              <a:effectLst/>
              <a:uLnTx/>
              <a:uFillTx/>
              <a:latin typeface="Times New Roman" panose="02020503050405090304" pitchFamily="18" charset="0"/>
              <a:ea typeface="宋体" pitchFamily="2" charset="-122"/>
              <a:cs typeface="+mn-cs"/>
            </a:endParaRPr>
          </a:p>
        </p:txBody>
      </p:sp>
      <p:sp>
        <p:nvSpPr>
          <p:cNvPr id="37900" name="Rectangle 12"/>
          <p:cNvSpPr>
            <a:spLocks noChangeArrowheads="1"/>
          </p:cNvSpPr>
          <p:nvPr/>
        </p:nvSpPr>
        <p:spPr bwMode="auto">
          <a:xfrm>
            <a:off x="4583113" y="4872990"/>
            <a:ext cx="5329237"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defRPr/>
            </a:pPr>
            <a:r>
              <a:rPr kumimoji="1" lang="en-US" altLang="zh-CN" sz="2400" b="1" i="0" u="none" strike="noStrike" kern="1200" cap="none" spc="0" normalizeH="0" baseline="0" noProof="0">
                <a:ln>
                  <a:noFill/>
                </a:ln>
                <a:solidFill>
                  <a:srgbClr val="FF0000"/>
                </a:solidFill>
                <a:effectLst/>
                <a:uLnTx/>
                <a:uFillTx/>
                <a:latin typeface="Times New Roman" panose="02020503050405090304" pitchFamily="18" charset="0"/>
                <a:ea typeface="宋体" pitchFamily="2" charset="-122"/>
                <a:cs typeface="+mn-cs"/>
              </a:rPr>
              <a:t>+ : </a:t>
            </a:r>
            <a:r>
              <a:rPr kumimoji="1" lang="zh-CN" altLang="en-US" sz="2400" b="1" i="0" u="none" strike="noStrike" kern="1200" cap="none" spc="0" normalizeH="0" baseline="0" noProof="0">
                <a:ln>
                  <a:noFill/>
                </a:ln>
                <a:solidFill>
                  <a:srgbClr val="FF0000"/>
                </a:solidFill>
                <a:effectLst/>
                <a:uLnTx/>
                <a:uFillTx/>
                <a:latin typeface="Times New Roman" panose="02020503050405090304" pitchFamily="18" charset="0"/>
                <a:ea typeface="宋体" pitchFamily="2" charset="-122"/>
                <a:cs typeface="+mn-cs"/>
              </a:rPr>
              <a:t>流过互阻的两个回路电流方向相同</a:t>
            </a:r>
            <a:endParaRPr kumimoji="1" lang="zh-CN" altLang="en-US" sz="2400" b="1" i="0" u="none" strike="noStrike" kern="1200" cap="none" spc="0" normalizeH="0" baseline="0" noProof="0">
              <a:ln>
                <a:noFill/>
              </a:ln>
              <a:solidFill>
                <a:srgbClr val="FF0000"/>
              </a:solidFill>
              <a:effectLst/>
              <a:uLnTx/>
              <a:uFillTx/>
              <a:latin typeface="Times New Roman" panose="02020503050405090304" pitchFamily="18" charset="0"/>
              <a:ea typeface="宋体" pitchFamily="2" charset="-122"/>
              <a:cs typeface="+mn-cs"/>
            </a:endParaRPr>
          </a:p>
        </p:txBody>
      </p:sp>
      <p:sp>
        <p:nvSpPr>
          <p:cNvPr id="37901" name="Rectangle 13"/>
          <p:cNvSpPr>
            <a:spLocks noChangeArrowheads="1"/>
          </p:cNvSpPr>
          <p:nvPr/>
        </p:nvSpPr>
        <p:spPr bwMode="auto">
          <a:xfrm>
            <a:off x="4511675" y="5520690"/>
            <a:ext cx="5256213"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defRPr/>
            </a:pPr>
            <a:r>
              <a:rPr kumimoji="1" lang="en-US" altLang="zh-CN" sz="2400" b="1" i="0" u="none" strike="noStrike" kern="1200" cap="none" spc="0" normalizeH="0" baseline="0" noProof="0">
                <a:ln>
                  <a:noFill/>
                </a:ln>
                <a:solidFill>
                  <a:srgbClr val="FF0000"/>
                </a:solidFill>
                <a:effectLst/>
                <a:uLnTx/>
                <a:uFillTx/>
                <a:latin typeface="宋体" pitchFamily="2" charset="-122"/>
                <a:ea typeface="宋体" pitchFamily="2" charset="-122"/>
                <a:cs typeface="+mn-cs"/>
              </a:rPr>
              <a:t>-</a:t>
            </a:r>
            <a:r>
              <a:rPr kumimoji="1" lang="en-US" altLang="zh-CN" sz="2400" b="1" i="0" u="none" strike="noStrike" kern="1200" cap="none" spc="0" normalizeH="0" baseline="0" noProof="0">
                <a:ln>
                  <a:noFill/>
                </a:ln>
                <a:solidFill>
                  <a:srgbClr val="FF0000"/>
                </a:solidFill>
                <a:effectLst/>
                <a:uLnTx/>
                <a:uFillTx/>
                <a:latin typeface="Times New Roman" panose="02020503050405090304" pitchFamily="18" charset="0"/>
                <a:ea typeface="宋体" pitchFamily="2" charset="-122"/>
                <a:cs typeface="+mn-cs"/>
              </a:rPr>
              <a:t> : </a:t>
            </a:r>
            <a:r>
              <a:rPr kumimoji="1" lang="zh-CN" altLang="en-US" sz="2400" b="1" i="0" u="none" strike="noStrike" kern="1200" cap="none" spc="0" normalizeH="0" baseline="0" noProof="0">
                <a:ln>
                  <a:noFill/>
                </a:ln>
                <a:solidFill>
                  <a:srgbClr val="FF0000"/>
                </a:solidFill>
                <a:effectLst/>
                <a:uLnTx/>
                <a:uFillTx/>
                <a:latin typeface="Times New Roman" panose="02020503050405090304" pitchFamily="18" charset="0"/>
                <a:ea typeface="宋体" pitchFamily="2" charset="-122"/>
                <a:cs typeface="+mn-cs"/>
              </a:rPr>
              <a:t>流过互阻的两个回路电流方向相反</a:t>
            </a:r>
            <a:endParaRPr kumimoji="1" lang="zh-CN" altLang="en-US" sz="2400" b="1" i="0" u="none" strike="noStrike" kern="1200" cap="none" spc="0" normalizeH="0" baseline="0" noProof="0">
              <a:ln>
                <a:noFill/>
              </a:ln>
              <a:solidFill>
                <a:srgbClr val="FF0000"/>
              </a:solidFill>
              <a:effectLst/>
              <a:uLnTx/>
              <a:uFillTx/>
              <a:latin typeface="Times New Roman" panose="02020503050405090304" pitchFamily="18" charset="0"/>
              <a:ea typeface="宋体" pitchFamily="2" charset="-122"/>
              <a:cs typeface="+mn-cs"/>
            </a:endParaRPr>
          </a:p>
        </p:txBody>
      </p:sp>
      <p:sp>
        <p:nvSpPr>
          <p:cNvPr id="37902" name="Text Box 14"/>
          <p:cNvSpPr txBox="1">
            <a:spLocks noChangeArrowheads="1"/>
          </p:cNvSpPr>
          <p:nvPr/>
        </p:nvSpPr>
        <p:spPr bwMode="auto">
          <a:xfrm>
            <a:off x="4583113" y="6239828"/>
            <a:ext cx="2743200"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defRPr/>
            </a:pPr>
            <a:r>
              <a:rPr kumimoji="1" lang="en-US" altLang="zh-CN" sz="2400" b="1" i="0" u="none" strike="noStrike" kern="1200" cap="none" spc="0" normalizeH="0" baseline="0" noProof="0">
                <a:ln>
                  <a:noFill/>
                </a:ln>
                <a:solidFill>
                  <a:srgbClr val="FF0000"/>
                </a:solidFill>
                <a:effectLst/>
                <a:uLnTx/>
                <a:uFillTx/>
                <a:latin typeface="Times New Roman" panose="02020503050405090304" pitchFamily="18" charset="0"/>
                <a:ea typeface="宋体" pitchFamily="2" charset="-122"/>
                <a:cs typeface="+mn-cs"/>
              </a:rPr>
              <a:t>0 : </a:t>
            </a:r>
            <a:r>
              <a:rPr kumimoji="1" lang="zh-CN" altLang="en-US" sz="2400" b="1" i="0" u="none" strike="noStrike" kern="1200" cap="none" spc="0" normalizeH="0" baseline="0" noProof="0">
                <a:ln>
                  <a:noFill/>
                </a:ln>
                <a:solidFill>
                  <a:srgbClr val="FF0000"/>
                </a:solidFill>
                <a:effectLst/>
                <a:uLnTx/>
                <a:uFillTx/>
                <a:latin typeface="Times New Roman" panose="02020503050405090304" pitchFamily="18" charset="0"/>
                <a:ea typeface="宋体" pitchFamily="2" charset="-122"/>
                <a:cs typeface="+mn-cs"/>
              </a:rPr>
              <a:t>无关</a:t>
            </a:r>
            <a:endParaRPr kumimoji="1" lang="zh-CN" altLang="en-US" sz="2400" b="1" i="0" u="none" strike="noStrike" kern="1200" cap="none" spc="0" normalizeH="0" baseline="0" noProof="0">
              <a:ln>
                <a:noFill/>
              </a:ln>
              <a:solidFill>
                <a:srgbClr val="FF0000"/>
              </a:solidFill>
              <a:effectLst/>
              <a:uLnTx/>
              <a:uFillTx/>
              <a:latin typeface="Times New Roman" panose="02020503050405090304" pitchFamily="18" charset="0"/>
              <a:ea typeface="宋体" pitchFamily="2" charset="-122"/>
              <a:cs typeface="+mn-cs"/>
            </a:endParaRPr>
          </a:p>
        </p:txBody>
      </p:sp>
      <p:sp>
        <p:nvSpPr>
          <p:cNvPr id="37903" name="AutoShape 15"/>
          <p:cNvSpPr/>
          <p:nvPr/>
        </p:nvSpPr>
        <p:spPr bwMode="auto">
          <a:xfrm>
            <a:off x="4291013" y="5088890"/>
            <a:ext cx="76200" cy="1493838"/>
          </a:xfrm>
          <a:prstGeom prst="leftBrace">
            <a:avLst>
              <a:gd name="adj1" fmla="val 163368"/>
              <a:gd name="adj2" fmla="val 50000"/>
            </a:avLst>
          </a:prstGeom>
          <a:noFill/>
          <a:ln w="38100">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zh-CN" sz="1800" b="0" i="0" u="none" strike="noStrike" kern="1200" cap="none" spc="0" normalizeH="0" baseline="0" noProof="0">
              <a:ln>
                <a:noFill/>
              </a:ln>
              <a:solidFill>
                <a:srgbClr val="FFCC00"/>
              </a:solidFill>
              <a:effectLst/>
              <a:uLnTx/>
              <a:uFillTx/>
              <a:latin typeface="Arial Black" panose="020B0A04020102020204" pitchFamily="34" charset="0"/>
              <a:ea typeface="宋体" pitchFamily="2" charset="-122"/>
              <a:cs typeface="+mn-cs"/>
            </a:endParaRPr>
          </a:p>
        </p:txBody>
      </p:sp>
      <p:grpSp>
        <p:nvGrpSpPr>
          <p:cNvPr id="37905" name="Group 17"/>
          <p:cNvGrpSpPr/>
          <p:nvPr/>
        </p:nvGrpSpPr>
        <p:grpSpPr bwMode="auto">
          <a:xfrm>
            <a:off x="3071813" y="2352040"/>
            <a:ext cx="5532437" cy="1784351"/>
            <a:chOff x="1164" y="1284"/>
            <a:chExt cx="2784" cy="1124"/>
          </a:xfrm>
        </p:grpSpPr>
        <p:sp>
          <p:nvSpPr>
            <p:cNvPr id="37906" name="Text Box 18"/>
            <p:cNvSpPr txBox="1">
              <a:spLocks noChangeArrowheads="1"/>
            </p:cNvSpPr>
            <p:nvPr/>
          </p:nvSpPr>
          <p:spPr bwMode="auto">
            <a:xfrm>
              <a:off x="1308" y="1284"/>
              <a:ext cx="2640" cy="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defRPr/>
              </a:pPr>
              <a:r>
                <a:rPr kumimoji="1" lang="en-US" altLang="zh-CN" sz="3200" b="1" i="1" u="none" strike="noStrike" kern="1200" cap="none" spc="0" normalizeH="0" baseline="0" noProof="0">
                  <a:ln>
                    <a:noFill/>
                  </a:ln>
                  <a:solidFill>
                    <a:schemeClr val="tx1"/>
                  </a:solidFill>
                  <a:effectLst/>
                  <a:uLnTx/>
                  <a:uFillTx/>
                  <a:latin typeface="Times New Roman" panose="02020503050405090304" pitchFamily="18" charset="0"/>
                  <a:ea typeface="宋体" pitchFamily="2" charset="-122"/>
                  <a:cs typeface="+mn-cs"/>
                </a:rPr>
                <a:t>R</a:t>
              </a:r>
              <a:r>
                <a:rPr kumimoji="1" lang="en-US" altLang="zh-CN" sz="3200" b="1" i="0" u="none" strike="noStrike" kern="1200" cap="none" spc="0" normalizeH="0" baseline="-25000" noProof="0">
                  <a:ln>
                    <a:noFill/>
                  </a:ln>
                  <a:solidFill>
                    <a:schemeClr val="tx1"/>
                  </a:solidFill>
                  <a:effectLst/>
                  <a:uLnTx/>
                  <a:uFillTx/>
                  <a:latin typeface="Times New Roman" panose="02020503050405090304" pitchFamily="18" charset="0"/>
                  <a:ea typeface="宋体" pitchFamily="2" charset="-122"/>
                  <a:cs typeface="+mn-cs"/>
                </a:rPr>
                <a:t>11</a:t>
              </a:r>
              <a:r>
                <a:rPr kumimoji="1" lang="en-US" altLang="zh-CN" sz="3200" b="1" i="1" u="none" strike="noStrike" kern="1200" cap="none" spc="0" normalizeH="0" baseline="0" noProof="0">
                  <a:ln>
                    <a:noFill/>
                  </a:ln>
                  <a:solidFill>
                    <a:schemeClr val="tx1"/>
                  </a:solidFill>
                  <a:effectLst/>
                  <a:uLnTx/>
                  <a:uFillTx/>
                  <a:latin typeface="Times New Roman" panose="02020503050405090304" pitchFamily="18" charset="0"/>
                  <a:ea typeface="宋体" pitchFamily="2" charset="-122"/>
                  <a:cs typeface="+mn-cs"/>
                </a:rPr>
                <a:t>i</a:t>
              </a:r>
              <a:r>
                <a:rPr kumimoji="1" lang="en-US" altLang="zh-CN" sz="3200" b="1" i="1" u="none" strike="noStrike" kern="1200" cap="none" spc="0" normalizeH="0" baseline="-25000" noProof="0">
                  <a:ln>
                    <a:noFill/>
                  </a:ln>
                  <a:solidFill>
                    <a:schemeClr val="tx1"/>
                  </a:solidFill>
                  <a:effectLst/>
                  <a:uLnTx/>
                  <a:uFillTx/>
                  <a:latin typeface="Times New Roman" panose="02020503050405090304" pitchFamily="18" charset="0"/>
                  <a:ea typeface="宋体" pitchFamily="2" charset="-122"/>
                  <a:cs typeface="+mn-cs"/>
                </a:rPr>
                <a:t>l</a:t>
              </a:r>
              <a:r>
                <a:rPr kumimoji="1" lang="en-US" altLang="zh-CN" sz="3200" b="1" i="0" u="none" strike="noStrike" kern="1200" cap="none" spc="0" normalizeH="0" baseline="-25000" noProof="0">
                  <a:ln>
                    <a:noFill/>
                  </a:ln>
                  <a:solidFill>
                    <a:schemeClr val="tx1"/>
                  </a:solidFill>
                  <a:effectLst/>
                  <a:uLnTx/>
                  <a:uFillTx/>
                  <a:latin typeface="Times New Roman" panose="02020503050405090304" pitchFamily="18" charset="0"/>
                  <a:ea typeface="宋体" pitchFamily="2" charset="-122"/>
                  <a:cs typeface="+mn-cs"/>
                </a:rPr>
                <a:t>1</a:t>
              </a:r>
              <a:r>
                <a:rPr kumimoji="1" lang="en-US" altLang="zh-CN" sz="3200" b="1" i="1" u="none" strike="noStrike" kern="1200" cap="none" spc="0" normalizeH="0" baseline="0" noProof="0">
                  <a:ln>
                    <a:noFill/>
                  </a:ln>
                  <a:solidFill>
                    <a:schemeClr val="tx1"/>
                  </a:solidFill>
                  <a:effectLst/>
                  <a:uLnTx/>
                  <a:uFillTx/>
                  <a:latin typeface="Times New Roman" panose="02020503050405090304" pitchFamily="18" charset="0"/>
                  <a:ea typeface="宋体" pitchFamily="2" charset="-122"/>
                  <a:cs typeface="+mn-cs"/>
                </a:rPr>
                <a:t>+R</a:t>
              </a:r>
              <a:r>
                <a:rPr kumimoji="1" lang="en-US" altLang="zh-CN" sz="3200" b="1" i="0" u="none" strike="noStrike" kern="1200" cap="none" spc="0" normalizeH="0" baseline="-25000" noProof="0">
                  <a:ln>
                    <a:noFill/>
                  </a:ln>
                  <a:solidFill>
                    <a:schemeClr val="tx1"/>
                  </a:solidFill>
                  <a:effectLst/>
                  <a:uLnTx/>
                  <a:uFillTx/>
                  <a:latin typeface="Times New Roman" panose="02020503050405090304" pitchFamily="18" charset="0"/>
                  <a:ea typeface="宋体" pitchFamily="2" charset="-122"/>
                  <a:cs typeface="+mn-cs"/>
                </a:rPr>
                <a:t>12</a:t>
              </a:r>
              <a:r>
                <a:rPr kumimoji="1" lang="en-US" altLang="zh-CN" sz="3200" b="1" i="1" u="none" strike="noStrike" kern="1200" cap="none" spc="0" normalizeH="0" baseline="0" noProof="0">
                  <a:ln>
                    <a:noFill/>
                  </a:ln>
                  <a:solidFill>
                    <a:schemeClr val="tx1"/>
                  </a:solidFill>
                  <a:effectLst/>
                  <a:uLnTx/>
                  <a:uFillTx/>
                  <a:latin typeface="Times New Roman" panose="02020503050405090304" pitchFamily="18" charset="0"/>
                  <a:ea typeface="宋体" pitchFamily="2" charset="-122"/>
                  <a:cs typeface="+mn-cs"/>
                </a:rPr>
                <a:t>i</a:t>
              </a:r>
              <a:r>
                <a:rPr kumimoji="1" lang="en-US" altLang="zh-CN" sz="3200" b="1" i="1" u="none" strike="noStrike" kern="1200" cap="none" spc="0" normalizeH="0" baseline="-25000" noProof="0">
                  <a:ln>
                    <a:noFill/>
                  </a:ln>
                  <a:solidFill>
                    <a:schemeClr val="tx1"/>
                  </a:solidFill>
                  <a:effectLst/>
                  <a:uLnTx/>
                  <a:uFillTx/>
                  <a:latin typeface="Times New Roman" panose="02020503050405090304" pitchFamily="18" charset="0"/>
                  <a:ea typeface="宋体" pitchFamily="2" charset="-122"/>
                  <a:cs typeface="+mn-cs"/>
                </a:rPr>
                <a:t>l</a:t>
              </a:r>
              <a:r>
                <a:rPr kumimoji="1" lang="en-US" altLang="zh-CN" sz="3200" b="1" i="0" u="none" strike="noStrike" kern="1200" cap="none" spc="0" normalizeH="0" baseline="-25000" noProof="0">
                  <a:ln>
                    <a:noFill/>
                  </a:ln>
                  <a:solidFill>
                    <a:schemeClr val="tx1"/>
                  </a:solidFill>
                  <a:effectLst/>
                  <a:uLnTx/>
                  <a:uFillTx/>
                  <a:latin typeface="Times New Roman" panose="02020503050405090304" pitchFamily="18" charset="0"/>
                  <a:ea typeface="宋体" pitchFamily="2" charset="-122"/>
                  <a:cs typeface="+mn-cs"/>
                </a:rPr>
                <a:t>2</a:t>
              </a:r>
              <a:r>
                <a:rPr kumimoji="1" lang="en-US" altLang="zh-CN" sz="3200" b="1" i="1" u="none" strike="noStrike" kern="1200" cap="none" spc="0" normalizeH="0" baseline="0" noProof="0">
                  <a:ln>
                    <a:noFill/>
                  </a:ln>
                  <a:solidFill>
                    <a:schemeClr val="tx1"/>
                  </a:solidFill>
                  <a:effectLst/>
                  <a:uLnTx/>
                  <a:uFillTx/>
                  <a:latin typeface="Times New Roman" panose="02020503050405090304" pitchFamily="18" charset="0"/>
                  <a:ea typeface="宋体" pitchFamily="2" charset="-122"/>
                  <a:cs typeface="+mn-cs"/>
                </a:rPr>
                <a:t>+ …+R</a:t>
              </a:r>
              <a:r>
                <a:rPr kumimoji="1" lang="en-US" altLang="zh-CN" sz="3200" b="1" i="0" u="none" strike="noStrike" kern="1200" cap="none" spc="0" normalizeH="0" baseline="-25000" noProof="0">
                  <a:ln>
                    <a:noFill/>
                  </a:ln>
                  <a:solidFill>
                    <a:schemeClr val="tx1"/>
                  </a:solidFill>
                  <a:effectLst/>
                  <a:uLnTx/>
                  <a:uFillTx/>
                  <a:latin typeface="Times New Roman" panose="02020503050405090304" pitchFamily="18" charset="0"/>
                  <a:ea typeface="宋体" pitchFamily="2" charset="-122"/>
                  <a:cs typeface="+mn-cs"/>
                </a:rPr>
                <a:t>1</a:t>
              </a:r>
              <a:r>
                <a:rPr kumimoji="1" lang="en-US" altLang="zh-CN" sz="3200" b="1" i="1" u="none" strike="noStrike" kern="1200" cap="none" spc="0" normalizeH="0" baseline="-25000" noProof="0">
                  <a:ln>
                    <a:noFill/>
                  </a:ln>
                  <a:solidFill>
                    <a:schemeClr val="tx1"/>
                  </a:solidFill>
                  <a:effectLst/>
                  <a:uLnTx/>
                  <a:uFillTx/>
                  <a:latin typeface="Times New Roman" panose="02020503050405090304" pitchFamily="18" charset="0"/>
                  <a:ea typeface="宋体" pitchFamily="2" charset="-122"/>
                  <a:cs typeface="+mn-cs"/>
                </a:rPr>
                <a:t>l </a:t>
              </a:r>
              <a:r>
                <a:rPr kumimoji="1" lang="en-US" altLang="zh-CN" sz="3200" b="1" i="1" u="none" strike="noStrike" kern="1200" cap="none" spc="0" normalizeH="0" baseline="0" noProof="0">
                  <a:ln>
                    <a:noFill/>
                  </a:ln>
                  <a:solidFill>
                    <a:schemeClr val="tx1"/>
                  </a:solidFill>
                  <a:effectLst/>
                  <a:uLnTx/>
                  <a:uFillTx/>
                  <a:latin typeface="Times New Roman" panose="02020503050405090304" pitchFamily="18" charset="0"/>
                  <a:ea typeface="宋体" pitchFamily="2" charset="-122"/>
                  <a:cs typeface="+mn-cs"/>
                </a:rPr>
                <a:t>i</a:t>
              </a:r>
              <a:r>
                <a:rPr kumimoji="1" lang="en-US" altLang="zh-CN" sz="3200" b="1" i="1" u="none" strike="noStrike" kern="1200" cap="none" spc="0" normalizeH="0" baseline="-25000" noProof="0">
                  <a:ln>
                    <a:noFill/>
                  </a:ln>
                  <a:solidFill>
                    <a:schemeClr val="tx1"/>
                  </a:solidFill>
                  <a:effectLst/>
                  <a:uLnTx/>
                  <a:uFillTx/>
                  <a:latin typeface="Times New Roman" panose="02020503050405090304" pitchFamily="18" charset="0"/>
                  <a:ea typeface="宋体" pitchFamily="2" charset="-122"/>
                  <a:cs typeface="+mn-cs"/>
                </a:rPr>
                <a:t>ll</a:t>
              </a:r>
              <a:r>
                <a:rPr kumimoji="1" lang="en-US" altLang="zh-CN" sz="3200" b="1" i="1" u="none" strike="noStrike" kern="1200" cap="none" spc="0" normalizeH="0" baseline="0" noProof="0">
                  <a:ln>
                    <a:noFill/>
                  </a:ln>
                  <a:solidFill>
                    <a:schemeClr val="tx1"/>
                  </a:solidFill>
                  <a:effectLst/>
                  <a:uLnTx/>
                  <a:uFillTx/>
                  <a:latin typeface="Times New Roman" panose="02020503050405090304" pitchFamily="18" charset="0"/>
                  <a:ea typeface="宋体" pitchFamily="2" charset="-122"/>
                  <a:cs typeface="+mn-cs"/>
                </a:rPr>
                <a:t>=u</a:t>
              </a:r>
              <a:r>
                <a:rPr kumimoji="1" lang="en-US" altLang="zh-CN" sz="3200" b="1" i="0" u="none" strike="noStrike" kern="1200" cap="none" spc="0" normalizeH="0" baseline="-25000" noProof="0">
                  <a:ln>
                    <a:noFill/>
                  </a:ln>
                  <a:solidFill>
                    <a:schemeClr val="tx1"/>
                  </a:solidFill>
                  <a:effectLst/>
                  <a:uLnTx/>
                  <a:uFillTx/>
                  <a:latin typeface="Times New Roman" panose="02020503050405090304" pitchFamily="18" charset="0"/>
                  <a:ea typeface="宋体" pitchFamily="2" charset="-122"/>
                  <a:cs typeface="+mn-cs"/>
                </a:rPr>
                <a:t>S</a:t>
              </a:r>
              <a:r>
                <a:rPr kumimoji="1" lang="en-US" altLang="zh-CN" sz="3200" b="1" i="1" u="none" strike="noStrike" kern="1200" cap="none" spc="0" normalizeH="0" baseline="-25000" noProof="0">
                  <a:ln>
                    <a:noFill/>
                  </a:ln>
                  <a:solidFill>
                    <a:schemeClr val="tx1"/>
                  </a:solidFill>
                  <a:effectLst/>
                  <a:uLnTx/>
                  <a:uFillTx/>
                  <a:latin typeface="Times New Roman" panose="02020503050405090304" pitchFamily="18" charset="0"/>
                  <a:ea typeface="宋体" pitchFamily="2" charset="-122"/>
                  <a:cs typeface="+mn-cs"/>
                </a:rPr>
                <a:t>l</a:t>
              </a:r>
              <a:r>
                <a:rPr kumimoji="1" lang="en-US" altLang="zh-CN" sz="3200" b="1" i="0" u="none" strike="noStrike" kern="1200" cap="none" spc="0" normalizeH="0" baseline="-25000" noProof="0">
                  <a:ln>
                    <a:noFill/>
                  </a:ln>
                  <a:solidFill>
                    <a:schemeClr val="tx1"/>
                  </a:solidFill>
                  <a:effectLst/>
                  <a:uLnTx/>
                  <a:uFillTx/>
                  <a:latin typeface="Times New Roman" panose="02020503050405090304" pitchFamily="18" charset="0"/>
                  <a:ea typeface="宋体" pitchFamily="2" charset="-122"/>
                  <a:cs typeface="+mn-cs"/>
                </a:rPr>
                <a:t>1</a:t>
              </a:r>
              <a:endParaRPr kumimoji="1" lang="en-US" altLang="zh-CN" sz="3200" b="1" i="0" u="none" strike="noStrike" kern="1200" cap="none" spc="0" normalizeH="0" baseline="-25000" noProof="0">
                <a:ln>
                  <a:noFill/>
                </a:ln>
                <a:solidFill>
                  <a:schemeClr val="tx1"/>
                </a:solidFill>
                <a:effectLst/>
                <a:uLnTx/>
                <a:uFillTx/>
                <a:latin typeface="Times New Roman" panose="02020503050405090304" pitchFamily="18" charset="0"/>
                <a:ea typeface="宋体" pitchFamily="2" charset="-122"/>
                <a:cs typeface="+mn-cs"/>
              </a:endParaRPr>
            </a:p>
          </p:txBody>
        </p:sp>
        <p:sp>
          <p:nvSpPr>
            <p:cNvPr id="37907" name="Text Box 19"/>
            <p:cNvSpPr txBox="1">
              <a:spLocks noChangeArrowheads="1"/>
            </p:cNvSpPr>
            <p:nvPr/>
          </p:nvSpPr>
          <p:spPr bwMode="auto">
            <a:xfrm>
              <a:off x="1668" y="1788"/>
              <a:ext cx="384" cy="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defRPr/>
              </a:pPr>
              <a:r>
                <a:rPr kumimoji="1" lang="en-US" altLang="zh-CN" sz="3200" b="1" i="0" u="none" strike="noStrike" kern="1200" cap="none" spc="0" normalizeH="0" baseline="0" noProof="0">
                  <a:ln>
                    <a:noFill/>
                  </a:ln>
                  <a:solidFill>
                    <a:schemeClr val="tx1"/>
                  </a:solidFill>
                  <a:effectLst/>
                  <a:uLnTx/>
                  <a:uFillTx/>
                  <a:latin typeface="Times New Roman" panose="02020503050405090304" pitchFamily="18" charset="0"/>
                  <a:ea typeface="宋体" pitchFamily="2" charset="-122"/>
                  <a:cs typeface="+mn-cs"/>
                </a:rPr>
                <a:t> …</a:t>
              </a:r>
              <a:endParaRPr kumimoji="1" lang="en-US" altLang="zh-CN" sz="3200" b="1" i="0" u="none" strike="noStrike" kern="1200" cap="none" spc="0" normalizeH="0" baseline="0" noProof="0">
                <a:ln>
                  <a:noFill/>
                </a:ln>
                <a:solidFill>
                  <a:schemeClr val="tx1"/>
                </a:solidFill>
                <a:effectLst/>
                <a:uLnTx/>
                <a:uFillTx/>
                <a:latin typeface="Times New Roman" panose="02020503050405090304" pitchFamily="18" charset="0"/>
                <a:ea typeface="宋体" pitchFamily="2" charset="-122"/>
                <a:cs typeface="+mn-cs"/>
              </a:endParaRPr>
            </a:p>
          </p:txBody>
        </p:sp>
        <p:sp>
          <p:nvSpPr>
            <p:cNvPr id="37908" name="AutoShape 20"/>
            <p:cNvSpPr/>
            <p:nvPr/>
          </p:nvSpPr>
          <p:spPr bwMode="auto">
            <a:xfrm>
              <a:off x="1164" y="1380"/>
              <a:ext cx="144" cy="912"/>
            </a:xfrm>
            <a:prstGeom prst="leftBrace">
              <a:avLst>
                <a:gd name="adj1" fmla="val 52778"/>
                <a:gd name="adj2" fmla="val 50000"/>
              </a:avLst>
            </a:prstGeom>
            <a:noFill/>
            <a:ln w="38100">
              <a:solidFill>
                <a:schemeClr val="bg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Black" panose="020B0A04020102020204" pitchFamily="34" charset="0"/>
                <a:ea typeface="宋体" pitchFamily="2" charset="-122"/>
                <a:cs typeface="+mn-cs"/>
              </a:endParaRPr>
            </a:p>
          </p:txBody>
        </p:sp>
        <p:sp>
          <p:nvSpPr>
            <p:cNvPr id="37909" name="Text Box 21"/>
            <p:cNvSpPr txBox="1">
              <a:spLocks noChangeArrowheads="1"/>
            </p:cNvSpPr>
            <p:nvPr/>
          </p:nvSpPr>
          <p:spPr bwMode="auto">
            <a:xfrm>
              <a:off x="1308" y="1584"/>
              <a:ext cx="2640" cy="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defRPr/>
              </a:pPr>
              <a:r>
                <a:rPr kumimoji="1" lang="en-US" altLang="zh-CN" sz="3200" b="1" i="1" u="none" strike="noStrike" kern="1200" cap="none" spc="0" normalizeH="0" baseline="0" noProof="0">
                  <a:ln>
                    <a:noFill/>
                  </a:ln>
                  <a:solidFill>
                    <a:schemeClr val="tx1"/>
                  </a:solidFill>
                  <a:effectLst/>
                  <a:uLnTx/>
                  <a:uFillTx/>
                  <a:latin typeface="Times New Roman" panose="02020503050405090304" pitchFamily="18" charset="0"/>
                  <a:ea typeface="宋体" pitchFamily="2" charset="-122"/>
                  <a:cs typeface="+mn-cs"/>
                </a:rPr>
                <a:t>R</a:t>
              </a:r>
              <a:r>
                <a:rPr kumimoji="1" lang="en-US" altLang="zh-CN" sz="3200" b="1" i="0" u="none" strike="noStrike" kern="1200" cap="none" spc="0" normalizeH="0" baseline="-25000" noProof="0">
                  <a:ln>
                    <a:noFill/>
                  </a:ln>
                  <a:solidFill>
                    <a:schemeClr val="tx1"/>
                  </a:solidFill>
                  <a:effectLst/>
                  <a:uLnTx/>
                  <a:uFillTx/>
                  <a:latin typeface="Times New Roman" panose="02020503050405090304" pitchFamily="18" charset="0"/>
                  <a:ea typeface="宋体" pitchFamily="2" charset="-122"/>
                  <a:cs typeface="+mn-cs"/>
                </a:rPr>
                <a:t>21</a:t>
              </a:r>
              <a:r>
                <a:rPr kumimoji="1" lang="en-US" altLang="zh-CN" sz="3200" b="1" i="1" u="none" strike="noStrike" kern="1200" cap="none" spc="0" normalizeH="0" baseline="0" noProof="0">
                  <a:ln>
                    <a:noFill/>
                  </a:ln>
                  <a:solidFill>
                    <a:schemeClr val="tx1"/>
                  </a:solidFill>
                  <a:effectLst/>
                  <a:uLnTx/>
                  <a:uFillTx/>
                  <a:latin typeface="Times New Roman" panose="02020503050405090304" pitchFamily="18" charset="0"/>
                  <a:ea typeface="宋体" pitchFamily="2" charset="-122"/>
                  <a:cs typeface="+mn-cs"/>
                </a:rPr>
                <a:t>i</a:t>
              </a:r>
              <a:r>
                <a:rPr kumimoji="1" lang="en-US" altLang="zh-CN" sz="3200" b="1" i="1" u="none" strike="noStrike" kern="1200" cap="none" spc="0" normalizeH="0" baseline="-25000" noProof="0">
                  <a:ln>
                    <a:noFill/>
                  </a:ln>
                  <a:solidFill>
                    <a:schemeClr val="tx1"/>
                  </a:solidFill>
                  <a:effectLst/>
                  <a:uLnTx/>
                  <a:uFillTx/>
                  <a:latin typeface="Times New Roman" panose="02020503050405090304" pitchFamily="18" charset="0"/>
                  <a:ea typeface="宋体" pitchFamily="2" charset="-122"/>
                  <a:cs typeface="+mn-cs"/>
                </a:rPr>
                <a:t>l</a:t>
              </a:r>
              <a:r>
                <a:rPr kumimoji="1" lang="en-US" altLang="zh-CN" sz="3200" b="1" i="0" u="none" strike="noStrike" kern="1200" cap="none" spc="0" normalizeH="0" baseline="-25000" noProof="0">
                  <a:ln>
                    <a:noFill/>
                  </a:ln>
                  <a:solidFill>
                    <a:schemeClr val="tx1"/>
                  </a:solidFill>
                  <a:effectLst/>
                  <a:uLnTx/>
                  <a:uFillTx/>
                  <a:latin typeface="Times New Roman" panose="02020503050405090304" pitchFamily="18" charset="0"/>
                  <a:ea typeface="宋体" pitchFamily="2" charset="-122"/>
                  <a:cs typeface="+mn-cs"/>
                </a:rPr>
                <a:t>1</a:t>
              </a:r>
              <a:r>
                <a:rPr kumimoji="1" lang="en-US" altLang="zh-CN" sz="3200" b="1" i="1" u="none" strike="noStrike" kern="1200" cap="none" spc="0" normalizeH="0" baseline="0" noProof="0">
                  <a:ln>
                    <a:noFill/>
                  </a:ln>
                  <a:solidFill>
                    <a:schemeClr val="tx1"/>
                  </a:solidFill>
                  <a:effectLst/>
                  <a:uLnTx/>
                  <a:uFillTx/>
                  <a:latin typeface="Times New Roman" panose="02020503050405090304" pitchFamily="18" charset="0"/>
                  <a:ea typeface="宋体" pitchFamily="2" charset="-122"/>
                  <a:cs typeface="+mn-cs"/>
                </a:rPr>
                <a:t>+R</a:t>
              </a:r>
              <a:r>
                <a:rPr kumimoji="1" lang="en-US" altLang="zh-CN" sz="3200" b="1" i="0" u="none" strike="noStrike" kern="1200" cap="none" spc="0" normalizeH="0" baseline="-25000" noProof="0">
                  <a:ln>
                    <a:noFill/>
                  </a:ln>
                  <a:solidFill>
                    <a:schemeClr val="tx1"/>
                  </a:solidFill>
                  <a:effectLst/>
                  <a:uLnTx/>
                  <a:uFillTx/>
                  <a:latin typeface="Times New Roman" panose="02020503050405090304" pitchFamily="18" charset="0"/>
                  <a:ea typeface="宋体" pitchFamily="2" charset="-122"/>
                  <a:cs typeface="+mn-cs"/>
                </a:rPr>
                <a:t>22</a:t>
              </a:r>
              <a:r>
                <a:rPr kumimoji="1" lang="en-US" altLang="zh-CN" sz="3200" b="1" i="1" u="none" strike="noStrike" kern="1200" cap="none" spc="0" normalizeH="0" baseline="0" noProof="0">
                  <a:ln>
                    <a:noFill/>
                  </a:ln>
                  <a:solidFill>
                    <a:schemeClr val="tx1"/>
                  </a:solidFill>
                  <a:effectLst/>
                  <a:uLnTx/>
                  <a:uFillTx/>
                  <a:latin typeface="Times New Roman" panose="02020503050405090304" pitchFamily="18" charset="0"/>
                  <a:ea typeface="宋体" pitchFamily="2" charset="-122"/>
                  <a:cs typeface="+mn-cs"/>
                </a:rPr>
                <a:t>i</a:t>
              </a:r>
              <a:r>
                <a:rPr kumimoji="1" lang="en-US" altLang="zh-CN" sz="3200" b="1" i="1" u="none" strike="noStrike" kern="1200" cap="none" spc="0" normalizeH="0" baseline="-25000" noProof="0">
                  <a:ln>
                    <a:noFill/>
                  </a:ln>
                  <a:solidFill>
                    <a:schemeClr val="tx1"/>
                  </a:solidFill>
                  <a:effectLst/>
                  <a:uLnTx/>
                  <a:uFillTx/>
                  <a:latin typeface="Times New Roman" panose="02020503050405090304" pitchFamily="18" charset="0"/>
                  <a:ea typeface="宋体" pitchFamily="2" charset="-122"/>
                  <a:cs typeface="+mn-cs"/>
                </a:rPr>
                <a:t>l</a:t>
              </a:r>
              <a:r>
                <a:rPr kumimoji="1" lang="en-US" altLang="zh-CN" sz="3200" b="1" i="0" u="none" strike="noStrike" kern="1200" cap="none" spc="0" normalizeH="0" baseline="-25000" noProof="0">
                  <a:ln>
                    <a:noFill/>
                  </a:ln>
                  <a:solidFill>
                    <a:schemeClr val="tx1"/>
                  </a:solidFill>
                  <a:effectLst/>
                  <a:uLnTx/>
                  <a:uFillTx/>
                  <a:latin typeface="Times New Roman" panose="02020503050405090304" pitchFamily="18" charset="0"/>
                  <a:ea typeface="宋体" pitchFamily="2" charset="-122"/>
                  <a:cs typeface="+mn-cs"/>
                </a:rPr>
                <a:t>2</a:t>
              </a:r>
              <a:r>
                <a:rPr kumimoji="1" lang="en-US" altLang="zh-CN" sz="3200" b="1" i="1" u="none" strike="noStrike" kern="1200" cap="none" spc="0" normalizeH="0" baseline="0" noProof="0">
                  <a:ln>
                    <a:noFill/>
                  </a:ln>
                  <a:solidFill>
                    <a:schemeClr val="tx1"/>
                  </a:solidFill>
                  <a:effectLst/>
                  <a:uLnTx/>
                  <a:uFillTx/>
                  <a:latin typeface="Times New Roman" panose="02020503050405090304" pitchFamily="18" charset="0"/>
                  <a:ea typeface="宋体" pitchFamily="2" charset="-122"/>
                  <a:cs typeface="+mn-cs"/>
                </a:rPr>
                <a:t>+ …+R</a:t>
              </a:r>
              <a:r>
                <a:rPr kumimoji="1" lang="en-US" altLang="zh-CN" sz="3200" b="1" i="0" u="none" strike="noStrike" kern="1200" cap="none" spc="0" normalizeH="0" baseline="-25000" noProof="0">
                  <a:ln>
                    <a:noFill/>
                  </a:ln>
                  <a:solidFill>
                    <a:schemeClr val="tx1"/>
                  </a:solidFill>
                  <a:effectLst/>
                  <a:uLnTx/>
                  <a:uFillTx/>
                  <a:latin typeface="Times New Roman" panose="02020503050405090304" pitchFamily="18" charset="0"/>
                  <a:ea typeface="宋体" pitchFamily="2" charset="-122"/>
                  <a:cs typeface="+mn-cs"/>
                </a:rPr>
                <a:t>2</a:t>
              </a:r>
              <a:r>
                <a:rPr kumimoji="1" lang="en-US" altLang="zh-CN" sz="3200" b="1" i="1" u="none" strike="noStrike" kern="1200" cap="none" spc="0" normalizeH="0" baseline="-25000" noProof="0">
                  <a:ln>
                    <a:noFill/>
                  </a:ln>
                  <a:solidFill>
                    <a:schemeClr val="tx1"/>
                  </a:solidFill>
                  <a:effectLst/>
                  <a:uLnTx/>
                  <a:uFillTx/>
                  <a:latin typeface="Times New Roman" panose="02020503050405090304" pitchFamily="18" charset="0"/>
                  <a:ea typeface="宋体" pitchFamily="2" charset="-122"/>
                  <a:cs typeface="+mn-cs"/>
                </a:rPr>
                <a:t>l </a:t>
              </a:r>
              <a:r>
                <a:rPr kumimoji="1" lang="en-US" altLang="zh-CN" sz="3200" b="1" i="1" u="none" strike="noStrike" kern="1200" cap="none" spc="0" normalizeH="0" baseline="0" noProof="0">
                  <a:ln>
                    <a:noFill/>
                  </a:ln>
                  <a:solidFill>
                    <a:schemeClr val="tx1"/>
                  </a:solidFill>
                  <a:effectLst/>
                  <a:uLnTx/>
                  <a:uFillTx/>
                  <a:latin typeface="Times New Roman" panose="02020503050405090304" pitchFamily="18" charset="0"/>
                  <a:ea typeface="宋体" pitchFamily="2" charset="-122"/>
                  <a:cs typeface="+mn-cs"/>
                </a:rPr>
                <a:t>i</a:t>
              </a:r>
              <a:r>
                <a:rPr kumimoji="1" lang="en-US" altLang="zh-CN" sz="3200" b="1" i="1" u="none" strike="noStrike" kern="1200" cap="none" spc="0" normalizeH="0" baseline="-25000" noProof="0">
                  <a:ln>
                    <a:noFill/>
                  </a:ln>
                  <a:solidFill>
                    <a:schemeClr val="tx1"/>
                  </a:solidFill>
                  <a:effectLst/>
                  <a:uLnTx/>
                  <a:uFillTx/>
                  <a:latin typeface="Times New Roman" panose="02020503050405090304" pitchFamily="18" charset="0"/>
                  <a:ea typeface="宋体" pitchFamily="2" charset="-122"/>
                  <a:cs typeface="+mn-cs"/>
                </a:rPr>
                <a:t>ll</a:t>
              </a:r>
              <a:r>
                <a:rPr kumimoji="1" lang="en-US" altLang="zh-CN" sz="3200" b="1" i="1" u="none" strike="noStrike" kern="1200" cap="none" spc="0" normalizeH="0" baseline="0" noProof="0">
                  <a:ln>
                    <a:noFill/>
                  </a:ln>
                  <a:solidFill>
                    <a:schemeClr val="tx1"/>
                  </a:solidFill>
                  <a:effectLst/>
                  <a:uLnTx/>
                  <a:uFillTx/>
                  <a:latin typeface="Times New Roman" panose="02020503050405090304" pitchFamily="18" charset="0"/>
                  <a:ea typeface="宋体" pitchFamily="2" charset="-122"/>
                  <a:cs typeface="+mn-cs"/>
                </a:rPr>
                <a:t>=u</a:t>
              </a:r>
              <a:r>
                <a:rPr kumimoji="1" lang="en-US" altLang="zh-CN" sz="3200" b="1" i="0" u="none" strike="noStrike" kern="1200" cap="none" spc="0" normalizeH="0" baseline="-25000" noProof="0">
                  <a:ln>
                    <a:noFill/>
                  </a:ln>
                  <a:solidFill>
                    <a:schemeClr val="tx1"/>
                  </a:solidFill>
                  <a:effectLst/>
                  <a:uLnTx/>
                  <a:uFillTx/>
                  <a:latin typeface="Times New Roman" panose="02020503050405090304" pitchFamily="18" charset="0"/>
                  <a:ea typeface="宋体" pitchFamily="2" charset="-122"/>
                  <a:cs typeface="+mn-cs"/>
                </a:rPr>
                <a:t>S</a:t>
              </a:r>
              <a:r>
                <a:rPr kumimoji="1" lang="en-US" altLang="zh-CN" sz="3200" b="1" i="1" u="none" strike="noStrike" kern="1200" cap="none" spc="0" normalizeH="0" baseline="-25000" noProof="0">
                  <a:ln>
                    <a:noFill/>
                  </a:ln>
                  <a:solidFill>
                    <a:schemeClr val="tx1"/>
                  </a:solidFill>
                  <a:effectLst/>
                  <a:uLnTx/>
                  <a:uFillTx/>
                  <a:latin typeface="Times New Roman" panose="02020503050405090304" pitchFamily="18" charset="0"/>
                  <a:ea typeface="宋体" pitchFamily="2" charset="-122"/>
                  <a:cs typeface="+mn-cs"/>
                </a:rPr>
                <a:t>l</a:t>
              </a:r>
              <a:r>
                <a:rPr kumimoji="1" lang="en-US" altLang="zh-CN" sz="3200" b="1" i="0" u="none" strike="noStrike" kern="1200" cap="none" spc="0" normalizeH="0" baseline="-25000" noProof="0">
                  <a:ln>
                    <a:noFill/>
                  </a:ln>
                  <a:solidFill>
                    <a:schemeClr val="tx1"/>
                  </a:solidFill>
                  <a:effectLst/>
                  <a:uLnTx/>
                  <a:uFillTx/>
                  <a:latin typeface="Times New Roman" panose="02020503050405090304" pitchFamily="18" charset="0"/>
                  <a:ea typeface="宋体" pitchFamily="2" charset="-122"/>
                  <a:cs typeface="+mn-cs"/>
                </a:rPr>
                <a:t>2</a:t>
              </a:r>
              <a:endParaRPr kumimoji="1" lang="en-US" altLang="zh-CN" sz="3200" b="1" i="0" u="none" strike="noStrike" kern="1200" cap="none" spc="0" normalizeH="0" baseline="-25000" noProof="0">
                <a:ln>
                  <a:noFill/>
                </a:ln>
                <a:solidFill>
                  <a:schemeClr val="tx1"/>
                </a:solidFill>
                <a:effectLst/>
                <a:uLnTx/>
                <a:uFillTx/>
                <a:latin typeface="Times New Roman" panose="02020503050405090304" pitchFamily="18" charset="0"/>
                <a:ea typeface="宋体" pitchFamily="2" charset="-122"/>
                <a:cs typeface="+mn-cs"/>
              </a:endParaRPr>
            </a:p>
          </p:txBody>
        </p:sp>
        <p:sp>
          <p:nvSpPr>
            <p:cNvPr id="37910" name="Text Box 22"/>
            <p:cNvSpPr txBox="1">
              <a:spLocks noChangeArrowheads="1"/>
            </p:cNvSpPr>
            <p:nvPr/>
          </p:nvSpPr>
          <p:spPr bwMode="auto">
            <a:xfrm>
              <a:off x="1308" y="2040"/>
              <a:ext cx="2640" cy="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defRPr/>
              </a:pPr>
              <a:r>
                <a:rPr kumimoji="1" lang="en-US" altLang="zh-CN" sz="3200" b="1" i="1" u="none" strike="noStrike" kern="1200" cap="none" spc="0" normalizeH="0" baseline="0" noProof="0">
                  <a:ln>
                    <a:noFill/>
                  </a:ln>
                  <a:solidFill>
                    <a:schemeClr val="tx1"/>
                  </a:solidFill>
                  <a:effectLst/>
                  <a:uLnTx/>
                  <a:uFillTx/>
                  <a:latin typeface="Times New Roman" panose="02020503050405090304" pitchFamily="18" charset="0"/>
                  <a:ea typeface="宋体" pitchFamily="2" charset="-122"/>
                  <a:cs typeface="+mn-cs"/>
                </a:rPr>
                <a:t>R</a:t>
              </a:r>
              <a:r>
                <a:rPr kumimoji="1" lang="en-US" altLang="zh-CN" sz="3200" b="1" i="1" u="none" strike="noStrike" kern="1200" cap="none" spc="0" normalizeH="0" baseline="-25000" noProof="0">
                  <a:ln>
                    <a:noFill/>
                  </a:ln>
                  <a:solidFill>
                    <a:schemeClr val="tx1"/>
                  </a:solidFill>
                  <a:effectLst/>
                  <a:uLnTx/>
                  <a:uFillTx/>
                  <a:latin typeface="Times New Roman" panose="02020503050405090304" pitchFamily="18" charset="0"/>
                  <a:ea typeface="宋体" pitchFamily="2" charset="-122"/>
                  <a:cs typeface="+mn-cs"/>
                </a:rPr>
                <a:t>l</a:t>
              </a:r>
              <a:r>
                <a:rPr kumimoji="1" lang="en-US" altLang="zh-CN" sz="3200" b="1" i="0" u="none" strike="noStrike" kern="1200" cap="none" spc="0" normalizeH="0" baseline="-25000" noProof="0">
                  <a:ln>
                    <a:noFill/>
                  </a:ln>
                  <a:solidFill>
                    <a:schemeClr val="tx1"/>
                  </a:solidFill>
                  <a:effectLst/>
                  <a:uLnTx/>
                  <a:uFillTx/>
                  <a:latin typeface="Times New Roman" panose="02020503050405090304" pitchFamily="18" charset="0"/>
                  <a:ea typeface="宋体" pitchFamily="2" charset="-122"/>
                  <a:cs typeface="+mn-cs"/>
                </a:rPr>
                <a:t>1</a:t>
              </a:r>
              <a:r>
                <a:rPr kumimoji="1" lang="en-US" altLang="zh-CN" sz="3200" b="1" i="1" u="none" strike="noStrike" kern="1200" cap="none" spc="0" normalizeH="0" baseline="0" noProof="0">
                  <a:ln>
                    <a:noFill/>
                  </a:ln>
                  <a:solidFill>
                    <a:schemeClr val="tx1"/>
                  </a:solidFill>
                  <a:effectLst/>
                  <a:uLnTx/>
                  <a:uFillTx/>
                  <a:latin typeface="Times New Roman" panose="02020503050405090304" pitchFamily="18" charset="0"/>
                  <a:ea typeface="宋体" pitchFamily="2" charset="-122"/>
                  <a:cs typeface="+mn-cs"/>
                </a:rPr>
                <a:t>i</a:t>
              </a:r>
              <a:r>
                <a:rPr kumimoji="1" lang="en-US" altLang="zh-CN" sz="3200" b="1" i="1" u="none" strike="noStrike" kern="1200" cap="none" spc="0" normalizeH="0" baseline="-25000" noProof="0">
                  <a:ln>
                    <a:noFill/>
                  </a:ln>
                  <a:solidFill>
                    <a:schemeClr val="tx1"/>
                  </a:solidFill>
                  <a:effectLst/>
                  <a:uLnTx/>
                  <a:uFillTx/>
                  <a:latin typeface="Times New Roman" panose="02020503050405090304" pitchFamily="18" charset="0"/>
                  <a:ea typeface="宋体" pitchFamily="2" charset="-122"/>
                  <a:cs typeface="+mn-cs"/>
                </a:rPr>
                <a:t>l</a:t>
              </a:r>
              <a:r>
                <a:rPr kumimoji="1" lang="en-US" altLang="zh-CN" sz="3200" b="1" i="0" u="none" strike="noStrike" kern="1200" cap="none" spc="0" normalizeH="0" baseline="-25000" noProof="0">
                  <a:ln>
                    <a:noFill/>
                  </a:ln>
                  <a:solidFill>
                    <a:schemeClr val="tx1"/>
                  </a:solidFill>
                  <a:effectLst/>
                  <a:uLnTx/>
                  <a:uFillTx/>
                  <a:latin typeface="Times New Roman" panose="02020503050405090304" pitchFamily="18" charset="0"/>
                  <a:ea typeface="宋体" pitchFamily="2" charset="-122"/>
                  <a:cs typeface="+mn-cs"/>
                </a:rPr>
                <a:t>1</a:t>
              </a:r>
              <a:r>
                <a:rPr kumimoji="1" lang="en-US" altLang="zh-CN" sz="3200" b="1" i="1" u="none" strike="noStrike" kern="1200" cap="none" spc="0" normalizeH="0" baseline="0" noProof="0">
                  <a:ln>
                    <a:noFill/>
                  </a:ln>
                  <a:solidFill>
                    <a:schemeClr val="tx1"/>
                  </a:solidFill>
                  <a:effectLst/>
                  <a:uLnTx/>
                  <a:uFillTx/>
                  <a:latin typeface="Times New Roman" panose="02020503050405090304" pitchFamily="18" charset="0"/>
                  <a:ea typeface="宋体" pitchFamily="2" charset="-122"/>
                  <a:cs typeface="+mn-cs"/>
                </a:rPr>
                <a:t>+R</a:t>
              </a:r>
              <a:r>
                <a:rPr kumimoji="1" lang="en-US" altLang="zh-CN" sz="3200" b="1" i="1" u="none" strike="noStrike" kern="1200" cap="none" spc="0" normalizeH="0" baseline="-25000" noProof="0">
                  <a:ln>
                    <a:noFill/>
                  </a:ln>
                  <a:solidFill>
                    <a:schemeClr val="tx1"/>
                  </a:solidFill>
                  <a:effectLst/>
                  <a:uLnTx/>
                  <a:uFillTx/>
                  <a:latin typeface="Times New Roman" panose="02020503050405090304" pitchFamily="18" charset="0"/>
                  <a:ea typeface="宋体" pitchFamily="2" charset="-122"/>
                  <a:cs typeface="+mn-cs"/>
                </a:rPr>
                <a:t>l</a:t>
              </a:r>
              <a:r>
                <a:rPr kumimoji="1" lang="en-US" altLang="zh-CN" sz="3200" b="1" i="0" u="none" strike="noStrike" kern="1200" cap="none" spc="0" normalizeH="0" baseline="-25000" noProof="0">
                  <a:ln>
                    <a:noFill/>
                  </a:ln>
                  <a:solidFill>
                    <a:schemeClr val="tx1"/>
                  </a:solidFill>
                  <a:effectLst/>
                  <a:uLnTx/>
                  <a:uFillTx/>
                  <a:latin typeface="Times New Roman" panose="02020503050405090304" pitchFamily="18" charset="0"/>
                  <a:ea typeface="宋体" pitchFamily="2" charset="-122"/>
                  <a:cs typeface="+mn-cs"/>
                </a:rPr>
                <a:t>2</a:t>
              </a:r>
              <a:r>
                <a:rPr kumimoji="1" lang="en-US" altLang="zh-CN" sz="3200" b="1" i="1" u="none" strike="noStrike" kern="1200" cap="none" spc="0" normalizeH="0" baseline="0" noProof="0">
                  <a:ln>
                    <a:noFill/>
                  </a:ln>
                  <a:solidFill>
                    <a:schemeClr val="tx1"/>
                  </a:solidFill>
                  <a:effectLst/>
                  <a:uLnTx/>
                  <a:uFillTx/>
                  <a:latin typeface="Times New Roman" panose="02020503050405090304" pitchFamily="18" charset="0"/>
                  <a:ea typeface="宋体" pitchFamily="2" charset="-122"/>
                  <a:cs typeface="+mn-cs"/>
                </a:rPr>
                <a:t>i</a:t>
              </a:r>
              <a:r>
                <a:rPr kumimoji="1" lang="en-US" altLang="zh-CN" sz="3200" b="1" i="1" u="none" strike="noStrike" kern="1200" cap="none" spc="0" normalizeH="0" baseline="-25000" noProof="0">
                  <a:ln>
                    <a:noFill/>
                  </a:ln>
                  <a:solidFill>
                    <a:schemeClr val="tx1"/>
                  </a:solidFill>
                  <a:effectLst/>
                  <a:uLnTx/>
                  <a:uFillTx/>
                  <a:latin typeface="Times New Roman" panose="02020503050405090304" pitchFamily="18" charset="0"/>
                  <a:ea typeface="宋体" pitchFamily="2" charset="-122"/>
                  <a:cs typeface="+mn-cs"/>
                </a:rPr>
                <a:t>l</a:t>
              </a:r>
              <a:r>
                <a:rPr kumimoji="1" lang="en-US" altLang="zh-CN" sz="3200" b="1" i="0" u="none" strike="noStrike" kern="1200" cap="none" spc="0" normalizeH="0" baseline="-25000" noProof="0">
                  <a:ln>
                    <a:noFill/>
                  </a:ln>
                  <a:solidFill>
                    <a:schemeClr val="tx1"/>
                  </a:solidFill>
                  <a:effectLst/>
                  <a:uLnTx/>
                  <a:uFillTx/>
                  <a:latin typeface="Times New Roman" panose="02020503050405090304" pitchFamily="18" charset="0"/>
                  <a:ea typeface="宋体" pitchFamily="2" charset="-122"/>
                  <a:cs typeface="+mn-cs"/>
                </a:rPr>
                <a:t>2</a:t>
              </a:r>
              <a:r>
                <a:rPr kumimoji="1" lang="en-US" altLang="zh-CN" sz="3200" b="1" i="1" u="none" strike="noStrike" kern="1200" cap="none" spc="0" normalizeH="0" baseline="0" noProof="0">
                  <a:ln>
                    <a:noFill/>
                  </a:ln>
                  <a:solidFill>
                    <a:schemeClr val="tx1"/>
                  </a:solidFill>
                  <a:effectLst/>
                  <a:uLnTx/>
                  <a:uFillTx/>
                  <a:latin typeface="Times New Roman" panose="02020503050405090304" pitchFamily="18" charset="0"/>
                  <a:ea typeface="宋体" pitchFamily="2" charset="-122"/>
                  <a:cs typeface="+mn-cs"/>
                </a:rPr>
                <a:t>+ …+R</a:t>
              </a:r>
              <a:r>
                <a:rPr kumimoji="1" lang="en-US" altLang="zh-CN" sz="3200" b="1" i="1" u="none" strike="noStrike" kern="1200" cap="none" spc="0" normalizeH="0" baseline="-25000" noProof="0">
                  <a:ln>
                    <a:noFill/>
                  </a:ln>
                  <a:solidFill>
                    <a:schemeClr val="tx1"/>
                  </a:solidFill>
                  <a:effectLst/>
                  <a:uLnTx/>
                  <a:uFillTx/>
                  <a:latin typeface="Times New Roman" panose="02020503050405090304" pitchFamily="18" charset="0"/>
                  <a:ea typeface="宋体" pitchFamily="2" charset="-122"/>
                  <a:cs typeface="+mn-cs"/>
                </a:rPr>
                <a:t>ll </a:t>
              </a:r>
              <a:r>
                <a:rPr kumimoji="1" lang="en-US" altLang="zh-CN" sz="3200" b="1" i="1" u="none" strike="noStrike" kern="1200" cap="none" spc="0" normalizeH="0" baseline="0" noProof="0">
                  <a:ln>
                    <a:noFill/>
                  </a:ln>
                  <a:solidFill>
                    <a:schemeClr val="tx1"/>
                  </a:solidFill>
                  <a:effectLst/>
                  <a:uLnTx/>
                  <a:uFillTx/>
                  <a:latin typeface="Times New Roman" panose="02020503050405090304" pitchFamily="18" charset="0"/>
                  <a:ea typeface="宋体" pitchFamily="2" charset="-122"/>
                  <a:cs typeface="+mn-cs"/>
                </a:rPr>
                <a:t>i</a:t>
              </a:r>
              <a:r>
                <a:rPr kumimoji="1" lang="en-US" altLang="zh-CN" sz="3200" b="1" i="1" u="none" strike="noStrike" kern="1200" cap="none" spc="0" normalizeH="0" baseline="-25000" noProof="0">
                  <a:ln>
                    <a:noFill/>
                  </a:ln>
                  <a:solidFill>
                    <a:schemeClr val="tx1"/>
                  </a:solidFill>
                  <a:effectLst/>
                  <a:uLnTx/>
                  <a:uFillTx/>
                  <a:latin typeface="Times New Roman" panose="02020503050405090304" pitchFamily="18" charset="0"/>
                  <a:ea typeface="宋体" pitchFamily="2" charset="-122"/>
                  <a:cs typeface="+mn-cs"/>
                </a:rPr>
                <a:t>ll</a:t>
              </a:r>
              <a:r>
                <a:rPr kumimoji="1" lang="en-US" altLang="zh-CN" sz="3200" b="1" i="1" u="none" strike="noStrike" kern="1200" cap="none" spc="0" normalizeH="0" baseline="0" noProof="0">
                  <a:ln>
                    <a:noFill/>
                  </a:ln>
                  <a:solidFill>
                    <a:schemeClr val="tx1"/>
                  </a:solidFill>
                  <a:effectLst/>
                  <a:uLnTx/>
                  <a:uFillTx/>
                  <a:latin typeface="Times New Roman" panose="02020503050405090304" pitchFamily="18" charset="0"/>
                  <a:ea typeface="宋体" pitchFamily="2" charset="-122"/>
                  <a:cs typeface="+mn-cs"/>
                </a:rPr>
                <a:t>=u</a:t>
              </a:r>
              <a:r>
                <a:rPr kumimoji="1" lang="en-US" altLang="zh-CN" sz="3200" b="1" i="0" u="none" strike="noStrike" kern="1200" cap="none" spc="0" normalizeH="0" baseline="-25000" noProof="0">
                  <a:ln>
                    <a:noFill/>
                  </a:ln>
                  <a:solidFill>
                    <a:schemeClr val="tx1"/>
                  </a:solidFill>
                  <a:effectLst/>
                  <a:uLnTx/>
                  <a:uFillTx/>
                  <a:latin typeface="Times New Roman" panose="02020503050405090304" pitchFamily="18" charset="0"/>
                  <a:ea typeface="宋体" pitchFamily="2" charset="-122"/>
                  <a:cs typeface="+mn-cs"/>
                </a:rPr>
                <a:t>S</a:t>
              </a:r>
              <a:r>
                <a:rPr kumimoji="1" lang="en-US" altLang="zh-CN" sz="3200" b="1" i="1" u="none" strike="noStrike" kern="1200" cap="none" spc="0" normalizeH="0" baseline="-25000" noProof="0">
                  <a:ln>
                    <a:noFill/>
                  </a:ln>
                  <a:solidFill>
                    <a:schemeClr val="tx1"/>
                  </a:solidFill>
                  <a:effectLst/>
                  <a:uLnTx/>
                  <a:uFillTx/>
                  <a:latin typeface="Times New Roman" panose="02020503050405090304" pitchFamily="18" charset="0"/>
                  <a:ea typeface="宋体" pitchFamily="2" charset="-122"/>
                  <a:cs typeface="+mn-cs"/>
                </a:rPr>
                <a:t>ll</a:t>
              </a:r>
              <a:endParaRPr kumimoji="1" lang="en-US" altLang="zh-CN" sz="3200" b="1" i="1" u="none" strike="noStrike" kern="1200" cap="none" spc="0" normalizeH="0" baseline="-25000" noProof="0">
                <a:ln>
                  <a:noFill/>
                </a:ln>
                <a:solidFill>
                  <a:schemeClr val="tx1"/>
                </a:solidFill>
                <a:effectLst/>
                <a:uLnTx/>
                <a:uFillTx/>
                <a:latin typeface="Times New Roman" panose="02020503050405090304" pitchFamily="18" charset="0"/>
                <a:ea typeface="宋体" pitchFamily="2" charset="-122"/>
                <a:cs typeface="+mn-cs"/>
              </a:endParaRPr>
            </a:p>
          </p:txBody>
        </p:sp>
      </p:grpSp>
      <p:sp>
        <p:nvSpPr>
          <p:cNvPr id="37911" name="Text Box 23"/>
          <p:cNvSpPr txBox="1">
            <a:spLocks noChangeArrowheads="1"/>
          </p:cNvSpPr>
          <p:nvPr/>
        </p:nvSpPr>
        <p:spPr bwMode="auto">
          <a:xfrm>
            <a:off x="2351088" y="4511040"/>
            <a:ext cx="2879725"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defRPr/>
            </a:pPr>
            <a:r>
              <a:rPr kumimoji="1" lang="en-US" altLang="zh-CN" sz="2400" b="1" i="1" u="none" strike="noStrike" kern="1200" cap="none" spc="0" normalizeH="0" baseline="0" noProof="0">
                <a:ln>
                  <a:noFill/>
                </a:ln>
                <a:solidFill>
                  <a:srgbClr val="FF0000"/>
                </a:solidFill>
                <a:effectLst/>
                <a:uLnTx/>
                <a:uFillTx/>
                <a:latin typeface="Times New Roman" panose="02020503050405090304" pitchFamily="18" charset="0"/>
                <a:ea typeface="宋体" pitchFamily="2" charset="-122"/>
                <a:cs typeface="+mn-cs"/>
              </a:rPr>
              <a:t>R</a:t>
            </a:r>
            <a:r>
              <a:rPr kumimoji="1" lang="en-US" altLang="zh-CN" sz="2400" b="1" i="1" u="none" strike="noStrike" kern="1200" cap="none" spc="0" normalizeH="0" baseline="-25000" noProof="0">
                <a:ln>
                  <a:noFill/>
                </a:ln>
                <a:solidFill>
                  <a:srgbClr val="FF0000"/>
                </a:solidFill>
                <a:effectLst/>
                <a:uLnTx/>
                <a:uFillTx/>
                <a:latin typeface="Times New Roman" panose="02020503050405090304" pitchFamily="18" charset="0"/>
                <a:ea typeface="宋体" pitchFamily="2" charset="-122"/>
                <a:cs typeface="+mn-cs"/>
              </a:rPr>
              <a:t>kk</a:t>
            </a:r>
            <a:r>
              <a:rPr kumimoji="1" lang="en-US" altLang="zh-CN" sz="2400" b="1" i="0" u="none" strike="noStrike" kern="1200" cap="none" spc="0" normalizeH="0" baseline="0" noProof="0">
                <a:ln>
                  <a:noFill/>
                </a:ln>
                <a:solidFill>
                  <a:srgbClr val="FF0000"/>
                </a:solidFill>
                <a:effectLst/>
                <a:uLnTx/>
                <a:uFillTx/>
                <a:latin typeface="Times New Roman" panose="02020503050405090304" pitchFamily="18" charset="0"/>
                <a:ea typeface="宋体" pitchFamily="2" charset="-122"/>
                <a:cs typeface="+mn-cs"/>
              </a:rPr>
              <a:t>:</a:t>
            </a:r>
            <a:r>
              <a:rPr kumimoji="1" lang="zh-CN" altLang="en-US" sz="2400" b="1" i="0" u="none" strike="noStrike" kern="1200" cap="none" spc="0" normalizeH="0" baseline="0" noProof="0">
                <a:ln>
                  <a:noFill/>
                </a:ln>
                <a:solidFill>
                  <a:srgbClr val="FF0000"/>
                </a:solidFill>
                <a:effectLst/>
                <a:uLnTx/>
                <a:uFillTx/>
                <a:latin typeface="Times New Roman" panose="02020503050405090304" pitchFamily="18" charset="0"/>
                <a:ea typeface="宋体" pitchFamily="2" charset="-122"/>
                <a:cs typeface="+mn-cs"/>
              </a:rPr>
              <a:t>自电阻</a:t>
            </a:r>
            <a:r>
              <a:rPr kumimoji="1" lang="en-US" altLang="zh-CN" sz="2400" b="1" i="0" u="none" strike="noStrike" kern="1200" cap="none" spc="0" normalizeH="0" baseline="0" noProof="0">
                <a:ln>
                  <a:noFill/>
                </a:ln>
                <a:solidFill>
                  <a:srgbClr val="FF0000"/>
                </a:solidFill>
                <a:effectLst/>
                <a:uLnTx/>
                <a:uFillTx/>
                <a:latin typeface="Times New Roman" panose="02020503050405090304" pitchFamily="18" charset="0"/>
                <a:ea typeface="宋体" pitchFamily="2" charset="-122"/>
                <a:cs typeface="+mn-cs"/>
              </a:rPr>
              <a:t>(</a:t>
            </a:r>
            <a:r>
              <a:rPr kumimoji="1" lang="zh-CN" altLang="en-US" sz="2400" b="1" i="0" u="none" strike="noStrike" kern="1200" cap="none" spc="0" normalizeH="0" baseline="0" noProof="0">
                <a:ln>
                  <a:noFill/>
                </a:ln>
                <a:solidFill>
                  <a:srgbClr val="FF0000"/>
                </a:solidFill>
                <a:effectLst/>
                <a:uLnTx/>
                <a:uFillTx/>
                <a:latin typeface="Times New Roman" panose="02020503050405090304" pitchFamily="18" charset="0"/>
                <a:ea typeface="宋体" pitchFamily="2" charset="-122"/>
                <a:cs typeface="+mn-cs"/>
              </a:rPr>
              <a:t>为正</a:t>
            </a:r>
            <a:r>
              <a:rPr kumimoji="1" lang="en-US" altLang="zh-CN" sz="2400" b="1" i="0" u="none" strike="noStrike" kern="1200" cap="none" spc="0" normalizeH="0" baseline="0" noProof="0">
                <a:ln>
                  <a:noFill/>
                </a:ln>
                <a:solidFill>
                  <a:srgbClr val="FF0000"/>
                </a:solidFill>
                <a:effectLst/>
                <a:uLnTx/>
                <a:uFillTx/>
                <a:latin typeface="Times New Roman" panose="02020503050405090304" pitchFamily="18" charset="0"/>
                <a:ea typeface="宋体" pitchFamily="2" charset="-122"/>
                <a:cs typeface="+mn-cs"/>
              </a:rPr>
              <a:t>)</a:t>
            </a:r>
            <a:endParaRPr kumimoji="1" lang="en-US" altLang="zh-CN" sz="2400" b="1" i="0" u="none" strike="noStrike" kern="1200" cap="none" spc="0" normalizeH="0" baseline="0" noProof="0">
              <a:ln>
                <a:noFill/>
              </a:ln>
              <a:solidFill>
                <a:srgbClr val="FF0000"/>
              </a:solidFill>
              <a:effectLst/>
              <a:uLnTx/>
              <a:uFillTx/>
              <a:latin typeface="Times New Roman" panose="02020503050405090304" pitchFamily="18" charset="0"/>
              <a:ea typeface="宋体" pitchFamily="2" charset="-122"/>
              <a:cs typeface="+mn-cs"/>
            </a:endParaRPr>
          </a:p>
        </p:txBody>
      </p:sp>
      <p:sp>
        <p:nvSpPr>
          <p:cNvPr id="3" name="灯片编号占位符 2"/>
          <p:cNvSpPr>
            <a:spLocks noGrp="1"/>
          </p:cNvSpPr>
          <p:nvPr>
            <p:ph type="sldNum" sz="quarter" idx="12"/>
            <p:custDataLst>
              <p:tags r:id="rId1"/>
            </p:custDataLst>
          </p:nvPr>
        </p:nvSpPr>
        <p:spPr/>
        <p:txBody>
          <a:bodyPr/>
          <a:lstStyle/>
          <a:p>
            <a:fld id="{6D22F896-40B5-4ADD-8801-0D06FADFA095}" type="slidenum">
              <a:rPr lang="en-US" dirty="0"/>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7896"/>
                                        </p:tgtEl>
                                        <p:attrNameLst>
                                          <p:attrName>style.visibility</p:attrName>
                                        </p:attrNameLst>
                                      </p:cBhvr>
                                      <p:to>
                                        <p:strVal val="visible"/>
                                      </p:to>
                                    </p:set>
                                    <p:animEffect transition="in" filter="wipe(left)">
                                      <p:cBhvr>
                                        <p:cTn id="7" dur="2000"/>
                                        <p:tgtEl>
                                          <p:spTgt spid="37896"/>
                                        </p:tgtEl>
                                      </p:cBhvr>
                                    </p:animEffect>
                                  </p:childTnLst>
                                </p:cTn>
                              </p:par>
                            </p:childTnLst>
                          </p:cTn>
                        </p:par>
                        <p:par>
                          <p:cTn id="8" fill="hold">
                            <p:stCondLst>
                              <p:cond delay="2000"/>
                            </p:stCondLst>
                            <p:childTnLst>
                              <p:par>
                                <p:cTn id="9" presetID="2" presetClass="entr" presetSubtype="2" fill="hold" nodeType="afterEffect">
                                  <p:stCondLst>
                                    <p:cond delay="0"/>
                                  </p:stCondLst>
                                  <p:childTnLst>
                                    <p:set>
                                      <p:cBhvr>
                                        <p:cTn id="10" dur="1" fill="hold">
                                          <p:stCondLst>
                                            <p:cond delay="0"/>
                                          </p:stCondLst>
                                        </p:cTn>
                                        <p:tgtEl>
                                          <p:spTgt spid="37892"/>
                                        </p:tgtEl>
                                        <p:attrNameLst>
                                          <p:attrName>style.visibility</p:attrName>
                                        </p:attrNameLst>
                                      </p:cBhvr>
                                      <p:to>
                                        <p:strVal val="visible"/>
                                      </p:to>
                                    </p:set>
                                    <p:anim calcmode="lin" valueType="num">
                                      <p:cBhvr additive="base">
                                        <p:cTn id="11" dur="500" fill="hold"/>
                                        <p:tgtEl>
                                          <p:spTgt spid="37892"/>
                                        </p:tgtEl>
                                        <p:attrNameLst>
                                          <p:attrName>ppt_x</p:attrName>
                                        </p:attrNameLst>
                                      </p:cBhvr>
                                      <p:tavLst>
                                        <p:tav tm="0">
                                          <p:val>
                                            <p:strVal val="1+#ppt_w/2"/>
                                          </p:val>
                                        </p:tav>
                                        <p:tav tm="100000">
                                          <p:val>
                                            <p:strVal val="#ppt_x"/>
                                          </p:val>
                                        </p:tav>
                                      </p:tavLst>
                                    </p:anim>
                                    <p:anim calcmode="lin" valueType="num">
                                      <p:cBhvr additive="base">
                                        <p:cTn id="12" dur="500" fill="hold"/>
                                        <p:tgtEl>
                                          <p:spTgt spid="37892"/>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7897"/>
                                        </p:tgtEl>
                                        <p:attrNameLst>
                                          <p:attrName>style.visibility</p:attrName>
                                        </p:attrNameLst>
                                      </p:cBhvr>
                                      <p:to>
                                        <p:strVal val="visible"/>
                                      </p:to>
                                    </p:set>
                                    <p:animEffect transition="in" filter="wipe(left)">
                                      <p:cBhvr>
                                        <p:cTn id="17" dur="2000"/>
                                        <p:tgtEl>
                                          <p:spTgt spid="37897"/>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6" fill="hold" nodeType="clickEffect">
                                  <p:stCondLst>
                                    <p:cond delay="0"/>
                                  </p:stCondLst>
                                  <p:childTnLst>
                                    <p:set>
                                      <p:cBhvr>
                                        <p:cTn id="21" dur="1" fill="hold">
                                          <p:stCondLst>
                                            <p:cond delay="0"/>
                                          </p:stCondLst>
                                        </p:cTn>
                                        <p:tgtEl>
                                          <p:spTgt spid="37905"/>
                                        </p:tgtEl>
                                        <p:attrNameLst>
                                          <p:attrName>style.visibility</p:attrName>
                                        </p:attrNameLst>
                                      </p:cBhvr>
                                      <p:to>
                                        <p:strVal val="visible"/>
                                      </p:to>
                                    </p:set>
                                    <p:animEffect transition="in" filter="strips(downRight)">
                                      <p:cBhvr>
                                        <p:cTn id="22" dur="3000"/>
                                        <p:tgtEl>
                                          <p:spTgt spid="37905"/>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499"/>
                                          </p:stCondLst>
                                        </p:cTn>
                                        <p:tgtEl>
                                          <p:spTgt spid="3789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37911">
                                            <p:txEl>
                                              <p:pRg st="0" end="0"/>
                                            </p:txEl>
                                          </p:spTgt>
                                        </p:tgtEl>
                                        <p:attrNameLst>
                                          <p:attrName>style.visibility</p:attrName>
                                        </p:attrNameLst>
                                      </p:cBhvr>
                                      <p:to>
                                        <p:strVal val="visible"/>
                                      </p:to>
                                    </p:set>
                                    <p:animEffect transition="in" filter="wipe(left)">
                                      <p:cBhvr>
                                        <p:cTn id="31" dur="2000"/>
                                        <p:tgtEl>
                                          <p:spTgt spid="37911">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nodeType="clickEffect">
                                  <p:stCondLst>
                                    <p:cond delay="0"/>
                                  </p:stCondLst>
                                  <p:childTnLst>
                                    <p:set>
                                      <p:cBhvr>
                                        <p:cTn id="35" dur="1" fill="hold">
                                          <p:stCondLst>
                                            <p:cond delay="0"/>
                                          </p:stCondLst>
                                        </p:cTn>
                                        <p:tgtEl>
                                          <p:spTgt spid="37899"/>
                                        </p:tgtEl>
                                        <p:attrNameLst>
                                          <p:attrName>style.visibility</p:attrName>
                                        </p:attrNameLst>
                                      </p:cBhvr>
                                      <p:to>
                                        <p:strVal val="visible"/>
                                      </p:to>
                                    </p:set>
                                    <p:animEffect transition="in" filter="wipe(left)">
                                      <p:cBhvr>
                                        <p:cTn id="36" dur="2000"/>
                                        <p:tgtEl>
                                          <p:spTgt spid="37899"/>
                                        </p:tgtEl>
                                      </p:cBhvr>
                                    </p:animEffec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499"/>
                                          </p:stCondLst>
                                        </p:cTn>
                                        <p:tgtEl>
                                          <p:spTgt spid="37903"/>
                                        </p:tgtEl>
                                        <p:attrNameLst>
                                          <p:attrName>style.visibility</p:attrName>
                                        </p:attrNameLst>
                                      </p:cBhvr>
                                      <p:to>
                                        <p:strVal val="visible"/>
                                      </p:to>
                                    </p:set>
                                  </p:childTnLst>
                                </p:cTn>
                              </p:par>
                            </p:childTnLst>
                          </p:cTn>
                        </p:par>
                        <p:par>
                          <p:cTn id="41" fill="hold">
                            <p:stCondLst>
                              <p:cond delay="500"/>
                            </p:stCondLst>
                            <p:childTnLst>
                              <p:par>
                                <p:cTn id="42" presetID="22" presetClass="entr" presetSubtype="8" fill="hold" nodeType="afterEffect">
                                  <p:stCondLst>
                                    <p:cond delay="0"/>
                                  </p:stCondLst>
                                  <p:childTnLst>
                                    <p:set>
                                      <p:cBhvr>
                                        <p:cTn id="43" dur="1" fill="hold">
                                          <p:stCondLst>
                                            <p:cond delay="0"/>
                                          </p:stCondLst>
                                        </p:cTn>
                                        <p:tgtEl>
                                          <p:spTgt spid="37900"/>
                                        </p:tgtEl>
                                        <p:attrNameLst>
                                          <p:attrName>style.visibility</p:attrName>
                                        </p:attrNameLst>
                                      </p:cBhvr>
                                      <p:to>
                                        <p:strVal val="visible"/>
                                      </p:to>
                                    </p:set>
                                    <p:animEffect transition="in" filter="wipe(left)">
                                      <p:cBhvr>
                                        <p:cTn id="44" dur="2000"/>
                                        <p:tgtEl>
                                          <p:spTgt spid="37900"/>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nodeType="clickEffect">
                                  <p:stCondLst>
                                    <p:cond delay="0"/>
                                  </p:stCondLst>
                                  <p:childTnLst>
                                    <p:set>
                                      <p:cBhvr>
                                        <p:cTn id="48" dur="1" fill="hold">
                                          <p:stCondLst>
                                            <p:cond delay="0"/>
                                          </p:stCondLst>
                                        </p:cTn>
                                        <p:tgtEl>
                                          <p:spTgt spid="37901"/>
                                        </p:tgtEl>
                                        <p:attrNameLst>
                                          <p:attrName>style.visibility</p:attrName>
                                        </p:attrNameLst>
                                      </p:cBhvr>
                                      <p:to>
                                        <p:strVal val="visible"/>
                                      </p:to>
                                    </p:set>
                                    <p:animEffect transition="in" filter="wipe(left)">
                                      <p:cBhvr>
                                        <p:cTn id="49" dur="2000"/>
                                        <p:tgtEl>
                                          <p:spTgt spid="37901"/>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8" fill="hold" nodeType="clickEffect">
                                  <p:stCondLst>
                                    <p:cond delay="0"/>
                                  </p:stCondLst>
                                  <p:childTnLst>
                                    <p:set>
                                      <p:cBhvr>
                                        <p:cTn id="53" dur="1" fill="hold">
                                          <p:stCondLst>
                                            <p:cond delay="0"/>
                                          </p:stCondLst>
                                        </p:cTn>
                                        <p:tgtEl>
                                          <p:spTgt spid="37902"/>
                                        </p:tgtEl>
                                        <p:attrNameLst>
                                          <p:attrName>style.visibility</p:attrName>
                                        </p:attrNameLst>
                                      </p:cBhvr>
                                      <p:to>
                                        <p:strVal val="visible"/>
                                      </p:to>
                                    </p:set>
                                    <p:animEffect transition="in" filter="wipe(left)">
                                      <p:cBhvr>
                                        <p:cTn id="54" dur="3000"/>
                                        <p:tgtEl>
                                          <p:spTgt spid="379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896" grpId="0" autoUpdateAnimBg="0"/>
      <p:bldP spid="37897" grpId="0" autoUpdateAnimBg="0"/>
      <p:bldP spid="37898" grpId="0" autoUpdateAnimBg="0"/>
      <p:bldP spid="37899" grpId="0" autoUpdateAnimBg="0"/>
      <p:bldP spid="37900" grpId="0" autoUpdateAnimBg="0"/>
      <p:bldP spid="37901" grpId="0" autoUpdateAnimBg="0"/>
      <p:bldP spid="37902" grpId="0" autoUpdateAnimBg="0"/>
      <p:bldP spid="37903" grpId="0" animBg="1"/>
      <p:bldP spid="37911" grpId="0" autoUpdateAnimBg="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8" name="Text Box 4"/>
          <p:cNvSpPr txBox="1">
            <a:spLocks noChangeArrowheads="1"/>
          </p:cNvSpPr>
          <p:nvPr/>
        </p:nvSpPr>
        <p:spPr bwMode="auto">
          <a:xfrm>
            <a:off x="1847850" y="700405"/>
            <a:ext cx="762000" cy="521970"/>
          </a:xfrm>
          <a:prstGeom prst="rect">
            <a:avLst/>
          </a:prstGeom>
          <a:solidFill>
            <a:srgbClr val="9933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defRPr/>
            </a:pPr>
            <a:r>
              <a:rPr kumimoji="1" lang="zh-CN" altLang="en-US" sz="2800" b="1" i="0"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rPr>
              <a:t>例</a:t>
            </a:r>
            <a:r>
              <a:rPr kumimoji="1" lang="en-US" altLang="zh-CN" sz="2800" b="1" i="0"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rPr>
              <a:t>1.</a:t>
            </a:r>
            <a:endParaRPr kumimoji="1" lang="en-US" altLang="zh-CN" sz="2800" b="1" i="0"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endParaRPr>
          </a:p>
        </p:txBody>
      </p:sp>
      <p:sp>
        <p:nvSpPr>
          <p:cNvPr id="57375" name="Text Box 31"/>
          <p:cNvSpPr txBox="1">
            <a:spLocks noChangeArrowheads="1"/>
          </p:cNvSpPr>
          <p:nvPr/>
        </p:nvSpPr>
        <p:spPr bwMode="auto">
          <a:xfrm>
            <a:off x="3071813" y="700405"/>
            <a:ext cx="5111750" cy="5219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defRPr/>
            </a:pPr>
            <a:r>
              <a:rPr kumimoji="0" lang="zh-CN" altLang="en-US" sz="2400" b="1" i="0" u="none" strike="noStrike" kern="1200" cap="none" spc="0" normalizeH="0" baseline="0" noProof="0">
                <a:ln>
                  <a:noFill/>
                </a:ln>
                <a:solidFill>
                  <a:srgbClr val="FF0000"/>
                </a:solidFill>
                <a:effectLst/>
                <a:uLnTx/>
                <a:uFillTx/>
                <a:latin typeface="Arial" panose="020B0604020202090204" pitchFamily="34" charset="0"/>
                <a:ea typeface="楷体_GB2312" pitchFamily="1" charset="-122"/>
                <a:cs typeface="+mn-cs"/>
              </a:rPr>
              <a:t>用回路电流法求解电流 </a:t>
            </a:r>
            <a:r>
              <a:rPr kumimoji="0" lang="en-US" altLang="zh-CN" sz="2800" b="1" i="1" u="none" strike="noStrike" kern="1200" cap="none" spc="0" normalizeH="0" baseline="0" noProof="0">
                <a:ln>
                  <a:noFill/>
                </a:ln>
                <a:solidFill>
                  <a:srgbClr val="FF0000"/>
                </a:solidFill>
                <a:effectLst/>
                <a:uLnTx/>
                <a:uFillTx/>
                <a:latin typeface="Times New Roman" panose="02020503050405090304" pitchFamily="18" charset="0"/>
                <a:ea typeface="楷体_GB2312" pitchFamily="1" charset="-122"/>
                <a:cs typeface="+mn-cs"/>
              </a:rPr>
              <a:t>i.</a:t>
            </a:r>
            <a:endParaRPr kumimoji="0" lang="en-US" altLang="zh-CN" sz="2800" b="1" i="1" u="none" strike="noStrike" kern="1200" cap="none" spc="0" normalizeH="0" baseline="0" noProof="0">
              <a:ln>
                <a:noFill/>
              </a:ln>
              <a:solidFill>
                <a:srgbClr val="FF0000"/>
              </a:solidFill>
              <a:effectLst/>
              <a:uLnTx/>
              <a:uFillTx/>
              <a:latin typeface="Times New Roman" panose="02020503050405090304" pitchFamily="18" charset="0"/>
              <a:ea typeface="楷体_GB2312" pitchFamily="1" charset="-122"/>
              <a:cs typeface="+mn-cs"/>
            </a:endParaRPr>
          </a:p>
        </p:txBody>
      </p:sp>
      <p:sp>
        <p:nvSpPr>
          <p:cNvPr id="57376" name="Text Box 32"/>
          <p:cNvSpPr txBox="1">
            <a:spLocks noChangeArrowheads="1"/>
          </p:cNvSpPr>
          <p:nvPr/>
        </p:nvSpPr>
        <p:spPr bwMode="auto">
          <a:xfrm>
            <a:off x="1919288" y="1348105"/>
            <a:ext cx="863600" cy="521970"/>
          </a:xfrm>
          <a:prstGeom prst="rect">
            <a:avLst/>
          </a:prstGeom>
          <a:solidFill>
            <a:srgbClr val="9933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defRPr/>
            </a:pPr>
            <a:r>
              <a:rPr kumimoji="1" lang="zh-CN" altLang="en-US" sz="2800" b="1" i="0"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rPr>
              <a:t>解</a:t>
            </a:r>
            <a:r>
              <a:rPr kumimoji="1" lang="en-US" altLang="zh-CN" sz="2800" b="1" i="0"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rPr>
              <a:t>1</a:t>
            </a:r>
            <a:endParaRPr kumimoji="1" lang="en-US" altLang="zh-CN" sz="2800" b="1" i="0"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endParaRPr>
          </a:p>
        </p:txBody>
      </p:sp>
      <p:sp>
        <p:nvSpPr>
          <p:cNvPr id="57377" name="Text Box 33"/>
          <p:cNvSpPr txBox="1">
            <a:spLocks noChangeArrowheads="1"/>
          </p:cNvSpPr>
          <p:nvPr/>
        </p:nvSpPr>
        <p:spPr bwMode="auto">
          <a:xfrm>
            <a:off x="3071813" y="1275080"/>
            <a:ext cx="5545137"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defRPr/>
            </a:pPr>
            <a:r>
              <a:rPr kumimoji="0" lang="zh-CN" altLang="en-US" sz="2400" b="1" i="0" u="none" strike="noStrike" kern="1200" cap="none" spc="0" normalizeH="0" baseline="0" noProof="0">
                <a:ln>
                  <a:noFill/>
                </a:ln>
                <a:solidFill>
                  <a:srgbClr val="FF0000"/>
                </a:solidFill>
                <a:effectLst/>
                <a:uLnTx/>
                <a:uFillTx/>
                <a:latin typeface="Arial" panose="020B0604020202090204" pitchFamily="34" charset="0"/>
                <a:ea typeface="楷体_GB2312" pitchFamily="1" charset="-122"/>
                <a:cs typeface="+mn-cs"/>
              </a:rPr>
              <a:t>独立回路有三个，选网孔为独立回路：</a:t>
            </a:r>
            <a:endParaRPr kumimoji="0" lang="zh-CN" altLang="en-US" sz="2400" b="1" i="0" u="none" strike="noStrike" kern="1200" cap="none" spc="0" normalizeH="0" baseline="0" noProof="0">
              <a:ln>
                <a:noFill/>
              </a:ln>
              <a:solidFill>
                <a:srgbClr val="FF0000"/>
              </a:solidFill>
              <a:effectLst/>
              <a:uLnTx/>
              <a:uFillTx/>
              <a:latin typeface="Arial" panose="020B0604020202090204" pitchFamily="34" charset="0"/>
              <a:ea typeface="楷体_GB2312" pitchFamily="1" charset="-122"/>
              <a:cs typeface="+mn-cs"/>
            </a:endParaRPr>
          </a:p>
        </p:txBody>
      </p:sp>
      <p:grpSp>
        <p:nvGrpSpPr>
          <p:cNvPr id="57407" name="Group 63"/>
          <p:cNvGrpSpPr/>
          <p:nvPr/>
        </p:nvGrpSpPr>
        <p:grpSpPr bwMode="auto">
          <a:xfrm>
            <a:off x="2566988" y="4372293"/>
            <a:ext cx="2017712" cy="1800225"/>
            <a:chOff x="657" y="2523"/>
            <a:chExt cx="1271" cy="1134"/>
          </a:xfrm>
        </p:grpSpPr>
        <p:grpSp>
          <p:nvGrpSpPr>
            <p:cNvPr id="57393" name="Group 49"/>
            <p:cNvGrpSpPr/>
            <p:nvPr/>
          </p:nvGrpSpPr>
          <p:grpSpPr bwMode="auto">
            <a:xfrm>
              <a:off x="657" y="2523"/>
              <a:ext cx="409" cy="681"/>
              <a:chOff x="3560" y="2069"/>
              <a:chExt cx="409" cy="681"/>
            </a:xfrm>
          </p:grpSpPr>
          <p:grpSp>
            <p:nvGrpSpPr>
              <p:cNvPr id="57382" name="Group 38"/>
              <p:cNvGrpSpPr/>
              <p:nvPr/>
            </p:nvGrpSpPr>
            <p:grpSpPr bwMode="auto">
              <a:xfrm>
                <a:off x="3560" y="2069"/>
                <a:ext cx="409" cy="681"/>
                <a:chOff x="3560" y="2069"/>
                <a:chExt cx="409" cy="681"/>
              </a:xfrm>
            </p:grpSpPr>
            <p:sp>
              <p:nvSpPr>
                <p:cNvPr id="57380" name="Oval 36"/>
                <p:cNvSpPr>
                  <a:spLocks noChangeArrowheads="1"/>
                </p:cNvSpPr>
                <p:nvPr/>
              </p:nvSpPr>
              <p:spPr bwMode="auto">
                <a:xfrm>
                  <a:off x="3560" y="2069"/>
                  <a:ext cx="409" cy="681"/>
                </a:xfrm>
                <a:prstGeom prst="ellipse">
                  <a:avLst/>
                </a:prstGeom>
                <a:noFill/>
                <a:ln w="38100">
                  <a:solidFill>
                    <a:srgbClr val="FF33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CC00"/>
                    </a:solidFill>
                    <a:effectLst/>
                    <a:uLnTx/>
                    <a:uFillTx/>
                    <a:latin typeface="Arial Black" panose="020B0A04020102020204" pitchFamily="34" charset="0"/>
                    <a:ea typeface="宋体" pitchFamily="2" charset="-122"/>
                    <a:cs typeface="+mn-cs"/>
                  </a:endParaRPr>
                </a:p>
              </p:txBody>
            </p:sp>
            <p:sp>
              <p:nvSpPr>
                <p:cNvPr id="57381" name="Line 37"/>
                <p:cNvSpPr>
                  <a:spLocks noChangeShapeType="1"/>
                </p:cNvSpPr>
                <p:nvPr/>
              </p:nvSpPr>
              <p:spPr bwMode="auto">
                <a:xfrm flipV="1">
                  <a:off x="3560" y="2296"/>
                  <a:ext cx="0" cy="136"/>
                </a:xfrm>
                <a:prstGeom prst="line">
                  <a:avLst/>
                </a:prstGeom>
                <a:noFill/>
                <a:ln w="57150">
                  <a:solidFill>
                    <a:srgbClr val="FF33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CC00"/>
                    </a:solidFill>
                    <a:effectLst/>
                    <a:uLnTx/>
                    <a:uFillTx/>
                    <a:latin typeface="Arial Black" panose="020B0A04020102020204" pitchFamily="34" charset="0"/>
                    <a:ea typeface="宋体" pitchFamily="2" charset="-122"/>
                    <a:cs typeface="+mn-cs"/>
                  </a:endParaRPr>
                </a:p>
              </p:txBody>
            </p:sp>
          </p:grpSp>
          <p:sp>
            <p:nvSpPr>
              <p:cNvPr id="57384" name="Text Box 40"/>
              <p:cNvSpPr txBox="1">
                <a:spLocks noChangeArrowheads="1"/>
              </p:cNvSpPr>
              <p:nvPr/>
            </p:nvSpPr>
            <p:spPr bwMode="auto">
              <a:xfrm>
                <a:off x="3606" y="2251"/>
                <a:ext cx="273" cy="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defRPr/>
                </a:pPr>
                <a:r>
                  <a:rPr kumimoji="0" lang="en-US" altLang="zh-CN" sz="2800" b="1" i="1" u="none" strike="noStrike" kern="1200" cap="none" spc="0" normalizeH="0" baseline="0" noProof="0">
                    <a:ln>
                      <a:noFill/>
                    </a:ln>
                    <a:solidFill>
                      <a:srgbClr val="FFFFFF"/>
                    </a:solidFill>
                    <a:effectLst/>
                    <a:uLnTx/>
                    <a:uFillTx/>
                    <a:latin typeface="Times New Roman" panose="02020503050405090304" pitchFamily="18" charset="0"/>
                    <a:ea typeface="楷体_GB2312" pitchFamily="1" charset="-122"/>
                    <a:cs typeface="+mn-cs"/>
                  </a:rPr>
                  <a:t>i</a:t>
                </a:r>
                <a:r>
                  <a:rPr kumimoji="0" lang="en-US" altLang="zh-CN" sz="2400" b="1" i="0" u="none" strike="noStrike" kern="1200" cap="none" spc="0" normalizeH="0" baseline="-25000" noProof="0">
                    <a:ln>
                      <a:noFill/>
                    </a:ln>
                    <a:solidFill>
                      <a:srgbClr val="FFFFFF"/>
                    </a:solidFill>
                    <a:effectLst/>
                    <a:uLnTx/>
                    <a:uFillTx/>
                    <a:latin typeface="Arial" panose="020B0604020202090204" pitchFamily="34" charset="0"/>
                    <a:ea typeface="楷体_GB2312" pitchFamily="1" charset="-122"/>
                    <a:cs typeface="+mn-cs"/>
                  </a:rPr>
                  <a:t>1</a:t>
                </a:r>
                <a:endParaRPr kumimoji="0" lang="en-US" altLang="zh-CN" sz="2400" b="1" i="0" u="none" strike="noStrike" kern="1200" cap="none" spc="0" normalizeH="0" baseline="-25000" noProof="0">
                  <a:ln>
                    <a:noFill/>
                  </a:ln>
                  <a:solidFill>
                    <a:srgbClr val="FFFFFF"/>
                  </a:solidFill>
                  <a:effectLst/>
                  <a:uLnTx/>
                  <a:uFillTx/>
                  <a:latin typeface="Arial" panose="020B0604020202090204" pitchFamily="34" charset="0"/>
                  <a:ea typeface="楷体_GB2312" pitchFamily="1" charset="-122"/>
                  <a:cs typeface="+mn-cs"/>
                </a:endParaRPr>
              </a:p>
            </p:txBody>
          </p:sp>
        </p:grpSp>
        <p:grpSp>
          <p:nvGrpSpPr>
            <p:cNvPr id="57396" name="Group 52"/>
            <p:cNvGrpSpPr/>
            <p:nvPr/>
          </p:nvGrpSpPr>
          <p:grpSpPr bwMode="auto">
            <a:xfrm>
              <a:off x="1474" y="3203"/>
              <a:ext cx="379" cy="454"/>
              <a:chOff x="1655" y="1616"/>
              <a:chExt cx="379" cy="454"/>
            </a:xfrm>
          </p:grpSpPr>
          <p:sp>
            <p:nvSpPr>
              <p:cNvPr id="57386" name="Text Box 42"/>
              <p:cNvSpPr txBox="1">
                <a:spLocks noChangeArrowheads="1"/>
              </p:cNvSpPr>
              <p:nvPr/>
            </p:nvSpPr>
            <p:spPr bwMode="auto">
              <a:xfrm>
                <a:off x="1701" y="1661"/>
                <a:ext cx="333" cy="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defRPr/>
                </a:pPr>
                <a:r>
                  <a:rPr kumimoji="0" lang="en-US" altLang="zh-CN" sz="2800" b="1" i="1" u="none" strike="noStrike" kern="1200" cap="none" spc="0" normalizeH="0" baseline="0" noProof="0">
                    <a:ln>
                      <a:noFill/>
                    </a:ln>
                    <a:solidFill>
                      <a:srgbClr val="000000"/>
                    </a:solidFill>
                    <a:effectLst/>
                    <a:uLnTx/>
                    <a:uFillTx/>
                    <a:latin typeface="Times New Roman" panose="02020503050405090304" pitchFamily="18" charset="0"/>
                    <a:ea typeface="楷体_GB2312" pitchFamily="1" charset="-122"/>
                    <a:cs typeface="+mn-cs"/>
                  </a:rPr>
                  <a:t>i</a:t>
                </a:r>
                <a:r>
                  <a:rPr kumimoji="0" lang="en-US" altLang="zh-CN" sz="2400" b="1" i="0" u="none" strike="noStrike" kern="1200" cap="none" spc="0" normalizeH="0" baseline="-25000" noProof="0">
                    <a:ln>
                      <a:noFill/>
                    </a:ln>
                    <a:solidFill>
                      <a:srgbClr val="000000"/>
                    </a:solidFill>
                    <a:effectLst/>
                    <a:uLnTx/>
                    <a:uFillTx/>
                    <a:latin typeface="Arial" panose="020B0604020202090204" pitchFamily="34" charset="0"/>
                    <a:ea typeface="楷体_GB2312" pitchFamily="1" charset="-122"/>
                    <a:cs typeface="+mn-cs"/>
                  </a:rPr>
                  <a:t>3</a:t>
                </a:r>
                <a:endParaRPr kumimoji="0" lang="en-US" altLang="zh-CN" sz="2400" b="1" i="0" u="none" strike="noStrike" kern="1200" cap="none" spc="0" normalizeH="0" baseline="-25000" noProof="0">
                  <a:ln>
                    <a:noFill/>
                  </a:ln>
                  <a:solidFill>
                    <a:srgbClr val="000000"/>
                  </a:solidFill>
                  <a:effectLst/>
                  <a:uLnTx/>
                  <a:uFillTx/>
                  <a:latin typeface="Arial" panose="020B0604020202090204" pitchFamily="34" charset="0"/>
                  <a:ea typeface="楷体_GB2312" pitchFamily="1" charset="-122"/>
                  <a:cs typeface="+mn-cs"/>
                </a:endParaRPr>
              </a:p>
            </p:txBody>
          </p:sp>
          <p:grpSp>
            <p:nvGrpSpPr>
              <p:cNvPr id="57387" name="Group 43"/>
              <p:cNvGrpSpPr/>
              <p:nvPr/>
            </p:nvGrpSpPr>
            <p:grpSpPr bwMode="auto">
              <a:xfrm>
                <a:off x="1655" y="1616"/>
                <a:ext cx="363" cy="454"/>
                <a:chOff x="3560" y="2069"/>
                <a:chExt cx="409" cy="681"/>
              </a:xfrm>
            </p:grpSpPr>
            <p:sp>
              <p:nvSpPr>
                <p:cNvPr id="57388" name="Oval 44"/>
                <p:cNvSpPr>
                  <a:spLocks noChangeArrowheads="1"/>
                </p:cNvSpPr>
                <p:nvPr/>
              </p:nvSpPr>
              <p:spPr bwMode="auto">
                <a:xfrm>
                  <a:off x="3560" y="2069"/>
                  <a:ext cx="409" cy="681"/>
                </a:xfrm>
                <a:prstGeom prst="ellipse">
                  <a:avLst/>
                </a:prstGeom>
                <a:noFill/>
                <a:ln w="38100">
                  <a:solidFill>
                    <a:srgbClr val="FF33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CC00"/>
                    </a:solidFill>
                    <a:effectLst/>
                    <a:uLnTx/>
                    <a:uFillTx/>
                    <a:latin typeface="Arial Black" panose="020B0A04020102020204" pitchFamily="34" charset="0"/>
                    <a:ea typeface="宋体" pitchFamily="2" charset="-122"/>
                    <a:cs typeface="+mn-cs"/>
                  </a:endParaRPr>
                </a:p>
              </p:txBody>
            </p:sp>
            <p:sp>
              <p:nvSpPr>
                <p:cNvPr id="57389" name="Line 45"/>
                <p:cNvSpPr>
                  <a:spLocks noChangeShapeType="1"/>
                </p:cNvSpPr>
                <p:nvPr/>
              </p:nvSpPr>
              <p:spPr bwMode="auto">
                <a:xfrm flipV="1">
                  <a:off x="3560" y="2296"/>
                  <a:ext cx="0" cy="136"/>
                </a:xfrm>
                <a:prstGeom prst="line">
                  <a:avLst/>
                </a:prstGeom>
                <a:noFill/>
                <a:ln w="57150">
                  <a:solidFill>
                    <a:srgbClr val="FF33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CC00"/>
                    </a:solidFill>
                    <a:effectLst/>
                    <a:uLnTx/>
                    <a:uFillTx/>
                    <a:latin typeface="Arial Black" panose="020B0A04020102020204" pitchFamily="34" charset="0"/>
                    <a:ea typeface="宋体" pitchFamily="2" charset="-122"/>
                    <a:cs typeface="+mn-cs"/>
                  </a:endParaRPr>
                </a:p>
              </p:txBody>
            </p:sp>
          </p:grpSp>
        </p:grpSp>
        <p:grpSp>
          <p:nvGrpSpPr>
            <p:cNvPr id="57398" name="Group 54"/>
            <p:cNvGrpSpPr/>
            <p:nvPr/>
          </p:nvGrpSpPr>
          <p:grpSpPr bwMode="auto">
            <a:xfrm>
              <a:off x="1429" y="2523"/>
              <a:ext cx="499" cy="531"/>
              <a:chOff x="1610" y="890"/>
              <a:chExt cx="499" cy="531"/>
            </a:xfrm>
          </p:grpSpPr>
          <p:sp>
            <p:nvSpPr>
              <p:cNvPr id="57385" name="Text Box 41"/>
              <p:cNvSpPr txBox="1">
                <a:spLocks noChangeArrowheads="1"/>
              </p:cNvSpPr>
              <p:nvPr/>
            </p:nvSpPr>
            <p:spPr bwMode="auto">
              <a:xfrm>
                <a:off x="1701" y="890"/>
                <a:ext cx="333" cy="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defRPr/>
                </a:pPr>
                <a:r>
                  <a:rPr kumimoji="0" lang="en-US" altLang="zh-CN" sz="2800" b="1" i="1" u="none" strike="noStrike" kern="1200" cap="none" spc="0" normalizeH="0" baseline="0" noProof="0">
                    <a:ln>
                      <a:noFill/>
                    </a:ln>
                    <a:solidFill>
                      <a:srgbClr val="000000"/>
                    </a:solidFill>
                    <a:effectLst/>
                    <a:uLnTx/>
                    <a:uFillTx/>
                    <a:latin typeface="Times New Roman" panose="02020503050405090304" pitchFamily="18" charset="0"/>
                    <a:ea typeface="楷体_GB2312" pitchFamily="1" charset="-122"/>
                    <a:cs typeface="+mn-cs"/>
                  </a:rPr>
                  <a:t>i</a:t>
                </a:r>
                <a:r>
                  <a:rPr kumimoji="0" lang="en-US" altLang="zh-CN" sz="2400" b="1" i="0" u="none" strike="noStrike" kern="1200" cap="none" spc="0" normalizeH="0" baseline="-25000" noProof="0">
                    <a:ln>
                      <a:noFill/>
                    </a:ln>
                    <a:solidFill>
                      <a:srgbClr val="000000"/>
                    </a:solidFill>
                    <a:effectLst/>
                    <a:uLnTx/>
                    <a:uFillTx/>
                    <a:latin typeface="Arial" panose="020B0604020202090204" pitchFamily="34" charset="0"/>
                    <a:ea typeface="楷体_GB2312" pitchFamily="1" charset="-122"/>
                    <a:cs typeface="+mn-cs"/>
                  </a:rPr>
                  <a:t>2</a:t>
                </a:r>
                <a:endParaRPr kumimoji="0" lang="en-US" altLang="zh-CN" sz="2400" b="1" i="0" u="none" strike="noStrike" kern="1200" cap="none" spc="0" normalizeH="0" baseline="-25000" noProof="0">
                  <a:ln>
                    <a:noFill/>
                  </a:ln>
                  <a:solidFill>
                    <a:srgbClr val="000000"/>
                  </a:solidFill>
                  <a:effectLst/>
                  <a:uLnTx/>
                  <a:uFillTx/>
                  <a:latin typeface="Arial" panose="020B0604020202090204" pitchFamily="34" charset="0"/>
                  <a:ea typeface="楷体_GB2312" pitchFamily="1" charset="-122"/>
                  <a:cs typeface="+mn-cs"/>
                </a:endParaRPr>
              </a:p>
            </p:txBody>
          </p:sp>
          <p:grpSp>
            <p:nvGrpSpPr>
              <p:cNvPr id="57397" name="Group 53"/>
              <p:cNvGrpSpPr/>
              <p:nvPr/>
            </p:nvGrpSpPr>
            <p:grpSpPr bwMode="auto">
              <a:xfrm>
                <a:off x="1610" y="981"/>
                <a:ext cx="499" cy="440"/>
                <a:chOff x="3859" y="2435"/>
                <a:chExt cx="499" cy="440"/>
              </a:xfrm>
            </p:grpSpPr>
            <p:sp>
              <p:nvSpPr>
                <p:cNvPr id="57391" name="Oval 47"/>
                <p:cNvSpPr>
                  <a:spLocks noChangeArrowheads="1"/>
                </p:cNvSpPr>
                <p:nvPr/>
              </p:nvSpPr>
              <p:spPr bwMode="auto">
                <a:xfrm>
                  <a:off x="3859" y="2435"/>
                  <a:ext cx="499" cy="440"/>
                </a:xfrm>
                <a:prstGeom prst="ellipse">
                  <a:avLst/>
                </a:prstGeom>
                <a:noFill/>
                <a:ln w="38100">
                  <a:solidFill>
                    <a:srgbClr val="FF33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CC00"/>
                    </a:solidFill>
                    <a:effectLst/>
                    <a:uLnTx/>
                    <a:uFillTx/>
                    <a:latin typeface="Arial Black" panose="020B0A04020102020204" pitchFamily="34" charset="0"/>
                    <a:ea typeface="宋体" pitchFamily="2" charset="-122"/>
                    <a:cs typeface="+mn-cs"/>
                  </a:endParaRPr>
                </a:p>
              </p:txBody>
            </p:sp>
            <p:sp>
              <p:nvSpPr>
                <p:cNvPr id="57392" name="Line 48"/>
                <p:cNvSpPr>
                  <a:spLocks noChangeShapeType="1"/>
                </p:cNvSpPr>
                <p:nvPr/>
              </p:nvSpPr>
              <p:spPr bwMode="auto">
                <a:xfrm flipV="1">
                  <a:off x="3859" y="2582"/>
                  <a:ext cx="0" cy="88"/>
                </a:xfrm>
                <a:prstGeom prst="line">
                  <a:avLst/>
                </a:prstGeom>
                <a:noFill/>
                <a:ln w="57150">
                  <a:solidFill>
                    <a:srgbClr val="FF33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CC00"/>
                    </a:solidFill>
                    <a:effectLst/>
                    <a:uLnTx/>
                    <a:uFillTx/>
                    <a:latin typeface="Arial Black" panose="020B0A04020102020204" pitchFamily="34" charset="0"/>
                    <a:ea typeface="宋体" pitchFamily="2" charset="-122"/>
                    <a:cs typeface="+mn-cs"/>
                  </a:endParaRPr>
                </a:p>
              </p:txBody>
            </p:sp>
          </p:grpSp>
        </p:grpSp>
      </p:grpSp>
      <p:graphicFrame>
        <p:nvGraphicFramePr>
          <p:cNvPr id="57399" name="Object 55"/>
          <p:cNvGraphicFramePr>
            <a:graphicFrameLocks noChangeAspect="1"/>
          </p:cNvGraphicFramePr>
          <p:nvPr/>
        </p:nvGraphicFramePr>
        <p:xfrm>
          <a:off x="2963863" y="1924368"/>
          <a:ext cx="6194425" cy="506412"/>
        </p:xfrm>
        <a:graphic>
          <a:graphicData uri="http://schemas.openxmlformats.org/presentationml/2006/ole">
            <mc:AlternateContent xmlns:mc="http://schemas.openxmlformats.org/markup-compatibility/2006">
              <mc:Choice xmlns:v="urn:schemas-microsoft-com:vml" Requires="v">
                <p:oleObj spid="_x0000_s92" name="公式" r:id="rId1" imgW="1621790" imgH="164465" progId="Equation.3">
                  <p:embed/>
                </p:oleObj>
              </mc:Choice>
              <mc:Fallback>
                <p:oleObj name="公式" r:id="rId1" imgW="1621790" imgH="164465" progId="Equation.3">
                  <p:embed/>
                  <p:pic>
                    <p:nvPicPr>
                      <p:cNvPr id="0" name="Object 5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63863" y="1924368"/>
                        <a:ext cx="6194425" cy="506412"/>
                      </a:xfrm>
                      <a:prstGeom prst="rect">
                        <a:avLst/>
                      </a:prstGeom>
                      <a:solidFill>
                        <a:schemeClr val="tx2"/>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7400" name="Object 56"/>
          <p:cNvGraphicFramePr>
            <a:graphicFrameLocks noChangeAspect="1"/>
          </p:cNvGraphicFramePr>
          <p:nvPr/>
        </p:nvGraphicFramePr>
        <p:xfrm>
          <a:off x="2873375" y="2500630"/>
          <a:ext cx="6194425" cy="506413"/>
        </p:xfrm>
        <a:graphic>
          <a:graphicData uri="http://schemas.openxmlformats.org/presentationml/2006/ole">
            <mc:AlternateContent xmlns:mc="http://schemas.openxmlformats.org/markup-compatibility/2006">
              <mc:Choice xmlns:v="urn:schemas-microsoft-com:vml" Requires="v">
                <p:oleObj spid="_x0000_s2" name="Equation" r:id="rId3" imgW="1621790" imgH="164465" progId="Equation.DSMT4">
                  <p:embed/>
                </p:oleObj>
              </mc:Choice>
              <mc:Fallback>
                <p:oleObj name="Equation" r:id="rId3" imgW="1621790" imgH="164465" progId="Equation.DSMT4">
                  <p:embed/>
                  <p:pic>
                    <p:nvPicPr>
                      <p:cNvPr id="0" name="Object 5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73375" y="2500630"/>
                        <a:ext cx="6194425" cy="506413"/>
                      </a:xfrm>
                      <a:prstGeom prst="rect">
                        <a:avLst/>
                      </a:prstGeom>
                      <a:solidFill>
                        <a:schemeClr val="tx2"/>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7401" name="Object 57"/>
          <p:cNvGraphicFramePr>
            <a:graphicFrameLocks noChangeAspect="1"/>
          </p:cNvGraphicFramePr>
          <p:nvPr/>
        </p:nvGraphicFramePr>
        <p:xfrm>
          <a:off x="2838450" y="3075305"/>
          <a:ext cx="6229350" cy="506413"/>
        </p:xfrm>
        <a:graphic>
          <a:graphicData uri="http://schemas.openxmlformats.org/presentationml/2006/ole">
            <mc:AlternateContent xmlns:mc="http://schemas.openxmlformats.org/markup-compatibility/2006">
              <mc:Choice xmlns:v="urn:schemas-microsoft-com:vml" Requires="v">
                <p:oleObj spid="_x0000_s3" name="公式" r:id="rId5" imgW="1628775" imgH="164465" progId="Equation.3">
                  <p:embed/>
                </p:oleObj>
              </mc:Choice>
              <mc:Fallback>
                <p:oleObj name="公式" r:id="rId5" imgW="1628775" imgH="164465" progId="Equation.3">
                  <p:embed/>
                  <p:pic>
                    <p:nvPicPr>
                      <p:cNvPr id="0" name="Object 5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38450" y="3075305"/>
                        <a:ext cx="6229350" cy="506413"/>
                      </a:xfrm>
                      <a:prstGeom prst="rect">
                        <a:avLst/>
                      </a:prstGeom>
                      <a:solidFill>
                        <a:schemeClr val="tx2"/>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7402" name="Text Box 58"/>
          <p:cNvSpPr txBox="1">
            <a:spLocks noChangeArrowheads="1"/>
          </p:cNvSpPr>
          <p:nvPr/>
        </p:nvSpPr>
        <p:spPr bwMode="auto">
          <a:xfrm>
            <a:off x="5375275" y="4875530"/>
            <a:ext cx="5292725" cy="1568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1" lang="zh-CN" altLang="en-US" sz="2400" b="1" i="0" u="none" strike="noStrike" kern="1200" cap="none" spc="0" normalizeH="0" baseline="0" noProof="0">
                <a:ln>
                  <a:noFill/>
                </a:ln>
                <a:solidFill>
                  <a:srgbClr val="FF0000"/>
                </a:solidFill>
                <a:effectLst/>
                <a:uLnTx/>
                <a:uFillTx/>
                <a:latin typeface="仿宋_GB2312" pitchFamily="49" charset="-122"/>
                <a:ea typeface="仿宋_GB2312" pitchFamily="49" charset="-122"/>
                <a:cs typeface="+mn-cs"/>
              </a:rPr>
              <a:t>（</a:t>
            </a:r>
            <a:r>
              <a:rPr kumimoji="1" lang="en-US" altLang="zh-CN" sz="2400" b="1" i="0" u="none" strike="noStrike" kern="1200" cap="none" spc="0" normalizeH="0" baseline="0" noProof="0">
                <a:ln>
                  <a:noFill/>
                </a:ln>
                <a:solidFill>
                  <a:srgbClr val="FF0000"/>
                </a:solidFill>
                <a:effectLst/>
                <a:uLnTx/>
                <a:uFillTx/>
                <a:latin typeface="仿宋_GB2312" pitchFamily="49" charset="-122"/>
                <a:ea typeface="仿宋_GB2312" pitchFamily="49" charset="-122"/>
                <a:cs typeface="+mn-cs"/>
              </a:rPr>
              <a:t>1</a:t>
            </a:r>
            <a:r>
              <a:rPr kumimoji="1" lang="zh-CN" altLang="en-US" sz="2400" b="1" i="0" u="none" strike="noStrike" kern="1200" cap="none" spc="0" normalizeH="0" baseline="0" noProof="0">
                <a:ln>
                  <a:noFill/>
                </a:ln>
                <a:solidFill>
                  <a:srgbClr val="FF0000"/>
                </a:solidFill>
                <a:effectLst/>
                <a:uLnTx/>
                <a:uFillTx/>
                <a:latin typeface="仿宋_GB2312" pitchFamily="49" charset="-122"/>
                <a:ea typeface="仿宋_GB2312" pitchFamily="49" charset="-122"/>
                <a:cs typeface="+mn-cs"/>
              </a:rPr>
              <a:t>）不含受控源的线性网络</a:t>
            </a:r>
            <a:endParaRPr kumimoji="1" lang="zh-CN" altLang="en-US" sz="2400" b="1" i="0" u="none" strike="noStrike" kern="1200" cap="none" spc="0" normalizeH="0" baseline="0" noProof="0">
              <a:ln>
                <a:noFill/>
              </a:ln>
              <a:solidFill>
                <a:srgbClr val="FF0000"/>
              </a:solidFill>
              <a:effectLst/>
              <a:uLnTx/>
              <a:uFillTx/>
              <a:latin typeface="仿宋_GB2312" pitchFamily="49" charset="-122"/>
              <a:ea typeface="仿宋_GB2312" pitchFamily="49"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1" lang="zh-CN" altLang="en-US" sz="2400" b="1" i="0" u="none" strike="noStrike" kern="1200" cap="none" spc="0" normalizeH="0" baseline="0" noProof="0">
                <a:ln>
                  <a:noFill/>
                </a:ln>
                <a:solidFill>
                  <a:srgbClr val="FF0000"/>
                </a:solidFill>
                <a:effectLst/>
                <a:uLnTx/>
                <a:uFillTx/>
                <a:latin typeface="仿宋_GB2312" pitchFamily="49" charset="-122"/>
                <a:ea typeface="仿宋_GB2312" pitchFamily="49" charset="-122"/>
                <a:cs typeface="+mn-cs"/>
              </a:rPr>
              <a:t>     </a:t>
            </a:r>
            <a:r>
              <a:rPr kumimoji="1" lang="en-US" altLang="zh-CN" sz="2400" b="1" i="1" u="none" strike="noStrike" kern="1200" cap="none" spc="0" normalizeH="0" baseline="0" noProof="0">
                <a:ln>
                  <a:noFill/>
                </a:ln>
                <a:solidFill>
                  <a:srgbClr val="FF0000"/>
                </a:solidFill>
                <a:effectLst/>
                <a:uLnTx/>
                <a:uFillTx/>
                <a:latin typeface="Times New Roman" panose="02020503050405090304" pitchFamily="18" charset="0"/>
                <a:ea typeface="仿宋_GB2312" pitchFamily="49" charset="-122"/>
                <a:cs typeface="+mn-cs"/>
              </a:rPr>
              <a:t>R</a:t>
            </a:r>
            <a:r>
              <a:rPr kumimoji="1" lang="en-US" altLang="zh-CN" sz="2400" b="1" i="1" u="none" strike="noStrike" kern="1200" cap="none" spc="0" normalizeH="0" baseline="-25000" noProof="0">
                <a:ln>
                  <a:noFill/>
                </a:ln>
                <a:solidFill>
                  <a:srgbClr val="FF0000"/>
                </a:solidFill>
                <a:effectLst/>
                <a:uLnTx/>
                <a:uFillTx/>
                <a:latin typeface="Times New Roman" panose="02020503050405090304" pitchFamily="18" charset="0"/>
                <a:ea typeface="仿宋_GB2312" pitchFamily="49" charset="-122"/>
                <a:cs typeface="+mn-cs"/>
              </a:rPr>
              <a:t>jk</a:t>
            </a:r>
            <a:r>
              <a:rPr kumimoji="1" lang="en-US" altLang="zh-CN" sz="2400" b="1" i="0" u="none" strike="noStrike" kern="1200" cap="none" spc="0" normalizeH="0" baseline="0" noProof="0">
                <a:ln>
                  <a:noFill/>
                </a:ln>
                <a:solidFill>
                  <a:srgbClr val="FF0000"/>
                </a:solidFill>
                <a:effectLst/>
                <a:uLnTx/>
                <a:uFillTx/>
                <a:latin typeface="Times New Roman" panose="02020503050405090304" pitchFamily="18" charset="0"/>
                <a:ea typeface="仿宋_GB2312" pitchFamily="49" charset="-122"/>
                <a:cs typeface="+mn-cs"/>
              </a:rPr>
              <a:t>=</a:t>
            </a:r>
            <a:r>
              <a:rPr kumimoji="1" lang="en-US" altLang="zh-CN" sz="2400" b="1" i="1" u="none" strike="noStrike" kern="1200" cap="none" spc="0" normalizeH="0" baseline="0" noProof="0">
                <a:ln>
                  <a:noFill/>
                </a:ln>
                <a:solidFill>
                  <a:srgbClr val="FF0000"/>
                </a:solidFill>
                <a:effectLst/>
                <a:uLnTx/>
                <a:uFillTx/>
                <a:latin typeface="Times New Roman" panose="02020503050405090304" pitchFamily="18" charset="0"/>
                <a:ea typeface="仿宋_GB2312" pitchFamily="49" charset="-122"/>
                <a:cs typeface="+mn-cs"/>
              </a:rPr>
              <a:t>R</a:t>
            </a:r>
            <a:r>
              <a:rPr kumimoji="1" lang="en-US" altLang="zh-CN" sz="2400" b="1" i="1" u="none" strike="noStrike" kern="1200" cap="none" spc="0" normalizeH="0" baseline="-25000" noProof="0">
                <a:ln>
                  <a:noFill/>
                </a:ln>
                <a:solidFill>
                  <a:srgbClr val="FF0000"/>
                </a:solidFill>
                <a:effectLst/>
                <a:uLnTx/>
                <a:uFillTx/>
                <a:latin typeface="Times New Roman" panose="02020503050405090304" pitchFamily="18" charset="0"/>
                <a:ea typeface="仿宋_GB2312" pitchFamily="49" charset="-122"/>
                <a:cs typeface="+mn-cs"/>
              </a:rPr>
              <a:t>kj</a:t>
            </a:r>
            <a:r>
              <a:rPr kumimoji="1" lang="en-US" altLang="zh-CN" sz="2400" b="1" i="0" u="none" strike="noStrike" kern="1200" cap="none" spc="0" normalizeH="0" baseline="0" noProof="0">
                <a:ln>
                  <a:noFill/>
                </a:ln>
                <a:solidFill>
                  <a:srgbClr val="FF0000"/>
                </a:solidFill>
                <a:effectLst/>
                <a:uLnTx/>
                <a:uFillTx/>
                <a:latin typeface="Times New Roman" panose="02020503050405090304" pitchFamily="18" charset="0"/>
                <a:ea typeface="仿宋_GB2312" pitchFamily="49" charset="-122"/>
                <a:cs typeface="+mn-cs"/>
              </a:rPr>
              <a:t> </a:t>
            </a:r>
            <a:r>
              <a:rPr kumimoji="1" lang="en-US" altLang="zh-CN" sz="2400" b="1" i="0" u="none" strike="noStrike" kern="1200" cap="none" spc="0" normalizeH="0" baseline="0" noProof="0">
                <a:ln>
                  <a:noFill/>
                </a:ln>
                <a:solidFill>
                  <a:srgbClr val="FF0000"/>
                </a:solidFill>
                <a:effectLst/>
                <a:uLnTx/>
                <a:uFillTx/>
                <a:latin typeface="仿宋_GB2312" pitchFamily="49" charset="-122"/>
                <a:ea typeface="仿宋_GB2312" pitchFamily="49" charset="-122"/>
                <a:cs typeface="+mn-cs"/>
              </a:rPr>
              <a:t>, </a:t>
            </a:r>
            <a:r>
              <a:rPr kumimoji="1" lang="zh-CN" altLang="en-US" sz="2400" b="1" i="0" u="none" strike="noStrike" kern="1200" cap="none" spc="0" normalizeH="0" baseline="0" noProof="0">
                <a:ln>
                  <a:noFill/>
                </a:ln>
                <a:solidFill>
                  <a:srgbClr val="FF0000"/>
                </a:solidFill>
                <a:effectLst/>
                <a:uLnTx/>
                <a:uFillTx/>
                <a:latin typeface="仿宋_GB2312" pitchFamily="49" charset="-122"/>
                <a:ea typeface="仿宋_GB2312" pitchFamily="49" charset="-122"/>
                <a:cs typeface="+mn-cs"/>
              </a:rPr>
              <a:t>系数矩阵为对称阵。</a:t>
            </a:r>
            <a:endParaRPr kumimoji="1" lang="zh-CN" altLang="en-US" sz="2400" b="1" i="0" u="none" strike="noStrike" kern="1200" cap="none" spc="0" normalizeH="0" baseline="0" noProof="0">
              <a:ln>
                <a:noFill/>
              </a:ln>
              <a:solidFill>
                <a:srgbClr val="FF0000"/>
              </a:solidFill>
              <a:effectLst/>
              <a:uLnTx/>
              <a:uFillTx/>
              <a:latin typeface="仿宋_GB2312" pitchFamily="49" charset="-122"/>
              <a:ea typeface="仿宋_GB2312" pitchFamily="49"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1" lang="zh-CN" altLang="en-US" sz="2400" b="1" i="0" u="none" strike="noStrike" kern="1200" cap="none" spc="0" normalizeH="0" baseline="0" noProof="0">
                <a:ln>
                  <a:noFill/>
                </a:ln>
                <a:solidFill>
                  <a:srgbClr val="FF0000"/>
                </a:solidFill>
                <a:effectLst/>
                <a:uLnTx/>
                <a:uFillTx/>
                <a:latin typeface="仿宋_GB2312" pitchFamily="49" charset="-122"/>
                <a:ea typeface="仿宋_GB2312" pitchFamily="49" charset="-122"/>
                <a:cs typeface="+mn-cs"/>
              </a:rPr>
              <a:t>（</a:t>
            </a:r>
            <a:r>
              <a:rPr kumimoji="1" lang="en-US" altLang="zh-CN" sz="2400" b="1" i="0" u="none" strike="noStrike" kern="1200" cap="none" spc="0" normalizeH="0" baseline="0" noProof="0">
                <a:ln>
                  <a:noFill/>
                </a:ln>
                <a:solidFill>
                  <a:srgbClr val="FF0000"/>
                </a:solidFill>
                <a:effectLst/>
                <a:uLnTx/>
                <a:uFillTx/>
                <a:latin typeface="仿宋_GB2312" pitchFamily="49" charset="-122"/>
                <a:ea typeface="仿宋_GB2312" pitchFamily="49" charset="-122"/>
                <a:cs typeface="+mn-cs"/>
              </a:rPr>
              <a:t>2</a:t>
            </a:r>
            <a:r>
              <a:rPr kumimoji="1" lang="zh-CN" altLang="en-US" sz="2400" b="1" i="0" u="none" strike="noStrike" kern="1200" cap="none" spc="0" normalizeH="0" baseline="0" noProof="0">
                <a:ln>
                  <a:noFill/>
                </a:ln>
                <a:solidFill>
                  <a:srgbClr val="FF0000"/>
                </a:solidFill>
                <a:effectLst/>
                <a:uLnTx/>
                <a:uFillTx/>
                <a:latin typeface="仿宋_GB2312" pitchFamily="49" charset="-122"/>
                <a:ea typeface="仿宋_GB2312" pitchFamily="49" charset="-122"/>
                <a:cs typeface="+mn-cs"/>
              </a:rPr>
              <a:t>）当网孔电流均取顺（或逆时</a:t>
            </a:r>
            <a:endParaRPr kumimoji="1" lang="zh-CN" altLang="en-US" sz="2400" b="1" i="0" u="none" strike="noStrike" kern="1200" cap="none" spc="0" normalizeH="0" baseline="0" noProof="0">
              <a:ln>
                <a:noFill/>
              </a:ln>
              <a:solidFill>
                <a:srgbClr val="FF0000"/>
              </a:solidFill>
              <a:effectLst/>
              <a:uLnTx/>
              <a:uFillTx/>
              <a:latin typeface="仿宋_GB2312" pitchFamily="49" charset="-122"/>
              <a:ea typeface="仿宋_GB2312" pitchFamily="49"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1" lang="zh-CN" altLang="en-US" sz="2400" b="1" i="0" u="none" strike="noStrike" kern="1200" cap="none" spc="0" normalizeH="0" baseline="0" noProof="0">
                <a:ln>
                  <a:noFill/>
                </a:ln>
                <a:solidFill>
                  <a:srgbClr val="FF0000"/>
                </a:solidFill>
                <a:effectLst/>
                <a:uLnTx/>
                <a:uFillTx/>
                <a:latin typeface="仿宋_GB2312" pitchFamily="49" charset="-122"/>
                <a:ea typeface="仿宋_GB2312" pitchFamily="49" charset="-122"/>
                <a:cs typeface="+mn-cs"/>
              </a:rPr>
              <a:t>     针方向时，</a:t>
            </a:r>
            <a:r>
              <a:rPr kumimoji="1" lang="en-US" altLang="zh-CN" sz="2400" b="1" i="1" u="none" strike="noStrike" kern="1200" cap="none" spc="0" normalizeH="0" baseline="0" noProof="0">
                <a:ln>
                  <a:noFill/>
                </a:ln>
                <a:solidFill>
                  <a:srgbClr val="FF0000"/>
                </a:solidFill>
                <a:effectLst/>
                <a:uLnTx/>
                <a:uFillTx/>
                <a:latin typeface="Times New Roman" panose="02020503050405090304" pitchFamily="18" charset="0"/>
                <a:ea typeface="仿宋_GB2312" pitchFamily="49" charset="-122"/>
                <a:cs typeface="+mn-cs"/>
              </a:rPr>
              <a:t>R</a:t>
            </a:r>
            <a:r>
              <a:rPr kumimoji="1" lang="en-US" altLang="zh-CN" sz="2400" b="1" i="1" u="none" strike="noStrike" kern="1200" cap="none" spc="0" normalizeH="0" baseline="-25000" noProof="0">
                <a:ln>
                  <a:noFill/>
                </a:ln>
                <a:solidFill>
                  <a:srgbClr val="FF0000"/>
                </a:solidFill>
                <a:effectLst/>
                <a:uLnTx/>
                <a:uFillTx/>
                <a:latin typeface="Times New Roman" panose="02020503050405090304" pitchFamily="18" charset="0"/>
                <a:ea typeface="仿宋_GB2312" pitchFamily="49" charset="-122"/>
                <a:cs typeface="+mn-cs"/>
              </a:rPr>
              <a:t>jk</a:t>
            </a:r>
            <a:r>
              <a:rPr kumimoji="1" lang="zh-CN" altLang="en-US" sz="2400" b="1" i="0" u="none" strike="noStrike" kern="1200" cap="none" spc="0" normalizeH="0" baseline="0" noProof="0">
                <a:ln>
                  <a:noFill/>
                </a:ln>
                <a:solidFill>
                  <a:srgbClr val="FF0000"/>
                </a:solidFill>
                <a:effectLst/>
                <a:uLnTx/>
                <a:uFillTx/>
                <a:latin typeface="仿宋_GB2312" pitchFamily="49" charset="-122"/>
                <a:ea typeface="仿宋_GB2312" pitchFamily="49" charset="-122"/>
                <a:cs typeface="+mn-cs"/>
              </a:rPr>
              <a:t>均为负。</a:t>
            </a:r>
            <a:endParaRPr kumimoji="1" lang="zh-CN" altLang="en-US" sz="2400" b="1" i="0" u="none" strike="noStrike" kern="1200" cap="none" spc="0" normalizeH="0" baseline="0" noProof="0">
              <a:ln>
                <a:noFill/>
              </a:ln>
              <a:solidFill>
                <a:srgbClr val="FF0000"/>
              </a:solidFill>
              <a:effectLst/>
              <a:uLnTx/>
              <a:uFillTx/>
              <a:latin typeface="仿宋_GB2312" pitchFamily="49" charset="-122"/>
              <a:ea typeface="仿宋_GB2312" pitchFamily="49" charset="-122"/>
              <a:cs typeface="+mn-cs"/>
            </a:endParaRPr>
          </a:p>
        </p:txBody>
      </p:sp>
      <p:sp>
        <p:nvSpPr>
          <p:cNvPr id="57403" name="Text Box 59"/>
          <p:cNvSpPr txBox="1">
            <a:spLocks noChangeArrowheads="1"/>
          </p:cNvSpPr>
          <p:nvPr/>
        </p:nvSpPr>
        <p:spPr bwMode="auto">
          <a:xfrm>
            <a:off x="7608888" y="4300855"/>
            <a:ext cx="1081087" cy="521970"/>
          </a:xfrm>
          <a:prstGeom prst="rect">
            <a:avLst/>
          </a:prstGeom>
          <a:solidFill>
            <a:srgbClr val="9933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800" b="1" i="0"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rPr>
              <a:t>表明</a:t>
            </a:r>
            <a:endParaRPr kumimoji="0" lang="zh-CN" altLang="en-US" sz="2400" b="1" i="0" u="none" strike="noStrike" kern="1200" cap="none" spc="0" normalizeH="0" baseline="0" noProof="0">
              <a:ln>
                <a:noFill/>
              </a:ln>
              <a:solidFill>
                <a:srgbClr val="FFFF00"/>
              </a:solidFill>
              <a:effectLst/>
              <a:uLnTx/>
              <a:uFillTx/>
              <a:latin typeface="Arial" panose="020B0604020202090204" pitchFamily="34" charset="0"/>
              <a:ea typeface="楷体_GB2312" pitchFamily="1" charset="-122"/>
              <a:cs typeface="+mn-cs"/>
            </a:endParaRPr>
          </a:p>
        </p:txBody>
      </p:sp>
      <p:graphicFrame>
        <p:nvGraphicFramePr>
          <p:cNvPr id="57405" name="Object 61"/>
          <p:cNvGraphicFramePr>
            <a:graphicFrameLocks noChangeAspect="1"/>
          </p:cNvGraphicFramePr>
          <p:nvPr/>
        </p:nvGraphicFramePr>
        <p:xfrm>
          <a:off x="5448300" y="3651568"/>
          <a:ext cx="2111375" cy="628650"/>
        </p:xfrm>
        <a:graphic>
          <a:graphicData uri="http://schemas.openxmlformats.org/presentationml/2006/ole">
            <mc:AlternateContent xmlns:mc="http://schemas.openxmlformats.org/markup-compatibility/2006">
              <mc:Choice xmlns:v="urn:schemas-microsoft-com:vml" Requires="v">
                <p:oleObj spid="_x0000_s4" name="公式" r:id="rId7" imgW="443230" imgH="164465" progId="Equation.3">
                  <p:embed/>
                </p:oleObj>
              </mc:Choice>
              <mc:Fallback>
                <p:oleObj name="公式" r:id="rId7" imgW="443230" imgH="164465" progId="Equation.3">
                  <p:embed/>
                  <p:pic>
                    <p:nvPicPr>
                      <p:cNvPr id="0" name="Object 6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448300" y="3651568"/>
                        <a:ext cx="2111375" cy="628650"/>
                      </a:xfrm>
                      <a:prstGeom prst="rect">
                        <a:avLst/>
                      </a:prstGeom>
                      <a:solidFill>
                        <a:schemeClr val="tx2"/>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57410" name="Group 66"/>
          <p:cNvGrpSpPr/>
          <p:nvPr/>
        </p:nvGrpSpPr>
        <p:grpSpPr bwMode="auto">
          <a:xfrm>
            <a:off x="1524000" y="3940493"/>
            <a:ext cx="3743325" cy="2592387"/>
            <a:chOff x="0" y="2251"/>
            <a:chExt cx="2358" cy="1633"/>
          </a:xfrm>
        </p:grpSpPr>
        <p:grpSp>
          <p:nvGrpSpPr>
            <p:cNvPr id="57408" name="Group 64"/>
            <p:cNvGrpSpPr/>
            <p:nvPr/>
          </p:nvGrpSpPr>
          <p:grpSpPr bwMode="auto">
            <a:xfrm>
              <a:off x="0" y="2251"/>
              <a:ext cx="2358" cy="1633"/>
              <a:chOff x="0" y="2251"/>
              <a:chExt cx="2358" cy="1633"/>
            </a:xfrm>
          </p:grpSpPr>
          <p:grpSp>
            <p:nvGrpSpPr>
              <p:cNvPr id="57374" name="Group 30"/>
              <p:cNvGrpSpPr/>
              <p:nvPr/>
            </p:nvGrpSpPr>
            <p:grpSpPr bwMode="auto">
              <a:xfrm>
                <a:off x="0" y="2251"/>
                <a:ext cx="2358" cy="1633"/>
                <a:chOff x="340" y="572"/>
                <a:chExt cx="2358" cy="1633"/>
              </a:xfrm>
            </p:grpSpPr>
            <p:grpSp>
              <p:nvGrpSpPr>
                <p:cNvPr id="57364" name="Group 20"/>
                <p:cNvGrpSpPr/>
                <p:nvPr/>
              </p:nvGrpSpPr>
              <p:grpSpPr bwMode="auto">
                <a:xfrm>
                  <a:off x="657" y="572"/>
                  <a:ext cx="1951" cy="1633"/>
                  <a:chOff x="884" y="1117"/>
                  <a:chExt cx="1769" cy="1361"/>
                </a:xfrm>
              </p:grpSpPr>
              <p:sp>
                <p:nvSpPr>
                  <p:cNvPr id="57363" name="Oval 19"/>
                  <p:cNvSpPr>
                    <a:spLocks noChangeArrowheads="1"/>
                  </p:cNvSpPr>
                  <p:nvPr/>
                </p:nvSpPr>
                <p:spPr bwMode="auto">
                  <a:xfrm>
                    <a:off x="884" y="1933"/>
                    <a:ext cx="317" cy="318"/>
                  </a:xfrm>
                  <a:prstGeom prst="ellipse">
                    <a:avLst/>
                  </a:prstGeom>
                  <a:solidFill>
                    <a:srgbClr val="00CCFF"/>
                  </a:solidFill>
                  <a:ln w="38100">
                    <a:solidFill>
                      <a:srgbClr val="FF99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CC00"/>
                      </a:solidFill>
                      <a:effectLst/>
                      <a:uLnTx/>
                      <a:uFillTx/>
                      <a:latin typeface="Arial Black" panose="020B0A04020102020204" pitchFamily="34" charset="0"/>
                      <a:ea typeface="宋体" pitchFamily="2" charset="-122"/>
                      <a:cs typeface="+mn-cs"/>
                    </a:endParaRPr>
                  </a:p>
                </p:txBody>
              </p:sp>
              <p:sp>
                <p:nvSpPr>
                  <p:cNvPr id="57349" name="Line 5"/>
                  <p:cNvSpPr>
                    <a:spLocks noChangeShapeType="1"/>
                  </p:cNvSpPr>
                  <p:nvPr/>
                </p:nvSpPr>
                <p:spPr bwMode="auto">
                  <a:xfrm>
                    <a:off x="1066" y="1117"/>
                    <a:ext cx="0" cy="1361"/>
                  </a:xfrm>
                  <a:prstGeom prst="line">
                    <a:avLst/>
                  </a:prstGeom>
                  <a:noFill/>
                  <a:ln w="28575">
                    <a:solidFill>
                      <a:srgbClr val="FFCC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CC00"/>
                      </a:solidFill>
                      <a:effectLst/>
                      <a:uLnTx/>
                      <a:uFillTx/>
                      <a:latin typeface="Arial Black" panose="020B0A04020102020204" pitchFamily="34" charset="0"/>
                      <a:ea typeface="宋体" pitchFamily="2" charset="-122"/>
                      <a:cs typeface="+mn-cs"/>
                    </a:endParaRPr>
                  </a:p>
                </p:txBody>
              </p:sp>
              <p:sp>
                <p:nvSpPr>
                  <p:cNvPr id="57350" name="Line 6"/>
                  <p:cNvSpPr>
                    <a:spLocks noChangeShapeType="1"/>
                  </p:cNvSpPr>
                  <p:nvPr/>
                </p:nvSpPr>
                <p:spPr bwMode="auto">
                  <a:xfrm>
                    <a:off x="1066" y="1117"/>
                    <a:ext cx="1043" cy="0"/>
                  </a:xfrm>
                  <a:prstGeom prst="line">
                    <a:avLst/>
                  </a:prstGeom>
                  <a:noFill/>
                  <a:ln w="28575">
                    <a:solidFill>
                      <a:srgbClr val="FFCC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CC00"/>
                      </a:solidFill>
                      <a:effectLst/>
                      <a:uLnTx/>
                      <a:uFillTx/>
                      <a:latin typeface="Arial Black" panose="020B0A04020102020204" pitchFamily="34" charset="0"/>
                      <a:ea typeface="宋体" pitchFamily="2" charset="-122"/>
                      <a:cs typeface="+mn-cs"/>
                    </a:endParaRPr>
                  </a:p>
                </p:txBody>
              </p:sp>
              <p:sp>
                <p:nvSpPr>
                  <p:cNvPr id="57351" name="Line 7"/>
                  <p:cNvSpPr>
                    <a:spLocks noChangeShapeType="1"/>
                  </p:cNvSpPr>
                  <p:nvPr/>
                </p:nvSpPr>
                <p:spPr bwMode="auto">
                  <a:xfrm>
                    <a:off x="1565" y="1842"/>
                    <a:ext cx="1088" cy="0"/>
                  </a:xfrm>
                  <a:prstGeom prst="line">
                    <a:avLst/>
                  </a:prstGeom>
                  <a:noFill/>
                  <a:ln w="9525">
                    <a:solidFill>
                      <a:srgbClr val="FFCC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CC00"/>
                      </a:solidFill>
                      <a:effectLst/>
                      <a:uLnTx/>
                      <a:uFillTx/>
                      <a:latin typeface="Arial Black" panose="020B0A04020102020204" pitchFamily="34" charset="0"/>
                      <a:ea typeface="宋体" pitchFamily="2" charset="-122"/>
                      <a:cs typeface="+mn-cs"/>
                    </a:endParaRPr>
                  </a:p>
                </p:txBody>
              </p:sp>
              <p:sp>
                <p:nvSpPr>
                  <p:cNvPr id="57352" name="Line 8"/>
                  <p:cNvSpPr>
                    <a:spLocks noChangeShapeType="1"/>
                  </p:cNvSpPr>
                  <p:nvPr/>
                </p:nvSpPr>
                <p:spPr bwMode="auto">
                  <a:xfrm flipH="1">
                    <a:off x="1565" y="1117"/>
                    <a:ext cx="544" cy="725"/>
                  </a:xfrm>
                  <a:prstGeom prst="line">
                    <a:avLst/>
                  </a:prstGeom>
                  <a:noFill/>
                  <a:ln w="28575">
                    <a:solidFill>
                      <a:srgbClr val="FFCC00"/>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CC00"/>
                      </a:solidFill>
                      <a:effectLst/>
                      <a:uLnTx/>
                      <a:uFillTx/>
                      <a:latin typeface="Arial Black" panose="020B0A04020102020204" pitchFamily="34" charset="0"/>
                      <a:ea typeface="宋体" pitchFamily="2" charset="-122"/>
                      <a:cs typeface="+mn-cs"/>
                    </a:endParaRPr>
                  </a:p>
                </p:txBody>
              </p:sp>
              <p:sp>
                <p:nvSpPr>
                  <p:cNvPr id="57353" name="Line 9"/>
                  <p:cNvSpPr>
                    <a:spLocks noChangeShapeType="1"/>
                  </p:cNvSpPr>
                  <p:nvPr/>
                </p:nvSpPr>
                <p:spPr bwMode="auto">
                  <a:xfrm>
                    <a:off x="2109" y="1117"/>
                    <a:ext cx="544" cy="725"/>
                  </a:xfrm>
                  <a:prstGeom prst="line">
                    <a:avLst/>
                  </a:prstGeom>
                  <a:noFill/>
                  <a:ln w="28575">
                    <a:solidFill>
                      <a:srgbClr val="FFCC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CC00"/>
                      </a:solidFill>
                      <a:effectLst/>
                      <a:uLnTx/>
                      <a:uFillTx/>
                      <a:latin typeface="Arial Black" panose="020B0A04020102020204" pitchFamily="34" charset="0"/>
                      <a:ea typeface="宋体" pitchFamily="2" charset="-122"/>
                      <a:cs typeface="+mn-cs"/>
                    </a:endParaRPr>
                  </a:p>
                </p:txBody>
              </p:sp>
              <p:sp>
                <p:nvSpPr>
                  <p:cNvPr id="57354" name="Line 10"/>
                  <p:cNvSpPr>
                    <a:spLocks noChangeShapeType="1"/>
                  </p:cNvSpPr>
                  <p:nvPr/>
                </p:nvSpPr>
                <p:spPr bwMode="auto">
                  <a:xfrm>
                    <a:off x="1565" y="1842"/>
                    <a:ext cx="499" cy="636"/>
                  </a:xfrm>
                  <a:prstGeom prst="line">
                    <a:avLst/>
                  </a:prstGeom>
                  <a:noFill/>
                  <a:ln w="28575">
                    <a:solidFill>
                      <a:srgbClr val="FFCC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CC00"/>
                      </a:solidFill>
                      <a:effectLst/>
                      <a:uLnTx/>
                      <a:uFillTx/>
                      <a:latin typeface="Arial Black" panose="020B0A04020102020204" pitchFamily="34" charset="0"/>
                      <a:ea typeface="宋体" pitchFamily="2" charset="-122"/>
                      <a:cs typeface="+mn-cs"/>
                    </a:endParaRPr>
                  </a:p>
                </p:txBody>
              </p:sp>
              <p:sp>
                <p:nvSpPr>
                  <p:cNvPr id="57355" name="Line 11"/>
                  <p:cNvSpPr>
                    <a:spLocks noChangeShapeType="1"/>
                  </p:cNvSpPr>
                  <p:nvPr/>
                </p:nvSpPr>
                <p:spPr bwMode="auto">
                  <a:xfrm>
                    <a:off x="1066" y="2478"/>
                    <a:ext cx="998" cy="0"/>
                  </a:xfrm>
                  <a:prstGeom prst="line">
                    <a:avLst/>
                  </a:prstGeom>
                  <a:noFill/>
                  <a:ln w="28575">
                    <a:solidFill>
                      <a:srgbClr val="FFCC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CC00"/>
                      </a:solidFill>
                      <a:effectLst/>
                      <a:uLnTx/>
                      <a:uFillTx/>
                      <a:latin typeface="Arial Black" panose="020B0A04020102020204" pitchFamily="34" charset="0"/>
                      <a:ea typeface="宋体" pitchFamily="2" charset="-122"/>
                      <a:cs typeface="+mn-cs"/>
                    </a:endParaRPr>
                  </a:p>
                </p:txBody>
              </p:sp>
              <p:sp>
                <p:nvSpPr>
                  <p:cNvPr id="57356" name="Line 12"/>
                  <p:cNvSpPr>
                    <a:spLocks noChangeShapeType="1"/>
                  </p:cNvSpPr>
                  <p:nvPr/>
                </p:nvSpPr>
                <p:spPr bwMode="auto">
                  <a:xfrm flipH="1">
                    <a:off x="2064" y="1842"/>
                    <a:ext cx="589" cy="636"/>
                  </a:xfrm>
                  <a:prstGeom prst="line">
                    <a:avLst/>
                  </a:prstGeom>
                  <a:noFill/>
                  <a:ln w="28575">
                    <a:solidFill>
                      <a:srgbClr val="FFCC00"/>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CC00"/>
                      </a:solidFill>
                      <a:effectLst/>
                      <a:uLnTx/>
                      <a:uFillTx/>
                      <a:latin typeface="Arial Black" panose="020B0A04020102020204" pitchFamily="34" charset="0"/>
                      <a:ea typeface="宋体" pitchFamily="2" charset="-122"/>
                      <a:cs typeface="+mn-cs"/>
                    </a:endParaRPr>
                  </a:p>
                </p:txBody>
              </p:sp>
              <p:sp>
                <p:nvSpPr>
                  <p:cNvPr id="57357" name="Rectangle 13"/>
                  <p:cNvSpPr>
                    <a:spLocks noChangeArrowheads="1"/>
                  </p:cNvSpPr>
                  <p:nvPr/>
                </p:nvSpPr>
                <p:spPr bwMode="auto">
                  <a:xfrm rot="-3303875">
                    <a:off x="1655" y="1457"/>
                    <a:ext cx="317" cy="91"/>
                  </a:xfrm>
                  <a:prstGeom prst="rect">
                    <a:avLst/>
                  </a:prstGeom>
                  <a:solidFill>
                    <a:srgbClr val="FF9900"/>
                  </a:solidFill>
                  <a:ln w="9525">
                    <a:solidFill>
                      <a:srgbClr val="FF99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CC00"/>
                      </a:solidFill>
                      <a:effectLst/>
                      <a:uLnTx/>
                      <a:uFillTx/>
                      <a:latin typeface="Arial Black" panose="020B0A04020102020204" pitchFamily="34" charset="0"/>
                      <a:ea typeface="宋体" pitchFamily="2" charset="-122"/>
                      <a:cs typeface="+mn-cs"/>
                    </a:endParaRPr>
                  </a:p>
                </p:txBody>
              </p:sp>
              <p:sp>
                <p:nvSpPr>
                  <p:cNvPr id="57358" name="Rectangle 14"/>
                  <p:cNvSpPr>
                    <a:spLocks noChangeArrowheads="1"/>
                  </p:cNvSpPr>
                  <p:nvPr/>
                </p:nvSpPr>
                <p:spPr bwMode="auto">
                  <a:xfrm rot="2827606">
                    <a:off x="2222" y="1434"/>
                    <a:ext cx="317" cy="91"/>
                  </a:xfrm>
                  <a:prstGeom prst="rect">
                    <a:avLst/>
                  </a:prstGeom>
                  <a:solidFill>
                    <a:srgbClr val="FF9900"/>
                  </a:solidFill>
                  <a:ln w="9525">
                    <a:solidFill>
                      <a:srgbClr val="FF99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CC00"/>
                      </a:solidFill>
                      <a:effectLst/>
                      <a:uLnTx/>
                      <a:uFillTx/>
                      <a:latin typeface="Arial Black" panose="020B0A04020102020204" pitchFamily="34" charset="0"/>
                      <a:ea typeface="宋体" pitchFamily="2" charset="-122"/>
                      <a:cs typeface="+mn-cs"/>
                    </a:endParaRPr>
                  </a:p>
                </p:txBody>
              </p:sp>
              <p:sp>
                <p:nvSpPr>
                  <p:cNvPr id="57359" name="Rectangle 15"/>
                  <p:cNvSpPr>
                    <a:spLocks noChangeArrowheads="1"/>
                  </p:cNvSpPr>
                  <p:nvPr/>
                </p:nvSpPr>
                <p:spPr bwMode="auto">
                  <a:xfrm>
                    <a:off x="1927" y="1797"/>
                    <a:ext cx="317" cy="91"/>
                  </a:xfrm>
                  <a:prstGeom prst="rect">
                    <a:avLst/>
                  </a:prstGeom>
                  <a:solidFill>
                    <a:srgbClr val="FF9900"/>
                  </a:solidFill>
                  <a:ln w="9525">
                    <a:solidFill>
                      <a:srgbClr val="FF99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CC00"/>
                      </a:solidFill>
                      <a:effectLst/>
                      <a:uLnTx/>
                      <a:uFillTx/>
                      <a:latin typeface="Arial Black" panose="020B0A04020102020204" pitchFamily="34" charset="0"/>
                      <a:ea typeface="宋体" pitchFamily="2" charset="-122"/>
                      <a:cs typeface="+mn-cs"/>
                    </a:endParaRPr>
                  </a:p>
                </p:txBody>
              </p:sp>
              <p:sp>
                <p:nvSpPr>
                  <p:cNvPr id="57360" name="Rectangle 16"/>
                  <p:cNvSpPr>
                    <a:spLocks noChangeArrowheads="1"/>
                  </p:cNvSpPr>
                  <p:nvPr/>
                </p:nvSpPr>
                <p:spPr bwMode="auto">
                  <a:xfrm rot="14002223">
                    <a:off x="1655" y="2092"/>
                    <a:ext cx="317" cy="91"/>
                  </a:xfrm>
                  <a:prstGeom prst="rect">
                    <a:avLst/>
                  </a:prstGeom>
                  <a:solidFill>
                    <a:srgbClr val="FF9900"/>
                  </a:solidFill>
                  <a:ln w="9525">
                    <a:solidFill>
                      <a:srgbClr val="FF99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CC00"/>
                      </a:solidFill>
                      <a:effectLst/>
                      <a:uLnTx/>
                      <a:uFillTx/>
                      <a:latin typeface="Arial Black" panose="020B0A04020102020204" pitchFamily="34" charset="0"/>
                      <a:ea typeface="宋体" pitchFamily="2" charset="-122"/>
                      <a:cs typeface="+mn-cs"/>
                    </a:endParaRPr>
                  </a:p>
                </p:txBody>
              </p:sp>
              <p:sp>
                <p:nvSpPr>
                  <p:cNvPr id="57361" name="Rectangle 17"/>
                  <p:cNvSpPr>
                    <a:spLocks noChangeArrowheads="1"/>
                  </p:cNvSpPr>
                  <p:nvPr/>
                </p:nvSpPr>
                <p:spPr bwMode="auto">
                  <a:xfrm rot="-2729420">
                    <a:off x="2177" y="2137"/>
                    <a:ext cx="317" cy="91"/>
                  </a:xfrm>
                  <a:prstGeom prst="rect">
                    <a:avLst/>
                  </a:prstGeom>
                  <a:solidFill>
                    <a:srgbClr val="FF9900"/>
                  </a:solidFill>
                  <a:ln w="9525">
                    <a:solidFill>
                      <a:srgbClr val="FF99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CC00"/>
                      </a:solidFill>
                      <a:effectLst/>
                      <a:uLnTx/>
                      <a:uFillTx/>
                      <a:latin typeface="Arial Black" panose="020B0A04020102020204" pitchFamily="34" charset="0"/>
                      <a:ea typeface="宋体" pitchFamily="2" charset="-122"/>
                      <a:cs typeface="+mn-cs"/>
                    </a:endParaRPr>
                  </a:p>
                </p:txBody>
              </p:sp>
              <p:sp>
                <p:nvSpPr>
                  <p:cNvPr id="57362" name="Rectangle 18"/>
                  <p:cNvSpPr>
                    <a:spLocks noChangeArrowheads="1"/>
                  </p:cNvSpPr>
                  <p:nvPr/>
                </p:nvSpPr>
                <p:spPr bwMode="auto">
                  <a:xfrm rot="5400000">
                    <a:off x="907" y="1457"/>
                    <a:ext cx="317" cy="91"/>
                  </a:xfrm>
                  <a:prstGeom prst="rect">
                    <a:avLst/>
                  </a:prstGeom>
                  <a:solidFill>
                    <a:srgbClr val="FF9900"/>
                  </a:solidFill>
                  <a:ln w="9525">
                    <a:solidFill>
                      <a:srgbClr val="FF99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CC00"/>
                      </a:solidFill>
                      <a:effectLst/>
                      <a:uLnTx/>
                      <a:uFillTx/>
                      <a:latin typeface="Arial Black" panose="020B0A04020102020204" pitchFamily="34" charset="0"/>
                      <a:ea typeface="宋体" pitchFamily="2" charset="-122"/>
                      <a:cs typeface="+mn-cs"/>
                    </a:endParaRPr>
                  </a:p>
                </p:txBody>
              </p:sp>
            </p:grpSp>
            <p:sp>
              <p:nvSpPr>
                <p:cNvPr id="57365" name="Text Box 21"/>
                <p:cNvSpPr txBox="1">
                  <a:spLocks noChangeArrowheads="1"/>
                </p:cNvSpPr>
                <p:nvPr/>
              </p:nvSpPr>
              <p:spPr bwMode="auto">
                <a:xfrm>
                  <a:off x="431" y="845"/>
                  <a:ext cx="408" cy="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defRPr/>
                  </a:pPr>
                  <a:r>
                    <a:rPr kumimoji="0" lang="en-US" altLang="zh-CN" sz="2400" b="1" i="1" u="none" strike="noStrike" kern="1200" cap="none" spc="0" normalizeH="0" baseline="0" noProof="0">
                      <a:ln>
                        <a:noFill/>
                      </a:ln>
                      <a:solidFill>
                        <a:srgbClr val="FFFFFF"/>
                      </a:solidFill>
                      <a:effectLst/>
                      <a:uLnTx/>
                      <a:uFillTx/>
                      <a:latin typeface="Times New Roman" panose="02020503050405090304" pitchFamily="18" charset="0"/>
                      <a:ea typeface="楷体_GB2312" pitchFamily="1" charset="-122"/>
                      <a:cs typeface="+mn-cs"/>
                    </a:rPr>
                    <a:t>R</a:t>
                  </a:r>
                  <a:r>
                    <a:rPr kumimoji="0" lang="en-US" altLang="zh-CN" sz="2400" b="1" i="0" u="none" strike="noStrike" kern="1200" cap="none" spc="0" normalizeH="0" baseline="-25000" noProof="0">
                      <a:ln>
                        <a:noFill/>
                      </a:ln>
                      <a:solidFill>
                        <a:srgbClr val="FFFFFF"/>
                      </a:solidFill>
                      <a:effectLst/>
                      <a:uLnTx/>
                      <a:uFillTx/>
                      <a:latin typeface="Times New Roman" panose="02020503050405090304" pitchFamily="18" charset="0"/>
                      <a:ea typeface="楷体_GB2312" pitchFamily="1" charset="-122"/>
                      <a:cs typeface="+mn-cs"/>
                    </a:rPr>
                    <a:t>S</a:t>
                  </a:r>
                  <a:endParaRPr kumimoji="0" lang="en-US" altLang="zh-CN" sz="2400" b="1" i="0" u="none" strike="noStrike" kern="1200" cap="none" spc="0" normalizeH="0" baseline="-25000" noProof="0">
                    <a:ln>
                      <a:noFill/>
                    </a:ln>
                    <a:solidFill>
                      <a:srgbClr val="FFFFFF"/>
                    </a:solidFill>
                    <a:effectLst/>
                    <a:uLnTx/>
                    <a:uFillTx/>
                    <a:latin typeface="Times New Roman" panose="02020503050405090304" pitchFamily="18" charset="0"/>
                    <a:ea typeface="楷体_GB2312" pitchFamily="1" charset="-122"/>
                    <a:cs typeface="+mn-cs"/>
                  </a:endParaRPr>
                </a:p>
              </p:txBody>
            </p:sp>
            <p:sp>
              <p:nvSpPr>
                <p:cNvPr id="57366" name="Text Box 22"/>
                <p:cNvSpPr txBox="1">
                  <a:spLocks noChangeArrowheads="1"/>
                </p:cNvSpPr>
                <p:nvPr/>
              </p:nvSpPr>
              <p:spPr bwMode="auto">
                <a:xfrm>
                  <a:off x="1791" y="1071"/>
                  <a:ext cx="408" cy="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defRPr/>
                  </a:pPr>
                  <a:r>
                    <a:rPr kumimoji="0" lang="en-US" altLang="zh-CN" sz="2400" b="1" i="1" u="none" strike="noStrike" kern="1200" cap="none" spc="0" normalizeH="0" baseline="0" noProof="0">
                      <a:ln>
                        <a:noFill/>
                      </a:ln>
                      <a:solidFill>
                        <a:srgbClr val="FFFFFF"/>
                      </a:solidFill>
                      <a:effectLst/>
                      <a:uLnTx/>
                      <a:uFillTx/>
                      <a:latin typeface="Times New Roman" panose="02020503050405090304" pitchFamily="18" charset="0"/>
                      <a:ea typeface="楷体_GB2312" pitchFamily="1" charset="-122"/>
                      <a:cs typeface="+mn-cs"/>
                    </a:rPr>
                    <a:t>R</a:t>
                  </a:r>
                  <a:r>
                    <a:rPr kumimoji="0" lang="en-US" altLang="zh-CN" sz="2400" b="1" i="0" u="none" strike="noStrike" kern="1200" cap="none" spc="0" normalizeH="0" baseline="-25000" noProof="0">
                      <a:ln>
                        <a:noFill/>
                      </a:ln>
                      <a:solidFill>
                        <a:srgbClr val="FFFFFF"/>
                      </a:solidFill>
                      <a:effectLst/>
                      <a:uLnTx/>
                      <a:uFillTx/>
                      <a:latin typeface="Times New Roman" panose="02020503050405090304" pitchFamily="18" charset="0"/>
                      <a:ea typeface="楷体_GB2312" pitchFamily="1" charset="-122"/>
                      <a:cs typeface="+mn-cs"/>
                    </a:rPr>
                    <a:t>5</a:t>
                  </a:r>
                  <a:endParaRPr kumimoji="0" lang="en-US" altLang="zh-CN" sz="2400" b="1" i="0" u="none" strike="noStrike" kern="1200" cap="none" spc="0" normalizeH="0" baseline="-25000" noProof="0">
                    <a:ln>
                      <a:noFill/>
                    </a:ln>
                    <a:solidFill>
                      <a:srgbClr val="FFFFFF"/>
                    </a:solidFill>
                    <a:effectLst/>
                    <a:uLnTx/>
                    <a:uFillTx/>
                    <a:latin typeface="Times New Roman" panose="02020503050405090304" pitchFamily="18" charset="0"/>
                    <a:ea typeface="楷体_GB2312" pitchFamily="1" charset="-122"/>
                    <a:cs typeface="+mn-cs"/>
                  </a:endParaRPr>
                </a:p>
              </p:txBody>
            </p:sp>
            <p:sp>
              <p:nvSpPr>
                <p:cNvPr id="57367" name="Text Box 23"/>
                <p:cNvSpPr txBox="1">
                  <a:spLocks noChangeArrowheads="1"/>
                </p:cNvSpPr>
                <p:nvPr/>
              </p:nvSpPr>
              <p:spPr bwMode="auto">
                <a:xfrm>
                  <a:off x="1383" y="1706"/>
                  <a:ext cx="408" cy="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defRPr/>
                  </a:pPr>
                  <a:r>
                    <a:rPr kumimoji="0" lang="en-US" altLang="zh-CN" sz="2400" b="1" i="1" u="none" strike="noStrike" kern="1200" cap="none" spc="0" normalizeH="0" baseline="0" noProof="0">
                      <a:ln>
                        <a:noFill/>
                      </a:ln>
                      <a:solidFill>
                        <a:srgbClr val="FFFFFF"/>
                      </a:solidFill>
                      <a:effectLst/>
                      <a:uLnTx/>
                      <a:uFillTx/>
                      <a:latin typeface="Times New Roman" panose="02020503050405090304" pitchFamily="18" charset="0"/>
                      <a:ea typeface="楷体_GB2312" pitchFamily="1" charset="-122"/>
                      <a:cs typeface="+mn-cs"/>
                    </a:rPr>
                    <a:t>R</a:t>
                  </a:r>
                  <a:r>
                    <a:rPr kumimoji="0" lang="en-US" altLang="zh-CN" sz="2400" b="1" i="0" u="none" strike="noStrike" kern="1200" cap="none" spc="0" normalizeH="0" baseline="-25000" noProof="0">
                      <a:ln>
                        <a:noFill/>
                      </a:ln>
                      <a:solidFill>
                        <a:srgbClr val="FFFFFF"/>
                      </a:solidFill>
                      <a:effectLst/>
                      <a:uLnTx/>
                      <a:uFillTx/>
                      <a:latin typeface="Times New Roman" panose="02020503050405090304" pitchFamily="18" charset="0"/>
                      <a:ea typeface="楷体_GB2312" pitchFamily="1" charset="-122"/>
                      <a:cs typeface="+mn-cs"/>
                    </a:rPr>
                    <a:t>4</a:t>
                  </a:r>
                  <a:endParaRPr kumimoji="0" lang="en-US" altLang="zh-CN" sz="2400" b="1" i="0" u="none" strike="noStrike" kern="1200" cap="none" spc="0" normalizeH="0" baseline="-25000" noProof="0">
                    <a:ln>
                      <a:noFill/>
                    </a:ln>
                    <a:solidFill>
                      <a:srgbClr val="FFFFFF"/>
                    </a:solidFill>
                    <a:effectLst/>
                    <a:uLnTx/>
                    <a:uFillTx/>
                    <a:latin typeface="Times New Roman" panose="02020503050405090304" pitchFamily="18" charset="0"/>
                    <a:ea typeface="楷体_GB2312" pitchFamily="1" charset="-122"/>
                    <a:cs typeface="+mn-cs"/>
                  </a:endParaRPr>
                </a:p>
              </p:txBody>
            </p:sp>
            <p:sp>
              <p:nvSpPr>
                <p:cNvPr id="57368" name="Text Box 24"/>
                <p:cNvSpPr txBox="1">
                  <a:spLocks noChangeArrowheads="1"/>
                </p:cNvSpPr>
                <p:nvPr/>
              </p:nvSpPr>
              <p:spPr bwMode="auto">
                <a:xfrm>
                  <a:off x="2200" y="1842"/>
                  <a:ext cx="363" cy="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defRPr/>
                  </a:pPr>
                  <a:r>
                    <a:rPr kumimoji="0" lang="en-US" altLang="zh-CN" sz="2400" b="1" i="1" u="none" strike="noStrike" kern="1200" cap="none" spc="0" normalizeH="0" baseline="0" noProof="0">
                      <a:ln>
                        <a:noFill/>
                      </a:ln>
                      <a:solidFill>
                        <a:srgbClr val="FFFFFF"/>
                      </a:solidFill>
                      <a:effectLst/>
                      <a:uLnTx/>
                      <a:uFillTx/>
                      <a:latin typeface="Times New Roman" panose="02020503050405090304" pitchFamily="18" charset="0"/>
                      <a:ea typeface="楷体_GB2312" pitchFamily="1" charset="-122"/>
                      <a:cs typeface="+mn-cs"/>
                    </a:rPr>
                    <a:t>R</a:t>
                  </a:r>
                  <a:r>
                    <a:rPr kumimoji="0" lang="en-US" altLang="zh-CN" sz="2400" b="1" i="0" u="none" strike="noStrike" kern="1200" cap="none" spc="0" normalizeH="0" baseline="-25000" noProof="0">
                      <a:ln>
                        <a:noFill/>
                      </a:ln>
                      <a:solidFill>
                        <a:srgbClr val="FFFFFF"/>
                      </a:solidFill>
                      <a:effectLst/>
                      <a:uLnTx/>
                      <a:uFillTx/>
                      <a:latin typeface="Times New Roman" panose="02020503050405090304" pitchFamily="18" charset="0"/>
                      <a:ea typeface="楷体_GB2312" pitchFamily="1" charset="-122"/>
                      <a:cs typeface="+mn-cs"/>
                    </a:rPr>
                    <a:t>3</a:t>
                  </a:r>
                  <a:endParaRPr kumimoji="0" lang="en-US" altLang="zh-CN" sz="2400" b="1" i="0" u="none" strike="noStrike" kern="1200" cap="none" spc="0" normalizeH="0" baseline="-25000" noProof="0">
                    <a:ln>
                      <a:noFill/>
                    </a:ln>
                    <a:solidFill>
                      <a:srgbClr val="FFFFFF"/>
                    </a:solidFill>
                    <a:effectLst/>
                    <a:uLnTx/>
                    <a:uFillTx/>
                    <a:latin typeface="Times New Roman" panose="02020503050405090304" pitchFamily="18" charset="0"/>
                    <a:ea typeface="楷体_GB2312" pitchFamily="1" charset="-122"/>
                    <a:cs typeface="+mn-cs"/>
                  </a:endParaRPr>
                </a:p>
              </p:txBody>
            </p:sp>
            <p:sp>
              <p:nvSpPr>
                <p:cNvPr id="57369" name="Text Box 25"/>
                <p:cNvSpPr txBox="1">
                  <a:spLocks noChangeArrowheads="1"/>
                </p:cNvSpPr>
                <p:nvPr/>
              </p:nvSpPr>
              <p:spPr bwMode="auto">
                <a:xfrm>
                  <a:off x="1383" y="709"/>
                  <a:ext cx="363" cy="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defRPr/>
                  </a:pPr>
                  <a:r>
                    <a:rPr kumimoji="0" lang="en-US" altLang="zh-CN" sz="2400" b="1" i="1" u="none" strike="noStrike" kern="1200" cap="none" spc="0" normalizeH="0" baseline="0" noProof="0">
                      <a:ln>
                        <a:noFill/>
                      </a:ln>
                      <a:solidFill>
                        <a:srgbClr val="FFFFFF"/>
                      </a:solidFill>
                      <a:effectLst/>
                      <a:uLnTx/>
                      <a:uFillTx/>
                      <a:latin typeface="Times New Roman" panose="02020503050405090304" pitchFamily="18" charset="0"/>
                      <a:ea typeface="楷体_GB2312" pitchFamily="1" charset="-122"/>
                      <a:cs typeface="+mn-cs"/>
                    </a:rPr>
                    <a:t>R</a:t>
                  </a:r>
                  <a:r>
                    <a:rPr kumimoji="0" lang="en-US" altLang="zh-CN" sz="2400" b="1" i="0" u="none" strike="noStrike" kern="1200" cap="none" spc="0" normalizeH="0" baseline="-25000" noProof="0">
                      <a:ln>
                        <a:noFill/>
                      </a:ln>
                      <a:solidFill>
                        <a:srgbClr val="FFFFFF"/>
                      </a:solidFill>
                      <a:effectLst/>
                      <a:uLnTx/>
                      <a:uFillTx/>
                      <a:latin typeface="Times New Roman" panose="02020503050405090304" pitchFamily="18" charset="0"/>
                      <a:ea typeface="楷体_GB2312" pitchFamily="1" charset="-122"/>
                      <a:cs typeface="+mn-cs"/>
                    </a:rPr>
                    <a:t>1</a:t>
                  </a:r>
                  <a:endParaRPr kumimoji="0" lang="en-US" altLang="zh-CN" sz="2400" b="1" i="0" u="none" strike="noStrike" kern="1200" cap="none" spc="0" normalizeH="0" baseline="-25000" noProof="0">
                    <a:ln>
                      <a:noFill/>
                    </a:ln>
                    <a:solidFill>
                      <a:srgbClr val="FFFFFF"/>
                    </a:solidFill>
                    <a:effectLst/>
                    <a:uLnTx/>
                    <a:uFillTx/>
                    <a:latin typeface="Times New Roman" panose="02020503050405090304" pitchFamily="18" charset="0"/>
                    <a:ea typeface="楷体_GB2312" pitchFamily="1" charset="-122"/>
                    <a:cs typeface="+mn-cs"/>
                  </a:endParaRPr>
                </a:p>
              </p:txBody>
            </p:sp>
            <p:sp>
              <p:nvSpPr>
                <p:cNvPr id="57370" name="Text Box 26"/>
                <p:cNvSpPr txBox="1">
                  <a:spLocks noChangeArrowheads="1"/>
                </p:cNvSpPr>
                <p:nvPr/>
              </p:nvSpPr>
              <p:spPr bwMode="auto">
                <a:xfrm>
                  <a:off x="2290" y="709"/>
                  <a:ext cx="408" cy="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defRPr/>
                  </a:pPr>
                  <a:r>
                    <a:rPr kumimoji="0" lang="en-US" altLang="zh-CN" sz="2400" b="1" i="1" u="none" strike="noStrike" kern="1200" cap="none" spc="0" normalizeH="0" baseline="0" noProof="0">
                      <a:ln>
                        <a:noFill/>
                      </a:ln>
                      <a:solidFill>
                        <a:srgbClr val="FFFFFF"/>
                      </a:solidFill>
                      <a:effectLst/>
                      <a:uLnTx/>
                      <a:uFillTx/>
                      <a:latin typeface="Times New Roman" panose="02020503050405090304" pitchFamily="18" charset="0"/>
                      <a:ea typeface="楷体_GB2312" pitchFamily="1" charset="-122"/>
                      <a:cs typeface="+mn-cs"/>
                    </a:rPr>
                    <a:t>R</a:t>
                  </a:r>
                  <a:r>
                    <a:rPr kumimoji="0" lang="en-US" altLang="zh-CN" sz="2400" b="1" i="0" u="none" strike="noStrike" kern="1200" cap="none" spc="0" normalizeH="0" baseline="-25000" noProof="0">
                      <a:ln>
                        <a:noFill/>
                      </a:ln>
                      <a:solidFill>
                        <a:srgbClr val="FFFFFF"/>
                      </a:solidFill>
                      <a:effectLst/>
                      <a:uLnTx/>
                      <a:uFillTx/>
                      <a:latin typeface="Times New Roman" panose="02020503050405090304" pitchFamily="18" charset="0"/>
                      <a:ea typeface="楷体_GB2312" pitchFamily="1" charset="-122"/>
                      <a:cs typeface="+mn-cs"/>
                    </a:rPr>
                    <a:t>2</a:t>
                  </a:r>
                  <a:endParaRPr kumimoji="0" lang="en-US" altLang="zh-CN" sz="2400" b="1" i="0" u="none" strike="noStrike" kern="1200" cap="none" spc="0" normalizeH="0" baseline="-25000" noProof="0">
                    <a:ln>
                      <a:noFill/>
                    </a:ln>
                    <a:solidFill>
                      <a:srgbClr val="FFFFFF"/>
                    </a:solidFill>
                    <a:effectLst/>
                    <a:uLnTx/>
                    <a:uFillTx/>
                    <a:latin typeface="Times New Roman" panose="02020503050405090304" pitchFamily="18" charset="0"/>
                    <a:ea typeface="楷体_GB2312" pitchFamily="1" charset="-122"/>
                    <a:cs typeface="+mn-cs"/>
                  </a:endParaRPr>
                </a:p>
              </p:txBody>
            </p:sp>
            <p:sp>
              <p:nvSpPr>
                <p:cNvPr id="57371" name="Text Box 27"/>
                <p:cNvSpPr txBox="1">
                  <a:spLocks noChangeArrowheads="1"/>
                </p:cNvSpPr>
                <p:nvPr/>
              </p:nvSpPr>
              <p:spPr bwMode="auto">
                <a:xfrm>
                  <a:off x="340" y="1570"/>
                  <a:ext cx="408" cy="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defRPr/>
                  </a:pPr>
                  <a:r>
                    <a:rPr kumimoji="0" lang="en-US" altLang="zh-CN" sz="2400" b="1" i="1" u="none" strike="noStrike" kern="1200" cap="none" spc="0" normalizeH="0" baseline="0" noProof="0">
                      <a:ln>
                        <a:noFill/>
                      </a:ln>
                      <a:solidFill>
                        <a:srgbClr val="FFFFFF"/>
                      </a:solidFill>
                      <a:effectLst/>
                      <a:uLnTx/>
                      <a:uFillTx/>
                      <a:latin typeface="Times New Roman" panose="02020503050405090304" pitchFamily="18" charset="0"/>
                      <a:ea typeface="楷体_GB2312" pitchFamily="1" charset="-122"/>
                      <a:cs typeface="+mn-cs"/>
                    </a:rPr>
                    <a:t>U</a:t>
                  </a:r>
                  <a:r>
                    <a:rPr kumimoji="0" lang="en-US" altLang="zh-CN" sz="2400" b="1" i="0" u="none" strike="noStrike" kern="1200" cap="none" spc="0" normalizeH="0" baseline="-25000" noProof="0">
                      <a:ln>
                        <a:noFill/>
                      </a:ln>
                      <a:solidFill>
                        <a:srgbClr val="FFFFFF"/>
                      </a:solidFill>
                      <a:effectLst/>
                      <a:uLnTx/>
                      <a:uFillTx/>
                      <a:latin typeface="Times New Roman" panose="02020503050405090304" pitchFamily="18" charset="0"/>
                      <a:ea typeface="楷体_GB2312" pitchFamily="1" charset="-122"/>
                      <a:cs typeface="+mn-cs"/>
                    </a:rPr>
                    <a:t>S</a:t>
                  </a:r>
                  <a:endParaRPr kumimoji="0" lang="en-US" altLang="zh-CN" sz="2400" b="1" i="0" u="none" strike="noStrike" kern="1200" cap="none" spc="0" normalizeH="0" baseline="-25000" noProof="0">
                    <a:ln>
                      <a:noFill/>
                    </a:ln>
                    <a:solidFill>
                      <a:srgbClr val="FFFFFF"/>
                    </a:solidFill>
                    <a:effectLst/>
                    <a:uLnTx/>
                    <a:uFillTx/>
                    <a:latin typeface="Times New Roman" panose="02020503050405090304" pitchFamily="18" charset="0"/>
                    <a:ea typeface="楷体_GB2312" pitchFamily="1" charset="-122"/>
                    <a:cs typeface="+mn-cs"/>
                  </a:endParaRPr>
                </a:p>
              </p:txBody>
            </p:sp>
            <p:sp>
              <p:nvSpPr>
                <p:cNvPr id="57372" name="Text Box 28"/>
                <p:cNvSpPr txBox="1">
                  <a:spLocks noChangeArrowheads="1"/>
                </p:cNvSpPr>
                <p:nvPr/>
              </p:nvSpPr>
              <p:spPr bwMode="auto">
                <a:xfrm>
                  <a:off x="431" y="1253"/>
                  <a:ext cx="317" cy="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defRPr/>
                  </a:pPr>
                  <a:r>
                    <a:rPr kumimoji="0" lang="en-US" altLang="zh-CN" sz="2400" b="1" i="1" u="none" strike="noStrike" kern="1200" cap="none" spc="0" normalizeH="0" baseline="0" noProof="0">
                      <a:ln>
                        <a:noFill/>
                      </a:ln>
                      <a:solidFill>
                        <a:srgbClr val="FFFFFF"/>
                      </a:solidFill>
                      <a:effectLst/>
                      <a:uLnTx/>
                      <a:uFillTx/>
                      <a:latin typeface="Arial" panose="020B0604020202090204" pitchFamily="34" charset="0"/>
                      <a:ea typeface="楷体_GB2312" pitchFamily="1" charset="-122"/>
                      <a:cs typeface="+mn-cs"/>
                    </a:rPr>
                    <a:t>+</a:t>
                  </a:r>
                  <a:endParaRPr kumimoji="0" lang="en-US" altLang="zh-CN" sz="2400" b="1" i="0" u="none" strike="noStrike" kern="1200" cap="none" spc="0" normalizeH="0" baseline="-25000" noProof="0">
                    <a:ln>
                      <a:noFill/>
                    </a:ln>
                    <a:solidFill>
                      <a:srgbClr val="FFFFFF"/>
                    </a:solidFill>
                    <a:effectLst/>
                    <a:uLnTx/>
                    <a:uFillTx/>
                    <a:latin typeface="Arial" panose="020B0604020202090204" pitchFamily="34" charset="0"/>
                    <a:ea typeface="楷体_GB2312" pitchFamily="1" charset="-122"/>
                    <a:cs typeface="+mn-cs"/>
                  </a:endParaRPr>
                </a:p>
              </p:txBody>
            </p:sp>
            <p:sp>
              <p:nvSpPr>
                <p:cNvPr id="57373" name="Text Box 29"/>
                <p:cNvSpPr txBox="1">
                  <a:spLocks noChangeArrowheads="1"/>
                </p:cNvSpPr>
                <p:nvPr/>
              </p:nvSpPr>
              <p:spPr bwMode="auto">
                <a:xfrm>
                  <a:off x="476" y="1752"/>
                  <a:ext cx="272" cy="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defRPr/>
                  </a:pPr>
                  <a:r>
                    <a:rPr kumimoji="0" lang="en-US" altLang="zh-CN" sz="2400" b="1" i="1" u="none" strike="noStrike" kern="1200" cap="none" spc="0" normalizeH="0" baseline="0" noProof="0">
                      <a:ln>
                        <a:noFill/>
                      </a:ln>
                      <a:solidFill>
                        <a:srgbClr val="FFFFFF"/>
                      </a:solidFill>
                      <a:effectLst/>
                      <a:uLnTx/>
                      <a:uFillTx/>
                      <a:latin typeface="Arial" panose="020B0604020202090204" pitchFamily="34" charset="0"/>
                      <a:ea typeface="楷体_GB2312" pitchFamily="1" charset="-122"/>
                      <a:cs typeface="+mn-cs"/>
                    </a:rPr>
                    <a:t>_</a:t>
                  </a:r>
                  <a:endParaRPr kumimoji="0" lang="en-US" altLang="zh-CN" sz="2400" b="1" i="0" u="none" strike="noStrike" kern="1200" cap="none" spc="0" normalizeH="0" baseline="-25000" noProof="0">
                    <a:ln>
                      <a:noFill/>
                    </a:ln>
                    <a:solidFill>
                      <a:srgbClr val="FFFFFF"/>
                    </a:solidFill>
                    <a:effectLst/>
                    <a:uLnTx/>
                    <a:uFillTx/>
                    <a:latin typeface="Arial" panose="020B0604020202090204" pitchFamily="34" charset="0"/>
                    <a:ea typeface="楷体_GB2312" pitchFamily="1" charset="-122"/>
                    <a:cs typeface="+mn-cs"/>
                  </a:endParaRPr>
                </a:p>
              </p:txBody>
            </p:sp>
          </p:grpSp>
          <p:sp>
            <p:nvSpPr>
              <p:cNvPr id="57406" name="Line 62"/>
              <p:cNvSpPr>
                <a:spLocks noChangeShapeType="1"/>
              </p:cNvSpPr>
              <p:nvPr/>
            </p:nvSpPr>
            <p:spPr bwMode="auto">
              <a:xfrm flipH="1">
                <a:off x="1882" y="3067"/>
                <a:ext cx="272" cy="0"/>
              </a:xfrm>
              <a:prstGeom prst="line">
                <a:avLst/>
              </a:prstGeom>
              <a:noFill/>
              <a:ln w="57150">
                <a:solidFill>
                  <a:srgbClr val="66FFFF"/>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CC00"/>
                  </a:solidFill>
                  <a:effectLst/>
                  <a:uLnTx/>
                  <a:uFillTx/>
                  <a:latin typeface="Arial Black" panose="020B0A04020102020204" pitchFamily="34" charset="0"/>
                  <a:ea typeface="宋体" pitchFamily="2" charset="-122"/>
                  <a:cs typeface="+mn-cs"/>
                </a:endParaRPr>
              </a:p>
            </p:txBody>
          </p:sp>
        </p:grpSp>
        <p:sp>
          <p:nvSpPr>
            <p:cNvPr id="57409" name="Text Box 65"/>
            <p:cNvSpPr txBox="1">
              <a:spLocks noChangeArrowheads="1"/>
            </p:cNvSpPr>
            <p:nvPr/>
          </p:nvSpPr>
          <p:spPr bwMode="auto">
            <a:xfrm>
              <a:off x="1927" y="2750"/>
              <a:ext cx="272" cy="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defRPr/>
              </a:pPr>
              <a:r>
                <a:rPr kumimoji="0" lang="en-US" altLang="zh-CN" sz="2800" b="1" i="1" u="none" strike="noStrike" kern="1200" cap="none" spc="0" normalizeH="0" baseline="0" noProof="0">
                  <a:ln>
                    <a:noFill/>
                  </a:ln>
                  <a:solidFill>
                    <a:srgbClr val="FFFFFF"/>
                  </a:solidFill>
                  <a:effectLst/>
                  <a:uLnTx/>
                  <a:uFillTx/>
                  <a:latin typeface="Times New Roman" panose="02020503050405090304" pitchFamily="18" charset="0"/>
                  <a:ea typeface="楷体_GB2312" pitchFamily="1" charset="-122"/>
                  <a:cs typeface="+mn-cs"/>
                </a:rPr>
                <a:t>i</a:t>
              </a:r>
              <a:endParaRPr kumimoji="0" lang="en-US" altLang="zh-CN" sz="2800" b="1" i="1" u="none" strike="noStrike" kern="1200" cap="none" spc="0" normalizeH="0" baseline="0" noProof="0">
                <a:ln>
                  <a:noFill/>
                </a:ln>
                <a:solidFill>
                  <a:srgbClr val="FFFFFF"/>
                </a:solidFill>
                <a:effectLst/>
                <a:uLnTx/>
                <a:uFillTx/>
                <a:latin typeface="Times New Roman" panose="02020503050405090304" pitchFamily="18" charset="0"/>
                <a:ea typeface="楷体_GB2312" pitchFamily="1" charset="-122"/>
                <a:cs typeface="+mn-cs"/>
              </a:endParaRPr>
            </a:p>
          </p:txBody>
        </p:sp>
      </p:grpSp>
      <p:sp>
        <p:nvSpPr>
          <p:cNvPr id="6" name="灯片编号占位符 5"/>
          <p:cNvSpPr>
            <a:spLocks noGrp="1"/>
          </p:cNvSpPr>
          <p:nvPr>
            <p:ph type="sldNum" sz="quarter" idx="12"/>
            <p:custDataLst>
              <p:tags r:id="rId9"/>
            </p:custDataLst>
          </p:nvPr>
        </p:nvSpPr>
        <p:spPr/>
        <p:txBody>
          <a:bodyPr/>
          <a:lstStyle/>
          <a:p>
            <a:fld id="{6D22F896-40B5-4ADD-8801-0D06FADFA095}" type="slidenum">
              <a:rPr lang="en-US" dirty="0"/>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ntr" presetSubtype="0" fill="hold" nodeType="clickEffect">
                                  <p:stCondLst>
                                    <p:cond delay="0"/>
                                  </p:stCondLst>
                                  <p:childTnLst>
                                    <p:set>
                                      <p:cBhvr>
                                        <p:cTn id="6" dur="1" fill="hold">
                                          <p:stCondLst>
                                            <p:cond delay="0"/>
                                          </p:stCondLst>
                                        </p:cTn>
                                        <p:tgtEl>
                                          <p:spTgt spid="57348"/>
                                        </p:tgtEl>
                                        <p:attrNameLst>
                                          <p:attrName>style.visibility</p:attrName>
                                        </p:attrNameLst>
                                      </p:cBhvr>
                                      <p:to>
                                        <p:strVal val="visible"/>
                                      </p:to>
                                    </p:set>
                                    <p:anim calcmode="lin" valueType="num">
                                      <p:cBhvr>
                                        <p:cTn id="7" dur="1000" fill="hold"/>
                                        <p:tgtEl>
                                          <p:spTgt spid="57348"/>
                                        </p:tgtEl>
                                        <p:attrNameLst>
                                          <p:attrName>ppt_w</p:attrName>
                                        </p:attrNameLst>
                                      </p:cBhvr>
                                      <p:tavLst>
                                        <p:tav tm="0">
                                          <p:val>
                                            <p:fltVal val="0"/>
                                          </p:val>
                                        </p:tav>
                                        <p:tav tm="100000">
                                          <p:val>
                                            <p:strVal val="#ppt_w"/>
                                          </p:val>
                                        </p:tav>
                                      </p:tavLst>
                                    </p:anim>
                                    <p:anim calcmode="lin" valueType="num">
                                      <p:cBhvr>
                                        <p:cTn id="8" dur="1000" fill="hold"/>
                                        <p:tgtEl>
                                          <p:spTgt spid="57348"/>
                                        </p:tgtEl>
                                        <p:attrNameLst>
                                          <p:attrName>ppt_h</p:attrName>
                                        </p:attrNameLst>
                                      </p:cBhvr>
                                      <p:tavLst>
                                        <p:tav tm="0">
                                          <p:val>
                                            <p:fltVal val="0"/>
                                          </p:val>
                                        </p:tav>
                                        <p:tav tm="100000">
                                          <p:val>
                                            <p:strVal val="#ppt_h"/>
                                          </p:val>
                                        </p:tav>
                                      </p:tavLst>
                                    </p:anim>
                                    <p:anim calcmode="lin" valueType="num">
                                      <p:cBhvr>
                                        <p:cTn id="9" dur="1000" fill="hold"/>
                                        <p:tgtEl>
                                          <p:spTgt spid="57348"/>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57348"/>
                                        </p:tgtEl>
                                        <p:attrNameLst>
                                          <p:attrName>ppt_y</p:attrName>
                                        </p:attrNameLst>
                                      </p:cBhvr>
                                      <p:tavLst>
                                        <p:tav tm="0" fmla="#ppt_y+(sin(-2*pi*(1-$))*-#ppt_x+cos(-2*pi*(1-$))*(1-#ppt_y))*(1-$)">
                                          <p:val>
                                            <p:fltVal val="0"/>
                                          </p:val>
                                        </p:tav>
                                        <p:tav tm="100000">
                                          <p:val>
                                            <p:fltVal val="1"/>
                                          </p:val>
                                        </p:tav>
                                      </p:tavLst>
                                    </p:anim>
                                  </p:childTnLst>
                                </p:cTn>
                              </p:par>
                            </p:childTnLst>
                          </p:cTn>
                        </p:par>
                        <p:par>
                          <p:cTn id="11" fill="hold">
                            <p:stCondLst>
                              <p:cond delay="1000"/>
                            </p:stCondLst>
                            <p:childTnLst>
                              <p:par>
                                <p:cTn id="12" presetID="20" presetClass="entr" presetSubtype="0" fill="hold" nodeType="afterEffect">
                                  <p:stCondLst>
                                    <p:cond delay="0"/>
                                  </p:stCondLst>
                                  <p:childTnLst>
                                    <p:set>
                                      <p:cBhvr>
                                        <p:cTn id="13" dur="1" fill="hold">
                                          <p:stCondLst>
                                            <p:cond delay="0"/>
                                          </p:stCondLst>
                                        </p:cTn>
                                        <p:tgtEl>
                                          <p:spTgt spid="57410"/>
                                        </p:tgtEl>
                                        <p:attrNameLst>
                                          <p:attrName>style.visibility</p:attrName>
                                        </p:attrNameLst>
                                      </p:cBhvr>
                                      <p:to>
                                        <p:strVal val="visible"/>
                                      </p:to>
                                    </p:set>
                                    <p:animEffect transition="in" filter="wedge">
                                      <p:cBhvr>
                                        <p:cTn id="14" dur="2000"/>
                                        <p:tgtEl>
                                          <p:spTgt spid="57410"/>
                                        </p:tgtEl>
                                      </p:cBhvr>
                                    </p:animEffect>
                                  </p:childTnLst>
                                </p:cTn>
                              </p:par>
                            </p:childTnLst>
                          </p:cTn>
                        </p:par>
                        <p:par>
                          <p:cTn id="15" fill="hold">
                            <p:stCondLst>
                              <p:cond delay="3000"/>
                            </p:stCondLst>
                            <p:childTnLst>
                              <p:par>
                                <p:cTn id="16" presetID="22" presetClass="entr" presetSubtype="8" fill="hold" nodeType="afterEffect">
                                  <p:stCondLst>
                                    <p:cond delay="0"/>
                                  </p:stCondLst>
                                  <p:childTnLst>
                                    <p:set>
                                      <p:cBhvr>
                                        <p:cTn id="17" dur="1" fill="hold">
                                          <p:stCondLst>
                                            <p:cond delay="0"/>
                                          </p:stCondLst>
                                        </p:cTn>
                                        <p:tgtEl>
                                          <p:spTgt spid="57375"/>
                                        </p:tgtEl>
                                        <p:attrNameLst>
                                          <p:attrName>style.visibility</p:attrName>
                                        </p:attrNameLst>
                                      </p:cBhvr>
                                      <p:to>
                                        <p:strVal val="visible"/>
                                      </p:to>
                                    </p:set>
                                    <p:animEffect transition="in" filter="wipe(left)">
                                      <p:cBhvr>
                                        <p:cTn id="18" dur="2000"/>
                                        <p:tgtEl>
                                          <p:spTgt spid="57375"/>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8" fill="hold" nodeType="clickEffect">
                                  <p:stCondLst>
                                    <p:cond delay="0"/>
                                  </p:stCondLst>
                                  <p:childTnLst>
                                    <p:set>
                                      <p:cBhvr>
                                        <p:cTn id="22" dur="1" fill="hold">
                                          <p:stCondLst>
                                            <p:cond delay="0"/>
                                          </p:stCondLst>
                                        </p:cTn>
                                        <p:tgtEl>
                                          <p:spTgt spid="57376"/>
                                        </p:tgtEl>
                                        <p:attrNameLst>
                                          <p:attrName>style.visibility</p:attrName>
                                        </p:attrNameLst>
                                      </p:cBhvr>
                                      <p:to>
                                        <p:strVal val="visible"/>
                                      </p:to>
                                    </p:set>
                                    <p:anim calcmode="lin" valueType="num">
                                      <p:cBhvr additive="base">
                                        <p:cTn id="23" dur="500" fill="hold"/>
                                        <p:tgtEl>
                                          <p:spTgt spid="57376"/>
                                        </p:tgtEl>
                                        <p:attrNameLst>
                                          <p:attrName>ppt_x</p:attrName>
                                        </p:attrNameLst>
                                      </p:cBhvr>
                                      <p:tavLst>
                                        <p:tav tm="0">
                                          <p:val>
                                            <p:strVal val="0-#ppt_w/2"/>
                                          </p:val>
                                        </p:tav>
                                        <p:tav tm="100000">
                                          <p:val>
                                            <p:strVal val="#ppt_x"/>
                                          </p:val>
                                        </p:tav>
                                      </p:tavLst>
                                    </p:anim>
                                    <p:anim calcmode="lin" valueType="num">
                                      <p:cBhvr additive="base">
                                        <p:cTn id="24" dur="500" fill="hold"/>
                                        <p:tgtEl>
                                          <p:spTgt spid="57376"/>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nodeType="clickEffect">
                                  <p:stCondLst>
                                    <p:cond delay="0"/>
                                  </p:stCondLst>
                                  <p:childTnLst>
                                    <p:set>
                                      <p:cBhvr>
                                        <p:cTn id="28" dur="1" fill="hold">
                                          <p:stCondLst>
                                            <p:cond delay="0"/>
                                          </p:stCondLst>
                                        </p:cTn>
                                        <p:tgtEl>
                                          <p:spTgt spid="57377"/>
                                        </p:tgtEl>
                                        <p:attrNameLst>
                                          <p:attrName>style.visibility</p:attrName>
                                        </p:attrNameLst>
                                      </p:cBhvr>
                                      <p:to>
                                        <p:strVal val="visible"/>
                                      </p:to>
                                    </p:set>
                                    <p:animEffect transition="in" filter="wipe(left)">
                                      <p:cBhvr>
                                        <p:cTn id="29" dur="2000"/>
                                        <p:tgtEl>
                                          <p:spTgt spid="57377"/>
                                        </p:tgtEl>
                                      </p:cBhvr>
                                    </p:animEffect>
                                  </p:childTnLst>
                                </p:cTn>
                              </p:par>
                            </p:childTnLst>
                          </p:cTn>
                        </p:par>
                      </p:childTnLst>
                    </p:cTn>
                  </p:par>
                  <p:par>
                    <p:cTn id="30" fill="hold">
                      <p:stCondLst>
                        <p:cond delay="indefinite"/>
                      </p:stCondLst>
                      <p:childTnLst>
                        <p:par>
                          <p:cTn id="31" fill="hold">
                            <p:stCondLst>
                              <p:cond delay="0"/>
                            </p:stCondLst>
                            <p:childTnLst>
                              <p:par>
                                <p:cTn id="32" presetID="23" presetClass="entr" presetSubtype="16" fill="hold" nodeType="clickEffect">
                                  <p:stCondLst>
                                    <p:cond delay="0"/>
                                  </p:stCondLst>
                                  <p:childTnLst>
                                    <p:set>
                                      <p:cBhvr>
                                        <p:cTn id="33" dur="1" fill="hold">
                                          <p:stCondLst>
                                            <p:cond delay="0"/>
                                          </p:stCondLst>
                                        </p:cTn>
                                        <p:tgtEl>
                                          <p:spTgt spid="57407"/>
                                        </p:tgtEl>
                                        <p:attrNameLst>
                                          <p:attrName>style.visibility</p:attrName>
                                        </p:attrNameLst>
                                      </p:cBhvr>
                                      <p:to>
                                        <p:strVal val="visible"/>
                                      </p:to>
                                    </p:set>
                                    <p:anim calcmode="lin" valueType="num">
                                      <p:cBhvr>
                                        <p:cTn id="34" dur="2000" fill="hold"/>
                                        <p:tgtEl>
                                          <p:spTgt spid="57407"/>
                                        </p:tgtEl>
                                        <p:attrNameLst>
                                          <p:attrName>ppt_w</p:attrName>
                                        </p:attrNameLst>
                                      </p:cBhvr>
                                      <p:tavLst>
                                        <p:tav tm="0">
                                          <p:val>
                                            <p:fltVal val="0"/>
                                          </p:val>
                                        </p:tav>
                                        <p:tav tm="100000">
                                          <p:val>
                                            <p:strVal val="#ppt_w"/>
                                          </p:val>
                                        </p:tav>
                                      </p:tavLst>
                                    </p:anim>
                                    <p:anim calcmode="lin" valueType="num">
                                      <p:cBhvr>
                                        <p:cTn id="35" dur="2000" fill="hold"/>
                                        <p:tgtEl>
                                          <p:spTgt spid="57407"/>
                                        </p:tgtEl>
                                        <p:attrNameLst>
                                          <p:attrName>ppt_h</p:attrName>
                                        </p:attrNameLst>
                                      </p:cBhvr>
                                      <p:tavLst>
                                        <p:tav tm="0">
                                          <p:val>
                                            <p:fltVal val="0"/>
                                          </p:val>
                                        </p:tav>
                                        <p:tav tm="100000">
                                          <p:val>
                                            <p:strVal val="#ppt_h"/>
                                          </p:val>
                                        </p:tav>
                                      </p:tavLst>
                                    </p:anim>
                                  </p:childTnLst>
                                </p:cTn>
                              </p:par>
                            </p:childTnLst>
                          </p:cTn>
                        </p:par>
                      </p:childTnLst>
                    </p:cTn>
                  </p:par>
                  <p:par>
                    <p:cTn id="36" fill="hold">
                      <p:stCondLst>
                        <p:cond delay="indefinite"/>
                      </p:stCondLst>
                      <p:childTnLst>
                        <p:par>
                          <p:cTn id="37" fill="hold">
                            <p:stCondLst>
                              <p:cond delay="0"/>
                            </p:stCondLst>
                            <p:childTnLst>
                              <p:par>
                                <p:cTn id="38" presetID="18" presetClass="entr" presetSubtype="6" fill="hold" nodeType="clickEffect">
                                  <p:stCondLst>
                                    <p:cond delay="0"/>
                                  </p:stCondLst>
                                  <p:childTnLst>
                                    <p:set>
                                      <p:cBhvr>
                                        <p:cTn id="39" dur="1" fill="hold">
                                          <p:stCondLst>
                                            <p:cond delay="0"/>
                                          </p:stCondLst>
                                        </p:cTn>
                                        <p:tgtEl>
                                          <p:spTgt spid="57399"/>
                                        </p:tgtEl>
                                        <p:attrNameLst>
                                          <p:attrName>style.visibility</p:attrName>
                                        </p:attrNameLst>
                                      </p:cBhvr>
                                      <p:to>
                                        <p:strVal val="visible"/>
                                      </p:to>
                                    </p:set>
                                    <p:animEffect transition="in" filter="strips(downRight)">
                                      <p:cBhvr>
                                        <p:cTn id="40" dur="3000"/>
                                        <p:tgtEl>
                                          <p:spTgt spid="57399"/>
                                        </p:tgtEl>
                                      </p:cBhvr>
                                    </p:animEffect>
                                  </p:childTnLst>
                                </p:cTn>
                              </p:par>
                            </p:childTnLst>
                          </p:cTn>
                        </p:par>
                      </p:childTnLst>
                    </p:cTn>
                  </p:par>
                  <p:par>
                    <p:cTn id="41" fill="hold">
                      <p:stCondLst>
                        <p:cond delay="indefinite"/>
                      </p:stCondLst>
                      <p:childTnLst>
                        <p:par>
                          <p:cTn id="42" fill="hold">
                            <p:stCondLst>
                              <p:cond delay="0"/>
                            </p:stCondLst>
                            <p:childTnLst>
                              <p:par>
                                <p:cTn id="43" presetID="18" presetClass="entr" presetSubtype="6" fill="hold" nodeType="clickEffect">
                                  <p:stCondLst>
                                    <p:cond delay="0"/>
                                  </p:stCondLst>
                                  <p:childTnLst>
                                    <p:set>
                                      <p:cBhvr>
                                        <p:cTn id="44" dur="1" fill="hold">
                                          <p:stCondLst>
                                            <p:cond delay="0"/>
                                          </p:stCondLst>
                                        </p:cTn>
                                        <p:tgtEl>
                                          <p:spTgt spid="57400"/>
                                        </p:tgtEl>
                                        <p:attrNameLst>
                                          <p:attrName>style.visibility</p:attrName>
                                        </p:attrNameLst>
                                      </p:cBhvr>
                                      <p:to>
                                        <p:strVal val="visible"/>
                                      </p:to>
                                    </p:set>
                                    <p:animEffect transition="in" filter="strips(downRight)">
                                      <p:cBhvr>
                                        <p:cTn id="45" dur="3000"/>
                                        <p:tgtEl>
                                          <p:spTgt spid="57400"/>
                                        </p:tgtEl>
                                      </p:cBhvr>
                                    </p:animEffect>
                                  </p:childTnLst>
                                </p:cTn>
                              </p:par>
                            </p:childTnLst>
                          </p:cTn>
                        </p:par>
                      </p:childTnLst>
                    </p:cTn>
                  </p:par>
                  <p:par>
                    <p:cTn id="46" fill="hold">
                      <p:stCondLst>
                        <p:cond delay="indefinite"/>
                      </p:stCondLst>
                      <p:childTnLst>
                        <p:par>
                          <p:cTn id="47" fill="hold">
                            <p:stCondLst>
                              <p:cond delay="0"/>
                            </p:stCondLst>
                            <p:childTnLst>
                              <p:par>
                                <p:cTn id="48" presetID="18" presetClass="entr" presetSubtype="6" fill="hold" nodeType="clickEffect">
                                  <p:stCondLst>
                                    <p:cond delay="0"/>
                                  </p:stCondLst>
                                  <p:childTnLst>
                                    <p:set>
                                      <p:cBhvr>
                                        <p:cTn id="49" dur="1" fill="hold">
                                          <p:stCondLst>
                                            <p:cond delay="0"/>
                                          </p:stCondLst>
                                        </p:cTn>
                                        <p:tgtEl>
                                          <p:spTgt spid="57401"/>
                                        </p:tgtEl>
                                        <p:attrNameLst>
                                          <p:attrName>style.visibility</p:attrName>
                                        </p:attrNameLst>
                                      </p:cBhvr>
                                      <p:to>
                                        <p:strVal val="visible"/>
                                      </p:to>
                                    </p:set>
                                    <p:animEffect transition="in" filter="strips(downRight)">
                                      <p:cBhvr>
                                        <p:cTn id="50" dur="3000"/>
                                        <p:tgtEl>
                                          <p:spTgt spid="57401"/>
                                        </p:tgtEl>
                                      </p:cBhvr>
                                    </p:animEffect>
                                  </p:childTnLst>
                                </p:cTn>
                              </p:par>
                            </p:childTnLst>
                          </p:cTn>
                        </p:par>
                      </p:childTnLst>
                    </p:cTn>
                  </p:par>
                  <p:par>
                    <p:cTn id="51" fill="hold">
                      <p:stCondLst>
                        <p:cond delay="indefinite"/>
                      </p:stCondLst>
                      <p:childTnLst>
                        <p:par>
                          <p:cTn id="52" fill="hold">
                            <p:stCondLst>
                              <p:cond delay="0"/>
                            </p:stCondLst>
                            <p:childTnLst>
                              <p:par>
                                <p:cTn id="53" presetID="18" presetClass="entr" presetSubtype="6" fill="hold" nodeType="clickEffect">
                                  <p:stCondLst>
                                    <p:cond delay="0"/>
                                  </p:stCondLst>
                                  <p:childTnLst>
                                    <p:set>
                                      <p:cBhvr>
                                        <p:cTn id="54" dur="1" fill="hold">
                                          <p:stCondLst>
                                            <p:cond delay="0"/>
                                          </p:stCondLst>
                                        </p:cTn>
                                        <p:tgtEl>
                                          <p:spTgt spid="57405"/>
                                        </p:tgtEl>
                                        <p:attrNameLst>
                                          <p:attrName>style.visibility</p:attrName>
                                        </p:attrNameLst>
                                      </p:cBhvr>
                                      <p:to>
                                        <p:strVal val="visible"/>
                                      </p:to>
                                    </p:set>
                                    <p:animEffect transition="in" filter="strips(downRight)">
                                      <p:cBhvr>
                                        <p:cTn id="55" dur="3000"/>
                                        <p:tgtEl>
                                          <p:spTgt spid="57405"/>
                                        </p:tgtEl>
                                      </p:cBhvr>
                                    </p:animEffect>
                                  </p:childTnLst>
                                </p:cTn>
                              </p:par>
                            </p:childTnLst>
                          </p:cTn>
                        </p:par>
                      </p:childTnLst>
                    </p:cTn>
                  </p:par>
                  <p:par>
                    <p:cTn id="56" fill="hold">
                      <p:stCondLst>
                        <p:cond delay="indefinite"/>
                      </p:stCondLst>
                      <p:childTnLst>
                        <p:par>
                          <p:cTn id="57" fill="hold">
                            <p:stCondLst>
                              <p:cond delay="0"/>
                            </p:stCondLst>
                            <p:childTnLst>
                              <p:par>
                                <p:cTn id="58" presetID="51" presetClass="entr" presetSubtype="0" fill="hold" nodeType="clickEffect">
                                  <p:stCondLst>
                                    <p:cond delay="0"/>
                                  </p:stCondLst>
                                  <p:childTnLst>
                                    <p:set>
                                      <p:cBhvr>
                                        <p:cTn id="59" dur="1" fill="hold">
                                          <p:stCondLst>
                                            <p:cond delay="0"/>
                                          </p:stCondLst>
                                        </p:cTn>
                                        <p:tgtEl>
                                          <p:spTgt spid="57403"/>
                                        </p:tgtEl>
                                        <p:attrNameLst>
                                          <p:attrName>style.visibility</p:attrName>
                                        </p:attrNameLst>
                                      </p:cBhvr>
                                      <p:to>
                                        <p:strVal val="visible"/>
                                      </p:to>
                                    </p:set>
                                    <p:animEffect transition="in" filter="fade">
                                      <p:cBhvr>
                                        <p:cTn id="60" dur="770" decel="100000"/>
                                        <p:tgtEl>
                                          <p:spTgt spid="57403"/>
                                        </p:tgtEl>
                                      </p:cBhvr>
                                    </p:animEffect>
                                    <p:animScale>
                                      <p:cBhvr>
                                        <p:cTn id="61" dur="770" decel="100000"/>
                                        <p:tgtEl>
                                          <p:spTgt spid="57403"/>
                                        </p:tgtEl>
                                      </p:cBhvr>
                                      <p:from x="10000" y="10000"/>
                                      <p:to x="200000" y="450000"/>
                                    </p:animScale>
                                    <p:animScale>
                                      <p:cBhvr>
                                        <p:cTn id="62" dur="1230" accel="100000" fill="hold">
                                          <p:stCondLst>
                                            <p:cond delay="770"/>
                                          </p:stCondLst>
                                        </p:cTn>
                                        <p:tgtEl>
                                          <p:spTgt spid="57403"/>
                                        </p:tgtEl>
                                      </p:cBhvr>
                                      <p:from x="200000" y="450000"/>
                                      <p:to x="100000" y="100000"/>
                                    </p:animScale>
                                    <p:set>
                                      <p:cBhvr>
                                        <p:cTn id="63" dur="770" fill="hold"/>
                                        <p:tgtEl>
                                          <p:spTgt spid="57403"/>
                                        </p:tgtEl>
                                        <p:attrNameLst>
                                          <p:attrName>ppt_x</p:attrName>
                                        </p:attrNameLst>
                                      </p:cBhvr>
                                      <p:to>
                                        <p:strVal val="(0.5)"/>
                                      </p:to>
                                    </p:set>
                                    <p:anim from="(0.5)" to="(#ppt_x)" calcmode="lin" valueType="num">
                                      <p:cBhvr>
                                        <p:cTn id="64" dur="1230" accel="100000" fill="hold">
                                          <p:stCondLst>
                                            <p:cond delay="770"/>
                                          </p:stCondLst>
                                        </p:cTn>
                                        <p:tgtEl>
                                          <p:spTgt spid="57403"/>
                                        </p:tgtEl>
                                        <p:attrNameLst>
                                          <p:attrName>ppt_x</p:attrName>
                                        </p:attrNameLst>
                                      </p:cBhvr>
                                    </p:anim>
                                    <p:set>
                                      <p:cBhvr>
                                        <p:cTn id="65" dur="770" fill="hold"/>
                                        <p:tgtEl>
                                          <p:spTgt spid="57403"/>
                                        </p:tgtEl>
                                        <p:attrNameLst>
                                          <p:attrName>ppt_y</p:attrName>
                                        </p:attrNameLst>
                                      </p:cBhvr>
                                      <p:to>
                                        <p:strVal val="(#ppt_y+0.4)"/>
                                      </p:to>
                                    </p:set>
                                    <p:anim from="(#ppt_y+0.4)" to="(#ppt_y)" calcmode="lin" valueType="num">
                                      <p:cBhvr>
                                        <p:cTn id="66" dur="1230" accel="100000" fill="hold">
                                          <p:stCondLst>
                                            <p:cond delay="770"/>
                                          </p:stCondLst>
                                        </p:cTn>
                                        <p:tgtEl>
                                          <p:spTgt spid="57403"/>
                                        </p:tgtEl>
                                        <p:attrNameLst>
                                          <p:attrName>ppt_y</p:attrName>
                                        </p:attrNameLst>
                                      </p:cBhvr>
                                    </p:anim>
                                  </p:childTnLst>
                                </p:cTn>
                              </p:par>
                            </p:childTnLst>
                          </p:cTn>
                        </p:par>
                      </p:childTnLst>
                    </p:cTn>
                  </p:par>
                  <p:par>
                    <p:cTn id="67" fill="hold">
                      <p:stCondLst>
                        <p:cond delay="indefinite"/>
                      </p:stCondLst>
                      <p:childTnLst>
                        <p:par>
                          <p:cTn id="68" fill="hold">
                            <p:stCondLst>
                              <p:cond delay="0"/>
                            </p:stCondLst>
                            <p:childTnLst>
                              <p:par>
                                <p:cTn id="69" presetID="55" presetClass="entr" presetSubtype="0" fill="hold" nodeType="clickEffect">
                                  <p:stCondLst>
                                    <p:cond delay="0"/>
                                  </p:stCondLst>
                                  <p:childTnLst>
                                    <p:set>
                                      <p:cBhvr>
                                        <p:cTn id="70" dur="1" fill="hold">
                                          <p:stCondLst>
                                            <p:cond delay="0"/>
                                          </p:stCondLst>
                                        </p:cTn>
                                        <p:tgtEl>
                                          <p:spTgt spid="57402"/>
                                        </p:tgtEl>
                                        <p:attrNameLst>
                                          <p:attrName>style.visibility</p:attrName>
                                        </p:attrNameLst>
                                      </p:cBhvr>
                                      <p:to>
                                        <p:strVal val="visible"/>
                                      </p:to>
                                    </p:set>
                                    <p:anim calcmode="lin" valueType="num">
                                      <p:cBhvr>
                                        <p:cTn id="71" dur="1000" fill="hold"/>
                                        <p:tgtEl>
                                          <p:spTgt spid="57402"/>
                                        </p:tgtEl>
                                        <p:attrNameLst>
                                          <p:attrName>ppt_w</p:attrName>
                                        </p:attrNameLst>
                                      </p:cBhvr>
                                      <p:tavLst>
                                        <p:tav tm="0">
                                          <p:val>
                                            <p:strVal val="#ppt_w*0.70"/>
                                          </p:val>
                                        </p:tav>
                                        <p:tav tm="100000">
                                          <p:val>
                                            <p:strVal val="#ppt_w"/>
                                          </p:val>
                                        </p:tav>
                                      </p:tavLst>
                                    </p:anim>
                                    <p:anim calcmode="lin" valueType="num">
                                      <p:cBhvr>
                                        <p:cTn id="72" dur="1000" fill="hold"/>
                                        <p:tgtEl>
                                          <p:spTgt spid="57402"/>
                                        </p:tgtEl>
                                        <p:attrNameLst>
                                          <p:attrName>ppt_h</p:attrName>
                                        </p:attrNameLst>
                                      </p:cBhvr>
                                      <p:tavLst>
                                        <p:tav tm="0">
                                          <p:val>
                                            <p:strVal val="#ppt_h"/>
                                          </p:val>
                                        </p:tav>
                                        <p:tav tm="100000">
                                          <p:val>
                                            <p:strVal val="#ppt_h"/>
                                          </p:val>
                                        </p:tav>
                                      </p:tavLst>
                                    </p:anim>
                                    <p:animEffect transition="in" filter="fade">
                                      <p:cBhvr>
                                        <p:cTn id="73" dur="1000"/>
                                        <p:tgtEl>
                                          <p:spTgt spid="574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348" grpId="0" animBg="1" autoUpdateAnimBg="0"/>
      <p:bldP spid="57375" grpId="0"/>
      <p:bldP spid="57376" grpId="0" animBg="1" autoUpdateAnimBg="0"/>
      <p:bldP spid="57377" grpId="0"/>
      <p:bldP spid="57402" grpId="0"/>
      <p:bldP spid="57403" grpId="0" animBg="1" autoUpdateAnimBg="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9445" name="Group 53"/>
          <p:cNvGrpSpPr/>
          <p:nvPr/>
        </p:nvGrpSpPr>
        <p:grpSpPr bwMode="auto">
          <a:xfrm>
            <a:off x="1774825" y="3767773"/>
            <a:ext cx="3743325" cy="2592387"/>
            <a:chOff x="0" y="2251"/>
            <a:chExt cx="2358" cy="1633"/>
          </a:xfrm>
        </p:grpSpPr>
        <p:grpSp>
          <p:nvGrpSpPr>
            <p:cNvPr id="59395" name="Group 3"/>
            <p:cNvGrpSpPr/>
            <p:nvPr/>
          </p:nvGrpSpPr>
          <p:grpSpPr bwMode="auto">
            <a:xfrm>
              <a:off x="0" y="2251"/>
              <a:ext cx="2358" cy="1633"/>
              <a:chOff x="0" y="2251"/>
              <a:chExt cx="2358" cy="1633"/>
            </a:xfrm>
          </p:grpSpPr>
          <p:grpSp>
            <p:nvGrpSpPr>
              <p:cNvPr id="59396" name="Group 4"/>
              <p:cNvGrpSpPr/>
              <p:nvPr/>
            </p:nvGrpSpPr>
            <p:grpSpPr bwMode="auto">
              <a:xfrm>
                <a:off x="0" y="2251"/>
                <a:ext cx="2358" cy="1633"/>
                <a:chOff x="340" y="572"/>
                <a:chExt cx="2358" cy="1633"/>
              </a:xfrm>
            </p:grpSpPr>
            <p:grpSp>
              <p:nvGrpSpPr>
                <p:cNvPr id="59397" name="Group 5"/>
                <p:cNvGrpSpPr/>
                <p:nvPr/>
              </p:nvGrpSpPr>
              <p:grpSpPr bwMode="auto">
                <a:xfrm>
                  <a:off x="657" y="572"/>
                  <a:ext cx="1951" cy="1633"/>
                  <a:chOff x="884" y="1117"/>
                  <a:chExt cx="1769" cy="1361"/>
                </a:xfrm>
              </p:grpSpPr>
              <p:sp>
                <p:nvSpPr>
                  <p:cNvPr id="59398" name="Oval 6"/>
                  <p:cNvSpPr>
                    <a:spLocks noChangeArrowheads="1"/>
                  </p:cNvSpPr>
                  <p:nvPr/>
                </p:nvSpPr>
                <p:spPr bwMode="auto">
                  <a:xfrm>
                    <a:off x="884" y="1933"/>
                    <a:ext cx="317" cy="318"/>
                  </a:xfrm>
                  <a:prstGeom prst="ellipse">
                    <a:avLst/>
                  </a:prstGeom>
                  <a:solidFill>
                    <a:srgbClr val="00CCFF"/>
                  </a:solidFill>
                  <a:ln w="38100">
                    <a:solidFill>
                      <a:srgbClr val="FF99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CC00"/>
                      </a:solidFill>
                      <a:effectLst/>
                      <a:uLnTx/>
                      <a:uFillTx/>
                      <a:latin typeface="Arial Black" panose="020B0A04020102020204" pitchFamily="34" charset="0"/>
                      <a:ea typeface="宋体" pitchFamily="2" charset="-122"/>
                      <a:cs typeface="+mn-cs"/>
                    </a:endParaRPr>
                  </a:p>
                </p:txBody>
              </p:sp>
              <p:sp>
                <p:nvSpPr>
                  <p:cNvPr id="59399" name="Line 7"/>
                  <p:cNvSpPr>
                    <a:spLocks noChangeShapeType="1"/>
                  </p:cNvSpPr>
                  <p:nvPr/>
                </p:nvSpPr>
                <p:spPr bwMode="auto">
                  <a:xfrm>
                    <a:off x="1066" y="1117"/>
                    <a:ext cx="0" cy="1361"/>
                  </a:xfrm>
                  <a:prstGeom prst="line">
                    <a:avLst/>
                  </a:prstGeom>
                  <a:noFill/>
                  <a:ln w="28575">
                    <a:solidFill>
                      <a:srgbClr val="FFCC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CC00"/>
                      </a:solidFill>
                      <a:effectLst/>
                      <a:uLnTx/>
                      <a:uFillTx/>
                      <a:latin typeface="Arial Black" panose="020B0A04020102020204" pitchFamily="34" charset="0"/>
                      <a:ea typeface="宋体" pitchFamily="2" charset="-122"/>
                      <a:cs typeface="+mn-cs"/>
                    </a:endParaRPr>
                  </a:p>
                </p:txBody>
              </p:sp>
              <p:sp>
                <p:nvSpPr>
                  <p:cNvPr id="59400" name="Line 8"/>
                  <p:cNvSpPr>
                    <a:spLocks noChangeShapeType="1"/>
                  </p:cNvSpPr>
                  <p:nvPr/>
                </p:nvSpPr>
                <p:spPr bwMode="auto">
                  <a:xfrm>
                    <a:off x="1066" y="1117"/>
                    <a:ext cx="1043" cy="0"/>
                  </a:xfrm>
                  <a:prstGeom prst="line">
                    <a:avLst/>
                  </a:prstGeom>
                  <a:noFill/>
                  <a:ln w="28575">
                    <a:solidFill>
                      <a:srgbClr val="FFCC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CC00"/>
                      </a:solidFill>
                      <a:effectLst/>
                      <a:uLnTx/>
                      <a:uFillTx/>
                      <a:latin typeface="Arial Black" panose="020B0A04020102020204" pitchFamily="34" charset="0"/>
                      <a:ea typeface="宋体" pitchFamily="2" charset="-122"/>
                      <a:cs typeface="+mn-cs"/>
                    </a:endParaRPr>
                  </a:p>
                </p:txBody>
              </p:sp>
              <p:sp>
                <p:nvSpPr>
                  <p:cNvPr id="59401" name="Line 9"/>
                  <p:cNvSpPr>
                    <a:spLocks noChangeShapeType="1"/>
                  </p:cNvSpPr>
                  <p:nvPr/>
                </p:nvSpPr>
                <p:spPr bwMode="auto">
                  <a:xfrm>
                    <a:off x="1565" y="1842"/>
                    <a:ext cx="1088" cy="0"/>
                  </a:xfrm>
                  <a:prstGeom prst="line">
                    <a:avLst/>
                  </a:prstGeom>
                  <a:noFill/>
                  <a:ln w="9525">
                    <a:solidFill>
                      <a:srgbClr val="FFCC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CC00"/>
                      </a:solidFill>
                      <a:effectLst/>
                      <a:uLnTx/>
                      <a:uFillTx/>
                      <a:latin typeface="Arial Black" panose="020B0A04020102020204" pitchFamily="34" charset="0"/>
                      <a:ea typeface="宋体" pitchFamily="2" charset="-122"/>
                      <a:cs typeface="+mn-cs"/>
                    </a:endParaRPr>
                  </a:p>
                </p:txBody>
              </p:sp>
              <p:sp>
                <p:nvSpPr>
                  <p:cNvPr id="59402" name="Line 10"/>
                  <p:cNvSpPr>
                    <a:spLocks noChangeShapeType="1"/>
                  </p:cNvSpPr>
                  <p:nvPr/>
                </p:nvSpPr>
                <p:spPr bwMode="auto">
                  <a:xfrm flipH="1">
                    <a:off x="1565" y="1117"/>
                    <a:ext cx="544" cy="725"/>
                  </a:xfrm>
                  <a:prstGeom prst="line">
                    <a:avLst/>
                  </a:prstGeom>
                  <a:noFill/>
                  <a:ln w="28575">
                    <a:solidFill>
                      <a:srgbClr val="FFCC00"/>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CC00"/>
                      </a:solidFill>
                      <a:effectLst/>
                      <a:uLnTx/>
                      <a:uFillTx/>
                      <a:latin typeface="Arial Black" panose="020B0A04020102020204" pitchFamily="34" charset="0"/>
                      <a:ea typeface="宋体" pitchFamily="2" charset="-122"/>
                      <a:cs typeface="+mn-cs"/>
                    </a:endParaRPr>
                  </a:p>
                </p:txBody>
              </p:sp>
              <p:sp>
                <p:nvSpPr>
                  <p:cNvPr id="59403" name="Line 11"/>
                  <p:cNvSpPr>
                    <a:spLocks noChangeShapeType="1"/>
                  </p:cNvSpPr>
                  <p:nvPr/>
                </p:nvSpPr>
                <p:spPr bwMode="auto">
                  <a:xfrm>
                    <a:off x="2109" y="1117"/>
                    <a:ext cx="544" cy="725"/>
                  </a:xfrm>
                  <a:prstGeom prst="line">
                    <a:avLst/>
                  </a:prstGeom>
                  <a:noFill/>
                  <a:ln w="28575">
                    <a:solidFill>
                      <a:srgbClr val="FFCC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CC00"/>
                      </a:solidFill>
                      <a:effectLst/>
                      <a:uLnTx/>
                      <a:uFillTx/>
                      <a:latin typeface="Arial Black" panose="020B0A04020102020204" pitchFamily="34" charset="0"/>
                      <a:ea typeface="宋体" pitchFamily="2" charset="-122"/>
                      <a:cs typeface="+mn-cs"/>
                    </a:endParaRPr>
                  </a:p>
                </p:txBody>
              </p:sp>
              <p:sp>
                <p:nvSpPr>
                  <p:cNvPr id="59404" name="Line 12"/>
                  <p:cNvSpPr>
                    <a:spLocks noChangeShapeType="1"/>
                  </p:cNvSpPr>
                  <p:nvPr/>
                </p:nvSpPr>
                <p:spPr bwMode="auto">
                  <a:xfrm>
                    <a:off x="1565" y="1842"/>
                    <a:ext cx="499" cy="636"/>
                  </a:xfrm>
                  <a:prstGeom prst="line">
                    <a:avLst/>
                  </a:prstGeom>
                  <a:noFill/>
                  <a:ln w="28575">
                    <a:solidFill>
                      <a:srgbClr val="FFCC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CC00"/>
                      </a:solidFill>
                      <a:effectLst/>
                      <a:uLnTx/>
                      <a:uFillTx/>
                      <a:latin typeface="Arial Black" panose="020B0A04020102020204" pitchFamily="34" charset="0"/>
                      <a:ea typeface="宋体" pitchFamily="2" charset="-122"/>
                      <a:cs typeface="+mn-cs"/>
                    </a:endParaRPr>
                  </a:p>
                </p:txBody>
              </p:sp>
              <p:sp>
                <p:nvSpPr>
                  <p:cNvPr id="59405" name="Line 13"/>
                  <p:cNvSpPr>
                    <a:spLocks noChangeShapeType="1"/>
                  </p:cNvSpPr>
                  <p:nvPr/>
                </p:nvSpPr>
                <p:spPr bwMode="auto">
                  <a:xfrm>
                    <a:off x="1066" y="2478"/>
                    <a:ext cx="998" cy="0"/>
                  </a:xfrm>
                  <a:prstGeom prst="line">
                    <a:avLst/>
                  </a:prstGeom>
                  <a:noFill/>
                  <a:ln w="28575">
                    <a:solidFill>
                      <a:srgbClr val="FFCC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CC00"/>
                      </a:solidFill>
                      <a:effectLst/>
                      <a:uLnTx/>
                      <a:uFillTx/>
                      <a:latin typeface="Arial Black" panose="020B0A04020102020204" pitchFamily="34" charset="0"/>
                      <a:ea typeface="宋体" pitchFamily="2" charset="-122"/>
                      <a:cs typeface="+mn-cs"/>
                    </a:endParaRPr>
                  </a:p>
                </p:txBody>
              </p:sp>
              <p:sp>
                <p:nvSpPr>
                  <p:cNvPr id="59406" name="Line 14"/>
                  <p:cNvSpPr>
                    <a:spLocks noChangeShapeType="1"/>
                  </p:cNvSpPr>
                  <p:nvPr/>
                </p:nvSpPr>
                <p:spPr bwMode="auto">
                  <a:xfrm flipH="1">
                    <a:off x="2064" y="1842"/>
                    <a:ext cx="589" cy="636"/>
                  </a:xfrm>
                  <a:prstGeom prst="line">
                    <a:avLst/>
                  </a:prstGeom>
                  <a:noFill/>
                  <a:ln w="28575">
                    <a:solidFill>
                      <a:srgbClr val="FFCC00"/>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CC00"/>
                      </a:solidFill>
                      <a:effectLst/>
                      <a:uLnTx/>
                      <a:uFillTx/>
                      <a:latin typeface="Arial Black" panose="020B0A04020102020204" pitchFamily="34" charset="0"/>
                      <a:ea typeface="宋体" pitchFamily="2" charset="-122"/>
                      <a:cs typeface="+mn-cs"/>
                    </a:endParaRPr>
                  </a:p>
                </p:txBody>
              </p:sp>
              <p:sp>
                <p:nvSpPr>
                  <p:cNvPr id="59407" name="Rectangle 15"/>
                  <p:cNvSpPr>
                    <a:spLocks noChangeArrowheads="1"/>
                  </p:cNvSpPr>
                  <p:nvPr/>
                </p:nvSpPr>
                <p:spPr bwMode="auto">
                  <a:xfrm rot="-3303875">
                    <a:off x="1655" y="1457"/>
                    <a:ext cx="317" cy="91"/>
                  </a:xfrm>
                  <a:prstGeom prst="rect">
                    <a:avLst/>
                  </a:prstGeom>
                  <a:solidFill>
                    <a:srgbClr val="FF9900"/>
                  </a:solidFill>
                  <a:ln w="9525">
                    <a:solidFill>
                      <a:srgbClr val="FF99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CC00"/>
                      </a:solidFill>
                      <a:effectLst/>
                      <a:uLnTx/>
                      <a:uFillTx/>
                      <a:latin typeface="Arial Black" panose="020B0A04020102020204" pitchFamily="34" charset="0"/>
                      <a:ea typeface="宋体" pitchFamily="2" charset="-122"/>
                      <a:cs typeface="+mn-cs"/>
                    </a:endParaRPr>
                  </a:p>
                </p:txBody>
              </p:sp>
              <p:sp>
                <p:nvSpPr>
                  <p:cNvPr id="59408" name="Rectangle 16"/>
                  <p:cNvSpPr>
                    <a:spLocks noChangeArrowheads="1"/>
                  </p:cNvSpPr>
                  <p:nvPr/>
                </p:nvSpPr>
                <p:spPr bwMode="auto">
                  <a:xfrm rot="2827606">
                    <a:off x="2222" y="1434"/>
                    <a:ext cx="317" cy="91"/>
                  </a:xfrm>
                  <a:prstGeom prst="rect">
                    <a:avLst/>
                  </a:prstGeom>
                  <a:solidFill>
                    <a:srgbClr val="FF9900"/>
                  </a:solidFill>
                  <a:ln w="9525">
                    <a:solidFill>
                      <a:srgbClr val="FF99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CC00"/>
                      </a:solidFill>
                      <a:effectLst/>
                      <a:uLnTx/>
                      <a:uFillTx/>
                      <a:latin typeface="Arial Black" panose="020B0A04020102020204" pitchFamily="34" charset="0"/>
                      <a:ea typeface="宋体" pitchFamily="2" charset="-122"/>
                      <a:cs typeface="+mn-cs"/>
                    </a:endParaRPr>
                  </a:p>
                </p:txBody>
              </p:sp>
              <p:sp>
                <p:nvSpPr>
                  <p:cNvPr id="59409" name="Rectangle 17"/>
                  <p:cNvSpPr>
                    <a:spLocks noChangeArrowheads="1"/>
                  </p:cNvSpPr>
                  <p:nvPr/>
                </p:nvSpPr>
                <p:spPr bwMode="auto">
                  <a:xfrm>
                    <a:off x="1927" y="1797"/>
                    <a:ext cx="317" cy="91"/>
                  </a:xfrm>
                  <a:prstGeom prst="rect">
                    <a:avLst/>
                  </a:prstGeom>
                  <a:solidFill>
                    <a:srgbClr val="FF9900"/>
                  </a:solidFill>
                  <a:ln w="9525">
                    <a:solidFill>
                      <a:srgbClr val="FF99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CC00"/>
                      </a:solidFill>
                      <a:effectLst/>
                      <a:uLnTx/>
                      <a:uFillTx/>
                      <a:latin typeface="Arial Black" panose="020B0A04020102020204" pitchFamily="34" charset="0"/>
                      <a:ea typeface="宋体" pitchFamily="2" charset="-122"/>
                      <a:cs typeface="+mn-cs"/>
                    </a:endParaRPr>
                  </a:p>
                </p:txBody>
              </p:sp>
              <p:sp>
                <p:nvSpPr>
                  <p:cNvPr id="59410" name="Rectangle 18"/>
                  <p:cNvSpPr>
                    <a:spLocks noChangeArrowheads="1"/>
                  </p:cNvSpPr>
                  <p:nvPr/>
                </p:nvSpPr>
                <p:spPr bwMode="auto">
                  <a:xfrm rot="14002223">
                    <a:off x="1655" y="2092"/>
                    <a:ext cx="317" cy="91"/>
                  </a:xfrm>
                  <a:prstGeom prst="rect">
                    <a:avLst/>
                  </a:prstGeom>
                  <a:solidFill>
                    <a:srgbClr val="FF9900"/>
                  </a:solidFill>
                  <a:ln w="9525">
                    <a:solidFill>
                      <a:srgbClr val="FF99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CC00"/>
                      </a:solidFill>
                      <a:effectLst/>
                      <a:uLnTx/>
                      <a:uFillTx/>
                      <a:latin typeface="Arial Black" panose="020B0A04020102020204" pitchFamily="34" charset="0"/>
                      <a:ea typeface="宋体" pitchFamily="2" charset="-122"/>
                      <a:cs typeface="+mn-cs"/>
                    </a:endParaRPr>
                  </a:p>
                </p:txBody>
              </p:sp>
              <p:sp>
                <p:nvSpPr>
                  <p:cNvPr id="59411" name="Rectangle 19"/>
                  <p:cNvSpPr>
                    <a:spLocks noChangeArrowheads="1"/>
                  </p:cNvSpPr>
                  <p:nvPr/>
                </p:nvSpPr>
                <p:spPr bwMode="auto">
                  <a:xfrm rot="-2729420">
                    <a:off x="2177" y="2137"/>
                    <a:ext cx="317" cy="91"/>
                  </a:xfrm>
                  <a:prstGeom prst="rect">
                    <a:avLst/>
                  </a:prstGeom>
                  <a:solidFill>
                    <a:srgbClr val="FF9900"/>
                  </a:solidFill>
                  <a:ln w="9525">
                    <a:solidFill>
                      <a:srgbClr val="FF99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CC00"/>
                      </a:solidFill>
                      <a:effectLst/>
                      <a:uLnTx/>
                      <a:uFillTx/>
                      <a:latin typeface="Arial Black" panose="020B0A04020102020204" pitchFamily="34" charset="0"/>
                      <a:ea typeface="宋体" pitchFamily="2" charset="-122"/>
                      <a:cs typeface="+mn-cs"/>
                    </a:endParaRPr>
                  </a:p>
                </p:txBody>
              </p:sp>
              <p:sp>
                <p:nvSpPr>
                  <p:cNvPr id="59412" name="Rectangle 20"/>
                  <p:cNvSpPr>
                    <a:spLocks noChangeArrowheads="1"/>
                  </p:cNvSpPr>
                  <p:nvPr/>
                </p:nvSpPr>
                <p:spPr bwMode="auto">
                  <a:xfrm rot="5400000">
                    <a:off x="907" y="1457"/>
                    <a:ext cx="317" cy="91"/>
                  </a:xfrm>
                  <a:prstGeom prst="rect">
                    <a:avLst/>
                  </a:prstGeom>
                  <a:solidFill>
                    <a:srgbClr val="FF9900"/>
                  </a:solidFill>
                  <a:ln w="9525">
                    <a:solidFill>
                      <a:srgbClr val="FF99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CC00"/>
                      </a:solidFill>
                      <a:effectLst/>
                      <a:uLnTx/>
                      <a:uFillTx/>
                      <a:latin typeface="Arial Black" panose="020B0A04020102020204" pitchFamily="34" charset="0"/>
                      <a:ea typeface="宋体" pitchFamily="2" charset="-122"/>
                      <a:cs typeface="+mn-cs"/>
                    </a:endParaRPr>
                  </a:p>
                </p:txBody>
              </p:sp>
            </p:grpSp>
            <p:sp>
              <p:nvSpPr>
                <p:cNvPr id="59413" name="Text Box 21"/>
                <p:cNvSpPr txBox="1">
                  <a:spLocks noChangeArrowheads="1"/>
                </p:cNvSpPr>
                <p:nvPr/>
              </p:nvSpPr>
              <p:spPr bwMode="auto">
                <a:xfrm>
                  <a:off x="431" y="845"/>
                  <a:ext cx="408" cy="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defRPr/>
                  </a:pPr>
                  <a:r>
                    <a:rPr kumimoji="0" lang="en-US" altLang="zh-CN" sz="2400" b="1" i="1" u="none" strike="noStrike" kern="1200" cap="none" spc="0" normalizeH="0" baseline="0" noProof="0">
                      <a:ln>
                        <a:noFill/>
                      </a:ln>
                      <a:solidFill>
                        <a:srgbClr val="FFFFFF"/>
                      </a:solidFill>
                      <a:effectLst/>
                      <a:uLnTx/>
                      <a:uFillTx/>
                      <a:latin typeface="Times New Roman" panose="02020503050405090304" pitchFamily="18" charset="0"/>
                      <a:ea typeface="楷体_GB2312" pitchFamily="1" charset="-122"/>
                      <a:cs typeface="+mn-cs"/>
                    </a:rPr>
                    <a:t>R</a:t>
                  </a:r>
                  <a:r>
                    <a:rPr kumimoji="0" lang="en-US" altLang="zh-CN" sz="2400" b="1" i="0" u="none" strike="noStrike" kern="1200" cap="none" spc="0" normalizeH="0" baseline="-25000" noProof="0">
                      <a:ln>
                        <a:noFill/>
                      </a:ln>
                      <a:solidFill>
                        <a:srgbClr val="FFFFFF"/>
                      </a:solidFill>
                      <a:effectLst/>
                      <a:uLnTx/>
                      <a:uFillTx/>
                      <a:latin typeface="Times New Roman" panose="02020503050405090304" pitchFamily="18" charset="0"/>
                      <a:ea typeface="楷体_GB2312" pitchFamily="1" charset="-122"/>
                      <a:cs typeface="+mn-cs"/>
                    </a:rPr>
                    <a:t>S</a:t>
                  </a:r>
                  <a:endParaRPr kumimoji="0" lang="en-US" altLang="zh-CN" sz="2400" b="1" i="0" u="none" strike="noStrike" kern="1200" cap="none" spc="0" normalizeH="0" baseline="-25000" noProof="0">
                    <a:ln>
                      <a:noFill/>
                    </a:ln>
                    <a:solidFill>
                      <a:srgbClr val="FFFFFF"/>
                    </a:solidFill>
                    <a:effectLst/>
                    <a:uLnTx/>
                    <a:uFillTx/>
                    <a:latin typeface="Times New Roman" panose="02020503050405090304" pitchFamily="18" charset="0"/>
                    <a:ea typeface="楷体_GB2312" pitchFamily="1" charset="-122"/>
                    <a:cs typeface="+mn-cs"/>
                  </a:endParaRPr>
                </a:p>
              </p:txBody>
            </p:sp>
            <p:sp>
              <p:nvSpPr>
                <p:cNvPr id="59414" name="Text Box 22"/>
                <p:cNvSpPr txBox="1">
                  <a:spLocks noChangeArrowheads="1"/>
                </p:cNvSpPr>
                <p:nvPr/>
              </p:nvSpPr>
              <p:spPr bwMode="auto">
                <a:xfrm>
                  <a:off x="1791" y="1071"/>
                  <a:ext cx="408" cy="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defRPr/>
                  </a:pPr>
                  <a:r>
                    <a:rPr kumimoji="0" lang="en-US" altLang="zh-CN" sz="2400" b="1" i="1" u="none" strike="noStrike" kern="1200" cap="none" spc="0" normalizeH="0" baseline="0" noProof="0">
                      <a:ln>
                        <a:noFill/>
                      </a:ln>
                      <a:solidFill>
                        <a:srgbClr val="FFFFFF"/>
                      </a:solidFill>
                      <a:effectLst/>
                      <a:uLnTx/>
                      <a:uFillTx/>
                      <a:latin typeface="Times New Roman" panose="02020503050405090304" pitchFamily="18" charset="0"/>
                      <a:ea typeface="楷体_GB2312" pitchFamily="1" charset="-122"/>
                      <a:cs typeface="+mn-cs"/>
                    </a:rPr>
                    <a:t>R</a:t>
                  </a:r>
                  <a:r>
                    <a:rPr kumimoji="0" lang="en-US" altLang="zh-CN" sz="2400" b="1" i="0" u="none" strike="noStrike" kern="1200" cap="none" spc="0" normalizeH="0" baseline="-25000" noProof="0">
                      <a:ln>
                        <a:noFill/>
                      </a:ln>
                      <a:solidFill>
                        <a:srgbClr val="FFFFFF"/>
                      </a:solidFill>
                      <a:effectLst/>
                      <a:uLnTx/>
                      <a:uFillTx/>
                      <a:latin typeface="Times New Roman" panose="02020503050405090304" pitchFamily="18" charset="0"/>
                      <a:ea typeface="楷体_GB2312" pitchFamily="1" charset="-122"/>
                      <a:cs typeface="+mn-cs"/>
                    </a:rPr>
                    <a:t>5</a:t>
                  </a:r>
                  <a:endParaRPr kumimoji="0" lang="en-US" altLang="zh-CN" sz="2400" b="1" i="0" u="none" strike="noStrike" kern="1200" cap="none" spc="0" normalizeH="0" baseline="-25000" noProof="0">
                    <a:ln>
                      <a:noFill/>
                    </a:ln>
                    <a:solidFill>
                      <a:srgbClr val="FFFFFF"/>
                    </a:solidFill>
                    <a:effectLst/>
                    <a:uLnTx/>
                    <a:uFillTx/>
                    <a:latin typeface="Times New Roman" panose="02020503050405090304" pitchFamily="18" charset="0"/>
                    <a:ea typeface="楷体_GB2312" pitchFamily="1" charset="-122"/>
                    <a:cs typeface="+mn-cs"/>
                  </a:endParaRPr>
                </a:p>
              </p:txBody>
            </p:sp>
            <p:sp>
              <p:nvSpPr>
                <p:cNvPr id="59415" name="Text Box 23"/>
                <p:cNvSpPr txBox="1">
                  <a:spLocks noChangeArrowheads="1"/>
                </p:cNvSpPr>
                <p:nvPr/>
              </p:nvSpPr>
              <p:spPr bwMode="auto">
                <a:xfrm>
                  <a:off x="1383" y="1706"/>
                  <a:ext cx="408" cy="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defRPr/>
                  </a:pPr>
                  <a:r>
                    <a:rPr kumimoji="0" lang="en-US" altLang="zh-CN" sz="2400" b="1" i="1" u="none" strike="noStrike" kern="1200" cap="none" spc="0" normalizeH="0" baseline="0" noProof="0">
                      <a:ln>
                        <a:noFill/>
                      </a:ln>
                      <a:solidFill>
                        <a:srgbClr val="FFFFFF"/>
                      </a:solidFill>
                      <a:effectLst/>
                      <a:uLnTx/>
                      <a:uFillTx/>
                      <a:latin typeface="Times New Roman" panose="02020503050405090304" pitchFamily="18" charset="0"/>
                      <a:ea typeface="楷体_GB2312" pitchFamily="1" charset="-122"/>
                      <a:cs typeface="+mn-cs"/>
                    </a:rPr>
                    <a:t>R</a:t>
                  </a:r>
                  <a:r>
                    <a:rPr kumimoji="0" lang="en-US" altLang="zh-CN" sz="2400" b="1" i="0" u="none" strike="noStrike" kern="1200" cap="none" spc="0" normalizeH="0" baseline="-25000" noProof="0">
                      <a:ln>
                        <a:noFill/>
                      </a:ln>
                      <a:solidFill>
                        <a:srgbClr val="FFFFFF"/>
                      </a:solidFill>
                      <a:effectLst/>
                      <a:uLnTx/>
                      <a:uFillTx/>
                      <a:latin typeface="Times New Roman" panose="02020503050405090304" pitchFamily="18" charset="0"/>
                      <a:ea typeface="楷体_GB2312" pitchFamily="1" charset="-122"/>
                      <a:cs typeface="+mn-cs"/>
                    </a:rPr>
                    <a:t>4</a:t>
                  </a:r>
                  <a:endParaRPr kumimoji="0" lang="en-US" altLang="zh-CN" sz="2400" b="1" i="0" u="none" strike="noStrike" kern="1200" cap="none" spc="0" normalizeH="0" baseline="-25000" noProof="0">
                    <a:ln>
                      <a:noFill/>
                    </a:ln>
                    <a:solidFill>
                      <a:srgbClr val="FFFFFF"/>
                    </a:solidFill>
                    <a:effectLst/>
                    <a:uLnTx/>
                    <a:uFillTx/>
                    <a:latin typeface="Times New Roman" panose="02020503050405090304" pitchFamily="18" charset="0"/>
                    <a:ea typeface="楷体_GB2312" pitchFamily="1" charset="-122"/>
                    <a:cs typeface="+mn-cs"/>
                  </a:endParaRPr>
                </a:p>
              </p:txBody>
            </p:sp>
            <p:sp>
              <p:nvSpPr>
                <p:cNvPr id="59416" name="Text Box 24"/>
                <p:cNvSpPr txBox="1">
                  <a:spLocks noChangeArrowheads="1"/>
                </p:cNvSpPr>
                <p:nvPr/>
              </p:nvSpPr>
              <p:spPr bwMode="auto">
                <a:xfrm>
                  <a:off x="2200" y="1842"/>
                  <a:ext cx="363" cy="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defRPr/>
                  </a:pPr>
                  <a:r>
                    <a:rPr kumimoji="0" lang="en-US" altLang="zh-CN" sz="2400" b="1" i="1" u="none" strike="noStrike" kern="1200" cap="none" spc="0" normalizeH="0" baseline="0" noProof="0">
                      <a:ln>
                        <a:noFill/>
                      </a:ln>
                      <a:solidFill>
                        <a:srgbClr val="FFFFFF"/>
                      </a:solidFill>
                      <a:effectLst/>
                      <a:uLnTx/>
                      <a:uFillTx/>
                      <a:latin typeface="Times New Roman" panose="02020503050405090304" pitchFamily="18" charset="0"/>
                      <a:ea typeface="楷体_GB2312" pitchFamily="1" charset="-122"/>
                      <a:cs typeface="+mn-cs"/>
                    </a:rPr>
                    <a:t>R</a:t>
                  </a:r>
                  <a:r>
                    <a:rPr kumimoji="0" lang="en-US" altLang="zh-CN" sz="2400" b="1" i="0" u="none" strike="noStrike" kern="1200" cap="none" spc="0" normalizeH="0" baseline="-25000" noProof="0">
                      <a:ln>
                        <a:noFill/>
                      </a:ln>
                      <a:solidFill>
                        <a:srgbClr val="FFFFFF"/>
                      </a:solidFill>
                      <a:effectLst/>
                      <a:uLnTx/>
                      <a:uFillTx/>
                      <a:latin typeface="Times New Roman" panose="02020503050405090304" pitchFamily="18" charset="0"/>
                      <a:ea typeface="楷体_GB2312" pitchFamily="1" charset="-122"/>
                      <a:cs typeface="+mn-cs"/>
                    </a:rPr>
                    <a:t>3</a:t>
                  </a:r>
                  <a:endParaRPr kumimoji="0" lang="en-US" altLang="zh-CN" sz="2400" b="1" i="0" u="none" strike="noStrike" kern="1200" cap="none" spc="0" normalizeH="0" baseline="-25000" noProof="0">
                    <a:ln>
                      <a:noFill/>
                    </a:ln>
                    <a:solidFill>
                      <a:srgbClr val="FFFFFF"/>
                    </a:solidFill>
                    <a:effectLst/>
                    <a:uLnTx/>
                    <a:uFillTx/>
                    <a:latin typeface="Times New Roman" panose="02020503050405090304" pitchFamily="18" charset="0"/>
                    <a:ea typeface="楷体_GB2312" pitchFamily="1" charset="-122"/>
                    <a:cs typeface="+mn-cs"/>
                  </a:endParaRPr>
                </a:p>
              </p:txBody>
            </p:sp>
            <p:sp>
              <p:nvSpPr>
                <p:cNvPr id="59417" name="Text Box 25"/>
                <p:cNvSpPr txBox="1">
                  <a:spLocks noChangeArrowheads="1"/>
                </p:cNvSpPr>
                <p:nvPr/>
              </p:nvSpPr>
              <p:spPr bwMode="auto">
                <a:xfrm>
                  <a:off x="1383" y="709"/>
                  <a:ext cx="363" cy="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defRPr/>
                  </a:pPr>
                  <a:r>
                    <a:rPr kumimoji="0" lang="en-US" altLang="zh-CN" sz="2400" b="1" i="1" u="none" strike="noStrike" kern="1200" cap="none" spc="0" normalizeH="0" baseline="0" noProof="0">
                      <a:ln>
                        <a:noFill/>
                      </a:ln>
                      <a:solidFill>
                        <a:srgbClr val="FFFFFF"/>
                      </a:solidFill>
                      <a:effectLst/>
                      <a:uLnTx/>
                      <a:uFillTx/>
                      <a:latin typeface="Times New Roman" panose="02020503050405090304" pitchFamily="18" charset="0"/>
                      <a:ea typeface="楷体_GB2312" pitchFamily="1" charset="-122"/>
                      <a:cs typeface="+mn-cs"/>
                    </a:rPr>
                    <a:t>R</a:t>
                  </a:r>
                  <a:r>
                    <a:rPr kumimoji="0" lang="en-US" altLang="zh-CN" sz="2400" b="1" i="0" u="none" strike="noStrike" kern="1200" cap="none" spc="0" normalizeH="0" baseline="-25000" noProof="0">
                      <a:ln>
                        <a:noFill/>
                      </a:ln>
                      <a:solidFill>
                        <a:srgbClr val="FFFFFF"/>
                      </a:solidFill>
                      <a:effectLst/>
                      <a:uLnTx/>
                      <a:uFillTx/>
                      <a:latin typeface="Times New Roman" panose="02020503050405090304" pitchFamily="18" charset="0"/>
                      <a:ea typeface="楷体_GB2312" pitchFamily="1" charset="-122"/>
                      <a:cs typeface="+mn-cs"/>
                    </a:rPr>
                    <a:t>1</a:t>
                  </a:r>
                  <a:endParaRPr kumimoji="0" lang="en-US" altLang="zh-CN" sz="2400" b="1" i="0" u="none" strike="noStrike" kern="1200" cap="none" spc="0" normalizeH="0" baseline="-25000" noProof="0">
                    <a:ln>
                      <a:noFill/>
                    </a:ln>
                    <a:solidFill>
                      <a:srgbClr val="FFFFFF"/>
                    </a:solidFill>
                    <a:effectLst/>
                    <a:uLnTx/>
                    <a:uFillTx/>
                    <a:latin typeface="Times New Roman" panose="02020503050405090304" pitchFamily="18" charset="0"/>
                    <a:ea typeface="楷体_GB2312" pitchFamily="1" charset="-122"/>
                    <a:cs typeface="+mn-cs"/>
                  </a:endParaRPr>
                </a:p>
              </p:txBody>
            </p:sp>
            <p:sp>
              <p:nvSpPr>
                <p:cNvPr id="59418" name="Text Box 26"/>
                <p:cNvSpPr txBox="1">
                  <a:spLocks noChangeArrowheads="1"/>
                </p:cNvSpPr>
                <p:nvPr/>
              </p:nvSpPr>
              <p:spPr bwMode="auto">
                <a:xfrm>
                  <a:off x="2290" y="709"/>
                  <a:ext cx="408" cy="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defRPr/>
                  </a:pPr>
                  <a:r>
                    <a:rPr kumimoji="0" lang="en-US" altLang="zh-CN" sz="2400" b="1" i="1" u="none" strike="noStrike" kern="1200" cap="none" spc="0" normalizeH="0" baseline="0" noProof="0">
                      <a:ln>
                        <a:noFill/>
                      </a:ln>
                      <a:solidFill>
                        <a:srgbClr val="FFFFFF"/>
                      </a:solidFill>
                      <a:effectLst/>
                      <a:uLnTx/>
                      <a:uFillTx/>
                      <a:latin typeface="Times New Roman" panose="02020503050405090304" pitchFamily="18" charset="0"/>
                      <a:ea typeface="楷体_GB2312" pitchFamily="1" charset="-122"/>
                      <a:cs typeface="+mn-cs"/>
                    </a:rPr>
                    <a:t>R</a:t>
                  </a:r>
                  <a:r>
                    <a:rPr kumimoji="0" lang="en-US" altLang="zh-CN" sz="2400" b="1" i="0" u="none" strike="noStrike" kern="1200" cap="none" spc="0" normalizeH="0" baseline="-25000" noProof="0">
                      <a:ln>
                        <a:noFill/>
                      </a:ln>
                      <a:solidFill>
                        <a:srgbClr val="FFFFFF"/>
                      </a:solidFill>
                      <a:effectLst/>
                      <a:uLnTx/>
                      <a:uFillTx/>
                      <a:latin typeface="Times New Roman" panose="02020503050405090304" pitchFamily="18" charset="0"/>
                      <a:ea typeface="楷体_GB2312" pitchFamily="1" charset="-122"/>
                      <a:cs typeface="+mn-cs"/>
                    </a:rPr>
                    <a:t>2</a:t>
                  </a:r>
                  <a:endParaRPr kumimoji="0" lang="en-US" altLang="zh-CN" sz="2400" b="1" i="0" u="none" strike="noStrike" kern="1200" cap="none" spc="0" normalizeH="0" baseline="-25000" noProof="0">
                    <a:ln>
                      <a:noFill/>
                    </a:ln>
                    <a:solidFill>
                      <a:srgbClr val="FFFFFF"/>
                    </a:solidFill>
                    <a:effectLst/>
                    <a:uLnTx/>
                    <a:uFillTx/>
                    <a:latin typeface="Times New Roman" panose="02020503050405090304" pitchFamily="18" charset="0"/>
                    <a:ea typeface="楷体_GB2312" pitchFamily="1" charset="-122"/>
                    <a:cs typeface="+mn-cs"/>
                  </a:endParaRPr>
                </a:p>
              </p:txBody>
            </p:sp>
            <p:sp>
              <p:nvSpPr>
                <p:cNvPr id="59419" name="Text Box 27"/>
                <p:cNvSpPr txBox="1">
                  <a:spLocks noChangeArrowheads="1"/>
                </p:cNvSpPr>
                <p:nvPr/>
              </p:nvSpPr>
              <p:spPr bwMode="auto">
                <a:xfrm>
                  <a:off x="340" y="1570"/>
                  <a:ext cx="408" cy="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defRPr/>
                  </a:pPr>
                  <a:r>
                    <a:rPr kumimoji="0" lang="en-US" altLang="zh-CN" sz="2400" b="1" i="1" u="none" strike="noStrike" kern="1200" cap="none" spc="0" normalizeH="0" baseline="0" noProof="0">
                      <a:ln>
                        <a:noFill/>
                      </a:ln>
                      <a:solidFill>
                        <a:srgbClr val="FFFFFF"/>
                      </a:solidFill>
                      <a:effectLst/>
                      <a:uLnTx/>
                      <a:uFillTx/>
                      <a:latin typeface="Times New Roman" panose="02020503050405090304" pitchFamily="18" charset="0"/>
                      <a:ea typeface="楷体_GB2312" pitchFamily="1" charset="-122"/>
                      <a:cs typeface="+mn-cs"/>
                    </a:rPr>
                    <a:t>U</a:t>
                  </a:r>
                  <a:r>
                    <a:rPr kumimoji="0" lang="en-US" altLang="zh-CN" sz="2400" b="1" i="0" u="none" strike="noStrike" kern="1200" cap="none" spc="0" normalizeH="0" baseline="-25000" noProof="0">
                      <a:ln>
                        <a:noFill/>
                      </a:ln>
                      <a:solidFill>
                        <a:srgbClr val="FFFFFF"/>
                      </a:solidFill>
                      <a:effectLst/>
                      <a:uLnTx/>
                      <a:uFillTx/>
                      <a:latin typeface="Times New Roman" panose="02020503050405090304" pitchFamily="18" charset="0"/>
                      <a:ea typeface="楷体_GB2312" pitchFamily="1" charset="-122"/>
                      <a:cs typeface="+mn-cs"/>
                    </a:rPr>
                    <a:t>S</a:t>
                  </a:r>
                  <a:endParaRPr kumimoji="0" lang="en-US" altLang="zh-CN" sz="2400" b="1" i="0" u="none" strike="noStrike" kern="1200" cap="none" spc="0" normalizeH="0" baseline="-25000" noProof="0">
                    <a:ln>
                      <a:noFill/>
                    </a:ln>
                    <a:solidFill>
                      <a:srgbClr val="FFFFFF"/>
                    </a:solidFill>
                    <a:effectLst/>
                    <a:uLnTx/>
                    <a:uFillTx/>
                    <a:latin typeface="Times New Roman" panose="02020503050405090304" pitchFamily="18" charset="0"/>
                    <a:ea typeface="楷体_GB2312" pitchFamily="1" charset="-122"/>
                    <a:cs typeface="+mn-cs"/>
                  </a:endParaRPr>
                </a:p>
              </p:txBody>
            </p:sp>
            <p:sp>
              <p:nvSpPr>
                <p:cNvPr id="59420" name="Text Box 28"/>
                <p:cNvSpPr txBox="1">
                  <a:spLocks noChangeArrowheads="1"/>
                </p:cNvSpPr>
                <p:nvPr/>
              </p:nvSpPr>
              <p:spPr bwMode="auto">
                <a:xfrm>
                  <a:off x="431" y="1253"/>
                  <a:ext cx="317" cy="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defRPr/>
                  </a:pPr>
                  <a:r>
                    <a:rPr kumimoji="0" lang="en-US" altLang="zh-CN" sz="2400" b="1" i="1" u="none" strike="noStrike" kern="1200" cap="none" spc="0" normalizeH="0" baseline="0" noProof="0">
                      <a:ln>
                        <a:noFill/>
                      </a:ln>
                      <a:solidFill>
                        <a:srgbClr val="FFFFFF"/>
                      </a:solidFill>
                      <a:effectLst/>
                      <a:uLnTx/>
                      <a:uFillTx/>
                      <a:latin typeface="Arial" panose="020B0604020202090204" pitchFamily="34" charset="0"/>
                      <a:ea typeface="楷体_GB2312" pitchFamily="1" charset="-122"/>
                      <a:cs typeface="+mn-cs"/>
                    </a:rPr>
                    <a:t>+</a:t>
                  </a:r>
                  <a:endParaRPr kumimoji="0" lang="en-US" altLang="zh-CN" sz="2400" b="1" i="0" u="none" strike="noStrike" kern="1200" cap="none" spc="0" normalizeH="0" baseline="-25000" noProof="0">
                    <a:ln>
                      <a:noFill/>
                    </a:ln>
                    <a:solidFill>
                      <a:srgbClr val="FFFFFF"/>
                    </a:solidFill>
                    <a:effectLst/>
                    <a:uLnTx/>
                    <a:uFillTx/>
                    <a:latin typeface="Arial" panose="020B0604020202090204" pitchFamily="34" charset="0"/>
                    <a:ea typeface="楷体_GB2312" pitchFamily="1" charset="-122"/>
                    <a:cs typeface="+mn-cs"/>
                  </a:endParaRPr>
                </a:p>
              </p:txBody>
            </p:sp>
            <p:sp>
              <p:nvSpPr>
                <p:cNvPr id="59421" name="Text Box 29"/>
                <p:cNvSpPr txBox="1">
                  <a:spLocks noChangeArrowheads="1"/>
                </p:cNvSpPr>
                <p:nvPr/>
              </p:nvSpPr>
              <p:spPr bwMode="auto">
                <a:xfrm>
                  <a:off x="476" y="1752"/>
                  <a:ext cx="272" cy="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defRPr/>
                  </a:pPr>
                  <a:r>
                    <a:rPr kumimoji="0" lang="en-US" altLang="zh-CN" sz="2400" b="1" i="1" u="none" strike="noStrike" kern="1200" cap="none" spc="0" normalizeH="0" baseline="0" noProof="0">
                      <a:ln>
                        <a:noFill/>
                      </a:ln>
                      <a:solidFill>
                        <a:srgbClr val="FFFFFF"/>
                      </a:solidFill>
                      <a:effectLst/>
                      <a:uLnTx/>
                      <a:uFillTx/>
                      <a:latin typeface="Arial" panose="020B0604020202090204" pitchFamily="34" charset="0"/>
                      <a:ea typeface="楷体_GB2312" pitchFamily="1" charset="-122"/>
                      <a:cs typeface="+mn-cs"/>
                    </a:rPr>
                    <a:t>_</a:t>
                  </a:r>
                  <a:endParaRPr kumimoji="0" lang="en-US" altLang="zh-CN" sz="2400" b="1" i="0" u="none" strike="noStrike" kern="1200" cap="none" spc="0" normalizeH="0" baseline="-25000" noProof="0">
                    <a:ln>
                      <a:noFill/>
                    </a:ln>
                    <a:solidFill>
                      <a:srgbClr val="FFFFFF"/>
                    </a:solidFill>
                    <a:effectLst/>
                    <a:uLnTx/>
                    <a:uFillTx/>
                    <a:latin typeface="Arial" panose="020B0604020202090204" pitchFamily="34" charset="0"/>
                    <a:ea typeface="楷体_GB2312" pitchFamily="1" charset="-122"/>
                    <a:cs typeface="+mn-cs"/>
                  </a:endParaRPr>
                </a:p>
              </p:txBody>
            </p:sp>
          </p:grpSp>
          <p:sp>
            <p:nvSpPr>
              <p:cNvPr id="59422" name="Line 30"/>
              <p:cNvSpPr>
                <a:spLocks noChangeShapeType="1"/>
              </p:cNvSpPr>
              <p:nvPr/>
            </p:nvSpPr>
            <p:spPr bwMode="auto">
              <a:xfrm flipH="1">
                <a:off x="1882" y="3067"/>
                <a:ext cx="272" cy="0"/>
              </a:xfrm>
              <a:prstGeom prst="line">
                <a:avLst/>
              </a:prstGeom>
              <a:noFill/>
              <a:ln w="57150">
                <a:solidFill>
                  <a:srgbClr val="66FFFF"/>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CC00"/>
                  </a:solidFill>
                  <a:effectLst/>
                  <a:uLnTx/>
                  <a:uFillTx/>
                  <a:latin typeface="Arial Black" panose="020B0A04020102020204" pitchFamily="34" charset="0"/>
                  <a:ea typeface="宋体" pitchFamily="2" charset="-122"/>
                  <a:cs typeface="+mn-cs"/>
                </a:endParaRPr>
              </a:p>
            </p:txBody>
          </p:sp>
        </p:grpSp>
        <p:sp>
          <p:nvSpPr>
            <p:cNvPr id="59423" name="Text Box 31"/>
            <p:cNvSpPr txBox="1">
              <a:spLocks noChangeArrowheads="1"/>
            </p:cNvSpPr>
            <p:nvPr/>
          </p:nvSpPr>
          <p:spPr bwMode="auto">
            <a:xfrm>
              <a:off x="1927" y="2750"/>
              <a:ext cx="272" cy="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defRPr/>
              </a:pPr>
              <a:r>
                <a:rPr kumimoji="0" lang="en-US" altLang="zh-CN" sz="2800" b="1" i="1" u="none" strike="noStrike" kern="1200" cap="none" spc="0" normalizeH="0" baseline="0" noProof="0">
                  <a:ln>
                    <a:noFill/>
                  </a:ln>
                  <a:solidFill>
                    <a:srgbClr val="FFFFFF"/>
                  </a:solidFill>
                  <a:effectLst/>
                  <a:uLnTx/>
                  <a:uFillTx/>
                  <a:latin typeface="Times New Roman" panose="02020503050405090304" pitchFamily="18" charset="0"/>
                  <a:ea typeface="楷体_GB2312" pitchFamily="1" charset="-122"/>
                  <a:cs typeface="+mn-cs"/>
                </a:rPr>
                <a:t>i</a:t>
              </a:r>
              <a:endParaRPr kumimoji="0" lang="en-US" altLang="zh-CN" sz="2800" b="1" i="1" u="none" strike="noStrike" kern="1200" cap="none" spc="0" normalizeH="0" baseline="0" noProof="0">
                <a:ln>
                  <a:noFill/>
                </a:ln>
                <a:solidFill>
                  <a:srgbClr val="FFFFFF"/>
                </a:solidFill>
                <a:effectLst/>
                <a:uLnTx/>
                <a:uFillTx/>
                <a:latin typeface="Times New Roman" panose="02020503050405090304" pitchFamily="18" charset="0"/>
                <a:ea typeface="楷体_GB2312" pitchFamily="1" charset="-122"/>
                <a:cs typeface="+mn-cs"/>
              </a:endParaRPr>
            </a:p>
          </p:txBody>
        </p:sp>
      </p:grpSp>
      <p:sp>
        <p:nvSpPr>
          <p:cNvPr id="59424" name="Text Box 32"/>
          <p:cNvSpPr txBox="1">
            <a:spLocks noChangeArrowheads="1"/>
          </p:cNvSpPr>
          <p:nvPr/>
        </p:nvSpPr>
        <p:spPr bwMode="auto">
          <a:xfrm>
            <a:off x="1847850" y="743585"/>
            <a:ext cx="863600" cy="521970"/>
          </a:xfrm>
          <a:prstGeom prst="rect">
            <a:avLst/>
          </a:prstGeom>
          <a:solidFill>
            <a:srgbClr val="9933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defRPr/>
            </a:pPr>
            <a:r>
              <a:rPr kumimoji="1" lang="zh-CN" altLang="en-US" sz="2800" b="1" i="0"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rPr>
              <a:t>解</a:t>
            </a:r>
            <a:r>
              <a:rPr kumimoji="1" lang="en-US" altLang="zh-CN" sz="2800" b="1" i="0"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rPr>
              <a:t>2</a:t>
            </a:r>
            <a:endParaRPr kumimoji="1" lang="en-US" altLang="zh-CN" sz="2800" b="1" i="0"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endParaRPr>
          </a:p>
        </p:txBody>
      </p:sp>
      <p:sp>
        <p:nvSpPr>
          <p:cNvPr id="59425" name="Text Box 33"/>
          <p:cNvSpPr txBox="1">
            <a:spLocks noChangeArrowheads="1"/>
          </p:cNvSpPr>
          <p:nvPr/>
        </p:nvSpPr>
        <p:spPr bwMode="auto">
          <a:xfrm>
            <a:off x="2927350" y="815023"/>
            <a:ext cx="5545138"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defRPr/>
            </a:pPr>
            <a:r>
              <a:rPr kumimoji="0" lang="zh-CN" altLang="en-US" sz="2400" b="1" i="0" u="none" strike="noStrike" kern="1200" cap="none" spc="0" normalizeH="0" baseline="0" noProof="0">
                <a:ln>
                  <a:noFill/>
                </a:ln>
                <a:solidFill>
                  <a:srgbClr val="FF0000"/>
                </a:solidFill>
                <a:effectLst/>
                <a:uLnTx/>
                <a:uFillTx/>
                <a:latin typeface="Arial" panose="020B0604020202090204" pitchFamily="34" charset="0"/>
                <a:ea typeface="楷体_GB2312" pitchFamily="1" charset="-122"/>
                <a:cs typeface="+mn-cs"/>
              </a:rPr>
              <a:t>只让一个回路电流经过</a:t>
            </a:r>
            <a:r>
              <a:rPr kumimoji="0" lang="en-US" altLang="zh-CN" sz="2400" b="1" i="1" u="none" strike="noStrike" kern="1200" cap="none" spc="0" normalizeH="0" baseline="0" noProof="0">
                <a:ln>
                  <a:noFill/>
                </a:ln>
                <a:solidFill>
                  <a:srgbClr val="FF0000"/>
                </a:solidFill>
                <a:effectLst/>
                <a:uLnTx/>
                <a:uFillTx/>
                <a:latin typeface="Times New Roman" panose="02020503050405090304" pitchFamily="18" charset="0"/>
                <a:ea typeface="楷体_GB2312" pitchFamily="1" charset="-122"/>
                <a:cs typeface="+mn-cs"/>
              </a:rPr>
              <a:t>R</a:t>
            </a:r>
            <a:r>
              <a:rPr kumimoji="0" lang="en-US" altLang="zh-CN" sz="2400" b="1" i="0" u="none" strike="noStrike" kern="1200" cap="none" spc="0" normalizeH="0" baseline="-25000" noProof="0">
                <a:ln>
                  <a:noFill/>
                </a:ln>
                <a:solidFill>
                  <a:srgbClr val="FF0000"/>
                </a:solidFill>
                <a:effectLst/>
                <a:uLnTx/>
                <a:uFillTx/>
                <a:latin typeface="Times New Roman" panose="02020503050405090304" pitchFamily="18" charset="0"/>
                <a:ea typeface="楷体_GB2312" pitchFamily="1" charset="-122"/>
                <a:cs typeface="+mn-cs"/>
              </a:rPr>
              <a:t>5</a:t>
            </a:r>
            <a:r>
              <a:rPr kumimoji="0" lang="zh-CN" altLang="en-US" sz="2400" b="1" i="0" u="none" strike="noStrike" kern="1200" cap="none" spc="0" normalizeH="0" baseline="0" noProof="0">
                <a:ln>
                  <a:noFill/>
                </a:ln>
                <a:solidFill>
                  <a:srgbClr val="FF0000"/>
                </a:solidFill>
                <a:effectLst/>
                <a:uLnTx/>
                <a:uFillTx/>
                <a:latin typeface="Arial" panose="020B0604020202090204" pitchFamily="34" charset="0"/>
                <a:ea typeface="楷体_GB2312" pitchFamily="1" charset="-122"/>
                <a:cs typeface="+mn-cs"/>
              </a:rPr>
              <a:t>支路</a:t>
            </a:r>
            <a:endParaRPr kumimoji="0" lang="zh-CN" altLang="en-US" sz="2400" b="1" i="0" u="none" strike="noStrike" kern="1200" cap="none" spc="0" normalizeH="0" baseline="0" noProof="0">
              <a:ln>
                <a:noFill/>
              </a:ln>
              <a:solidFill>
                <a:srgbClr val="FF0000"/>
              </a:solidFill>
              <a:effectLst/>
              <a:uLnTx/>
              <a:uFillTx/>
              <a:latin typeface="Arial" panose="020B0604020202090204" pitchFamily="34" charset="0"/>
              <a:ea typeface="楷体_GB2312" pitchFamily="1" charset="-122"/>
              <a:cs typeface="+mn-cs"/>
            </a:endParaRPr>
          </a:p>
        </p:txBody>
      </p:sp>
      <p:graphicFrame>
        <p:nvGraphicFramePr>
          <p:cNvPr id="59426" name="Object 34"/>
          <p:cNvGraphicFramePr>
            <a:graphicFrameLocks noChangeAspect="1"/>
          </p:cNvGraphicFramePr>
          <p:nvPr/>
        </p:nvGraphicFramePr>
        <p:xfrm>
          <a:off x="2298700" y="1391285"/>
          <a:ext cx="7089775" cy="485775"/>
        </p:xfrm>
        <a:graphic>
          <a:graphicData uri="http://schemas.openxmlformats.org/presentationml/2006/ole">
            <mc:AlternateContent xmlns:mc="http://schemas.openxmlformats.org/markup-compatibility/2006">
              <mc:Choice xmlns:v="urn:schemas-microsoft-com:vml" Requires="v">
                <p:oleObj spid="_x0000_s92" name="公式" r:id="rId1" imgW="1936115" imgH="164465" progId="Equation.3">
                  <p:embed/>
                </p:oleObj>
              </mc:Choice>
              <mc:Fallback>
                <p:oleObj name="公式" r:id="rId1" imgW="1936115" imgH="164465" progId="Equation.3">
                  <p:embed/>
                  <p:pic>
                    <p:nvPicPr>
                      <p:cNvPr id="0" name="Object 3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98700" y="1391285"/>
                        <a:ext cx="7089775" cy="485775"/>
                      </a:xfrm>
                      <a:prstGeom prst="rect">
                        <a:avLst/>
                      </a:prstGeom>
                      <a:solidFill>
                        <a:schemeClr val="tx2"/>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9427" name="Object 35"/>
          <p:cNvGraphicFramePr>
            <a:graphicFrameLocks noChangeAspect="1"/>
          </p:cNvGraphicFramePr>
          <p:nvPr/>
        </p:nvGraphicFramePr>
        <p:xfrm>
          <a:off x="2209800" y="1967548"/>
          <a:ext cx="6816725" cy="466725"/>
        </p:xfrm>
        <a:graphic>
          <a:graphicData uri="http://schemas.openxmlformats.org/presentationml/2006/ole">
            <mc:AlternateContent xmlns:mc="http://schemas.openxmlformats.org/markup-compatibility/2006">
              <mc:Choice xmlns:v="urn:schemas-microsoft-com:vml" Requires="v">
                <p:oleObj spid="_x0000_s2" name="公式" r:id="rId3" imgW="1936115" imgH="164465" progId="Equation.3">
                  <p:embed/>
                </p:oleObj>
              </mc:Choice>
              <mc:Fallback>
                <p:oleObj name="公式" r:id="rId3" imgW="1936115" imgH="164465" progId="Equation.3">
                  <p:embed/>
                  <p:pic>
                    <p:nvPicPr>
                      <p:cNvPr id="0" name="Object 3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09800" y="1967548"/>
                        <a:ext cx="6816725" cy="466725"/>
                      </a:xfrm>
                      <a:prstGeom prst="rect">
                        <a:avLst/>
                      </a:prstGeom>
                      <a:solidFill>
                        <a:schemeClr val="tx2"/>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9428" name="Object 36"/>
          <p:cNvGraphicFramePr>
            <a:graphicFrameLocks noChangeAspect="1"/>
          </p:cNvGraphicFramePr>
          <p:nvPr/>
        </p:nvGraphicFramePr>
        <p:xfrm>
          <a:off x="2014538" y="2543810"/>
          <a:ext cx="8704262" cy="463550"/>
        </p:xfrm>
        <a:graphic>
          <a:graphicData uri="http://schemas.openxmlformats.org/presentationml/2006/ole">
            <mc:AlternateContent xmlns:mc="http://schemas.openxmlformats.org/markup-compatibility/2006">
              <mc:Choice xmlns:v="urn:schemas-microsoft-com:vml" Requires="v">
                <p:oleObj spid="_x0000_s3" name="公式" r:id="rId5" imgW="2486025" imgH="164465" progId="Equation.3">
                  <p:embed/>
                </p:oleObj>
              </mc:Choice>
              <mc:Fallback>
                <p:oleObj name="公式" r:id="rId5" imgW="2486025" imgH="164465" progId="Equation.3">
                  <p:embed/>
                  <p:pic>
                    <p:nvPicPr>
                      <p:cNvPr id="0" name="Object 3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14538" y="2543810"/>
                        <a:ext cx="8704262" cy="463550"/>
                      </a:xfrm>
                      <a:prstGeom prst="rect">
                        <a:avLst/>
                      </a:prstGeom>
                      <a:solidFill>
                        <a:schemeClr val="tx2"/>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59446" name="Group 54"/>
          <p:cNvGrpSpPr/>
          <p:nvPr/>
        </p:nvGrpSpPr>
        <p:grpSpPr bwMode="auto">
          <a:xfrm>
            <a:off x="2711450" y="4199573"/>
            <a:ext cx="2376488" cy="1871662"/>
            <a:chOff x="612" y="2387"/>
            <a:chExt cx="1497" cy="1179"/>
          </a:xfrm>
        </p:grpSpPr>
        <p:grpSp>
          <p:nvGrpSpPr>
            <p:cNvPr id="59430" name="Group 38"/>
            <p:cNvGrpSpPr/>
            <p:nvPr/>
          </p:nvGrpSpPr>
          <p:grpSpPr bwMode="auto">
            <a:xfrm>
              <a:off x="612" y="2568"/>
              <a:ext cx="409" cy="681"/>
              <a:chOff x="3560" y="2069"/>
              <a:chExt cx="409" cy="681"/>
            </a:xfrm>
          </p:grpSpPr>
          <p:grpSp>
            <p:nvGrpSpPr>
              <p:cNvPr id="59431" name="Group 39"/>
              <p:cNvGrpSpPr/>
              <p:nvPr/>
            </p:nvGrpSpPr>
            <p:grpSpPr bwMode="auto">
              <a:xfrm>
                <a:off x="3560" y="2069"/>
                <a:ext cx="409" cy="681"/>
                <a:chOff x="3560" y="2069"/>
                <a:chExt cx="409" cy="681"/>
              </a:xfrm>
            </p:grpSpPr>
            <p:sp>
              <p:nvSpPr>
                <p:cNvPr id="59432" name="Oval 40"/>
                <p:cNvSpPr>
                  <a:spLocks noChangeArrowheads="1"/>
                </p:cNvSpPr>
                <p:nvPr/>
              </p:nvSpPr>
              <p:spPr bwMode="auto">
                <a:xfrm>
                  <a:off x="3560" y="2069"/>
                  <a:ext cx="409" cy="681"/>
                </a:xfrm>
                <a:prstGeom prst="ellipse">
                  <a:avLst/>
                </a:prstGeom>
                <a:noFill/>
                <a:ln w="38100">
                  <a:solidFill>
                    <a:srgbClr val="FF33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CC00"/>
                    </a:solidFill>
                    <a:effectLst/>
                    <a:uLnTx/>
                    <a:uFillTx/>
                    <a:latin typeface="Arial Black" panose="020B0A04020102020204" pitchFamily="34" charset="0"/>
                    <a:ea typeface="宋体" pitchFamily="2" charset="-122"/>
                    <a:cs typeface="+mn-cs"/>
                  </a:endParaRPr>
                </a:p>
              </p:txBody>
            </p:sp>
            <p:sp>
              <p:nvSpPr>
                <p:cNvPr id="59433" name="Line 41"/>
                <p:cNvSpPr>
                  <a:spLocks noChangeShapeType="1"/>
                </p:cNvSpPr>
                <p:nvPr/>
              </p:nvSpPr>
              <p:spPr bwMode="auto">
                <a:xfrm flipV="1">
                  <a:off x="3560" y="2296"/>
                  <a:ext cx="0" cy="136"/>
                </a:xfrm>
                <a:prstGeom prst="line">
                  <a:avLst/>
                </a:prstGeom>
                <a:noFill/>
                <a:ln w="57150">
                  <a:solidFill>
                    <a:srgbClr val="FF33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CC00"/>
                    </a:solidFill>
                    <a:effectLst/>
                    <a:uLnTx/>
                    <a:uFillTx/>
                    <a:latin typeface="Arial Black" panose="020B0A04020102020204" pitchFamily="34" charset="0"/>
                    <a:ea typeface="宋体" pitchFamily="2" charset="-122"/>
                    <a:cs typeface="+mn-cs"/>
                  </a:endParaRPr>
                </a:p>
              </p:txBody>
            </p:sp>
          </p:grpSp>
          <p:sp>
            <p:nvSpPr>
              <p:cNvPr id="59434" name="Text Box 42"/>
              <p:cNvSpPr txBox="1">
                <a:spLocks noChangeArrowheads="1"/>
              </p:cNvSpPr>
              <p:nvPr/>
            </p:nvSpPr>
            <p:spPr bwMode="auto">
              <a:xfrm>
                <a:off x="3606" y="2251"/>
                <a:ext cx="273" cy="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defRPr/>
                </a:pPr>
                <a:r>
                  <a:rPr kumimoji="0" lang="en-US" altLang="zh-CN" sz="2800" b="1" i="1" u="none" strike="noStrike" kern="1200" cap="none" spc="0" normalizeH="0" baseline="0" noProof="0">
                    <a:ln>
                      <a:noFill/>
                    </a:ln>
                    <a:solidFill>
                      <a:srgbClr val="FFFFFF"/>
                    </a:solidFill>
                    <a:effectLst/>
                    <a:uLnTx/>
                    <a:uFillTx/>
                    <a:latin typeface="Times New Roman" panose="02020503050405090304" pitchFamily="18" charset="0"/>
                    <a:ea typeface="楷体_GB2312" pitchFamily="1" charset="-122"/>
                    <a:cs typeface="+mn-cs"/>
                  </a:rPr>
                  <a:t>i</a:t>
                </a:r>
                <a:r>
                  <a:rPr kumimoji="0" lang="en-US" altLang="zh-CN" sz="2400" b="1" i="0" u="none" strike="noStrike" kern="1200" cap="none" spc="0" normalizeH="0" baseline="-25000" noProof="0">
                    <a:ln>
                      <a:noFill/>
                    </a:ln>
                    <a:solidFill>
                      <a:srgbClr val="FFFFFF"/>
                    </a:solidFill>
                    <a:effectLst/>
                    <a:uLnTx/>
                    <a:uFillTx/>
                    <a:latin typeface="Arial" panose="020B0604020202090204" pitchFamily="34" charset="0"/>
                    <a:ea typeface="楷体_GB2312" pitchFamily="1" charset="-122"/>
                    <a:cs typeface="+mn-cs"/>
                  </a:rPr>
                  <a:t>1</a:t>
                </a:r>
                <a:endParaRPr kumimoji="0" lang="en-US" altLang="zh-CN" sz="2400" b="1" i="0" u="none" strike="noStrike" kern="1200" cap="none" spc="0" normalizeH="0" baseline="-25000" noProof="0">
                  <a:ln>
                    <a:noFill/>
                  </a:ln>
                  <a:solidFill>
                    <a:srgbClr val="FFFFFF"/>
                  </a:solidFill>
                  <a:effectLst/>
                  <a:uLnTx/>
                  <a:uFillTx/>
                  <a:latin typeface="Arial" panose="020B0604020202090204" pitchFamily="34" charset="0"/>
                  <a:ea typeface="楷体_GB2312" pitchFamily="1" charset="-122"/>
                  <a:cs typeface="+mn-cs"/>
                </a:endParaRPr>
              </a:p>
            </p:txBody>
          </p:sp>
        </p:grpSp>
        <p:sp>
          <p:nvSpPr>
            <p:cNvPr id="59436" name="Text Box 44"/>
            <p:cNvSpPr txBox="1">
              <a:spLocks noChangeArrowheads="1"/>
            </p:cNvSpPr>
            <p:nvPr/>
          </p:nvSpPr>
          <p:spPr bwMode="auto">
            <a:xfrm>
              <a:off x="1519" y="3113"/>
              <a:ext cx="333" cy="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defRPr/>
              </a:pPr>
              <a:r>
                <a:rPr kumimoji="0" lang="en-US" altLang="zh-CN" sz="2800" b="1" i="1" u="none" strike="noStrike" kern="1200" cap="none" spc="0" normalizeH="0" baseline="0" noProof="0">
                  <a:ln>
                    <a:noFill/>
                  </a:ln>
                  <a:solidFill>
                    <a:srgbClr val="000000"/>
                  </a:solidFill>
                  <a:effectLst/>
                  <a:uLnTx/>
                  <a:uFillTx/>
                  <a:latin typeface="Times New Roman" panose="02020503050405090304" pitchFamily="18" charset="0"/>
                  <a:ea typeface="楷体_GB2312" pitchFamily="1" charset="-122"/>
                  <a:cs typeface="+mn-cs"/>
                </a:rPr>
                <a:t>i</a:t>
              </a:r>
              <a:r>
                <a:rPr kumimoji="0" lang="en-US" altLang="zh-CN" sz="2400" b="1" i="0" u="none" strike="noStrike" kern="1200" cap="none" spc="0" normalizeH="0" baseline="-25000" noProof="0">
                  <a:ln>
                    <a:noFill/>
                  </a:ln>
                  <a:solidFill>
                    <a:srgbClr val="000000"/>
                  </a:solidFill>
                  <a:effectLst/>
                  <a:uLnTx/>
                  <a:uFillTx/>
                  <a:latin typeface="Arial" panose="020B0604020202090204" pitchFamily="34" charset="0"/>
                  <a:ea typeface="楷体_GB2312" pitchFamily="1" charset="-122"/>
                  <a:cs typeface="+mn-cs"/>
                </a:rPr>
                <a:t>3</a:t>
              </a:r>
              <a:endParaRPr kumimoji="0" lang="en-US" altLang="zh-CN" sz="2400" b="1" i="0" u="none" strike="noStrike" kern="1200" cap="none" spc="0" normalizeH="0" baseline="-25000" noProof="0">
                <a:ln>
                  <a:noFill/>
                </a:ln>
                <a:solidFill>
                  <a:srgbClr val="000000"/>
                </a:solidFill>
                <a:effectLst/>
                <a:uLnTx/>
                <a:uFillTx/>
                <a:latin typeface="Arial" panose="020B0604020202090204" pitchFamily="34" charset="0"/>
                <a:ea typeface="楷体_GB2312" pitchFamily="1" charset="-122"/>
                <a:cs typeface="+mn-cs"/>
              </a:endParaRPr>
            </a:p>
          </p:txBody>
        </p:sp>
        <p:grpSp>
          <p:nvGrpSpPr>
            <p:cNvPr id="59437" name="Group 45"/>
            <p:cNvGrpSpPr/>
            <p:nvPr/>
          </p:nvGrpSpPr>
          <p:grpSpPr bwMode="auto">
            <a:xfrm>
              <a:off x="1202" y="2387"/>
              <a:ext cx="907" cy="1179"/>
              <a:chOff x="3560" y="2069"/>
              <a:chExt cx="409" cy="681"/>
            </a:xfrm>
          </p:grpSpPr>
          <p:sp>
            <p:nvSpPr>
              <p:cNvPr id="59438" name="Oval 46"/>
              <p:cNvSpPr>
                <a:spLocks noChangeArrowheads="1"/>
              </p:cNvSpPr>
              <p:nvPr/>
            </p:nvSpPr>
            <p:spPr bwMode="auto">
              <a:xfrm>
                <a:off x="3560" y="2069"/>
                <a:ext cx="409" cy="681"/>
              </a:xfrm>
              <a:prstGeom prst="ellipse">
                <a:avLst/>
              </a:prstGeom>
              <a:noFill/>
              <a:ln w="38100">
                <a:solidFill>
                  <a:srgbClr val="FF33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CC00"/>
                  </a:solidFill>
                  <a:effectLst/>
                  <a:uLnTx/>
                  <a:uFillTx/>
                  <a:latin typeface="Arial Black" panose="020B0A04020102020204" pitchFamily="34" charset="0"/>
                  <a:ea typeface="宋体" pitchFamily="2" charset="-122"/>
                  <a:cs typeface="+mn-cs"/>
                </a:endParaRPr>
              </a:p>
            </p:txBody>
          </p:sp>
          <p:sp>
            <p:nvSpPr>
              <p:cNvPr id="59439" name="Line 47"/>
              <p:cNvSpPr>
                <a:spLocks noChangeShapeType="1"/>
              </p:cNvSpPr>
              <p:nvPr/>
            </p:nvSpPr>
            <p:spPr bwMode="auto">
              <a:xfrm flipV="1">
                <a:off x="3560" y="2296"/>
                <a:ext cx="0" cy="136"/>
              </a:xfrm>
              <a:prstGeom prst="line">
                <a:avLst/>
              </a:prstGeom>
              <a:noFill/>
              <a:ln w="57150">
                <a:solidFill>
                  <a:srgbClr val="FF33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CC00"/>
                  </a:solidFill>
                  <a:effectLst/>
                  <a:uLnTx/>
                  <a:uFillTx/>
                  <a:latin typeface="Arial Black" panose="020B0A04020102020204" pitchFamily="34" charset="0"/>
                  <a:ea typeface="宋体" pitchFamily="2" charset="-122"/>
                  <a:cs typeface="+mn-cs"/>
                </a:endParaRPr>
              </a:p>
            </p:txBody>
          </p:sp>
        </p:grpSp>
        <p:grpSp>
          <p:nvGrpSpPr>
            <p:cNvPr id="59440" name="Group 48"/>
            <p:cNvGrpSpPr/>
            <p:nvPr/>
          </p:nvGrpSpPr>
          <p:grpSpPr bwMode="auto">
            <a:xfrm>
              <a:off x="1429" y="2432"/>
              <a:ext cx="499" cy="531"/>
              <a:chOff x="1610" y="890"/>
              <a:chExt cx="499" cy="531"/>
            </a:xfrm>
          </p:grpSpPr>
          <p:sp>
            <p:nvSpPr>
              <p:cNvPr id="59441" name="Text Box 49"/>
              <p:cNvSpPr txBox="1">
                <a:spLocks noChangeArrowheads="1"/>
              </p:cNvSpPr>
              <p:nvPr/>
            </p:nvSpPr>
            <p:spPr bwMode="auto">
              <a:xfrm>
                <a:off x="1701" y="890"/>
                <a:ext cx="333" cy="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defRPr/>
                </a:pPr>
                <a:r>
                  <a:rPr kumimoji="0" lang="en-US" altLang="zh-CN" sz="2800" b="1" i="1" u="none" strike="noStrike" kern="1200" cap="none" spc="0" normalizeH="0" baseline="0" noProof="0">
                    <a:ln>
                      <a:noFill/>
                    </a:ln>
                    <a:solidFill>
                      <a:srgbClr val="000000"/>
                    </a:solidFill>
                    <a:effectLst/>
                    <a:uLnTx/>
                    <a:uFillTx/>
                    <a:latin typeface="Times New Roman" panose="02020503050405090304" pitchFamily="18" charset="0"/>
                    <a:ea typeface="楷体_GB2312" pitchFamily="1" charset="-122"/>
                    <a:cs typeface="+mn-cs"/>
                  </a:rPr>
                  <a:t>i</a:t>
                </a:r>
                <a:r>
                  <a:rPr kumimoji="0" lang="en-US" altLang="zh-CN" sz="2400" b="1" i="0" u="none" strike="noStrike" kern="1200" cap="none" spc="0" normalizeH="0" baseline="-25000" noProof="0">
                    <a:ln>
                      <a:noFill/>
                    </a:ln>
                    <a:solidFill>
                      <a:srgbClr val="000000"/>
                    </a:solidFill>
                    <a:effectLst/>
                    <a:uLnTx/>
                    <a:uFillTx/>
                    <a:latin typeface="Arial" panose="020B0604020202090204" pitchFamily="34" charset="0"/>
                    <a:ea typeface="楷体_GB2312" pitchFamily="1" charset="-122"/>
                    <a:cs typeface="+mn-cs"/>
                  </a:rPr>
                  <a:t>2</a:t>
                </a:r>
                <a:endParaRPr kumimoji="0" lang="en-US" altLang="zh-CN" sz="2400" b="1" i="0" u="none" strike="noStrike" kern="1200" cap="none" spc="0" normalizeH="0" baseline="-25000" noProof="0">
                  <a:ln>
                    <a:noFill/>
                  </a:ln>
                  <a:solidFill>
                    <a:srgbClr val="000000"/>
                  </a:solidFill>
                  <a:effectLst/>
                  <a:uLnTx/>
                  <a:uFillTx/>
                  <a:latin typeface="Arial" panose="020B0604020202090204" pitchFamily="34" charset="0"/>
                  <a:ea typeface="楷体_GB2312" pitchFamily="1" charset="-122"/>
                  <a:cs typeface="+mn-cs"/>
                </a:endParaRPr>
              </a:p>
            </p:txBody>
          </p:sp>
          <p:grpSp>
            <p:nvGrpSpPr>
              <p:cNvPr id="59442" name="Group 50"/>
              <p:cNvGrpSpPr/>
              <p:nvPr/>
            </p:nvGrpSpPr>
            <p:grpSpPr bwMode="auto">
              <a:xfrm>
                <a:off x="1610" y="981"/>
                <a:ext cx="499" cy="440"/>
                <a:chOff x="3859" y="2435"/>
                <a:chExt cx="499" cy="440"/>
              </a:xfrm>
            </p:grpSpPr>
            <p:sp>
              <p:nvSpPr>
                <p:cNvPr id="59443" name="Oval 51"/>
                <p:cNvSpPr>
                  <a:spLocks noChangeArrowheads="1"/>
                </p:cNvSpPr>
                <p:nvPr/>
              </p:nvSpPr>
              <p:spPr bwMode="auto">
                <a:xfrm>
                  <a:off x="3859" y="2435"/>
                  <a:ext cx="499" cy="440"/>
                </a:xfrm>
                <a:prstGeom prst="ellipse">
                  <a:avLst/>
                </a:prstGeom>
                <a:noFill/>
                <a:ln w="38100">
                  <a:solidFill>
                    <a:srgbClr val="FF33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CC00"/>
                    </a:solidFill>
                    <a:effectLst/>
                    <a:uLnTx/>
                    <a:uFillTx/>
                    <a:latin typeface="Arial Black" panose="020B0A04020102020204" pitchFamily="34" charset="0"/>
                    <a:ea typeface="宋体" pitchFamily="2" charset="-122"/>
                    <a:cs typeface="+mn-cs"/>
                  </a:endParaRPr>
                </a:p>
              </p:txBody>
            </p:sp>
            <p:sp>
              <p:nvSpPr>
                <p:cNvPr id="59444" name="Line 52"/>
                <p:cNvSpPr>
                  <a:spLocks noChangeShapeType="1"/>
                </p:cNvSpPr>
                <p:nvPr/>
              </p:nvSpPr>
              <p:spPr bwMode="auto">
                <a:xfrm flipV="1">
                  <a:off x="3859" y="2582"/>
                  <a:ext cx="0" cy="88"/>
                </a:xfrm>
                <a:prstGeom prst="line">
                  <a:avLst/>
                </a:prstGeom>
                <a:noFill/>
                <a:ln w="57150">
                  <a:solidFill>
                    <a:srgbClr val="FF33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CC00"/>
                    </a:solidFill>
                    <a:effectLst/>
                    <a:uLnTx/>
                    <a:uFillTx/>
                    <a:latin typeface="Arial Black" panose="020B0A04020102020204" pitchFamily="34" charset="0"/>
                    <a:ea typeface="宋体" pitchFamily="2" charset="-122"/>
                    <a:cs typeface="+mn-cs"/>
                  </a:endParaRPr>
                </a:p>
              </p:txBody>
            </p:sp>
          </p:grpSp>
        </p:grpSp>
      </p:grpSp>
      <p:graphicFrame>
        <p:nvGraphicFramePr>
          <p:cNvPr id="59447" name="Object 55"/>
          <p:cNvGraphicFramePr>
            <a:graphicFrameLocks noChangeAspect="1"/>
          </p:cNvGraphicFramePr>
          <p:nvPr/>
        </p:nvGraphicFramePr>
        <p:xfrm>
          <a:off x="5087938" y="3047048"/>
          <a:ext cx="1258887" cy="593725"/>
        </p:xfrm>
        <a:graphic>
          <a:graphicData uri="http://schemas.openxmlformats.org/presentationml/2006/ole">
            <mc:AlternateContent xmlns:mc="http://schemas.openxmlformats.org/markup-compatibility/2006">
              <mc:Choice xmlns:v="urn:schemas-microsoft-com:vml" Requires="v">
                <p:oleObj spid="_x0000_s4" name="Equation" r:id="rId7" imgW="257175" imgH="157480" progId="Equation.3">
                  <p:embed/>
                </p:oleObj>
              </mc:Choice>
              <mc:Fallback>
                <p:oleObj name="Equation" r:id="rId7" imgW="257175" imgH="157480" progId="Equation.3">
                  <p:embed/>
                  <p:pic>
                    <p:nvPicPr>
                      <p:cNvPr id="0" name="Object 5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087938" y="3047048"/>
                        <a:ext cx="1258887" cy="593725"/>
                      </a:xfrm>
                      <a:prstGeom prst="rect">
                        <a:avLst/>
                      </a:prstGeom>
                      <a:solidFill>
                        <a:schemeClr val="tx2"/>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9448" name="Text Box 56"/>
          <p:cNvSpPr txBox="1">
            <a:spLocks noChangeArrowheads="1"/>
          </p:cNvSpPr>
          <p:nvPr/>
        </p:nvSpPr>
        <p:spPr bwMode="auto">
          <a:xfrm>
            <a:off x="6096000" y="3839210"/>
            <a:ext cx="936625" cy="521970"/>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defRPr/>
            </a:pPr>
            <a:r>
              <a:rPr kumimoji="0" lang="zh-CN" altLang="en-US" sz="2800" b="1" i="0" u="none" strike="noStrike" kern="1200" cap="none" spc="0" normalizeH="0" baseline="0" noProof="0">
                <a:ln>
                  <a:noFill/>
                </a:ln>
                <a:solidFill>
                  <a:srgbClr val="000000"/>
                </a:solidFill>
                <a:effectLst/>
                <a:uLnTx/>
                <a:uFillTx/>
                <a:latin typeface="Arial" panose="020B0604020202090204" pitchFamily="34" charset="0"/>
                <a:ea typeface="宋体" pitchFamily="2" charset="-122"/>
                <a:cs typeface="+mn-cs"/>
              </a:rPr>
              <a:t>特点</a:t>
            </a:r>
            <a:endParaRPr kumimoji="0" lang="zh-CN" altLang="en-US" sz="2800" b="1" i="0" u="none" strike="noStrike" kern="1200" cap="none" spc="0" normalizeH="0" baseline="0" noProof="0">
              <a:ln>
                <a:noFill/>
              </a:ln>
              <a:solidFill>
                <a:srgbClr val="000000"/>
              </a:solidFill>
              <a:effectLst/>
              <a:uLnTx/>
              <a:uFillTx/>
              <a:latin typeface="Arial" panose="020B0604020202090204" pitchFamily="34" charset="0"/>
              <a:ea typeface="宋体" pitchFamily="2" charset="-122"/>
              <a:cs typeface="+mn-cs"/>
            </a:endParaRPr>
          </a:p>
        </p:txBody>
      </p:sp>
      <p:sp>
        <p:nvSpPr>
          <p:cNvPr id="59449" name="Text Box 57"/>
          <p:cNvSpPr txBox="1">
            <a:spLocks noChangeArrowheads="1"/>
          </p:cNvSpPr>
          <p:nvPr/>
        </p:nvSpPr>
        <p:spPr bwMode="auto">
          <a:xfrm>
            <a:off x="6167438" y="4631373"/>
            <a:ext cx="2736850"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defRPr/>
            </a:pPr>
            <a:r>
              <a:rPr kumimoji="0" lang="zh-CN" altLang="en-US" sz="2400" b="1" i="0" u="none" strike="noStrike" kern="1200" cap="none" spc="0" normalizeH="0" baseline="0" noProof="0">
                <a:ln>
                  <a:noFill/>
                </a:ln>
                <a:solidFill>
                  <a:srgbClr val="FF0000"/>
                </a:solidFill>
                <a:effectLst/>
                <a:uLnTx/>
                <a:uFillTx/>
                <a:latin typeface="Arial" panose="020B0604020202090204" pitchFamily="34" charset="0"/>
                <a:ea typeface="楷体_GB2312" pitchFamily="1" charset="-122"/>
                <a:cs typeface="+mn-cs"/>
              </a:rPr>
              <a:t>（</a:t>
            </a:r>
            <a:r>
              <a:rPr kumimoji="0" lang="en-US" altLang="zh-CN" sz="2400" b="1" i="0" u="none" strike="noStrike" kern="1200" cap="none" spc="0" normalizeH="0" baseline="0" noProof="0">
                <a:ln>
                  <a:noFill/>
                </a:ln>
                <a:solidFill>
                  <a:srgbClr val="FF0000"/>
                </a:solidFill>
                <a:effectLst/>
                <a:uLnTx/>
                <a:uFillTx/>
                <a:latin typeface="Arial" panose="020B0604020202090204" pitchFamily="34" charset="0"/>
                <a:ea typeface="楷体_GB2312" pitchFamily="1" charset="-122"/>
                <a:cs typeface="+mn-cs"/>
              </a:rPr>
              <a:t>1</a:t>
            </a:r>
            <a:r>
              <a:rPr kumimoji="0" lang="zh-CN" altLang="en-US" sz="2400" b="1" i="0" u="none" strike="noStrike" kern="1200" cap="none" spc="0" normalizeH="0" baseline="0" noProof="0">
                <a:ln>
                  <a:noFill/>
                </a:ln>
                <a:solidFill>
                  <a:srgbClr val="FF0000"/>
                </a:solidFill>
                <a:effectLst/>
                <a:uLnTx/>
                <a:uFillTx/>
                <a:latin typeface="Arial" panose="020B0604020202090204" pitchFamily="34" charset="0"/>
                <a:ea typeface="楷体_GB2312" pitchFamily="1" charset="-122"/>
                <a:cs typeface="+mn-cs"/>
              </a:rPr>
              <a:t>）减少计算量</a:t>
            </a:r>
            <a:endParaRPr kumimoji="0" lang="zh-CN" altLang="en-US" sz="2400" b="1" i="0" u="none" strike="noStrike" kern="1200" cap="none" spc="0" normalizeH="0" baseline="0" noProof="0">
              <a:ln>
                <a:noFill/>
              </a:ln>
              <a:solidFill>
                <a:srgbClr val="FF0000"/>
              </a:solidFill>
              <a:effectLst/>
              <a:uLnTx/>
              <a:uFillTx/>
              <a:latin typeface="Arial" panose="020B0604020202090204" pitchFamily="34" charset="0"/>
              <a:ea typeface="楷体_GB2312" pitchFamily="1" charset="-122"/>
              <a:cs typeface="+mn-cs"/>
            </a:endParaRPr>
          </a:p>
        </p:txBody>
      </p:sp>
      <p:sp>
        <p:nvSpPr>
          <p:cNvPr id="59450" name="Text Box 58"/>
          <p:cNvSpPr txBox="1">
            <a:spLocks noChangeArrowheads="1"/>
          </p:cNvSpPr>
          <p:nvPr/>
        </p:nvSpPr>
        <p:spPr bwMode="auto">
          <a:xfrm>
            <a:off x="6096000" y="5279073"/>
            <a:ext cx="4176713" cy="8299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defRPr/>
            </a:pPr>
            <a:r>
              <a:rPr kumimoji="0" lang="zh-CN" altLang="en-US" sz="2400" b="1" i="0" u="none" strike="noStrike" kern="1200" cap="none" spc="0" normalizeH="0" baseline="0" noProof="0">
                <a:ln>
                  <a:noFill/>
                </a:ln>
                <a:solidFill>
                  <a:srgbClr val="FF0000"/>
                </a:solidFill>
                <a:effectLst/>
                <a:uLnTx/>
                <a:uFillTx/>
                <a:latin typeface="Arial" panose="020B0604020202090204" pitchFamily="34" charset="0"/>
                <a:ea typeface="楷体_GB2312" pitchFamily="1" charset="-122"/>
                <a:cs typeface="+mn-cs"/>
              </a:rPr>
              <a:t>（</a:t>
            </a:r>
            <a:r>
              <a:rPr kumimoji="0" lang="en-US" altLang="zh-CN" sz="2400" b="1" i="0" u="none" strike="noStrike" kern="1200" cap="none" spc="0" normalizeH="0" baseline="0" noProof="0">
                <a:ln>
                  <a:noFill/>
                </a:ln>
                <a:solidFill>
                  <a:srgbClr val="FF0000"/>
                </a:solidFill>
                <a:effectLst/>
                <a:uLnTx/>
                <a:uFillTx/>
                <a:latin typeface="Arial" panose="020B0604020202090204" pitchFamily="34" charset="0"/>
                <a:ea typeface="楷体_GB2312" pitchFamily="1" charset="-122"/>
                <a:cs typeface="+mn-cs"/>
              </a:rPr>
              <a:t>2</a:t>
            </a:r>
            <a:r>
              <a:rPr kumimoji="0" lang="zh-CN" altLang="en-US" sz="2400" b="1" i="0" u="none" strike="noStrike" kern="1200" cap="none" spc="0" normalizeH="0" baseline="0" noProof="0">
                <a:ln>
                  <a:noFill/>
                </a:ln>
                <a:solidFill>
                  <a:srgbClr val="FF0000"/>
                </a:solidFill>
                <a:effectLst/>
                <a:uLnTx/>
                <a:uFillTx/>
                <a:latin typeface="Arial" panose="020B0604020202090204" pitchFamily="34" charset="0"/>
                <a:ea typeface="楷体_GB2312" pitchFamily="1" charset="-122"/>
                <a:cs typeface="+mn-cs"/>
              </a:rPr>
              <a:t>）互有电阻的识别难度加大，易遗漏互有电阻</a:t>
            </a:r>
            <a:endParaRPr kumimoji="0" lang="zh-CN" altLang="en-US" sz="2400" b="1" i="0" u="none" strike="noStrike" kern="1200" cap="none" spc="0" normalizeH="0" baseline="0" noProof="0">
              <a:ln>
                <a:noFill/>
              </a:ln>
              <a:solidFill>
                <a:srgbClr val="FF0000"/>
              </a:solidFill>
              <a:effectLst/>
              <a:uLnTx/>
              <a:uFillTx/>
              <a:latin typeface="Arial" panose="020B0604020202090204" pitchFamily="34" charset="0"/>
              <a:ea typeface="楷体_GB2312" pitchFamily="1" charset="-122"/>
              <a:cs typeface="+mn-cs"/>
            </a:endParaRPr>
          </a:p>
        </p:txBody>
      </p:sp>
      <p:sp>
        <p:nvSpPr>
          <p:cNvPr id="6" name="灯片编号占位符 5"/>
          <p:cNvSpPr>
            <a:spLocks noGrp="1"/>
          </p:cNvSpPr>
          <p:nvPr>
            <p:ph type="sldNum" sz="quarter" idx="12"/>
            <p:custDataLst>
              <p:tags r:id="rId9"/>
            </p:custDataLst>
          </p:nvPr>
        </p:nvSpPr>
        <p:spPr/>
        <p:txBody>
          <a:bodyPr/>
          <a:lstStyle/>
          <a:p>
            <a:fld id="{6D22F896-40B5-4ADD-8801-0D06FADFA095}" type="slidenum">
              <a:rPr lang="en-US" dirty="0"/>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9424"/>
                                        </p:tgtEl>
                                        <p:attrNameLst>
                                          <p:attrName>style.visibility</p:attrName>
                                        </p:attrNameLst>
                                      </p:cBhvr>
                                      <p:to>
                                        <p:strVal val="visible"/>
                                      </p:to>
                                    </p:set>
                                    <p:anim calcmode="lin" valueType="num">
                                      <p:cBhvr additive="base">
                                        <p:cTn id="7" dur="500" fill="hold"/>
                                        <p:tgtEl>
                                          <p:spTgt spid="59424"/>
                                        </p:tgtEl>
                                        <p:attrNameLst>
                                          <p:attrName>ppt_x</p:attrName>
                                        </p:attrNameLst>
                                      </p:cBhvr>
                                      <p:tavLst>
                                        <p:tav tm="0">
                                          <p:val>
                                            <p:strVal val="0-#ppt_w/2"/>
                                          </p:val>
                                        </p:tav>
                                        <p:tav tm="100000">
                                          <p:val>
                                            <p:strVal val="#ppt_x"/>
                                          </p:val>
                                        </p:tav>
                                      </p:tavLst>
                                    </p:anim>
                                    <p:anim calcmode="lin" valueType="num">
                                      <p:cBhvr additive="base">
                                        <p:cTn id="8" dur="500" fill="hold"/>
                                        <p:tgtEl>
                                          <p:spTgt spid="5942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0" presetClass="entr" presetSubtype="0" fill="hold" nodeType="afterEffect">
                                  <p:stCondLst>
                                    <p:cond delay="0"/>
                                  </p:stCondLst>
                                  <p:childTnLst>
                                    <p:set>
                                      <p:cBhvr>
                                        <p:cTn id="11" dur="1" fill="hold">
                                          <p:stCondLst>
                                            <p:cond delay="0"/>
                                          </p:stCondLst>
                                        </p:cTn>
                                        <p:tgtEl>
                                          <p:spTgt spid="59445"/>
                                        </p:tgtEl>
                                        <p:attrNameLst>
                                          <p:attrName>style.visibility</p:attrName>
                                        </p:attrNameLst>
                                      </p:cBhvr>
                                      <p:to>
                                        <p:strVal val="visible"/>
                                      </p:to>
                                    </p:set>
                                    <p:animEffect transition="in" filter="wedge">
                                      <p:cBhvr>
                                        <p:cTn id="12" dur="2000"/>
                                        <p:tgtEl>
                                          <p:spTgt spid="5944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59425"/>
                                        </p:tgtEl>
                                        <p:attrNameLst>
                                          <p:attrName>style.visibility</p:attrName>
                                        </p:attrNameLst>
                                      </p:cBhvr>
                                      <p:to>
                                        <p:strVal val="visible"/>
                                      </p:to>
                                    </p:set>
                                    <p:animEffect transition="in" filter="wipe(left)">
                                      <p:cBhvr>
                                        <p:cTn id="17" dur="2000"/>
                                        <p:tgtEl>
                                          <p:spTgt spid="59425"/>
                                        </p:tgtEl>
                                      </p:cBhvr>
                                    </p:animEffect>
                                  </p:childTnLst>
                                </p:cTn>
                              </p:par>
                            </p:childTnLst>
                          </p:cTn>
                        </p:par>
                      </p:childTnLst>
                    </p:cTn>
                  </p:par>
                  <p:par>
                    <p:cTn id="18" fill="hold">
                      <p:stCondLst>
                        <p:cond delay="indefinite"/>
                      </p:stCondLst>
                      <p:childTnLst>
                        <p:par>
                          <p:cTn id="19" fill="hold">
                            <p:stCondLst>
                              <p:cond delay="0"/>
                            </p:stCondLst>
                            <p:childTnLst>
                              <p:par>
                                <p:cTn id="20" presetID="23" presetClass="entr" presetSubtype="16" fill="hold" nodeType="clickEffect">
                                  <p:stCondLst>
                                    <p:cond delay="0"/>
                                  </p:stCondLst>
                                  <p:childTnLst>
                                    <p:set>
                                      <p:cBhvr>
                                        <p:cTn id="21" dur="1" fill="hold">
                                          <p:stCondLst>
                                            <p:cond delay="0"/>
                                          </p:stCondLst>
                                        </p:cTn>
                                        <p:tgtEl>
                                          <p:spTgt spid="59446"/>
                                        </p:tgtEl>
                                        <p:attrNameLst>
                                          <p:attrName>style.visibility</p:attrName>
                                        </p:attrNameLst>
                                      </p:cBhvr>
                                      <p:to>
                                        <p:strVal val="visible"/>
                                      </p:to>
                                    </p:set>
                                    <p:anim calcmode="lin" valueType="num">
                                      <p:cBhvr>
                                        <p:cTn id="22" dur="500" fill="hold"/>
                                        <p:tgtEl>
                                          <p:spTgt spid="59446"/>
                                        </p:tgtEl>
                                        <p:attrNameLst>
                                          <p:attrName>ppt_w</p:attrName>
                                        </p:attrNameLst>
                                      </p:cBhvr>
                                      <p:tavLst>
                                        <p:tav tm="0">
                                          <p:val>
                                            <p:fltVal val="0"/>
                                          </p:val>
                                        </p:tav>
                                        <p:tav tm="100000">
                                          <p:val>
                                            <p:strVal val="#ppt_w"/>
                                          </p:val>
                                        </p:tav>
                                      </p:tavLst>
                                    </p:anim>
                                    <p:anim calcmode="lin" valueType="num">
                                      <p:cBhvr>
                                        <p:cTn id="23" dur="500" fill="hold"/>
                                        <p:tgtEl>
                                          <p:spTgt spid="59446"/>
                                        </p:tgtEl>
                                        <p:attrNameLst>
                                          <p:attrName>ppt_h</p:attrName>
                                        </p:attrNameLst>
                                      </p:cBhvr>
                                      <p:tavLst>
                                        <p:tav tm="0">
                                          <p:val>
                                            <p:fltVal val="0"/>
                                          </p:val>
                                        </p:tav>
                                        <p:tav tm="100000">
                                          <p:val>
                                            <p:strVal val="#ppt_h"/>
                                          </p:val>
                                        </p:tav>
                                      </p:tavLst>
                                    </p:anim>
                                  </p:childTnLst>
                                </p:cTn>
                              </p:par>
                            </p:childTnLst>
                          </p:cTn>
                        </p:par>
                      </p:childTnLst>
                    </p:cTn>
                  </p:par>
                  <p:par>
                    <p:cTn id="24" fill="hold">
                      <p:stCondLst>
                        <p:cond delay="indefinite"/>
                      </p:stCondLst>
                      <p:childTnLst>
                        <p:par>
                          <p:cTn id="25" fill="hold">
                            <p:stCondLst>
                              <p:cond delay="0"/>
                            </p:stCondLst>
                            <p:childTnLst>
                              <p:par>
                                <p:cTn id="26" presetID="18" presetClass="entr" presetSubtype="6" fill="hold" nodeType="clickEffect">
                                  <p:stCondLst>
                                    <p:cond delay="0"/>
                                  </p:stCondLst>
                                  <p:childTnLst>
                                    <p:set>
                                      <p:cBhvr>
                                        <p:cTn id="27" dur="1" fill="hold">
                                          <p:stCondLst>
                                            <p:cond delay="0"/>
                                          </p:stCondLst>
                                        </p:cTn>
                                        <p:tgtEl>
                                          <p:spTgt spid="59426"/>
                                        </p:tgtEl>
                                        <p:attrNameLst>
                                          <p:attrName>style.visibility</p:attrName>
                                        </p:attrNameLst>
                                      </p:cBhvr>
                                      <p:to>
                                        <p:strVal val="visible"/>
                                      </p:to>
                                    </p:set>
                                    <p:animEffect transition="in" filter="strips(downRight)">
                                      <p:cBhvr>
                                        <p:cTn id="28" dur="3000"/>
                                        <p:tgtEl>
                                          <p:spTgt spid="59426"/>
                                        </p:tgtEl>
                                      </p:cBhvr>
                                    </p:animEffect>
                                  </p:childTnLst>
                                </p:cTn>
                              </p:par>
                            </p:childTnLst>
                          </p:cTn>
                        </p:par>
                      </p:childTnLst>
                    </p:cTn>
                  </p:par>
                  <p:par>
                    <p:cTn id="29" fill="hold">
                      <p:stCondLst>
                        <p:cond delay="indefinite"/>
                      </p:stCondLst>
                      <p:childTnLst>
                        <p:par>
                          <p:cTn id="30" fill="hold">
                            <p:stCondLst>
                              <p:cond delay="0"/>
                            </p:stCondLst>
                            <p:childTnLst>
                              <p:par>
                                <p:cTn id="31" presetID="18" presetClass="entr" presetSubtype="6" fill="hold" nodeType="clickEffect">
                                  <p:stCondLst>
                                    <p:cond delay="0"/>
                                  </p:stCondLst>
                                  <p:childTnLst>
                                    <p:set>
                                      <p:cBhvr>
                                        <p:cTn id="32" dur="1" fill="hold">
                                          <p:stCondLst>
                                            <p:cond delay="0"/>
                                          </p:stCondLst>
                                        </p:cTn>
                                        <p:tgtEl>
                                          <p:spTgt spid="59427"/>
                                        </p:tgtEl>
                                        <p:attrNameLst>
                                          <p:attrName>style.visibility</p:attrName>
                                        </p:attrNameLst>
                                      </p:cBhvr>
                                      <p:to>
                                        <p:strVal val="visible"/>
                                      </p:to>
                                    </p:set>
                                    <p:animEffect transition="in" filter="strips(downRight)">
                                      <p:cBhvr>
                                        <p:cTn id="33" dur="3000"/>
                                        <p:tgtEl>
                                          <p:spTgt spid="59427"/>
                                        </p:tgtEl>
                                      </p:cBhvr>
                                    </p:animEffect>
                                  </p:childTnLst>
                                </p:cTn>
                              </p:par>
                            </p:childTnLst>
                          </p:cTn>
                        </p:par>
                      </p:childTnLst>
                    </p:cTn>
                  </p:par>
                  <p:par>
                    <p:cTn id="34" fill="hold">
                      <p:stCondLst>
                        <p:cond delay="indefinite"/>
                      </p:stCondLst>
                      <p:childTnLst>
                        <p:par>
                          <p:cTn id="35" fill="hold">
                            <p:stCondLst>
                              <p:cond delay="0"/>
                            </p:stCondLst>
                            <p:childTnLst>
                              <p:par>
                                <p:cTn id="36" presetID="18" presetClass="entr" presetSubtype="6" fill="hold" nodeType="clickEffect">
                                  <p:stCondLst>
                                    <p:cond delay="0"/>
                                  </p:stCondLst>
                                  <p:childTnLst>
                                    <p:set>
                                      <p:cBhvr>
                                        <p:cTn id="37" dur="1" fill="hold">
                                          <p:stCondLst>
                                            <p:cond delay="0"/>
                                          </p:stCondLst>
                                        </p:cTn>
                                        <p:tgtEl>
                                          <p:spTgt spid="59428"/>
                                        </p:tgtEl>
                                        <p:attrNameLst>
                                          <p:attrName>style.visibility</p:attrName>
                                        </p:attrNameLst>
                                      </p:cBhvr>
                                      <p:to>
                                        <p:strVal val="visible"/>
                                      </p:to>
                                    </p:set>
                                    <p:animEffect transition="in" filter="strips(downRight)">
                                      <p:cBhvr>
                                        <p:cTn id="38" dur="3000"/>
                                        <p:tgtEl>
                                          <p:spTgt spid="59428"/>
                                        </p:tgtEl>
                                      </p:cBhvr>
                                    </p:animEffect>
                                  </p:childTnLst>
                                </p:cTn>
                              </p:par>
                            </p:childTnLst>
                          </p:cTn>
                        </p:par>
                      </p:childTnLst>
                    </p:cTn>
                  </p:par>
                  <p:par>
                    <p:cTn id="39" fill="hold">
                      <p:stCondLst>
                        <p:cond delay="indefinite"/>
                      </p:stCondLst>
                      <p:childTnLst>
                        <p:par>
                          <p:cTn id="40" fill="hold">
                            <p:stCondLst>
                              <p:cond delay="0"/>
                            </p:stCondLst>
                            <p:childTnLst>
                              <p:par>
                                <p:cTn id="41" presetID="18" presetClass="entr" presetSubtype="6" fill="hold" nodeType="clickEffect">
                                  <p:stCondLst>
                                    <p:cond delay="0"/>
                                  </p:stCondLst>
                                  <p:childTnLst>
                                    <p:set>
                                      <p:cBhvr>
                                        <p:cTn id="42" dur="1" fill="hold">
                                          <p:stCondLst>
                                            <p:cond delay="0"/>
                                          </p:stCondLst>
                                        </p:cTn>
                                        <p:tgtEl>
                                          <p:spTgt spid="59447"/>
                                        </p:tgtEl>
                                        <p:attrNameLst>
                                          <p:attrName>style.visibility</p:attrName>
                                        </p:attrNameLst>
                                      </p:cBhvr>
                                      <p:to>
                                        <p:strVal val="visible"/>
                                      </p:to>
                                    </p:set>
                                    <p:animEffect transition="in" filter="strips(downRight)">
                                      <p:cBhvr>
                                        <p:cTn id="43" dur="3000"/>
                                        <p:tgtEl>
                                          <p:spTgt spid="59447"/>
                                        </p:tgtEl>
                                      </p:cBhvr>
                                    </p:animEffect>
                                  </p:childTnLst>
                                </p:cTn>
                              </p:par>
                            </p:childTnLst>
                          </p:cTn>
                        </p:par>
                      </p:childTnLst>
                    </p:cTn>
                  </p:par>
                  <p:par>
                    <p:cTn id="44" fill="hold">
                      <p:stCondLst>
                        <p:cond delay="indefinite"/>
                      </p:stCondLst>
                      <p:childTnLst>
                        <p:par>
                          <p:cTn id="45" fill="hold">
                            <p:stCondLst>
                              <p:cond delay="0"/>
                            </p:stCondLst>
                            <p:childTnLst>
                              <p:par>
                                <p:cTn id="46" presetID="19" presetClass="entr" presetSubtype="10" fill="hold" nodeType="clickEffect">
                                  <p:stCondLst>
                                    <p:cond delay="0"/>
                                  </p:stCondLst>
                                  <p:childTnLst>
                                    <p:set>
                                      <p:cBhvr>
                                        <p:cTn id="47" dur="1" fill="hold">
                                          <p:stCondLst>
                                            <p:cond delay="0"/>
                                          </p:stCondLst>
                                        </p:cTn>
                                        <p:tgtEl>
                                          <p:spTgt spid="59448"/>
                                        </p:tgtEl>
                                        <p:attrNameLst>
                                          <p:attrName>style.visibility</p:attrName>
                                        </p:attrNameLst>
                                      </p:cBhvr>
                                      <p:to>
                                        <p:strVal val="visible"/>
                                      </p:to>
                                    </p:set>
                                    <p:anim calcmode="lin" valueType="num">
                                      <p:cBhvr>
                                        <p:cTn id="48" dur="1000" fill="hold"/>
                                        <p:tgtEl>
                                          <p:spTgt spid="59448"/>
                                        </p:tgtEl>
                                        <p:attrNameLst>
                                          <p:attrName>ppt_w</p:attrName>
                                        </p:attrNameLst>
                                      </p:cBhvr>
                                      <p:tavLst>
                                        <p:tav tm="0" fmla="#ppt_w*sin(2.5*pi*$)">
                                          <p:val>
                                            <p:fltVal val="0"/>
                                          </p:val>
                                        </p:tav>
                                        <p:tav tm="100000">
                                          <p:val>
                                            <p:fltVal val="1"/>
                                          </p:val>
                                        </p:tav>
                                      </p:tavLst>
                                    </p:anim>
                                    <p:anim calcmode="lin" valueType="num">
                                      <p:cBhvr>
                                        <p:cTn id="49" dur="1000" fill="hold"/>
                                        <p:tgtEl>
                                          <p:spTgt spid="59448"/>
                                        </p:tgtEl>
                                        <p:attrNameLst>
                                          <p:attrName>ppt_h</p:attrName>
                                        </p:attrNameLst>
                                      </p:cBhvr>
                                      <p:tavLst>
                                        <p:tav tm="0">
                                          <p:val>
                                            <p:strVal val="#ppt_h"/>
                                          </p:val>
                                        </p:tav>
                                        <p:tav tm="100000">
                                          <p:val>
                                            <p:strVal val="#ppt_h"/>
                                          </p:val>
                                        </p:tav>
                                      </p:tavLst>
                                    </p:anim>
                                  </p:childTnLst>
                                </p:cTn>
                              </p:par>
                            </p:childTnLst>
                          </p:cTn>
                        </p:par>
                      </p:childTnLst>
                    </p:cTn>
                  </p:par>
                  <p:par>
                    <p:cTn id="50" fill="hold">
                      <p:stCondLst>
                        <p:cond delay="indefinite"/>
                      </p:stCondLst>
                      <p:childTnLst>
                        <p:par>
                          <p:cTn id="51" fill="hold">
                            <p:stCondLst>
                              <p:cond delay="0"/>
                            </p:stCondLst>
                            <p:childTnLst>
                              <p:par>
                                <p:cTn id="52" presetID="22" presetClass="entr" presetSubtype="8" fill="hold" nodeType="clickEffect">
                                  <p:stCondLst>
                                    <p:cond delay="0"/>
                                  </p:stCondLst>
                                  <p:childTnLst>
                                    <p:set>
                                      <p:cBhvr>
                                        <p:cTn id="53" dur="1" fill="hold">
                                          <p:stCondLst>
                                            <p:cond delay="0"/>
                                          </p:stCondLst>
                                        </p:cTn>
                                        <p:tgtEl>
                                          <p:spTgt spid="59449"/>
                                        </p:tgtEl>
                                        <p:attrNameLst>
                                          <p:attrName>style.visibility</p:attrName>
                                        </p:attrNameLst>
                                      </p:cBhvr>
                                      <p:to>
                                        <p:strVal val="visible"/>
                                      </p:to>
                                    </p:set>
                                    <p:animEffect transition="in" filter="wipe(left)">
                                      <p:cBhvr>
                                        <p:cTn id="54" dur="2000"/>
                                        <p:tgtEl>
                                          <p:spTgt spid="59449"/>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8" fill="hold" nodeType="clickEffect">
                                  <p:stCondLst>
                                    <p:cond delay="0"/>
                                  </p:stCondLst>
                                  <p:childTnLst>
                                    <p:set>
                                      <p:cBhvr>
                                        <p:cTn id="58" dur="1" fill="hold">
                                          <p:stCondLst>
                                            <p:cond delay="0"/>
                                          </p:stCondLst>
                                        </p:cTn>
                                        <p:tgtEl>
                                          <p:spTgt spid="59450"/>
                                        </p:tgtEl>
                                        <p:attrNameLst>
                                          <p:attrName>style.visibility</p:attrName>
                                        </p:attrNameLst>
                                      </p:cBhvr>
                                      <p:to>
                                        <p:strVal val="visible"/>
                                      </p:to>
                                    </p:set>
                                    <p:animEffect transition="in" filter="wipe(left)">
                                      <p:cBhvr>
                                        <p:cTn id="59" dur="2000"/>
                                        <p:tgtEl>
                                          <p:spTgt spid="594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424" grpId="0" animBg="1" autoUpdateAnimBg="0"/>
      <p:bldP spid="59425" grpId="0"/>
      <p:bldP spid="59448" grpId="0" animBg="1"/>
      <p:bldP spid="59449" grpId="0"/>
      <p:bldP spid="59450"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9" name="Text Box 5"/>
          <p:cNvSpPr txBox="1">
            <a:spLocks noChangeArrowheads="1"/>
          </p:cNvSpPr>
          <p:nvPr/>
        </p:nvSpPr>
        <p:spPr bwMode="auto">
          <a:xfrm>
            <a:off x="1919288" y="732790"/>
            <a:ext cx="3671887" cy="521970"/>
          </a:xfrm>
          <a:prstGeom prst="rect">
            <a:avLst/>
          </a:prstGeom>
          <a:solidFill>
            <a:schemeClr val="hlink"/>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1" lang="zh-CN" altLang="en-US" sz="2800" b="1" i="0" u="none" strike="noStrike" kern="1200" cap="none" spc="0" normalizeH="0" baseline="0" noProof="0">
                <a:ln>
                  <a:noFill/>
                </a:ln>
                <a:solidFill>
                  <a:srgbClr val="FF0000"/>
                </a:solidFill>
                <a:effectLst/>
                <a:uLnTx/>
                <a:uFillTx/>
                <a:latin typeface="Times New Roman" panose="02020503050405090304" pitchFamily="18" charset="0"/>
                <a:ea typeface="宋体" pitchFamily="2" charset="-122"/>
                <a:cs typeface="+mn-cs"/>
              </a:rPr>
              <a:t>回路法的一般步骤：</a:t>
            </a:r>
            <a:endParaRPr kumimoji="1" lang="zh-CN" altLang="en-US" sz="2800" b="1" i="0" u="none" strike="noStrike" kern="1200" cap="none" spc="0" normalizeH="0" baseline="0" noProof="0">
              <a:ln>
                <a:noFill/>
              </a:ln>
              <a:solidFill>
                <a:srgbClr val="FF0000"/>
              </a:solidFill>
              <a:effectLst/>
              <a:uLnTx/>
              <a:uFillTx/>
              <a:latin typeface="Times New Roman" panose="02020503050405090304" pitchFamily="18" charset="0"/>
              <a:ea typeface="宋体" pitchFamily="2" charset="-122"/>
              <a:cs typeface="+mn-cs"/>
            </a:endParaRPr>
          </a:p>
        </p:txBody>
      </p:sp>
      <p:sp>
        <p:nvSpPr>
          <p:cNvPr id="36870" name="Text Box 6"/>
          <p:cNvSpPr txBox="1">
            <a:spLocks noChangeArrowheads="1"/>
          </p:cNvSpPr>
          <p:nvPr/>
        </p:nvSpPr>
        <p:spPr bwMode="auto">
          <a:xfrm>
            <a:off x="1919288" y="1667828"/>
            <a:ext cx="7704137" cy="52197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1" lang="en-US" altLang="zh-CN" sz="2400" b="1" i="0" u="none" strike="noStrike" kern="1200" cap="none" spc="0" normalizeH="0" baseline="0" noProof="0">
                <a:ln>
                  <a:noFill/>
                </a:ln>
                <a:solidFill>
                  <a:srgbClr val="FF0000"/>
                </a:solidFill>
                <a:effectLst/>
                <a:uLnTx/>
                <a:uFillTx/>
                <a:latin typeface="仿宋_GB2312" pitchFamily="49" charset="-122"/>
                <a:ea typeface="仿宋_GB2312" pitchFamily="49" charset="-122"/>
                <a:cs typeface="+mn-cs"/>
              </a:rPr>
              <a:t>(1) </a:t>
            </a:r>
            <a:r>
              <a:rPr kumimoji="1" lang="zh-CN" altLang="en-US" sz="2400" b="1" i="0" u="none" strike="noStrike" kern="1200" cap="none" spc="0" normalizeH="0" baseline="0" noProof="0">
                <a:ln>
                  <a:noFill/>
                </a:ln>
                <a:solidFill>
                  <a:srgbClr val="FF0000"/>
                </a:solidFill>
                <a:effectLst/>
                <a:uLnTx/>
                <a:uFillTx/>
                <a:latin typeface="仿宋_GB2312" pitchFamily="49" charset="-122"/>
                <a:ea typeface="仿宋_GB2312" pitchFamily="49" charset="-122"/>
                <a:cs typeface="+mn-cs"/>
              </a:rPr>
              <a:t>选定</a:t>
            </a:r>
            <a:r>
              <a:rPr kumimoji="1" lang="en-US" altLang="zh-CN" sz="2800" b="1" i="1" u="none" strike="noStrike" kern="1200" cap="none" spc="0" normalizeH="0" baseline="0" noProof="0">
                <a:ln>
                  <a:noFill/>
                </a:ln>
                <a:solidFill>
                  <a:srgbClr val="FF0000"/>
                </a:solidFill>
                <a:effectLst/>
                <a:uLnTx/>
                <a:uFillTx/>
                <a:latin typeface="Times New Roman" panose="02020503050405090304" pitchFamily="18" charset="0"/>
                <a:ea typeface="仿宋_GB2312" pitchFamily="49" charset="-122"/>
                <a:cs typeface="+mn-cs"/>
              </a:rPr>
              <a:t>l=b</a:t>
            </a:r>
            <a:r>
              <a:rPr kumimoji="1" lang="en-US" altLang="zh-CN" sz="2800" b="1" i="0" u="none" strike="noStrike" kern="1200" cap="none" spc="0" normalizeH="0" baseline="0" noProof="0">
                <a:ln>
                  <a:noFill/>
                </a:ln>
                <a:solidFill>
                  <a:srgbClr val="FF0000"/>
                </a:solidFill>
                <a:effectLst/>
                <a:uLnTx/>
                <a:uFillTx/>
                <a:latin typeface="Times New Roman" panose="02020503050405090304" pitchFamily="18" charset="0"/>
                <a:ea typeface="仿宋_GB2312" pitchFamily="49" charset="-122"/>
                <a:cs typeface="+mn-cs"/>
              </a:rPr>
              <a:t>-(</a:t>
            </a:r>
            <a:r>
              <a:rPr kumimoji="1" lang="en-US" altLang="zh-CN" sz="2800" b="1" i="1" u="none" strike="noStrike" kern="1200" cap="none" spc="0" normalizeH="0" baseline="0" noProof="0">
                <a:ln>
                  <a:noFill/>
                </a:ln>
                <a:solidFill>
                  <a:srgbClr val="FF0000"/>
                </a:solidFill>
                <a:effectLst/>
                <a:uLnTx/>
                <a:uFillTx/>
                <a:latin typeface="Times New Roman" panose="02020503050405090304" pitchFamily="18" charset="0"/>
                <a:ea typeface="仿宋_GB2312" pitchFamily="49" charset="-122"/>
                <a:cs typeface="+mn-cs"/>
              </a:rPr>
              <a:t>n</a:t>
            </a:r>
            <a:r>
              <a:rPr kumimoji="1" lang="en-US" altLang="zh-CN" sz="2800" b="1" i="0" u="none" strike="noStrike" kern="1200" cap="none" spc="0" normalizeH="0" baseline="0" noProof="0">
                <a:ln>
                  <a:noFill/>
                </a:ln>
                <a:solidFill>
                  <a:srgbClr val="FF0000"/>
                </a:solidFill>
                <a:effectLst/>
                <a:uLnTx/>
                <a:uFillTx/>
                <a:latin typeface="Times New Roman" panose="02020503050405090304" pitchFamily="18" charset="0"/>
                <a:ea typeface="仿宋_GB2312" pitchFamily="49" charset="-122"/>
                <a:cs typeface="+mn-cs"/>
              </a:rPr>
              <a:t>-1)</a:t>
            </a:r>
            <a:r>
              <a:rPr kumimoji="1" lang="zh-CN" altLang="en-US" sz="2400" b="1" i="0" u="none" strike="noStrike" kern="1200" cap="none" spc="0" normalizeH="0" baseline="0" noProof="0">
                <a:ln>
                  <a:noFill/>
                </a:ln>
                <a:solidFill>
                  <a:srgbClr val="FF0000"/>
                </a:solidFill>
                <a:effectLst/>
                <a:uLnTx/>
                <a:uFillTx/>
                <a:latin typeface="仿宋_GB2312" pitchFamily="49" charset="-122"/>
                <a:ea typeface="仿宋_GB2312" pitchFamily="49" charset="-122"/>
                <a:cs typeface="+mn-cs"/>
              </a:rPr>
              <a:t>个独立回路，并确定其绕行方向；</a:t>
            </a:r>
            <a:endParaRPr kumimoji="1" lang="zh-CN" altLang="en-US" sz="2400" b="1" i="0" u="none" strike="noStrike" kern="1200" cap="none" spc="0" normalizeH="0" baseline="0" noProof="0">
              <a:ln>
                <a:noFill/>
              </a:ln>
              <a:solidFill>
                <a:srgbClr val="FF0000"/>
              </a:solidFill>
              <a:effectLst/>
              <a:uLnTx/>
              <a:uFillTx/>
              <a:latin typeface="仿宋_GB2312" pitchFamily="49" charset="-122"/>
              <a:ea typeface="仿宋_GB2312" pitchFamily="49" charset="-122"/>
              <a:cs typeface="+mn-cs"/>
            </a:endParaRPr>
          </a:p>
        </p:txBody>
      </p:sp>
      <p:sp>
        <p:nvSpPr>
          <p:cNvPr id="36871" name="Text Box 7"/>
          <p:cNvSpPr txBox="1">
            <a:spLocks noChangeArrowheads="1"/>
          </p:cNvSpPr>
          <p:nvPr/>
        </p:nvSpPr>
        <p:spPr bwMode="auto">
          <a:xfrm>
            <a:off x="1847850" y="2459990"/>
            <a:ext cx="8820150" cy="460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just" defTabSz="914400" rtl="0" eaLnBrk="1" fontAlgn="base" latinLnBrk="0" hangingPunct="1">
              <a:lnSpc>
                <a:spcPct val="100000"/>
              </a:lnSpc>
              <a:spcBef>
                <a:spcPct val="0"/>
              </a:spcBef>
              <a:spcAft>
                <a:spcPct val="0"/>
              </a:spcAft>
              <a:buClrTx/>
              <a:buSzTx/>
              <a:buFontTx/>
              <a:buNone/>
              <a:defRPr/>
            </a:pPr>
            <a:r>
              <a:rPr kumimoji="1" lang="en-US" altLang="zh-CN" sz="2400" b="1" i="0" u="none" strike="noStrike" kern="1200" cap="none" spc="0" normalizeH="0" baseline="0" noProof="0">
                <a:ln>
                  <a:noFill/>
                </a:ln>
                <a:solidFill>
                  <a:srgbClr val="FF0000"/>
                </a:solidFill>
                <a:effectLst/>
                <a:uLnTx/>
                <a:uFillTx/>
                <a:latin typeface="仿宋_GB2312" pitchFamily="49" charset="-122"/>
                <a:ea typeface="仿宋_GB2312" pitchFamily="49" charset="-122"/>
                <a:cs typeface="+mn-cs"/>
              </a:rPr>
              <a:t>(2) </a:t>
            </a:r>
            <a:r>
              <a:rPr kumimoji="1" lang="zh-CN" altLang="en-US" sz="2400" b="1" i="0" u="none" strike="noStrike" kern="1200" cap="none" spc="0" normalizeH="0" baseline="0" noProof="0">
                <a:ln>
                  <a:noFill/>
                </a:ln>
                <a:solidFill>
                  <a:srgbClr val="FF0000"/>
                </a:solidFill>
                <a:effectLst/>
                <a:uLnTx/>
                <a:uFillTx/>
                <a:latin typeface="仿宋_GB2312" pitchFamily="49" charset="-122"/>
                <a:ea typeface="仿宋_GB2312" pitchFamily="49" charset="-122"/>
                <a:cs typeface="+mn-cs"/>
              </a:rPr>
              <a:t>对</a:t>
            </a:r>
            <a:r>
              <a:rPr kumimoji="1" lang="en-US" altLang="zh-CN" sz="2400" b="1" i="1" u="none" strike="noStrike" kern="1200" cap="none" spc="0" normalizeH="0" baseline="0" noProof="0">
                <a:ln>
                  <a:noFill/>
                </a:ln>
                <a:solidFill>
                  <a:srgbClr val="FF0000"/>
                </a:solidFill>
                <a:effectLst/>
                <a:uLnTx/>
                <a:uFillTx/>
                <a:latin typeface="Times New Roman" panose="02020503050405090304" pitchFamily="18" charset="0"/>
                <a:ea typeface="仿宋_GB2312" pitchFamily="49" charset="-122"/>
                <a:cs typeface="+mn-cs"/>
              </a:rPr>
              <a:t>l </a:t>
            </a:r>
            <a:r>
              <a:rPr kumimoji="1" lang="zh-CN" altLang="en-US" sz="2400" b="1" i="0" u="none" strike="noStrike" kern="1200" cap="none" spc="0" normalizeH="0" baseline="0" noProof="0">
                <a:ln>
                  <a:noFill/>
                </a:ln>
                <a:solidFill>
                  <a:srgbClr val="FF0000"/>
                </a:solidFill>
                <a:effectLst/>
                <a:uLnTx/>
                <a:uFillTx/>
                <a:latin typeface="仿宋_GB2312" pitchFamily="49" charset="-122"/>
                <a:ea typeface="仿宋_GB2312" pitchFamily="49" charset="-122"/>
                <a:cs typeface="+mn-cs"/>
              </a:rPr>
              <a:t>个独立回路，以回路电流为未知量，列写其</a:t>
            </a:r>
            <a:r>
              <a:rPr kumimoji="1" lang="en-US" altLang="zh-CN" sz="2400" b="1" i="0" u="none" strike="noStrike" kern="1200" cap="none" spc="0" normalizeH="0" baseline="0" noProof="0">
                <a:ln>
                  <a:noFill/>
                </a:ln>
                <a:solidFill>
                  <a:srgbClr val="FF0000"/>
                </a:solidFill>
                <a:effectLst/>
                <a:uLnTx/>
                <a:uFillTx/>
                <a:latin typeface="Times New Roman" panose="02020503050405090304" pitchFamily="18" charset="0"/>
                <a:ea typeface="仿宋_GB2312" pitchFamily="49" charset="-122"/>
                <a:cs typeface="+mn-cs"/>
              </a:rPr>
              <a:t>KVL</a:t>
            </a:r>
            <a:r>
              <a:rPr kumimoji="1" lang="zh-CN" altLang="en-US" sz="2400" b="1" i="0" u="none" strike="noStrike" kern="1200" cap="none" spc="0" normalizeH="0" baseline="0" noProof="0">
                <a:ln>
                  <a:noFill/>
                </a:ln>
                <a:solidFill>
                  <a:srgbClr val="FF0000"/>
                </a:solidFill>
                <a:effectLst/>
                <a:uLnTx/>
                <a:uFillTx/>
                <a:latin typeface="仿宋_GB2312" pitchFamily="49" charset="-122"/>
                <a:ea typeface="仿宋_GB2312" pitchFamily="49" charset="-122"/>
                <a:cs typeface="+mn-cs"/>
              </a:rPr>
              <a:t>方程；</a:t>
            </a:r>
            <a:endParaRPr kumimoji="1" lang="zh-CN" altLang="en-US" sz="2400" b="1" i="0" u="none" strike="noStrike" kern="1200" cap="none" spc="0" normalizeH="0" baseline="0" noProof="0">
              <a:ln>
                <a:noFill/>
              </a:ln>
              <a:solidFill>
                <a:srgbClr val="FF0000"/>
              </a:solidFill>
              <a:effectLst/>
              <a:uLnTx/>
              <a:uFillTx/>
              <a:latin typeface="仿宋_GB2312" pitchFamily="49" charset="-122"/>
              <a:ea typeface="仿宋_GB2312" pitchFamily="49" charset="-122"/>
              <a:cs typeface="+mn-cs"/>
            </a:endParaRPr>
          </a:p>
        </p:txBody>
      </p:sp>
      <p:sp>
        <p:nvSpPr>
          <p:cNvPr id="36872" name="Text Box 8"/>
          <p:cNvSpPr txBox="1">
            <a:spLocks noChangeArrowheads="1"/>
          </p:cNvSpPr>
          <p:nvPr/>
        </p:nvSpPr>
        <p:spPr bwMode="auto">
          <a:xfrm>
            <a:off x="1919288" y="3180715"/>
            <a:ext cx="6192837" cy="460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1" lang="en-US" altLang="zh-CN" sz="2400" b="1" i="0" u="none" strike="noStrike" kern="1200" cap="none" spc="0" normalizeH="0" baseline="0" noProof="0">
                <a:ln>
                  <a:noFill/>
                </a:ln>
                <a:solidFill>
                  <a:srgbClr val="FF0000"/>
                </a:solidFill>
                <a:effectLst/>
                <a:uLnTx/>
                <a:uFillTx/>
                <a:latin typeface="仿宋_GB2312" pitchFamily="49" charset="-122"/>
                <a:ea typeface="仿宋_GB2312" pitchFamily="49" charset="-122"/>
                <a:cs typeface="+mn-cs"/>
              </a:rPr>
              <a:t>(3) </a:t>
            </a:r>
            <a:r>
              <a:rPr kumimoji="1" lang="zh-CN" altLang="en-US" sz="2400" b="1" i="0" u="none" strike="noStrike" kern="1200" cap="none" spc="0" normalizeH="0" baseline="0" noProof="0">
                <a:ln>
                  <a:noFill/>
                </a:ln>
                <a:solidFill>
                  <a:srgbClr val="FF0000"/>
                </a:solidFill>
                <a:effectLst/>
                <a:uLnTx/>
                <a:uFillTx/>
                <a:latin typeface="仿宋_GB2312" pitchFamily="49" charset="-122"/>
                <a:ea typeface="仿宋_GB2312" pitchFamily="49" charset="-122"/>
                <a:cs typeface="+mn-cs"/>
              </a:rPr>
              <a:t>求解上述方程，得到</a:t>
            </a:r>
            <a:r>
              <a:rPr kumimoji="1" lang="en-US" altLang="zh-CN" sz="2400" b="1" i="1" u="none" strike="noStrike" kern="1200" cap="none" spc="0" normalizeH="0" baseline="0" noProof="0">
                <a:ln>
                  <a:noFill/>
                </a:ln>
                <a:solidFill>
                  <a:srgbClr val="FF0000"/>
                </a:solidFill>
                <a:effectLst/>
                <a:uLnTx/>
                <a:uFillTx/>
                <a:latin typeface="Times New Roman" panose="02020503050405090304" pitchFamily="18" charset="0"/>
                <a:ea typeface="仿宋_GB2312" pitchFamily="49" charset="-122"/>
                <a:cs typeface="+mn-cs"/>
              </a:rPr>
              <a:t>l </a:t>
            </a:r>
            <a:r>
              <a:rPr kumimoji="1" lang="zh-CN" altLang="en-US" sz="2400" b="1" i="0" u="none" strike="noStrike" kern="1200" cap="none" spc="0" normalizeH="0" baseline="0" noProof="0">
                <a:ln>
                  <a:noFill/>
                </a:ln>
                <a:solidFill>
                  <a:srgbClr val="FF0000"/>
                </a:solidFill>
                <a:effectLst/>
                <a:uLnTx/>
                <a:uFillTx/>
                <a:latin typeface="仿宋_GB2312" pitchFamily="49" charset="-122"/>
                <a:ea typeface="仿宋_GB2312" pitchFamily="49" charset="-122"/>
                <a:cs typeface="+mn-cs"/>
              </a:rPr>
              <a:t>个回路电流；</a:t>
            </a:r>
            <a:endParaRPr kumimoji="1" lang="zh-CN" altLang="en-US" sz="2400" b="1" i="0" u="none" strike="noStrike" kern="1200" cap="none" spc="0" normalizeH="0" baseline="0" noProof="0">
              <a:ln>
                <a:noFill/>
              </a:ln>
              <a:solidFill>
                <a:srgbClr val="FF0000"/>
              </a:solidFill>
              <a:effectLst/>
              <a:uLnTx/>
              <a:uFillTx/>
              <a:latin typeface="仿宋_GB2312" pitchFamily="49" charset="-122"/>
              <a:ea typeface="仿宋_GB2312" pitchFamily="49" charset="-122"/>
              <a:cs typeface="+mn-cs"/>
            </a:endParaRPr>
          </a:p>
        </p:txBody>
      </p:sp>
      <p:sp>
        <p:nvSpPr>
          <p:cNvPr id="36873" name="Text Box 9"/>
          <p:cNvSpPr txBox="1">
            <a:spLocks noChangeArrowheads="1"/>
          </p:cNvSpPr>
          <p:nvPr/>
        </p:nvSpPr>
        <p:spPr bwMode="auto">
          <a:xfrm>
            <a:off x="1847850" y="4476115"/>
            <a:ext cx="3455988" cy="460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1" lang="en-US" altLang="zh-CN" sz="2400" b="1" i="0" u="none" strike="noStrike" kern="1200" cap="none" spc="0" normalizeH="0" baseline="0" noProof="0">
                <a:ln>
                  <a:noFill/>
                </a:ln>
                <a:solidFill>
                  <a:srgbClr val="FF0000"/>
                </a:solidFill>
                <a:effectLst/>
                <a:uLnTx/>
                <a:uFillTx/>
                <a:latin typeface="仿宋_GB2312" pitchFamily="49" charset="-122"/>
                <a:ea typeface="仿宋_GB2312" pitchFamily="49" charset="-122"/>
                <a:cs typeface="+mn-cs"/>
              </a:rPr>
              <a:t>(5) </a:t>
            </a:r>
            <a:r>
              <a:rPr kumimoji="1" lang="zh-CN" altLang="en-US" sz="2400" b="1" i="0" u="none" strike="noStrike" kern="1200" cap="none" spc="0" normalizeH="0" baseline="0" noProof="0">
                <a:ln>
                  <a:noFill/>
                </a:ln>
                <a:solidFill>
                  <a:srgbClr val="FF0000"/>
                </a:solidFill>
                <a:effectLst/>
                <a:uLnTx/>
                <a:uFillTx/>
                <a:latin typeface="仿宋_GB2312" pitchFamily="49" charset="-122"/>
                <a:ea typeface="仿宋_GB2312" pitchFamily="49" charset="-122"/>
                <a:cs typeface="+mn-cs"/>
              </a:rPr>
              <a:t>其它分析。</a:t>
            </a:r>
            <a:endParaRPr kumimoji="1" lang="zh-CN" altLang="en-US" sz="2400" b="1" i="0" u="none" strike="noStrike" kern="1200" cap="none" spc="0" normalizeH="0" baseline="0" noProof="0">
              <a:ln>
                <a:noFill/>
              </a:ln>
              <a:solidFill>
                <a:srgbClr val="FF0000"/>
              </a:solidFill>
              <a:effectLst/>
              <a:uLnTx/>
              <a:uFillTx/>
              <a:latin typeface="仿宋_GB2312" pitchFamily="49" charset="-122"/>
              <a:ea typeface="仿宋_GB2312" pitchFamily="49" charset="-122"/>
              <a:cs typeface="+mn-cs"/>
            </a:endParaRPr>
          </a:p>
        </p:txBody>
      </p:sp>
      <p:sp>
        <p:nvSpPr>
          <p:cNvPr id="36874" name="Text Box 10"/>
          <p:cNvSpPr txBox="1">
            <a:spLocks noChangeArrowheads="1"/>
          </p:cNvSpPr>
          <p:nvPr/>
        </p:nvSpPr>
        <p:spPr bwMode="auto">
          <a:xfrm>
            <a:off x="1847850" y="3828415"/>
            <a:ext cx="5429250" cy="460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1" lang="en-US" altLang="zh-CN" sz="2400" b="1" i="0" u="none" strike="noStrike" kern="1200" cap="none" spc="0" normalizeH="0" baseline="0" noProof="0">
                <a:ln>
                  <a:noFill/>
                </a:ln>
                <a:solidFill>
                  <a:srgbClr val="FF0000"/>
                </a:solidFill>
                <a:effectLst/>
                <a:uLnTx/>
                <a:uFillTx/>
                <a:latin typeface="仿宋_GB2312" pitchFamily="49" charset="-122"/>
                <a:ea typeface="仿宋_GB2312" pitchFamily="49" charset="-122"/>
                <a:cs typeface="+mn-cs"/>
              </a:rPr>
              <a:t>(4) </a:t>
            </a:r>
            <a:r>
              <a:rPr kumimoji="1" lang="zh-CN" altLang="en-US" sz="2400" b="1" i="0" u="none" strike="noStrike" kern="1200" cap="none" spc="0" normalizeH="0" baseline="0" noProof="0">
                <a:ln>
                  <a:noFill/>
                </a:ln>
                <a:solidFill>
                  <a:srgbClr val="FF0000"/>
                </a:solidFill>
                <a:effectLst/>
                <a:uLnTx/>
                <a:uFillTx/>
                <a:latin typeface="仿宋_GB2312" pitchFamily="49" charset="-122"/>
                <a:ea typeface="仿宋_GB2312" pitchFamily="49" charset="-122"/>
                <a:cs typeface="+mn-cs"/>
              </a:rPr>
              <a:t>求各支路电流</a:t>
            </a:r>
            <a:r>
              <a:rPr kumimoji="1" lang="en-US" altLang="zh-CN" sz="2400" b="1" i="0" u="none" strike="noStrike" kern="1200" cap="none" spc="0" normalizeH="0" baseline="0" noProof="0">
                <a:ln>
                  <a:noFill/>
                </a:ln>
                <a:solidFill>
                  <a:srgbClr val="FF0000"/>
                </a:solidFill>
                <a:effectLst/>
                <a:uLnTx/>
                <a:uFillTx/>
                <a:latin typeface="仿宋_GB2312" pitchFamily="49" charset="-122"/>
                <a:ea typeface="仿宋_GB2312" pitchFamily="49" charset="-122"/>
                <a:cs typeface="+mn-cs"/>
              </a:rPr>
              <a:t>(</a:t>
            </a:r>
            <a:r>
              <a:rPr kumimoji="1" lang="zh-CN" altLang="en-US" sz="2400" b="1" i="0" u="none" strike="noStrike" kern="1200" cap="none" spc="0" normalizeH="0" baseline="0" noProof="0">
                <a:ln>
                  <a:noFill/>
                </a:ln>
                <a:solidFill>
                  <a:srgbClr val="FF0000"/>
                </a:solidFill>
                <a:effectLst/>
                <a:uLnTx/>
                <a:uFillTx/>
                <a:latin typeface="仿宋_GB2312" pitchFamily="49" charset="-122"/>
                <a:ea typeface="仿宋_GB2312" pitchFamily="49" charset="-122"/>
                <a:cs typeface="+mn-cs"/>
              </a:rPr>
              <a:t>用回路电流表示</a:t>
            </a:r>
            <a:r>
              <a:rPr kumimoji="1" lang="en-US" altLang="zh-CN" sz="2400" b="1" i="0" u="none" strike="noStrike" kern="1200" cap="none" spc="0" normalizeH="0" baseline="0" noProof="0">
                <a:ln>
                  <a:noFill/>
                </a:ln>
                <a:solidFill>
                  <a:srgbClr val="FF0000"/>
                </a:solidFill>
                <a:effectLst/>
                <a:uLnTx/>
                <a:uFillTx/>
                <a:latin typeface="仿宋_GB2312" pitchFamily="49" charset="-122"/>
                <a:ea typeface="仿宋_GB2312" pitchFamily="49" charset="-122"/>
                <a:cs typeface="+mn-cs"/>
              </a:rPr>
              <a:t>)</a:t>
            </a:r>
            <a:r>
              <a:rPr kumimoji="1" lang="zh-CN" altLang="en-US" sz="2400" b="1" i="0" u="none" strike="noStrike" kern="1200" cap="none" spc="0" normalizeH="0" baseline="0" noProof="0">
                <a:ln>
                  <a:noFill/>
                </a:ln>
                <a:solidFill>
                  <a:srgbClr val="FF0000"/>
                </a:solidFill>
                <a:effectLst/>
                <a:uLnTx/>
                <a:uFillTx/>
                <a:latin typeface="仿宋_GB2312" pitchFamily="49" charset="-122"/>
                <a:ea typeface="仿宋_GB2312" pitchFamily="49" charset="-122"/>
                <a:cs typeface="+mn-cs"/>
              </a:rPr>
              <a:t>；</a:t>
            </a:r>
            <a:endParaRPr kumimoji="1" lang="zh-CN" altLang="en-US" sz="2400" b="1" i="0" u="none" strike="noStrike" kern="1200" cap="none" spc="0" normalizeH="0" baseline="0" noProof="0">
              <a:ln>
                <a:noFill/>
              </a:ln>
              <a:solidFill>
                <a:srgbClr val="FF0000"/>
              </a:solidFill>
              <a:effectLst/>
              <a:uLnTx/>
              <a:uFillTx/>
              <a:latin typeface="仿宋_GB2312" pitchFamily="49" charset="-122"/>
              <a:ea typeface="仿宋_GB2312" pitchFamily="49" charset="-122"/>
              <a:cs typeface="+mn-cs"/>
            </a:endParaRPr>
          </a:p>
        </p:txBody>
      </p:sp>
      <p:sp>
        <p:nvSpPr>
          <p:cNvPr id="3" name="灯片编号占位符 2"/>
          <p:cNvSpPr>
            <a:spLocks noGrp="1"/>
          </p:cNvSpPr>
          <p:nvPr>
            <p:ph type="sldNum" sz="quarter" idx="12"/>
            <p:custDataLst>
              <p:tags r:id="rId1"/>
            </p:custDataLst>
          </p:nvPr>
        </p:nvSpPr>
        <p:spPr/>
        <p:txBody>
          <a:bodyPr/>
          <a:lstStyle/>
          <a:p>
            <a:fld id="{6D22F896-40B5-4ADD-8801-0D06FADFA095}" type="slidenum">
              <a:rPr lang="en-US" dirty="0"/>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9" fill="hold" nodeType="clickEffect">
                                  <p:stCondLst>
                                    <p:cond delay="0"/>
                                  </p:stCondLst>
                                  <p:childTnLst>
                                    <p:set>
                                      <p:cBhvr>
                                        <p:cTn id="6" dur="1" fill="hold">
                                          <p:stCondLst>
                                            <p:cond delay="0"/>
                                          </p:stCondLst>
                                        </p:cTn>
                                        <p:tgtEl>
                                          <p:spTgt spid="36869"/>
                                        </p:tgtEl>
                                        <p:attrNameLst>
                                          <p:attrName>style.visibility</p:attrName>
                                        </p:attrNameLst>
                                      </p:cBhvr>
                                      <p:to>
                                        <p:strVal val="visible"/>
                                      </p:to>
                                    </p:set>
                                    <p:anim calcmode="lin" valueType="num">
                                      <p:cBhvr additive="base">
                                        <p:cTn id="7" dur="500" fill="hold"/>
                                        <p:tgtEl>
                                          <p:spTgt spid="36869"/>
                                        </p:tgtEl>
                                        <p:attrNameLst>
                                          <p:attrName>ppt_x</p:attrName>
                                        </p:attrNameLst>
                                      </p:cBhvr>
                                      <p:tavLst>
                                        <p:tav tm="0">
                                          <p:val>
                                            <p:strVal val="0-#ppt_w/2"/>
                                          </p:val>
                                        </p:tav>
                                        <p:tav tm="100000">
                                          <p:val>
                                            <p:strVal val="#ppt_x"/>
                                          </p:val>
                                        </p:tav>
                                      </p:tavLst>
                                    </p:anim>
                                    <p:anim calcmode="lin" valueType="num">
                                      <p:cBhvr additive="base">
                                        <p:cTn id="8" dur="500" fill="hold"/>
                                        <p:tgtEl>
                                          <p:spTgt spid="36869"/>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nodeType="clickEffect">
                                  <p:stCondLst>
                                    <p:cond delay="0"/>
                                  </p:stCondLst>
                                  <p:childTnLst>
                                    <p:set>
                                      <p:cBhvr>
                                        <p:cTn id="12" dur="1" fill="hold">
                                          <p:stCondLst>
                                            <p:cond delay="0"/>
                                          </p:stCondLst>
                                        </p:cTn>
                                        <p:tgtEl>
                                          <p:spTgt spid="36870"/>
                                        </p:tgtEl>
                                        <p:attrNameLst>
                                          <p:attrName>style.visibility</p:attrName>
                                        </p:attrNameLst>
                                      </p:cBhvr>
                                      <p:to>
                                        <p:strVal val="visible"/>
                                      </p:to>
                                    </p:set>
                                    <p:animEffect transition="in" filter="wipe(left)">
                                      <p:cBhvr>
                                        <p:cTn id="13" dur="1000"/>
                                        <p:tgtEl>
                                          <p:spTgt spid="36870"/>
                                        </p:tgtEl>
                                      </p:cBhvr>
                                    </p:animEffect>
                                  </p:childTnLst>
                                </p:cTn>
                              </p:par>
                            </p:childTnLst>
                          </p:cTn>
                        </p:par>
                      </p:childTnLst>
                    </p:cTn>
                  </p:par>
                  <p:par>
                    <p:cTn id="14" fill="hold">
                      <p:stCondLst>
                        <p:cond delay="indefinite"/>
                      </p:stCondLst>
                      <p:childTnLst>
                        <p:par>
                          <p:cTn id="15" fill="hold">
                            <p:stCondLst>
                              <p:cond delay="0"/>
                            </p:stCondLst>
                            <p:childTnLst>
                              <p:par>
                                <p:cTn id="16" presetID="4" presetClass="entr" presetSubtype="16" fill="hold" nodeType="clickEffect">
                                  <p:stCondLst>
                                    <p:cond delay="0"/>
                                  </p:stCondLst>
                                  <p:iterate type="lt">
                                    <p:tmPct val="100000"/>
                                  </p:iterate>
                                  <p:childTnLst>
                                    <p:set>
                                      <p:cBhvr>
                                        <p:cTn id="17" dur="1" fill="hold">
                                          <p:stCondLst>
                                            <p:cond delay="0"/>
                                          </p:stCondLst>
                                        </p:cTn>
                                        <p:tgtEl>
                                          <p:spTgt spid="36871"/>
                                        </p:tgtEl>
                                        <p:attrNameLst>
                                          <p:attrName>style.visibility</p:attrName>
                                        </p:attrNameLst>
                                      </p:cBhvr>
                                      <p:to>
                                        <p:strVal val="visible"/>
                                      </p:to>
                                    </p:set>
                                    <p:animEffect transition="in" filter="box(in)">
                                      <p:cBhvr>
                                        <p:cTn id="18" dur="100"/>
                                        <p:tgtEl>
                                          <p:spTgt spid="36871"/>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36872"/>
                                        </p:tgtEl>
                                        <p:attrNameLst>
                                          <p:attrName>style.visibility</p:attrName>
                                        </p:attrNameLst>
                                      </p:cBhvr>
                                      <p:to>
                                        <p:strVal val="visible"/>
                                      </p:to>
                                    </p:set>
                                    <p:animEffect transition="in" filter="wipe(left)">
                                      <p:cBhvr>
                                        <p:cTn id="23" dur="1000"/>
                                        <p:tgtEl>
                                          <p:spTgt spid="36872"/>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36874"/>
                                        </p:tgtEl>
                                        <p:attrNameLst>
                                          <p:attrName>style.visibility</p:attrName>
                                        </p:attrNameLst>
                                      </p:cBhvr>
                                      <p:to>
                                        <p:strVal val="visible"/>
                                      </p:to>
                                    </p:set>
                                    <p:animEffect transition="in" filter="wipe(left)">
                                      <p:cBhvr>
                                        <p:cTn id="28" dur="1000"/>
                                        <p:tgtEl>
                                          <p:spTgt spid="36874"/>
                                        </p:tgtEl>
                                      </p:cBhvr>
                                    </p:animEffect>
                                  </p:childTnLst>
                                </p:cTn>
                              </p:par>
                            </p:childTnLst>
                          </p:cTn>
                        </p:par>
                      </p:childTnLst>
                    </p:cTn>
                  </p:par>
                  <p:par>
                    <p:cTn id="29" fill="hold">
                      <p:stCondLst>
                        <p:cond delay="indefinite"/>
                      </p:stCondLst>
                      <p:childTnLst>
                        <p:par>
                          <p:cTn id="30" fill="hold">
                            <p:stCondLst>
                              <p:cond delay="0"/>
                            </p:stCondLst>
                            <p:childTnLst>
                              <p:par>
                                <p:cTn id="31" presetID="4" presetClass="entr" presetSubtype="16" fill="hold" nodeType="clickEffect">
                                  <p:stCondLst>
                                    <p:cond delay="0"/>
                                  </p:stCondLst>
                                  <p:iterate type="wd">
                                    <p:tmPct val="100000"/>
                                  </p:iterate>
                                  <p:childTnLst>
                                    <p:set>
                                      <p:cBhvr>
                                        <p:cTn id="32" dur="1" fill="hold">
                                          <p:stCondLst>
                                            <p:cond delay="0"/>
                                          </p:stCondLst>
                                        </p:cTn>
                                        <p:tgtEl>
                                          <p:spTgt spid="36873"/>
                                        </p:tgtEl>
                                        <p:attrNameLst>
                                          <p:attrName>style.visibility</p:attrName>
                                        </p:attrNameLst>
                                      </p:cBhvr>
                                      <p:to>
                                        <p:strVal val="visible"/>
                                      </p:to>
                                    </p:set>
                                    <p:animEffect transition="in" filter="box(in)">
                                      <p:cBhvr>
                                        <p:cTn id="33" dur="100"/>
                                        <p:tgtEl>
                                          <p:spTgt spid="368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9" grpId="0" animBg="1" autoUpdateAnimBg="0"/>
      <p:bldP spid="36870" grpId="0" autoUpdateAnimBg="0"/>
      <p:bldP spid="36871" grpId="0" autoUpdateAnimBg="0"/>
      <p:bldP spid="36872" grpId="0" autoUpdateAnimBg="0"/>
      <p:bldP spid="36873" grpId="0" autoUpdateAnimBg="0"/>
      <p:bldP spid="36874" grpId="0" autoUpdateAnimBg="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4" name="Text Box 4"/>
          <p:cNvSpPr txBox="1">
            <a:spLocks noChangeArrowheads="1"/>
          </p:cNvSpPr>
          <p:nvPr/>
        </p:nvSpPr>
        <p:spPr bwMode="auto">
          <a:xfrm>
            <a:off x="1919288" y="681355"/>
            <a:ext cx="4392612" cy="521970"/>
          </a:xfrm>
          <a:prstGeom prst="rect">
            <a:avLst/>
          </a:prstGeom>
          <a:solidFill>
            <a:srgbClr val="FF0000"/>
          </a:solidFill>
          <a:ln>
            <a:noFill/>
          </a:ln>
          <a:extLst>
            <a:ext uri="{91240B29-F687-4F45-9708-019B960494DF}">
              <a14:hiddenLine xmlns:a14="http://schemas.microsoft.com/office/drawing/2010/main" w="9525">
                <a:solidFill>
                  <a:schemeClr val="tx1"/>
                </a:solidFill>
                <a:miter lim="800000"/>
                <a:headEnd/>
                <a:tailEnd/>
              </a14:hiddenLine>
            </a:ext>
          </a:extLst>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1" lang="en-US" altLang="zh-CN" sz="2800" b="1" i="0" u="none" strike="noStrike" kern="1200" cap="none" spc="0" normalizeH="0" baseline="0" noProof="0">
                <a:ln>
                  <a:noFill/>
                </a:ln>
                <a:solidFill>
                  <a:srgbClr val="000000"/>
                </a:solidFill>
                <a:effectLst/>
                <a:uLnTx/>
                <a:uFillTx/>
                <a:latin typeface="仿宋_GB2312" pitchFamily="49" charset="-122"/>
                <a:ea typeface="仿宋_GB2312" pitchFamily="49" charset="-122"/>
                <a:cs typeface="+mn-cs"/>
              </a:rPr>
              <a:t>3.</a:t>
            </a:r>
            <a:r>
              <a:rPr kumimoji="1" lang="zh-CN" altLang="en-US" sz="2800" b="1" i="0" u="none" strike="noStrike" kern="1200" cap="none" spc="0" normalizeH="0" baseline="0" noProof="0">
                <a:ln>
                  <a:noFill/>
                </a:ln>
                <a:solidFill>
                  <a:srgbClr val="000000"/>
                </a:solidFill>
                <a:effectLst/>
                <a:uLnTx/>
                <a:uFillTx/>
                <a:latin typeface="仿宋_GB2312" pitchFamily="49" charset="-122"/>
                <a:ea typeface="仿宋_GB2312" pitchFamily="49" charset="-122"/>
                <a:cs typeface="+mn-cs"/>
              </a:rPr>
              <a:t>理想电流源支路的处理</a:t>
            </a:r>
            <a:endParaRPr kumimoji="1" lang="zh-CN" altLang="en-US" sz="2800" b="1" i="0" u="none" strike="noStrike" kern="1200" cap="none" spc="0" normalizeH="0" baseline="0" noProof="0">
              <a:ln>
                <a:noFill/>
              </a:ln>
              <a:solidFill>
                <a:srgbClr val="000000"/>
              </a:solidFill>
              <a:effectLst/>
              <a:uLnTx/>
              <a:uFillTx/>
              <a:latin typeface="仿宋_GB2312" pitchFamily="49" charset="-122"/>
              <a:ea typeface="仿宋_GB2312" pitchFamily="49" charset="-122"/>
              <a:cs typeface="+mn-cs"/>
            </a:endParaRPr>
          </a:p>
        </p:txBody>
      </p:sp>
      <p:sp>
        <p:nvSpPr>
          <p:cNvPr id="35879" name="Text Box 39"/>
          <p:cNvSpPr txBox="1">
            <a:spLocks noChangeArrowheads="1"/>
          </p:cNvSpPr>
          <p:nvPr/>
        </p:nvSpPr>
        <p:spPr bwMode="auto">
          <a:xfrm>
            <a:off x="1847850" y="1473518"/>
            <a:ext cx="8820150"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Char char="l"/>
              <a:defRPr/>
            </a:pPr>
            <a:r>
              <a:rPr kumimoji="1" lang="en-US" altLang="zh-CN" sz="2400" b="1" i="0" u="none" strike="noStrike" kern="1200" cap="none" spc="0" normalizeH="0" baseline="0" noProof="0">
                <a:ln>
                  <a:noFill/>
                </a:ln>
                <a:solidFill>
                  <a:srgbClr val="FF0000"/>
                </a:solidFill>
                <a:effectLst/>
                <a:uLnTx/>
                <a:uFillTx/>
                <a:latin typeface="仿宋_GB2312" pitchFamily="49" charset="-122"/>
                <a:ea typeface="仿宋_GB2312" pitchFamily="49" charset="-122"/>
                <a:cs typeface="+mn-cs"/>
              </a:rPr>
              <a:t> </a:t>
            </a:r>
            <a:r>
              <a:rPr kumimoji="1" lang="zh-CN" altLang="en-US" sz="2400" b="1" i="0" u="none" strike="noStrike" kern="1200" cap="none" spc="0" normalizeH="0" baseline="0" noProof="0">
                <a:ln>
                  <a:noFill/>
                </a:ln>
                <a:solidFill>
                  <a:srgbClr val="FF0000"/>
                </a:solidFill>
                <a:effectLst/>
                <a:uLnTx/>
                <a:uFillTx/>
                <a:latin typeface="仿宋_GB2312" pitchFamily="49" charset="-122"/>
                <a:ea typeface="仿宋_GB2312" pitchFamily="49" charset="-122"/>
                <a:cs typeface="+mn-cs"/>
              </a:rPr>
              <a:t>引入电流源电压，增加回路电流和电流源电流的关系方程。</a:t>
            </a:r>
            <a:endParaRPr kumimoji="1" lang="zh-CN" altLang="en-US" sz="2400" b="1" i="0" u="none" strike="noStrike" kern="1200" cap="none" spc="0" normalizeH="0" baseline="0" noProof="0">
              <a:ln>
                <a:noFill/>
              </a:ln>
              <a:solidFill>
                <a:srgbClr val="FF0000"/>
              </a:solidFill>
              <a:effectLst/>
              <a:uLnTx/>
              <a:uFillTx/>
              <a:latin typeface="仿宋_GB2312" pitchFamily="49" charset="-122"/>
              <a:ea typeface="仿宋_GB2312" pitchFamily="49" charset="-122"/>
              <a:cs typeface="+mn-cs"/>
            </a:endParaRPr>
          </a:p>
        </p:txBody>
      </p:sp>
      <p:sp>
        <p:nvSpPr>
          <p:cNvPr id="35910" name="Text Box 70"/>
          <p:cNvSpPr txBox="1">
            <a:spLocks noChangeArrowheads="1"/>
          </p:cNvSpPr>
          <p:nvPr/>
        </p:nvSpPr>
        <p:spPr bwMode="auto">
          <a:xfrm>
            <a:off x="1847850" y="2121218"/>
            <a:ext cx="576263" cy="521970"/>
          </a:xfrm>
          <a:prstGeom prst="rect">
            <a:avLst/>
          </a:prstGeom>
          <a:solidFill>
            <a:srgbClr val="9933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defRPr/>
            </a:pPr>
            <a:r>
              <a:rPr kumimoji="0" lang="zh-CN" altLang="en-US" sz="2800" b="1" i="0" u="none" strike="noStrike" kern="1200" cap="none" spc="0" normalizeH="0" baseline="0" noProof="0">
                <a:ln>
                  <a:noFill/>
                </a:ln>
                <a:solidFill>
                  <a:srgbClr val="000000"/>
                </a:solidFill>
                <a:effectLst/>
                <a:uLnTx/>
                <a:uFillTx/>
                <a:latin typeface="Arial" panose="020B0604020202090204" pitchFamily="34" charset="0"/>
                <a:ea typeface="宋体" pitchFamily="2" charset="-122"/>
                <a:cs typeface="+mn-cs"/>
              </a:rPr>
              <a:t>例</a:t>
            </a:r>
            <a:endParaRPr kumimoji="0" lang="zh-CN" altLang="en-US" sz="2800" b="1" i="0" u="none" strike="noStrike" kern="1200" cap="none" spc="0" normalizeH="0" baseline="0" noProof="0">
              <a:ln>
                <a:noFill/>
              </a:ln>
              <a:solidFill>
                <a:srgbClr val="000000"/>
              </a:solidFill>
              <a:effectLst/>
              <a:uLnTx/>
              <a:uFillTx/>
              <a:latin typeface="Arial" panose="020B0604020202090204" pitchFamily="34" charset="0"/>
              <a:ea typeface="宋体" pitchFamily="2" charset="-122"/>
              <a:cs typeface="+mn-cs"/>
            </a:endParaRPr>
          </a:p>
        </p:txBody>
      </p:sp>
      <p:grpSp>
        <p:nvGrpSpPr>
          <p:cNvPr id="35917" name="Group 77"/>
          <p:cNvGrpSpPr/>
          <p:nvPr/>
        </p:nvGrpSpPr>
        <p:grpSpPr bwMode="auto">
          <a:xfrm>
            <a:off x="1919288" y="4137343"/>
            <a:ext cx="3743325" cy="2592387"/>
            <a:chOff x="204" y="1389"/>
            <a:chExt cx="2358" cy="1633"/>
          </a:xfrm>
        </p:grpSpPr>
        <p:sp>
          <p:nvSpPr>
            <p:cNvPr id="35884" name="Oval 44"/>
            <p:cNvSpPr>
              <a:spLocks noChangeArrowheads="1"/>
            </p:cNvSpPr>
            <p:nvPr/>
          </p:nvSpPr>
          <p:spPr bwMode="auto">
            <a:xfrm>
              <a:off x="521" y="2368"/>
              <a:ext cx="350" cy="382"/>
            </a:xfrm>
            <a:prstGeom prst="ellipse">
              <a:avLst/>
            </a:prstGeom>
            <a:solidFill>
              <a:srgbClr val="00CCFF"/>
            </a:solidFill>
            <a:ln w="38100">
              <a:solidFill>
                <a:srgbClr val="FF99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CC00"/>
                </a:solidFill>
                <a:effectLst/>
                <a:uLnTx/>
                <a:uFillTx/>
                <a:latin typeface="Arial Black" panose="020B0A04020102020204" pitchFamily="34" charset="0"/>
                <a:ea typeface="宋体" pitchFamily="2" charset="-122"/>
                <a:cs typeface="+mn-cs"/>
              </a:endParaRPr>
            </a:p>
          </p:txBody>
        </p:sp>
        <p:sp>
          <p:nvSpPr>
            <p:cNvPr id="35885" name="Line 45"/>
            <p:cNvSpPr>
              <a:spLocks noChangeShapeType="1"/>
            </p:cNvSpPr>
            <p:nvPr/>
          </p:nvSpPr>
          <p:spPr bwMode="auto">
            <a:xfrm>
              <a:off x="722" y="1389"/>
              <a:ext cx="0" cy="1633"/>
            </a:xfrm>
            <a:prstGeom prst="line">
              <a:avLst/>
            </a:prstGeom>
            <a:noFill/>
            <a:ln w="28575">
              <a:solidFill>
                <a:srgbClr val="FFCC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CC00"/>
                </a:solidFill>
                <a:effectLst/>
                <a:uLnTx/>
                <a:uFillTx/>
                <a:latin typeface="Arial Black" panose="020B0A04020102020204" pitchFamily="34" charset="0"/>
                <a:ea typeface="宋体" pitchFamily="2" charset="-122"/>
                <a:cs typeface="+mn-cs"/>
              </a:endParaRPr>
            </a:p>
          </p:txBody>
        </p:sp>
        <p:sp>
          <p:nvSpPr>
            <p:cNvPr id="35886" name="Line 46"/>
            <p:cNvSpPr>
              <a:spLocks noChangeShapeType="1"/>
            </p:cNvSpPr>
            <p:nvPr/>
          </p:nvSpPr>
          <p:spPr bwMode="auto">
            <a:xfrm>
              <a:off x="722" y="1389"/>
              <a:ext cx="1150" cy="0"/>
            </a:xfrm>
            <a:prstGeom prst="line">
              <a:avLst/>
            </a:prstGeom>
            <a:noFill/>
            <a:ln w="28575">
              <a:solidFill>
                <a:srgbClr val="FFCC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CC00"/>
                </a:solidFill>
                <a:effectLst/>
                <a:uLnTx/>
                <a:uFillTx/>
                <a:latin typeface="Arial Black" panose="020B0A04020102020204" pitchFamily="34" charset="0"/>
                <a:ea typeface="宋体" pitchFamily="2" charset="-122"/>
                <a:cs typeface="+mn-cs"/>
              </a:endParaRPr>
            </a:p>
          </p:txBody>
        </p:sp>
        <p:sp>
          <p:nvSpPr>
            <p:cNvPr id="35887" name="Line 47"/>
            <p:cNvSpPr>
              <a:spLocks noChangeShapeType="1"/>
            </p:cNvSpPr>
            <p:nvPr/>
          </p:nvSpPr>
          <p:spPr bwMode="auto">
            <a:xfrm>
              <a:off x="1272" y="2259"/>
              <a:ext cx="1200" cy="0"/>
            </a:xfrm>
            <a:prstGeom prst="line">
              <a:avLst/>
            </a:prstGeom>
            <a:noFill/>
            <a:ln w="9525">
              <a:solidFill>
                <a:srgbClr val="FFCC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CC00"/>
                </a:solidFill>
                <a:effectLst/>
                <a:uLnTx/>
                <a:uFillTx/>
                <a:latin typeface="Arial Black" panose="020B0A04020102020204" pitchFamily="34" charset="0"/>
                <a:ea typeface="宋体" pitchFamily="2" charset="-122"/>
                <a:cs typeface="+mn-cs"/>
              </a:endParaRPr>
            </a:p>
          </p:txBody>
        </p:sp>
        <p:sp>
          <p:nvSpPr>
            <p:cNvPr id="35888" name="Line 48"/>
            <p:cNvSpPr>
              <a:spLocks noChangeShapeType="1"/>
            </p:cNvSpPr>
            <p:nvPr/>
          </p:nvSpPr>
          <p:spPr bwMode="auto">
            <a:xfrm flipH="1">
              <a:off x="1272" y="1389"/>
              <a:ext cx="600" cy="870"/>
            </a:xfrm>
            <a:prstGeom prst="line">
              <a:avLst/>
            </a:prstGeom>
            <a:noFill/>
            <a:ln w="28575">
              <a:solidFill>
                <a:srgbClr val="FFCC00"/>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CC00"/>
                </a:solidFill>
                <a:effectLst/>
                <a:uLnTx/>
                <a:uFillTx/>
                <a:latin typeface="Arial Black" panose="020B0A04020102020204" pitchFamily="34" charset="0"/>
                <a:ea typeface="宋体" pitchFamily="2" charset="-122"/>
                <a:cs typeface="+mn-cs"/>
              </a:endParaRPr>
            </a:p>
          </p:txBody>
        </p:sp>
        <p:sp>
          <p:nvSpPr>
            <p:cNvPr id="35889" name="Line 49"/>
            <p:cNvSpPr>
              <a:spLocks noChangeShapeType="1"/>
            </p:cNvSpPr>
            <p:nvPr/>
          </p:nvSpPr>
          <p:spPr bwMode="auto">
            <a:xfrm>
              <a:off x="1872" y="1389"/>
              <a:ext cx="600" cy="870"/>
            </a:xfrm>
            <a:prstGeom prst="line">
              <a:avLst/>
            </a:prstGeom>
            <a:noFill/>
            <a:ln w="28575">
              <a:solidFill>
                <a:srgbClr val="FFCC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CC00"/>
                </a:solidFill>
                <a:effectLst/>
                <a:uLnTx/>
                <a:uFillTx/>
                <a:latin typeface="Arial Black" panose="020B0A04020102020204" pitchFamily="34" charset="0"/>
                <a:ea typeface="宋体" pitchFamily="2" charset="-122"/>
                <a:cs typeface="+mn-cs"/>
              </a:endParaRPr>
            </a:p>
          </p:txBody>
        </p:sp>
        <p:sp>
          <p:nvSpPr>
            <p:cNvPr id="35890" name="Line 50"/>
            <p:cNvSpPr>
              <a:spLocks noChangeShapeType="1"/>
            </p:cNvSpPr>
            <p:nvPr/>
          </p:nvSpPr>
          <p:spPr bwMode="auto">
            <a:xfrm>
              <a:off x="1272" y="2259"/>
              <a:ext cx="550" cy="763"/>
            </a:xfrm>
            <a:prstGeom prst="line">
              <a:avLst/>
            </a:prstGeom>
            <a:noFill/>
            <a:ln w="28575">
              <a:solidFill>
                <a:srgbClr val="FFCC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CC00"/>
                </a:solidFill>
                <a:effectLst/>
                <a:uLnTx/>
                <a:uFillTx/>
                <a:latin typeface="Arial Black" panose="020B0A04020102020204" pitchFamily="34" charset="0"/>
                <a:ea typeface="宋体" pitchFamily="2" charset="-122"/>
                <a:cs typeface="+mn-cs"/>
              </a:endParaRPr>
            </a:p>
          </p:txBody>
        </p:sp>
        <p:sp>
          <p:nvSpPr>
            <p:cNvPr id="35891" name="Line 51"/>
            <p:cNvSpPr>
              <a:spLocks noChangeShapeType="1"/>
            </p:cNvSpPr>
            <p:nvPr/>
          </p:nvSpPr>
          <p:spPr bwMode="auto">
            <a:xfrm>
              <a:off x="722" y="3022"/>
              <a:ext cx="1100" cy="0"/>
            </a:xfrm>
            <a:prstGeom prst="line">
              <a:avLst/>
            </a:prstGeom>
            <a:noFill/>
            <a:ln w="28575">
              <a:solidFill>
                <a:srgbClr val="FFCC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CC00"/>
                </a:solidFill>
                <a:effectLst/>
                <a:uLnTx/>
                <a:uFillTx/>
                <a:latin typeface="Arial Black" panose="020B0A04020102020204" pitchFamily="34" charset="0"/>
                <a:ea typeface="宋体" pitchFamily="2" charset="-122"/>
                <a:cs typeface="+mn-cs"/>
              </a:endParaRPr>
            </a:p>
          </p:txBody>
        </p:sp>
        <p:sp>
          <p:nvSpPr>
            <p:cNvPr id="35892" name="Line 52"/>
            <p:cNvSpPr>
              <a:spLocks noChangeShapeType="1"/>
            </p:cNvSpPr>
            <p:nvPr/>
          </p:nvSpPr>
          <p:spPr bwMode="auto">
            <a:xfrm flipH="1">
              <a:off x="1837" y="2251"/>
              <a:ext cx="650" cy="763"/>
            </a:xfrm>
            <a:prstGeom prst="line">
              <a:avLst/>
            </a:prstGeom>
            <a:noFill/>
            <a:ln w="28575">
              <a:solidFill>
                <a:srgbClr val="FFCC00"/>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CC00"/>
                </a:solidFill>
                <a:effectLst/>
                <a:uLnTx/>
                <a:uFillTx/>
                <a:latin typeface="Arial Black" panose="020B0A04020102020204" pitchFamily="34" charset="0"/>
                <a:ea typeface="宋体" pitchFamily="2" charset="-122"/>
                <a:cs typeface="+mn-cs"/>
              </a:endParaRPr>
            </a:p>
          </p:txBody>
        </p:sp>
        <p:sp>
          <p:nvSpPr>
            <p:cNvPr id="35893" name="Rectangle 53"/>
            <p:cNvSpPr>
              <a:spLocks noChangeArrowheads="1"/>
            </p:cNvSpPr>
            <p:nvPr/>
          </p:nvSpPr>
          <p:spPr bwMode="auto">
            <a:xfrm rot="-3303875">
              <a:off x="1333" y="1802"/>
              <a:ext cx="381" cy="100"/>
            </a:xfrm>
            <a:prstGeom prst="rect">
              <a:avLst/>
            </a:prstGeom>
            <a:solidFill>
              <a:srgbClr val="FF9900"/>
            </a:solidFill>
            <a:ln w="9525">
              <a:solidFill>
                <a:srgbClr val="FF99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CC00"/>
                </a:solidFill>
                <a:effectLst/>
                <a:uLnTx/>
                <a:uFillTx/>
                <a:latin typeface="Arial Black" panose="020B0A04020102020204" pitchFamily="34" charset="0"/>
                <a:ea typeface="宋体" pitchFamily="2" charset="-122"/>
                <a:cs typeface="+mn-cs"/>
              </a:endParaRPr>
            </a:p>
          </p:txBody>
        </p:sp>
        <p:sp>
          <p:nvSpPr>
            <p:cNvPr id="35894" name="Rectangle 54"/>
            <p:cNvSpPr>
              <a:spLocks noChangeArrowheads="1"/>
            </p:cNvSpPr>
            <p:nvPr/>
          </p:nvSpPr>
          <p:spPr bwMode="auto">
            <a:xfrm rot="2827606">
              <a:off x="1982" y="1773"/>
              <a:ext cx="380" cy="101"/>
            </a:xfrm>
            <a:prstGeom prst="rect">
              <a:avLst/>
            </a:prstGeom>
            <a:solidFill>
              <a:srgbClr val="FF9900"/>
            </a:solidFill>
            <a:ln w="9525">
              <a:solidFill>
                <a:srgbClr val="FF99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CC00"/>
                </a:solidFill>
                <a:effectLst/>
                <a:uLnTx/>
                <a:uFillTx/>
                <a:latin typeface="Arial Black" panose="020B0A04020102020204" pitchFamily="34" charset="0"/>
                <a:ea typeface="宋体" pitchFamily="2" charset="-122"/>
                <a:cs typeface="+mn-cs"/>
              </a:endParaRPr>
            </a:p>
          </p:txBody>
        </p:sp>
        <p:sp>
          <p:nvSpPr>
            <p:cNvPr id="35896" name="Rectangle 56"/>
            <p:cNvSpPr>
              <a:spLocks noChangeArrowheads="1"/>
            </p:cNvSpPr>
            <p:nvPr/>
          </p:nvSpPr>
          <p:spPr bwMode="auto">
            <a:xfrm rot="14002223">
              <a:off x="1355" y="2564"/>
              <a:ext cx="381" cy="100"/>
            </a:xfrm>
            <a:prstGeom prst="rect">
              <a:avLst/>
            </a:prstGeom>
            <a:solidFill>
              <a:srgbClr val="FF9900"/>
            </a:solidFill>
            <a:ln w="9525">
              <a:solidFill>
                <a:srgbClr val="FF99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CC00"/>
                </a:solidFill>
                <a:effectLst/>
                <a:uLnTx/>
                <a:uFillTx/>
                <a:latin typeface="Arial Black" panose="020B0A04020102020204" pitchFamily="34" charset="0"/>
                <a:ea typeface="宋体" pitchFamily="2" charset="-122"/>
                <a:cs typeface="+mn-cs"/>
              </a:endParaRPr>
            </a:p>
          </p:txBody>
        </p:sp>
        <p:sp>
          <p:nvSpPr>
            <p:cNvPr id="35897" name="Rectangle 57"/>
            <p:cNvSpPr>
              <a:spLocks noChangeArrowheads="1"/>
            </p:cNvSpPr>
            <p:nvPr/>
          </p:nvSpPr>
          <p:spPr bwMode="auto">
            <a:xfrm rot="-2729420">
              <a:off x="1931" y="2618"/>
              <a:ext cx="381" cy="100"/>
            </a:xfrm>
            <a:prstGeom prst="rect">
              <a:avLst/>
            </a:prstGeom>
            <a:solidFill>
              <a:srgbClr val="FF9900"/>
            </a:solidFill>
            <a:ln w="9525">
              <a:solidFill>
                <a:srgbClr val="FF99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CC00"/>
                </a:solidFill>
                <a:effectLst/>
                <a:uLnTx/>
                <a:uFillTx/>
                <a:latin typeface="Arial Black" panose="020B0A04020102020204" pitchFamily="34" charset="0"/>
                <a:ea typeface="宋体" pitchFamily="2" charset="-122"/>
                <a:cs typeface="+mn-cs"/>
              </a:endParaRPr>
            </a:p>
          </p:txBody>
        </p:sp>
        <p:sp>
          <p:nvSpPr>
            <p:cNvPr id="35898" name="Rectangle 58"/>
            <p:cNvSpPr>
              <a:spLocks noChangeArrowheads="1"/>
            </p:cNvSpPr>
            <p:nvPr/>
          </p:nvSpPr>
          <p:spPr bwMode="auto">
            <a:xfrm rot="5400000">
              <a:off x="530" y="1802"/>
              <a:ext cx="381" cy="100"/>
            </a:xfrm>
            <a:prstGeom prst="rect">
              <a:avLst/>
            </a:prstGeom>
            <a:solidFill>
              <a:srgbClr val="FF9900"/>
            </a:solidFill>
            <a:ln w="9525">
              <a:solidFill>
                <a:srgbClr val="FF99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CC00"/>
                </a:solidFill>
                <a:effectLst/>
                <a:uLnTx/>
                <a:uFillTx/>
                <a:latin typeface="Arial Black" panose="020B0A04020102020204" pitchFamily="34" charset="0"/>
                <a:ea typeface="宋体" pitchFamily="2" charset="-122"/>
                <a:cs typeface="+mn-cs"/>
              </a:endParaRPr>
            </a:p>
          </p:txBody>
        </p:sp>
        <p:sp>
          <p:nvSpPr>
            <p:cNvPr id="35899" name="Text Box 59"/>
            <p:cNvSpPr txBox="1">
              <a:spLocks noChangeArrowheads="1"/>
            </p:cNvSpPr>
            <p:nvPr/>
          </p:nvSpPr>
          <p:spPr bwMode="auto">
            <a:xfrm>
              <a:off x="295" y="1662"/>
              <a:ext cx="408" cy="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defRPr/>
              </a:pPr>
              <a:r>
                <a:rPr kumimoji="0" lang="en-US" altLang="zh-CN" sz="2400" b="1" i="1" u="none" strike="noStrike" kern="1200" cap="none" spc="0" normalizeH="0" baseline="0" noProof="0">
                  <a:ln>
                    <a:noFill/>
                  </a:ln>
                  <a:solidFill>
                    <a:srgbClr val="FFFFFF"/>
                  </a:solidFill>
                  <a:effectLst/>
                  <a:uLnTx/>
                  <a:uFillTx/>
                  <a:latin typeface="Times New Roman" panose="02020503050405090304" pitchFamily="18" charset="0"/>
                  <a:ea typeface="楷体_GB2312" pitchFamily="1" charset="-122"/>
                  <a:cs typeface="+mn-cs"/>
                </a:rPr>
                <a:t>R</a:t>
              </a:r>
              <a:r>
                <a:rPr kumimoji="0" lang="en-US" altLang="zh-CN" sz="2400" b="1" i="0" u="none" strike="noStrike" kern="1200" cap="none" spc="0" normalizeH="0" baseline="-25000" noProof="0">
                  <a:ln>
                    <a:noFill/>
                  </a:ln>
                  <a:solidFill>
                    <a:srgbClr val="FFFFFF"/>
                  </a:solidFill>
                  <a:effectLst/>
                  <a:uLnTx/>
                  <a:uFillTx/>
                  <a:latin typeface="Times New Roman" panose="02020503050405090304" pitchFamily="18" charset="0"/>
                  <a:ea typeface="楷体_GB2312" pitchFamily="1" charset="-122"/>
                  <a:cs typeface="+mn-cs"/>
                </a:rPr>
                <a:t>S</a:t>
              </a:r>
              <a:endParaRPr kumimoji="0" lang="en-US" altLang="zh-CN" sz="2400" b="1" i="0" u="none" strike="noStrike" kern="1200" cap="none" spc="0" normalizeH="0" baseline="-25000" noProof="0">
                <a:ln>
                  <a:noFill/>
                </a:ln>
                <a:solidFill>
                  <a:srgbClr val="FFFFFF"/>
                </a:solidFill>
                <a:effectLst/>
                <a:uLnTx/>
                <a:uFillTx/>
                <a:latin typeface="Times New Roman" panose="02020503050405090304" pitchFamily="18" charset="0"/>
                <a:ea typeface="楷体_GB2312" pitchFamily="1" charset="-122"/>
                <a:cs typeface="+mn-cs"/>
              </a:endParaRPr>
            </a:p>
          </p:txBody>
        </p:sp>
        <p:sp>
          <p:nvSpPr>
            <p:cNvPr id="35901" name="Text Box 61"/>
            <p:cNvSpPr txBox="1">
              <a:spLocks noChangeArrowheads="1"/>
            </p:cNvSpPr>
            <p:nvPr/>
          </p:nvSpPr>
          <p:spPr bwMode="auto">
            <a:xfrm>
              <a:off x="1247" y="2523"/>
              <a:ext cx="408" cy="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defRPr/>
              </a:pPr>
              <a:r>
                <a:rPr kumimoji="0" lang="en-US" altLang="zh-CN" sz="2400" b="1" i="1" u="none" strike="noStrike" kern="1200" cap="none" spc="0" normalizeH="0" baseline="0" noProof="0">
                  <a:ln>
                    <a:noFill/>
                  </a:ln>
                  <a:solidFill>
                    <a:srgbClr val="FFFFFF"/>
                  </a:solidFill>
                  <a:effectLst/>
                  <a:uLnTx/>
                  <a:uFillTx/>
                  <a:latin typeface="Times New Roman" panose="02020503050405090304" pitchFamily="18" charset="0"/>
                  <a:ea typeface="楷体_GB2312" pitchFamily="1" charset="-122"/>
                  <a:cs typeface="+mn-cs"/>
                </a:rPr>
                <a:t>R</a:t>
              </a:r>
              <a:r>
                <a:rPr kumimoji="0" lang="en-US" altLang="zh-CN" sz="2400" b="1" i="0" u="none" strike="noStrike" kern="1200" cap="none" spc="0" normalizeH="0" baseline="-25000" noProof="0">
                  <a:ln>
                    <a:noFill/>
                  </a:ln>
                  <a:solidFill>
                    <a:srgbClr val="FFFFFF"/>
                  </a:solidFill>
                  <a:effectLst/>
                  <a:uLnTx/>
                  <a:uFillTx/>
                  <a:latin typeface="Times New Roman" panose="02020503050405090304" pitchFamily="18" charset="0"/>
                  <a:ea typeface="楷体_GB2312" pitchFamily="1" charset="-122"/>
                  <a:cs typeface="+mn-cs"/>
                </a:rPr>
                <a:t>4</a:t>
              </a:r>
              <a:endParaRPr kumimoji="0" lang="en-US" altLang="zh-CN" sz="2400" b="1" i="0" u="none" strike="noStrike" kern="1200" cap="none" spc="0" normalizeH="0" baseline="-25000" noProof="0">
                <a:ln>
                  <a:noFill/>
                </a:ln>
                <a:solidFill>
                  <a:srgbClr val="FFFFFF"/>
                </a:solidFill>
                <a:effectLst/>
                <a:uLnTx/>
                <a:uFillTx/>
                <a:latin typeface="Times New Roman" panose="02020503050405090304" pitchFamily="18" charset="0"/>
                <a:ea typeface="楷体_GB2312" pitchFamily="1" charset="-122"/>
                <a:cs typeface="+mn-cs"/>
              </a:endParaRPr>
            </a:p>
          </p:txBody>
        </p:sp>
        <p:sp>
          <p:nvSpPr>
            <p:cNvPr id="35902" name="Text Box 62"/>
            <p:cNvSpPr txBox="1">
              <a:spLocks noChangeArrowheads="1"/>
            </p:cNvSpPr>
            <p:nvPr/>
          </p:nvSpPr>
          <p:spPr bwMode="auto">
            <a:xfrm>
              <a:off x="2064" y="2659"/>
              <a:ext cx="363" cy="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defRPr/>
              </a:pPr>
              <a:r>
                <a:rPr kumimoji="0" lang="en-US" altLang="zh-CN" sz="2400" b="1" i="1" u="none" strike="noStrike" kern="1200" cap="none" spc="0" normalizeH="0" baseline="0" noProof="0">
                  <a:ln>
                    <a:noFill/>
                  </a:ln>
                  <a:solidFill>
                    <a:srgbClr val="FFFFFF"/>
                  </a:solidFill>
                  <a:effectLst/>
                  <a:uLnTx/>
                  <a:uFillTx/>
                  <a:latin typeface="Times New Roman" panose="02020503050405090304" pitchFamily="18" charset="0"/>
                  <a:ea typeface="楷体_GB2312" pitchFamily="1" charset="-122"/>
                  <a:cs typeface="+mn-cs"/>
                </a:rPr>
                <a:t>R</a:t>
              </a:r>
              <a:r>
                <a:rPr kumimoji="0" lang="en-US" altLang="zh-CN" sz="2400" b="1" i="0" u="none" strike="noStrike" kern="1200" cap="none" spc="0" normalizeH="0" baseline="-25000" noProof="0">
                  <a:ln>
                    <a:noFill/>
                  </a:ln>
                  <a:solidFill>
                    <a:srgbClr val="FFFFFF"/>
                  </a:solidFill>
                  <a:effectLst/>
                  <a:uLnTx/>
                  <a:uFillTx/>
                  <a:latin typeface="Times New Roman" panose="02020503050405090304" pitchFamily="18" charset="0"/>
                  <a:ea typeface="楷体_GB2312" pitchFamily="1" charset="-122"/>
                  <a:cs typeface="+mn-cs"/>
                </a:rPr>
                <a:t>3</a:t>
              </a:r>
              <a:endParaRPr kumimoji="0" lang="en-US" altLang="zh-CN" sz="2400" b="1" i="0" u="none" strike="noStrike" kern="1200" cap="none" spc="0" normalizeH="0" baseline="-25000" noProof="0">
                <a:ln>
                  <a:noFill/>
                </a:ln>
                <a:solidFill>
                  <a:srgbClr val="FFFFFF"/>
                </a:solidFill>
                <a:effectLst/>
                <a:uLnTx/>
                <a:uFillTx/>
                <a:latin typeface="Times New Roman" panose="02020503050405090304" pitchFamily="18" charset="0"/>
                <a:ea typeface="楷体_GB2312" pitchFamily="1" charset="-122"/>
                <a:cs typeface="+mn-cs"/>
              </a:endParaRPr>
            </a:p>
          </p:txBody>
        </p:sp>
        <p:sp>
          <p:nvSpPr>
            <p:cNvPr id="35903" name="Text Box 63"/>
            <p:cNvSpPr txBox="1">
              <a:spLocks noChangeArrowheads="1"/>
            </p:cNvSpPr>
            <p:nvPr/>
          </p:nvSpPr>
          <p:spPr bwMode="auto">
            <a:xfrm>
              <a:off x="1247" y="1526"/>
              <a:ext cx="363" cy="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defRPr/>
              </a:pPr>
              <a:r>
                <a:rPr kumimoji="0" lang="en-US" altLang="zh-CN" sz="2400" b="1" i="1" u="none" strike="noStrike" kern="1200" cap="none" spc="0" normalizeH="0" baseline="0" noProof="0">
                  <a:ln>
                    <a:noFill/>
                  </a:ln>
                  <a:solidFill>
                    <a:srgbClr val="FFFFFF"/>
                  </a:solidFill>
                  <a:effectLst/>
                  <a:uLnTx/>
                  <a:uFillTx/>
                  <a:latin typeface="Times New Roman" panose="02020503050405090304" pitchFamily="18" charset="0"/>
                  <a:ea typeface="楷体_GB2312" pitchFamily="1" charset="-122"/>
                  <a:cs typeface="+mn-cs"/>
                </a:rPr>
                <a:t>R</a:t>
              </a:r>
              <a:r>
                <a:rPr kumimoji="0" lang="en-US" altLang="zh-CN" sz="2400" b="1" i="0" u="none" strike="noStrike" kern="1200" cap="none" spc="0" normalizeH="0" baseline="-25000" noProof="0">
                  <a:ln>
                    <a:noFill/>
                  </a:ln>
                  <a:solidFill>
                    <a:srgbClr val="FFFFFF"/>
                  </a:solidFill>
                  <a:effectLst/>
                  <a:uLnTx/>
                  <a:uFillTx/>
                  <a:latin typeface="Times New Roman" panose="02020503050405090304" pitchFamily="18" charset="0"/>
                  <a:ea typeface="楷体_GB2312" pitchFamily="1" charset="-122"/>
                  <a:cs typeface="+mn-cs"/>
                </a:rPr>
                <a:t>1</a:t>
              </a:r>
              <a:endParaRPr kumimoji="0" lang="en-US" altLang="zh-CN" sz="2400" b="1" i="0" u="none" strike="noStrike" kern="1200" cap="none" spc="0" normalizeH="0" baseline="-25000" noProof="0">
                <a:ln>
                  <a:noFill/>
                </a:ln>
                <a:solidFill>
                  <a:srgbClr val="FFFFFF"/>
                </a:solidFill>
                <a:effectLst/>
                <a:uLnTx/>
                <a:uFillTx/>
                <a:latin typeface="Times New Roman" panose="02020503050405090304" pitchFamily="18" charset="0"/>
                <a:ea typeface="楷体_GB2312" pitchFamily="1" charset="-122"/>
                <a:cs typeface="+mn-cs"/>
              </a:endParaRPr>
            </a:p>
          </p:txBody>
        </p:sp>
        <p:sp>
          <p:nvSpPr>
            <p:cNvPr id="35904" name="Text Box 64"/>
            <p:cNvSpPr txBox="1">
              <a:spLocks noChangeArrowheads="1"/>
            </p:cNvSpPr>
            <p:nvPr/>
          </p:nvSpPr>
          <p:spPr bwMode="auto">
            <a:xfrm>
              <a:off x="2154" y="1526"/>
              <a:ext cx="408" cy="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defRPr/>
              </a:pPr>
              <a:r>
                <a:rPr kumimoji="0" lang="en-US" altLang="zh-CN" sz="2400" b="1" i="1" u="none" strike="noStrike" kern="1200" cap="none" spc="0" normalizeH="0" baseline="0" noProof="0">
                  <a:ln>
                    <a:noFill/>
                  </a:ln>
                  <a:solidFill>
                    <a:srgbClr val="FFFFFF"/>
                  </a:solidFill>
                  <a:effectLst/>
                  <a:uLnTx/>
                  <a:uFillTx/>
                  <a:latin typeface="Times New Roman" panose="02020503050405090304" pitchFamily="18" charset="0"/>
                  <a:ea typeface="楷体_GB2312" pitchFamily="1" charset="-122"/>
                  <a:cs typeface="+mn-cs"/>
                </a:rPr>
                <a:t>R</a:t>
              </a:r>
              <a:r>
                <a:rPr kumimoji="0" lang="en-US" altLang="zh-CN" sz="2400" b="1" i="0" u="none" strike="noStrike" kern="1200" cap="none" spc="0" normalizeH="0" baseline="-25000" noProof="0">
                  <a:ln>
                    <a:noFill/>
                  </a:ln>
                  <a:solidFill>
                    <a:srgbClr val="FFFFFF"/>
                  </a:solidFill>
                  <a:effectLst/>
                  <a:uLnTx/>
                  <a:uFillTx/>
                  <a:latin typeface="Times New Roman" panose="02020503050405090304" pitchFamily="18" charset="0"/>
                  <a:ea typeface="楷体_GB2312" pitchFamily="1" charset="-122"/>
                  <a:cs typeface="+mn-cs"/>
                </a:rPr>
                <a:t>2</a:t>
              </a:r>
              <a:endParaRPr kumimoji="0" lang="en-US" altLang="zh-CN" sz="2400" b="1" i="0" u="none" strike="noStrike" kern="1200" cap="none" spc="0" normalizeH="0" baseline="-25000" noProof="0">
                <a:ln>
                  <a:noFill/>
                </a:ln>
                <a:solidFill>
                  <a:srgbClr val="FFFFFF"/>
                </a:solidFill>
                <a:effectLst/>
                <a:uLnTx/>
                <a:uFillTx/>
                <a:latin typeface="Times New Roman" panose="02020503050405090304" pitchFamily="18" charset="0"/>
                <a:ea typeface="楷体_GB2312" pitchFamily="1" charset="-122"/>
                <a:cs typeface="+mn-cs"/>
              </a:endParaRPr>
            </a:p>
          </p:txBody>
        </p:sp>
        <p:sp>
          <p:nvSpPr>
            <p:cNvPr id="35905" name="Text Box 65"/>
            <p:cNvSpPr txBox="1">
              <a:spLocks noChangeArrowheads="1"/>
            </p:cNvSpPr>
            <p:nvPr/>
          </p:nvSpPr>
          <p:spPr bwMode="auto">
            <a:xfrm>
              <a:off x="204" y="2387"/>
              <a:ext cx="408" cy="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defRPr/>
              </a:pPr>
              <a:r>
                <a:rPr kumimoji="0" lang="en-US" altLang="zh-CN" sz="2400" b="1" i="1" u="none" strike="noStrike" kern="1200" cap="none" spc="0" normalizeH="0" baseline="0" noProof="0">
                  <a:ln>
                    <a:noFill/>
                  </a:ln>
                  <a:solidFill>
                    <a:srgbClr val="FFFFFF"/>
                  </a:solidFill>
                  <a:effectLst/>
                  <a:uLnTx/>
                  <a:uFillTx/>
                  <a:latin typeface="Times New Roman" panose="02020503050405090304" pitchFamily="18" charset="0"/>
                  <a:ea typeface="楷体_GB2312" pitchFamily="1" charset="-122"/>
                  <a:cs typeface="+mn-cs"/>
                </a:rPr>
                <a:t>U</a:t>
              </a:r>
              <a:r>
                <a:rPr kumimoji="0" lang="en-US" altLang="zh-CN" sz="2400" b="1" i="0" u="none" strike="noStrike" kern="1200" cap="none" spc="0" normalizeH="0" baseline="-25000" noProof="0">
                  <a:ln>
                    <a:noFill/>
                  </a:ln>
                  <a:solidFill>
                    <a:srgbClr val="FFFFFF"/>
                  </a:solidFill>
                  <a:effectLst/>
                  <a:uLnTx/>
                  <a:uFillTx/>
                  <a:latin typeface="Times New Roman" panose="02020503050405090304" pitchFamily="18" charset="0"/>
                  <a:ea typeface="楷体_GB2312" pitchFamily="1" charset="-122"/>
                  <a:cs typeface="+mn-cs"/>
                </a:rPr>
                <a:t>S</a:t>
              </a:r>
              <a:endParaRPr kumimoji="0" lang="en-US" altLang="zh-CN" sz="2400" b="1" i="0" u="none" strike="noStrike" kern="1200" cap="none" spc="0" normalizeH="0" baseline="-25000" noProof="0">
                <a:ln>
                  <a:noFill/>
                </a:ln>
                <a:solidFill>
                  <a:srgbClr val="FFFFFF"/>
                </a:solidFill>
                <a:effectLst/>
                <a:uLnTx/>
                <a:uFillTx/>
                <a:latin typeface="Times New Roman" panose="02020503050405090304" pitchFamily="18" charset="0"/>
                <a:ea typeface="楷体_GB2312" pitchFamily="1" charset="-122"/>
                <a:cs typeface="+mn-cs"/>
              </a:endParaRPr>
            </a:p>
          </p:txBody>
        </p:sp>
        <p:sp>
          <p:nvSpPr>
            <p:cNvPr id="35906" name="Text Box 66"/>
            <p:cNvSpPr txBox="1">
              <a:spLocks noChangeArrowheads="1"/>
            </p:cNvSpPr>
            <p:nvPr/>
          </p:nvSpPr>
          <p:spPr bwMode="auto">
            <a:xfrm>
              <a:off x="295" y="2070"/>
              <a:ext cx="317" cy="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defRPr/>
              </a:pPr>
              <a:r>
                <a:rPr kumimoji="0" lang="en-US" altLang="zh-CN" sz="2400" b="1" i="1" u="none" strike="noStrike" kern="1200" cap="none" spc="0" normalizeH="0" baseline="0" noProof="0">
                  <a:ln>
                    <a:noFill/>
                  </a:ln>
                  <a:solidFill>
                    <a:srgbClr val="FFFFFF"/>
                  </a:solidFill>
                  <a:effectLst/>
                  <a:uLnTx/>
                  <a:uFillTx/>
                  <a:latin typeface="Arial" panose="020B0604020202090204" pitchFamily="34" charset="0"/>
                  <a:ea typeface="楷体_GB2312" pitchFamily="1" charset="-122"/>
                  <a:cs typeface="+mn-cs"/>
                </a:rPr>
                <a:t>+</a:t>
              </a:r>
              <a:endParaRPr kumimoji="0" lang="en-US" altLang="zh-CN" sz="2400" b="1" i="0" u="none" strike="noStrike" kern="1200" cap="none" spc="0" normalizeH="0" baseline="-25000" noProof="0">
                <a:ln>
                  <a:noFill/>
                </a:ln>
                <a:solidFill>
                  <a:srgbClr val="FFFFFF"/>
                </a:solidFill>
                <a:effectLst/>
                <a:uLnTx/>
                <a:uFillTx/>
                <a:latin typeface="Arial" panose="020B0604020202090204" pitchFamily="34" charset="0"/>
                <a:ea typeface="楷体_GB2312" pitchFamily="1" charset="-122"/>
                <a:cs typeface="+mn-cs"/>
              </a:endParaRPr>
            </a:p>
          </p:txBody>
        </p:sp>
        <p:sp>
          <p:nvSpPr>
            <p:cNvPr id="35907" name="Text Box 67"/>
            <p:cNvSpPr txBox="1">
              <a:spLocks noChangeArrowheads="1"/>
            </p:cNvSpPr>
            <p:nvPr/>
          </p:nvSpPr>
          <p:spPr bwMode="auto">
            <a:xfrm>
              <a:off x="340" y="2569"/>
              <a:ext cx="272" cy="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defRPr/>
              </a:pPr>
              <a:r>
                <a:rPr kumimoji="0" lang="en-US" altLang="zh-CN" sz="2400" b="1" i="1" u="none" strike="noStrike" kern="1200" cap="none" spc="0" normalizeH="0" baseline="0" noProof="0">
                  <a:ln>
                    <a:noFill/>
                  </a:ln>
                  <a:solidFill>
                    <a:srgbClr val="FFFFFF"/>
                  </a:solidFill>
                  <a:effectLst/>
                  <a:uLnTx/>
                  <a:uFillTx/>
                  <a:latin typeface="Arial" panose="020B0604020202090204" pitchFamily="34" charset="0"/>
                  <a:ea typeface="楷体_GB2312" pitchFamily="1" charset="-122"/>
                  <a:cs typeface="+mn-cs"/>
                </a:rPr>
                <a:t>_</a:t>
              </a:r>
              <a:endParaRPr kumimoji="0" lang="en-US" altLang="zh-CN" sz="2400" b="1" i="0" u="none" strike="noStrike" kern="1200" cap="none" spc="0" normalizeH="0" baseline="-25000" noProof="0">
                <a:ln>
                  <a:noFill/>
                </a:ln>
                <a:solidFill>
                  <a:srgbClr val="FFFFFF"/>
                </a:solidFill>
                <a:effectLst/>
                <a:uLnTx/>
                <a:uFillTx/>
                <a:latin typeface="Arial" panose="020B0604020202090204" pitchFamily="34" charset="0"/>
                <a:ea typeface="楷体_GB2312" pitchFamily="1" charset="-122"/>
                <a:cs typeface="+mn-cs"/>
              </a:endParaRPr>
            </a:p>
          </p:txBody>
        </p:sp>
        <p:sp>
          <p:nvSpPr>
            <p:cNvPr id="35908" name="Line 68"/>
            <p:cNvSpPr>
              <a:spLocks noChangeShapeType="1"/>
            </p:cNvSpPr>
            <p:nvPr/>
          </p:nvSpPr>
          <p:spPr bwMode="auto">
            <a:xfrm flipH="1">
              <a:off x="1338" y="2205"/>
              <a:ext cx="272" cy="0"/>
            </a:xfrm>
            <a:prstGeom prst="line">
              <a:avLst/>
            </a:prstGeom>
            <a:noFill/>
            <a:ln w="57150">
              <a:solidFill>
                <a:srgbClr val="66FFFF"/>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CC00"/>
                </a:solidFill>
                <a:effectLst/>
                <a:uLnTx/>
                <a:uFillTx/>
                <a:latin typeface="Arial Black" panose="020B0A04020102020204" pitchFamily="34" charset="0"/>
                <a:ea typeface="宋体" pitchFamily="2" charset="-122"/>
                <a:cs typeface="+mn-cs"/>
              </a:endParaRPr>
            </a:p>
          </p:txBody>
        </p:sp>
        <p:sp>
          <p:nvSpPr>
            <p:cNvPr id="35909" name="Text Box 69"/>
            <p:cNvSpPr txBox="1">
              <a:spLocks noChangeArrowheads="1"/>
            </p:cNvSpPr>
            <p:nvPr/>
          </p:nvSpPr>
          <p:spPr bwMode="auto">
            <a:xfrm>
              <a:off x="1519" y="1842"/>
              <a:ext cx="272" cy="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defRPr/>
              </a:pPr>
              <a:r>
                <a:rPr kumimoji="0" lang="en-US" altLang="zh-CN" sz="2800" b="1" i="1" u="none" strike="noStrike" kern="1200" cap="none" spc="0" normalizeH="0" baseline="0" noProof="0">
                  <a:ln>
                    <a:noFill/>
                  </a:ln>
                  <a:solidFill>
                    <a:srgbClr val="FFFFFF"/>
                  </a:solidFill>
                  <a:effectLst/>
                  <a:uLnTx/>
                  <a:uFillTx/>
                  <a:latin typeface="Times New Roman" panose="02020503050405090304" pitchFamily="18" charset="0"/>
                  <a:ea typeface="楷体_GB2312" pitchFamily="1" charset="-122"/>
                  <a:cs typeface="+mn-cs"/>
                </a:rPr>
                <a:t>i</a:t>
              </a:r>
              <a:r>
                <a:rPr kumimoji="0" lang="en-US" altLang="zh-CN" sz="2800" b="1" i="1" u="none" strike="noStrike" kern="1200" cap="none" spc="0" normalizeH="0" baseline="-25000" noProof="0">
                  <a:ln>
                    <a:noFill/>
                  </a:ln>
                  <a:solidFill>
                    <a:srgbClr val="FFFFFF"/>
                  </a:solidFill>
                  <a:effectLst/>
                  <a:uLnTx/>
                  <a:uFillTx/>
                  <a:latin typeface="Times New Roman" panose="02020503050405090304" pitchFamily="18" charset="0"/>
                  <a:ea typeface="楷体_GB2312" pitchFamily="1" charset="-122"/>
                  <a:cs typeface="+mn-cs"/>
                </a:rPr>
                <a:t>S</a:t>
              </a:r>
              <a:endParaRPr kumimoji="0" lang="en-US" altLang="zh-CN" sz="2800" b="1" i="1" u="none" strike="noStrike" kern="1200" cap="none" spc="0" normalizeH="0" baseline="-25000" noProof="0">
                <a:ln>
                  <a:noFill/>
                </a:ln>
                <a:solidFill>
                  <a:srgbClr val="FFFFFF"/>
                </a:solidFill>
                <a:effectLst/>
                <a:uLnTx/>
                <a:uFillTx/>
                <a:latin typeface="Times New Roman" panose="02020503050405090304" pitchFamily="18" charset="0"/>
                <a:ea typeface="楷体_GB2312" pitchFamily="1" charset="-122"/>
                <a:cs typeface="+mn-cs"/>
              </a:endParaRPr>
            </a:p>
          </p:txBody>
        </p:sp>
        <p:sp>
          <p:nvSpPr>
            <p:cNvPr id="35911" name="Oval 71"/>
            <p:cNvSpPr>
              <a:spLocks noChangeArrowheads="1"/>
            </p:cNvSpPr>
            <p:nvPr/>
          </p:nvSpPr>
          <p:spPr bwMode="auto">
            <a:xfrm>
              <a:off x="1701" y="2069"/>
              <a:ext cx="363" cy="318"/>
            </a:xfrm>
            <a:prstGeom prst="ellipse">
              <a:avLst/>
            </a:prstGeom>
            <a:solidFill>
              <a:srgbClr val="00CCFF"/>
            </a:solidFill>
            <a:ln w="38100">
              <a:solidFill>
                <a:srgbClr val="FF99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CC00"/>
                </a:solidFill>
                <a:effectLst/>
                <a:uLnTx/>
                <a:uFillTx/>
                <a:latin typeface="Arial Black" panose="020B0A04020102020204" pitchFamily="34" charset="0"/>
                <a:ea typeface="宋体" pitchFamily="2" charset="-122"/>
                <a:cs typeface="+mn-cs"/>
              </a:endParaRPr>
            </a:p>
          </p:txBody>
        </p:sp>
        <p:sp>
          <p:nvSpPr>
            <p:cNvPr id="35912" name="Line 72"/>
            <p:cNvSpPr>
              <a:spLocks noChangeShapeType="1"/>
            </p:cNvSpPr>
            <p:nvPr/>
          </p:nvSpPr>
          <p:spPr bwMode="auto">
            <a:xfrm>
              <a:off x="1882" y="2069"/>
              <a:ext cx="0" cy="318"/>
            </a:xfrm>
            <a:prstGeom prst="line">
              <a:avLst/>
            </a:prstGeom>
            <a:noFill/>
            <a:ln w="38100">
              <a:solidFill>
                <a:srgbClr val="FF99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CC00"/>
                </a:solidFill>
                <a:effectLst/>
                <a:uLnTx/>
                <a:uFillTx/>
                <a:latin typeface="Arial Black" panose="020B0A04020102020204" pitchFamily="34" charset="0"/>
                <a:ea typeface="宋体" pitchFamily="2" charset="-122"/>
                <a:cs typeface="+mn-cs"/>
              </a:endParaRPr>
            </a:p>
          </p:txBody>
        </p:sp>
      </p:grpSp>
      <p:grpSp>
        <p:nvGrpSpPr>
          <p:cNvPr id="35918" name="Group 78"/>
          <p:cNvGrpSpPr/>
          <p:nvPr/>
        </p:nvGrpSpPr>
        <p:grpSpPr bwMode="auto">
          <a:xfrm>
            <a:off x="3792538" y="5505768"/>
            <a:ext cx="1439862" cy="819150"/>
            <a:chOff x="1429" y="2115"/>
            <a:chExt cx="907" cy="516"/>
          </a:xfrm>
        </p:grpSpPr>
        <p:sp>
          <p:nvSpPr>
            <p:cNvPr id="35900" name="Text Box 60"/>
            <p:cNvSpPr txBox="1">
              <a:spLocks noChangeArrowheads="1"/>
            </p:cNvSpPr>
            <p:nvPr/>
          </p:nvSpPr>
          <p:spPr bwMode="auto">
            <a:xfrm>
              <a:off x="1701" y="2341"/>
              <a:ext cx="272" cy="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defRPr/>
              </a:pPr>
              <a:r>
                <a:rPr kumimoji="0" lang="en-US" altLang="zh-CN" sz="2400" b="1" i="1" u="none" strike="noStrike" kern="1200" cap="none" spc="0" normalizeH="0" baseline="0" noProof="0">
                  <a:ln>
                    <a:noFill/>
                  </a:ln>
                  <a:solidFill>
                    <a:srgbClr val="000000"/>
                  </a:solidFill>
                  <a:effectLst/>
                  <a:uLnTx/>
                  <a:uFillTx/>
                  <a:latin typeface="Times New Roman" panose="02020503050405090304" pitchFamily="18" charset="0"/>
                  <a:ea typeface="楷体_GB2312" pitchFamily="1" charset="-122"/>
                  <a:cs typeface="+mn-cs"/>
                </a:rPr>
                <a:t>U</a:t>
              </a:r>
              <a:endParaRPr kumimoji="0" lang="en-US" altLang="zh-CN" sz="2400" b="1" i="0" u="none" strike="noStrike" kern="1200" cap="none" spc="0" normalizeH="0" baseline="-25000" noProof="0">
                <a:ln>
                  <a:noFill/>
                </a:ln>
                <a:solidFill>
                  <a:srgbClr val="000000"/>
                </a:solidFill>
                <a:effectLst/>
                <a:uLnTx/>
                <a:uFillTx/>
                <a:latin typeface="Times New Roman" panose="02020503050405090304" pitchFamily="18" charset="0"/>
                <a:ea typeface="楷体_GB2312" pitchFamily="1" charset="-122"/>
                <a:cs typeface="+mn-cs"/>
              </a:endParaRPr>
            </a:p>
          </p:txBody>
        </p:sp>
        <p:sp>
          <p:nvSpPr>
            <p:cNvPr id="35913" name="Text Box 73"/>
            <p:cNvSpPr txBox="1">
              <a:spLocks noChangeArrowheads="1"/>
            </p:cNvSpPr>
            <p:nvPr/>
          </p:nvSpPr>
          <p:spPr bwMode="auto">
            <a:xfrm>
              <a:off x="2064" y="2115"/>
              <a:ext cx="272" cy="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400" b="1" i="1" u="none" strike="noStrike" kern="1200" cap="none" spc="0" normalizeH="0" baseline="0" noProof="0">
                  <a:ln>
                    <a:noFill/>
                  </a:ln>
                  <a:solidFill>
                    <a:srgbClr val="FFFFFF"/>
                  </a:solidFill>
                  <a:effectLst/>
                  <a:uLnTx/>
                  <a:uFillTx/>
                  <a:latin typeface="Times New Roman" panose="02020503050405090304" pitchFamily="18" charset="0"/>
                  <a:ea typeface="楷体_GB2312" pitchFamily="1" charset="-122"/>
                  <a:cs typeface="+mn-cs"/>
                </a:rPr>
                <a:t>_</a:t>
              </a:r>
              <a:endParaRPr kumimoji="0" lang="en-US" altLang="zh-CN" sz="2400" b="1" i="0" u="none" strike="noStrike" kern="1200" cap="none" spc="0" normalizeH="0" baseline="0" noProof="0">
                <a:ln>
                  <a:noFill/>
                </a:ln>
                <a:solidFill>
                  <a:srgbClr val="FFFFFF"/>
                </a:solidFill>
                <a:effectLst/>
                <a:uLnTx/>
                <a:uFillTx/>
                <a:latin typeface="Arial" panose="020B0604020202090204" pitchFamily="34" charset="0"/>
                <a:ea typeface="楷体_GB2312" pitchFamily="1" charset="-122"/>
                <a:cs typeface="+mn-cs"/>
              </a:endParaRPr>
            </a:p>
          </p:txBody>
        </p:sp>
        <p:sp>
          <p:nvSpPr>
            <p:cNvPr id="35914" name="Text Box 74"/>
            <p:cNvSpPr txBox="1">
              <a:spLocks noChangeArrowheads="1"/>
            </p:cNvSpPr>
            <p:nvPr/>
          </p:nvSpPr>
          <p:spPr bwMode="auto">
            <a:xfrm>
              <a:off x="1429" y="2205"/>
              <a:ext cx="272" cy="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400" b="1" i="1" u="none" strike="noStrike" kern="1200" cap="none" spc="0" normalizeH="0" baseline="0" noProof="0">
                  <a:ln>
                    <a:noFill/>
                  </a:ln>
                  <a:solidFill>
                    <a:srgbClr val="FFFFFF"/>
                  </a:solidFill>
                  <a:effectLst/>
                  <a:uLnTx/>
                  <a:uFillTx/>
                  <a:latin typeface="Times New Roman" panose="02020503050405090304" pitchFamily="18" charset="0"/>
                  <a:ea typeface="楷体_GB2312" pitchFamily="1" charset="-122"/>
                  <a:cs typeface="+mn-cs"/>
                </a:rPr>
                <a:t>+</a:t>
              </a:r>
              <a:endParaRPr kumimoji="0" lang="en-US" altLang="zh-CN" sz="2400" b="1" i="0" u="none" strike="noStrike" kern="1200" cap="none" spc="0" normalizeH="0" baseline="0" noProof="0">
                <a:ln>
                  <a:noFill/>
                </a:ln>
                <a:solidFill>
                  <a:srgbClr val="FFFFFF"/>
                </a:solidFill>
                <a:effectLst/>
                <a:uLnTx/>
                <a:uFillTx/>
                <a:latin typeface="Arial" panose="020B0604020202090204" pitchFamily="34" charset="0"/>
                <a:ea typeface="楷体_GB2312" pitchFamily="1" charset="-122"/>
                <a:cs typeface="+mn-cs"/>
              </a:endParaRPr>
            </a:p>
          </p:txBody>
        </p:sp>
      </p:grpSp>
      <p:grpSp>
        <p:nvGrpSpPr>
          <p:cNvPr id="35919" name="Group 79"/>
          <p:cNvGrpSpPr/>
          <p:nvPr/>
        </p:nvGrpSpPr>
        <p:grpSpPr bwMode="auto">
          <a:xfrm>
            <a:off x="2927350" y="4642168"/>
            <a:ext cx="2017713" cy="1800225"/>
            <a:chOff x="657" y="2523"/>
            <a:chExt cx="1271" cy="1134"/>
          </a:xfrm>
        </p:grpSpPr>
        <p:grpSp>
          <p:nvGrpSpPr>
            <p:cNvPr id="35920" name="Group 80"/>
            <p:cNvGrpSpPr/>
            <p:nvPr/>
          </p:nvGrpSpPr>
          <p:grpSpPr bwMode="auto">
            <a:xfrm>
              <a:off x="657" y="2523"/>
              <a:ext cx="409" cy="681"/>
              <a:chOff x="3560" y="2069"/>
              <a:chExt cx="409" cy="681"/>
            </a:xfrm>
          </p:grpSpPr>
          <p:grpSp>
            <p:nvGrpSpPr>
              <p:cNvPr id="35921" name="Group 81"/>
              <p:cNvGrpSpPr/>
              <p:nvPr/>
            </p:nvGrpSpPr>
            <p:grpSpPr bwMode="auto">
              <a:xfrm>
                <a:off x="3560" y="2069"/>
                <a:ext cx="409" cy="681"/>
                <a:chOff x="3560" y="2069"/>
                <a:chExt cx="409" cy="681"/>
              </a:xfrm>
            </p:grpSpPr>
            <p:sp>
              <p:nvSpPr>
                <p:cNvPr id="35922" name="Oval 82"/>
                <p:cNvSpPr>
                  <a:spLocks noChangeArrowheads="1"/>
                </p:cNvSpPr>
                <p:nvPr/>
              </p:nvSpPr>
              <p:spPr bwMode="auto">
                <a:xfrm>
                  <a:off x="3560" y="2069"/>
                  <a:ext cx="409" cy="681"/>
                </a:xfrm>
                <a:prstGeom prst="ellipse">
                  <a:avLst/>
                </a:prstGeom>
                <a:noFill/>
                <a:ln w="38100">
                  <a:solidFill>
                    <a:srgbClr val="FF33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CC00"/>
                    </a:solidFill>
                    <a:effectLst/>
                    <a:uLnTx/>
                    <a:uFillTx/>
                    <a:latin typeface="Arial Black" panose="020B0A04020102020204" pitchFamily="34" charset="0"/>
                    <a:ea typeface="宋体" pitchFamily="2" charset="-122"/>
                    <a:cs typeface="+mn-cs"/>
                  </a:endParaRPr>
                </a:p>
              </p:txBody>
            </p:sp>
            <p:sp>
              <p:nvSpPr>
                <p:cNvPr id="35923" name="Line 83"/>
                <p:cNvSpPr>
                  <a:spLocks noChangeShapeType="1"/>
                </p:cNvSpPr>
                <p:nvPr/>
              </p:nvSpPr>
              <p:spPr bwMode="auto">
                <a:xfrm flipV="1">
                  <a:off x="3560" y="2296"/>
                  <a:ext cx="0" cy="136"/>
                </a:xfrm>
                <a:prstGeom prst="line">
                  <a:avLst/>
                </a:prstGeom>
                <a:noFill/>
                <a:ln w="57150">
                  <a:solidFill>
                    <a:srgbClr val="FF33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CC00"/>
                    </a:solidFill>
                    <a:effectLst/>
                    <a:uLnTx/>
                    <a:uFillTx/>
                    <a:latin typeface="Arial Black" panose="020B0A04020102020204" pitchFamily="34" charset="0"/>
                    <a:ea typeface="宋体" pitchFamily="2" charset="-122"/>
                    <a:cs typeface="+mn-cs"/>
                  </a:endParaRPr>
                </a:p>
              </p:txBody>
            </p:sp>
          </p:grpSp>
          <p:sp>
            <p:nvSpPr>
              <p:cNvPr id="35924" name="Text Box 84"/>
              <p:cNvSpPr txBox="1">
                <a:spLocks noChangeArrowheads="1"/>
              </p:cNvSpPr>
              <p:nvPr/>
            </p:nvSpPr>
            <p:spPr bwMode="auto">
              <a:xfrm>
                <a:off x="3606" y="2251"/>
                <a:ext cx="273" cy="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defRPr/>
                </a:pPr>
                <a:r>
                  <a:rPr kumimoji="0" lang="en-US" altLang="zh-CN" sz="2800" b="1" i="1" u="none" strike="noStrike" kern="1200" cap="none" spc="0" normalizeH="0" baseline="0" noProof="0">
                    <a:ln>
                      <a:noFill/>
                    </a:ln>
                    <a:solidFill>
                      <a:srgbClr val="FFFFFF"/>
                    </a:solidFill>
                    <a:effectLst/>
                    <a:uLnTx/>
                    <a:uFillTx/>
                    <a:latin typeface="Times New Roman" panose="02020503050405090304" pitchFamily="18" charset="0"/>
                    <a:ea typeface="楷体_GB2312" pitchFamily="1" charset="-122"/>
                    <a:cs typeface="+mn-cs"/>
                  </a:rPr>
                  <a:t>i</a:t>
                </a:r>
                <a:r>
                  <a:rPr kumimoji="0" lang="en-US" altLang="zh-CN" sz="2400" b="1" i="0" u="none" strike="noStrike" kern="1200" cap="none" spc="0" normalizeH="0" baseline="-25000" noProof="0">
                    <a:ln>
                      <a:noFill/>
                    </a:ln>
                    <a:solidFill>
                      <a:srgbClr val="FFFFFF"/>
                    </a:solidFill>
                    <a:effectLst/>
                    <a:uLnTx/>
                    <a:uFillTx/>
                    <a:latin typeface="Arial" panose="020B0604020202090204" pitchFamily="34" charset="0"/>
                    <a:ea typeface="楷体_GB2312" pitchFamily="1" charset="-122"/>
                    <a:cs typeface="+mn-cs"/>
                  </a:rPr>
                  <a:t>1</a:t>
                </a:r>
                <a:endParaRPr kumimoji="0" lang="en-US" altLang="zh-CN" sz="2400" b="1" i="0" u="none" strike="noStrike" kern="1200" cap="none" spc="0" normalizeH="0" baseline="-25000" noProof="0">
                  <a:ln>
                    <a:noFill/>
                  </a:ln>
                  <a:solidFill>
                    <a:srgbClr val="FFFFFF"/>
                  </a:solidFill>
                  <a:effectLst/>
                  <a:uLnTx/>
                  <a:uFillTx/>
                  <a:latin typeface="Arial" panose="020B0604020202090204" pitchFamily="34" charset="0"/>
                  <a:ea typeface="楷体_GB2312" pitchFamily="1" charset="-122"/>
                  <a:cs typeface="+mn-cs"/>
                </a:endParaRPr>
              </a:p>
            </p:txBody>
          </p:sp>
        </p:grpSp>
        <p:grpSp>
          <p:nvGrpSpPr>
            <p:cNvPr id="35925" name="Group 85"/>
            <p:cNvGrpSpPr/>
            <p:nvPr/>
          </p:nvGrpSpPr>
          <p:grpSpPr bwMode="auto">
            <a:xfrm>
              <a:off x="1474" y="3203"/>
              <a:ext cx="379" cy="454"/>
              <a:chOff x="1655" y="1616"/>
              <a:chExt cx="379" cy="454"/>
            </a:xfrm>
          </p:grpSpPr>
          <p:sp>
            <p:nvSpPr>
              <p:cNvPr id="35926" name="Text Box 86"/>
              <p:cNvSpPr txBox="1">
                <a:spLocks noChangeArrowheads="1"/>
              </p:cNvSpPr>
              <p:nvPr/>
            </p:nvSpPr>
            <p:spPr bwMode="auto">
              <a:xfrm>
                <a:off x="1701" y="1661"/>
                <a:ext cx="333" cy="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defRPr/>
                </a:pPr>
                <a:r>
                  <a:rPr kumimoji="0" lang="en-US" altLang="zh-CN" sz="2800" b="1" i="1" u="none" strike="noStrike" kern="1200" cap="none" spc="0" normalizeH="0" baseline="0" noProof="0">
                    <a:ln>
                      <a:noFill/>
                    </a:ln>
                    <a:solidFill>
                      <a:srgbClr val="FFFFFF"/>
                    </a:solidFill>
                    <a:effectLst/>
                    <a:uLnTx/>
                    <a:uFillTx/>
                    <a:latin typeface="Times New Roman" panose="02020503050405090304" pitchFamily="18" charset="0"/>
                    <a:ea typeface="楷体_GB2312" pitchFamily="1" charset="-122"/>
                    <a:cs typeface="+mn-cs"/>
                  </a:rPr>
                  <a:t>i</a:t>
                </a:r>
                <a:r>
                  <a:rPr kumimoji="0" lang="en-US" altLang="zh-CN" sz="2400" b="1" i="0" u="none" strike="noStrike" kern="1200" cap="none" spc="0" normalizeH="0" baseline="-25000" noProof="0">
                    <a:ln>
                      <a:noFill/>
                    </a:ln>
                    <a:solidFill>
                      <a:srgbClr val="FFFFFF"/>
                    </a:solidFill>
                    <a:effectLst/>
                    <a:uLnTx/>
                    <a:uFillTx/>
                    <a:latin typeface="Arial" panose="020B0604020202090204" pitchFamily="34" charset="0"/>
                    <a:ea typeface="楷体_GB2312" pitchFamily="1" charset="-122"/>
                    <a:cs typeface="+mn-cs"/>
                  </a:rPr>
                  <a:t>3</a:t>
                </a:r>
                <a:endParaRPr kumimoji="0" lang="en-US" altLang="zh-CN" sz="2400" b="1" i="0" u="none" strike="noStrike" kern="1200" cap="none" spc="0" normalizeH="0" baseline="-25000" noProof="0">
                  <a:ln>
                    <a:noFill/>
                  </a:ln>
                  <a:solidFill>
                    <a:srgbClr val="FFFFFF"/>
                  </a:solidFill>
                  <a:effectLst/>
                  <a:uLnTx/>
                  <a:uFillTx/>
                  <a:latin typeface="Arial" panose="020B0604020202090204" pitchFamily="34" charset="0"/>
                  <a:ea typeface="楷体_GB2312" pitchFamily="1" charset="-122"/>
                  <a:cs typeface="+mn-cs"/>
                </a:endParaRPr>
              </a:p>
            </p:txBody>
          </p:sp>
          <p:grpSp>
            <p:nvGrpSpPr>
              <p:cNvPr id="35927" name="Group 87"/>
              <p:cNvGrpSpPr/>
              <p:nvPr/>
            </p:nvGrpSpPr>
            <p:grpSpPr bwMode="auto">
              <a:xfrm>
                <a:off x="1655" y="1616"/>
                <a:ext cx="363" cy="454"/>
                <a:chOff x="3560" y="2069"/>
                <a:chExt cx="409" cy="681"/>
              </a:xfrm>
            </p:grpSpPr>
            <p:sp>
              <p:nvSpPr>
                <p:cNvPr id="35928" name="Oval 88"/>
                <p:cNvSpPr>
                  <a:spLocks noChangeArrowheads="1"/>
                </p:cNvSpPr>
                <p:nvPr/>
              </p:nvSpPr>
              <p:spPr bwMode="auto">
                <a:xfrm>
                  <a:off x="3560" y="2069"/>
                  <a:ext cx="409" cy="681"/>
                </a:xfrm>
                <a:prstGeom prst="ellipse">
                  <a:avLst/>
                </a:prstGeom>
                <a:noFill/>
                <a:ln w="38100">
                  <a:solidFill>
                    <a:srgbClr val="FF33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CC00"/>
                    </a:solidFill>
                    <a:effectLst/>
                    <a:uLnTx/>
                    <a:uFillTx/>
                    <a:latin typeface="Arial Black" panose="020B0A04020102020204" pitchFamily="34" charset="0"/>
                    <a:ea typeface="宋体" pitchFamily="2" charset="-122"/>
                    <a:cs typeface="+mn-cs"/>
                  </a:endParaRPr>
                </a:p>
              </p:txBody>
            </p:sp>
            <p:sp>
              <p:nvSpPr>
                <p:cNvPr id="35929" name="Line 89"/>
                <p:cNvSpPr>
                  <a:spLocks noChangeShapeType="1"/>
                </p:cNvSpPr>
                <p:nvPr/>
              </p:nvSpPr>
              <p:spPr bwMode="auto">
                <a:xfrm flipV="1">
                  <a:off x="3560" y="2296"/>
                  <a:ext cx="0" cy="136"/>
                </a:xfrm>
                <a:prstGeom prst="line">
                  <a:avLst/>
                </a:prstGeom>
                <a:noFill/>
                <a:ln w="57150">
                  <a:solidFill>
                    <a:srgbClr val="FF33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CC00"/>
                    </a:solidFill>
                    <a:effectLst/>
                    <a:uLnTx/>
                    <a:uFillTx/>
                    <a:latin typeface="Arial Black" panose="020B0A04020102020204" pitchFamily="34" charset="0"/>
                    <a:ea typeface="宋体" pitchFamily="2" charset="-122"/>
                    <a:cs typeface="+mn-cs"/>
                  </a:endParaRPr>
                </a:p>
              </p:txBody>
            </p:sp>
          </p:grpSp>
        </p:grpSp>
        <p:grpSp>
          <p:nvGrpSpPr>
            <p:cNvPr id="35930" name="Group 90"/>
            <p:cNvGrpSpPr/>
            <p:nvPr/>
          </p:nvGrpSpPr>
          <p:grpSpPr bwMode="auto">
            <a:xfrm>
              <a:off x="1429" y="2523"/>
              <a:ext cx="499" cy="531"/>
              <a:chOff x="1610" y="890"/>
              <a:chExt cx="499" cy="531"/>
            </a:xfrm>
          </p:grpSpPr>
          <p:sp>
            <p:nvSpPr>
              <p:cNvPr id="35931" name="Text Box 91"/>
              <p:cNvSpPr txBox="1">
                <a:spLocks noChangeArrowheads="1"/>
              </p:cNvSpPr>
              <p:nvPr/>
            </p:nvSpPr>
            <p:spPr bwMode="auto">
              <a:xfrm>
                <a:off x="1701" y="890"/>
                <a:ext cx="333" cy="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defRPr/>
                </a:pPr>
                <a:r>
                  <a:rPr kumimoji="0" lang="en-US" altLang="zh-CN" sz="2800" b="1" i="1" u="none" strike="noStrike" kern="1200" cap="none" spc="0" normalizeH="0" baseline="0" noProof="0">
                    <a:ln>
                      <a:noFill/>
                    </a:ln>
                    <a:solidFill>
                      <a:srgbClr val="FFFFFF"/>
                    </a:solidFill>
                    <a:effectLst/>
                    <a:uLnTx/>
                    <a:uFillTx/>
                    <a:latin typeface="Times New Roman" panose="02020503050405090304" pitchFamily="18" charset="0"/>
                    <a:ea typeface="楷体_GB2312" pitchFamily="1" charset="-122"/>
                    <a:cs typeface="+mn-cs"/>
                  </a:rPr>
                  <a:t>i</a:t>
                </a:r>
                <a:r>
                  <a:rPr kumimoji="0" lang="en-US" altLang="zh-CN" sz="2400" b="1" i="0" u="none" strike="noStrike" kern="1200" cap="none" spc="0" normalizeH="0" baseline="-25000" noProof="0">
                    <a:ln>
                      <a:noFill/>
                    </a:ln>
                    <a:solidFill>
                      <a:srgbClr val="FFFFFF"/>
                    </a:solidFill>
                    <a:effectLst/>
                    <a:uLnTx/>
                    <a:uFillTx/>
                    <a:latin typeface="Arial" panose="020B0604020202090204" pitchFamily="34" charset="0"/>
                    <a:ea typeface="楷体_GB2312" pitchFamily="1" charset="-122"/>
                    <a:cs typeface="+mn-cs"/>
                  </a:rPr>
                  <a:t>2</a:t>
                </a:r>
                <a:endParaRPr kumimoji="0" lang="en-US" altLang="zh-CN" sz="2400" b="1" i="0" u="none" strike="noStrike" kern="1200" cap="none" spc="0" normalizeH="0" baseline="-25000" noProof="0">
                  <a:ln>
                    <a:noFill/>
                  </a:ln>
                  <a:solidFill>
                    <a:srgbClr val="FFFFFF"/>
                  </a:solidFill>
                  <a:effectLst/>
                  <a:uLnTx/>
                  <a:uFillTx/>
                  <a:latin typeface="Arial" panose="020B0604020202090204" pitchFamily="34" charset="0"/>
                  <a:ea typeface="楷体_GB2312" pitchFamily="1" charset="-122"/>
                  <a:cs typeface="+mn-cs"/>
                </a:endParaRPr>
              </a:p>
            </p:txBody>
          </p:sp>
          <p:grpSp>
            <p:nvGrpSpPr>
              <p:cNvPr id="35932" name="Group 92"/>
              <p:cNvGrpSpPr/>
              <p:nvPr/>
            </p:nvGrpSpPr>
            <p:grpSpPr bwMode="auto">
              <a:xfrm>
                <a:off x="1610" y="981"/>
                <a:ext cx="499" cy="440"/>
                <a:chOff x="3859" y="2435"/>
                <a:chExt cx="499" cy="440"/>
              </a:xfrm>
            </p:grpSpPr>
            <p:sp>
              <p:nvSpPr>
                <p:cNvPr id="35933" name="Oval 93"/>
                <p:cNvSpPr>
                  <a:spLocks noChangeArrowheads="1"/>
                </p:cNvSpPr>
                <p:nvPr/>
              </p:nvSpPr>
              <p:spPr bwMode="auto">
                <a:xfrm>
                  <a:off x="3859" y="2435"/>
                  <a:ext cx="499" cy="440"/>
                </a:xfrm>
                <a:prstGeom prst="ellipse">
                  <a:avLst/>
                </a:prstGeom>
                <a:noFill/>
                <a:ln w="38100">
                  <a:solidFill>
                    <a:srgbClr val="FF33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CC00"/>
                    </a:solidFill>
                    <a:effectLst/>
                    <a:uLnTx/>
                    <a:uFillTx/>
                    <a:latin typeface="Arial Black" panose="020B0A04020102020204" pitchFamily="34" charset="0"/>
                    <a:ea typeface="宋体" pitchFamily="2" charset="-122"/>
                    <a:cs typeface="+mn-cs"/>
                  </a:endParaRPr>
                </a:p>
              </p:txBody>
            </p:sp>
            <p:sp>
              <p:nvSpPr>
                <p:cNvPr id="35934" name="Line 94"/>
                <p:cNvSpPr>
                  <a:spLocks noChangeShapeType="1"/>
                </p:cNvSpPr>
                <p:nvPr/>
              </p:nvSpPr>
              <p:spPr bwMode="auto">
                <a:xfrm flipV="1">
                  <a:off x="3859" y="2582"/>
                  <a:ext cx="0" cy="88"/>
                </a:xfrm>
                <a:prstGeom prst="line">
                  <a:avLst/>
                </a:prstGeom>
                <a:noFill/>
                <a:ln w="57150">
                  <a:solidFill>
                    <a:srgbClr val="FF33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CC00"/>
                    </a:solidFill>
                    <a:effectLst/>
                    <a:uLnTx/>
                    <a:uFillTx/>
                    <a:latin typeface="Arial Black" panose="020B0A04020102020204" pitchFamily="34" charset="0"/>
                    <a:ea typeface="宋体" pitchFamily="2" charset="-122"/>
                    <a:cs typeface="+mn-cs"/>
                  </a:endParaRPr>
                </a:p>
              </p:txBody>
            </p:sp>
          </p:grpSp>
        </p:grpSp>
      </p:grpSp>
      <p:graphicFrame>
        <p:nvGraphicFramePr>
          <p:cNvPr id="35935" name="Object 95"/>
          <p:cNvGraphicFramePr>
            <a:graphicFrameLocks noChangeAspect="1"/>
          </p:cNvGraphicFramePr>
          <p:nvPr/>
        </p:nvGraphicFramePr>
        <p:xfrm>
          <a:off x="3251200" y="2194243"/>
          <a:ext cx="6194425" cy="506412"/>
        </p:xfrm>
        <a:graphic>
          <a:graphicData uri="http://schemas.openxmlformats.org/presentationml/2006/ole">
            <mc:AlternateContent xmlns:mc="http://schemas.openxmlformats.org/markup-compatibility/2006">
              <mc:Choice xmlns:v="urn:schemas-microsoft-com:vml" Requires="v">
                <p:oleObj spid="_x0000_s92" name="公式" r:id="rId1" imgW="1621790" imgH="164465" progId="Equation.3">
                  <p:embed/>
                </p:oleObj>
              </mc:Choice>
              <mc:Fallback>
                <p:oleObj name="公式" r:id="rId1" imgW="1621790" imgH="164465" progId="Equation.3">
                  <p:embed/>
                  <p:pic>
                    <p:nvPicPr>
                      <p:cNvPr id="0" name="Object 9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51200" y="2194243"/>
                        <a:ext cx="6194425" cy="506412"/>
                      </a:xfrm>
                      <a:prstGeom prst="rect">
                        <a:avLst/>
                      </a:prstGeom>
                      <a:solidFill>
                        <a:schemeClr val="tx2"/>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5936" name="Object 96"/>
          <p:cNvGraphicFramePr>
            <a:graphicFrameLocks noChangeAspect="1"/>
          </p:cNvGraphicFramePr>
          <p:nvPr/>
        </p:nvGraphicFramePr>
        <p:xfrm>
          <a:off x="3397250" y="2913380"/>
          <a:ext cx="4310063" cy="479425"/>
        </p:xfrm>
        <a:graphic>
          <a:graphicData uri="http://schemas.openxmlformats.org/presentationml/2006/ole">
            <mc:AlternateContent xmlns:mc="http://schemas.openxmlformats.org/markup-compatibility/2006">
              <mc:Choice xmlns:v="urn:schemas-microsoft-com:vml" Requires="v">
                <p:oleObj spid="_x0000_s2" name="公式" r:id="rId3" imgW="1129030" imgH="157480" progId="Equation.3">
                  <p:embed/>
                </p:oleObj>
              </mc:Choice>
              <mc:Fallback>
                <p:oleObj name="公式" r:id="rId3" imgW="1129030" imgH="157480" progId="Equation.3">
                  <p:embed/>
                  <p:pic>
                    <p:nvPicPr>
                      <p:cNvPr id="0" name="Object 9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97250" y="2913380"/>
                        <a:ext cx="4310063" cy="479425"/>
                      </a:xfrm>
                      <a:prstGeom prst="rect">
                        <a:avLst/>
                      </a:prstGeom>
                      <a:solidFill>
                        <a:schemeClr val="tx2"/>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5937" name="Object 97"/>
          <p:cNvGraphicFramePr>
            <a:graphicFrameLocks noChangeAspect="1"/>
          </p:cNvGraphicFramePr>
          <p:nvPr/>
        </p:nvGraphicFramePr>
        <p:xfrm>
          <a:off x="3270250" y="3562668"/>
          <a:ext cx="4600575" cy="506412"/>
        </p:xfrm>
        <a:graphic>
          <a:graphicData uri="http://schemas.openxmlformats.org/presentationml/2006/ole">
            <mc:AlternateContent xmlns:mc="http://schemas.openxmlformats.org/markup-compatibility/2006">
              <mc:Choice xmlns:v="urn:schemas-microsoft-com:vml" Requires="v">
                <p:oleObj spid="_x0000_s3" name="公式" r:id="rId5" imgW="1200150" imgH="164465" progId="Equation.3">
                  <p:embed/>
                </p:oleObj>
              </mc:Choice>
              <mc:Fallback>
                <p:oleObj name="公式" r:id="rId5" imgW="1200150" imgH="164465" progId="Equation.3">
                  <p:embed/>
                  <p:pic>
                    <p:nvPicPr>
                      <p:cNvPr id="0" name="Object 9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70250" y="3562668"/>
                        <a:ext cx="4600575" cy="506412"/>
                      </a:xfrm>
                      <a:prstGeom prst="rect">
                        <a:avLst/>
                      </a:prstGeom>
                      <a:solidFill>
                        <a:schemeClr val="tx2"/>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5938" name="Object 98"/>
          <p:cNvGraphicFramePr>
            <a:graphicFrameLocks noChangeAspect="1"/>
          </p:cNvGraphicFramePr>
          <p:nvPr/>
        </p:nvGraphicFramePr>
        <p:xfrm>
          <a:off x="6721475" y="5218430"/>
          <a:ext cx="2381250" cy="628650"/>
        </p:xfrm>
        <a:graphic>
          <a:graphicData uri="http://schemas.openxmlformats.org/presentationml/2006/ole">
            <mc:AlternateContent xmlns:mc="http://schemas.openxmlformats.org/markup-compatibility/2006">
              <mc:Choice xmlns:v="urn:schemas-microsoft-com:vml" Requires="v">
                <p:oleObj spid="_x0000_s4" name="公式" r:id="rId7" imgW="500380" imgH="164465" progId="Equation.3">
                  <p:embed/>
                </p:oleObj>
              </mc:Choice>
              <mc:Fallback>
                <p:oleObj name="公式" r:id="rId7" imgW="500380" imgH="164465" progId="Equation.3">
                  <p:embed/>
                  <p:pic>
                    <p:nvPicPr>
                      <p:cNvPr id="0" name="Object 9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721475" y="5218430"/>
                        <a:ext cx="2381250" cy="628650"/>
                      </a:xfrm>
                      <a:prstGeom prst="rect">
                        <a:avLst/>
                      </a:prstGeom>
                      <a:solidFill>
                        <a:schemeClr val="tx2"/>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5939" name="AutoShape 99"/>
          <p:cNvSpPr>
            <a:spLocks noChangeArrowheads="1"/>
          </p:cNvSpPr>
          <p:nvPr/>
        </p:nvSpPr>
        <p:spPr bwMode="auto">
          <a:xfrm>
            <a:off x="8040688" y="2913380"/>
            <a:ext cx="2303462" cy="935038"/>
          </a:xfrm>
          <a:prstGeom prst="wedgeRoundRectCallout">
            <a:avLst>
              <a:gd name="adj1" fmla="val -66542"/>
              <a:gd name="adj2" fmla="val -11120"/>
              <a:gd name="adj3" fmla="val 16667"/>
            </a:avLst>
          </a:prstGeom>
          <a:blipFill dpi="0" rotWithShape="1">
            <a:blip r:embed="rId9"/>
            <a:srcRect/>
            <a:tile tx="0" ty="0" sx="100000" sy="100000" flip="none" algn="tl"/>
          </a:blip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2400" b="1" i="0" u="none" strike="noStrike" kern="1200" cap="none" spc="0" normalizeH="0" baseline="0" noProof="0">
                <a:ln>
                  <a:noFill/>
                </a:ln>
                <a:solidFill>
                  <a:srgbClr val="000000"/>
                </a:solidFill>
                <a:effectLst/>
                <a:uLnTx/>
                <a:uFillTx/>
                <a:latin typeface="Arial" panose="020B0604020202090204" pitchFamily="34" charset="0"/>
                <a:ea typeface="楷体_GB2312" pitchFamily="1" charset="-122"/>
                <a:cs typeface="+mn-cs"/>
              </a:rPr>
              <a:t>电流源看作电压源列方程</a:t>
            </a:r>
            <a:endParaRPr kumimoji="0" lang="zh-CN" altLang="en-US" sz="2400" b="1" i="0" u="none" strike="noStrike" kern="1200" cap="none" spc="0" normalizeH="0" baseline="0" noProof="0">
              <a:ln>
                <a:noFill/>
              </a:ln>
              <a:solidFill>
                <a:srgbClr val="000000"/>
              </a:solidFill>
              <a:effectLst/>
              <a:uLnTx/>
              <a:uFillTx/>
              <a:latin typeface="Arial" panose="020B0604020202090204" pitchFamily="34" charset="0"/>
              <a:ea typeface="楷体_GB2312" pitchFamily="1" charset="-122"/>
              <a:cs typeface="+mn-cs"/>
            </a:endParaRPr>
          </a:p>
        </p:txBody>
      </p:sp>
      <p:sp>
        <p:nvSpPr>
          <p:cNvPr id="35940" name="Text Box 100"/>
          <p:cNvSpPr txBox="1">
            <a:spLocks noChangeArrowheads="1"/>
          </p:cNvSpPr>
          <p:nvPr/>
        </p:nvSpPr>
        <p:spPr bwMode="auto">
          <a:xfrm>
            <a:off x="6888163" y="4354830"/>
            <a:ext cx="2016125" cy="521970"/>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defRPr/>
            </a:pPr>
            <a:r>
              <a:rPr kumimoji="0" lang="zh-CN" altLang="en-US" sz="2800" b="1" i="0" u="none" strike="noStrike" kern="1200" cap="none" spc="0" normalizeH="0" baseline="0" noProof="0">
                <a:ln>
                  <a:noFill/>
                </a:ln>
                <a:solidFill>
                  <a:srgbClr val="FFFF00"/>
                </a:solidFill>
                <a:effectLst/>
                <a:uLnTx/>
                <a:uFillTx/>
                <a:latin typeface="Arial" panose="020B0604020202090204" pitchFamily="34" charset="0"/>
                <a:ea typeface="宋体" pitchFamily="2" charset="-122"/>
                <a:cs typeface="+mn-cs"/>
              </a:rPr>
              <a:t>增补方程：</a:t>
            </a:r>
            <a:endParaRPr kumimoji="0" lang="zh-CN" altLang="en-US" sz="2800" b="1" i="0" u="none" strike="noStrike" kern="1200" cap="none" spc="0" normalizeH="0" baseline="0" noProof="0">
              <a:ln>
                <a:noFill/>
              </a:ln>
              <a:solidFill>
                <a:srgbClr val="FFFF00"/>
              </a:solidFill>
              <a:effectLst/>
              <a:uLnTx/>
              <a:uFillTx/>
              <a:latin typeface="Arial" panose="020B0604020202090204" pitchFamily="34" charset="0"/>
              <a:ea typeface="宋体" pitchFamily="2" charset="-122"/>
              <a:cs typeface="+mn-cs"/>
            </a:endParaRPr>
          </a:p>
        </p:txBody>
      </p:sp>
      <p:sp>
        <p:nvSpPr>
          <p:cNvPr id="6" name="灯片编号占位符 5"/>
          <p:cNvSpPr>
            <a:spLocks noGrp="1"/>
          </p:cNvSpPr>
          <p:nvPr>
            <p:ph type="sldNum" sz="quarter" idx="12"/>
            <p:custDataLst>
              <p:tags r:id="rId10"/>
            </p:custDataLst>
          </p:nvPr>
        </p:nvSpPr>
        <p:spPr/>
        <p:txBody>
          <a:bodyPr/>
          <a:lstStyle/>
          <a:p>
            <a:fld id="{6D22F896-40B5-4ADD-8801-0D06FADFA095}" type="slidenum">
              <a:rPr lang="en-US" dirty="0"/>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5844"/>
                                        </p:tgtEl>
                                        <p:attrNameLst>
                                          <p:attrName>style.visibility</p:attrName>
                                        </p:attrNameLst>
                                      </p:cBhvr>
                                      <p:to>
                                        <p:strVal val="visible"/>
                                      </p:to>
                                    </p:set>
                                    <p:anim calcmode="lin" valueType="num">
                                      <p:cBhvr additive="base">
                                        <p:cTn id="7" dur="500" fill="hold"/>
                                        <p:tgtEl>
                                          <p:spTgt spid="35844"/>
                                        </p:tgtEl>
                                        <p:attrNameLst>
                                          <p:attrName>ppt_x</p:attrName>
                                        </p:attrNameLst>
                                      </p:cBhvr>
                                      <p:tavLst>
                                        <p:tav tm="0">
                                          <p:val>
                                            <p:strVal val="0-#ppt_w/2"/>
                                          </p:val>
                                        </p:tav>
                                        <p:tav tm="100000">
                                          <p:val>
                                            <p:strVal val="#ppt_x"/>
                                          </p:val>
                                        </p:tav>
                                      </p:tavLst>
                                    </p:anim>
                                    <p:anim calcmode="lin" valueType="num">
                                      <p:cBhvr additive="base">
                                        <p:cTn id="8" dur="500" fill="hold"/>
                                        <p:tgtEl>
                                          <p:spTgt spid="3584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nodeType="clickEffect">
                                  <p:stCondLst>
                                    <p:cond delay="0"/>
                                  </p:stCondLst>
                                  <p:iterate type="lt">
                                    <p:tmPct val="100000"/>
                                  </p:iterate>
                                  <p:childTnLst>
                                    <p:set>
                                      <p:cBhvr>
                                        <p:cTn id="12" dur="1" fill="hold">
                                          <p:stCondLst>
                                            <p:cond delay="0"/>
                                          </p:stCondLst>
                                        </p:cTn>
                                        <p:tgtEl>
                                          <p:spTgt spid="35879"/>
                                        </p:tgtEl>
                                        <p:attrNameLst>
                                          <p:attrName>style.visibility</p:attrName>
                                        </p:attrNameLst>
                                      </p:cBhvr>
                                      <p:to>
                                        <p:strVal val="visible"/>
                                      </p:to>
                                    </p:set>
                                    <p:animEffect transition="in" filter="wipe(left)">
                                      <p:cBhvr>
                                        <p:cTn id="13" dur="75"/>
                                        <p:tgtEl>
                                          <p:spTgt spid="35879"/>
                                        </p:tgtEl>
                                      </p:cBhvr>
                                    </p:animEffect>
                                  </p:childTnLst>
                                </p:cTn>
                              </p:par>
                            </p:childTnLst>
                          </p:cTn>
                        </p:par>
                      </p:childTnLst>
                    </p:cTn>
                  </p:par>
                  <p:par>
                    <p:cTn id="14" fill="hold">
                      <p:stCondLst>
                        <p:cond delay="indefinite"/>
                      </p:stCondLst>
                      <p:childTnLst>
                        <p:par>
                          <p:cTn id="15" fill="hold">
                            <p:stCondLst>
                              <p:cond delay="0"/>
                            </p:stCondLst>
                            <p:childTnLst>
                              <p:par>
                                <p:cTn id="16" presetID="15" presetClass="entr" presetSubtype="0" fill="hold" nodeType="clickEffect">
                                  <p:stCondLst>
                                    <p:cond delay="0"/>
                                  </p:stCondLst>
                                  <p:childTnLst>
                                    <p:set>
                                      <p:cBhvr>
                                        <p:cTn id="17" dur="1" fill="hold">
                                          <p:stCondLst>
                                            <p:cond delay="0"/>
                                          </p:stCondLst>
                                        </p:cTn>
                                        <p:tgtEl>
                                          <p:spTgt spid="35910"/>
                                        </p:tgtEl>
                                        <p:attrNameLst>
                                          <p:attrName>style.visibility</p:attrName>
                                        </p:attrNameLst>
                                      </p:cBhvr>
                                      <p:to>
                                        <p:strVal val="visible"/>
                                      </p:to>
                                    </p:set>
                                    <p:anim calcmode="lin" valueType="num">
                                      <p:cBhvr>
                                        <p:cTn id="18" dur="1000" fill="hold"/>
                                        <p:tgtEl>
                                          <p:spTgt spid="35910"/>
                                        </p:tgtEl>
                                        <p:attrNameLst>
                                          <p:attrName>ppt_w</p:attrName>
                                        </p:attrNameLst>
                                      </p:cBhvr>
                                      <p:tavLst>
                                        <p:tav tm="0">
                                          <p:val>
                                            <p:fltVal val="0"/>
                                          </p:val>
                                        </p:tav>
                                        <p:tav tm="100000">
                                          <p:val>
                                            <p:strVal val="#ppt_w"/>
                                          </p:val>
                                        </p:tav>
                                      </p:tavLst>
                                    </p:anim>
                                    <p:anim calcmode="lin" valueType="num">
                                      <p:cBhvr>
                                        <p:cTn id="19" dur="1000" fill="hold"/>
                                        <p:tgtEl>
                                          <p:spTgt spid="35910"/>
                                        </p:tgtEl>
                                        <p:attrNameLst>
                                          <p:attrName>ppt_h</p:attrName>
                                        </p:attrNameLst>
                                      </p:cBhvr>
                                      <p:tavLst>
                                        <p:tav tm="0">
                                          <p:val>
                                            <p:fltVal val="0"/>
                                          </p:val>
                                        </p:tav>
                                        <p:tav tm="100000">
                                          <p:val>
                                            <p:strVal val="#ppt_h"/>
                                          </p:val>
                                        </p:tav>
                                      </p:tavLst>
                                    </p:anim>
                                    <p:anim calcmode="lin" valueType="num">
                                      <p:cBhvr>
                                        <p:cTn id="20" dur="1000" fill="hold"/>
                                        <p:tgtEl>
                                          <p:spTgt spid="35910"/>
                                        </p:tgtEl>
                                        <p:attrNameLst>
                                          <p:attrName>ppt_x</p:attrName>
                                        </p:attrNameLst>
                                      </p:cBhvr>
                                      <p:tavLst>
                                        <p:tav tm="0" fmla="#ppt_x+(cos(-2*pi*(1-$))*-#ppt_x-sin(-2*pi*(1-$))*(1-#ppt_y))*(1-$)">
                                          <p:val>
                                            <p:fltVal val="0"/>
                                          </p:val>
                                        </p:tav>
                                        <p:tav tm="100000">
                                          <p:val>
                                            <p:fltVal val="1"/>
                                          </p:val>
                                        </p:tav>
                                      </p:tavLst>
                                    </p:anim>
                                    <p:anim calcmode="lin" valueType="num">
                                      <p:cBhvr>
                                        <p:cTn id="21" dur="1000" fill="hold"/>
                                        <p:tgtEl>
                                          <p:spTgt spid="35910"/>
                                        </p:tgtEl>
                                        <p:attrNameLst>
                                          <p:attrName>ppt_y</p:attrName>
                                        </p:attrNameLst>
                                      </p:cBhvr>
                                      <p:tavLst>
                                        <p:tav tm="0" fmla="#ppt_y+(sin(-2*pi*(1-$))*-#ppt_x+cos(-2*pi*(1-$))*(1-#ppt_y))*(1-$)">
                                          <p:val>
                                            <p:fltVal val="0"/>
                                          </p:val>
                                        </p:tav>
                                        <p:tav tm="100000">
                                          <p:val>
                                            <p:fltVal val="1"/>
                                          </p:val>
                                        </p:tav>
                                      </p:tavLst>
                                    </p:anim>
                                  </p:childTnLst>
                                </p:cTn>
                              </p:par>
                            </p:childTnLst>
                          </p:cTn>
                        </p:par>
                        <p:par>
                          <p:cTn id="22" fill="hold">
                            <p:stCondLst>
                              <p:cond delay="1000"/>
                            </p:stCondLst>
                            <p:childTnLst>
                              <p:par>
                                <p:cTn id="23" presetID="20" presetClass="entr" presetSubtype="0" fill="hold" nodeType="afterEffect">
                                  <p:stCondLst>
                                    <p:cond delay="0"/>
                                  </p:stCondLst>
                                  <p:childTnLst>
                                    <p:set>
                                      <p:cBhvr>
                                        <p:cTn id="24" dur="1" fill="hold">
                                          <p:stCondLst>
                                            <p:cond delay="0"/>
                                          </p:stCondLst>
                                        </p:cTn>
                                        <p:tgtEl>
                                          <p:spTgt spid="35917"/>
                                        </p:tgtEl>
                                        <p:attrNameLst>
                                          <p:attrName>style.visibility</p:attrName>
                                        </p:attrNameLst>
                                      </p:cBhvr>
                                      <p:to>
                                        <p:strVal val="visible"/>
                                      </p:to>
                                    </p:set>
                                    <p:animEffect transition="in" filter="wedge">
                                      <p:cBhvr>
                                        <p:cTn id="25" dur="2000"/>
                                        <p:tgtEl>
                                          <p:spTgt spid="35917"/>
                                        </p:tgtEl>
                                      </p:cBhvr>
                                    </p:animEffect>
                                  </p:childTnLst>
                                </p:cTn>
                              </p:par>
                            </p:childTnLst>
                          </p:cTn>
                        </p:par>
                      </p:childTnLst>
                    </p:cTn>
                  </p:par>
                  <p:par>
                    <p:cTn id="26" fill="hold">
                      <p:stCondLst>
                        <p:cond delay="indefinite"/>
                      </p:stCondLst>
                      <p:childTnLst>
                        <p:par>
                          <p:cTn id="27" fill="hold">
                            <p:stCondLst>
                              <p:cond delay="0"/>
                            </p:stCondLst>
                            <p:childTnLst>
                              <p:par>
                                <p:cTn id="28" presetID="2" presetClass="entr" presetSubtype="1" fill="hold" nodeType="clickEffect">
                                  <p:stCondLst>
                                    <p:cond delay="0"/>
                                  </p:stCondLst>
                                  <p:childTnLst>
                                    <p:set>
                                      <p:cBhvr>
                                        <p:cTn id="29" dur="1" fill="hold">
                                          <p:stCondLst>
                                            <p:cond delay="0"/>
                                          </p:stCondLst>
                                        </p:cTn>
                                        <p:tgtEl>
                                          <p:spTgt spid="35918"/>
                                        </p:tgtEl>
                                        <p:attrNameLst>
                                          <p:attrName>style.visibility</p:attrName>
                                        </p:attrNameLst>
                                      </p:cBhvr>
                                      <p:to>
                                        <p:strVal val="visible"/>
                                      </p:to>
                                    </p:set>
                                    <p:anim calcmode="lin" valueType="num">
                                      <p:cBhvr additive="base">
                                        <p:cTn id="30" dur="2000" fill="hold"/>
                                        <p:tgtEl>
                                          <p:spTgt spid="35918"/>
                                        </p:tgtEl>
                                        <p:attrNameLst>
                                          <p:attrName>ppt_x</p:attrName>
                                        </p:attrNameLst>
                                      </p:cBhvr>
                                      <p:tavLst>
                                        <p:tav tm="0">
                                          <p:val>
                                            <p:strVal val="#ppt_x"/>
                                          </p:val>
                                        </p:tav>
                                        <p:tav tm="100000">
                                          <p:val>
                                            <p:strVal val="#ppt_x"/>
                                          </p:val>
                                        </p:tav>
                                      </p:tavLst>
                                    </p:anim>
                                    <p:anim calcmode="lin" valueType="num">
                                      <p:cBhvr additive="base">
                                        <p:cTn id="31" dur="2000" fill="hold"/>
                                        <p:tgtEl>
                                          <p:spTgt spid="35918"/>
                                        </p:tgtEl>
                                        <p:attrNameLst>
                                          <p:attrName>ppt_y</p:attrName>
                                        </p:attrNameLst>
                                      </p:cBhvr>
                                      <p:tavLst>
                                        <p:tav tm="0">
                                          <p:val>
                                            <p:strVal val="0-#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3" presetClass="entr" presetSubtype="16" fill="hold" nodeType="clickEffect">
                                  <p:stCondLst>
                                    <p:cond delay="0"/>
                                  </p:stCondLst>
                                  <p:childTnLst>
                                    <p:set>
                                      <p:cBhvr>
                                        <p:cTn id="35" dur="1" fill="hold">
                                          <p:stCondLst>
                                            <p:cond delay="0"/>
                                          </p:stCondLst>
                                        </p:cTn>
                                        <p:tgtEl>
                                          <p:spTgt spid="35919"/>
                                        </p:tgtEl>
                                        <p:attrNameLst>
                                          <p:attrName>style.visibility</p:attrName>
                                        </p:attrNameLst>
                                      </p:cBhvr>
                                      <p:to>
                                        <p:strVal val="visible"/>
                                      </p:to>
                                    </p:set>
                                    <p:anim calcmode="lin" valueType="num">
                                      <p:cBhvr>
                                        <p:cTn id="36" dur="2000" fill="hold"/>
                                        <p:tgtEl>
                                          <p:spTgt spid="35919"/>
                                        </p:tgtEl>
                                        <p:attrNameLst>
                                          <p:attrName>ppt_w</p:attrName>
                                        </p:attrNameLst>
                                      </p:cBhvr>
                                      <p:tavLst>
                                        <p:tav tm="0">
                                          <p:val>
                                            <p:fltVal val="0"/>
                                          </p:val>
                                        </p:tav>
                                        <p:tav tm="100000">
                                          <p:val>
                                            <p:strVal val="#ppt_w"/>
                                          </p:val>
                                        </p:tav>
                                      </p:tavLst>
                                    </p:anim>
                                    <p:anim calcmode="lin" valueType="num">
                                      <p:cBhvr>
                                        <p:cTn id="37" dur="2000" fill="hold"/>
                                        <p:tgtEl>
                                          <p:spTgt spid="35919"/>
                                        </p:tgtEl>
                                        <p:attrNameLst>
                                          <p:attrName>ppt_h</p:attrName>
                                        </p:attrNameLst>
                                      </p:cBhvr>
                                      <p:tavLst>
                                        <p:tav tm="0">
                                          <p:val>
                                            <p:fltVal val="0"/>
                                          </p:val>
                                        </p:tav>
                                        <p:tav tm="100000">
                                          <p:val>
                                            <p:strVal val="#ppt_h"/>
                                          </p:val>
                                        </p:tav>
                                      </p:tavLst>
                                    </p:anim>
                                  </p:childTnLst>
                                </p:cTn>
                              </p:par>
                            </p:childTnLst>
                          </p:cTn>
                        </p:par>
                      </p:childTnLst>
                    </p:cTn>
                  </p:par>
                  <p:par>
                    <p:cTn id="38" fill="hold">
                      <p:stCondLst>
                        <p:cond delay="indefinite"/>
                      </p:stCondLst>
                      <p:childTnLst>
                        <p:par>
                          <p:cTn id="39" fill="hold">
                            <p:stCondLst>
                              <p:cond delay="0"/>
                            </p:stCondLst>
                            <p:childTnLst>
                              <p:par>
                                <p:cTn id="40" presetID="18" presetClass="entr" presetSubtype="6" fill="hold" nodeType="clickEffect">
                                  <p:stCondLst>
                                    <p:cond delay="0"/>
                                  </p:stCondLst>
                                  <p:childTnLst>
                                    <p:set>
                                      <p:cBhvr>
                                        <p:cTn id="41" dur="1" fill="hold">
                                          <p:stCondLst>
                                            <p:cond delay="0"/>
                                          </p:stCondLst>
                                        </p:cTn>
                                        <p:tgtEl>
                                          <p:spTgt spid="35935"/>
                                        </p:tgtEl>
                                        <p:attrNameLst>
                                          <p:attrName>style.visibility</p:attrName>
                                        </p:attrNameLst>
                                      </p:cBhvr>
                                      <p:to>
                                        <p:strVal val="visible"/>
                                      </p:to>
                                    </p:set>
                                    <p:animEffect transition="in" filter="strips(downRight)">
                                      <p:cBhvr>
                                        <p:cTn id="42" dur="3000"/>
                                        <p:tgtEl>
                                          <p:spTgt spid="35935"/>
                                        </p:tgtEl>
                                      </p:cBhvr>
                                    </p:animEffect>
                                  </p:childTnLst>
                                </p:cTn>
                              </p:par>
                            </p:childTnLst>
                          </p:cTn>
                        </p:par>
                      </p:childTnLst>
                    </p:cTn>
                  </p:par>
                  <p:par>
                    <p:cTn id="43" fill="hold">
                      <p:stCondLst>
                        <p:cond delay="indefinite"/>
                      </p:stCondLst>
                      <p:childTnLst>
                        <p:par>
                          <p:cTn id="44" fill="hold">
                            <p:stCondLst>
                              <p:cond delay="0"/>
                            </p:stCondLst>
                            <p:childTnLst>
                              <p:par>
                                <p:cTn id="45" presetID="18" presetClass="entr" presetSubtype="6" fill="hold" nodeType="clickEffect">
                                  <p:stCondLst>
                                    <p:cond delay="0"/>
                                  </p:stCondLst>
                                  <p:childTnLst>
                                    <p:set>
                                      <p:cBhvr>
                                        <p:cTn id="46" dur="1" fill="hold">
                                          <p:stCondLst>
                                            <p:cond delay="0"/>
                                          </p:stCondLst>
                                        </p:cTn>
                                        <p:tgtEl>
                                          <p:spTgt spid="35936"/>
                                        </p:tgtEl>
                                        <p:attrNameLst>
                                          <p:attrName>style.visibility</p:attrName>
                                        </p:attrNameLst>
                                      </p:cBhvr>
                                      <p:to>
                                        <p:strVal val="visible"/>
                                      </p:to>
                                    </p:set>
                                    <p:animEffect transition="in" filter="strips(downRight)">
                                      <p:cBhvr>
                                        <p:cTn id="47" dur="3000"/>
                                        <p:tgtEl>
                                          <p:spTgt spid="35936"/>
                                        </p:tgtEl>
                                      </p:cBhvr>
                                    </p:animEffect>
                                  </p:childTnLst>
                                </p:cTn>
                              </p:par>
                            </p:childTnLst>
                          </p:cTn>
                        </p:par>
                      </p:childTnLst>
                    </p:cTn>
                  </p:par>
                  <p:par>
                    <p:cTn id="48" fill="hold">
                      <p:stCondLst>
                        <p:cond delay="indefinite"/>
                      </p:stCondLst>
                      <p:childTnLst>
                        <p:par>
                          <p:cTn id="49" fill="hold">
                            <p:stCondLst>
                              <p:cond delay="0"/>
                            </p:stCondLst>
                            <p:childTnLst>
                              <p:par>
                                <p:cTn id="50" presetID="18" presetClass="entr" presetSubtype="6" fill="hold" nodeType="clickEffect">
                                  <p:stCondLst>
                                    <p:cond delay="0"/>
                                  </p:stCondLst>
                                  <p:childTnLst>
                                    <p:set>
                                      <p:cBhvr>
                                        <p:cTn id="51" dur="1" fill="hold">
                                          <p:stCondLst>
                                            <p:cond delay="0"/>
                                          </p:stCondLst>
                                        </p:cTn>
                                        <p:tgtEl>
                                          <p:spTgt spid="35937"/>
                                        </p:tgtEl>
                                        <p:attrNameLst>
                                          <p:attrName>style.visibility</p:attrName>
                                        </p:attrNameLst>
                                      </p:cBhvr>
                                      <p:to>
                                        <p:strVal val="visible"/>
                                      </p:to>
                                    </p:set>
                                    <p:animEffect transition="in" filter="strips(downRight)">
                                      <p:cBhvr>
                                        <p:cTn id="52" dur="3000"/>
                                        <p:tgtEl>
                                          <p:spTgt spid="35937"/>
                                        </p:tgtEl>
                                      </p:cBhvr>
                                    </p:animEffect>
                                  </p:childTnLst>
                                </p:cTn>
                              </p:par>
                            </p:childTnLst>
                          </p:cTn>
                        </p:par>
                      </p:childTnLst>
                    </p:cTn>
                  </p:par>
                  <p:par>
                    <p:cTn id="53" fill="hold">
                      <p:stCondLst>
                        <p:cond delay="indefinite"/>
                      </p:stCondLst>
                      <p:childTnLst>
                        <p:par>
                          <p:cTn id="54" fill="hold">
                            <p:stCondLst>
                              <p:cond delay="0"/>
                            </p:stCondLst>
                            <p:childTnLst>
                              <p:par>
                                <p:cTn id="55" presetID="20" presetClass="entr" presetSubtype="0" fill="hold" nodeType="clickEffect">
                                  <p:stCondLst>
                                    <p:cond delay="0"/>
                                  </p:stCondLst>
                                  <p:childTnLst>
                                    <p:set>
                                      <p:cBhvr>
                                        <p:cTn id="56" dur="1" fill="hold">
                                          <p:stCondLst>
                                            <p:cond delay="0"/>
                                          </p:stCondLst>
                                        </p:cTn>
                                        <p:tgtEl>
                                          <p:spTgt spid="35939"/>
                                        </p:tgtEl>
                                        <p:attrNameLst>
                                          <p:attrName>style.visibility</p:attrName>
                                        </p:attrNameLst>
                                      </p:cBhvr>
                                      <p:to>
                                        <p:strVal val="visible"/>
                                      </p:to>
                                    </p:set>
                                    <p:animEffect transition="in" filter="wedge">
                                      <p:cBhvr>
                                        <p:cTn id="57" dur="2000"/>
                                        <p:tgtEl>
                                          <p:spTgt spid="35939"/>
                                        </p:tgtEl>
                                      </p:cBhvr>
                                    </p:animEffect>
                                  </p:childTnLst>
                                </p:cTn>
                              </p:par>
                            </p:childTnLst>
                          </p:cTn>
                        </p:par>
                      </p:childTnLst>
                    </p:cTn>
                  </p:par>
                  <p:par>
                    <p:cTn id="58" fill="hold">
                      <p:stCondLst>
                        <p:cond delay="indefinite"/>
                      </p:stCondLst>
                      <p:childTnLst>
                        <p:par>
                          <p:cTn id="59" fill="hold">
                            <p:stCondLst>
                              <p:cond delay="0"/>
                            </p:stCondLst>
                            <p:childTnLst>
                              <p:par>
                                <p:cTn id="60" presetID="2" presetClass="entr" presetSubtype="2" fill="hold" nodeType="clickEffect">
                                  <p:stCondLst>
                                    <p:cond delay="0"/>
                                  </p:stCondLst>
                                  <p:childTnLst>
                                    <p:set>
                                      <p:cBhvr>
                                        <p:cTn id="61" dur="1" fill="hold">
                                          <p:stCondLst>
                                            <p:cond delay="0"/>
                                          </p:stCondLst>
                                        </p:cTn>
                                        <p:tgtEl>
                                          <p:spTgt spid="35940"/>
                                        </p:tgtEl>
                                        <p:attrNameLst>
                                          <p:attrName>style.visibility</p:attrName>
                                        </p:attrNameLst>
                                      </p:cBhvr>
                                      <p:to>
                                        <p:strVal val="visible"/>
                                      </p:to>
                                    </p:set>
                                    <p:anim calcmode="lin" valueType="num">
                                      <p:cBhvr additive="base">
                                        <p:cTn id="62" dur="500" fill="hold"/>
                                        <p:tgtEl>
                                          <p:spTgt spid="35940"/>
                                        </p:tgtEl>
                                        <p:attrNameLst>
                                          <p:attrName>ppt_x</p:attrName>
                                        </p:attrNameLst>
                                      </p:cBhvr>
                                      <p:tavLst>
                                        <p:tav tm="0">
                                          <p:val>
                                            <p:strVal val="1+#ppt_w/2"/>
                                          </p:val>
                                        </p:tav>
                                        <p:tav tm="100000">
                                          <p:val>
                                            <p:strVal val="#ppt_x"/>
                                          </p:val>
                                        </p:tav>
                                      </p:tavLst>
                                    </p:anim>
                                    <p:anim calcmode="lin" valueType="num">
                                      <p:cBhvr additive="base">
                                        <p:cTn id="63" dur="500" fill="hold"/>
                                        <p:tgtEl>
                                          <p:spTgt spid="35940"/>
                                        </p:tgtEl>
                                        <p:attrNameLst>
                                          <p:attrName>ppt_y</p:attrName>
                                        </p:attrNameLst>
                                      </p:cBhvr>
                                      <p:tavLst>
                                        <p:tav tm="0">
                                          <p:val>
                                            <p:strVal val="#ppt_y"/>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18" presetClass="entr" presetSubtype="6" fill="hold" nodeType="clickEffect">
                                  <p:stCondLst>
                                    <p:cond delay="0"/>
                                  </p:stCondLst>
                                  <p:childTnLst>
                                    <p:set>
                                      <p:cBhvr>
                                        <p:cTn id="67" dur="1" fill="hold">
                                          <p:stCondLst>
                                            <p:cond delay="0"/>
                                          </p:stCondLst>
                                        </p:cTn>
                                        <p:tgtEl>
                                          <p:spTgt spid="35938"/>
                                        </p:tgtEl>
                                        <p:attrNameLst>
                                          <p:attrName>style.visibility</p:attrName>
                                        </p:attrNameLst>
                                      </p:cBhvr>
                                      <p:to>
                                        <p:strVal val="visible"/>
                                      </p:to>
                                    </p:set>
                                    <p:animEffect transition="in" filter="strips(downRight)">
                                      <p:cBhvr>
                                        <p:cTn id="68" dur="3000"/>
                                        <p:tgtEl>
                                          <p:spTgt spid="359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44" grpId="0" animBg="1"/>
      <p:bldP spid="35879" grpId="0" autoUpdateAnimBg="0"/>
      <p:bldP spid="35910" grpId="0" animBg="1"/>
      <p:bldP spid="35939" grpId="0" animBg="1"/>
      <p:bldP spid="35940"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40" name="Text Box 24"/>
          <p:cNvSpPr txBox="1">
            <a:spLocks noChangeArrowheads="1"/>
          </p:cNvSpPr>
          <p:nvPr/>
        </p:nvSpPr>
        <p:spPr bwMode="auto">
          <a:xfrm>
            <a:off x="2063750" y="585788"/>
            <a:ext cx="8066088" cy="8299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Char char="l"/>
              <a:defRPr/>
            </a:pPr>
            <a:r>
              <a:rPr kumimoji="1" lang="en-US" altLang="zh-CN" sz="2400" b="1" i="0" u="none" strike="noStrike" kern="1200" cap="none" spc="0" normalizeH="0" baseline="0" noProof="0">
                <a:ln>
                  <a:noFill/>
                </a:ln>
                <a:solidFill>
                  <a:srgbClr val="FF0000"/>
                </a:solidFill>
                <a:effectLst/>
                <a:uLnTx/>
                <a:uFillTx/>
                <a:latin typeface="仿宋_GB2312" pitchFamily="49" charset="-122"/>
                <a:ea typeface="仿宋_GB2312" pitchFamily="49" charset="-122"/>
                <a:cs typeface="+mn-cs"/>
              </a:rPr>
              <a:t>  </a:t>
            </a:r>
            <a:r>
              <a:rPr kumimoji="1" lang="zh-CN" altLang="en-US" sz="2400" b="1" i="0" u="none" strike="noStrike" kern="1200" cap="none" spc="0" normalizeH="0" baseline="0" noProof="0">
                <a:ln>
                  <a:noFill/>
                </a:ln>
                <a:solidFill>
                  <a:srgbClr val="FF0000"/>
                </a:solidFill>
                <a:effectLst/>
                <a:uLnTx/>
                <a:uFillTx/>
                <a:latin typeface="仿宋_GB2312" pitchFamily="49" charset="-122"/>
                <a:ea typeface="仿宋_GB2312" pitchFamily="49" charset="-122"/>
                <a:cs typeface="+mn-cs"/>
              </a:rPr>
              <a:t>选取独立回路，使理想电流源支路仅仅属于一个回路</a:t>
            </a:r>
            <a:r>
              <a:rPr kumimoji="1" lang="en-US" altLang="zh-CN" sz="2400" b="1" i="0" u="none" strike="noStrike" kern="1200" cap="none" spc="0" normalizeH="0" baseline="0" noProof="0">
                <a:ln>
                  <a:noFill/>
                </a:ln>
                <a:solidFill>
                  <a:srgbClr val="FF0000"/>
                </a:solidFill>
                <a:effectLst/>
                <a:uLnTx/>
                <a:uFillTx/>
                <a:latin typeface="仿宋_GB2312" pitchFamily="49" charset="-122"/>
                <a:ea typeface="仿宋_GB2312" pitchFamily="49" charset="-122"/>
                <a:cs typeface="+mn-cs"/>
              </a:rPr>
              <a:t>, </a:t>
            </a:r>
            <a:endParaRPr kumimoji="1" lang="en-US" altLang="zh-CN" sz="2400" b="1" i="0" u="none" strike="noStrike" kern="1200" cap="none" spc="0" normalizeH="0" baseline="0" noProof="0">
              <a:ln>
                <a:noFill/>
              </a:ln>
              <a:solidFill>
                <a:srgbClr val="FF0000"/>
              </a:solidFill>
              <a:effectLst/>
              <a:uLnTx/>
              <a:uFillTx/>
              <a:latin typeface="仿宋_GB2312" pitchFamily="49" charset="-122"/>
              <a:ea typeface="仿宋_GB2312" pitchFamily="49" charset="-122"/>
              <a:cs typeface="+mn-cs"/>
            </a:endParaRPr>
          </a:p>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defRPr/>
            </a:pPr>
            <a:r>
              <a:rPr kumimoji="1" lang="en-US" altLang="zh-CN" sz="2400" b="1" i="0" u="none" strike="noStrike" kern="1200" cap="none" spc="0" normalizeH="0" baseline="0" noProof="0">
                <a:ln>
                  <a:noFill/>
                </a:ln>
                <a:solidFill>
                  <a:srgbClr val="FF0000"/>
                </a:solidFill>
                <a:effectLst/>
                <a:uLnTx/>
                <a:uFillTx/>
                <a:latin typeface="仿宋_GB2312" pitchFamily="49" charset="-122"/>
                <a:ea typeface="仿宋_GB2312" pitchFamily="49" charset="-122"/>
                <a:cs typeface="+mn-cs"/>
              </a:rPr>
              <a:t>   </a:t>
            </a:r>
            <a:r>
              <a:rPr kumimoji="1" lang="zh-CN" altLang="en-US" sz="2400" b="1" i="0" u="none" strike="noStrike" kern="1200" cap="none" spc="0" normalizeH="0" baseline="0" noProof="0">
                <a:ln>
                  <a:noFill/>
                </a:ln>
                <a:solidFill>
                  <a:srgbClr val="FF0000"/>
                </a:solidFill>
                <a:effectLst/>
                <a:uLnTx/>
                <a:uFillTx/>
                <a:latin typeface="仿宋_GB2312" pitchFamily="49" charset="-122"/>
                <a:ea typeface="仿宋_GB2312" pitchFamily="49" charset="-122"/>
                <a:cs typeface="+mn-cs"/>
              </a:rPr>
              <a:t>该回路电流即 </a:t>
            </a:r>
            <a:r>
              <a:rPr kumimoji="1" lang="en-US" altLang="zh-CN" sz="2400" b="1" i="1" u="none" strike="noStrike" kern="1200" cap="none" spc="0" normalizeH="0" baseline="0" noProof="0">
                <a:ln>
                  <a:noFill/>
                </a:ln>
                <a:solidFill>
                  <a:srgbClr val="FF0000"/>
                </a:solidFill>
                <a:effectLst/>
                <a:uLnTx/>
                <a:uFillTx/>
                <a:latin typeface="仿宋_GB2312" pitchFamily="49" charset="-122"/>
                <a:ea typeface="仿宋_GB2312" pitchFamily="49" charset="-122"/>
                <a:cs typeface="+mn-cs"/>
              </a:rPr>
              <a:t>I</a:t>
            </a:r>
            <a:r>
              <a:rPr kumimoji="1" lang="en-US" altLang="zh-CN" sz="2400" b="1" i="0" u="none" strike="noStrike" kern="1200" cap="none" spc="0" normalizeH="0" baseline="-25000" noProof="0">
                <a:ln>
                  <a:noFill/>
                </a:ln>
                <a:solidFill>
                  <a:srgbClr val="FF0000"/>
                </a:solidFill>
                <a:effectLst/>
                <a:uLnTx/>
                <a:uFillTx/>
                <a:latin typeface="仿宋_GB2312" pitchFamily="49" charset="-122"/>
                <a:ea typeface="仿宋_GB2312" pitchFamily="49" charset="-122"/>
                <a:cs typeface="+mn-cs"/>
              </a:rPr>
              <a:t>S </a:t>
            </a:r>
            <a:r>
              <a:rPr kumimoji="1" lang="zh-CN" altLang="en-US" sz="2400" b="1" i="0" u="none" strike="noStrike" kern="1200" cap="none" spc="0" normalizeH="0" baseline="0" noProof="0">
                <a:ln>
                  <a:noFill/>
                </a:ln>
                <a:solidFill>
                  <a:srgbClr val="FF0000"/>
                </a:solidFill>
                <a:effectLst/>
                <a:uLnTx/>
                <a:uFillTx/>
                <a:latin typeface="仿宋_GB2312" pitchFamily="49" charset="-122"/>
                <a:ea typeface="仿宋_GB2312" pitchFamily="49" charset="-122"/>
                <a:cs typeface="+mn-cs"/>
              </a:rPr>
              <a:t>。</a:t>
            </a:r>
            <a:endParaRPr kumimoji="1" lang="zh-CN" altLang="en-US" sz="2400" b="1" i="0" u="none" strike="noStrike" kern="1200" cap="none" spc="0" normalizeH="0" baseline="0" noProof="0">
              <a:ln>
                <a:noFill/>
              </a:ln>
              <a:solidFill>
                <a:srgbClr val="FF0000"/>
              </a:solidFill>
              <a:effectLst/>
              <a:uLnTx/>
              <a:uFillTx/>
              <a:latin typeface="仿宋_GB2312" pitchFamily="49" charset="-122"/>
              <a:ea typeface="仿宋_GB2312" pitchFamily="49" charset="-122"/>
              <a:cs typeface="+mn-cs"/>
            </a:endParaRPr>
          </a:p>
        </p:txBody>
      </p:sp>
      <p:grpSp>
        <p:nvGrpSpPr>
          <p:cNvPr id="34841" name="Group 25"/>
          <p:cNvGrpSpPr/>
          <p:nvPr/>
        </p:nvGrpSpPr>
        <p:grpSpPr bwMode="auto">
          <a:xfrm>
            <a:off x="1992313" y="3716338"/>
            <a:ext cx="3743325" cy="2592387"/>
            <a:chOff x="204" y="1389"/>
            <a:chExt cx="2358" cy="1633"/>
          </a:xfrm>
        </p:grpSpPr>
        <p:sp>
          <p:nvSpPr>
            <p:cNvPr id="34842" name="Oval 26"/>
            <p:cNvSpPr>
              <a:spLocks noChangeArrowheads="1"/>
            </p:cNvSpPr>
            <p:nvPr/>
          </p:nvSpPr>
          <p:spPr bwMode="auto">
            <a:xfrm>
              <a:off x="521" y="2368"/>
              <a:ext cx="350" cy="382"/>
            </a:xfrm>
            <a:prstGeom prst="ellipse">
              <a:avLst/>
            </a:prstGeom>
            <a:solidFill>
              <a:srgbClr val="00CCFF"/>
            </a:solidFill>
            <a:ln w="38100">
              <a:solidFill>
                <a:srgbClr val="FF99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CC00"/>
                </a:solidFill>
                <a:effectLst/>
                <a:uLnTx/>
                <a:uFillTx/>
                <a:latin typeface="Arial Black" panose="020B0A04020102020204" pitchFamily="34" charset="0"/>
                <a:ea typeface="宋体" pitchFamily="2" charset="-122"/>
                <a:cs typeface="+mn-cs"/>
              </a:endParaRPr>
            </a:p>
          </p:txBody>
        </p:sp>
        <p:sp>
          <p:nvSpPr>
            <p:cNvPr id="34843" name="Line 27"/>
            <p:cNvSpPr>
              <a:spLocks noChangeShapeType="1"/>
            </p:cNvSpPr>
            <p:nvPr/>
          </p:nvSpPr>
          <p:spPr bwMode="auto">
            <a:xfrm>
              <a:off x="722" y="1389"/>
              <a:ext cx="0" cy="1633"/>
            </a:xfrm>
            <a:prstGeom prst="line">
              <a:avLst/>
            </a:prstGeom>
            <a:noFill/>
            <a:ln w="28575">
              <a:solidFill>
                <a:srgbClr val="FFCC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CC00"/>
                </a:solidFill>
                <a:effectLst/>
                <a:uLnTx/>
                <a:uFillTx/>
                <a:latin typeface="Arial Black" panose="020B0A04020102020204" pitchFamily="34" charset="0"/>
                <a:ea typeface="宋体" pitchFamily="2" charset="-122"/>
                <a:cs typeface="+mn-cs"/>
              </a:endParaRPr>
            </a:p>
          </p:txBody>
        </p:sp>
        <p:sp>
          <p:nvSpPr>
            <p:cNvPr id="34844" name="Line 28"/>
            <p:cNvSpPr>
              <a:spLocks noChangeShapeType="1"/>
            </p:cNvSpPr>
            <p:nvPr/>
          </p:nvSpPr>
          <p:spPr bwMode="auto">
            <a:xfrm>
              <a:off x="722" y="1389"/>
              <a:ext cx="1150" cy="0"/>
            </a:xfrm>
            <a:prstGeom prst="line">
              <a:avLst/>
            </a:prstGeom>
            <a:noFill/>
            <a:ln w="28575">
              <a:solidFill>
                <a:srgbClr val="FFCC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CC00"/>
                </a:solidFill>
                <a:effectLst/>
                <a:uLnTx/>
                <a:uFillTx/>
                <a:latin typeface="Arial Black" panose="020B0A04020102020204" pitchFamily="34" charset="0"/>
                <a:ea typeface="宋体" pitchFamily="2" charset="-122"/>
                <a:cs typeface="+mn-cs"/>
              </a:endParaRPr>
            </a:p>
          </p:txBody>
        </p:sp>
        <p:sp>
          <p:nvSpPr>
            <p:cNvPr id="34845" name="Line 29"/>
            <p:cNvSpPr>
              <a:spLocks noChangeShapeType="1"/>
            </p:cNvSpPr>
            <p:nvPr/>
          </p:nvSpPr>
          <p:spPr bwMode="auto">
            <a:xfrm>
              <a:off x="1272" y="2259"/>
              <a:ext cx="1200" cy="0"/>
            </a:xfrm>
            <a:prstGeom prst="line">
              <a:avLst/>
            </a:prstGeom>
            <a:noFill/>
            <a:ln w="9525">
              <a:solidFill>
                <a:srgbClr val="FFCC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CC00"/>
                </a:solidFill>
                <a:effectLst/>
                <a:uLnTx/>
                <a:uFillTx/>
                <a:latin typeface="Arial Black" panose="020B0A04020102020204" pitchFamily="34" charset="0"/>
                <a:ea typeface="宋体" pitchFamily="2" charset="-122"/>
                <a:cs typeface="+mn-cs"/>
              </a:endParaRPr>
            </a:p>
          </p:txBody>
        </p:sp>
        <p:sp>
          <p:nvSpPr>
            <p:cNvPr id="34846" name="Line 30"/>
            <p:cNvSpPr>
              <a:spLocks noChangeShapeType="1"/>
            </p:cNvSpPr>
            <p:nvPr/>
          </p:nvSpPr>
          <p:spPr bwMode="auto">
            <a:xfrm flipH="1">
              <a:off x="1272" y="1389"/>
              <a:ext cx="600" cy="870"/>
            </a:xfrm>
            <a:prstGeom prst="line">
              <a:avLst/>
            </a:prstGeom>
            <a:noFill/>
            <a:ln w="28575">
              <a:solidFill>
                <a:srgbClr val="FFCC00"/>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CC00"/>
                </a:solidFill>
                <a:effectLst/>
                <a:uLnTx/>
                <a:uFillTx/>
                <a:latin typeface="Arial Black" panose="020B0A04020102020204" pitchFamily="34" charset="0"/>
                <a:ea typeface="宋体" pitchFamily="2" charset="-122"/>
                <a:cs typeface="+mn-cs"/>
              </a:endParaRPr>
            </a:p>
          </p:txBody>
        </p:sp>
        <p:sp>
          <p:nvSpPr>
            <p:cNvPr id="34847" name="Line 31"/>
            <p:cNvSpPr>
              <a:spLocks noChangeShapeType="1"/>
            </p:cNvSpPr>
            <p:nvPr/>
          </p:nvSpPr>
          <p:spPr bwMode="auto">
            <a:xfrm>
              <a:off x="1872" y="1389"/>
              <a:ext cx="600" cy="870"/>
            </a:xfrm>
            <a:prstGeom prst="line">
              <a:avLst/>
            </a:prstGeom>
            <a:noFill/>
            <a:ln w="28575">
              <a:solidFill>
                <a:srgbClr val="FFCC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CC00"/>
                </a:solidFill>
                <a:effectLst/>
                <a:uLnTx/>
                <a:uFillTx/>
                <a:latin typeface="Arial Black" panose="020B0A04020102020204" pitchFamily="34" charset="0"/>
                <a:ea typeface="宋体" pitchFamily="2" charset="-122"/>
                <a:cs typeface="+mn-cs"/>
              </a:endParaRPr>
            </a:p>
          </p:txBody>
        </p:sp>
        <p:sp>
          <p:nvSpPr>
            <p:cNvPr id="34848" name="Line 32"/>
            <p:cNvSpPr>
              <a:spLocks noChangeShapeType="1"/>
            </p:cNvSpPr>
            <p:nvPr/>
          </p:nvSpPr>
          <p:spPr bwMode="auto">
            <a:xfrm>
              <a:off x="1272" y="2259"/>
              <a:ext cx="550" cy="763"/>
            </a:xfrm>
            <a:prstGeom prst="line">
              <a:avLst/>
            </a:prstGeom>
            <a:noFill/>
            <a:ln w="28575">
              <a:solidFill>
                <a:srgbClr val="FFCC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CC00"/>
                </a:solidFill>
                <a:effectLst/>
                <a:uLnTx/>
                <a:uFillTx/>
                <a:latin typeface="Arial Black" panose="020B0A04020102020204" pitchFamily="34" charset="0"/>
                <a:ea typeface="宋体" pitchFamily="2" charset="-122"/>
                <a:cs typeface="+mn-cs"/>
              </a:endParaRPr>
            </a:p>
          </p:txBody>
        </p:sp>
        <p:sp>
          <p:nvSpPr>
            <p:cNvPr id="34849" name="Line 33"/>
            <p:cNvSpPr>
              <a:spLocks noChangeShapeType="1"/>
            </p:cNvSpPr>
            <p:nvPr/>
          </p:nvSpPr>
          <p:spPr bwMode="auto">
            <a:xfrm>
              <a:off x="722" y="3022"/>
              <a:ext cx="1100" cy="0"/>
            </a:xfrm>
            <a:prstGeom prst="line">
              <a:avLst/>
            </a:prstGeom>
            <a:noFill/>
            <a:ln w="28575">
              <a:solidFill>
                <a:srgbClr val="FFCC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CC00"/>
                </a:solidFill>
                <a:effectLst/>
                <a:uLnTx/>
                <a:uFillTx/>
                <a:latin typeface="Arial Black" panose="020B0A04020102020204" pitchFamily="34" charset="0"/>
                <a:ea typeface="宋体" pitchFamily="2" charset="-122"/>
                <a:cs typeface="+mn-cs"/>
              </a:endParaRPr>
            </a:p>
          </p:txBody>
        </p:sp>
        <p:sp>
          <p:nvSpPr>
            <p:cNvPr id="34850" name="Line 34"/>
            <p:cNvSpPr>
              <a:spLocks noChangeShapeType="1"/>
            </p:cNvSpPr>
            <p:nvPr/>
          </p:nvSpPr>
          <p:spPr bwMode="auto">
            <a:xfrm flipH="1">
              <a:off x="1837" y="2251"/>
              <a:ext cx="650" cy="763"/>
            </a:xfrm>
            <a:prstGeom prst="line">
              <a:avLst/>
            </a:prstGeom>
            <a:noFill/>
            <a:ln w="28575">
              <a:solidFill>
                <a:srgbClr val="FFCC00"/>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CC00"/>
                </a:solidFill>
                <a:effectLst/>
                <a:uLnTx/>
                <a:uFillTx/>
                <a:latin typeface="Arial Black" panose="020B0A04020102020204" pitchFamily="34" charset="0"/>
                <a:ea typeface="宋体" pitchFamily="2" charset="-122"/>
                <a:cs typeface="+mn-cs"/>
              </a:endParaRPr>
            </a:p>
          </p:txBody>
        </p:sp>
        <p:sp>
          <p:nvSpPr>
            <p:cNvPr id="34851" name="Rectangle 35"/>
            <p:cNvSpPr>
              <a:spLocks noChangeArrowheads="1"/>
            </p:cNvSpPr>
            <p:nvPr/>
          </p:nvSpPr>
          <p:spPr bwMode="auto">
            <a:xfrm rot="-3303875">
              <a:off x="1333" y="1802"/>
              <a:ext cx="381" cy="100"/>
            </a:xfrm>
            <a:prstGeom prst="rect">
              <a:avLst/>
            </a:prstGeom>
            <a:solidFill>
              <a:srgbClr val="FF9900"/>
            </a:solidFill>
            <a:ln w="9525">
              <a:solidFill>
                <a:srgbClr val="FF99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CC00"/>
                </a:solidFill>
                <a:effectLst/>
                <a:uLnTx/>
                <a:uFillTx/>
                <a:latin typeface="Arial Black" panose="020B0A04020102020204" pitchFamily="34" charset="0"/>
                <a:ea typeface="宋体" pitchFamily="2" charset="-122"/>
                <a:cs typeface="+mn-cs"/>
              </a:endParaRPr>
            </a:p>
          </p:txBody>
        </p:sp>
        <p:sp>
          <p:nvSpPr>
            <p:cNvPr id="34852" name="Rectangle 36"/>
            <p:cNvSpPr>
              <a:spLocks noChangeArrowheads="1"/>
            </p:cNvSpPr>
            <p:nvPr/>
          </p:nvSpPr>
          <p:spPr bwMode="auto">
            <a:xfrm rot="2827606">
              <a:off x="1982" y="1773"/>
              <a:ext cx="380" cy="101"/>
            </a:xfrm>
            <a:prstGeom prst="rect">
              <a:avLst/>
            </a:prstGeom>
            <a:solidFill>
              <a:srgbClr val="FF9900"/>
            </a:solidFill>
            <a:ln w="9525">
              <a:solidFill>
                <a:srgbClr val="FF99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CC00"/>
                </a:solidFill>
                <a:effectLst/>
                <a:uLnTx/>
                <a:uFillTx/>
                <a:latin typeface="Arial Black" panose="020B0A04020102020204" pitchFamily="34" charset="0"/>
                <a:ea typeface="宋体" pitchFamily="2" charset="-122"/>
                <a:cs typeface="+mn-cs"/>
              </a:endParaRPr>
            </a:p>
          </p:txBody>
        </p:sp>
        <p:sp>
          <p:nvSpPr>
            <p:cNvPr id="34853" name="Rectangle 37"/>
            <p:cNvSpPr>
              <a:spLocks noChangeArrowheads="1"/>
            </p:cNvSpPr>
            <p:nvPr/>
          </p:nvSpPr>
          <p:spPr bwMode="auto">
            <a:xfrm rot="14002223">
              <a:off x="1355" y="2564"/>
              <a:ext cx="381" cy="100"/>
            </a:xfrm>
            <a:prstGeom prst="rect">
              <a:avLst/>
            </a:prstGeom>
            <a:solidFill>
              <a:srgbClr val="FF9900"/>
            </a:solidFill>
            <a:ln w="9525">
              <a:solidFill>
                <a:srgbClr val="FF99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CC00"/>
                </a:solidFill>
                <a:effectLst/>
                <a:uLnTx/>
                <a:uFillTx/>
                <a:latin typeface="Arial Black" panose="020B0A04020102020204" pitchFamily="34" charset="0"/>
                <a:ea typeface="宋体" pitchFamily="2" charset="-122"/>
                <a:cs typeface="+mn-cs"/>
              </a:endParaRPr>
            </a:p>
          </p:txBody>
        </p:sp>
        <p:sp>
          <p:nvSpPr>
            <p:cNvPr id="34854" name="Rectangle 38"/>
            <p:cNvSpPr>
              <a:spLocks noChangeArrowheads="1"/>
            </p:cNvSpPr>
            <p:nvPr/>
          </p:nvSpPr>
          <p:spPr bwMode="auto">
            <a:xfrm rot="-2729420">
              <a:off x="1931" y="2618"/>
              <a:ext cx="381" cy="100"/>
            </a:xfrm>
            <a:prstGeom prst="rect">
              <a:avLst/>
            </a:prstGeom>
            <a:solidFill>
              <a:srgbClr val="FF9900"/>
            </a:solidFill>
            <a:ln w="9525">
              <a:solidFill>
                <a:srgbClr val="FF99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CC00"/>
                </a:solidFill>
                <a:effectLst/>
                <a:uLnTx/>
                <a:uFillTx/>
                <a:latin typeface="Arial Black" panose="020B0A04020102020204" pitchFamily="34" charset="0"/>
                <a:ea typeface="宋体" pitchFamily="2" charset="-122"/>
                <a:cs typeface="+mn-cs"/>
              </a:endParaRPr>
            </a:p>
          </p:txBody>
        </p:sp>
        <p:sp>
          <p:nvSpPr>
            <p:cNvPr id="34855" name="Rectangle 39"/>
            <p:cNvSpPr>
              <a:spLocks noChangeArrowheads="1"/>
            </p:cNvSpPr>
            <p:nvPr/>
          </p:nvSpPr>
          <p:spPr bwMode="auto">
            <a:xfrm rot="5400000">
              <a:off x="530" y="1802"/>
              <a:ext cx="381" cy="100"/>
            </a:xfrm>
            <a:prstGeom prst="rect">
              <a:avLst/>
            </a:prstGeom>
            <a:solidFill>
              <a:srgbClr val="FF9900"/>
            </a:solidFill>
            <a:ln w="9525">
              <a:solidFill>
                <a:srgbClr val="FF99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CC00"/>
                </a:solidFill>
                <a:effectLst/>
                <a:uLnTx/>
                <a:uFillTx/>
                <a:latin typeface="Arial Black" panose="020B0A04020102020204" pitchFamily="34" charset="0"/>
                <a:ea typeface="宋体" pitchFamily="2" charset="-122"/>
                <a:cs typeface="+mn-cs"/>
              </a:endParaRPr>
            </a:p>
          </p:txBody>
        </p:sp>
        <p:sp>
          <p:nvSpPr>
            <p:cNvPr id="34856" name="Text Box 40"/>
            <p:cNvSpPr txBox="1">
              <a:spLocks noChangeArrowheads="1"/>
            </p:cNvSpPr>
            <p:nvPr/>
          </p:nvSpPr>
          <p:spPr bwMode="auto">
            <a:xfrm>
              <a:off x="295" y="1662"/>
              <a:ext cx="408" cy="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400" b="1" i="1" u="none" strike="noStrike" kern="1200" cap="none" spc="0" normalizeH="0" baseline="0" noProof="0">
                  <a:ln>
                    <a:noFill/>
                  </a:ln>
                  <a:solidFill>
                    <a:srgbClr val="FFFFFF"/>
                  </a:solidFill>
                  <a:effectLst/>
                  <a:uLnTx/>
                  <a:uFillTx/>
                  <a:latin typeface="Times New Roman" panose="02020503050405090304" pitchFamily="18" charset="0"/>
                  <a:ea typeface="楷体_GB2312" pitchFamily="1" charset="-122"/>
                  <a:cs typeface="+mn-cs"/>
                </a:rPr>
                <a:t>R</a:t>
              </a:r>
              <a:r>
                <a:rPr kumimoji="0" lang="en-US" altLang="zh-CN" sz="2400" b="1" i="0" u="none" strike="noStrike" kern="1200" cap="none" spc="0" normalizeH="0" baseline="-25000" noProof="0">
                  <a:ln>
                    <a:noFill/>
                  </a:ln>
                  <a:solidFill>
                    <a:srgbClr val="FFFFFF"/>
                  </a:solidFill>
                  <a:effectLst/>
                  <a:uLnTx/>
                  <a:uFillTx/>
                  <a:latin typeface="Times New Roman" panose="02020503050405090304" pitchFamily="18" charset="0"/>
                  <a:ea typeface="楷体_GB2312" pitchFamily="1" charset="-122"/>
                  <a:cs typeface="+mn-cs"/>
                </a:rPr>
                <a:t>S</a:t>
              </a:r>
              <a:endParaRPr kumimoji="0" lang="en-US" altLang="zh-CN" sz="2400" b="1" i="0" u="none" strike="noStrike" kern="1200" cap="none" spc="0" normalizeH="0" baseline="0" noProof="0">
                <a:ln>
                  <a:noFill/>
                </a:ln>
                <a:solidFill>
                  <a:srgbClr val="FFFFFF"/>
                </a:solidFill>
                <a:effectLst/>
                <a:uLnTx/>
                <a:uFillTx/>
                <a:latin typeface="Arial" panose="020B0604020202090204" pitchFamily="34" charset="0"/>
                <a:ea typeface="楷体_GB2312" pitchFamily="1" charset="-122"/>
                <a:cs typeface="+mn-cs"/>
              </a:endParaRPr>
            </a:p>
          </p:txBody>
        </p:sp>
        <p:sp>
          <p:nvSpPr>
            <p:cNvPr id="34857" name="Text Box 41"/>
            <p:cNvSpPr txBox="1">
              <a:spLocks noChangeArrowheads="1"/>
            </p:cNvSpPr>
            <p:nvPr/>
          </p:nvSpPr>
          <p:spPr bwMode="auto">
            <a:xfrm>
              <a:off x="1247" y="2523"/>
              <a:ext cx="408" cy="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400" b="1" i="1" u="none" strike="noStrike" kern="1200" cap="none" spc="0" normalizeH="0" baseline="0" noProof="0">
                  <a:ln>
                    <a:noFill/>
                  </a:ln>
                  <a:solidFill>
                    <a:srgbClr val="FFFFFF"/>
                  </a:solidFill>
                  <a:effectLst/>
                  <a:uLnTx/>
                  <a:uFillTx/>
                  <a:latin typeface="Times New Roman" panose="02020503050405090304" pitchFamily="18" charset="0"/>
                  <a:ea typeface="楷体_GB2312" pitchFamily="1" charset="-122"/>
                  <a:cs typeface="+mn-cs"/>
                </a:rPr>
                <a:t>R</a:t>
              </a:r>
              <a:r>
                <a:rPr kumimoji="0" lang="en-US" altLang="zh-CN" sz="2400" b="1" i="0" u="none" strike="noStrike" kern="1200" cap="none" spc="0" normalizeH="0" baseline="-25000" noProof="0">
                  <a:ln>
                    <a:noFill/>
                  </a:ln>
                  <a:solidFill>
                    <a:srgbClr val="FFFFFF"/>
                  </a:solidFill>
                  <a:effectLst/>
                  <a:uLnTx/>
                  <a:uFillTx/>
                  <a:latin typeface="Times New Roman" panose="02020503050405090304" pitchFamily="18" charset="0"/>
                  <a:ea typeface="楷体_GB2312" pitchFamily="1" charset="-122"/>
                  <a:cs typeface="+mn-cs"/>
                </a:rPr>
                <a:t>4</a:t>
              </a:r>
              <a:endParaRPr kumimoji="0" lang="en-US" altLang="zh-CN" sz="2400" b="1" i="0" u="none" strike="noStrike" kern="1200" cap="none" spc="0" normalizeH="0" baseline="0" noProof="0">
                <a:ln>
                  <a:noFill/>
                </a:ln>
                <a:solidFill>
                  <a:srgbClr val="FFFFFF"/>
                </a:solidFill>
                <a:effectLst/>
                <a:uLnTx/>
                <a:uFillTx/>
                <a:latin typeface="Arial" panose="020B0604020202090204" pitchFamily="34" charset="0"/>
                <a:ea typeface="楷体_GB2312" pitchFamily="1" charset="-122"/>
                <a:cs typeface="+mn-cs"/>
              </a:endParaRPr>
            </a:p>
          </p:txBody>
        </p:sp>
        <p:sp>
          <p:nvSpPr>
            <p:cNvPr id="34858" name="Text Box 42"/>
            <p:cNvSpPr txBox="1">
              <a:spLocks noChangeArrowheads="1"/>
            </p:cNvSpPr>
            <p:nvPr/>
          </p:nvSpPr>
          <p:spPr bwMode="auto">
            <a:xfrm>
              <a:off x="2064" y="2659"/>
              <a:ext cx="363" cy="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400" b="1" i="1" u="none" strike="noStrike" kern="1200" cap="none" spc="0" normalizeH="0" baseline="0" noProof="0">
                  <a:ln>
                    <a:noFill/>
                  </a:ln>
                  <a:solidFill>
                    <a:srgbClr val="FFFFFF"/>
                  </a:solidFill>
                  <a:effectLst/>
                  <a:uLnTx/>
                  <a:uFillTx/>
                  <a:latin typeface="Times New Roman" panose="02020503050405090304" pitchFamily="18" charset="0"/>
                  <a:ea typeface="楷体_GB2312" pitchFamily="1" charset="-122"/>
                  <a:cs typeface="+mn-cs"/>
                </a:rPr>
                <a:t>R</a:t>
              </a:r>
              <a:r>
                <a:rPr kumimoji="0" lang="en-US" altLang="zh-CN" sz="2400" b="1" i="0" u="none" strike="noStrike" kern="1200" cap="none" spc="0" normalizeH="0" baseline="-25000" noProof="0">
                  <a:ln>
                    <a:noFill/>
                  </a:ln>
                  <a:solidFill>
                    <a:srgbClr val="FFFFFF"/>
                  </a:solidFill>
                  <a:effectLst/>
                  <a:uLnTx/>
                  <a:uFillTx/>
                  <a:latin typeface="Times New Roman" panose="02020503050405090304" pitchFamily="18" charset="0"/>
                  <a:ea typeface="楷体_GB2312" pitchFamily="1" charset="-122"/>
                  <a:cs typeface="+mn-cs"/>
                </a:rPr>
                <a:t>3</a:t>
              </a:r>
              <a:endParaRPr kumimoji="0" lang="en-US" altLang="zh-CN" sz="2400" b="1" i="0" u="none" strike="noStrike" kern="1200" cap="none" spc="0" normalizeH="0" baseline="0" noProof="0">
                <a:ln>
                  <a:noFill/>
                </a:ln>
                <a:solidFill>
                  <a:srgbClr val="FFFFFF"/>
                </a:solidFill>
                <a:effectLst/>
                <a:uLnTx/>
                <a:uFillTx/>
                <a:latin typeface="Arial" panose="020B0604020202090204" pitchFamily="34" charset="0"/>
                <a:ea typeface="楷体_GB2312" pitchFamily="1" charset="-122"/>
                <a:cs typeface="+mn-cs"/>
              </a:endParaRPr>
            </a:p>
          </p:txBody>
        </p:sp>
        <p:sp>
          <p:nvSpPr>
            <p:cNvPr id="34859" name="Text Box 43"/>
            <p:cNvSpPr txBox="1">
              <a:spLocks noChangeArrowheads="1"/>
            </p:cNvSpPr>
            <p:nvPr/>
          </p:nvSpPr>
          <p:spPr bwMode="auto">
            <a:xfrm>
              <a:off x="1247" y="1526"/>
              <a:ext cx="363" cy="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400" b="1" i="1" u="none" strike="noStrike" kern="1200" cap="none" spc="0" normalizeH="0" baseline="0" noProof="0">
                  <a:ln>
                    <a:noFill/>
                  </a:ln>
                  <a:solidFill>
                    <a:srgbClr val="FFFFFF"/>
                  </a:solidFill>
                  <a:effectLst/>
                  <a:uLnTx/>
                  <a:uFillTx/>
                  <a:latin typeface="Times New Roman" panose="02020503050405090304" pitchFamily="18" charset="0"/>
                  <a:ea typeface="楷体_GB2312" pitchFamily="1" charset="-122"/>
                  <a:cs typeface="+mn-cs"/>
                </a:rPr>
                <a:t>R</a:t>
              </a:r>
              <a:r>
                <a:rPr kumimoji="0" lang="en-US" altLang="zh-CN" sz="2400" b="1" i="0" u="none" strike="noStrike" kern="1200" cap="none" spc="0" normalizeH="0" baseline="-25000" noProof="0">
                  <a:ln>
                    <a:noFill/>
                  </a:ln>
                  <a:solidFill>
                    <a:srgbClr val="FFFFFF"/>
                  </a:solidFill>
                  <a:effectLst/>
                  <a:uLnTx/>
                  <a:uFillTx/>
                  <a:latin typeface="Times New Roman" panose="02020503050405090304" pitchFamily="18" charset="0"/>
                  <a:ea typeface="楷体_GB2312" pitchFamily="1" charset="-122"/>
                  <a:cs typeface="+mn-cs"/>
                </a:rPr>
                <a:t>1</a:t>
              </a:r>
              <a:endParaRPr kumimoji="0" lang="en-US" altLang="zh-CN" sz="2400" b="1" i="0" u="none" strike="noStrike" kern="1200" cap="none" spc="0" normalizeH="0" baseline="0" noProof="0">
                <a:ln>
                  <a:noFill/>
                </a:ln>
                <a:solidFill>
                  <a:srgbClr val="FFFFFF"/>
                </a:solidFill>
                <a:effectLst/>
                <a:uLnTx/>
                <a:uFillTx/>
                <a:latin typeface="Arial" panose="020B0604020202090204" pitchFamily="34" charset="0"/>
                <a:ea typeface="楷体_GB2312" pitchFamily="1" charset="-122"/>
                <a:cs typeface="+mn-cs"/>
              </a:endParaRPr>
            </a:p>
          </p:txBody>
        </p:sp>
        <p:sp>
          <p:nvSpPr>
            <p:cNvPr id="34860" name="Text Box 44"/>
            <p:cNvSpPr txBox="1">
              <a:spLocks noChangeArrowheads="1"/>
            </p:cNvSpPr>
            <p:nvPr/>
          </p:nvSpPr>
          <p:spPr bwMode="auto">
            <a:xfrm>
              <a:off x="2154" y="1526"/>
              <a:ext cx="408" cy="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400" b="1" i="1" u="none" strike="noStrike" kern="1200" cap="none" spc="0" normalizeH="0" baseline="0" noProof="0">
                  <a:ln>
                    <a:noFill/>
                  </a:ln>
                  <a:solidFill>
                    <a:srgbClr val="FFFFFF"/>
                  </a:solidFill>
                  <a:effectLst/>
                  <a:uLnTx/>
                  <a:uFillTx/>
                  <a:latin typeface="Times New Roman" panose="02020503050405090304" pitchFamily="18" charset="0"/>
                  <a:ea typeface="楷体_GB2312" pitchFamily="1" charset="-122"/>
                  <a:cs typeface="+mn-cs"/>
                </a:rPr>
                <a:t>R</a:t>
              </a:r>
              <a:r>
                <a:rPr kumimoji="0" lang="en-US" altLang="zh-CN" sz="2400" b="1" i="0" u="none" strike="noStrike" kern="1200" cap="none" spc="0" normalizeH="0" baseline="-25000" noProof="0">
                  <a:ln>
                    <a:noFill/>
                  </a:ln>
                  <a:solidFill>
                    <a:srgbClr val="FFFFFF"/>
                  </a:solidFill>
                  <a:effectLst/>
                  <a:uLnTx/>
                  <a:uFillTx/>
                  <a:latin typeface="Times New Roman" panose="02020503050405090304" pitchFamily="18" charset="0"/>
                  <a:ea typeface="楷体_GB2312" pitchFamily="1" charset="-122"/>
                  <a:cs typeface="+mn-cs"/>
                </a:rPr>
                <a:t>2</a:t>
              </a:r>
              <a:endParaRPr kumimoji="0" lang="en-US" altLang="zh-CN" sz="2400" b="1" i="0" u="none" strike="noStrike" kern="1200" cap="none" spc="0" normalizeH="0" baseline="0" noProof="0">
                <a:ln>
                  <a:noFill/>
                </a:ln>
                <a:solidFill>
                  <a:srgbClr val="FFFFFF"/>
                </a:solidFill>
                <a:effectLst/>
                <a:uLnTx/>
                <a:uFillTx/>
                <a:latin typeface="Arial" panose="020B0604020202090204" pitchFamily="34" charset="0"/>
                <a:ea typeface="楷体_GB2312" pitchFamily="1" charset="-122"/>
                <a:cs typeface="+mn-cs"/>
              </a:endParaRPr>
            </a:p>
          </p:txBody>
        </p:sp>
        <p:sp>
          <p:nvSpPr>
            <p:cNvPr id="34861" name="Text Box 45"/>
            <p:cNvSpPr txBox="1">
              <a:spLocks noChangeArrowheads="1"/>
            </p:cNvSpPr>
            <p:nvPr/>
          </p:nvSpPr>
          <p:spPr bwMode="auto">
            <a:xfrm>
              <a:off x="204" y="2387"/>
              <a:ext cx="408" cy="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400" b="1" i="1" u="none" strike="noStrike" kern="1200" cap="none" spc="0" normalizeH="0" baseline="0" noProof="0">
                  <a:ln>
                    <a:noFill/>
                  </a:ln>
                  <a:solidFill>
                    <a:srgbClr val="FFFFFF"/>
                  </a:solidFill>
                  <a:effectLst/>
                  <a:uLnTx/>
                  <a:uFillTx/>
                  <a:latin typeface="Times New Roman" panose="02020503050405090304" pitchFamily="18" charset="0"/>
                  <a:ea typeface="楷体_GB2312" pitchFamily="1" charset="-122"/>
                  <a:cs typeface="+mn-cs"/>
                </a:rPr>
                <a:t>U</a:t>
              </a:r>
              <a:r>
                <a:rPr kumimoji="0" lang="en-US" altLang="zh-CN" sz="2400" b="1" i="0" u="none" strike="noStrike" kern="1200" cap="none" spc="0" normalizeH="0" baseline="-25000" noProof="0">
                  <a:ln>
                    <a:noFill/>
                  </a:ln>
                  <a:solidFill>
                    <a:srgbClr val="FFFFFF"/>
                  </a:solidFill>
                  <a:effectLst/>
                  <a:uLnTx/>
                  <a:uFillTx/>
                  <a:latin typeface="Times New Roman" panose="02020503050405090304" pitchFamily="18" charset="0"/>
                  <a:ea typeface="楷体_GB2312" pitchFamily="1" charset="-122"/>
                  <a:cs typeface="+mn-cs"/>
                </a:rPr>
                <a:t>S</a:t>
              </a:r>
              <a:endParaRPr kumimoji="0" lang="en-US" altLang="zh-CN" sz="2400" b="1" i="0" u="none" strike="noStrike" kern="1200" cap="none" spc="0" normalizeH="0" baseline="0" noProof="0">
                <a:ln>
                  <a:noFill/>
                </a:ln>
                <a:solidFill>
                  <a:srgbClr val="FFFFFF"/>
                </a:solidFill>
                <a:effectLst/>
                <a:uLnTx/>
                <a:uFillTx/>
                <a:latin typeface="Arial" panose="020B0604020202090204" pitchFamily="34" charset="0"/>
                <a:ea typeface="楷体_GB2312" pitchFamily="1" charset="-122"/>
                <a:cs typeface="+mn-cs"/>
              </a:endParaRPr>
            </a:p>
          </p:txBody>
        </p:sp>
        <p:sp>
          <p:nvSpPr>
            <p:cNvPr id="34862" name="Text Box 46"/>
            <p:cNvSpPr txBox="1">
              <a:spLocks noChangeArrowheads="1"/>
            </p:cNvSpPr>
            <p:nvPr/>
          </p:nvSpPr>
          <p:spPr bwMode="auto">
            <a:xfrm>
              <a:off x="295" y="2070"/>
              <a:ext cx="317" cy="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400" b="1" i="1" u="none" strike="noStrike" kern="1200" cap="none" spc="0" normalizeH="0" baseline="0" noProof="0">
                  <a:ln>
                    <a:noFill/>
                  </a:ln>
                  <a:solidFill>
                    <a:srgbClr val="FFFFFF"/>
                  </a:solidFill>
                  <a:effectLst/>
                  <a:uLnTx/>
                  <a:uFillTx/>
                  <a:latin typeface="Arial" panose="020B0604020202090204" pitchFamily="34" charset="0"/>
                  <a:ea typeface="楷体_GB2312" pitchFamily="1" charset="-122"/>
                  <a:cs typeface="+mn-cs"/>
                </a:rPr>
                <a:t>+</a:t>
              </a:r>
              <a:endParaRPr kumimoji="0" lang="en-US" altLang="zh-CN" sz="2400" b="1" i="0" u="none" strike="noStrike" kern="1200" cap="none" spc="0" normalizeH="0" baseline="0" noProof="0">
                <a:ln>
                  <a:noFill/>
                </a:ln>
                <a:solidFill>
                  <a:srgbClr val="FFFFFF"/>
                </a:solidFill>
                <a:effectLst/>
                <a:uLnTx/>
                <a:uFillTx/>
                <a:latin typeface="Arial" panose="020B0604020202090204" pitchFamily="34" charset="0"/>
                <a:ea typeface="楷体_GB2312" pitchFamily="1" charset="-122"/>
                <a:cs typeface="+mn-cs"/>
              </a:endParaRPr>
            </a:p>
          </p:txBody>
        </p:sp>
        <p:sp>
          <p:nvSpPr>
            <p:cNvPr id="34863" name="Text Box 47"/>
            <p:cNvSpPr txBox="1">
              <a:spLocks noChangeArrowheads="1"/>
            </p:cNvSpPr>
            <p:nvPr/>
          </p:nvSpPr>
          <p:spPr bwMode="auto">
            <a:xfrm>
              <a:off x="340" y="2569"/>
              <a:ext cx="272" cy="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400" b="1" i="1" u="none" strike="noStrike" kern="1200" cap="none" spc="0" normalizeH="0" baseline="0" noProof="0">
                  <a:ln>
                    <a:noFill/>
                  </a:ln>
                  <a:solidFill>
                    <a:srgbClr val="FFFFFF"/>
                  </a:solidFill>
                  <a:effectLst/>
                  <a:uLnTx/>
                  <a:uFillTx/>
                  <a:latin typeface="Arial" panose="020B0604020202090204" pitchFamily="34" charset="0"/>
                  <a:ea typeface="楷体_GB2312" pitchFamily="1" charset="-122"/>
                  <a:cs typeface="+mn-cs"/>
                </a:rPr>
                <a:t>_</a:t>
              </a:r>
              <a:endParaRPr kumimoji="0" lang="en-US" altLang="zh-CN" sz="2400" b="1" i="0" u="none" strike="noStrike" kern="1200" cap="none" spc="0" normalizeH="0" baseline="0" noProof="0">
                <a:ln>
                  <a:noFill/>
                </a:ln>
                <a:solidFill>
                  <a:srgbClr val="FFFFFF"/>
                </a:solidFill>
                <a:effectLst/>
                <a:uLnTx/>
                <a:uFillTx/>
                <a:latin typeface="Arial" panose="020B0604020202090204" pitchFamily="34" charset="0"/>
                <a:ea typeface="楷体_GB2312" pitchFamily="1" charset="-122"/>
                <a:cs typeface="+mn-cs"/>
              </a:endParaRPr>
            </a:p>
          </p:txBody>
        </p:sp>
        <p:sp>
          <p:nvSpPr>
            <p:cNvPr id="34864" name="Line 48"/>
            <p:cNvSpPr>
              <a:spLocks noChangeShapeType="1"/>
            </p:cNvSpPr>
            <p:nvPr/>
          </p:nvSpPr>
          <p:spPr bwMode="auto">
            <a:xfrm flipH="1">
              <a:off x="1338" y="2205"/>
              <a:ext cx="272" cy="0"/>
            </a:xfrm>
            <a:prstGeom prst="line">
              <a:avLst/>
            </a:prstGeom>
            <a:noFill/>
            <a:ln w="57150">
              <a:solidFill>
                <a:srgbClr val="66FFFF"/>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CC00"/>
                </a:solidFill>
                <a:effectLst/>
                <a:uLnTx/>
                <a:uFillTx/>
                <a:latin typeface="Arial Black" panose="020B0A04020102020204" pitchFamily="34" charset="0"/>
                <a:ea typeface="宋体" pitchFamily="2" charset="-122"/>
                <a:cs typeface="+mn-cs"/>
              </a:endParaRPr>
            </a:p>
          </p:txBody>
        </p:sp>
        <p:sp>
          <p:nvSpPr>
            <p:cNvPr id="34865" name="Text Box 49"/>
            <p:cNvSpPr txBox="1">
              <a:spLocks noChangeArrowheads="1"/>
            </p:cNvSpPr>
            <p:nvPr/>
          </p:nvSpPr>
          <p:spPr bwMode="auto">
            <a:xfrm>
              <a:off x="1519" y="1842"/>
              <a:ext cx="272" cy="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800" b="1" i="1" u="none" strike="noStrike" kern="1200" cap="none" spc="0" normalizeH="0" baseline="0" noProof="0">
                  <a:ln>
                    <a:noFill/>
                  </a:ln>
                  <a:solidFill>
                    <a:srgbClr val="FFFFFF"/>
                  </a:solidFill>
                  <a:effectLst/>
                  <a:uLnTx/>
                  <a:uFillTx/>
                  <a:latin typeface="Times New Roman" panose="02020503050405090304" pitchFamily="18" charset="0"/>
                  <a:ea typeface="楷体_GB2312" pitchFamily="1" charset="-122"/>
                  <a:cs typeface="+mn-cs"/>
                </a:rPr>
                <a:t>i</a:t>
              </a:r>
              <a:r>
                <a:rPr kumimoji="0" lang="en-US" altLang="zh-CN" sz="2800" b="1" i="1" u="none" strike="noStrike" kern="1200" cap="none" spc="0" normalizeH="0" baseline="-25000" noProof="0">
                  <a:ln>
                    <a:noFill/>
                  </a:ln>
                  <a:solidFill>
                    <a:srgbClr val="FFFFFF"/>
                  </a:solidFill>
                  <a:effectLst/>
                  <a:uLnTx/>
                  <a:uFillTx/>
                  <a:latin typeface="Times New Roman" panose="02020503050405090304" pitchFamily="18" charset="0"/>
                  <a:ea typeface="楷体_GB2312" pitchFamily="1" charset="-122"/>
                  <a:cs typeface="+mn-cs"/>
                </a:rPr>
                <a:t>S</a:t>
              </a:r>
              <a:endParaRPr kumimoji="0" lang="en-US" altLang="zh-CN" sz="2400" b="1" i="0" u="none" strike="noStrike" kern="1200" cap="none" spc="0" normalizeH="0" baseline="0" noProof="0">
                <a:ln>
                  <a:noFill/>
                </a:ln>
                <a:solidFill>
                  <a:srgbClr val="FFFFFF"/>
                </a:solidFill>
                <a:effectLst/>
                <a:uLnTx/>
                <a:uFillTx/>
                <a:latin typeface="Arial" panose="020B0604020202090204" pitchFamily="34" charset="0"/>
                <a:ea typeface="楷体_GB2312" pitchFamily="1" charset="-122"/>
                <a:cs typeface="+mn-cs"/>
              </a:endParaRPr>
            </a:p>
          </p:txBody>
        </p:sp>
        <p:sp>
          <p:nvSpPr>
            <p:cNvPr id="34866" name="Oval 50"/>
            <p:cNvSpPr>
              <a:spLocks noChangeArrowheads="1"/>
            </p:cNvSpPr>
            <p:nvPr/>
          </p:nvSpPr>
          <p:spPr bwMode="auto">
            <a:xfrm>
              <a:off x="1701" y="2069"/>
              <a:ext cx="363" cy="318"/>
            </a:xfrm>
            <a:prstGeom prst="ellipse">
              <a:avLst/>
            </a:prstGeom>
            <a:solidFill>
              <a:srgbClr val="00CCFF"/>
            </a:solidFill>
            <a:ln w="38100">
              <a:solidFill>
                <a:srgbClr val="FF99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CC00"/>
                </a:solidFill>
                <a:effectLst/>
                <a:uLnTx/>
                <a:uFillTx/>
                <a:latin typeface="Arial Black" panose="020B0A04020102020204" pitchFamily="34" charset="0"/>
                <a:ea typeface="宋体" pitchFamily="2" charset="-122"/>
                <a:cs typeface="+mn-cs"/>
              </a:endParaRPr>
            </a:p>
          </p:txBody>
        </p:sp>
        <p:sp>
          <p:nvSpPr>
            <p:cNvPr id="34867" name="Line 51"/>
            <p:cNvSpPr>
              <a:spLocks noChangeShapeType="1"/>
            </p:cNvSpPr>
            <p:nvPr/>
          </p:nvSpPr>
          <p:spPr bwMode="auto">
            <a:xfrm>
              <a:off x="1882" y="2069"/>
              <a:ext cx="0" cy="318"/>
            </a:xfrm>
            <a:prstGeom prst="line">
              <a:avLst/>
            </a:prstGeom>
            <a:noFill/>
            <a:ln w="38100">
              <a:solidFill>
                <a:srgbClr val="FF99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CC00"/>
                </a:solidFill>
                <a:effectLst/>
                <a:uLnTx/>
                <a:uFillTx/>
                <a:latin typeface="Arial Black" panose="020B0A04020102020204" pitchFamily="34" charset="0"/>
                <a:ea typeface="宋体" pitchFamily="2" charset="-122"/>
                <a:cs typeface="+mn-cs"/>
              </a:endParaRPr>
            </a:p>
          </p:txBody>
        </p:sp>
      </p:grpSp>
      <p:grpSp>
        <p:nvGrpSpPr>
          <p:cNvPr id="34868" name="Group 52"/>
          <p:cNvGrpSpPr/>
          <p:nvPr/>
        </p:nvGrpSpPr>
        <p:grpSpPr bwMode="auto">
          <a:xfrm>
            <a:off x="2927350" y="4076700"/>
            <a:ext cx="2376488" cy="1871663"/>
            <a:chOff x="612" y="2387"/>
            <a:chExt cx="1497" cy="1179"/>
          </a:xfrm>
        </p:grpSpPr>
        <p:grpSp>
          <p:nvGrpSpPr>
            <p:cNvPr id="34869" name="Group 53"/>
            <p:cNvGrpSpPr/>
            <p:nvPr/>
          </p:nvGrpSpPr>
          <p:grpSpPr bwMode="auto">
            <a:xfrm>
              <a:off x="612" y="2568"/>
              <a:ext cx="409" cy="681"/>
              <a:chOff x="3560" y="2069"/>
              <a:chExt cx="409" cy="681"/>
            </a:xfrm>
          </p:grpSpPr>
          <p:grpSp>
            <p:nvGrpSpPr>
              <p:cNvPr id="34870" name="Group 54"/>
              <p:cNvGrpSpPr/>
              <p:nvPr/>
            </p:nvGrpSpPr>
            <p:grpSpPr bwMode="auto">
              <a:xfrm>
                <a:off x="3560" y="2069"/>
                <a:ext cx="409" cy="681"/>
                <a:chOff x="3560" y="2069"/>
                <a:chExt cx="409" cy="681"/>
              </a:xfrm>
            </p:grpSpPr>
            <p:sp>
              <p:nvSpPr>
                <p:cNvPr id="34871" name="Oval 55"/>
                <p:cNvSpPr>
                  <a:spLocks noChangeArrowheads="1"/>
                </p:cNvSpPr>
                <p:nvPr/>
              </p:nvSpPr>
              <p:spPr bwMode="auto">
                <a:xfrm>
                  <a:off x="3560" y="2069"/>
                  <a:ext cx="409" cy="681"/>
                </a:xfrm>
                <a:prstGeom prst="ellipse">
                  <a:avLst/>
                </a:prstGeom>
                <a:noFill/>
                <a:ln w="38100">
                  <a:solidFill>
                    <a:srgbClr val="FF33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CC00"/>
                    </a:solidFill>
                    <a:effectLst/>
                    <a:uLnTx/>
                    <a:uFillTx/>
                    <a:latin typeface="Arial Black" panose="020B0A04020102020204" pitchFamily="34" charset="0"/>
                    <a:ea typeface="宋体" pitchFamily="2" charset="-122"/>
                    <a:cs typeface="+mn-cs"/>
                  </a:endParaRPr>
                </a:p>
              </p:txBody>
            </p:sp>
            <p:sp>
              <p:nvSpPr>
                <p:cNvPr id="34872" name="Line 56"/>
                <p:cNvSpPr>
                  <a:spLocks noChangeShapeType="1"/>
                </p:cNvSpPr>
                <p:nvPr/>
              </p:nvSpPr>
              <p:spPr bwMode="auto">
                <a:xfrm flipV="1">
                  <a:off x="3560" y="2296"/>
                  <a:ext cx="0" cy="136"/>
                </a:xfrm>
                <a:prstGeom prst="line">
                  <a:avLst/>
                </a:prstGeom>
                <a:noFill/>
                <a:ln w="57150">
                  <a:solidFill>
                    <a:srgbClr val="FF33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CC00"/>
                    </a:solidFill>
                    <a:effectLst/>
                    <a:uLnTx/>
                    <a:uFillTx/>
                    <a:latin typeface="Arial Black" panose="020B0A04020102020204" pitchFamily="34" charset="0"/>
                    <a:ea typeface="宋体" pitchFamily="2" charset="-122"/>
                    <a:cs typeface="+mn-cs"/>
                  </a:endParaRPr>
                </a:p>
              </p:txBody>
            </p:sp>
          </p:grpSp>
          <p:sp>
            <p:nvSpPr>
              <p:cNvPr id="34873" name="Text Box 57"/>
              <p:cNvSpPr txBox="1">
                <a:spLocks noChangeArrowheads="1"/>
              </p:cNvSpPr>
              <p:nvPr/>
            </p:nvSpPr>
            <p:spPr bwMode="auto">
              <a:xfrm>
                <a:off x="3606" y="2251"/>
                <a:ext cx="273" cy="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800" b="1" i="1" u="none" strike="noStrike" kern="1200" cap="none" spc="0" normalizeH="0" baseline="0" noProof="0">
                    <a:ln>
                      <a:noFill/>
                    </a:ln>
                    <a:solidFill>
                      <a:srgbClr val="FFFFFF"/>
                    </a:solidFill>
                    <a:effectLst/>
                    <a:uLnTx/>
                    <a:uFillTx/>
                    <a:latin typeface="Times New Roman" panose="02020503050405090304" pitchFamily="18" charset="0"/>
                    <a:ea typeface="楷体_GB2312" pitchFamily="1" charset="-122"/>
                    <a:cs typeface="+mn-cs"/>
                  </a:rPr>
                  <a:t>i</a:t>
                </a:r>
                <a:r>
                  <a:rPr kumimoji="0" lang="en-US" altLang="zh-CN" sz="2400" b="1" i="0" u="none" strike="noStrike" kern="1200" cap="none" spc="0" normalizeH="0" baseline="-25000" noProof="0">
                    <a:ln>
                      <a:noFill/>
                    </a:ln>
                    <a:solidFill>
                      <a:srgbClr val="FFFFFF"/>
                    </a:solidFill>
                    <a:effectLst/>
                    <a:uLnTx/>
                    <a:uFillTx/>
                    <a:latin typeface="Arial" panose="020B0604020202090204" pitchFamily="34" charset="0"/>
                    <a:ea typeface="楷体_GB2312" pitchFamily="1" charset="-122"/>
                    <a:cs typeface="+mn-cs"/>
                  </a:rPr>
                  <a:t>1</a:t>
                </a:r>
                <a:endParaRPr kumimoji="0" lang="en-US" altLang="zh-CN" sz="2400" b="1" i="0" u="none" strike="noStrike" kern="1200" cap="none" spc="0" normalizeH="0" baseline="0" noProof="0">
                  <a:ln>
                    <a:noFill/>
                  </a:ln>
                  <a:solidFill>
                    <a:srgbClr val="FFFFFF"/>
                  </a:solidFill>
                  <a:effectLst/>
                  <a:uLnTx/>
                  <a:uFillTx/>
                  <a:latin typeface="Arial" panose="020B0604020202090204" pitchFamily="34" charset="0"/>
                  <a:ea typeface="楷体_GB2312" pitchFamily="1" charset="-122"/>
                  <a:cs typeface="+mn-cs"/>
                </a:endParaRPr>
              </a:p>
            </p:txBody>
          </p:sp>
        </p:grpSp>
        <p:sp>
          <p:nvSpPr>
            <p:cNvPr id="34874" name="Text Box 58"/>
            <p:cNvSpPr txBox="1">
              <a:spLocks noChangeArrowheads="1"/>
            </p:cNvSpPr>
            <p:nvPr/>
          </p:nvSpPr>
          <p:spPr bwMode="auto">
            <a:xfrm>
              <a:off x="1519" y="3113"/>
              <a:ext cx="333" cy="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800" b="1" i="1" u="none" strike="noStrike" kern="1200" cap="none" spc="0" normalizeH="0" baseline="0" noProof="0">
                  <a:ln>
                    <a:noFill/>
                  </a:ln>
                  <a:solidFill>
                    <a:srgbClr val="FFFFFF"/>
                  </a:solidFill>
                  <a:effectLst/>
                  <a:uLnTx/>
                  <a:uFillTx/>
                  <a:latin typeface="Times New Roman" panose="02020503050405090304" pitchFamily="18" charset="0"/>
                  <a:ea typeface="楷体_GB2312" pitchFamily="1" charset="-122"/>
                  <a:cs typeface="+mn-cs"/>
                </a:rPr>
                <a:t>i</a:t>
              </a:r>
              <a:r>
                <a:rPr kumimoji="0" lang="en-US" altLang="zh-CN" sz="2400" b="1" i="0" u="none" strike="noStrike" kern="1200" cap="none" spc="0" normalizeH="0" baseline="-25000" noProof="0">
                  <a:ln>
                    <a:noFill/>
                  </a:ln>
                  <a:solidFill>
                    <a:srgbClr val="FFFFFF"/>
                  </a:solidFill>
                  <a:effectLst/>
                  <a:uLnTx/>
                  <a:uFillTx/>
                  <a:latin typeface="Arial" panose="020B0604020202090204" pitchFamily="34" charset="0"/>
                  <a:ea typeface="楷体_GB2312" pitchFamily="1" charset="-122"/>
                  <a:cs typeface="+mn-cs"/>
                </a:rPr>
                <a:t>3</a:t>
              </a:r>
              <a:endParaRPr kumimoji="0" lang="en-US" altLang="zh-CN" sz="2400" b="1" i="0" u="none" strike="noStrike" kern="1200" cap="none" spc="0" normalizeH="0" baseline="0" noProof="0">
                <a:ln>
                  <a:noFill/>
                </a:ln>
                <a:solidFill>
                  <a:srgbClr val="FFFFFF"/>
                </a:solidFill>
                <a:effectLst/>
                <a:uLnTx/>
                <a:uFillTx/>
                <a:latin typeface="Arial" panose="020B0604020202090204" pitchFamily="34" charset="0"/>
                <a:ea typeface="楷体_GB2312" pitchFamily="1" charset="-122"/>
                <a:cs typeface="+mn-cs"/>
              </a:endParaRPr>
            </a:p>
          </p:txBody>
        </p:sp>
        <p:grpSp>
          <p:nvGrpSpPr>
            <p:cNvPr id="34875" name="Group 59"/>
            <p:cNvGrpSpPr/>
            <p:nvPr/>
          </p:nvGrpSpPr>
          <p:grpSpPr bwMode="auto">
            <a:xfrm>
              <a:off x="1202" y="2387"/>
              <a:ext cx="907" cy="1179"/>
              <a:chOff x="3560" y="2069"/>
              <a:chExt cx="409" cy="681"/>
            </a:xfrm>
          </p:grpSpPr>
          <p:sp>
            <p:nvSpPr>
              <p:cNvPr id="34876" name="Oval 60"/>
              <p:cNvSpPr>
                <a:spLocks noChangeArrowheads="1"/>
              </p:cNvSpPr>
              <p:nvPr/>
            </p:nvSpPr>
            <p:spPr bwMode="auto">
              <a:xfrm>
                <a:off x="3560" y="2069"/>
                <a:ext cx="409" cy="681"/>
              </a:xfrm>
              <a:prstGeom prst="ellipse">
                <a:avLst/>
              </a:prstGeom>
              <a:noFill/>
              <a:ln w="38100">
                <a:solidFill>
                  <a:srgbClr val="FF33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CC00"/>
                  </a:solidFill>
                  <a:effectLst/>
                  <a:uLnTx/>
                  <a:uFillTx/>
                  <a:latin typeface="Arial Black" panose="020B0A04020102020204" pitchFamily="34" charset="0"/>
                  <a:ea typeface="宋体" pitchFamily="2" charset="-122"/>
                  <a:cs typeface="+mn-cs"/>
                </a:endParaRPr>
              </a:p>
            </p:txBody>
          </p:sp>
          <p:sp>
            <p:nvSpPr>
              <p:cNvPr id="34877" name="Line 61"/>
              <p:cNvSpPr>
                <a:spLocks noChangeShapeType="1"/>
              </p:cNvSpPr>
              <p:nvPr/>
            </p:nvSpPr>
            <p:spPr bwMode="auto">
              <a:xfrm flipV="1">
                <a:off x="3560" y="2296"/>
                <a:ext cx="0" cy="136"/>
              </a:xfrm>
              <a:prstGeom prst="line">
                <a:avLst/>
              </a:prstGeom>
              <a:noFill/>
              <a:ln w="57150">
                <a:solidFill>
                  <a:srgbClr val="FF33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CC00"/>
                  </a:solidFill>
                  <a:effectLst/>
                  <a:uLnTx/>
                  <a:uFillTx/>
                  <a:latin typeface="Arial Black" panose="020B0A04020102020204" pitchFamily="34" charset="0"/>
                  <a:ea typeface="宋体" pitchFamily="2" charset="-122"/>
                  <a:cs typeface="+mn-cs"/>
                </a:endParaRPr>
              </a:p>
            </p:txBody>
          </p:sp>
        </p:grpSp>
        <p:grpSp>
          <p:nvGrpSpPr>
            <p:cNvPr id="34878" name="Group 62"/>
            <p:cNvGrpSpPr/>
            <p:nvPr/>
          </p:nvGrpSpPr>
          <p:grpSpPr bwMode="auto">
            <a:xfrm>
              <a:off x="1429" y="2432"/>
              <a:ext cx="499" cy="531"/>
              <a:chOff x="1610" y="890"/>
              <a:chExt cx="499" cy="531"/>
            </a:xfrm>
          </p:grpSpPr>
          <p:sp>
            <p:nvSpPr>
              <p:cNvPr id="34879" name="Text Box 63"/>
              <p:cNvSpPr txBox="1">
                <a:spLocks noChangeArrowheads="1"/>
              </p:cNvSpPr>
              <p:nvPr/>
            </p:nvSpPr>
            <p:spPr bwMode="auto">
              <a:xfrm>
                <a:off x="1701" y="890"/>
                <a:ext cx="333" cy="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800" b="1" i="1" u="none" strike="noStrike" kern="1200" cap="none" spc="0" normalizeH="0" baseline="0" noProof="0">
                    <a:ln>
                      <a:noFill/>
                    </a:ln>
                    <a:solidFill>
                      <a:srgbClr val="FFFFFF"/>
                    </a:solidFill>
                    <a:effectLst/>
                    <a:uLnTx/>
                    <a:uFillTx/>
                    <a:latin typeface="Times New Roman" panose="02020503050405090304" pitchFamily="18" charset="0"/>
                    <a:ea typeface="楷体_GB2312" pitchFamily="1" charset="-122"/>
                    <a:cs typeface="+mn-cs"/>
                  </a:rPr>
                  <a:t>i</a:t>
                </a:r>
                <a:r>
                  <a:rPr kumimoji="0" lang="en-US" altLang="zh-CN" sz="2400" b="1" i="0" u="none" strike="noStrike" kern="1200" cap="none" spc="0" normalizeH="0" baseline="-25000" noProof="0">
                    <a:ln>
                      <a:noFill/>
                    </a:ln>
                    <a:solidFill>
                      <a:srgbClr val="FFFFFF"/>
                    </a:solidFill>
                    <a:effectLst/>
                    <a:uLnTx/>
                    <a:uFillTx/>
                    <a:latin typeface="Arial" panose="020B0604020202090204" pitchFamily="34" charset="0"/>
                    <a:ea typeface="楷体_GB2312" pitchFamily="1" charset="-122"/>
                    <a:cs typeface="+mn-cs"/>
                  </a:rPr>
                  <a:t>2</a:t>
                </a:r>
                <a:endParaRPr kumimoji="0" lang="en-US" altLang="zh-CN" sz="2400" b="1" i="0" u="none" strike="noStrike" kern="1200" cap="none" spc="0" normalizeH="0" baseline="0" noProof="0">
                  <a:ln>
                    <a:noFill/>
                  </a:ln>
                  <a:solidFill>
                    <a:srgbClr val="FFFFFF"/>
                  </a:solidFill>
                  <a:effectLst/>
                  <a:uLnTx/>
                  <a:uFillTx/>
                  <a:latin typeface="Arial" panose="020B0604020202090204" pitchFamily="34" charset="0"/>
                  <a:ea typeface="楷体_GB2312" pitchFamily="1" charset="-122"/>
                  <a:cs typeface="+mn-cs"/>
                </a:endParaRPr>
              </a:p>
            </p:txBody>
          </p:sp>
          <p:grpSp>
            <p:nvGrpSpPr>
              <p:cNvPr id="34880" name="Group 64"/>
              <p:cNvGrpSpPr/>
              <p:nvPr/>
            </p:nvGrpSpPr>
            <p:grpSpPr bwMode="auto">
              <a:xfrm>
                <a:off x="1610" y="981"/>
                <a:ext cx="499" cy="440"/>
                <a:chOff x="3859" y="2435"/>
                <a:chExt cx="499" cy="440"/>
              </a:xfrm>
            </p:grpSpPr>
            <p:sp>
              <p:nvSpPr>
                <p:cNvPr id="34881" name="Oval 65"/>
                <p:cNvSpPr>
                  <a:spLocks noChangeArrowheads="1"/>
                </p:cNvSpPr>
                <p:nvPr/>
              </p:nvSpPr>
              <p:spPr bwMode="auto">
                <a:xfrm>
                  <a:off x="3859" y="2435"/>
                  <a:ext cx="499" cy="440"/>
                </a:xfrm>
                <a:prstGeom prst="ellipse">
                  <a:avLst/>
                </a:prstGeom>
                <a:noFill/>
                <a:ln w="38100">
                  <a:solidFill>
                    <a:srgbClr val="FF33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CC00"/>
                    </a:solidFill>
                    <a:effectLst/>
                    <a:uLnTx/>
                    <a:uFillTx/>
                    <a:latin typeface="Arial Black" panose="020B0A04020102020204" pitchFamily="34" charset="0"/>
                    <a:ea typeface="宋体" pitchFamily="2" charset="-122"/>
                    <a:cs typeface="+mn-cs"/>
                  </a:endParaRPr>
                </a:p>
              </p:txBody>
            </p:sp>
            <p:sp>
              <p:nvSpPr>
                <p:cNvPr id="34882" name="Line 66"/>
                <p:cNvSpPr>
                  <a:spLocks noChangeShapeType="1"/>
                </p:cNvSpPr>
                <p:nvPr/>
              </p:nvSpPr>
              <p:spPr bwMode="auto">
                <a:xfrm flipV="1">
                  <a:off x="3859" y="2582"/>
                  <a:ext cx="0" cy="88"/>
                </a:xfrm>
                <a:prstGeom prst="line">
                  <a:avLst/>
                </a:prstGeom>
                <a:noFill/>
                <a:ln w="57150">
                  <a:solidFill>
                    <a:srgbClr val="FF33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CC00"/>
                    </a:solidFill>
                    <a:effectLst/>
                    <a:uLnTx/>
                    <a:uFillTx/>
                    <a:latin typeface="Arial Black" panose="020B0A04020102020204" pitchFamily="34" charset="0"/>
                    <a:ea typeface="宋体" pitchFamily="2" charset="-122"/>
                    <a:cs typeface="+mn-cs"/>
                  </a:endParaRPr>
                </a:p>
              </p:txBody>
            </p:sp>
          </p:grpSp>
        </p:grpSp>
      </p:grpSp>
      <p:graphicFrame>
        <p:nvGraphicFramePr>
          <p:cNvPr id="34883" name="Object 67"/>
          <p:cNvGraphicFramePr>
            <a:graphicFrameLocks noChangeAspect="1"/>
          </p:cNvGraphicFramePr>
          <p:nvPr/>
        </p:nvGraphicFramePr>
        <p:xfrm>
          <a:off x="2516188" y="1628775"/>
          <a:ext cx="7089775" cy="485775"/>
        </p:xfrm>
        <a:graphic>
          <a:graphicData uri="http://schemas.openxmlformats.org/presentationml/2006/ole">
            <mc:AlternateContent xmlns:mc="http://schemas.openxmlformats.org/markup-compatibility/2006">
              <mc:Choice xmlns:v="urn:schemas-microsoft-com:vml" Requires="v">
                <p:oleObj spid="_x0000_s92" name="公式" r:id="rId1" imgW="1936115" imgH="164465" progId="Equation.3">
                  <p:embed/>
                </p:oleObj>
              </mc:Choice>
              <mc:Fallback>
                <p:oleObj name="公式" r:id="rId1" imgW="1936115" imgH="164465" progId="Equation.3">
                  <p:embed/>
                  <p:pic>
                    <p:nvPicPr>
                      <p:cNvPr id="0" name="Object 6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6188" y="1628775"/>
                        <a:ext cx="7089775" cy="485775"/>
                      </a:xfrm>
                      <a:prstGeom prst="rect">
                        <a:avLst/>
                      </a:prstGeom>
                      <a:solidFill>
                        <a:schemeClr val="tx2"/>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4884" name="Text Box 68"/>
          <p:cNvSpPr txBox="1">
            <a:spLocks noChangeArrowheads="1"/>
          </p:cNvSpPr>
          <p:nvPr/>
        </p:nvSpPr>
        <p:spPr bwMode="auto">
          <a:xfrm>
            <a:off x="1919288" y="1557338"/>
            <a:ext cx="576262" cy="521970"/>
          </a:xfrm>
          <a:prstGeom prst="rect">
            <a:avLst/>
          </a:prstGeom>
          <a:solidFill>
            <a:srgbClr val="9933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800" b="1" i="0" u="none" strike="noStrike" kern="1200" cap="none" spc="0" normalizeH="0" baseline="0" noProof="0">
                <a:ln>
                  <a:noFill/>
                </a:ln>
                <a:solidFill>
                  <a:srgbClr val="000000"/>
                </a:solidFill>
                <a:effectLst/>
                <a:uLnTx/>
                <a:uFillTx/>
                <a:latin typeface="Arial" panose="020B0604020202090204" pitchFamily="34" charset="0"/>
                <a:ea typeface="宋体" pitchFamily="2" charset="-122"/>
                <a:cs typeface="+mn-cs"/>
              </a:rPr>
              <a:t>例</a:t>
            </a:r>
            <a:endParaRPr kumimoji="0" lang="zh-CN" altLang="en-US" sz="2400" b="1" i="0" u="none" strike="noStrike" kern="1200" cap="none" spc="0" normalizeH="0" baseline="0" noProof="0">
              <a:ln>
                <a:noFill/>
              </a:ln>
              <a:solidFill>
                <a:srgbClr val="FFFF00"/>
              </a:solidFill>
              <a:effectLst/>
              <a:uLnTx/>
              <a:uFillTx/>
              <a:latin typeface="Arial" panose="020B0604020202090204" pitchFamily="34" charset="0"/>
              <a:ea typeface="楷体_GB2312" pitchFamily="1" charset="-122"/>
              <a:cs typeface="+mn-cs"/>
            </a:endParaRPr>
          </a:p>
        </p:txBody>
      </p:sp>
      <p:graphicFrame>
        <p:nvGraphicFramePr>
          <p:cNvPr id="34886" name="Object 70"/>
          <p:cNvGraphicFramePr>
            <a:graphicFrameLocks noChangeAspect="1"/>
          </p:cNvGraphicFramePr>
          <p:nvPr/>
        </p:nvGraphicFramePr>
        <p:xfrm>
          <a:off x="2014538" y="2924175"/>
          <a:ext cx="8704262" cy="463550"/>
        </p:xfrm>
        <a:graphic>
          <a:graphicData uri="http://schemas.openxmlformats.org/presentationml/2006/ole">
            <mc:AlternateContent xmlns:mc="http://schemas.openxmlformats.org/markup-compatibility/2006">
              <mc:Choice xmlns:v="urn:schemas-microsoft-com:vml" Requires="v">
                <p:oleObj spid="_x0000_s2" name="公式" r:id="rId3" imgW="2486025" imgH="164465" progId="Equation.3">
                  <p:embed/>
                </p:oleObj>
              </mc:Choice>
              <mc:Fallback>
                <p:oleObj name="公式" r:id="rId3" imgW="2486025" imgH="164465" progId="Equation.3">
                  <p:embed/>
                  <p:pic>
                    <p:nvPicPr>
                      <p:cNvPr id="0" name="Object 7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14538" y="2924175"/>
                        <a:ext cx="8704262" cy="463550"/>
                      </a:xfrm>
                      <a:prstGeom prst="rect">
                        <a:avLst/>
                      </a:prstGeom>
                      <a:solidFill>
                        <a:schemeClr val="tx2"/>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4887" name="Object 71"/>
          <p:cNvGraphicFramePr>
            <a:graphicFrameLocks noChangeAspect="1"/>
          </p:cNvGraphicFramePr>
          <p:nvPr/>
        </p:nvGraphicFramePr>
        <p:xfrm>
          <a:off x="2711450" y="2205038"/>
          <a:ext cx="1484313" cy="628650"/>
        </p:xfrm>
        <a:graphic>
          <a:graphicData uri="http://schemas.openxmlformats.org/presentationml/2006/ole">
            <mc:AlternateContent xmlns:mc="http://schemas.openxmlformats.org/markup-compatibility/2006">
              <mc:Choice xmlns:v="urn:schemas-microsoft-com:vml" Requires="v">
                <p:oleObj spid="_x0000_s3" name="公式" r:id="rId5" imgW="307340" imgH="164465" progId="Equation.3">
                  <p:embed/>
                </p:oleObj>
              </mc:Choice>
              <mc:Fallback>
                <p:oleObj name="公式" r:id="rId5" imgW="307340" imgH="164465" progId="Equation.3">
                  <p:embed/>
                  <p:pic>
                    <p:nvPicPr>
                      <p:cNvPr id="0" name="Object 7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11450" y="2205038"/>
                        <a:ext cx="1484313" cy="628650"/>
                      </a:xfrm>
                      <a:prstGeom prst="rect">
                        <a:avLst/>
                      </a:prstGeom>
                      <a:solidFill>
                        <a:schemeClr val="tx2"/>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4888" name="AutoShape 72"/>
          <p:cNvSpPr>
            <a:spLocks noChangeArrowheads="1"/>
          </p:cNvSpPr>
          <p:nvPr/>
        </p:nvSpPr>
        <p:spPr bwMode="auto">
          <a:xfrm>
            <a:off x="4727575" y="2276475"/>
            <a:ext cx="5184775" cy="503238"/>
          </a:xfrm>
          <a:prstGeom prst="wedgeRoundRectCallout">
            <a:avLst>
              <a:gd name="adj1" fmla="val -60593"/>
              <a:gd name="adj2" fmla="val 14037"/>
              <a:gd name="adj3" fmla="val 16667"/>
            </a:avLst>
          </a:prstGeom>
          <a:blipFill dpi="0" rotWithShape="1">
            <a:blip r:embed="rId7"/>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2400" b="1" i="0" u="none" strike="noStrike" kern="1200" cap="none" spc="0" normalizeH="0" baseline="0" noProof="0">
                <a:ln>
                  <a:noFill/>
                </a:ln>
                <a:solidFill>
                  <a:srgbClr val="000000"/>
                </a:solidFill>
                <a:effectLst/>
                <a:uLnTx/>
                <a:uFillTx/>
                <a:latin typeface="Arial" panose="020B0604020202090204" pitchFamily="34" charset="0"/>
                <a:ea typeface="楷体_GB2312" pitchFamily="1" charset="-122"/>
                <a:cs typeface="+mn-cs"/>
              </a:rPr>
              <a:t>为已知电流，实际减少了一方程</a:t>
            </a:r>
            <a:endParaRPr kumimoji="0" lang="zh-CN" altLang="en-US" sz="2400" b="1" i="0" u="none" strike="noStrike" kern="1200" cap="none" spc="0" normalizeH="0" baseline="0" noProof="0">
              <a:ln>
                <a:noFill/>
              </a:ln>
              <a:solidFill>
                <a:srgbClr val="000000"/>
              </a:solidFill>
              <a:effectLst/>
              <a:uLnTx/>
              <a:uFillTx/>
              <a:latin typeface="Arial" panose="020B0604020202090204" pitchFamily="34" charset="0"/>
              <a:ea typeface="楷体_GB2312" pitchFamily="1" charset="-122"/>
              <a:cs typeface="+mn-cs"/>
            </a:endParaRPr>
          </a:p>
        </p:txBody>
      </p:sp>
      <p:sp>
        <p:nvSpPr>
          <p:cNvPr id="5" name="灯片编号占位符 4"/>
          <p:cNvSpPr>
            <a:spLocks noGrp="1"/>
          </p:cNvSpPr>
          <p:nvPr>
            <p:ph type="sldNum" sz="quarter" idx="12"/>
            <p:custDataLst>
              <p:tags r:id="rId8"/>
            </p:custDataLst>
          </p:nvPr>
        </p:nvSpPr>
        <p:spPr/>
        <p:txBody>
          <a:bodyPr/>
          <a:lstStyle/>
          <a:p>
            <a:fld id="{6D22F896-40B5-4ADD-8801-0D06FADFA095}" type="slidenum">
              <a:rPr lang="en-US" dirty="0"/>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iterate type="lt">
                                    <p:tmPct val="100000"/>
                                  </p:iterate>
                                  <p:childTnLst>
                                    <p:set>
                                      <p:cBhvr>
                                        <p:cTn id="6" dur="1" fill="hold">
                                          <p:stCondLst>
                                            <p:cond delay="0"/>
                                          </p:stCondLst>
                                        </p:cTn>
                                        <p:tgtEl>
                                          <p:spTgt spid="34840"/>
                                        </p:tgtEl>
                                        <p:attrNameLst>
                                          <p:attrName>style.visibility</p:attrName>
                                        </p:attrNameLst>
                                      </p:cBhvr>
                                      <p:to>
                                        <p:strVal val="visible"/>
                                      </p:to>
                                    </p:set>
                                    <p:animEffect transition="in" filter="wipe(left)">
                                      <p:cBhvr>
                                        <p:cTn id="7" dur="75"/>
                                        <p:tgtEl>
                                          <p:spTgt spid="34840"/>
                                        </p:tgtEl>
                                      </p:cBhvr>
                                    </p:animEffect>
                                  </p:childTnLst>
                                </p:cTn>
                              </p:par>
                            </p:childTnLst>
                          </p:cTn>
                        </p:par>
                      </p:childTnLst>
                    </p:cTn>
                  </p:par>
                  <p:par>
                    <p:cTn id="8" fill="hold">
                      <p:stCondLst>
                        <p:cond delay="indefinite"/>
                      </p:stCondLst>
                      <p:childTnLst>
                        <p:par>
                          <p:cTn id="9" fill="hold">
                            <p:stCondLst>
                              <p:cond delay="0"/>
                            </p:stCondLst>
                            <p:childTnLst>
                              <p:par>
                                <p:cTn id="10" presetID="15" presetClass="entr" presetSubtype="0" fill="hold" nodeType="clickEffect">
                                  <p:stCondLst>
                                    <p:cond delay="0"/>
                                  </p:stCondLst>
                                  <p:childTnLst>
                                    <p:set>
                                      <p:cBhvr>
                                        <p:cTn id="11" dur="1" fill="hold">
                                          <p:stCondLst>
                                            <p:cond delay="0"/>
                                          </p:stCondLst>
                                        </p:cTn>
                                        <p:tgtEl>
                                          <p:spTgt spid="34884"/>
                                        </p:tgtEl>
                                        <p:attrNameLst>
                                          <p:attrName>style.visibility</p:attrName>
                                        </p:attrNameLst>
                                      </p:cBhvr>
                                      <p:to>
                                        <p:strVal val="visible"/>
                                      </p:to>
                                    </p:set>
                                    <p:anim calcmode="lin" valueType="num">
                                      <p:cBhvr>
                                        <p:cTn id="12" dur="1000" fill="hold"/>
                                        <p:tgtEl>
                                          <p:spTgt spid="34884"/>
                                        </p:tgtEl>
                                        <p:attrNameLst>
                                          <p:attrName>ppt_w</p:attrName>
                                        </p:attrNameLst>
                                      </p:cBhvr>
                                      <p:tavLst>
                                        <p:tav tm="0">
                                          <p:val>
                                            <p:fltVal val="0"/>
                                          </p:val>
                                        </p:tav>
                                        <p:tav tm="100000">
                                          <p:val>
                                            <p:strVal val="#ppt_w"/>
                                          </p:val>
                                        </p:tav>
                                      </p:tavLst>
                                    </p:anim>
                                    <p:anim calcmode="lin" valueType="num">
                                      <p:cBhvr>
                                        <p:cTn id="13" dur="1000" fill="hold"/>
                                        <p:tgtEl>
                                          <p:spTgt spid="34884"/>
                                        </p:tgtEl>
                                        <p:attrNameLst>
                                          <p:attrName>ppt_h</p:attrName>
                                        </p:attrNameLst>
                                      </p:cBhvr>
                                      <p:tavLst>
                                        <p:tav tm="0">
                                          <p:val>
                                            <p:fltVal val="0"/>
                                          </p:val>
                                        </p:tav>
                                        <p:tav tm="100000">
                                          <p:val>
                                            <p:strVal val="#ppt_h"/>
                                          </p:val>
                                        </p:tav>
                                      </p:tavLst>
                                    </p:anim>
                                    <p:anim calcmode="lin" valueType="num">
                                      <p:cBhvr>
                                        <p:cTn id="14" dur="1000" fill="hold"/>
                                        <p:tgtEl>
                                          <p:spTgt spid="34884"/>
                                        </p:tgtEl>
                                        <p:attrNameLst>
                                          <p:attrName>ppt_x</p:attrName>
                                        </p:attrNameLst>
                                      </p:cBhvr>
                                      <p:tavLst>
                                        <p:tav tm="0" fmla="#ppt_x+(cos(-2*pi*(1-$))*-#ppt_x-sin(-2*pi*(1-$))*(1-#ppt_y))*(1-$)">
                                          <p:val>
                                            <p:fltVal val="0"/>
                                          </p:val>
                                        </p:tav>
                                        <p:tav tm="100000">
                                          <p:val>
                                            <p:fltVal val="1"/>
                                          </p:val>
                                        </p:tav>
                                      </p:tavLst>
                                    </p:anim>
                                    <p:anim calcmode="lin" valueType="num">
                                      <p:cBhvr>
                                        <p:cTn id="15" dur="1000" fill="hold"/>
                                        <p:tgtEl>
                                          <p:spTgt spid="34884"/>
                                        </p:tgtEl>
                                        <p:attrNameLst>
                                          <p:attrName>ppt_y</p:attrName>
                                        </p:attrNameLst>
                                      </p:cBhvr>
                                      <p:tavLst>
                                        <p:tav tm="0" fmla="#ppt_y+(sin(-2*pi*(1-$))*-#ppt_x+cos(-2*pi*(1-$))*(1-#ppt_y))*(1-$)">
                                          <p:val>
                                            <p:fltVal val="0"/>
                                          </p:val>
                                        </p:tav>
                                        <p:tav tm="100000">
                                          <p:val>
                                            <p:fltVal val="1"/>
                                          </p:val>
                                        </p:tav>
                                      </p:tavLst>
                                    </p:anim>
                                  </p:childTnLst>
                                </p:cTn>
                              </p:par>
                            </p:childTnLst>
                          </p:cTn>
                        </p:par>
                        <p:par>
                          <p:cTn id="16" fill="hold">
                            <p:stCondLst>
                              <p:cond delay="1000"/>
                            </p:stCondLst>
                            <p:childTnLst>
                              <p:par>
                                <p:cTn id="17" presetID="20" presetClass="entr" presetSubtype="0" fill="hold" nodeType="afterEffect">
                                  <p:stCondLst>
                                    <p:cond delay="0"/>
                                  </p:stCondLst>
                                  <p:childTnLst>
                                    <p:set>
                                      <p:cBhvr>
                                        <p:cTn id="18" dur="1" fill="hold">
                                          <p:stCondLst>
                                            <p:cond delay="0"/>
                                          </p:stCondLst>
                                        </p:cTn>
                                        <p:tgtEl>
                                          <p:spTgt spid="34841"/>
                                        </p:tgtEl>
                                        <p:attrNameLst>
                                          <p:attrName>style.visibility</p:attrName>
                                        </p:attrNameLst>
                                      </p:cBhvr>
                                      <p:to>
                                        <p:strVal val="visible"/>
                                      </p:to>
                                    </p:set>
                                    <p:animEffect transition="in" filter="wedge">
                                      <p:cBhvr>
                                        <p:cTn id="19" dur="500"/>
                                        <p:tgtEl>
                                          <p:spTgt spid="34841"/>
                                        </p:tgtEl>
                                      </p:cBhvr>
                                    </p:animEffect>
                                  </p:childTnLst>
                                </p:cTn>
                              </p:par>
                            </p:childTnLst>
                          </p:cTn>
                        </p:par>
                      </p:childTnLst>
                    </p:cTn>
                  </p:par>
                  <p:par>
                    <p:cTn id="20" fill="hold">
                      <p:stCondLst>
                        <p:cond delay="indefinite"/>
                      </p:stCondLst>
                      <p:childTnLst>
                        <p:par>
                          <p:cTn id="21" fill="hold">
                            <p:stCondLst>
                              <p:cond delay="0"/>
                            </p:stCondLst>
                            <p:childTnLst>
                              <p:par>
                                <p:cTn id="22" presetID="23" presetClass="entr" presetSubtype="16" fill="hold" nodeType="clickEffect">
                                  <p:stCondLst>
                                    <p:cond delay="0"/>
                                  </p:stCondLst>
                                  <p:childTnLst>
                                    <p:set>
                                      <p:cBhvr>
                                        <p:cTn id="23" dur="1" fill="hold">
                                          <p:stCondLst>
                                            <p:cond delay="0"/>
                                          </p:stCondLst>
                                        </p:cTn>
                                        <p:tgtEl>
                                          <p:spTgt spid="34868"/>
                                        </p:tgtEl>
                                        <p:attrNameLst>
                                          <p:attrName>style.visibility</p:attrName>
                                        </p:attrNameLst>
                                      </p:cBhvr>
                                      <p:to>
                                        <p:strVal val="visible"/>
                                      </p:to>
                                    </p:set>
                                    <p:anim calcmode="lin" valueType="num">
                                      <p:cBhvr>
                                        <p:cTn id="24" dur="2000" fill="hold"/>
                                        <p:tgtEl>
                                          <p:spTgt spid="34868"/>
                                        </p:tgtEl>
                                        <p:attrNameLst>
                                          <p:attrName>ppt_w</p:attrName>
                                        </p:attrNameLst>
                                      </p:cBhvr>
                                      <p:tavLst>
                                        <p:tav tm="0">
                                          <p:val>
                                            <p:fltVal val="0"/>
                                          </p:val>
                                        </p:tav>
                                        <p:tav tm="100000">
                                          <p:val>
                                            <p:strVal val="#ppt_w"/>
                                          </p:val>
                                        </p:tav>
                                      </p:tavLst>
                                    </p:anim>
                                    <p:anim calcmode="lin" valueType="num">
                                      <p:cBhvr>
                                        <p:cTn id="25" dur="2000" fill="hold"/>
                                        <p:tgtEl>
                                          <p:spTgt spid="34868"/>
                                        </p:tgtEl>
                                        <p:attrNameLst>
                                          <p:attrName>ppt_h</p:attrName>
                                        </p:attrNameLst>
                                      </p:cBhvr>
                                      <p:tavLst>
                                        <p:tav tm="0">
                                          <p:val>
                                            <p:fltVal val="0"/>
                                          </p:val>
                                        </p:tav>
                                        <p:tav tm="100000">
                                          <p:val>
                                            <p:strVal val="#ppt_h"/>
                                          </p:val>
                                        </p:tav>
                                      </p:tavLst>
                                    </p:anim>
                                  </p:childTnLst>
                                </p:cTn>
                              </p:par>
                            </p:childTnLst>
                          </p:cTn>
                        </p:par>
                      </p:childTnLst>
                    </p:cTn>
                  </p:par>
                  <p:par>
                    <p:cTn id="26" fill="hold">
                      <p:stCondLst>
                        <p:cond delay="indefinite"/>
                      </p:stCondLst>
                      <p:childTnLst>
                        <p:par>
                          <p:cTn id="27" fill="hold">
                            <p:stCondLst>
                              <p:cond delay="0"/>
                            </p:stCondLst>
                            <p:childTnLst>
                              <p:par>
                                <p:cTn id="28" presetID="18" presetClass="entr" presetSubtype="6" fill="hold" nodeType="clickEffect">
                                  <p:stCondLst>
                                    <p:cond delay="0"/>
                                  </p:stCondLst>
                                  <p:childTnLst>
                                    <p:set>
                                      <p:cBhvr>
                                        <p:cTn id="29" dur="1" fill="hold">
                                          <p:stCondLst>
                                            <p:cond delay="0"/>
                                          </p:stCondLst>
                                        </p:cTn>
                                        <p:tgtEl>
                                          <p:spTgt spid="34883"/>
                                        </p:tgtEl>
                                        <p:attrNameLst>
                                          <p:attrName>style.visibility</p:attrName>
                                        </p:attrNameLst>
                                      </p:cBhvr>
                                      <p:to>
                                        <p:strVal val="visible"/>
                                      </p:to>
                                    </p:set>
                                    <p:animEffect transition="in" filter="strips(downRight)">
                                      <p:cBhvr>
                                        <p:cTn id="30" dur="3000"/>
                                        <p:tgtEl>
                                          <p:spTgt spid="34883"/>
                                        </p:tgtEl>
                                      </p:cBhvr>
                                    </p:animEffect>
                                  </p:childTnLst>
                                </p:cTn>
                              </p:par>
                            </p:childTnLst>
                          </p:cTn>
                        </p:par>
                      </p:childTnLst>
                    </p:cTn>
                  </p:par>
                  <p:par>
                    <p:cTn id="31" fill="hold">
                      <p:stCondLst>
                        <p:cond delay="indefinite"/>
                      </p:stCondLst>
                      <p:childTnLst>
                        <p:par>
                          <p:cTn id="32" fill="hold">
                            <p:stCondLst>
                              <p:cond delay="0"/>
                            </p:stCondLst>
                            <p:childTnLst>
                              <p:par>
                                <p:cTn id="33" presetID="18" presetClass="entr" presetSubtype="6" fill="hold" nodeType="clickEffect">
                                  <p:stCondLst>
                                    <p:cond delay="0"/>
                                  </p:stCondLst>
                                  <p:childTnLst>
                                    <p:set>
                                      <p:cBhvr>
                                        <p:cTn id="34" dur="1" fill="hold">
                                          <p:stCondLst>
                                            <p:cond delay="0"/>
                                          </p:stCondLst>
                                        </p:cTn>
                                        <p:tgtEl>
                                          <p:spTgt spid="34887"/>
                                        </p:tgtEl>
                                        <p:attrNameLst>
                                          <p:attrName>style.visibility</p:attrName>
                                        </p:attrNameLst>
                                      </p:cBhvr>
                                      <p:to>
                                        <p:strVal val="visible"/>
                                      </p:to>
                                    </p:set>
                                    <p:animEffect transition="in" filter="strips(downRight)">
                                      <p:cBhvr>
                                        <p:cTn id="35" dur="3000"/>
                                        <p:tgtEl>
                                          <p:spTgt spid="34887"/>
                                        </p:tgtEl>
                                      </p:cBhvr>
                                    </p:animEffect>
                                  </p:childTnLst>
                                </p:cTn>
                              </p:par>
                            </p:childTnLst>
                          </p:cTn>
                        </p:par>
                        <p:par>
                          <p:cTn id="36" fill="hold">
                            <p:stCondLst>
                              <p:cond delay="3000"/>
                            </p:stCondLst>
                            <p:childTnLst>
                              <p:par>
                                <p:cTn id="37" presetID="18" presetClass="entr" presetSubtype="6" fill="hold" nodeType="afterEffect">
                                  <p:stCondLst>
                                    <p:cond delay="0"/>
                                  </p:stCondLst>
                                  <p:childTnLst>
                                    <p:set>
                                      <p:cBhvr>
                                        <p:cTn id="38" dur="1" fill="hold">
                                          <p:stCondLst>
                                            <p:cond delay="0"/>
                                          </p:stCondLst>
                                        </p:cTn>
                                        <p:tgtEl>
                                          <p:spTgt spid="34888"/>
                                        </p:tgtEl>
                                        <p:attrNameLst>
                                          <p:attrName>style.visibility</p:attrName>
                                        </p:attrNameLst>
                                      </p:cBhvr>
                                      <p:to>
                                        <p:strVal val="visible"/>
                                      </p:to>
                                    </p:set>
                                    <p:animEffect transition="in" filter="strips(downRight)">
                                      <p:cBhvr>
                                        <p:cTn id="39" dur="2000"/>
                                        <p:tgtEl>
                                          <p:spTgt spid="34888"/>
                                        </p:tgtEl>
                                      </p:cBhvr>
                                    </p:animEffect>
                                  </p:childTnLst>
                                </p:cTn>
                              </p:par>
                            </p:childTnLst>
                          </p:cTn>
                        </p:par>
                      </p:childTnLst>
                    </p:cTn>
                  </p:par>
                  <p:par>
                    <p:cTn id="40" fill="hold">
                      <p:stCondLst>
                        <p:cond delay="indefinite"/>
                      </p:stCondLst>
                      <p:childTnLst>
                        <p:par>
                          <p:cTn id="41" fill="hold">
                            <p:stCondLst>
                              <p:cond delay="0"/>
                            </p:stCondLst>
                            <p:childTnLst>
                              <p:par>
                                <p:cTn id="42" presetID="18" presetClass="entr" presetSubtype="6" fill="hold" nodeType="clickEffect">
                                  <p:stCondLst>
                                    <p:cond delay="0"/>
                                  </p:stCondLst>
                                  <p:childTnLst>
                                    <p:set>
                                      <p:cBhvr>
                                        <p:cTn id="43" dur="1" fill="hold">
                                          <p:stCondLst>
                                            <p:cond delay="0"/>
                                          </p:stCondLst>
                                        </p:cTn>
                                        <p:tgtEl>
                                          <p:spTgt spid="34886"/>
                                        </p:tgtEl>
                                        <p:attrNameLst>
                                          <p:attrName>style.visibility</p:attrName>
                                        </p:attrNameLst>
                                      </p:cBhvr>
                                      <p:to>
                                        <p:strVal val="visible"/>
                                      </p:to>
                                    </p:set>
                                    <p:animEffect transition="in" filter="strips(downRight)">
                                      <p:cBhvr>
                                        <p:cTn id="44" dur="3000"/>
                                        <p:tgtEl>
                                          <p:spTgt spid="348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840" grpId="0" autoUpdateAnimBg="0"/>
      <p:bldP spid="34884" grpId="0" animBg="1" autoUpdateAnimBg="0"/>
      <p:bldP spid="34888"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5" name="Text Box 3"/>
          <p:cNvSpPr txBox="1">
            <a:spLocks noChangeArrowheads="1"/>
          </p:cNvSpPr>
          <p:nvPr/>
        </p:nvSpPr>
        <p:spPr bwMode="auto">
          <a:xfrm>
            <a:off x="2135188" y="707073"/>
            <a:ext cx="6057900"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
                <a:srgbClr val="FFFF00"/>
              </a:buClr>
              <a:buSzPts val="2400"/>
              <a:buFont typeface="Wingdings" panose="05000000000000000000" pitchFamily="2" charset="2"/>
              <a:buChar char="l"/>
              <a:defRPr/>
            </a:pPr>
            <a:r>
              <a:rPr kumimoji="0" lang="en-US" altLang="zh-CN" sz="2400" b="1" i="0" u="none" strike="noStrike" kern="1200" cap="none" spc="0" normalizeH="0" baseline="0" noProof="0">
                <a:ln>
                  <a:noFill/>
                </a:ln>
                <a:solidFill>
                  <a:srgbClr val="FF0000"/>
                </a:solidFill>
                <a:effectLst/>
                <a:uLnTx/>
                <a:uFillTx/>
                <a:latin typeface="仿宋_GB2312" pitchFamily="49" charset="-122"/>
                <a:ea typeface="仿宋_GB2312" pitchFamily="49" charset="-122"/>
                <a:cs typeface="+mn-cs"/>
              </a:rPr>
              <a:t> </a:t>
            </a:r>
            <a:r>
              <a:rPr kumimoji="0" lang="zh-CN" altLang="en-US" sz="2400" b="1" i="0" u="none" strike="noStrike" kern="1200" cap="none" spc="0" normalizeH="0" baseline="0" noProof="0">
                <a:ln>
                  <a:noFill/>
                </a:ln>
                <a:solidFill>
                  <a:srgbClr val="FF0000"/>
                </a:solidFill>
                <a:effectLst/>
                <a:uLnTx/>
                <a:uFillTx/>
                <a:latin typeface="仿宋_GB2312" pitchFamily="49" charset="-122"/>
                <a:ea typeface="仿宋_GB2312" pitchFamily="49" charset="-122"/>
                <a:cs typeface="+mn-cs"/>
              </a:rPr>
              <a:t>与电阻并联的电流源，可做电源等效变换</a:t>
            </a:r>
            <a:endParaRPr kumimoji="0" lang="zh-CN" altLang="en-US" sz="2400" b="1" i="0" u="none" strike="noStrike" kern="1200" cap="none" spc="0" normalizeH="0" baseline="0" noProof="0">
              <a:ln>
                <a:noFill/>
              </a:ln>
              <a:solidFill>
                <a:srgbClr val="FF0000"/>
              </a:solidFill>
              <a:effectLst/>
              <a:uLnTx/>
              <a:uFillTx/>
              <a:latin typeface="仿宋_GB2312" pitchFamily="49" charset="-122"/>
              <a:ea typeface="仿宋_GB2312" pitchFamily="49" charset="-122"/>
              <a:cs typeface="+mn-cs"/>
            </a:endParaRPr>
          </a:p>
        </p:txBody>
      </p:sp>
      <p:grpSp>
        <p:nvGrpSpPr>
          <p:cNvPr id="33796" name="Group 4"/>
          <p:cNvGrpSpPr/>
          <p:nvPr/>
        </p:nvGrpSpPr>
        <p:grpSpPr bwMode="auto">
          <a:xfrm>
            <a:off x="2279650" y="1354773"/>
            <a:ext cx="2860675" cy="1957388"/>
            <a:chOff x="624" y="816"/>
            <a:chExt cx="1536" cy="1233"/>
          </a:xfrm>
        </p:grpSpPr>
        <p:sp>
          <p:nvSpPr>
            <p:cNvPr id="33797" name="Line 5"/>
            <p:cNvSpPr>
              <a:spLocks noChangeShapeType="1"/>
            </p:cNvSpPr>
            <p:nvPr/>
          </p:nvSpPr>
          <p:spPr bwMode="auto">
            <a:xfrm>
              <a:off x="864" y="1056"/>
              <a:ext cx="1224" cy="1"/>
            </a:xfrm>
            <a:prstGeom prst="line">
              <a:avLst/>
            </a:prstGeom>
            <a:noFill/>
            <a:ln w="38100">
              <a:solidFill>
                <a:srgbClr val="FFCC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CC00"/>
                </a:solidFill>
                <a:effectLst/>
                <a:uLnTx/>
                <a:uFillTx/>
                <a:latin typeface="Arial Black" panose="020B0A04020102020204" pitchFamily="34" charset="0"/>
                <a:ea typeface="宋体" pitchFamily="2" charset="-122"/>
                <a:cs typeface="+mn-cs"/>
              </a:endParaRPr>
            </a:p>
          </p:txBody>
        </p:sp>
        <p:sp>
          <p:nvSpPr>
            <p:cNvPr id="33798" name="Text Box 6"/>
            <p:cNvSpPr txBox="1">
              <a:spLocks noChangeArrowheads="1"/>
            </p:cNvSpPr>
            <p:nvPr/>
          </p:nvSpPr>
          <p:spPr bwMode="auto">
            <a:xfrm>
              <a:off x="1656" y="816"/>
              <a:ext cx="240" cy="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400" b="1" i="1" u="none" strike="noStrike" kern="1200" cap="none" spc="0" normalizeH="0" baseline="0" noProof="0">
                  <a:ln>
                    <a:noFill/>
                  </a:ln>
                  <a:solidFill>
                    <a:schemeClr val="tx1"/>
                  </a:solidFill>
                  <a:effectLst/>
                  <a:uLnTx/>
                  <a:uFillTx/>
                  <a:latin typeface="Times New Roman" panose="02020503050405090304" pitchFamily="18" charset="0"/>
                  <a:ea typeface="宋体" pitchFamily="2" charset="-122"/>
                  <a:cs typeface="+mn-cs"/>
                </a:rPr>
                <a:t>I</a:t>
              </a:r>
              <a:endParaRPr kumimoji="0" lang="en-US" altLang="zh-CN" sz="2400" b="1" i="1" u="none" strike="noStrike" kern="1200" cap="none" spc="0" normalizeH="0" baseline="0" noProof="0">
                <a:ln>
                  <a:noFill/>
                </a:ln>
                <a:solidFill>
                  <a:schemeClr val="tx1"/>
                </a:solidFill>
                <a:effectLst/>
                <a:uLnTx/>
                <a:uFillTx/>
                <a:latin typeface="Times New Roman" panose="02020503050405090304" pitchFamily="18" charset="0"/>
                <a:ea typeface="宋体" pitchFamily="2" charset="-122"/>
                <a:cs typeface="+mn-cs"/>
              </a:endParaRPr>
            </a:p>
          </p:txBody>
        </p:sp>
        <p:sp>
          <p:nvSpPr>
            <p:cNvPr id="33799" name="Text Box 7"/>
            <p:cNvSpPr txBox="1">
              <a:spLocks noChangeArrowheads="1"/>
            </p:cNvSpPr>
            <p:nvPr/>
          </p:nvSpPr>
          <p:spPr bwMode="auto">
            <a:xfrm>
              <a:off x="1464" y="1296"/>
              <a:ext cx="216" cy="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400" b="1" i="1" u="none" strike="noStrike" kern="1200" cap="none" spc="0" normalizeH="0" baseline="0" noProof="0">
                  <a:ln>
                    <a:noFill/>
                  </a:ln>
                  <a:solidFill>
                    <a:schemeClr val="tx1"/>
                  </a:solidFill>
                  <a:effectLst/>
                  <a:uLnTx/>
                  <a:uFillTx/>
                  <a:latin typeface="Times New Roman" panose="02020503050405090304" pitchFamily="18" charset="0"/>
                  <a:ea typeface="宋体" pitchFamily="2" charset="-122"/>
                  <a:cs typeface="+mn-cs"/>
                </a:rPr>
                <a:t>R</a:t>
              </a:r>
              <a:endParaRPr kumimoji="0" lang="en-US" altLang="zh-CN" sz="2400" b="1" i="1" u="none" strike="noStrike" kern="1200" cap="none" spc="0" normalizeH="0" baseline="0" noProof="0">
                <a:ln>
                  <a:noFill/>
                </a:ln>
                <a:solidFill>
                  <a:schemeClr val="tx1"/>
                </a:solidFill>
                <a:effectLst/>
                <a:uLnTx/>
                <a:uFillTx/>
                <a:latin typeface="Times New Roman" panose="02020503050405090304" pitchFamily="18" charset="0"/>
                <a:ea typeface="宋体" pitchFamily="2" charset="-122"/>
                <a:cs typeface="+mn-cs"/>
              </a:endParaRPr>
            </a:p>
          </p:txBody>
        </p:sp>
        <p:sp>
          <p:nvSpPr>
            <p:cNvPr id="33800" name="Line 8"/>
            <p:cNvSpPr>
              <a:spLocks noChangeShapeType="1"/>
            </p:cNvSpPr>
            <p:nvPr/>
          </p:nvSpPr>
          <p:spPr bwMode="auto">
            <a:xfrm>
              <a:off x="840" y="1872"/>
              <a:ext cx="1248" cy="1"/>
            </a:xfrm>
            <a:prstGeom prst="line">
              <a:avLst/>
            </a:prstGeom>
            <a:noFill/>
            <a:ln w="38100">
              <a:solidFill>
                <a:srgbClr val="FFCC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CC00"/>
                </a:solidFill>
                <a:effectLst/>
                <a:uLnTx/>
                <a:uFillTx/>
                <a:latin typeface="Arial Black" panose="020B0A04020102020204" pitchFamily="34" charset="0"/>
                <a:ea typeface="宋体" pitchFamily="2" charset="-122"/>
                <a:cs typeface="+mn-cs"/>
              </a:endParaRPr>
            </a:p>
          </p:txBody>
        </p:sp>
        <p:sp>
          <p:nvSpPr>
            <p:cNvPr id="33801" name="Line 9"/>
            <p:cNvSpPr>
              <a:spLocks noChangeShapeType="1"/>
            </p:cNvSpPr>
            <p:nvPr/>
          </p:nvSpPr>
          <p:spPr bwMode="auto">
            <a:xfrm>
              <a:off x="852" y="1056"/>
              <a:ext cx="1" cy="816"/>
            </a:xfrm>
            <a:prstGeom prst="line">
              <a:avLst/>
            </a:prstGeom>
            <a:noFill/>
            <a:ln w="38100">
              <a:solidFill>
                <a:srgbClr val="FFCC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CC00"/>
                </a:solidFill>
                <a:effectLst/>
                <a:uLnTx/>
                <a:uFillTx/>
                <a:latin typeface="Arial Black" panose="020B0A04020102020204" pitchFamily="34" charset="0"/>
                <a:ea typeface="宋体" pitchFamily="2" charset="-122"/>
                <a:cs typeface="+mn-cs"/>
              </a:endParaRPr>
            </a:p>
          </p:txBody>
        </p:sp>
        <p:grpSp>
          <p:nvGrpSpPr>
            <p:cNvPr id="33802" name="Group 10"/>
            <p:cNvGrpSpPr/>
            <p:nvPr/>
          </p:nvGrpSpPr>
          <p:grpSpPr bwMode="auto">
            <a:xfrm>
              <a:off x="696" y="1330"/>
              <a:ext cx="288" cy="316"/>
              <a:chOff x="2304" y="2290"/>
              <a:chExt cx="288" cy="316"/>
            </a:xfrm>
          </p:grpSpPr>
          <p:sp>
            <p:nvSpPr>
              <p:cNvPr id="33803" name="Oval 11"/>
              <p:cNvSpPr>
                <a:spLocks noChangeArrowheads="1"/>
              </p:cNvSpPr>
              <p:nvPr/>
            </p:nvSpPr>
            <p:spPr bwMode="auto">
              <a:xfrm>
                <a:off x="2304" y="2290"/>
                <a:ext cx="251" cy="316"/>
              </a:xfrm>
              <a:prstGeom prst="ellipse">
                <a:avLst/>
              </a:prstGeom>
              <a:solidFill>
                <a:srgbClr val="00CCFF"/>
              </a:solidFill>
              <a:ln w="38100">
                <a:solidFill>
                  <a:srgbClr val="FFCC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Black" panose="020B0A04020102020204" pitchFamily="34" charset="0"/>
                  <a:ea typeface="宋体" pitchFamily="2" charset="-122"/>
                  <a:cs typeface="+mn-cs"/>
                </a:endParaRPr>
              </a:p>
            </p:txBody>
          </p:sp>
          <p:sp>
            <p:nvSpPr>
              <p:cNvPr id="33804" name="Line 12"/>
              <p:cNvSpPr>
                <a:spLocks noChangeShapeType="1"/>
              </p:cNvSpPr>
              <p:nvPr/>
            </p:nvSpPr>
            <p:spPr bwMode="auto">
              <a:xfrm>
                <a:off x="2304" y="2448"/>
                <a:ext cx="288" cy="0"/>
              </a:xfrm>
              <a:prstGeom prst="line">
                <a:avLst/>
              </a:prstGeom>
              <a:noFill/>
              <a:ln w="38100">
                <a:solidFill>
                  <a:srgbClr val="FFCC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CC00"/>
                  </a:solidFill>
                  <a:effectLst/>
                  <a:uLnTx/>
                  <a:uFillTx/>
                  <a:latin typeface="Arial Black" panose="020B0A04020102020204" pitchFamily="34" charset="0"/>
                  <a:ea typeface="宋体" pitchFamily="2" charset="-122"/>
                  <a:cs typeface="+mn-cs"/>
                </a:endParaRPr>
              </a:p>
            </p:txBody>
          </p:sp>
        </p:grpSp>
        <p:sp>
          <p:nvSpPr>
            <p:cNvPr id="33805" name="Line 13"/>
            <p:cNvSpPr>
              <a:spLocks noChangeShapeType="1"/>
            </p:cNvSpPr>
            <p:nvPr/>
          </p:nvSpPr>
          <p:spPr bwMode="auto">
            <a:xfrm flipV="1">
              <a:off x="852" y="1056"/>
              <a:ext cx="1" cy="240"/>
            </a:xfrm>
            <a:prstGeom prst="line">
              <a:avLst/>
            </a:prstGeom>
            <a:noFill/>
            <a:ln w="38100">
              <a:solidFill>
                <a:srgbClr val="FFCC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CC00"/>
                </a:solidFill>
                <a:effectLst/>
                <a:uLnTx/>
                <a:uFillTx/>
                <a:latin typeface="Arial Black" panose="020B0A04020102020204" pitchFamily="34" charset="0"/>
                <a:ea typeface="宋体" pitchFamily="2" charset="-122"/>
                <a:cs typeface="+mn-cs"/>
              </a:endParaRPr>
            </a:p>
          </p:txBody>
        </p:sp>
        <p:sp>
          <p:nvSpPr>
            <p:cNvPr id="33806" name="Line 14"/>
            <p:cNvSpPr>
              <a:spLocks noChangeShapeType="1"/>
            </p:cNvSpPr>
            <p:nvPr/>
          </p:nvSpPr>
          <p:spPr bwMode="auto">
            <a:xfrm flipV="1">
              <a:off x="1428" y="1056"/>
              <a:ext cx="1" cy="816"/>
            </a:xfrm>
            <a:prstGeom prst="line">
              <a:avLst/>
            </a:prstGeom>
            <a:noFill/>
            <a:ln w="38100">
              <a:solidFill>
                <a:srgbClr val="FFCC00"/>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CC00"/>
                </a:solidFill>
                <a:effectLst/>
                <a:uLnTx/>
                <a:uFillTx/>
                <a:latin typeface="Arial Black" panose="020B0A04020102020204" pitchFamily="34" charset="0"/>
                <a:ea typeface="宋体" pitchFamily="2" charset="-122"/>
                <a:cs typeface="+mn-cs"/>
              </a:endParaRPr>
            </a:p>
          </p:txBody>
        </p:sp>
        <p:sp>
          <p:nvSpPr>
            <p:cNvPr id="33807" name="Rectangle 15"/>
            <p:cNvSpPr>
              <a:spLocks noChangeArrowheads="1"/>
            </p:cNvSpPr>
            <p:nvPr/>
          </p:nvSpPr>
          <p:spPr bwMode="auto">
            <a:xfrm>
              <a:off x="1368" y="1324"/>
              <a:ext cx="166" cy="232"/>
            </a:xfrm>
            <a:prstGeom prst="rect">
              <a:avLst/>
            </a:prstGeom>
            <a:solidFill>
              <a:srgbClr val="FF9900"/>
            </a:solidFill>
            <a:ln w="12700">
              <a:solidFill>
                <a:srgbClr val="FF99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Black" panose="020B0A04020102020204" pitchFamily="34" charset="0"/>
                <a:ea typeface="宋体" pitchFamily="2" charset="-122"/>
                <a:cs typeface="+mn-cs"/>
              </a:endParaRPr>
            </a:p>
          </p:txBody>
        </p:sp>
        <p:sp>
          <p:nvSpPr>
            <p:cNvPr id="33808" name="Text Box 16"/>
            <p:cNvSpPr txBox="1">
              <a:spLocks noChangeArrowheads="1"/>
            </p:cNvSpPr>
            <p:nvPr/>
          </p:nvSpPr>
          <p:spPr bwMode="auto">
            <a:xfrm>
              <a:off x="624" y="1068"/>
              <a:ext cx="288" cy="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400" b="1" i="1" u="none" strike="noStrike" kern="1200" cap="none" spc="0" normalizeH="0" baseline="0" noProof="0">
                  <a:ln>
                    <a:noFill/>
                  </a:ln>
                  <a:solidFill>
                    <a:schemeClr val="tx1"/>
                  </a:solidFill>
                  <a:effectLst/>
                  <a:uLnTx/>
                  <a:uFillTx/>
                  <a:latin typeface="Times New Roman" panose="02020503050405090304" pitchFamily="18" charset="0"/>
                  <a:ea typeface="宋体" pitchFamily="2" charset="-122"/>
                  <a:cs typeface="+mn-cs"/>
                </a:rPr>
                <a:t>I</a:t>
              </a:r>
              <a:r>
                <a:rPr kumimoji="0" lang="en-US" altLang="zh-CN" sz="2400" b="1" i="0" u="none" strike="noStrike" kern="1200" cap="none" spc="0" normalizeH="0" baseline="-25000" noProof="0">
                  <a:ln>
                    <a:noFill/>
                  </a:ln>
                  <a:solidFill>
                    <a:schemeClr val="tx1"/>
                  </a:solidFill>
                  <a:effectLst/>
                  <a:uLnTx/>
                  <a:uFillTx/>
                  <a:latin typeface="Times New Roman" panose="02020503050405090304" pitchFamily="18" charset="0"/>
                  <a:ea typeface="宋体" pitchFamily="2" charset="-122"/>
                  <a:cs typeface="+mn-cs"/>
                </a:rPr>
                <a:t>S</a:t>
              </a:r>
              <a:endParaRPr kumimoji="0" lang="en-US" altLang="zh-CN" sz="2400" b="1" i="0" u="none" strike="noStrike" kern="1200" cap="none" spc="0" normalizeH="0" baseline="-25000" noProof="0">
                <a:ln>
                  <a:noFill/>
                </a:ln>
                <a:solidFill>
                  <a:schemeClr val="tx1"/>
                </a:solidFill>
                <a:effectLst/>
                <a:uLnTx/>
                <a:uFillTx/>
                <a:latin typeface="Times New Roman" panose="02020503050405090304" pitchFamily="18" charset="0"/>
                <a:ea typeface="宋体" pitchFamily="2" charset="-122"/>
                <a:cs typeface="+mn-cs"/>
              </a:endParaRPr>
            </a:p>
          </p:txBody>
        </p:sp>
        <p:sp>
          <p:nvSpPr>
            <p:cNvPr id="33809" name="Line 17"/>
            <p:cNvSpPr>
              <a:spLocks noChangeShapeType="1"/>
            </p:cNvSpPr>
            <p:nvPr/>
          </p:nvSpPr>
          <p:spPr bwMode="auto">
            <a:xfrm>
              <a:off x="1416" y="1056"/>
              <a:ext cx="480" cy="1"/>
            </a:xfrm>
            <a:prstGeom prst="line">
              <a:avLst/>
            </a:prstGeom>
            <a:noFill/>
            <a:ln w="38100">
              <a:solidFill>
                <a:srgbClr val="FFCC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CC00"/>
                </a:solidFill>
                <a:effectLst/>
                <a:uLnTx/>
                <a:uFillTx/>
                <a:latin typeface="Arial Black" panose="020B0A04020102020204" pitchFamily="34" charset="0"/>
                <a:ea typeface="宋体" pitchFamily="2" charset="-122"/>
                <a:cs typeface="+mn-cs"/>
              </a:endParaRPr>
            </a:p>
          </p:txBody>
        </p:sp>
        <p:sp>
          <p:nvSpPr>
            <p:cNvPr id="33810" name="Text Box 18"/>
            <p:cNvSpPr txBox="1">
              <a:spLocks noChangeArrowheads="1"/>
            </p:cNvSpPr>
            <p:nvPr/>
          </p:nvSpPr>
          <p:spPr bwMode="auto">
            <a:xfrm>
              <a:off x="2040" y="939"/>
              <a:ext cx="116" cy="29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2400" b="1" i="0" u="none" strike="noStrike" kern="1200" cap="none" spc="0" normalizeH="0" baseline="0" noProof="0">
                  <a:ln>
                    <a:noFill/>
                  </a:ln>
                  <a:solidFill>
                    <a:schemeClr val="tx1"/>
                  </a:solidFill>
                  <a:effectLst/>
                  <a:uLnTx/>
                  <a:uFillTx/>
                  <a:latin typeface="Times New Roman" panose="02020503050405090304" pitchFamily="18" charset="0"/>
                  <a:ea typeface="宋体" pitchFamily="2" charset="-122"/>
                  <a:cs typeface="+mn-cs"/>
                </a:rPr>
                <a:t>º</a:t>
              </a:r>
              <a:endParaRPr kumimoji="0" lang="en-US" altLang="zh-CN" sz="2400" b="1" i="0" u="none" strike="noStrike" kern="1200" cap="none" spc="0" normalizeH="0" baseline="0" noProof="0">
                <a:ln>
                  <a:noFill/>
                </a:ln>
                <a:solidFill>
                  <a:schemeClr val="tx1"/>
                </a:solidFill>
                <a:effectLst/>
                <a:uLnTx/>
                <a:uFillTx/>
                <a:latin typeface="Times New Roman" panose="02020503050405090304" pitchFamily="18" charset="0"/>
                <a:ea typeface="宋体" pitchFamily="2" charset="-122"/>
                <a:cs typeface="+mn-cs"/>
              </a:endParaRPr>
            </a:p>
          </p:txBody>
        </p:sp>
        <p:sp>
          <p:nvSpPr>
            <p:cNvPr id="33811" name="Text Box 19"/>
            <p:cNvSpPr txBox="1">
              <a:spLocks noChangeArrowheads="1"/>
            </p:cNvSpPr>
            <p:nvPr/>
          </p:nvSpPr>
          <p:spPr bwMode="auto">
            <a:xfrm>
              <a:off x="2044" y="1759"/>
              <a:ext cx="116" cy="29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2400" b="1" i="0" u="none" strike="noStrike" kern="1200" cap="none" spc="0" normalizeH="0" baseline="0" noProof="0">
                  <a:ln>
                    <a:noFill/>
                  </a:ln>
                  <a:solidFill>
                    <a:schemeClr val="tx1"/>
                  </a:solidFill>
                  <a:effectLst/>
                  <a:uLnTx/>
                  <a:uFillTx/>
                  <a:latin typeface="Times New Roman" panose="02020503050405090304" pitchFamily="18" charset="0"/>
                  <a:ea typeface="宋体" pitchFamily="2" charset="-122"/>
                  <a:cs typeface="+mn-cs"/>
                </a:rPr>
                <a:t>º</a:t>
              </a:r>
              <a:endParaRPr kumimoji="0" lang="en-US" altLang="zh-CN" sz="2400" b="1" i="0" u="none" strike="noStrike" kern="1200" cap="none" spc="0" normalizeH="0" baseline="0" noProof="0">
                <a:ln>
                  <a:noFill/>
                </a:ln>
                <a:solidFill>
                  <a:schemeClr val="tx1"/>
                </a:solidFill>
                <a:effectLst/>
                <a:uLnTx/>
                <a:uFillTx/>
                <a:latin typeface="Times New Roman" panose="02020503050405090304" pitchFamily="18" charset="0"/>
                <a:ea typeface="宋体" pitchFamily="2" charset="-122"/>
                <a:cs typeface="+mn-cs"/>
              </a:endParaRPr>
            </a:p>
          </p:txBody>
        </p:sp>
      </p:grpSp>
      <p:grpSp>
        <p:nvGrpSpPr>
          <p:cNvPr id="33812" name="Group 20"/>
          <p:cNvGrpSpPr/>
          <p:nvPr/>
        </p:nvGrpSpPr>
        <p:grpSpPr bwMode="auto">
          <a:xfrm>
            <a:off x="5375275" y="1859598"/>
            <a:ext cx="1219200" cy="781050"/>
            <a:chOff x="1968" y="2620"/>
            <a:chExt cx="768" cy="492"/>
          </a:xfrm>
        </p:grpSpPr>
        <p:sp>
          <p:nvSpPr>
            <p:cNvPr id="33813" name="AutoShape 21"/>
            <p:cNvSpPr>
              <a:spLocks noChangeArrowheads="1"/>
            </p:cNvSpPr>
            <p:nvPr/>
          </p:nvSpPr>
          <p:spPr bwMode="auto">
            <a:xfrm>
              <a:off x="1968" y="2824"/>
              <a:ext cx="768" cy="288"/>
            </a:xfrm>
            <a:prstGeom prst="rightArrow">
              <a:avLst>
                <a:gd name="adj1" fmla="val 50000"/>
                <a:gd name="adj2" fmla="val 66667"/>
              </a:avLst>
            </a:prstGeom>
            <a:solidFill>
              <a:schemeClr val="accent1"/>
            </a:solidFill>
            <a:ln w="12700">
              <a:solidFill>
                <a:schemeClr val="accent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Black" panose="020B0A04020102020204" pitchFamily="34" charset="0"/>
                <a:ea typeface="宋体" pitchFamily="2" charset="-122"/>
                <a:cs typeface="+mn-cs"/>
              </a:endParaRPr>
            </a:p>
          </p:txBody>
        </p:sp>
        <p:sp>
          <p:nvSpPr>
            <p:cNvPr id="33814" name="Text Box 22"/>
            <p:cNvSpPr txBox="1">
              <a:spLocks noChangeArrowheads="1"/>
            </p:cNvSpPr>
            <p:nvPr/>
          </p:nvSpPr>
          <p:spPr bwMode="auto">
            <a:xfrm>
              <a:off x="2016" y="2620"/>
              <a:ext cx="528" cy="29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accent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400" b="1" i="0" u="none" strike="noStrike" kern="1200" cap="none" spc="0" normalizeH="0" baseline="0" noProof="0">
                  <a:ln>
                    <a:noFill/>
                  </a:ln>
                  <a:solidFill>
                    <a:srgbClr val="FF0000"/>
                  </a:solidFill>
                  <a:effectLst/>
                  <a:uLnTx/>
                  <a:uFillTx/>
                  <a:latin typeface="Times New Roman" panose="02020503050405090304" pitchFamily="18" charset="0"/>
                  <a:ea typeface="宋体" pitchFamily="2" charset="-122"/>
                  <a:cs typeface="+mn-cs"/>
                </a:rPr>
                <a:t>转换</a:t>
              </a:r>
              <a:endParaRPr kumimoji="0" lang="zh-CN" altLang="en-US" sz="2400" b="1" i="0" u="none" strike="noStrike" kern="1200" cap="none" spc="0" normalizeH="0" baseline="0" noProof="0">
                <a:ln>
                  <a:noFill/>
                </a:ln>
                <a:solidFill>
                  <a:srgbClr val="FF0000"/>
                </a:solidFill>
                <a:effectLst/>
                <a:uLnTx/>
                <a:uFillTx/>
                <a:latin typeface="Times New Roman" panose="02020503050405090304" pitchFamily="18" charset="0"/>
                <a:ea typeface="宋体" pitchFamily="2" charset="-122"/>
                <a:cs typeface="+mn-cs"/>
              </a:endParaRPr>
            </a:p>
          </p:txBody>
        </p:sp>
      </p:grpSp>
      <p:grpSp>
        <p:nvGrpSpPr>
          <p:cNvPr id="33815" name="Group 23"/>
          <p:cNvGrpSpPr/>
          <p:nvPr/>
        </p:nvGrpSpPr>
        <p:grpSpPr bwMode="auto">
          <a:xfrm>
            <a:off x="7248525" y="1354773"/>
            <a:ext cx="2592388" cy="2287588"/>
            <a:chOff x="3204" y="720"/>
            <a:chExt cx="1260" cy="1441"/>
          </a:xfrm>
        </p:grpSpPr>
        <p:sp>
          <p:nvSpPr>
            <p:cNvPr id="33816" name="Oval 24"/>
            <p:cNvSpPr>
              <a:spLocks noChangeArrowheads="1"/>
            </p:cNvSpPr>
            <p:nvPr/>
          </p:nvSpPr>
          <p:spPr bwMode="auto">
            <a:xfrm>
              <a:off x="3525" y="1082"/>
              <a:ext cx="235" cy="316"/>
            </a:xfrm>
            <a:prstGeom prst="ellipse">
              <a:avLst/>
            </a:prstGeom>
            <a:solidFill>
              <a:srgbClr val="00CCFF"/>
            </a:solidFill>
            <a:ln w="38100">
              <a:solidFill>
                <a:srgbClr val="FF99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Black" panose="020B0A04020102020204" pitchFamily="34" charset="0"/>
                <a:ea typeface="宋体" pitchFamily="2" charset="-122"/>
                <a:cs typeface="+mn-cs"/>
              </a:endParaRPr>
            </a:p>
          </p:txBody>
        </p:sp>
        <p:sp>
          <p:nvSpPr>
            <p:cNvPr id="33817" name="Text Box 25"/>
            <p:cNvSpPr txBox="1">
              <a:spLocks noChangeArrowheads="1"/>
            </p:cNvSpPr>
            <p:nvPr/>
          </p:nvSpPr>
          <p:spPr bwMode="auto">
            <a:xfrm>
              <a:off x="3409" y="863"/>
              <a:ext cx="173" cy="290"/>
            </a:xfrm>
            <a:prstGeom prst="rect">
              <a:avLst/>
            </a:prstGeom>
            <a:noFill/>
            <a:ln>
              <a:noFill/>
            </a:ln>
            <a:effectLst/>
            <a:extLst>
              <a:ext uri="{909E8E84-426E-40DD-AFC4-6F175D3DCCD1}">
                <a14:hiddenFill xmlns:a14="http://schemas.microsoft.com/office/drawing/2010/main">
                  <a:solidFill>
                    <a:srgbClr val="0827E4"/>
                  </a:solidFill>
                </a14:hiddenFill>
              </a:ext>
              <a:ext uri="{91240B29-F687-4F45-9708-019B960494DF}">
                <a14:hiddenLine xmlns:a14="http://schemas.microsoft.com/office/drawing/2010/main" w="38100">
                  <a:solidFill>
                    <a:srgbClr val="FFCC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en-US" altLang="zh-CN" sz="2400" b="1" i="0" u="none" strike="noStrike" kern="1200" cap="none" spc="0" normalizeH="0" baseline="0" noProof="0">
                  <a:ln>
                    <a:noFill/>
                  </a:ln>
                  <a:solidFill>
                    <a:schemeClr val="tx1"/>
                  </a:solidFill>
                  <a:effectLst/>
                  <a:uLnTx/>
                  <a:uFillTx/>
                  <a:latin typeface="Times New Roman" panose="02020503050405090304" pitchFamily="18" charset="0"/>
                  <a:ea typeface="宋体" pitchFamily="2" charset="-122"/>
                  <a:cs typeface="+mn-cs"/>
                </a:rPr>
                <a:t>+</a:t>
              </a:r>
              <a:endParaRPr kumimoji="1" lang="en-US" altLang="zh-CN" sz="2400" b="1" i="0" u="none" strike="noStrike" kern="1200" cap="none" spc="0" normalizeH="0" baseline="0" noProof="0">
                <a:ln>
                  <a:noFill/>
                </a:ln>
                <a:solidFill>
                  <a:schemeClr val="tx1"/>
                </a:solidFill>
                <a:effectLst/>
                <a:uLnTx/>
                <a:uFillTx/>
                <a:latin typeface="Times New Roman" panose="02020503050405090304" pitchFamily="18" charset="0"/>
                <a:ea typeface="宋体" pitchFamily="2" charset="-122"/>
                <a:cs typeface="+mn-cs"/>
              </a:endParaRPr>
            </a:p>
          </p:txBody>
        </p:sp>
        <p:sp>
          <p:nvSpPr>
            <p:cNvPr id="33818" name="Text Box 26"/>
            <p:cNvSpPr txBox="1">
              <a:spLocks noChangeArrowheads="1"/>
            </p:cNvSpPr>
            <p:nvPr/>
          </p:nvSpPr>
          <p:spPr bwMode="auto">
            <a:xfrm>
              <a:off x="3397" y="1191"/>
              <a:ext cx="212" cy="290"/>
            </a:xfrm>
            <a:prstGeom prst="rect">
              <a:avLst/>
            </a:prstGeom>
            <a:noFill/>
            <a:ln>
              <a:noFill/>
            </a:ln>
            <a:effectLst/>
            <a:extLst>
              <a:ext uri="{909E8E84-426E-40DD-AFC4-6F175D3DCCD1}">
                <a14:hiddenFill xmlns:a14="http://schemas.microsoft.com/office/drawing/2010/main">
                  <a:solidFill>
                    <a:srgbClr val="0827E4"/>
                  </a:solidFill>
                </a14:hiddenFill>
              </a:ext>
              <a:ext uri="{91240B29-F687-4F45-9708-019B960494DF}">
                <a14:hiddenLine xmlns:a14="http://schemas.microsoft.com/office/drawing/2010/main" w="38100">
                  <a:solidFill>
                    <a:srgbClr val="FFCC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en-US" altLang="zh-CN" sz="2400" b="1" i="0" u="none" strike="noStrike" kern="1200" cap="none" spc="0" normalizeH="0" baseline="0" noProof="0">
                  <a:ln>
                    <a:noFill/>
                  </a:ln>
                  <a:solidFill>
                    <a:schemeClr val="tx1"/>
                  </a:solidFill>
                  <a:effectLst/>
                  <a:uLnTx/>
                  <a:uFillTx/>
                  <a:latin typeface="Times New Roman" panose="02020503050405090304" pitchFamily="18" charset="0"/>
                  <a:ea typeface="宋体" pitchFamily="2" charset="-122"/>
                  <a:cs typeface="+mn-cs"/>
                </a:rPr>
                <a:t>_</a:t>
              </a:r>
              <a:endParaRPr kumimoji="1" lang="en-US" altLang="zh-CN" sz="2400" b="1" i="0" u="none" strike="noStrike" kern="1200" cap="none" spc="0" normalizeH="0" baseline="0" noProof="0">
                <a:ln>
                  <a:noFill/>
                </a:ln>
                <a:solidFill>
                  <a:schemeClr val="tx1"/>
                </a:solidFill>
                <a:effectLst/>
                <a:uLnTx/>
                <a:uFillTx/>
                <a:latin typeface="Times New Roman" panose="02020503050405090304" pitchFamily="18" charset="0"/>
                <a:ea typeface="宋体" pitchFamily="2" charset="-122"/>
                <a:cs typeface="+mn-cs"/>
              </a:endParaRPr>
            </a:p>
          </p:txBody>
        </p:sp>
        <p:sp>
          <p:nvSpPr>
            <p:cNvPr id="33819" name="Text Box 27"/>
            <p:cNvSpPr txBox="1">
              <a:spLocks noChangeArrowheads="1"/>
            </p:cNvSpPr>
            <p:nvPr/>
          </p:nvSpPr>
          <p:spPr bwMode="auto">
            <a:xfrm>
              <a:off x="3204" y="1056"/>
              <a:ext cx="396" cy="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FFCC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1" lang="en-US" altLang="zh-CN" sz="2400" b="1" i="1" u="none" strike="noStrike" kern="1200" cap="none" spc="0" normalizeH="0" baseline="0" noProof="0">
                  <a:ln>
                    <a:noFill/>
                  </a:ln>
                  <a:solidFill>
                    <a:schemeClr val="tx1"/>
                  </a:solidFill>
                  <a:effectLst/>
                  <a:uLnTx/>
                  <a:uFillTx/>
                  <a:latin typeface="Times New Roman" panose="02020503050405090304" pitchFamily="18" charset="0"/>
                  <a:ea typeface="宋体" pitchFamily="2" charset="-122"/>
                  <a:cs typeface="+mn-cs"/>
                </a:rPr>
                <a:t>RI</a:t>
              </a:r>
              <a:r>
                <a:rPr kumimoji="1" lang="en-US" altLang="zh-CN" sz="2400" b="1" i="0" u="none" strike="noStrike" kern="1200" cap="none" spc="0" normalizeH="0" baseline="-25000" noProof="0">
                  <a:ln>
                    <a:noFill/>
                  </a:ln>
                  <a:solidFill>
                    <a:schemeClr val="tx1"/>
                  </a:solidFill>
                  <a:effectLst/>
                  <a:uLnTx/>
                  <a:uFillTx/>
                  <a:latin typeface="Times New Roman" panose="02020503050405090304" pitchFamily="18" charset="0"/>
                  <a:ea typeface="宋体" pitchFamily="2" charset="-122"/>
                  <a:cs typeface="+mn-cs"/>
                </a:rPr>
                <a:t>S</a:t>
              </a:r>
              <a:endParaRPr kumimoji="1" lang="en-US" altLang="zh-CN" sz="2400" b="1" i="0" u="none" strike="noStrike" kern="1200" cap="none" spc="0" normalizeH="0" baseline="-25000" noProof="0">
                <a:ln>
                  <a:noFill/>
                </a:ln>
                <a:solidFill>
                  <a:schemeClr val="tx1"/>
                </a:solidFill>
                <a:effectLst/>
                <a:uLnTx/>
                <a:uFillTx/>
                <a:latin typeface="Times New Roman" panose="02020503050405090304" pitchFamily="18" charset="0"/>
                <a:ea typeface="宋体" pitchFamily="2" charset="-122"/>
                <a:cs typeface="+mn-cs"/>
              </a:endParaRPr>
            </a:p>
          </p:txBody>
        </p:sp>
        <p:sp>
          <p:nvSpPr>
            <p:cNvPr id="33820" name="Line 28"/>
            <p:cNvSpPr>
              <a:spLocks noChangeShapeType="1"/>
            </p:cNvSpPr>
            <p:nvPr/>
          </p:nvSpPr>
          <p:spPr bwMode="auto">
            <a:xfrm>
              <a:off x="3672" y="968"/>
              <a:ext cx="0" cy="1008"/>
            </a:xfrm>
            <a:prstGeom prst="line">
              <a:avLst/>
            </a:prstGeom>
            <a:noFill/>
            <a:ln w="38100">
              <a:solidFill>
                <a:srgbClr val="FFCC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CC00"/>
                </a:solidFill>
                <a:effectLst/>
                <a:uLnTx/>
                <a:uFillTx/>
                <a:latin typeface="Arial Black" panose="020B0A04020102020204" pitchFamily="34" charset="0"/>
                <a:ea typeface="宋体" pitchFamily="2" charset="-122"/>
                <a:cs typeface="+mn-cs"/>
              </a:endParaRPr>
            </a:p>
          </p:txBody>
        </p:sp>
        <p:sp>
          <p:nvSpPr>
            <p:cNvPr id="33821" name="Line 29"/>
            <p:cNvSpPr>
              <a:spLocks noChangeShapeType="1"/>
            </p:cNvSpPr>
            <p:nvPr/>
          </p:nvSpPr>
          <p:spPr bwMode="auto">
            <a:xfrm>
              <a:off x="3672" y="968"/>
              <a:ext cx="576" cy="0"/>
            </a:xfrm>
            <a:prstGeom prst="line">
              <a:avLst/>
            </a:prstGeom>
            <a:noFill/>
            <a:ln w="38100">
              <a:solidFill>
                <a:srgbClr val="FFCC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CC00"/>
                </a:solidFill>
                <a:effectLst/>
                <a:uLnTx/>
                <a:uFillTx/>
                <a:latin typeface="Arial Black" panose="020B0A04020102020204" pitchFamily="34" charset="0"/>
                <a:ea typeface="宋体" pitchFamily="2" charset="-122"/>
                <a:cs typeface="+mn-cs"/>
              </a:endParaRPr>
            </a:p>
          </p:txBody>
        </p:sp>
        <p:sp>
          <p:nvSpPr>
            <p:cNvPr id="33822" name="Line 30"/>
            <p:cNvSpPr>
              <a:spLocks noChangeShapeType="1"/>
            </p:cNvSpPr>
            <p:nvPr/>
          </p:nvSpPr>
          <p:spPr bwMode="auto">
            <a:xfrm>
              <a:off x="3672" y="1976"/>
              <a:ext cx="624" cy="0"/>
            </a:xfrm>
            <a:prstGeom prst="line">
              <a:avLst/>
            </a:prstGeom>
            <a:noFill/>
            <a:ln w="38100">
              <a:solidFill>
                <a:srgbClr val="FFCC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CC00"/>
                </a:solidFill>
                <a:effectLst/>
                <a:uLnTx/>
                <a:uFillTx/>
                <a:latin typeface="Arial Black" panose="020B0A04020102020204" pitchFamily="34" charset="0"/>
                <a:ea typeface="宋体" pitchFamily="2" charset="-122"/>
                <a:cs typeface="+mn-cs"/>
              </a:endParaRPr>
            </a:p>
          </p:txBody>
        </p:sp>
        <p:sp>
          <p:nvSpPr>
            <p:cNvPr id="33823" name="Line 31"/>
            <p:cNvSpPr>
              <a:spLocks noChangeShapeType="1"/>
            </p:cNvSpPr>
            <p:nvPr/>
          </p:nvSpPr>
          <p:spPr bwMode="auto">
            <a:xfrm>
              <a:off x="3672" y="968"/>
              <a:ext cx="384" cy="0"/>
            </a:xfrm>
            <a:prstGeom prst="line">
              <a:avLst/>
            </a:prstGeom>
            <a:noFill/>
            <a:ln w="38100">
              <a:solidFill>
                <a:srgbClr val="FFCC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CC00"/>
                </a:solidFill>
                <a:effectLst/>
                <a:uLnTx/>
                <a:uFillTx/>
                <a:latin typeface="Arial Black" panose="020B0A04020102020204" pitchFamily="34" charset="0"/>
                <a:ea typeface="宋体" pitchFamily="2" charset="-122"/>
                <a:cs typeface="+mn-cs"/>
              </a:endParaRPr>
            </a:p>
          </p:txBody>
        </p:sp>
        <p:sp>
          <p:nvSpPr>
            <p:cNvPr id="33824" name="Text Box 32"/>
            <p:cNvSpPr txBox="1">
              <a:spLocks noChangeArrowheads="1"/>
            </p:cNvSpPr>
            <p:nvPr/>
          </p:nvSpPr>
          <p:spPr bwMode="auto">
            <a:xfrm>
              <a:off x="3768" y="720"/>
              <a:ext cx="240" cy="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FFCC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1" lang="en-US" altLang="zh-CN" sz="2400" b="1" i="1" u="none" strike="noStrike" kern="1200" cap="none" spc="0" normalizeH="0" baseline="0" noProof="0">
                  <a:ln>
                    <a:noFill/>
                  </a:ln>
                  <a:solidFill>
                    <a:schemeClr val="tx1"/>
                  </a:solidFill>
                  <a:effectLst/>
                  <a:uLnTx/>
                  <a:uFillTx/>
                  <a:latin typeface="Times New Roman" panose="02020503050405090304" pitchFamily="18" charset="0"/>
                  <a:ea typeface="宋体" pitchFamily="2" charset="-122"/>
                  <a:cs typeface="+mn-cs"/>
                </a:rPr>
                <a:t>I</a:t>
              </a:r>
              <a:endParaRPr kumimoji="1" lang="en-US" altLang="zh-CN" sz="2400" b="1" i="1" u="none" strike="noStrike" kern="1200" cap="none" spc="0" normalizeH="0" baseline="0" noProof="0">
                <a:ln>
                  <a:noFill/>
                </a:ln>
                <a:solidFill>
                  <a:schemeClr val="tx1"/>
                </a:solidFill>
                <a:effectLst/>
                <a:uLnTx/>
                <a:uFillTx/>
                <a:latin typeface="Times New Roman" panose="02020503050405090304" pitchFamily="18" charset="0"/>
                <a:ea typeface="宋体" pitchFamily="2" charset="-122"/>
                <a:cs typeface="+mn-cs"/>
              </a:endParaRPr>
            </a:p>
          </p:txBody>
        </p:sp>
        <p:sp>
          <p:nvSpPr>
            <p:cNvPr id="33825" name="Rectangle 33"/>
            <p:cNvSpPr>
              <a:spLocks noChangeArrowheads="1"/>
            </p:cNvSpPr>
            <p:nvPr/>
          </p:nvSpPr>
          <p:spPr bwMode="auto">
            <a:xfrm>
              <a:off x="3612" y="1600"/>
              <a:ext cx="151" cy="232"/>
            </a:xfrm>
            <a:prstGeom prst="rect">
              <a:avLst/>
            </a:prstGeom>
            <a:solidFill>
              <a:srgbClr val="FF9900"/>
            </a:solidFill>
            <a:ln w="38100">
              <a:solidFill>
                <a:srgbClr val="FF99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Black" panose="020B0A04020102020204" pitchFamily="34" charset="0"/>
                <a:ea typeface="宋体" pitchFamily="2" charset="-122"/>
                <a:cs typeface="+mn-cs"/>
              </a:endParaRPr>
            </a:p>
          </p:txBody>
        </p:sp>
        <p:sp>
          <p:nvSpPr>
            <p:cNvPr id="33826" name="Text Box 34"/>
            <p:cNvSpPr txBox="1">
              <a:spLocks noChangeArrowheads="1"/>
            </p:cNvSpPr>
            <p:nvPr/>
          </p:nvSpPr>
          <p:spPr bwMode="auto">
            <a:xfrm>
              <a:off x="3720" y="1584"/>
              <a:ext cx="744" cy="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FFCC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1" lang="en-US" altLang="zh-CN" sz="2400" b="1" i="1" u="none" strike="noStrike" kern="1200" cap="none" spc="0" normalizeH="0" baseline="0" noProof="0">
                  <a:ln>
                    <a:noFill/>
                  </a:ln>
                  <a:solidFill>
                    <a:schemeClr val="tx1"/>
                  </a:solidFill>
                  <a:effectLst/>
                  <a:uLnTx/>
                  <a:uFillTx/>
                  <a:latin typeface="Times New Roman" panose="02020503050405090304" pitchFamily="18" charset="0"/>
                  <a:ea typeface="宋体" pitchFamily="2" charset="-122"/>
                  <a:cs typeface="+mn-cs"/>
                </a:rPr>
                <a:t>R</a:t>
              </a:r>
              <a:endParaRPr kumimoji="1" lang="en-US" altLang="zh-CN" sz="2400" b="1" i="1" u="none" strike="noStrike" kern="1200" cap="none" spc="0" normalizeH="0" baseline="0" noProof="0">
                <a:ln>
                  <a:noFill/>
                </a:ln>
                <a:solidFill>
                  <a:schemeClr val="tx1"/>
                </a:solidFill>
                <a:effectLst/>
                <a:uLnTx/>
                <a:uFillTx/>
                <a:latin typeface="Times New Roman" panose="02020503050405090304" pitchFamily="18" charset="0"/>
                <a:ea typeface="宋体" pitchFamily="2" charset="-122"/>
                <a:cs typeface="+mn-cs"/>
              </a:endParaRPr>
            </a:p>
          </p:txBody>
        </p:sp>
        <p:sp>
          <p:nvSpPr>
            <p:cNvPr id="33827" name="Text Box 35"/>
            <p:cNvSpPr txBox="1">
              <a:spLocks noChangeArrowheads="1"/>
            </p:cNvSpPr>
            <p:nvPr/>
          </p:nvSpPr>
          <p:spPr bwMode="auto">
            <a:xfrm>
              <a:off x="4188" y="863"/>
              <a:ext cx="140" cy="29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CC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en-US" altLang="zh-CN" sz="2400" b="1" i="0" u="none" strike="noStrike" kern="1200" cap="none" spc="0" normalizeH="0" baseline="0" noProof="0">
                  <a:ln>
                    <a:noFill/>
                  </a:ln>
                  <a:solidFill>
                    <a:schemeClr val="tx1"/>
                  </a:solidFill>
                  <a:effectLst/>
                  <a:uLnTx/>
                  <a:uFillTx/>
                  <a:latin typeface="Times New Roman" panose="02020503050405090304" pitchFamily="18" charset="0"/>
                  <a:ea typeface="宋体" pitchFamily="2" charset="-122"/>
                  <a:cs typeface="+mn-cs"/>
                </a:rPr>
                <a:t>º</a:t>
              </a:r>
              <a:endParaRPr kumimoji="1" lang="en-US" altLang="zh-CN" sz="2400" b="1" i="0" u="none" strike="noStrike" kern="1200" cap="none" spc="0" normalizeH="0" baseline="0" noProof="0">
                <a:ln>
                  <a:noFill/>
                </a:ln>
                <a:solidFill>
                  <a:schemeClr val="tx1"/>
                </a:solidFill>
                <a:effectLst/>
                <a:uLnTx/>
                <a:uFillTx/>
                <a:latin typeface="Times New Roman" panose="02020503050405090304" pitchFamily="18" charset="0"/>
                <a:ea typeface="宋体" pitchFamily="2" charset="-122"/>
                <a:cs typeface="+mn-cs"/>
              </a:endParaRPr>
            </a:p>
          </p:txBody>
        </p:sp>
        <p:sp>
          <p:nvSpPr>
            <p:cNvPr id="33828" name="Text Box 36"/>
            <p:cNvSpPr txBox="1">
              <a:spLocks noChangeArrowheads="1"/>
            </p:cNvSpPr>
            <p:nvPr/>
          </p:nvSpPr>
          <p:spPr bwMode="auto">
            <a:xfrm>
              <a:off x="4236" y="1871"/>
              <a:ext cx="140" cy="29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CC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en-US" altLang="zh-CN" sz="2400" b="1" i="0" u="none" strike="noStrike" kern="1200" cap="none" spc="0" normalizeH="0" baseline="0" noProof="0">
                  <a:ln>
                    <a:noFill/>
                  </a:ln>
                  <a:solidFill>
                    <a:schemeClr val="tx1"/>
                  </a:solidFill>
                  <a:effectLst/>
                  <a:uLnTx/>
                  <a:uFillTx/>
                  <a:latin typeface="Times New Roman" panose="02020503050405090304" pitchFamily="18" charset="0"/>
                  <a:ea typeface="宋体" pitchFamily="2" charset="-122"/>
                  <a:cs typeface="+mn-cs"/>
                </a:rPr>
                <a:t>º</a:t>
              </a:r>
              <a:endParaRPr kumimoji="1" lang="en-US" altLang="zh-CN" sz="2400" b="1" i="0" u="none" strike="noStrike" kern="1200" cap="none" spc="0" normalizeH="0" baseline="0" noProof="0">
                <a:ln>
                  <a:noFill/>
                </a:ln>
                <a:solidFill>
                  <a:schemeClr val="tx1"/>
                </a:solidFill>
                <a:effectLst/>
                <a:uLnTx/>
                <a:uFillTx/>
                <a:latin typeface="Times New Roman" panose="02020503050405090304" pitchFamily="18" charset="0"/>
                <a:ea typeface="宋体" pitchFamily="2" charset="-122"/>
                <a:cs typeface="+mn-cs"/>
              </a:endParaRPr>
            </a:p>
          </p:txBody>
        </p:sp>
      </p:grpSp>
      <p:sp>
        <p:nvSpPr>
          <p:cNvPr id="33829" name="Text Box 37"/>
          <p:cNvSpPr txBox="1">
            <a:spLocks noChangeArrowheads="1"/>
          </p:cNvSpPr>
          <p:nvPr/>
        </p:nvSpPr>
        <p:spPr bwMode="auto">
          <a:xfrm>
            <a:off x="1992313" y="3515360"/>
            <a:ext cx="3889375" cy="521970"/>
          </a:xfrm>
          <a:prstGeom prst="rect">
            <a:avLst/>
          </a:prstGeom>
          <a:solidFill>
            <a:srgbClr val="FF0000"/>
          </a:solidFill>
          <a:ln>
            <a:noFill/>
          </a:ln>
          <a:extLst>
            <a:ext uri="{91240B29-F687-4F45-9708-019B960494DF}">
              <a14:hiddenLine xmlns:a14="http://schemas.microsoft.com/office/drawing/2010/main" w="9525">
                <a:solidFill>
                  <a:schemeClr val="tx1"/>
                </a:solidFill>
                <a:miter lim="800000"/>
                <a:headEnd/>
                <a:tailEnd/>
              </a14:hiddenLine>
            </a:ext>
          </a:extLst>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1" lang="en-US" altLang="zh-CN" sz="2800" b="1" i="0" u="none" strike="noStrike" kern="1200" cap="none" spc="0" normalizeH="0" baseline="0" noProof="0">
                <a:ln>
                  <a:noFill/>
                </a:ln>
                <a:solidFill>
                  <a:srgbClr val="000000"/>
                </a:solidFill>
                <a:effectLst/>
                <a:uLnTx/>
                <a:uFillTx/>
                <a:latin typeface="仿宋_GB2312" pitchFamily="49" charset="-122"/>
                <a:ea typeface="仿宋_GB2312" pitchFamily="49" charset="-122"/>
                <a:cs typeface="+mn-cs"/>
              </a:rPr>
              <a:t>4.</a:t>
            </a:r>
            <a:r>
              <a:rPr kumimoji="1" lang="zh-CN" altLang="en-US" sz="2800" b="1" i="0" u="none" strike="noStrike" kern="1200" cap="none" spc="0" normalizeH="0" baseline="0" noProof="0">
                <a:ln>
                  <a:noFill/>
                </a:ln>
                <a:solidFill>
                  <a:srgbClr val="000000"/>
                </a:solidFill>
                <a:effectLst/>
                <a:uLnTx/>
                <a:uFillTx/>
                <a:latin typeface="仿宋_GB2312" pitchFamily="49" charset="-122"/>
                <a:ea typeface="仿宋_GB2312" pitchFamily="49" charset="-122"/>
                <a:cs typeface="+mn-cs"/>
              </a:rPr>
              <a:t>受控电源支路的处理</a:t>
            </a:r>
            <a:endParaRPr kumimoji="1" lang="zh-CN" altLang="en-US" sz="2800" b="1" i="0" u="none" strike="noStrike" kern="1200" cap="none" spc="0" normalizeH="0" baseline="0" noProof="0">
              <a:ln>
                <a:noFill/>
              </a:ln>
              <a:solidFill>
                <a:srgbClr val="000000"/>
              </a:solidFill>
              <a:effectLst/>
              <a:uLnTx/>
              <a:uFillTx/>
              <a:latin typeface="仿宋_GB2312" pitchFamily="49" charset="-122"/>
              <a:ea typeface="仿宋_GB2312" pitchFamily="49" charset="-122"/>
              <a:cs typeface="+mn-cs"/>
            </a:endParaRPr>
          </a:p>
        </p:txBody>
      </p:sp>
      <p:sp>
        <p:nvSpPr>
          <p:cNvPr id="33830" name="Text Box 38"/>
          <p:cNvSpPr txBox="1">
            <a:spLocks noChangeArrowheads="1"/>
          </p:cNvSpPr>
          <p:nvPr/>
        </p:nvSpPr>
        <p:spPr bwMode="auto">
          <a:xfrm>
            <a:off x="2135188" y="4163060"/>
            <a:ext cx="7340600" cy="17532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76250" indent="-476250">
              <a:defRPr>
                <a:solidFill>
                  <a:schemeClr val="tx1"/>
                </a:solidFill>
                <a:latin typeface="Arial" panose="020B0604020202090204" pitchFamily="34" charset="0"/>
                <a:ea typeface="宋体" pitchFamily="2" charset="-122"/>
              </a:defRPr>
            </a:lvl1pPr>
            <a:lvl2pPr marL="666750">
              <a:defRPr>
                <a:solidFill>
                  <a:schemeClr val="tx1"/>
                </a:solidFill>
                <a:latin typeface="Arial" panose="020B0604020202090204" pitchFamily="34" charset="0"/>
                <a:ea typeface="宋体" pitchFamily="2" charset="-122"/>
              </a:defRPr>
            </a:lvl2pPr>
            <a:lvl3pPr>
              <a:defRPr>
                <a:solidFill>
                  <a:schemeClr val="tx1"/>
                </a:solidFill>
                <a:latin typeface="Arial" panose="020B0604020202090204" pitchFamily="34" charset="0"/>
                <a:ea typeface="宋体" pitchFamily="2" charset="-122"/>
              </a:defRPr>
            </a:lvl3pPr>
            <a:lvl4pPr>
              <a:defRPr>
                <a:solidFill>
                  <a:schemeClr val="tx1"/>
                </a:solidFill>
                <a:latin typeface="Arial" panose="020B0604020202090204" pitchFamily="34" charset="0"/>
                <a:ea typeface="宋体" pitchFamily="2" charset="-122"/>
              </a:defRPr>
            </a:lvl4pPr>
            <a:lvl5pPr>
              <a:defRPr>
                <a:solidFill>
                  <a:schemeClr val="tx1"/>
                </a:solidFill>
                <a:latin typeface="Arial" panose="020B0604020202090204" pitchFamily="34" charset="0"/>
                <a:ea typeface="宋体" pitchFamily="2" charset="-122"/>
              </a:defRPr>
            </a:lvl5pPr>
            <a:lvl6pPr fontAlgn="base">
              <a:spcBef>
                <a:spcPct val="0"/>
              </a:spcBef>
              <a:spcAft>
                <a:spcPct val="0"/>
              </a:spcAft>
              <a:defRPr>
                <a:solidFill>
                  <a:schemeClr val="tx1"/>
                </a:solidFill>
                <a:latin typeface="Arial" panose="020B0604020202090204" pitchFamily="34" charset="0"/>
                <a:ea typeface="宋体" pitchFamily="2" charset="-122"/>
              </a:defRPr>
            </a:lvl6pPr>
            <a:lvl7pPr fontAlgn="base">
              <a:spcBef>
                <a:spcPct val="0"/>
              </a:spcBef>
              <a:spcAft>
                <a:spcPct val="0"/>
              </a:spcAft>
              <a:defRPr>
                <a:solidFill>
                  <a:schemeClr val="tx1"/>
                </a:solidFill>
                <a:latin typeface="Arial" panose="020B0604020202090204" pitchFamily="34" charset="0"/>
                <a:ea typeface="宋体" pitchFamily="2" charset="-122"/>
              </a:defRPr>
            </a:lvl7pPr>
            <a:lvl8pPr fontAlgn="base">
              <a:spcBef>
                <a:spcPct val="0"/>
              </a:spcBef>
              <a:spcAft>
                <a:spcPct val="0"/>
              </a:spcAft>
              <a:defRPr>
                <a:solidFill>
                  <a:schemeClr val="tx1"/>
                </a:solidFill>
                <a:latin typeface="Arial" panose="020B0604020202090204" pitchFamily="34" charset="0"/>
                <a:ea typeface="宋体" pitchFamily="2" charset="-122"/>
              </a:defRPr>
            </a:lvl8pPr>
            <a:lvl9pPr fontAlgn="base">
              <a:spcBef>
                <a:spcPct val="0"/>
              </a:spcBef>
              <a:spcAft>
                <a:spcPct val="0"/>
              </a:spcAft>
              <a:defRPr>
                <a:solidFill>
                  <a:schemeClr val="tx1"/>
                </a:solidFill>
                <a:latin typeface="Arial" panose="020B0604020202090204" pitchFamily="34" charset="0"/>
                <a:ea typeface="宋体" pitchFamily="2" charset="-122"/>
              </a:defRPr>
            </a:lvl9pPr>
          </a:lstStyle>
          <a:p>
            <a:pPr marL="476250" marR="0" lvl="0" indent="-476250" algn="just" defTabSz="914400" rtl="0" eaLnBrk="1" fontAlgn="base" latinLnBrk="0" hangingPunct="1">
              <a:lnSpc>
                <a:spcPct val="150000"/>
              </a:lnSpc>
              <a:spcBef>
                <a:spcPct val="0"/>
              </a:spcBef>
              <a:spcAft>
                <a:spcPct val="0"/>
              </a:spcAft>
              <a:buClrTx/>
              <a:buSzTx/>
              <a:buFontTx/>
              <a:buNone/>
              <a:defRPr/>
            </a:pPr>
            <a:r>
              <a:rPr kumimoji="1" lang="en-US" altLang="zh-CN" sz="2400" b="1" i="0" u="none" strike="noStrike" kern="1200" cap="none" spc="0" normalizeH="0" baseline="0" noProof="0">
                <a:ln>
                  <a:noFill/>
                </a:ln>
                <a:solidFill>
                  <a:srgbClr val="FF0000"/>
                </a:solidFill>
                <a:effectLst/>
                <a:uLnTx/>
                <a:uFillTx/>
                <a:latin typeface="仿宋_GB2312" pitchFamily="49" charset="-122"/>
                <a:ea typeface="仿宋_GB2312" pitchFamily="49" charset="-122"/>
                <a:cs typeface="+mn-cs"/>
              </a:rPr>
              <a:t>   </a:t>
            </a:r>
            <a:r>
              <a:rPr kumimoji="1" lang="zh-CN" altLang="en-US" sz="2400" b="1" i="0" u="none" strike="noStrike" kern="1200" cap="none" spc="0" normalizeH="0" baseline="0" noProof="0">
                <a:ln>
                  <a:noFill/>
                </a:ln>
                <a:solidFill>
                  <a:srgbClr val="FF0000"/>
                </a:solidFill>
                <a:effectLst/>
                <a:uLnTx/>
                <a:uFillTx/>
                <a:latin typeface="仿宋_GB2312" pitchFamily="49" charset="-122"/>
                <a:ea typeface="仿宋_GB2312" pitchFamily="49" charset="-122"/>
                <a:cs typeface="+mn-cs"/>
              </a:rPr>
              <a:t>对含有受控电源支路的电路，可先把受控源看作独立电源按上述方法列方程，再将控制量用回路电流表示。</a:t>
            </a:r>
            <a:endParaRPr kumimoji="1" lang="zh-CN" altLang="en-US" sz="2400" b="1" i="0" u="none" strike="noStrike" kern="1200" cap="none" spc="0" normalizeH="0" baseline="0" noProof="0">
              <a:ln>
                <a:noFill/>
              </a:ln>
              <a:solidFill>
                <a:srgbClr val="FF0000"/>
              </a:solidFill>
              <a:effectLst/>
              <a:uLnTx/>
              <a:uFillTx/>
              <a:latin typeface="仿宋_GB2312" pitchFamily="49" charset="-122"/>
              <a:ea typeface="仿宋_GB2312" pitchFamily="49" charset="-122"/>
              <a:cs typeface="+mn-cs"/>
            </a:endParaRPr>
          </a:p>
        </p:txBody>
      </p:sp>
      <p:sp>
        <p:nvSpPr>
          <p:cNvPr id="3" name="灯片编号占位符 2"/>
          <p:cNvSpPr>
            <a:spLocks noGrp="1"/>
          </p:cNvSpPr>
          <p:nvPr>
            <p:ph type="sldNum" sz="quarter" idx="12"/>
            <p:custDataLst>
              <p:tags r:id="rId1"/>
            </p:custDataLst>
          </p:nvPr>
        </p:nvSpPr>
        <p:spPr/>
        <p:txBody>
          <a:bodyPr/>
          <a:lstStyle/>
          <a:p>
            <a:fld id="{6D22F896-40B5-4ADD-8801-0D06FADFA095}" type="slidenum">
              <a:rPr lang="en-US" dirty="0"/>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3795"/>
                                        </p:tgtEl>
                                        <p:attrNameLst>
                                          <p:attrName>style.visibility</p:attrName>
                                        </p:attrNameLst>
                                      </p:cBhvr>
                                      <p:to>
                                        <p:strVal val="visible"/>
                                      </p:to>
                                    </p:set>
                                    <p:animEffect transition="in" filter="wipe(left)">
                                      <p:cBhvr>
                                        <p:cTn id="7" dur="2000"/>
                                        <p:tgtEl>
                                          <p:spTgt spid="3379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33796"/>
                                        </p:tgtEl>
                                        <p:attrNameLst>
                                          <p:attrName>style.visibility</p:attrName>
                                        </p:attrNameLst>
                                      </p:cBhvr>
                                      <p:to>
                                        <p:strVal val="visible"/>
                                      </p:to>
                                    </p:set>
                                    <p:anim calcmode="lin" valueType="num">
                                      <p:cBhvr additive="base">
                                        <p:cTn id="12" dur="2000" fill="hold"/>
                                        <p:tgtEl>
                                          <p:spTgt spid="33796"/>
                                        </p:tgtEl>
                                        <p:attrNameLst>
                                          <p:attrName>ppt_x</p:attrName>
                                        </p:attrNameLst>
                                      </p:cBhvr>
                                      <p:tavLst>
                                        <p:tav tm="0">
                                          <p:val>
                                            <p:strVal val="0-#ppt_w/2"/>
                                          </p:val>
                                        </p:tav>
                                        <p:tav tm="100000">
                                          <p:val>
                                            <p:strVal val="#ppt_x"/>
                                          </p:val>
                                        </p:tav>
                                      </p:tavLst>
                                    </p:anim>
                                    <p:anim calcmode="lin" valueType="num">
                                      <p:cBhvr additive="base">
                                        <p:cTn id="13" dur="2000" fill="hold"/>
                                        <p:tgtEl>
                                          <p:spTgt spid="33796"/>
                                        </p:tgtEl>
                                        <p:attrNameLst>
                                          <p:attrName>ppt_y</p:attrName>
                                        </p:attrNameLst>
                                      </p:cBhvr>
                                      <p:tavLst>
                                        <p:tav tm="0">
                                          <p:val>
                                            <p:strVal val="#ppt_y"/>
                                          </p:val>
                                        </p:tav>
                                        <p:tav tm="100000">
                                          <p:val>
                                            <p:strVal val="#ppt_y"/>
                                          </p:val>
                                        </p:tav>
                                      </p:tavLst>
                                    </p:anim>
                                  </p:childTnLst>
                                </p:cTn>
                              </p:par>
                            </p:childTnLst>
                          </p:cTn>
                        </p:par>
                        <p:par>
                          <p:cTn id="14" fill="hold">
                            <p:stCondLst>
                              <p:cond delay="2000"/>
                            </p:stCondLst>
                            <p:childTnLst>
                              <p:par>
                                <p:cTn id="15" presetID="12" presetClass="entr" presetSubtype="8" fill="hold" nodeType="afterEffect">
                                  <p:stCondLst>
                                    <p:cond delay="0"/>
                                  </p:stCondLst>
                                  <p:childTnLst>
                                    <p:set>
                                      <p:cBhvr>
                                        <p:cTn id="16" dur="1" fill="hold">
                                          <p:stCondLst>
                                            <p:cond delay="0"/>
                                          </p:stCondLst>
                                        </p:cTn>
                                        <p:tgtEl>
                                          <p:spTgt spid="33812"/>
                                        </p:tgtEl>
                                        <p:attrNameLst>
                                          <p:attrName>style.visibility</p:attrName>
                                        </p:attrNameLst>
                                      </p:cBhvr>
                                      <p:to>
                                        <p:strVal val="visible"/>
                                      </p:to>
                                    </p:set>
                                    <p:animEffect transition="in" filter="slide(fromLeft)">
                                      <p:cBhvr>
                                        <p:cTn id="17" dur="500"/>
                                        <p:tgtEl>
                                          <p:spTgt spid="33812"/>
                                        </p:tgtEl>
                                      </p:cBhvr>
                                    </p:animEffect>
                                  </p:childTnLst>
                                </p:cTn>
                              </p:par>
                            </p:childTnLst>
                          </p:cTn>
                        </p:par>
                        <p:par>
                          <p:cTn id="18" fill="hold">
                            <p:stCondLst>
                              <p:cond delay="2500"/>
                            </p:stCondLst>
                            <p:childTnLst>
                              <p:par>
                                <p:cTn id="19" presetID="12" presetClass="entr" presetSubtype="2" fill="hold" nodeType="afterEffect">
                                  <p:stCondLst>
                                    <p:cond delay="0"/>
                                  </p:stCondLst>
                                  <p:childTnLst>
                                    <p:set>
                                      <p:cBhvr>
                                        <p:cTn id="20" dur="1" fill="hold">
                                          <p:stCondLst>
                                            <p:cond delay="0"/>
                                          </p:stCondLst>
                                        </p:cTn>
                                        <p:tgtEl>
                                          <p:spTgt spid="33815"/>
                                        </p:tgtEl>
                                        <p:attrNameLst>
                                          <p:attrName>style.visibility</p:attrName>
                                        </p:attrNameLst>
                                      </p:cBhvr>
                                      <p:to>
                                        <p:strVal val="visible"/>
                                      </p:to>
                                    </p:set>
                                    <p:animEffect transition="in" filter="slide(fromRight)">
                                      <p:cBhvr>
                                        <p:cTn id="21" dur="2000"/>
                                        <p:tgtEl>
                                          <p:spTgt spid="33815"/>
                                        </p:tgtEl>
                                      </p:cBhvr>
                                    </p:animEffect>
                                  </p:childTnLst>
                                </p:cTn>
                              </p:par>
                            </p:childTnLst>
                          </p:cTn>
                        </p:par>
                      </p:childTnLst>
                    </p:cTn>
                  </p:par>
                  <p:par>
                    <p:cTn id="22" fill="hold">
                      <p:stCondLst>
                        <p:cond delay="indefinite"/>
                      </p:stCondLst>
                      <p:childTnLst>
                        <p:par>
                          <p:cTn id="23" fill="hold">
                            <p:stCondLst>
                              <p:cond delay="0"/>
                            </p:stCondLst>
                            <p:childTnLst>
                              <p:par>
                                <p:cTn id="24" presetID="2" presetClass="entr" presetSubtype="8" fill="hold" nodeType="clickEffect">
                                  <p:stCondLst>
                                    <p:cond delay="0"/>
                                  </p:stCondLst>
                                  <p:childTnLst>
                                    <p:set>
                                      <p:cBhvr>
                                        <p:cTn id="25" dur="1" fill="hold">
                                          <p:stCondLst>
                                            <p:cond delay="0"/>
                                          </p:stCondLst>
                                        </p:cTn>
                                        <p:tgtEl>
                                          <p:spTgt spid="33829"/>
                                        </p:tgtEl>
                                        <p:attrNameLst>
                                          <p:attrName>style.visibility</p:attrName>
                                        </p:attrNameLst>
                                      </p:cBhvr>
                                      <p:to>
                                        <p:strVal val="visible"/>
                                      </p:to>
                                    </p:set>
                                    <p:anim calcmode="lin" valueType="num">
                                      <p:cBhvr additive="base">
                                        <p:cTn id="26" dur="500" fill="hold"/>
                                        <p:tgtEl>
                                          <p:spTgt spid="33829"/>
                                        </p:tgtEl>
                                        <p:attrNameLst>
                                          <p:attrName>ppt_x</p:attrName>
                                        </p:attrNameLst>
                                      </p:cBhvr>
                                      <p:tavLst>
                                        <p:tav tm="0">
                                          <p:val>
                                            <p:strVal val="0-#ppt_w/2"/>
                                          </p:val>
                                        </p:tav>
                                        <p:tav tm="100000">
                                          <p:val>
                                            <p:strVal val="#ppt_x"/>
                                          </p:val>
                                        </p:tav>
                                      </p:tavLst>
                                    </p:anim>
                                    <p:anim calcmode="lin" valueType="num">
                                      <p:cBhvr additive="base">
                                        <p:cTn id="27" dur="500" fill="hold"/>
                                        <p:tgtEl>
                                          <p:spTgt spid="33829"/>
                                        </p:tgtEl>
                                        <p:attrNameLst>
                                          <p:attrName>ppt_y</p:attrName>
                                        </p:attrNameLst>
                                      </p:cBhvr>
                                      <p:tavLst>
                                        <p:tav tm="0">
                                          <p:val>
                                            <p:strVal val="#ppt_y"/>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55" presetClass="entr" presetSubtype="0" fill="hold" nodeType="clickEffect">
                                  <p:stCondLst>
                                    <p:cond delay="0"/>
                                  </p:stCondLst>
                                  <p:iterate type="lt">
                                    <p:tmPct val="100000"/>
                                  </p:iterate>
                                  <p:childTnLst>
                                    <p:set>
                                      <p:cBhvr>
                                        <p:cTn id="31" dur="1" fill="hold">
                                          <p:stCondLst>
                                            <p:cond delay="0"/>
                                          </p:stCondLst>
                                        </p:cTn>
                                        <p:tgtEl>
                                          <p:spTgt spid="33830"/>
                                        </p:tgtEl>
                                        <p:attrNameLst>
                                          <p:attrName>style.visibility</p:attrName>
                                        </p:attrNameLst>
                                      </p:cBhvr>
                                      <p:to>
                                        <p:strVal val="visible"/>
                                      </p:to>
                                    </p:set>
                                    <p:anim calcmode="lin" valueType="num">
                                      <p:cBhvr>
                                        <p:cTn id="32" dur="100" fill="hold"/>
                                        <p:tgtEl>
                                          <p:spTgt spid="33830"/>
                                        </p:tgtEl>
                                        <p:attrNameLst>
                                          <p:attrName>ppt_w</p:attrName>
                                        </p:attrNameLst>
                                      </p:cBhvr>
                                      <p:tavLst>
                                        <p:tav tm="0">
                                          <p:val>
                                            <p:strVal val="#ppt_w*0.70"/>
                                          </p:val>
                                        </p:tav>
                                        <p:tav tm="100000">
                                          <p:val>
                                            <p:strVal val="#ppt_w"/>
                                          </p:val>
                                        </p:tav>
                                      </p:tavLst>
                                    </p:anim>
                                    <p:anim calcmode="lin" valueType="num">
                                      <p:cBhvr>
                                        <p:cTn id="33" dur="100" fill="hold"/>
                                        <p:tgtEl>
                                          <p:spTgt spid="33830"/>
                                        </p:tgtEl>
                                        <p:attrNameLst>
                                          <p:attrName>ppt_h</p:attrName>
                                        </p:attrNameLst>
                                      </p:cBhvr>
                                      <p:tavLst>
                                        <p:tav tm="0">
                                          <p:val>
                                            <p:strVal val="#ppt_h"/>
                                          </p:val>
                                        </p:tav>
                                        <p:tav tm="100000">
                                          <p:val>
                                            <p:strVal val="#ppt_h"/>
                                          </p:val>
                                        </p:tav>
                                      </p:tavLst>
                                    </p:anim>
                                    <p:animEffect transition="in" filter="fade">
                                      <p:cBhvr>
                                        <p:cTn id="34" dur="100"/>
                                        <p:tgtEl>
                                          <p:spTgt spid="338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795" grpId="0" autoUpdateAnimBg="0"/>
      <p:bldP spid="33829" grpId="0" animBg="1"/>
      <p:bldP spid="33830" grpId="0" autoUpdateAnimBg="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97" name="Text Box 29"/>
          <p:cNvSpPr txBox="1">
            <a:spLocks noChangeArrowheads="1"/>
          </p:cNvSpPr>
          <p:nvPr/>
        </p:nvSpPr>
        <p:spPr bwMode="auto">
          <a:xfrm>
            <a:off x="1919288" y="800100"/>
            <a:ext cx="576262" cy="521970"/>
          </a:xfrm>
          <a:prstGeom prst="rect">
            <a:avLst/>
          </a:prstGeom>
          <a:solidFill>
            <a:srgbClr val="9933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800" b="1" i="0" u="none" strike="noStrike" kern="1200" cap="none" spc="0" normalizeH="0" baseline="0" noProof="0">
                <a:ln>
                  <a:noFill/>
                </a:ln>
                <a:solidFill>
                  <a:srgbClr val="000000"/>
                </a:solidFill>
                <a:effectLst/>
                <a:uLnTx/>
                <a:uFillTx/>
                <a:latin typeface="Arial" panose="020B0604020202090204" pitchFamily="34" charset="0"/>
                <a:ea typeface="宋体" pitchFamily="2" charset="-122"/>
                <a:cs typeface="+mn-cs"/>
              </a:rPr>
              <a:t>例</a:t>
            </a:r>
            <a:endParaRPr kumimoji="0" lang="zh-CN" altLang="en-US" sz="2400" b="1" i="0" u="none" strike="noStrike" kern="1200" cap="none" spc="0" normalizeH="0" baseline="0" noProof="0">
              <a:ln>
                <a:noFill/>
              </a:ln>
              <a:solidFill>
                <a:srgbClr val="FFFF00"/>
              </a:solidFill>
              <a:effectLst/>
              <a:uLnTx/>
              <a:uFillTx/>
              <a:latin typeface="Arial" panose="020B0604020202090204" pitchFamily="34" charset="0"/>
              <a:ea typeface="楷体_GB2312" pitchFamily="1" charset="-122"/>
              <a:cs typeface="+mn-cs"/>
            </a:endParaRPr>
          </a:p>
        </p:txBody>
      </p:sp>
      <p:grpSp>
        <p:nvGrpSpPr>
          <p:cNvPr id="32805" name="Group 37"/>
          <p:cNvGrpSpPr/>
          <p:nvPr/>
        </p:nvGrpSpPr>
        <p:grpSpPr bwMode="auto">
          <a:xfrm>
            <a:off x="2927350" y="728663"/>
            <a:ext cx="4032250" cy="2909887"/>
            <a:chOff x="340" y="1570"/>
            <a:chExt cx="2540" cy="1833"/>
          </a:xfrm>
        </p:grpSpPr>
        <p:sp>
          <p:nvSpPr>
            <p:cNvPr id="32798" name="AutoShape 30"/>
            <p:cNvSpPr>
              <a:spLocks noChangeArrowheads="1"/>
            </p:cNvSpPr>
            <p:nvPr/>
          </p:nvSpPr>
          <p:spPr bwMode="auto">
            <a:xfrm>
              <a:off x="1837" y="2251"/>
              <a:ext cx="499" cy="363"/>
            </a:xfrm>
            <a:prstGeom prst="diamond">
              <a:avLst/>
            </a:prstGeom>
            <a:solidFill>
              <a:srgbClr val="00CCFF"/>
            </a:solidFill>
            <a:ln w="38100">
              <a:solidFill>
                <a:srgbClr val="FF99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Black" panose="020B0A04020102020204" pitchFamily="34" charset="0"/>
                <a:ea typeface="宋体" pitchFamily="2" charset="-122"/>
                <a:cs typeface="+mn-cs"/>
              </a:endParaRPr>
            </a:p>
          </p:txBody>
        </p:sp>
        <p:sp>
          <p:nvSpPr>
            <p:cNvPr id="32771" name="Oval 3"/>
            <p:cNvSpPr>
              <a:spLocks noChangeArrowheads="1"/>
            </p:cNvSpPr>
            <p:nvPr/>
          </p:nvSpPr>
          <p:spPr bwMode="auto">
            <a:xfrm>
              <a:off x="657" y="2549"/>
              <a:ext cx="350" cy="382"/>
            </a:xfrm>
            <a:prstGeom prst="ellipse">
              <a:avLst/>
            </a:prstGeom>
            <a:solidFill>
              <a:srgbClr val="00CCFF"/>
            </a:solidFill>
            <a:ln w="38100">
              <a:solidFill>
                <a:srgbClr val="FF99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Black" panose="020B0A04020102020204" pitchFamily="34" charset="0"/>
                <a:ea typeface="宋体" pitchFamily="2" charset="-122"/>
                <a:cs typeface="+mn-cs"/>
              </a:endParaRPr>
            </a:p>
          </p:txBody>
        </p:sp>
        <p:sp>
          <p:nvSpPr>
            <p:cNvPr id="32772" name="Line 4"/>
            <p:cNvSpPr>
              <a:spLocks noChangeShapeType="1"/>
            </p:cNvSpPr>
            <p:nvPr/>
          </p:nvSpPr>
          <p:spPr bwMode="auto">
            <a:xfrm>
              <a:off x="858" y="1570"/>
              <a:ext cx="0" cy="1633"/>
            </a:xfrm>
            <a:prstGeom prst="line">
              <a:avLst/>
            </a:prstGeom>
            <a:noFill/>
            <a:ln w="28575">
              <a:solidFill>
                <a:srgbClr val="FFCC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CC00"/>
                </a:solidFill>
                <a:effectLst/>
                <a:uLnTx/>
                <a:uFillTx/>
                <a:latin typeface="Arial Black" panose="020B0A04020102020204" pitchFamily="34" charset="0"/>
                <a:ea typeface="宋体" pitchFamily="2" charset="-122"/>
                <a:cs typeface="+mn-cs"/>
              </a:endParaRPr>
            </a:p>
          </p:txBody>
        </p:sp>
        <p:sp>
          <p:nvSpPr>
            <p:cNvPr id="32773" name="Line 5"/>
            <p:cNvSpPr>
              <a:spLocks noChangeShapeType="1"/>
            </p:cNvSpPr>
            <p:nvPr/>
          </p:nvSpPr>
          <p:spPr bwMode="auto">
            <a:xfrm>
              <a:off x="858" y="1570"/>
              <a:ext cx="1150" cy="0"/>
            </a:xfrm>
            <a:prstGeom prst="line">
              <a:avLst/>
            </a:prstGeom>
            <a:noFill/>
            <a:ln w="28575">
              <a:solidFill>
                <a:srgbClr val="FFCC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CC00"/>
                </a:solidFill>
                <a:effectLst/>
                <a:uLnTx/>
                <a:uFillTx/>
                <a:latin typeface="Arial Black" panose="020B0A04020102020204" pitchFamily="34" charset="0"/>
                <a:ea typeface="宋体" pitchFamily="2" charset="-122"/>
                <a:cs typeface="+mn-cs"/>
              </a:endParaRPr>
            </a:p>
          </p:txBody>
        </p:sp>
        <p:sp>
          <p:nvSpPr>
            <p:cNvPr id="32774" name="Line 6"/>
            <p:cNvSpPr>
              <a:spLocks noChangeShapeType="1"/>
            </p:cNvSpPr>
            <p:nvPr/>
          </p:nvSpPr>
          <p:spPr bwMode="auto">
            <a:xfrm>
              <a:off x="1408" y="2440"/>
              <a:ext cx="1200" cy="0"/>
            </a:xfrm>
            <a:prstGeom prst="line">
              <a:avLst/>
            </a:prstGeom>
            <a:noFill/>
            <a:ln w="9525">
              <a:solidFill>
                <a:srgbClr val="FFCC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CC00"/>
                </a:solidFill>
                <a:effectLst/>
                <a:uLnTx/>
                <a:uFillTx/>
                <a:latin typeface="Arial Black" panose="020B0A04020102020204" pitchFamily="34" charset="0"/>
                <a:ea typeface="宋体" pitchFamily="2" charset="-122"/>
                <a:cs typeface="+mn-cs"/>
              </a:endParaRPr>
            </a:p>
          </p:txBody>
        </p:sp>
        <p:sp>
          <p:nvSpPr>
            <p:cNvPr id="32775" name="Line 7"/>
            <p:cNvSpPr>
              <a:spLocks noChangeShapeType="1"/>
            </p:cNvSpPr>
            <p:nvPr/>
          </p:nvSpPr>
          <p:spPr bwMode="auto">
            <a:xfrm flipH="1">
              <a:off x="1408" y="1570"/>
              <a:ext cx="600" cy="870"/>
            </a:xfrm>
            <a:prstGeom prst="line">
              <a:avLst/>
            </a:prstGeom>
            <a:noFill/>
            <a:ln w="28575">
              <a:solidFill>
                <a:srgbClr val="FFCC00"/>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CC00"/>
                </a:solidFill>
                <a:effectLst/>
                <a:uLnTx/>
                <a:uFillTx/>
                <a:latin typeface="Arial Black" panose="020B0A04020102020204" pitchFamily="34" charset="0"/>
                <a:ea typeface="宋体" pitchFamily="2" charset="-122"/>
                <a:cs typeface="+mn-cs"/>
              </a:endParaRPr>
            </a:p>
          </p:txBody>
        </p:sp>
        <p:sp>
          <p:nvSpPr>
            <p:cNvPr id="32776" name="Line 8"/>
            <p:cNvSpPr>
              <a:spLocks noChangeShapeType="1"/>
            </p:cNvSpPr>
            <p:nvPr/>
          </p:nvSpPr>
          <p:spPr bwMode="auto">
            <a:xfrm>
              <a:off x="2008" y="1570"/>
              <a:ext cx="600" cy="870"/>
            </a:xfrm>
            <a:prstGeom prst="line">
              <a:avLst/>
            </a:prstGeom>
            <a:noFill/>
            <a:ln w="28575">
              <a:solidFill>
                <a:srgbClr val="FFCC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CC00"/>
                </a:solidFill>
                <a:effectLst/>
                <a:uLnTx/>
                <a:uFillTx/>
                <a:latin typeface="Arial Black" panose="020B0A04020102020204" pitchFamily="34" charset="0"/>
                <a:ea typeface="宋体" pitchFamily="2" charset="-122"/>
                <a:cs typeface="+mn-cs"/>
              </a:endParaRPr>
            </a:p>
          </p:txBody>
        </p:sp>
        <p:sp>
          <p:nvSpPr>
            <p:cNvPr id="32777" name="Line 9"/>
            <p:cNvSpPr>
              <a:spLocks noChangeShapeType="1"/>
            </p:cNvSpPr>
            <p:nvPr/>
          </p:nvSpPr>
          <p:spPr bwMode="auto">
            <a:xfrm>
              <a:off x="1408" y="2440"/>
              <a:ext cx="550" cy="763"/>
            </a:xfrm>
            <a:prstGeom prst="line">
              <a:avLst/>
            </a:prstGeom>
            <a:noFill/>
            <a:ln w="28575">
              <a:solidFill>
                <a:srgbClr val="FFCC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CC00"/>
                </a:solidFill>
                <a:effectLst/>
                <a:uLnTx/>
                <a:uFillTx/>
                <a:latin typeface="Arial Black" panose="020B0A04020102020204" pitchFamily="34" charset="0"/>
                <a:ea typeface="宋体" pitchFamily="2" charset="-122"/>
                <a:cs typeface="+mn-cs"/>
              </a:endParaRPr>
            </a:p>
          </p:txBody>
        </p:sp>
        <p:sp>
          <p:nvSpPr>
            <p:cNvPr id="32778" name="Line 10"/>
            <p:cNvSpPr>
              <a:spLocks noChangeShapeType="1"/>
            </p:cNvSpPr>
            <p:nvPr/>
          </p:nvSpPr>
          <p:spPr bwMode="auto">
            <a:xfrm>
              <a:off x="858" y="3203"/>
              <a:ext cx="1100" cy="0"/>
            </a:xfrm>
            <a:prstGeom prst="line">
              <a:avLst/>
            </a:prstGeom>
            <a:noFill/>
            <a:ln w="28575">
              <a:solidFill>
                <a:srgbClr val="FFCC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CC00"/>
                </a:solidFill>
                <a:effectLst/>
                <a:uLnTx/>
                <a:uFillTx/>
                <a:latin typeface="Arial Black" panose="020B0A04020102020204" pitchFamily="34" charset="0"/>
                <a:ea typeface="宋体" pitchFamily="2" charset="-122"/>
                <a:cs typeface="+mn-cs"/>
              </a:endParaRPr>
            </a:p>
          </p:txBody>
        </p:sp>
        <p:sp>
          <p:nvSpPr>
            <p:cNvPr id="32779" name="Line 11"/>
            <p:cNvSpPr>
              <a:spLocks noChangeShapeType="1"/>
            </p:cNvSpPr>
            <p:nvPr/>
          </p:nvSpPr>
          <p:spPr bwMode="auto">
            <a:xfrm flipH="1">
              <a:off x="1973" y="2432"/>
              <a:ext cx="650" cy="763"/>
            </a:xfrm>
            <a:prstGeom prst="line">
              <a:avLst/>
            </a:prstGeom>
            <a:noFill/>
            <a:ln w="28575">
              <a:solidFill>
                <a:srgbClr val="FFCC00"/>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CC00"/>
                </a:solidFill>
                <a:effectLst/>
                <a:uLnTx/>
                <a:uFillTx/>
                <a:latin typeface="Arial Black" panose="020B0A04020102020204" pitchFamily="34" charset="0"/>
                <a:ea typeface="宋体" pitchFamily="2" charset="-122"/>
                <a:cs typeface="+mn-cs"/>
              </a:endParaRPr>
            </a:p>
          </p:txBody>
        </p:sp>
        <p:sp>
          <p:nvSpPr>
            <p:cNvPr id="32780" name="Rectangle 12"/>
            <p:cNvSpPr>
              <a:spLocks noChangeArrowheads="1"/>
            </p:cNvSpPr>
            <p:nvPr/>
          </p:nvSpPr>
          <p:spPr bwMode="auto">
            <a:xfrm rot="-3303875">
              <a:off x="1469" y="1983"/>
              <a:ext cx="381" cy="100"/>
            </a:xfrm>
            <a:prstGeom prst="rect">
              <a:avLst/>
            </a:prstGeom>
            <a:solidFill>
              <a:srgbClr val="FF9900"/>
            </a:solidFill>
            <a:ln w="9525">
              <a:solidFill>
                <a:srgbClr val="FF99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Black" panose="020B0A04020102020204" pitchFamily="34" charset="0"/>
                <a:ea typeface="宋体" pitchFamily="2" charset="-122"/>
                <a:cs typeface="+mn-cs"/>
              </a:endParaRPr>
            </a:p>
          </p:txBody>
        </p:sp>
        <p:sp>
          <p:nvSpPr>
            <p:cNvPr id="32781" name="Rectangle 13"/>
            <p:cNvSpPr>
              <a:spLocks noChangeArrowheads="1"/>
            </p:cNvSpPr>
            <p:nvPr/>
          </p:nvSpPr>
          <p:spPr bwMode="auto">
            <a:xfrm rot="2827606">
              <a:off x="2118" y="1954"/>
              <a:ext cx="380" cy="101"/>
            </a:xfrm>
            <a:prstGeom prst="rect">
              <a:avLst/>
            </a:prstGeom>
            <a:solidFill>
              <a:srgbClr val="FF9900"/>
            </a:solidFill>
            <a:ln w="9525">
              <a:solidFill>
                <a:srgbClr val="FF99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Black" panose="020B0A04020102020204" pitchFamily="34" charset="0"/>
                <a:ea typeface="宋体" pitchFamily="2" charset="-122"/>
                <a:cs typeface="+mn-cs"/>
              </a:endParaRPr>
            </a:p>
          </p:txBody>
        </p:sp>
        <p:sp>
          <p:nvSpPr>
            <p:cNvPr id="32782" name="Rectangle 14"/>
            <p:cNvSpPr>
              <a:spLocks noChangeArrowheads="1"/>
            </p:cNvSpPr>
            <p:nvPr/>
          </p:nvSpPr>
          <p:spPr bwMode="auto">
            <a:xfrm rot="14002223">
              <a:off x="1491" y="2745"/>
              <a:ext cx="381" cy="100"/>
            </a:xfrm>
            <a:prstGeom prst="rect">
              <a:avLst/>
            </a:prstGeom>
            <a:solidFill>
              <a:srgbClr val="FF9900"/>
            </a:solidFill>
            <a:ln w="9525">
              <a:solidFill>
                <a:srgbClr val="FF99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Black" panose="020B0A04020102020204" pitchFamily="34" charset="0"/>
                <a:ea typeface="宋体" pitchFamily="2" charset="-122"/>
                <a:cs typeface="+mn-cs"/>
              </a:endParaRPr>
            </a:p>
          </p:txBody>
        </p:sp>
        <p:sp>
          <p:nvSpPr>
            <p:cNvPr id="32783" name="Rectangle 15"/>
            <p:cNvSpPr>
              <a:spLocks noChangeArrowheads="1"/>
            </p:cNvSpPr>
            <p:nvPr/>
          </p:nvSpPr>
          <p:spPr bwMode="auto">
            <a:xfrm rot="-2729420">
              <a:off x="2067" y="2799"/>
              <a:ext cx="381" cy="100"/>
            </a:xfrm>
            <a:prstGeom prst="rect">
              <a:avLst/>
            </a:prstGeom>
            <a:solidFill>
              <a:srgbClr val="FF9900"/>
            </a:solidFill>
            <a:ln w="9525">
              <a:solidFill>
                <a:srgbClr val="FF99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Black" panose="020B0A04020102020204" pitchFamily="34" charset="0"/>
                <a:ea typeface="宋体" pitchFamily="2" charset="-122"/>
                <a:cs typeface="+mn-cs"/>
              </a:endParaRPr>
            </a:p>
          </p:txBody>
        </p:sp>
        <p:sp>
          <p:nvSpPr>
            <p:cNvPr id="32784" name="Rectangle 16"/>
            <p:cNvSpPr>
              <a:spLocks noChangeArrowheads="1"/>
            </p:cNvSpPr>
            <p:nvPr/>
          </p:nvSpPr>
          <p:spPr bwMode="auto">
            <a:xfrm rot="5400000">
              <a:off x="666" y="1983"/>
              <a:ext cx="381" cy="100"/>
            </a:xfrm>
            <a:prstGeom prst="rect">
              <a:avLst/>
            </a:prstGeom>
            <a:solidFill>
              <a:srgbClr val="FF9900"/>
            </a:solidFill>
            <a:ln w="9525">
              <a:solidFill>
                <a:srgbClr val="FF99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Black" panose="020B0A04020102020204" pitchFamily="34" charset="0"/>
                <a:ea typeface="宋体" pitchFamily="2" charset="-122"/>
                <a:cs typeface="+mn-cs"/>
              </a:endParaRPr>
            </a:p>
          </p:txBody>
        </p:sp>
        <p:sp>
          <p:nvSpPr>
            <p:cNvPr id="32785" name="Text Box 17"/>
            <p:cNvSpPr txBox="1">
              <a:spLocks noChangeArrowheads="1"/>
            </p:cNvSpPr>
            <p:nvPr/>
          </p:nvSpPr>
          <p:spPr bwMode="auto">
            <a:xfrm>
              <a:off x="431" y="1843"/>
              <a:ext cx="408" cy="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400" b="1" i="1" u="none" strike="noStrike" kern="1200" cap="none" spc="0" normalizeH="0" baseline="0" noProof="0">
                  <a:ln>
                    <a:noFill/>
                  </a:ln>
                  <a:solidFill>
                    <a:schemeClr val="tx1"/>
                  </a:solidFill>
                  <a:effectLst/>
                  <a:uLnTx/>
                  <a:uFillTx/>
                  <a:latin typeface="Times New Roman" panose="02020503050405090304" pitchFamily="18" charset="0"/>
                  <a:ea typeface="楷体_GB2312" pitchFamily="1" charset="-122"/>
                  <a:cs typeface="+mn-cs"/>
                </a:rPr>
                <a:t>R</a:t>
              </a:r>
              <a:r>
                <a:rPr kumimoji="0" lang="en-US" altLang="zh-CN" sz="2400" b="1" i="0" u="none" strike="noStrike" kern="1200" cap="none" spc="0" normalizeH="0" baseline="-25000" noProof="0">
                  <a:ln>
                    <a:noFill/>
                  </a:ln>
                  <a:solidFill>
                    <a:schemeClr val="tx1"/>
                  </a:solidFill>
                  <a:effectLst/>
                  <a:uLnTx/>
                  <a:uFillTx/>
                  <a:latin typeface="Times New Roman" panose="02020503050405090304" pitchFamily="18" charset="0"/>
                  <a:ea typeface="楷体_GB2312" pitchFamily="1" charset="-122"/>
                  <a:cs typeface="+mn-cs"/>
                </a:rPr>
                <a:t>S</a:t>
              </a:r>
              <a:endParaRPr kumimoji="0" lang="en-US" altLang="zh-CN" sz="2400" b="1" i="0" u="none" strike="noStrike" kern="1200" cap="none" spc="0" normalizeH="0" baseline="-25000" noProof="0">
                <a:ln>
                  <a:noFill/>
                </a:ln>
                <a:solidFill>
                  <a:schemeClr val="tx1"/>
                </a:solidFill>
                <a:effectLst/>
                <a:uLnTx/>
                <a:uFillTx/>
                <a:latin typeface="Times New Roman" panose="02020503050405090304" pitchFamily="18" charset="0"/>
                <a:ea typeface="楷体_GB2312" pitchFamily="1" charset="-122"/>
                <a:cs typeface="+mn-cs"/>
              </a:endParaRPr>
            </a:p>
          </p:txBody>
        </p:sp>
        <p:sp>
          <p:nvSpPr>
            <p:cNvPr id="32786" name="Text Box 18"/>
            <p:cNvSpPr txBox="1">
              <a:spLocks noChangeArrowheads="1"/>
            </p:cNvSpPr>
            <p:nvPr/>
          </p:nvSpPr>
          <p:spPr bwMode="auto">
            <a:xfrm>
              <a:off x="1383" y="2704"/>
              <a:ext cx="408" cy="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400" b="1" i="1" u="none" strike="noStrike" kern="1200" cap="none" spc="0" normalizeH="0" baseline="0" noProof="0">
                  <a:ln>
                    <a:noFill/>
                  </a:ln>
                  <a:solidFill>
                    <a:schemeClr val="tx1"/>
                  </a:solidFill>
                  <a:effectLst/>
                  <a:uLnTx/>
                  <a:uFillTx/>
                  <a:latin typeface="Times New Roman" panose="02020503050405090304" pitchFamily="18" charset="0"/>
                  <a:ea typeface="楷体_GB2312" pitchFamily="1" charset="-122"/>
                  <a:cs typeface="+mn-cs"/>
                </a:rPr>
                <a:t>R</a:t>
              </a:r>
              <a:r>
                <a:rPr kumimoji="0" lang="en-US" altLang="zh-CN" sz="2400" b="1" i="0" u="none" strike="noStrike" kern="1200" cap="none" spc="0" normalizeH="0" baseline="-25000" noProof="0">
                  <a:ln>
                    <a:noFill/>
                  </a:ln>
                  <a:solidFill>
                    <a:schemeClr val="tx1"/>
                  </a:solidFill>
                  <a:effectLst/>
                  <a:uLnTx/>
                  <a:uFillTx/>
                  <a:latin typeface="Times New Roman" panose="02020503050405090304" pitchFamily="18" charset="0"/>
                  <a:ea typeface="楷体_GB2312" pitchFamily="1" charset="-122"/>
                  <a:cs typeface="+mn-cs"/>
                </a:rPr>
                <a:t>4</a:t>
              </a:r>
              <a:endParaRPr kumimoji="0" lang="en-US" altLang="zh-CN" sz="2400" b="1" i="0" u="none" strike="noStrike" kern="1200" cap="none" spc="0" normalizeH="0" baseline="-25000" noProof="0">
                <a:ln>
                  <a:noFill/>
                </a:ln>
                <a:solidFill>
                  <a:schemeClr val="tx1"/>
                </a:solidFill>
                <a:effectLst/>
                <a:uLnTx/>
                <a:uFillTx/>
                <a:latin typeface="Times New Roman" panose="02020503050405090304" pitchFamily="18" charset="0"/>
                <a:ea typeface="楷体_GB2312" pitchFamily="1" charset="-122"/>
                <a:cs typeface="+mn-cs"/>
              </a:endParaRPr>
            </a:p>
          </p:txBody>
        </p:sp>
        <p:sp>
          <p:nvSpPr>
            <p:cNvPr id="32787" name="Text Box 19"/>
            <p:cNvSpPr txBox="1">
              <a:spLocks noChangeArrowheads="1"/>
            </p:cNvSpPr>
            <p:nvPr/>
          </p:nvSpPr>
          <p:spPr bwMode="auto">
            <a:xfrm>
              <a:off x="2200" y="2840"/>
              <a:ext cx="363" cy="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400" b="1" i="1" u="none" strike="noStrike" kern="1200" cap="none" spc="0" normalizeH="0" baseline="0" noProof="0">
                  <a:ln>
                    <a:noFill/>
                  </a:ln>
                  <a:solidFill>
                    <a:schemeClr val="tx1"/>
                  </a:solidFill>
                  <a:effectLst/>
                  <a:uLnTx/>
                  <a:uFillTx/>
                  <a:latin typeface="Times New Roman" panose="02020503050405090304" pitchFamily="18" charset="0"/>
                  <a:ea typeface="楷体_GB2312" pitchFamily="1" charset="-122"/>
                  <a:cs typeface="+mn-cs"/>
                </a:rPr>
                <a:t>R</a:t>
              </a:r>
              <a:r>
                <a:rPr kumimoji="0" lang="en-US" altLang="zh-CN" sz="2400" b="1" i="0" u="none" strike="noStrike" kern="1200" cap="none" spc="0" normalizeH="0" baseline="-25000" noProof="0">
                  <a:ln>
                    <a:noFill/>
                  </a:ln>
                  <a:solidFill>
                    <a:schemeClr val="tx1"/>
                  </a:solidFill>
                  <a:effectLst/>
                  <a:uLnTx/>
                  <a:uFillTx/>
                  <a:latin typeface="Times New Roman" panose="02020503050405090304" pitchFamily="18" charset="0"/>
                  <a:ea typeface="楷体_GB2312" pitchFamily="1" charset="-122"/>
                  <a:cs typeface="+mn-cs"/>
                </a:rPr>
                <a:t>3</a:t>
              </a:r>
              <a:endParaRPr kumimoji="0" lang="en-US" altLang="zh-CN" sz="2400" b="1" i="0" u="none" strike="noStrike" kern="1200" cap="none" spc="0" normalizeH="0" baseline="-25000" noProof="0">
                <a:ln>
                  <a:noFill/>
                </a:ln>
                <a:solidFill>
                  <a:schemeClr val="tx1"/>
                </a:solidFill>
                <a:effectLst/>
                <a:uLnTx/>
                <a:uFillTx/>
                <a:latin typeface="Times New Roman" panose="02020503050405090304" pitchFamily="18" charset="0"/>
                <a:ea typeface="楷体_GB2312" pitchFamily="1" charset="-122"/>
                <a:cs typeface="+mn-cs"/>
              </a:endParaRPr>
            </a:p>
          </p:txBody>
        </p:sp>
        <p:sp>
          <p:nvSpPr>
            <p:cNvPr id="32788" name="Text Box 20"/>
            <p:cNvSpPr txBox="1">
              <a:spLocks noChangeArrowheads="1"/>
            </p:cNvSpPr>
            <p:nvPr/>
          </p:nvSpPr>
          <p:spPr bwMode="auto">
            <a:xfrm>
              <a:off x="1383" y="1707"/>
              <a:ext cx="363" cy="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400" b="1" i="1" u="none" strike="noStrike" kern="1200" cap="none" spc="0" normalizeH="0" baseline="0" noProof="0">
                  <a:ln>
                    <a:noFill/>
                  </a:ln>
                  <a:solidFill>
                    <a:schemeClr val="tx1"/>
                  </a:solidFill>
                  <a:effectLst/>
                  <a:uLnTx/>
                  <a:uFillTx/>
                  <a:latin typeface="Times New Roman" panose="02020503050405090304" pitchFamily="18" charset="0"/>
                  <a:ea typeface="楷体_GB2312" pitchFamily="1" charset="-122"/>
                  <a:cs typeface="+mn-cs"/>
                </a:rPr>
                <a:t>R</a:t>
              </a:r>
              <a:r>
                <a:rPr kumimoji="0" lang="en-US" altLang="zh-CN" sz="2400" b="1" i="0" u="none" strike="noStrike" kern="1200" cap="none" spc="0" normalizeH="0" baseline="-25000" noProof="0">
                  <a:ln>
                    <a:noFill/>
                  </a:ln>
                  <a:solidFill>
                    <a:schemeClr val="tx1"/>
                  </a:solidFill>
                  <a:effectLst/>
                  <a:uLnTx/>
                  <a:uFillTx/>
                  <a:latin typeface="Times New Roman" panose="02020503050405090304" pitchFamily="18" charset="0"/>
                  <a:ea typeface="楷体_GB2312" pitchFamily="1" charset="-122"/>
                  <a:cs typeface="+mn-cs"/>
                </a:rPr>
                <a:t>1</a:t>
              </a:r>
              <a:endParaRPr kumimoji="0" lang="en-US" altLang="zh-CN" sz="2400" b="1" i="0" u="none" strike="noStrike" kern="1200" cap="none" spc="0" normalizeH="0" baseline="-25000" noProof="0">
                <a:ln>
                  <a:noFill/>
                </a:ln>
                <a:solidFill>
                  <a:schemeClr val="tx1"/>
                </a:solidFill>
                <a:effectLst/>
                <a:uLnTx/>
                <a:uFillTx/>
                <a:latin typeface="Times New Roman" panose="02020503050405090304" pitchFamily="18" charset="0"/>
                <a:ea typeface="楷体_GB2312" pitchFamily="1" charset="-122"/>
                <a:cs typeface="+mn-cs"/>
              </a:endParaRPr>
            </a:p>
          </p:txBody>
        </p:sp>
        <p:sp>
          <p:nvSpPr>
            <p:cNvPr id="32789" name="Text Box 21"/>
            <p:cNvSpPr txBox="1">
              <a:spLocks noChangeArrowheads="1"/>
            </p:cNvSpPr>
            <p:nvPr/>
          </p:nvSpPr>
          <p:spPr bwMode="auto">
            <a:xfrm>
              <a:off x="2290" y="1707"/>
              <a:ext cx="408" cy="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400" b="1" i="1" u="none" strike="noStrike" kern="1200" cap="none" spc="0" normalizeH="0" baseline="0" noProof="0">
                  <a:ln>
                    <a:noFill/>
                  </a:ln>
                  <a:solidFill>
                    <a:schemeClr val="tx1"/>
                  </a:solidFill>
                  <a:effectLst/>
                  <a:uLnTx/>
                  <a:uFillTx/>
                  <a:latin typeface="Times New Roman" panose="02020503050405090304" pitchFamily="18" charset="0"/>
                  <a:ea typeface="楷体_GB2312" pitchFamily="1" charset="-122"/>
                  <a:cs typeface="+mn-cs"/>
                </a:rPr>
                <a:t>R</a:t>
              </a:r>
              <a:r>
                <a:rPr kumimoji="0" lang="en-US" altLang="zh-CN" sz="2400" b="1" i="0" u="none" strike="noStrike" kern="1200" cap="none" spc="0" normalizeH="0" baseline="-25000" noProof="0">
                  <a:ln>
                    <a:noFill/>
                  </a:ln>
                  <a:solidFill>
                    <a:schemeClr val="tx1"/>
                  </a:solidFill>
                  <a:effectLst/>
                  <a:uLnTx/>
                  <a:uFillTx/>
                  <a:latin typeface="Times New Roman" panose="02020503050405090304" pitchFamily="18" charset="0"/>
                  <a:ea typeface="楷体_GB2312" pitchFamily="1" charset="-122"/>
                  <a:cs typeface="+mn-cs"/>
                </a:rPr>
                <a:t>2</a:t>
              </a:r>
              <a:endParaRPr kumimoji="0" lang="en-US" altLang="zh-CN" sz="2400" b="1" i="0" u="none" strike="noStrike" kern="1200" cap="none" spc="0" normalizeH="0" baseline="-25000" noProof="0">
                <a:ln>
                  <a:noFill/>
                </a:ln>
                <a:solidFill>
                  <a:schemeClr val="tx1"/>
                </a:solidFill>
                <a:effectLst/>
                <a:uLnTx/>
                <a:uFillTx/>
                <a:latin typeface="Times New Roman" panose="02020503050405090304" pitchFamily="18" charset="0"/>
                <a:ea typeface="楷体_GB2312" pitchFamily="1" charset="-122"/>
                <a:cs typeface="+mn-cs"/>
              </a:endParaRPr>
            </a:p>
          </p:txBody>
        </p:sp>
        <p:sp>
          <p:nvSpPr>
            <p:cNvPr id="32790" name="Text Box 22"/>
            <p:cNvSpPr txBox="1">
              <a:spLocks noChangeArrowheads="1"/>
            </p:cNvSpPr>
            <p:nvPr/>
          </p:nvSpPr>
          <p:spPr bwMode="auto">
            <a:xfrm>
              <a:off x="340" y="2568"/>
              <a:ext cx="408" cy="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400" b="1" i="1" u="none" strike="noStrike" kern="1200" cap="none" spc="0" normalizeH="0" baseline="0" noProof="0">
                  <a:ln>
                    <a:noFill/>
                  </a:ln>
                  <a:solidFill>
                    <a:schemeClr val="tx1"/>
                  </a:solidFill>
                  <a:effectLst/>
                  <a:uLnTx/>
                  <a:uFillTx/>
                  <a:latin typeface="Times New Roman" panose="02020503050405090304" pitchFamily="18" charset="0"/>
                  <a:ea typeface="楷体_GB2312" pitchFamily="1" charset="-122"/>
                  <a:cs typeface="+mn-cs"/>
                </a:rPr>
                <a:t>U</a:t>
              </a:r>
              <a:r>
                <a:rPr kumimoji="0" lang="en-US" altLang="zh-CN" sz="2400" b="1" i="0" u="none" strike="noStrike" kern="1200" cap="none" spc="0" normalizeH="0" baseline="-25000" noProof="0">
                  <a:ln>
                    <a:noFill/>
                  </a:ln>
                  <a:solidFill>
                    <a:schemeClr val="tx1"/>
                  </a:solidFill>
                  <a:effectLst/>
                  <a:uLnTx/>
                  <a:uFillTx/>
                  <a:latin typeface="Times New Roman" panose="02020503050405090304" pitchFamily="18" charset="0"/>
                  <a:ea typeface="楷体_GB2312" pitchFamily="1" charset="-122"/>
                  <a:cs typeface="+mn-cs"/>
                </a:rPr>
                <a:t>S</a:t>
              </a:r>
              <a:endParaRPr kumimoji="0" lang="en-US" altLang="zh-CN" sz="2400" b="1" i="0" u="none" strike="noStrike" kern="1200" cap="none" spc="0" normalizeH="0" baseline="-25000" noProof="0">
                <a:ln>
                  <a:noFill/>
                </a:ln>
                <a:solidFill>
                  <a:schemeClr val="tx1"/>
                </a:solidFill>
                <a:effectLst/>
                <a:uLnTx/>
                <a:uFillTx/>
                <a:latin typeface="Times New Roman" panose="02020503050405090304" pitchFamily="18" charset="0"/>
                <a:ea typeface="楷体_GB2312" pitchFamily="1" charset="-122"/>
                <a:cs typeface="+mn-cs"/>
              </a:endParaRPr>
            </a:p>
          </p:txBody>
        </p:sp>
        <p:sp>
          <p:nvSpPr>
            <p:cNvPr id="32791" name="Text Box 23"/>
            <p:cNvSpPr txBox="1">
              <a:spLocks noChangeArrowheads="1"/>
            </p:cNvSpPr>
            <p:nvPr/>
          </p:nvSpPr>
          <p:spPr bwMode="auto">
            <a:xfrm>
              <a:off x="1610" y="2432"/>
              <a:ext cx="317" cy="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400" b="1" i="1" u="none" strike="noStrike" kern="1200" cap="none" spc="0" normalizeH="0" baseline="0" noProof="0">
                  <a:ln>
                    <a:noFill/>
                  </a:ln>
                  <a:solidFill>
                    <a:schemeClr val="tx1"/>
                  </a:solidFill>
                  <a:effectLst/>
                  <a:uLnTx/>
                  <a:uFillTx/>
                  <a:latin typeface="Arial" panose="020B0604020202090204" pitchFamily="34" charset="0"/>
                  <a:ea typeface="楷体_GB2312" pitchFamily="1" charset="-122"/>
                  <a:cs typeface="+mn-cs"/>
                </a:rPr>
                <a:t>+</a:t>
              </a:r>
              <a:endParaRPr kumimoji="0" lang="en-US" altLang="zh-CN" sz="2400" b="1" i="1" u="none" strike="noStrike" kern="1200" cap="none" spc="0" normalizeH="0" baseline="0" noProof="0">
                <a:ln>
                  <a:noFill/>
                </a:ln>
                <a:solidFill>
                  <a:schemeClr val="tx1"/>
                </a:solidFill>
                <a:effectLst/>
                <a:uLnTx/>
                <a:uFillTx/>
                <a:latin typeface="Arial" panose="020B0604020202090204" pitchFamily="34" charset="0"/>
                <a:ea typeface="楷体_GB2312" pitchFamily="1" charset="-122"/>
                <a:cs typeface="+mn-cs"/>
              </a:endParaRPr>
            </a:p>
          </p:txBody>
        </p:sp>
        <p:sp>
          <p:nvSpPr>
            <p:cNvPr id="32792" name="Text Box 24"/>
            <p:cNvSpPr txBox="1">
              <a:spLocks noChangeArrowheads="1"/>
            </p:cNvSpPr>
            <p:nvPr/>
          </p:nvSpPr>
          <p:spPr bwMode="auto">
            <a:xfrm>
              <a:off x="476" y="2750"/>
              <a:ext cx="272" cy="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400" b="1" i="1" u="none" strike="noStrike" kern="1200" cap="none" spc="0" normalizeH="0" baseline="0" noProof="0">
                  <a:ln>
                    <a:noFill/>
                  </a:ln>
                  <a:solidFill>
                    <a:schemeClr val="tx1"/>
                  </a:solidFill>
                  <a:effectLst/>
                  <a:uLnTx/>
                  <a:uFillTx/>
                  <a:latin typeface="Arial" panose="020B0604020202090204" pitchFamily="34" charset="0"/>
                  <a:ea typeface="楷体_GB2312" pitchFamily="1" charset="-122"/>
                  <a:cs typeface="+mn-cs"/>
                </a:rPr>
                <a:t>_</a:t>
              </a:r>
              <a:endParaRPr kumimoji="0" lang="en-US" altLang="zh-CN" sz="2400" b="1" i="1" u="none" strike="noStrike" kern="1200" cap="none" spc="0" normalizeH="0" baseline="0" noProof="0">
                <a:ln>
                  <a:noFill/>
                </a:ln>
                <a:solidFill>
                  <a:schemeClr val="tx1"/>
                </a:solidFill>
                <a:effectLst/>
                <a:uLnTx/>
                <a:uFillTx/>
                <a:latin typeface="Arial" panose="020B0604020202090204" pitchFamily="34" charset="0"/>
                <a:ea typeface="楷体_GB2312" pitchFamily="1" charset="-122"/>
                <a:cs typeface="+mn-cs"/>
              </a:endParaRPr>
            </a:p>
          </p:txBody>
        </p:sp>
        <p:sp>
          <p:nvSpPr>
            <p:cNvPr id="32794" name="Text Box 26"/>
            <p:cNvSpPr txBox="1">
              <a:spLocks noChangeArrowheads="1"/>
            </p:cNvSpPr>
            <p:nvPr/>
          </p:nvSpPr>
          <p:spPr bwMode="auto">
            <a:xfrm>
              <a:off x="1791" y="2568"/>
              <a:ext cx="454" cy="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800" b="1" i="1" u="none" strike="noStrike" kern="1200" cap="none" spc="0" normalizeH="0" baseline="0" noProof="0">
                  <a:ln>
                    <a:noFill/>
                  </a:ln>
                  <a:solidFill>
                    <a:schemeClr val="tx1"/>
                  </a:solidFill>
                  <a:effectLst/>
                  <a:uLnTx/>
                  <a:uFillTx/>
                  <a:latin typeface="Times New Roman" panose="02020503050405090304" pitchFamily="18" charset="0"/>
                  <a:ea typeface="楷体_GB2312" pitchFamily="1" charset="-122"/>
                  <a:cs typeface="+mn-cs"/>
                </a:rPr>
                <a:t>5U</a:t>
              </a:r>
              <a:endParaRPr kumimoji="0" lang="en-US" altLang="zh-CN" sz="2800" b="1" i="1" u="none" strike="noStrike" kern="1200" cap="none" spc="0" normalizeH="0" baseline="0" noProof="0">
                <a:ln>
                  <a:noFill/>
                </a:ln>
                <a:solidFill>
                  <a:schemeClr val="tx1"/>
                </a:solidFill>
                <a:effectLst/>
                <a:uLnTx/>
                <a:uFillTx/>
                <a:latin typeface="Times New Roman" panose="02020503050405090304" pitchFamily="18" charset="0"/>
                <a:ea typeface="楷体_GB2312" pitchFamily="1" charset="-122"/>
                <a:cs typeface="+mn-cs"/>
              </a:endParaRPr>
            </a:p>
          </p:txBody>
        </p:sp>
        <p:sp>
          <p:nvSpPr>
            <p:cNvPr id="32799" name="Text Box 31"/>
            <p:cNvSpPr txBox="1">
              <a:spLocks noChangeArrowheads="1"/>
            </p:cNvSpPr>
            <p:nvPr/>
          </p:nvSpPr>
          <p:spPr bwMode="auto">
            <a:xfrm>
              <a:off x="2200" y="2341"/>
              <a:ext cx="272" cy="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400" b="1" i="1" u="none" strike="noStrike" kern="1200" cap="none" spc="0" normalizeH="0" baseline="0" noProof="0">
                  <a:ln>
                    <a:noFill/>
                  </a:ln>
                  <a:solidFill>
                    <a:schemeClr val="tx1"/>
                  </a:solidFill>
                  <a:effectLst/>
                  <a:uLnTx/>
                  <a:uFillTx/>
                  <a:latin typeface="Arial" panose="020B0604020202090204" pitchFamily="34" charset="0"/>
                  <a:ea typeface="楷体_GB2312" pitchFamily="1" charset="-122"/>
                  <a:cs typeface="+mn-cs"/>
                </a:rPr>
                <a:t>_</a:t>
              </a:r>
              <a:endParaRPr kumimoji="0" lang="en-US" altLang="zh-CN" sz="2400" b="1" i="1" u="none" strike="noStrike" kern="1200" cap="none" spc="0" normalizeH="0" baseline="0" noProof="0">
                <a:ln>
                  <a:noFill/>
                </a:ln>
                <a:solidFill>
                  <a:schemeClr val="tx1"/>
                </a:solidFill>
                <a:effectLst/>
                <a:uLnTx/>
                <a:uFillTx/>
                <a:latin typeface="Arial" panose="020B0604020202090204" pitchFamily="34" charset="0"/>
                <a:ea typeface="楷体_GB2312" pitchFamily="1" charset="-122"/>
                <a:cs typeface="+mn-cs"/>
              </a:endParaRPr>
            </a:p>
          </p:txBody>
        </p:sp>
        <p:sp>
          <p:nvSpPr>
            <p:cNvPr id="32800" name="Text Box 32"/>
            <p:cNvSpPr txBox="1">
              <a:spLocks noChangeArrowheads="1"/>
            </p:cNvSpPr>
            <p:nvPr/>
          </p:nvSpPr>
          <p:spPr bwMode="auto">
            <a:xfrm>
              <a:off x="431" y="2251"/>
              <a:ext cx="317" cy="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400" b="1" i="1" u="none" strike="noStrike" kern="1200" cap="none" spc="0" normalizeH="0" baseline="0" noProof="0">
                  <a:ln>
                    <a:noFill/>
                  </a:ln>
                  <a:solidFill>
                    <a:schemeClr val="tx1"/>
                  </a:solidFill>
                  <a:effectLst/>
                  <a:uLnTx/>
                  <a:uFillTx/>
                  <a:latin typeface="Arial" panose="020B0604020202090204" pitchFamily="34" charset="0"/>
                  <a:ea typeface="楷体_GB2312" pitchFamily="1" charset="-122"/>
                  <a:cs typeface="+mn-cs"/>
                </a:rPr>
                <a:t>+</a:t>
              </a:r>
              <a:endParaRPr kumimoji="0" lang="en-US" altLang="zh-CN" sz="2400" b="1" i="1" u="none" strike="noStrike" kern="1200" cap="none" spc="0" normalizeH="0" baseline="0" noProof="0">
                <a:ln>
                  <a:noFill/>
                </a:ln>
                <a:solidFill>
                  <a:schemeClr val="tx1"/>
                </a:solidFill>
                <a:effectLst/>
                <a:uLnTx/>
                <a:uFillTx/>
                <a:latin typeface="Arial" panose="020B0604020202090204" pitchFamily="34" charset="0"/>
                <a:ea typeface="楷体_GB2312" pitchFamily="1" charset="-122"/>
                <a:cs typeface="+mn-cs"/>
              </a:endParaRPr>
            </a:p>
          </p:txBody>
        </p:sp>
        <p:sp>
          <p:nvSpPr>
            <p:cNvPr id="32801" name="Text Box 33"/>
            <p:cNvSpPr txBox="1">
              <a:spLocks noChangeArrowheads="1"/>
            </p:cNvSpPr>
            <p:nvPr/>
          </p:nvSpPr>
          <p:spPr bwMode="auto">
            <a:xfrm>
              <a:off x="2109" y="3113"/>
              <a:ext cx="272" cy="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400" b="1" i="1" u="none" strike="noStrike" kern="1200" cap="none" spc="0" normalizeH="0" baseline="0" noProof="0">
                  <a:ln>
                    <a:noFill/>
                  </a:ln>
                  <a:solidFill>
                    <a:schemeClr val="tx1"/>
                  </a:solidFill>
                  <a:effectLst/>
                  <a:uLnTx/>
                  <a:uFillTx/>
                  <a:latin typeface="Arial" panose="020B0604020202090204" pitchFamily="34" charset="0"/>
                  <a:ea typeface="楷体_GB2312" pitchFamily="1" charset="-122"/>
                  <a:cs typeface="+mn-cs"/>
                </a:rPr>
                <a:t>_</a:t>
              </a:r>
              <a:endParaRPr kumimoji="0" lang="en-US" altLang="zh-CN" sz="2400" b="1" i="1" u="none" strike="noStrike" kern="1200" cap="none" spc="0" normalizeH="0" baseline="0" noProof="0">
                <a:ln>
                  <a:noFill/>
                </a:ln>
                <a:solidFill>
                  <a:schemeClr val="tx1"/>
                </a:solidFill>
                <a:effectLst/>
                <a:uLnTx/>
                <a:uFillTx/>
                <a:latin typeface="Arial" panose="020B0604020202090204" pitchFamily="34" charset="0"/>
                <a:ea typeface="楷体_GB2312" pitchFamily="1" charset="-122"/>
                <a:cs typeface="+mn-cs"/>
              </a:endParaRPr>
            </a:p>
          </p:txBody>
        </p:sp>
        <p:sp>
          <p:nvSpPr>
            <p:cNvPr id="32802" name="Text Box 34"/>
            <p:cNvSpPr txBox="1">
              <a:spLocks noChangeArrowheads="1"/>
            </p:cNvSpPr>
            <p:nvPr/>
          </p:nvSpPr>
          <p:spPr bwMode="auto">
            <a:xfrm>
              <a:off x="2562" y="2523"/>
              <a:ext cx="317" cy="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400" b="1" i="1" u="none" strike="noStrike" kern="1200" cap="none" spc="0" normalizeH="0" baseline="0" noProof="0">
                  <a:ln>
                    <a:noFill/>
                  </a:ln>
                  <a:solidFill>
                    <a:schemeClr val="tx1"/>
                  </a:solidFill>
                  <a:effectLst/>
                  <a:uLnTx/>
                  <a:uFillTx/>
                  <a:latin typeface="Arial" panose="020B0604020202090204" pitchFamily="34" charset="0"/>
                  <a:ea typeface="楷体_GB2312" pitchFamily="1" charset="-122"/>
                  <a:cs typeface="+mn-cs"/>
                </a:rPr>
                <a:t>+</a:t>
              </a:r>
              <a:endParaRPr kumimoji="0" lang="en-US" altLang="zh-CN" sz="2400" b="1" i="1" u="none" strike="noStrike" kern="1200" cap="none" spc="0" normalizeH="0" baseline="0" noProof="0">
                <a:ln>
                  <a:noFill/>
                </a:ln>
                <a:solidFill>
                  <a:schemeClr val="tx1"/>
                </a:solidFill>
                <a:effectLst/>
                <a:uLnTx/>
                <a:uFillTx/>
                <a:latin typeface="Arial" panose="020B0604020202090204" pitchFamily="34" charset="0"/>
                <a:ea typeface="楷体_GB2312" pitchFamily="1" charset="-122"/>
                <a:cs typeface="+mn-cs"/>
              </a:endParaRPr>
            </a:p>
          </p:txBody>
        </p:sp>
        <p:sp>
          <p:nvSpPr>
            <p:cNvPr id="32804" name="Text Box 36"/>
            <p:cNvSpPr txBox="1">
              <a:spLocks noChangeArrowheads="1"/>
            </p:cNvSpPr>
            <p:nvPr/>
          </p:nvSpPr>
          <p:spPr bwMode="auto">
            <a:xfrm>
              <a:off x="2472" y="2886"/>
              <a:ext cx="408" cy="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400" b="1" i="1" u="none" strike="noStrike" kern="1200" cap="none" spc="0" normalizeH="0" baseline="0" noProof="0">
                  <a:ln>
                    <a:noFill/>
                  </a:ln>
                  <a:solidFill>
                    <a:schemeClr val="tx1"/>
                  </a:solidFill>
                  <a:effectLst/>
                  <a:uLnTx/>
                  <a:uFillTx/>
                  <a:latin typeface="Times New Roman" panose="02020503050405090304" pitchFamily="18" charset="0"/>
                  <a:ea typeface="楷体_GB2312" pitchFamily="1" charset="-122"/>
                  <a:cs typeface="+mn-cs"/>
                </a:rPr>
                <a:t>U</a:t>
              </a:r>
              <a:endParaRPr kumimoji="0" lang="en-US" altLang="zh-CN" sz="2400" b="1" i="1" u="none" strike="noStrike" kern="1200" cap="none" spc="0" normalizeH="0" baseline="0" noProof="0">
                <a:ln>
                  <a:noFill/>
                </a:ln>
                <a:solidFill>
                  <a:schemeClr val="tx1"/>
                </a:solidFill>
                <a:effectLst/>
                <a:uLnTx/>
                <a:uFillTx/>
                <a:latin typeface="Times New Roman" panose="02020503050405090304" pitchFamily="18" charset="0"/>
                <a:ea typeface="楷体_GB2312" pitchFamily="1" charset="-122"/>
                <a:cs typeface="+mn-cs"/>
              </a:endParaRPr>
            </a:p>
          </p:txBody>
        </p:sp>
      </p:grpSp>
      <p:grpSp>
        <p:nvGrpSpPr>
          <p:cNvPr id="32806" name="Group 38"/>
          <p:cNvGrpSpPr/>
          <p:nvPr/>
        </p:nvGrpSpPr>
        <p:grpSpPr bwMode="auto">
          <a:xfrm>
            <a:off x="3935413" y="1089025"/>
            <a:ext cx="2017712" cy="1800225"/>
            <a:chOff x="657" y="2523"/>
            <a:chExt cx="1271" cy="1134"/>
          </a:xfrm>
        </p:grpSpPr>
        <p:grpSp>
          <p:nvGrpSpPr>
            <p:cNvPr id="32807" name="Group 39"/>
            <p:cNvGrpSpPr/>
            <p:nvPr/>
          </p:nvGrpSpPr>
          <p:grpSpPr bwMode="auto">
            <a:xfrm>
              <a:off x="657" y="2523"/>
              <a:ext cx="409" cy="681"/>
              <a:chOff x="3560" y="2069"/>
              <a:chExt cx="409" cy="681"/>
            </a:xfrm>
          </p:grpSpPr>
          <p:grpSp>
            <p:nvGrpSpPr>
              <p:cNvPr id="32808" name="Group 40"/>
              <p:cNvGrpSpPr/>
              <p:nvPr/>
            </p:nvGrpSpPr>
            <p:grpSpPr bwMode="auto">
              <a:xfrm>
                <a:off x="3560" y="2069"/>
                <a:ext cx="409" cy="681"/>
                <a:chOff x="3560" y="2069"/>
                <a:chExt cx="409" cy="681"/>
              </a:xfrm>
            </p:grpSpPr>
            <p:sp>
              <p:nvSpPr>
                <p:cNvPr id="32809" name="Oval 41"/>
                <p:cNvSpPr>
                  <a:spLocks noChangeArrowheads="1"/>
                </p:cNvSpPr>
                <p:nvPr/>
              </p:nvSpPr>
              <p:spPr bwMode="auto">
                <a:xfrm>
                  <a:off x="3560" y="2069"/>
                  <a:ext cx="409" cy="681"/>
                </a:xfrm>
                <a:prstGeom prst="ellipse">
                  <a:avLst/>
                </a:prstGeom>
                <a:noFill/>
                <a:ln w="38100">
                  <a:solidFill>
                    <a:srgbClr val="FF33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CC00"/>
                    </a:solidFill>
                    <a:effectLst/>
                    <a:uLnTx/>
                    <a:uFillTx/>
                    <a:latin typeface="Arial Black" panose="020B0A04020102020204" pitchFamily="34" charset="0"/>
                    <a:ea typeface="宋体" pitchFamily="2" charset="-122"/>
                    <a:cs typeface="+mn-cs"/>
                  </a:endParaRPr>
                </a:p>
              </p:txBody>
            </p:sp>
            <p:sp>
              <p:nvSpPr>
                <p:cNvPr id="32810" name="Line 42"/>
                <p:cNvSpPr>
                  <a:spLocks noChangeShapeType="1"/>
                </p:cNvSpPr>
                <p:nvPr/>
              </p:nvSpPr>
              <p:spPr bwMode="auto">
                <a:xfrm flipV="1">
                  <a:off x="3560" y="2296"/>
                  <a:ext cx="0" cy="136"/>
                </a:xfrm>
                <a:prstGeom prst="line">
                  <a:avLst/>
                </a:prstGeom>
                <a:noFill/>
                <a:ln w="57150">
                  <a:solidFill>
                    <a:srgbClr val="FF33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CC00"/>
                    </a:solidFill>
                    <a:effectLst/>
                    <a:uLnTx/>
                    <a:uFillTx/>
                    <a:latin typeface="Arial Black" panose="020B0A04020102020204" pitchFamily="34" charset="0"/>
                    <a:ea typeface="宋体" pitchFamily="2" charset="-122"/>
                    <a:cs typeface="+mn-cs"/>
                  </a:endParaRPr>
                </a:p>
              </p:txBody>
            </p:sp>
          </p:grpSp>
          <p:sp>
            <p:nvSpPr>
              <p:cNvPr id="32811" name="Text Box 43"/>
              <p:cNvSpPr txBox="1">
                <a:spLocks noChangeArrowheads="1"/>
              </p:cNvSpPr>
              <p:nvPr/>
            </p:nvSpPr>
            <p:spPr bwMode="auto">
              <a:xfrm>
                <a:off x="3606" y="2251"/>
                <a:ext cx="273" cy="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800" b="1" i="1" u="none" strike="noStrike" kern="1200" cap="none" spc="0" normalizeH="0" baseline="0" noProof="0">
                    <a:ln>
                      <a:noFill/>
                    </a:ln>
                    <a:solidFill>
                      <a:schemeClr val="tx1"/>
                    </a:solidFill>
                    <a:effectLst/>
                    <a:uLnTx/>
                    <a:uFillTx/>
                    <a:latin typeface="Times New Roman" panose="02020503050405090304" pitchFamily="18" charset="0"/>
                    <a:ea typeface="楷体_GB2312" pitchFamily="1" charset="-122"/>
                    <a:cs typeface="+mn-cs"/>
                  </a:rPr>
                  <a:t>i</a:t>
                </a:r>
                <a:r>
                  <a:rPr kumimoji="0" lang="en-US" altLang="zh-CN" sz="2400" b="1" i="0" u="none" strike="noStrike" kern="1200" cap="none" spc="0" normalizeH="0" baseline="-25000" noProof="0">
                    <a:ln>
                      <a:noFill/>
                    </a:ln>
                    <a:solidFill>
                      <a:schemeClr val="tx1"/>
                    </a:solidFill>
                    <a:effectLst/>
                    <a:uLnTx/>
                    <a:uFillTx/>
                    <a:latin typeface="Arial" panose="020B0604020202090204" pitchFamily="34" charset="0"/>
                    <a:ea typeface="楷体_GB2312" pitchFamily="1" charset="-122"/>
                    <a:cs typeface="+mn-cs"/>
                  </a:rPr>
                  <a:t>1</a:t>
                </a:r>
                <a:endParaRPr kumimoji="0" lang="en-US" altLang="zh-CN" sz="2400" b="1" i="0" u="none" strike="noStrike" kern="1200" cap="none" spc="0" normalizeH="0" baseline="-25000" noProof="0">
                  <a:ln>
                    <a:noFill/>
                  </a:ln>
                  <a:solidFill>
                    <a:schemeClr val="tx1"/>
                  </a:solidFill>
                  <a:effectLst/>
                  <a:uLnTx/>
                  <a:uFillTx/>
                  <a:latin typeface="Arial" panose="020B0604020202090204" pitchFamily="34" charset="0"/>
                  <a:ea typeface="楷体_GB2312" pitchFamily="1" charset="-122"/>
                  <a:cs typeface="+mn-cs"/>
                </a:endParaRPr>
              </a:p>
            </p:txBody>
          </p:sp>
        </p:grpSp>
        <p:grpSp>
          <p:nvGrpSpPr>
            <p:cNvPr id="32812" name="Group 44"/>
            <p:cNvGrpSpPr/>
            <p:nvPr/>
          </p:nvGrpSpPr>
          <p:grpSpPr bwMode="auto">
            <a:xfrm>
              <a:off x="1474" y="3203"/>
              <a:ext cx="379" cy="454"/>
              <a:chOff x="1655" y="1616"/>
              <a:chExt cx="379" cy="454"/>
            </a:xfrm>
          </p:grpSpPr>
          <p:sp>
            <p:nvSpPr>
              <p:cNvPr id="32813" name="Text Box 45"/>
              <p:cNvSpPr txBox="1">
                <a:spLocks noChangeArrowheads="1"/>
              </p:cNvSpPr>
              <p:nvPr/>
            </p:nvSpPr>
            <p:spPr bwMode="auto">
              <a:xfrm>
                <a:off x="1701" y="1661"/>
                <a:ext cx="333" cy="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800" b="1" i="1" u="none" strike="noStrike" kern="1200" cap="none" spc="0" normalizeH="0" baseline="0" noProof="0">
                    <a:ln>
                      <a:noFill/>
                    </a:ln>
                    <a:solidFill>
                      <a:schemeClr val="tx1"/>
                    </a:solidFill>
                    <a:effectLst/>
                    <a:uLnTx/>
                    <a:uFillTx/>
                    <a:latin typeface="Times New Roman" panose="02020503050405090304" pitchFamily="18" charset="0"/>
                    <a:ea typeface="楷体_GB2312" pitchFamily="1" charset="-122"/>
                    <a:cs typeface="+mn-cs"/>
                  </a:rPr>
                  <a:t>i</a:t>
                </a:r>
                <a:r>
                  <a:rPr kumimoji="0" lang="en-US" altLang="zh-CN" sz="2400" b="1" i="0" u="none" strike="noStrike" kern="1200" cap="none" spc="0" normalizeH="0" baseline="-25000" noProof="0">
                    <a:ln>
                      <a:noFill/>
                    </a:ln>
                    <a:solidFill>
                      <a:schemeClr val="tx1"/>
                    </a:solidFill>
                    <a:effectLst/>
                    <a:uLnTx/>
                    <a:uFillTx/>
                    <a:latin typeface="Arial" panose="020B0604020202090204" pitchFamily="34" charset="0"/>
                    <a:ea typeface="楷体_GB2312" pitchFamily="1" charset="-122"/>
                    <a:cs typeface="+mn-cs"/>
                  </a:rPr>
                  <a:t>3</a:t>
                </a:r>
                <a:endParaRPr kumimoji="0" lang="en-US" altLang="zh-CN" sz="2400" b="1" i="0" u="none" strike="noStrike" kern="1200" cap="none" spc="0" normalizeH="0" baseline="-25000" noProof="0">
                  <a:ln>
                    <a:noFill/>
                  </a:ln>
                  <a:solidFill>
                    <a:schemeClr val="tx1"/>
                  </a:solidFill>
                  <a:effectLst/>
                  <a:uLnTx/>
                  <a:uFillTx/>
                  <a:latin typeface="Arial" panose="020B0604020202090204" pitchFamily="34" charset="0"/>
                  <a:ea typeface="楷体_GB2312" pitchFamily="1" charset="-122"/>
                  <a:cs typeface="+mn-cs"/>
                </a:endParaRPr>
              </a:p>
            </p:txBody>
          </p:sp>
          <p:grpSp>
            <p:nvGrpSpPr>
              <p:cNvPr id="32814" name="Group 46"/>
              <p:cNvGrpSpPr/>
              <p:nvPr/>
            </p:nvGrpSpPr>
            <p:grpSpPr bwMode="auto">
              <a:xfrm>
                <a:off x="1655" y="1616"/>
                <a:ext cx="363" cy="454"/>
                <a:chOff x="3560" y="2069"/>
                <a:chExt cx="409" cy="681"/>
              </a:xfrm>
            </p:grpSpPr>
            <p:sp>
              <p:nvSpPr>
                <p:cNvPr id="32815" name="Oval 47"/>
                <p:cNvSpPr>
                  <a:spLocks noChangeArrowheads="1"/>
                </p:cNvSpPr>
                <p:nvPr/>
              </p:nvSpPr>
              <p:spPr bwMode="auto">
                <a:xfrm>
                  <a:off x="3560" y="2069"/>
                  <a:ext cx="409" cy="681"/>
                </a:xfrm>
                <a:prstGeom prst="ellipse">
                  <a:avLst/>
                </a:prstGeom>
                <a:noFill/>
                <a:ln w="38100">
                  <a:solidFill>
                    <a:srgbClr val="FF33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CC00"/>
                    </a:solidFill>
                    <a:effectLst/>
                    <a:uLnTx/>
                    <a:uFillTx/>
                    <a:latin typeface="Arial Black" panose="020B0A04020102020204" pitchFamily="34" charset="0"/>
                    <a:ea typeface="宋体" pitchFamily="2" charset="-122"/>
                    <a:cs typeface="+mn-cs"/>
                  </a:endParaRPr>
                </a:p>
              </p:txBody>
            </p:sp>
            <p:sp>
              <p:nvSpPr>
                <p:cNvPr id="32816" name="Line 48"/>
                <p:cNvSpPr>
                  <a:spLocks noChangeShapeType="1"/>
                </p:cNvSpPr>
                <p:nvPr/>
              </p:nvSpPr>
              <p:spPr bwMode="auto">
                <a:xfrm flipV="1">
                  <a:off x="3560" y="2296"/>
                  <a:ext cx="0" cy="136"/>
                </a:xfrm>
                <a:prstGeom prst="line">
                  <a:avLst/>
                </a:prstGeom>
                <a:noFill/>
                <a:ln w="57150">
                  <a:solidFill>
                    <a:srgbClr val="FF33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CC00"/>
                    </a:solidFill>
                    <a:effectLst/>
                    <a:uLnTx/>
                    <a:uFillTx/>
                    <a:latin typeface="Arial Black" panose="020B0A04020102020204" pitchFamily="34" charset="0"/>
                    <a:ea typeface="宋体" pitchFamily="2" charset="-122"/>
                    <a:cs typeface="+mn-cs"/>
                  </a:endParaRPr>
                </a:p>
              </p:txBody>
            </p:sp>
          </p:grpSp>
        </p:grpSp>
        <p:grpSp>
          <p:nvGrpSpPr>
            <p:cNvPr id="32817" name="Group 49"/>
            <p:cNvGrpSpPr/>
            <p:nvPr/>
          </p:nvGrpSpPr>
          <p:grpSpPr bwMode="auto">
            <a:xfrm>
              <a:off x="1429" y="2523"/>
              <a:ext cx="499" cy="531"/>
              <a:chOff x="1610" y="890"/>
              <a:chExt cx="499" cy="531"/>
            </a:xfrm>
          </p:grpSpPr>
          <p:sp>
            <p:nvSpPr>
              <p:cNvPr id="32818" name="Text Box 50"/>
              <p:cNvSpPr txBox="1">
                <a:spLocks noChangeArrowheads="1"/>
              </p:cNvSpPr>
              <p:nvPr/>
            </p:nvSpPr>
            <p:spPr bwMode="auto">
              <a:xfrm>
                <a:off x="1701" y="890"/>
                <a:ext cx="333" cy="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800" b="1" i="1" u="none" strike="noStrike" kern="1200" cap="none" spc="0" normalizeH="0" baseline="0" noProof="0">
                    <a:ln>
                      <a:noFill/>
                    </a:ln>
                    <a:solidFill>
                      <a:schemeClr val="tx1"/>
                    </a:solidFill>
                    <a:effectLst/>
                    <a:uLnTx/>
                    <a:uFillTx/>
                    <a:latin typeface="Times New Roman" panose="02020503050405090304" pitchFamily="18" charset="0"/>
                    <a:ea typeface="楷体_GB2312" pitchFamily="1" charset="-122"/>
                    <a:cs typeface="+mn-cs"/>
                  </a:rPr>
                  <a:t>i</a:t>
                </a:r>
                <a:r>
                  <a:rPr kumimoji="0" lang="en-US" altLang="zh-CN" sz="2400" b="1" i="0" u="none" strike="noStrike" kern="1200" cap="none" spc="0" normalizeH="0" baseline="-25000" noProof="0">
                    <a:ln>
                      <a:noFill/>
                    </a:ln>
                    <a:solidFill>
                      <a:schemeClr val="tx1"/>
                    </a:solidFill>
                    <a:effectLst/>
                    <a:uLnTx/>
                    <a:uFillTx/>
                    <a:latin typeface="Arial" panose="020B0604020202090204" pitchFamily="34" charset="0"/>
                    <a:ea typeface="楷体_GB2312" pitchFamily="1" charset="-122"/>
                    <a:cs typeface="+mn-cs"/>
                  </a:rPr>
                  <a:t>2</a:t>
                </a:r>
                <a:endParaRPr kumimoji="0" lang="en-US" altLang="zh-CN" sz="2400" b="1" i="0" u="none" strike="noStrike" kern="1200" cap="none" spc="0" normalizeH="0" baseline="-25000" noProof="0">
                  <a:ln>
                    <a:noFill/>
                  </a:ln>
                  <a:solidFill>
                    <a:schemeClr val="tx1"/>
                  </a:solidFill>
                  <a:effectLst/>
                  <a:uLnTx/>
                  <a:uFillTx/>
                  <a:latin typeface="Arial" panose="020B0604020202090204" pitchFamily="34" charset="0"/>
                  <a:ea typeface="楷体_GB2312" pitchFamily="1" charset="-122"/>
                  <a:cs typeface="+mn-cs"/>
                </a:endParaRPr>
              </a:p>
            </p:txBody>
          </p:sp>
          <p:grpSp>
            <p:nvGrpSpPr>
              <p:cNvPr id="32819" name="Group 51"/>
              <p:cNvGrpSpPr/>
              <p:nvPr/>
            </p:nvGrpSpPr>
            <p:grpSpPr bwMode="auto">
              <a:xfrm>
                <a:off x="1610" y="981"/>
                <a:ext cx="499" cy="440"/>
                <a:chOff x="3859" y="2435"/>
                <a:chExt cx="499" cy="440"/>
              </a:xfrm>
            </p:grpSpPr>
            <p:sp>
              <p:nvSpPr>
                <p:cNvPr id="32820" name="Oval 52"/>
                <p:cNvSpPr>
                  <a:spLocks noChangeArrowheads="1"/>
                </p:cNvSpPr>
                <p:nvPr/>
              </p:nvSpPr>
              <p:spPr bwMode="auto">
                <a:xfrm>
                  <a:off x="3859" y="2435"/>
                  <a:ext cx="499" cy="440"/>
                </a:xfrm>
                <a:prstGeom prst="ellipse">
                  <a:avLst/>
                </a:prstGeom>
                <a:noFill/>
                <a:ln w="38100">
                  <a:solidFill>
                    <a:srgbClr val="FF33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CC00"/>
                    </a:solidFill>
                    <a:effectLst/>
                    <a:uLnTx/>
                    <a:uFillTx/>
                    <a:latin typeface="Arial Black" panose="020B0A04020102020204" pitchFamily="34" charset="0"/>
                    <a:ea typeface="宋体" pitchFamily="2" charset="-122"/>
                    <a:cs typeface="+mn-cs"/>
                  </a:endParaRPr>
                </a:p>
              </p:txBody>
            </p:sp>
            <p:sp>
              <p:nvSpPr>
                <p:cNvPr id="32821" name="Line 53"/>
                <p:cNvSpPr>
                  <a:spLocks noChangeShapeType="1"/>
                </p:cNvSpPr>
                <p:nvPr/>
              </p:nvSpPr>
              <p:spPr bwMode="auto">
                <a:xfrm flipV="1">
                  <a:off x="3859" y="2582"/>
                  <a:ext cx="0" cy="88"/>
                </a:xfrm>
                <a:prstGeom prst="line">
                  <a:avLst/>
                </a:prstGeom>
                <a:noFill/>
                <a:ln w="57150">
                  <a:solidFill>
                    <a:srgbClr val="FF33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CC00"/>
                    </a:solidFill>
                    <a:effectLst/>
                    <a:uLnTx/>
                    <a:uFillTx/>
                    <a:latin typeface="Arial Black" panose="020B0A04020102020204" pitchFamily="34" charset="0"/>
                    <a:ea typeface="宋体" pitchFamily="2" charset="-122"/>
                    <a:cs typeface="+mn-cs"/>
                  </a:endParaRPr>
                </a:p>
              </p:txBody>
            </p:sp>
          </p:grpSp>
        </p:grpSp>
      </p:grpSp>
      <p:graphicFrame>
        <p:nvGraphicFramePr>
          <p:cNvPr id="32822" name="Object 54"/>
          <p:cNvGraphicFramePr>
            <a:graphicFrameLocks noChangeAspect="1"/>
          </p:cNvGraphicFramePr>
          <p:nvPr/>
        </p:nvGraphicFramePr>
        <p:xfrm>
          <a:off x="2927350" y="3897313"/>
          <a:ext cx="6121400" cy="506412"/>
        </p:xfrm>
        <a:graphic>
          <a:graphicData uri="http://schemas.openxmlformats.org/presentationml/2006/ole">
            <mc:AlternateContent xmlns:mc="http://schemas.openxmlformats.org/markup-compatibility/2006">
              <mc:Choice xmlns:v="urn:schemas-microsoft-com:vml" Requires="v">
                <p:oleObj spid="_x0000_s92" name="Equation" r:id="rId1" imgW="1600200" imgH="164465" progId="Equation.3">
                  <p:embed/>
                </p:oleObj>
              </mc:Choice>
              <mc:Fallback>
                <p:oleObj name="Equation" r:id="rId1" imgW="1600200" imgH="164465" progId="Equation.3">
                  <p:embed/>
                  <p:pic>
                    <p:nvPicPr>
                      <p:cNvPr id="0" name="Object 5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27350" y="3897313"/>
                        <a:ext cx="6121400" cy="506412"/>
                      </a:xfrm>
                      <a:prstGeom prst="rect">
                        <a:avLst/>
                      </a:prstGeom>
                      <a:solidFill>
                        <a:schemeClr val="tx2"/>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2823" name="Object 55"/>
          <p:cNvGraphicFramePr>
            <a:graphicFrameLocks noChangeAspect="1"/>
          </p:cNvGraphicFramePr>
          <p:nvPr/>
        </p:nvGraphicFramePr>
        <p:xfrm>
          <a:off x="2927350" y="4616450"/>
          <a:ext cx="4456113" cy="479425"/>
        </p:xfrm>
        <a:graphic>
          <a:graphicData uri="http://schemas.openxmlformats.org/presentationml/2006/ole">
            <mc:AlternateContent xmlns:mc="http://schemas.openxmlformats.org/markup-compatibility/2006">
              <mc:Choice xmlns:v="urn:schemas-microsoft-com:vml" Requires="v">
                <p:oleObj spid="_x0000_s2" name="Equation" r:id="rId3" imgW="1164590" imgH="157480" progId="Equation.3">
                  <p:embed/>
                </p:oleObj>
              </mc:Choice>
              <mc:Fallback>
                <p:oleObj name="Equation" r:id="rId3" imgW="1164590" imgH="157480" progId="Equation.3">
                  <p:embed/>
                  <p:pic>
                    <p:nvPicPr>
                      <p:cNvPr id="0" name="Object 5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27350" y="4616450"/>
                        <a:ext cx="4456113" cy="479425"/>
                      </a:xfrm>
                      <a:prstGeom prst="rect">
                        <a:avLst/>
                      </a:prstGeom>
                      <a:solidFill>
                        <a:schemeClr val="tx2"/>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2824" name="Object 56"/>
          <p:cNvGraphicFramePr>
            <a:graphicFrameLocks noChangeAspect="1"/>
          </p:cNvGraphicFramePr>
          <p:nvPr/>
        </p:nvGraphicFramePr>
        <p:xfrm>
          <a:off x="2692400" y="5337175"/>
          <a:ext cx="4746625" cy="506413"/>
        </p:xfrm>
        <a:graphic>
          <a:graphicData uri="http://schemas.openxmlformats.org/presentationml/2006/ole">
            <mc:AlternateContent xmlns:mc="http://schemas.openxmlformats.org/markup-compatibility/2006">
              <mc:Choice xmlns:v="urn:schemas-microsoft-com:vml" Requires="v">
                <p:oleObj spid="_x0000_s3" name="Equation" r:id="rId5" imgW="1243330" imgH="164465" progId="Equation.3">
                  <p:embed/>
                </p:oleObj>
              </mc:Choice>
              <mc:Fallback>
                <p:oleObj name="Equation" r:id="rId5" imgW="1243330" imgH="164465" progId="Equation.3">
                  <p:embed/>
                  <p:pic>
                    <p:nvPicPr>
                      <p:cNvPr id="0" name="Object 5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92400" y="5337175"/>
                        <a:ext cx="4746625" cy="506413"/>
                      </a:xfrm>
                      <a:prstGeom prst="rect">
                        <a:avLst/>
                      </a:prstGeom>
                      <a:solidFill>
                        <a:schemeClr val="tx2"/>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2825" name="AutoShape 57"/>
          <p:cNvSpPr>
            <a:spLocks noChangeArrowheads="1"/>
          </p:cNvSpPr>
          <p:nvPr/>
        </p:nvSpPr>
        <p:spPr bwMode="auto">
          <a:xfrm>
            <a:off x="7680325" y="4616450"/>
            <a:ext cx="2232025" cy="1368425"/>
          </a:xfrm>
          <a:prstGeom prst="wedgeRoundRectCallout">
            <a:avLst>
              <a:gd name="adj1" fmla="val -67069"/>
              <a:gd name="adj2" fmla="val -23435"/>
              <a:gd name="adj3" fmla="val 16667"/>
            </a:avLst>
          </a:prstGeom>
          <a:blipFill dpi="0" rotWithShape="1">
            <a:blip r:embed="rId7"/>
            <a:srcRect/>
            <a:tile tx="0" ty="0" sx="100000" sy="100000" flip="none" algn="tl"/>
          </a:blip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2400" b="1" i="0" u="none" strike="noStrike" kern="1200" cap="none" spc="0" normalizeH="0" baseline="0" noProof="0">
                <a:ln>
                  <a:noFill/>
                </a:ln>
                <a:solidFill>
                  <a:srgbClr val="000000"/>
                </a:solidFill>
                <a:effectLst/>
                <a:uLnTx/>
                <a:uFillTx/>
                <a:latin typeface="Arial" panose="020B0604020202090204" pitchFamily="34" charset="0"/>
                <a:ea typeface="楷体_GB2312" pitchFamily="1" charset="-122"/>
                <a:cs typeface="+mn-cs"/>
              </a:rPr>
              <a:t>受控电压源看作独立电压源列方程</a:t>
            </a:r>
            <a:endParaRPr kumimoji="0" lang="zh-CN" altLang="en-US" sz="2400" b="1" i="0" u="none" strike="noStrike" kern="1200" cap="none" spc="0" normalizeH="0" baseline="0" noProof="0">
              <a:ln>
                <a:noFill/>
              </a:ln>
              <a:solidFill>
                <a:srgbClr val="000000"/>
              </a:solidFill>
              <a:effectLst/>
              <a:uLnTx/>
              <a:uFillTx/>
              <a:latin typeface="Arial" panose="020B0604020202090204" pitchFamily="34" charset="0"/>
              <a:ea typeface="楷体_GB2312" pitchFamily="1" charset="-122"/>
              <a:cs typeface="+mn-cs"/>
            </a:endParaRPr>
          </a:p>
        </p:txBody>
      </p:sp>
      <p:graphicFrame>
        <p:nvGraphicFramePr>
          <p:cNvPr id="32826" name="Object 58"/>
          <p:cNvGraphicFramePr>
            <a:graphicFrameLocks noChangeAspect="1"/>
          </p:cNvGraphicFramePr>
          <p:nvPr/>
        </p:nvGraphicFramePr>
        <p:xfrm>
          <a:off x="7786688" y="1881188"/>
          <a:ext cx="1976437" cy="628650"/>
        </p:xfrm>
        <a:graphic>
          <a:graphicData uri="http://schemas.openxmlformats.org/presentationml/2006/ole">
            <mc:AlternateContent xmlns:mc="http://schemas.openxmlformats.org/markup-compatibility/2006">
              <mc:Choice xmlns:v="urn:schemas-microsoft-com:vml" Requires="v">
                <p:oleObj spid="_x0000_s4" name="Equation" r:id="rId8" imgW="414655" imgH="164465" progId="Equation.3">
                  <p:embed/>
                </p:oleObj>
              </mc:Choice>
              <mc:Fallback>
                <p:oleObj name="Equation" r:id="rId8" imgW="414655" imgH="164465" progId="Equation.3">
                  <p:embed/>
                  <p:pic>
                    <p:nvPicPr>
                      <p:cNvPr id="0" name="Object 5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786688" y="1881188"/>
                        <a:ext cx="1976437" cy="628650"/>
                      </a:xfrm>
                      <a:prstGeom prst="rect">
                        <a:avLst/>
                      </a:prstGeom>
                      <a:solidFill>
                        <a:schemeClr val="tx2"/>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2827" name="Text Box 59"/>
          <p:cNvSpPr txBox="1">
            <a:spLocks noChangeArrowheads="1"/>
          </p:cNvSpPr>
          <p:nvPr/>
        </p:nvSpPr>
        <p:spPr bwMode="auto">
          <a:xfrm>
            <a:off x="7751763" y="1016000"/>
            <a:ext cx="2016125" cy="521970"/>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defRPr/>
            </a:pPr>
            <a:r>
              <a:rPr kumimoji="0" lang="zh-CN" altLang="en-US" sz="2800" b="1" i="0" u="none" strike="noStrike" kern="1200" cap="none" spc="0" normalizeH="0" baseline="0" noProof="0">
                <a:ln>
                  <a:noFill/>
                </a:ln>
                <a:solidFill>
                  <a:srgbClr val="FFFF00"/>
                </a:solidFill>
                <a:effectLst/>
                <a:uLnTx/>
                <a:uFillTx/>
                <a:latin typeface="Arial" panose="020B0604020202090204" pitchFamily="34" charset="0"/>
                <a:ea typeface="宋体" pitchFamily="2" charset="-122"/>
                <a:cs typeface="+mn-cs"/>
              </a:rPr>
              <a:t>增补方程：</a:t>
            </a:r>
            <a:endParaRPr kumimoji="0" lang="zh-CN" altLang="en-US" sz="2800" b="1" i="0" u="none" strike="noStrike" kern="1200" cap="none" spc="0" normalizeH="0" baseline="0" noProof="0">
              <a:ln>
                <a:noFill/>
              </a:ln>
              <a:solidFill>
                <a:srgbClr val="FFFF00"/>
              </a:solidFill>
              <a:effectLst/>
              <a:uLnTx/>
              <a:uFillTx/>
              <a:latin typeface="Arial" panose="020B0604020202090204" pitchFamily="34" charset="0"/>
              <a:ea typeface="宋体" pitchFamily="2" charset="-122"/>
              <a:cs typeface="+mn-cs"/>
            </a:endParaRPr>
          </a:p>
        </p:txBody>
      </p:sp>
      <p:sp>
        <p:nvSpPr>
          <p:cNvPr id="6" name="灯片编号占位符 5"/>
          <p:cNvSpPr>
            <a:spLocks noGrp="1"/>
          </p:cNvSpPr>
          <p:nvPr>
            <p:ph type="sldNum" sz="quarter" idx="12"/>
            <p:custDataLst>
              <p:tags r:id="rId10"/>
            </p:custDataLst>
          </p:nvPr>
        </p:nvSpPr>
        <p:spPr/>
        <p:txBody>
          <a:bodyPr/>
          <a:lstStyle/>
          <a:p>
            <a:fld id="{6D22F896-40B5-4ADD-8801-0D06FADFA095}" type="slidenum">
              <a:rPr lang="en-US" dirty="0"/>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ntr" presetSubtype="0" fill="hold" nodeType="clickEffect">
                                  <p:stCondLst>
                                    <p:cond delay="0"/>
                                  </p:stCondLst>
                                  <p:childTnLst>
                                    <p:set>
                                      <p:cBhvr>
                                        <p:cTn id="6" dur="1" fill="hold">
                                          <p:stCondLst>
                                            <p:cond delay="0"/>
                                          </p:stCondLst>
                                        </p:cTn>
                                        <p:tgtEl>
                                          <p:spTgt spid="32797"/>
                                        </p:tgtEl>
                                        <p:attrNameLst>
                                          <p:attrName>style.visibility</p:attrName>
                                        </p:attrNameLst>
                                      </p:cBhvr>
                                      <p:to>
                                        <p:strVal val="visible"/>
                                      </p:to>
                                    </p:set>
                                    <p:anim calcmode="lin" valueType="num">
                                      <p:cBhvr>
                                        <p:cTn id="7" dur="1000" fill="hold"/>
                                        <p:tgtEl>
                                          <p:spTgt spid="32797"/>
                                        </p:tgtEl>
                                        <p:attrNameLst>
                                          <p:attrName>ppt_w</p:attrName>
                                        </p:attrNameLst>
                                      </p:cBhvr>
                                      <p:tavLst>
                                        <p:tav tm="0">
                                          <p:val>
                                            <p:fltVal val="0"/>
                                          </p:val>
                                        </p:tav>
                                        <p:tav tm="100000">
                                          <p:val>
                                            <p:strVal val="#ppt_w"/>
                                          </p:val>
                                        </p:tav>
                                      </p:tavLst>
                                    </p:anim>
                                    <p:anim calcmode="lin" valueType="num">
                                      <p:cBhvr>
                                        <p:cTn id="8" dur="1000" fill="hold"/>
                                        <p:tgtEl>
                                          <p:spTgt spid="32797"/>
                                        </p:tgtEl>
                                        <p:attrNameLst>
                                          <p:attrName>ppt_h</p:attrName>
                                        </p:attrNameLst>
                                      </p:cBhvr>
                                      <p:tavLst>
                                        <p:tav tm="0">
                                          <p:val>
                                            <p:fltVal val="0"/>
                                          </p:val>
                                        </p:tav>
                                        <p:tav tm="100000">
                                          <p:val>
                                            <p:strVal val="#ppt_h"/>
                                          </p:val>
                                        </p:tav>
                                      </p:tavLst>
                                    </p:anim>
                                    <p:anim calcmode="lin" valueType="num">
                                      <p:cBhvr>
                                        <p:cTn id="9" dur="1000" fill="hold"/>
                                        <p:tgtEl>
                                          <p:spTgt spid="32797"/>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32797"/>
                                        </p:tgtEl>
                                        <p:attrNameLst>
                                          <p:attrName>ppt_y</p:attrName>
                                        </p:attrNameLst>
                                      </p:cBhvr>
                                      <p:tavLst>
                                        <p:tav tm="0" fmla="#ppt_y+(sin(-2*pi*(1-$))*-#ppt_x+cos(-2*pi*(1-$))*(1-#ppt_y))*(1-$)">
                                          <p:val>
                                            <p:fltVal val="0"/>
                                          </p:val>
                                        </p:tav>
                                        <p:tav tm="100000">
                                          <p:val>
                                            <p:fltVal val="1"/>
                                          </p:val>
                                        </p:tav>
                                      </p:tavLst>
                                    </p:anim>
                                  </p:childTnLst>
                                </p:cTn>
                              </p:par>
                            </p:childTnLst>
                          </p:cTn>
                        </p:par>
                        <p:par>
                          <p:cTn id="11" fill="hold">
                            <p:stCondLst>
                              <p:cond delay="1000"/>
                            </p:stCondLst>
                            <p:childTnLst>
                              <p:par>
                                <p:cTn id="12" presetID="20" presetClass="entr" presetSubtype="0" fill="hold" nodeType="afterEffect">
                                  <p:stCondLst>
                                    <p:cond delay="0"/>
                                  </p:stCondLst>
                                  <p:childTnLst>
                                    <p:set>
                                      <p:cBhvr>
                                        <p:cTn id="13" dur="1" fill="hold">
                                          <p:stCondLst>
                                            <p:cond delay="0"/>
                                          </p:stCondLst>
                                        </p:cTn>
                                        <p:tgtEl>
                                          <p:spTgt spid="32805"/>
                                        </p:tgtEl>
                                        <p:attrNameLst>
                                          <p:attrName>style.visibility</p:attrName>
                                        </p:attrNameLst>
                                      </p:cBhvr>
                                      <p:to>
                                        <p:strVal val="visible"/>
                                      </p:to>
                                    </p:set>
                                    <p:animEffect transition="in" filter="wedge">
                                      <p:cBhvr>
                                        <p:cTn id="14" dur="2000"/>
                                        <p:tgtEl>
                                          <p:spTgt spid="32805"/>
                                        </p:tgtEl>
                                      </p:cBhvr>
                                    </p:animEffect>
                                  </p:childTnLst>
                                </p:cTn>
                              </p:par>
                            </p:childTnLst>
                          </p:cTn>
                        </p:par>
                      </p:childTnLst>
                    </p:cTn>
                  </p:par>
                  <p:par>
                    <p:cTn id="15" fill="hold">
                      <p:stCondLst>
                        <p:cond delay="indefinite"/>
                      </p:stCondLst>
                      <p:childTnLst>
                        <p:par>
                          <p:cTn id="16" fill="hold">
                            <p:stCondLst>
                              <p:cond delay="0"/>
                            </p:stCondLst>
                            <p:childTnLst>
                              <p:par>
                                <p:cTn id="17" presetID="23" presetClass="entr" presetSubtype="16" fill="hold" nodeType="clickEffect">
                                  <p:stCondLst>
                                    <p:cond delay="0"/>
                                  </p:stCondLst>
                                  <p:childTnLst>
                                    <p:set>
                                      <p:cBhvr>
                                        <p:cTn id="18" dur="1" fill="hold">
                                          <p:stCondLst>
                                            <p:cond delay="0"/>
                                          </p:stCondLst>
                                        </p:cTn>
                                        <p:tgtEl>
                                          <p:spTgt spid="32806"/>
                                        </p:tgtEl>
                                        <p:attrNameLst>
                                          <p:attrName>style.visibility</p:attrName>
                                        </p:attrNameLst>
                                      </p:cBhvr>
                                      <p:to>
                                        <p:strVal val="visible"/>
                                      </p:to>
                                    </p:set>
                                    <p:anim calcmode="lin" valueType="num">
                                      <p:cBhvr>
                                        <p:cTn id="19" dur="2000" fill="hold"/>
                                        <p:tgtEl>
                                          <p:spTgt spid="32806"/>
                                        </p:tgtEl>
                                        <p:attrNameLst>
                                          <p:attrName>ppt_w</p:attrName>
                                        </p:attrNameLst>
                                      </p:cBhvr>
                                      <p:tavLst>
                                        <p:tav tm="0">
                                          <p:val>
                                            <p:fltVal val="0"/>
                                          </p:val>
                                        </p:tav>
                                        <p:tav tm="100000">
                                          <p:val>
                                            <p:strVal val="#ppt_w"/>
                                          </p:val>
                                        </p:tav>
                                      </p:tavLst>
                                    </p:anim>
                                    <p:anim calcmode="lin" valueType="num">
                                      <p:cBhvr>
                                        <p:cTn id="20" dur="2000" fill="hold"/>
                                        <p:tgtEl>
                                          <p:spTgt spid="32806"/>
                                        </p:tgtEl>
                                        <p:attrNameLst>
                                          <p:attrName>ppt_h</p:attrName>
                                        </p:attrNameLst>
                                      </p:cBhvr>
                                      <p:tavLst>
                                        <p:tav tm="0">
                                          <p:val>
                                            <p:fltVal val="0"/>
                                          </p:val>
                                        </p:tav>
                                        <p:tav tm="100000">
                                          <p:val>
                                            <p:strVal val="#ppt_h"/>
                                          </p:val>
                                        </p:tav>
                                      </p:tavLst>
                                    </p:anim>
                                  </p:childTnLst>
                                </p:cTn>
                              </p:par>
                            </p:childTnLst>
                          </p:cTn>
                        </p:par>
                      </p:childTnLst>
                    </p:cTn>
                  </p:par>
                  <p:par>
                    <p:cTn id="21" fill="hold">
                      <p:stCondLst>
                        <p:cond delay="indefinite"/>
                      </p:stCondLst>
                      <p:childTnLst>
                        <p:par>
                          <p:cTn id="22" fill="hold">
                            <p:stCondLst>
                              <p:cond delay="0"/>
                            </p:stCondLst>
                            <p:childTnLst>
                              <p:par>
                                <p:cTn id="23" presetID="18" presetClass="entr" presetSubtype="6" fill="hold" nodeType="clickEffect">
                                  <p:stCondLst>
                                    <p:cond delay="0"/>
                                  </p:stCondLst>
                                  <p:childTnLst>
                                    <p:set>
                                      <p:cBhvr>
                                        <p:cTn id="24" dur="1" fill="hold">
                                          <p:stCondLst>
                                            <p:cond delay="0"/>
                                          </p:stCondLst>
                                        </p:cTn>
                                        <p:tgtEl>
                                          <p:spTgt spid="32822"/>
                                        </p:tgtEl>
                                        <p:attrNameLst>
                                          <p:attrName>style.visibility</p:attrName>
                                        </p:attrNameLst>
                                      </p:cBhvr>
                                      <p:to>
                                        <p:strVal val="visible"/>
                                      </p:to>
                                    </p:set>
                                    <p:animEffect transition="in" filter="strips(downRight)">
                                      <p:cBhvr>
                                        <p:cTn id="25" dur="3000"/>
                                        <p:tgtEl>
                                          <p:spTgt spid="32822"/>
                                        </p:tgtEl>
                                      </p:cBhvr>
                                    </p:animEffect>
                                  </p:childTnLst>
                                </p:cTn>
                              </p:par>
                            </p:childTnLst>
                          </p:cTn>
                        </p:par>
                      </p:childTnLst>
                    </p:cTn>
                  </p:par>
                  <p:par>
                    <p:cTn id="26" fill="hold">
                      <p:stCondLst>
                        <p:cond delay="indefinite"/>
                      </p:stCondLst>
                      <p:childTnLst>
                        <p:par>
                          <p:cTn id="27" fill="hold">
                            <p:stCondLst>
                              <p:cond delay="0"/>
                            </p:stCondLst>
                            <p:childTnLst>
                              <p:par>
                                <p:cTn id="28" presetID="18" presetClass="entr" presetSubtype="6" fill="hold" nodeType="clickEffect">
                                  <p:stCondLst>
                                    <p:cond delay="0"/>
                                  </p:stCondLst>
                                  <p:childTnLst>
                                    <p:set>
                                      <p:cBhvr>
                                        <p:cTn id="29" dur="1" fill="hold">
                                          <p:stCondLst>
                                            <p:cond delay="0"/>
                                          </p:stCondLst>
                                        </p:cTn>
                                        <p:tgtEl>
                                          <p:spTgt spid="32823"/>
                                        </p:tgtEl>
                                        <p:attrNameLst>
                                          <p:attrName>style.visibility</p:attrName>
                                        </p:attrNameLst>
                                      </p:cBhvr>
                                      <p:to>
                                        <p:strVal val="visible"/>
                                      </p:to>
                                    </p:set>
                                    <p:animEffect transition="in" filter="strips(downRight)">
                                      <p:cBhvr>
                                        <p:cTn id="30" dur="3000"/>
                                        <p:tgtEl>
                                          <p:spTgt spid="32823"/>
                                        </p:tgtEl>
                                      </p:cBhvr>
                                    </p:animEffect>
                                  </p:childTnLst>
                                </p:cTn>
                              </p:par>
                            </p:childTnLst>
                          </p:cTn>
                        </p:par>
                      </p:childTnLst>
                    </p:cTn>
                  </p:par>
                  <p:par>
                    <p:cTn id="31" fill="hold">
                      <p:stCondLst>
                        <p:cond delay="indefinite"/>
                      </p:stCondLst>
                      <p:childTnLst>
                        <p:par>
                          <p:cTn id="32" fill="hold">
                            <p:stCondLst>
                              <p:cond delay="0"/>
                            </p:stCondLst>
                            <p:childTnLst>
                              <p:par>
                                <p:cTn id="33" presetID="18" presetClass="entr" presetSubtype="6" fill="hold" nodeType="clickEffect">
                                  <p:stCondLst>
                                    <p:cond delay="0"/>
                                  </p:stCondLst>
                                  <p:childTnLst>
                                    <p:set>
                                      <p:cBhvr>
                                        <p:cTn id="34" dur="1" fill="hold">
                                          <p:stCondLst>
                                            <p:cond delay="0"/>
                                          </p:stCondLst>
                                        </p:cTn>
                                        <p:tgtEl>
                                          <p:spTgt spid="32824"/>
                                        </p:tgtEl>
                                        <p:attrNameLst>
                                          <p:attrName>style.visibility</p:attrName>
                                        </p:attrNameLst>
                                      </p:cBhvr>
                                      <p:to>
                                        <p:strVal val="visible"/>
                                      </p:to>
                                    </p:set>
                                    <p:animEffect transition="in" filter="strips(downRight)">
                                      <p:cBhvr>
                                        <p:cTn id="35" dur="3000"/>
                                        <p:tgtEl>
                                          <p:spTgt spid="32824"/>
                                        </p:tgtEl>
                                      </p:cBhvr>
                                    </p:animEffect>
                                  </p:childTnLst>
                                </p:cTn>
                              </p:par>
                            </p:childTnLst>
                          </p:cTn>
                        </p:par>
                        <p:par>
                          <p:cTn id="36" fill="hold">
                            <p:stCondLst>
                              <p:cond delay="3000"/>
                            </p:stCondLst>
                            <p:childTnLst>
                              <p:par>
                                <p:cTn id="37" presetID="20" presetClass="entr" presetSubtype="0" fill="hold" nodeType="afterEffect">
                                  <p:stCondLst>
                                    <p:cond delay="0"/>
                                  </p:stCondLst>
                                  <p:childTnLst>
                                    <p:set>
                                      <p:cBhvr>
                                        <p:cTn id="38" dur="1" fill="hold">
                                          <p:stCondLst>
                                            <p:cond delay="0"/>
                                          </p:stCondLst>
                                        </p:cTn>
                                        <p:tgtEl>
                                          <p:spTgt spid="32825"/>
                                        </p:tgtEl>
                                        <p:attrNameLst>
                                          <p:attrName>style.visibility</p:attrName>
                                        </p:attrNameLst>
                                      </p:cBhvr>
                                      <p:to>
                                        <p:strVal val="visible"/>
                                      </p:to>
                                    </p:set>
                                    <p:animEffect transition="in" filter="wedge">
                                      <p:cBhvr>
                                        <p:cTn id="39" dur="1000"/>
                                        <p:tgtEl>
                                          <p:spTgt spid="32825"/>
                                        </p:tgtEl>
                                      </p:cBhvr>
                                    </p:animEffect>
                                  </p:childTnLst>
                                </p:cTn>
                              </p:par>
                            </p:childTnLst>
                          </p:cTn>
                        </p:par>
                      </p:childTnLst>
                    </p:cTn>
                  </p:par>
                  <p:par>
                    <p:cTn id="40" fill="hold">
                      <p:stCondLst>
                        <p:cond delay="indefinite"/>
                      </p:stCondLst>
                      <p:childTnLst>
                        <p:par>
                          <p:cTn id="41" fill="hold">
                            <p:stCondLst>
                              <p:cond delay="0"/>
                            </p:stCondLst>
                            <p:childTnLst>
                              <p:par>
                                <p:cTn id="42" presetID="2" presetClass="entr" presetSubtype="2" fill="hold" nodeType="clickEffect">
                                  <p:stCondLst>
                                    <p:cond delay="0"/>
                                  </p:stCondLst>
                                  <p:childTnLst>
                                    <p:set>
                                      <p:cBhvr>
                                        <p:cTn id="43" dur="1" fill="hold">
                                          <p:stCondLst>
                                            <p:cond delay="0"/>
                                          </p:stCondLst>
                                        </p:cTn>
                                        <p:tgtEl>
                                          <p:spTgt spid="32827"/>
                                        </p:tgtEl>
                                        <p:attrNameLst>
                                          <p:attrName>style.visibility</p:attrName>
                                        </p:attrNameLst>
                                      </p:cBhvr>
                                      <p:to>
                                        <p:strVal val="visible"/>
                                      </p:to>
                                    </p:set>
                                    <p:anim calcmode="lin" valueType="num">
                                      <p:cBhvr additive="base">
                                        <p:cTn id="44" dur="500" fill="hold"/>
                                        <p:tgtEl>
                                          <p:spTgt spid="32827"/>
                                        </p:tgtEl>
                                        <p:attrNameLst>
                                          <p:attrName>ppt_x</p:attrName>
                                        </p:attrNameLst>
                                      </p:cBhvr>
                                      <p:tavLst>
                                        <p:tav tm="0">
                                          <p:val>
                                            <p:strVal val="1+#ppt_w/2"/>
                                          </p:val>
                                        </p:tav>
                                        <p:tav tm="100000">
                                          <p:val>
                                            <p:strVal val="#ppt_x"/>
                                          </p:val>
                                        </p:tav>
                                      </p:tavLst>
                                    </p:anim>
                                    <p:anim calcmode="lin" valueType="num">
                                      <p:cBhvr additive="base">
                                        <p:cTn id="45" dur="500" fill="hold"/>
                                        <p:tgtEl>
                                          <p:spTgt spid="32827"/>
                                        </p:tgtEl>
                                        <p:attrNameLst>
                                          <p:attrName>ppt_y</p:attrName>
                                        </p:attrNameLst>
                                      </p:cBhvr>
                                      <p:tavLst>
                                        <p:tav tm="0">
                                          <p:val>
                                            <p:strVal val="#ppt_y"/>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18" presetClass="entr" presetSubtype="6" fill="hold" nodeType="clickEffect">
                                  <p:stCondLst>
                                    <p:cond delay="0"/>
                                  </p:stCondLst>
                                  <p:childTnLst>
                                    <p:set>
                                      <p:cBhvr>
                                        <p:cTn id="49" dur="1" fill="hold">
                                          <p:stCondLst>
                                            <p:cond delay="0"/>
                                          </p:stCondLst>
                                        </p:cTn>
                                        <p:tgtEl>
                                          <p:spTgt spid="32826"/>
                                        </p:tgtEl>
                                        <p:attrNameLst>
                                          <p:attrName>style.visibility</p:attrName>
                                        </p:attrNameLst>
                                      </p:cBhvr>
                                      <p:to>
                                        <p:strVal val="visible"/>
                                      </p:to>
                                    </p:set>
                                    <p:animEffect transition="in" filter="strips(downRight)">
                                      <p:cBhvr>
                                        <p:cTn id="50" dur="3000"/>
                                        <p:tgtEl>
                                          <p:spTgt spid="328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797" grpId="0" animBg="1" autoUpdateAnimBg="0"/>
      <p:bldP spid="32825" grpId="0" animBg="1" autoUpdateAnimBg="0"/>
      <p:bldP spid="3282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8" name="Rectangle 268"/>
          <p:cNvSpPr>
            <a:spLocks noChangeArrowheads="1"/>
          </p:cNvSpPr>
          <p:nvPr/>
        </p:nvSpPr>
        <p:spPr bwMode="auto">
          <a:xfrm>
            <a:off x="2135188" y="765175"/>
            <a:ext cx="4681537"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800" b="1">
                <a:solidFill>
                  <a:schemeClr val="tx1"/>
                </a:solidFill>
                <a:latin typeface="Verdana" panose="020B0804030504040204" pitchFamily="34" charset="0"/>
                <a:ea typeface="宋体" pitchFamily="2" charset="-122"/>
              </a:defRPr>
            </a:lvl1pPr>
            <a:lvl2pPr marL="742950" indent="-285750" eaLnBrk="0" hangingPunct="0">
              <a:defRPr sz="2800" b="1">
                <a:solidFill>
                  <a:schemeClr val="tx1"/>
                </a:solidFill>
                <a:latin typeface="Verdana" panose="020B0804030504040204" pitchFamily="34" charset="0"/>
                <a:ea typeface="宋体" pitchFamily="2" charset="-122"/>
              </a:defRPr>
            </a:lvl2pPr>
            <a:lvl3pPr marL="1143000" indent="-228600" eaLnBrk="0" hangingPunct="0">
              <a:defRPr sz="2800" b="1">
                <a:solidFill>
                  <a:schemeClr val="tx1"/>
                </a:solidFill>
                <a:latin typeface="Verdana" panose="020B0804030504040204" pitchFamily="34" charset="0"/>
                <a:ea typeface="宋体" pitchFamily="2" charset="-122"/>
              </a:defRPr>
            </a:lvl3pPr>
            <a:lvl4pPr marL="1600200" indent="-228600" eaLnBrk="0" hangingPunct="0">
              <a:defRPr sz="2800" b="1">
                <a:solidFill>
                  <a:schemeClr val="tx1"/>
                </a:solidFill>
                <a:latin typeface="Verdana" panose="020B0804030504040204" pitchFamily="34" charset="0"/>
                <a:ea typeface="宋体" pitchFamily="2" charset="-122"/>
              </a:defRPr>
            </a:lvl4pPr>
            <a:lvl5pPr marL="2057400" indent="-228600" eaLnBrk="0" hangingPunct="0">
              <a:defRPr sz="2800" b="1">
                <a:solidFill>
                  <a:schemeClr val="tx1"/>
                </a:solidFill>
                <a:latin typeface="Verdana" panose="020B0804030504040204" pitchFamily="34" charset="0"/>
                <a:ea typeface="宋体" pitchFamily="2" charset="-122"/>
              </a:defRPr>
            </a:lvl5pPr>
            <a:lvl6pPr marL="2514600" indent="-228600" eaLnBrk="0" fontAlgn="base" hangingPunct="0">
              <a:spcBef>
                <a:spcPct val="0"/>
              </a:spcBef>
              <a:spcAft>
                <a:spcPct val="0"/>
              </a:spcAft>
              <a:defRPr sz="2800" b="1">
                <a:solidFill>
                  <a:schemeClr val="tx1"/>
                </a:solidFill>
                <a:latin typeface="Verdana" panose="020B0804030504040204" pitchFamily="34" charset="0"/>
                <a:ea typeface="宋体" pitchFamily="2" charset="-122"/>
              </a:defRPr>
            </a:lvl6pPr>
            <a:lvl7pPr marL="2971800" indent="-228600" eaLnBrk="0" fontAlgn="base" hangingPunct="0">
              <a:spcBef>
                <a:spcPct val="0"/>
              </a:spcBef>
              <a:spcAft>
                <a:spcPct val="0"/>
              </a:spcAft>
              <a:defRPr sz="2800" b="1">
                <a:solidFill>
                  <a:schemeClr val="tx1"/>
                </a:solidFill>
                <a:latin typeface="Verdana" panose="020B0804030504040204" pitchFamily="34" charset="0"/>
                <a:ea typeface="宋体" pitchFamily="2" charset="-122"/>
              </a:defRPr>
            </a:lvl7pPr>
            <a:lvl8pPr marL="3429000" indent="-228600" eaLnBrk="0" fontAlgn="base" hangingPunct="0">
              <a:spcBef>
                <a:spcPct val="0"/>
              </a:spcBef>
              <a:spcAft>
                <a:spcPct val="0"/>
              </a:spcAft>
              <a:defRPr sz="2800" b="1">
                <a:solidFill>
                  <a:schemeClr val="tx1"/>
                </a:solidFill>
                <a:latin typeface="Verdana" panose="020B0804030504040204" pitchFamily="34" charset="0"/>
                <a:ea typeface="宋体" pitchFamily="2" charset="-122"/>
              </a:defRPr>
            </a:lvl8pPr>
            <a:lvl9pPr marL="3886200" indent="-228600" eaLnBrk="0" fontAlgn="base" hangingPunct="0">
              <a:spcBef>
                <a:spcPct val="0"/>
              </a:spcBef>
              <a:spcAft>
                <a:spcPct val="0"/>
              </a:spcAft>
              <a:defRPr sz="2800" b="1">
                <a:solidFill>
                  <a:schemeClr val="tx1"/>
                </a:solidFill>
                <a:latin typeface="Verdana" panose="020B0804030504040204" pitchFamily="34" charset="0"/>
                <a:ea typeface="宋体" pitchFamily="2" charset="-122"/>
              </a:defRPr>
            </a:lvl9pPr>
          </a:lstStyle>
          <a:p>
            <a:pPr eaLnBrk="1" hangingPunct="1"/>
            <a:endParaRPr lang="zh-CN" altLang="zh-CN" sz="3200" b="0">
              <a:latin typeface="黑体" pitchFamily="49" charset="-122"/>
              <a:ea typeface="黑体" pitchFamily="49" charset="-122"/>
              <a:cs typeface="新宋体-18030"/>
            </a:endParaRPr>
          </a:p>
        </p:txBody>
      </p:sp>
      <p:sp>
        <p:nvSpPr>
          <p:cNvPr id="149510" name="Rectangle 272"/>
          <p:cNvSpPr>
            <a:spLocks noGrp="1" noChangeArrowheads="1"/>
          </p:cNvSpPr>
          <p:nvPr>
            <p:ph type="title" idx="4294967295"/>
          </p:nvPr>
        </p:nvSpPr>
        <p:spPr>
          <a:xfrm>
            <a:off x="0" y="618490"/>
            <a:ext cx="10364470" cy="1596390"/>
          </a:xfrm>
        </p:spPr>
        <p:txBody>
          <a:bodyPr/>
          <a:lstStyle/>
          <a:p>
            <a:pPr eaLnBrk="1" hangingPunct="1"/>
            <a:r>
              <a:rPr lang="en-US" altLang="zh-CN" sz="3200" b="1" dirty="0">
                <a:solidFill>
                  <a:srgbClr val="002060"/>
                </a:solidFill>
                <a:latin typeface="黑体" pitchFamily="49" charset="-122"/>
                <a:ea typeface="黑体" pitchFamily="49" charset="-122"/>
              </a:rPr>
              <a:t>2.1.1 </a:t>
            </a:r>
            <a:r>
              <a:rPr lang="zh-CN" altLang="en-US" sz="3200" b="1" dirty="0">
                <a:solidFill>
                  <a:srgbClr val="002060"/>
                </a:solidFill>
                <a:latin typeface="黑体" pitchFamily="49" charset="-122"/>
                <a:ea typeface="黑体" pitchFamily="49" charset="-122"/>
              </a:rPr>
              <a:t>基尔霍夫定律</a:t>
            </a:r>
            <a:endParaRPr lang="zh-CN" altLang="en-US" sz="3200" b="1" dirty="0">
              <a:solidFill>
                <a:srgbClr val="002060"/>
              </a:solidFill>
              <a:latin typeface="黑体" pitchFamily="49" charset="-122"/>
              <a:ea typeface="黑体" pitchFamily="49" charset="-122"/>
            </a:endParaRPr>
          </a:p>
        </p:txBody>
      </p:sp>
      <p:sp>
        <p:nvSpPr>
          <p:cNvPr id="8" name="Text Box 269"/>
          <p:cNvSpPr txBox="1">
            <a:spLocks noChangeArrowheads="1"/>
          </p:cNvSpPr>
          <p:nvPr/>
        </p:nvSpPr>
        <p:spPr bwMode="auto">
          <a:xfrm>
            <a:off x="1344930" y="2033905"/>
            <a:ext cx="9933305" cy="1383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800" b="1">
                <a:solidFill>
                  <a:schemeClr val="tx1"/>
                </a:solidFill>
                <a:latin typeface="Verdana" panose="020B0804030504040204" pitchFamily="34" charset="0"/>
                <a:ea typeface="宋体" pitchFamily="2" charset="-122"/>
              </a:defRPr>
            </a:lvl1pPr>
            <a:lvl2pPr marL="742950" indent="-285750" eaLnBrk="0" hangingPunct="0">
              <a:defRPr sz="2800" b="1">
                <a:solidFill>
                  <a:schemeClr val="tx1"/>
                </a:solidFill>
                <a:latin typeface="Verdana" panose="020B0804030504040204" pitchFamily="34" charset="0"/>
                <a:ea typeface="宋体" pitchFamily="2" charset="-122"/>
              </a:defRPr>
            </a:lvl2pPr>
            <a:lvl3pPr marL="1143000" indent="-228600" eaLnBrk="0" hangingPunct="0">
              <a:defRPr sz="2800" b="1">
                <a:solidFill>
                  <a:schemeClr val="tx1"/>
                </a:solidFill>
                <a:latin typeface="Verdana" panose="020B0804030504040204" pitchFamily="34" charset="0"/>
                <a:ea typeface="宋体" pitchFamily="2" charset="-122"/>
              </a:defRPr>
            </a:lvl3pPr>
            <a:lvl4pPr marL="1600200" indent="-228600" eaLnBrk="0" hangingPunct="0">
              <a:defRPr sz="2800" b="1">
                <a:solidFill>
                  <a:schemeClr val="tx1"/>
                </a:solidFill>
                <a:latin typeface="Verdana" panose="020B0804030504040204" pitchFamily="34" charset="0"/>
                <a:ea typeface="宋体" pitchFamily="2" charset="-122"/>
              </a:defRPr>
            </a:lvl4pPr>
            <a:lvl5pPr marL="2057400" indent="-228600" eaLnBrk="0" hangingPunct="0">
              <a:defRPr sz="2800" b="1">
                <a:solidFill>
                  <a:schemeClr val="tx1"/>
                </a:solidFill>
                <a:latin typeface="Verdana" panose="020B0804030504040204" pitchFamily="34" charset="0"/>
                <a:ea typeface="宋体" pitchFamily="2" charset="-122"/>
              </a:defRPr>
            </a:lvl5pPr>
            <a:lvl6pPr marL="2514600" indent="-228600" eaLnBrk="0" fontAlgn="base" hangingPunct="0">
              <a:spcBef>
                <a:spcPct val="0"/>
              </a:spcBef>
              <a:spcAft>
                <a:spcPct val="0"/>
              </a:spcAft>
              <a:defRPr sz="2800" b="1">
                <a:solidFill>
                  <a:schemeClr val="tx1"/>
                </a:solidFill>
                <a:latin typeface="Verdana" panose="020B0804030504040204" pitchFamily="34" charset="0"/>
                <a:ea typeface="宋体" pitchFamily="2" charset="-122"/>
              </a:defRPr>
            </a:lvl6pPr>
            <a:lvl7pPr marL="2971800" indent="-228600" eaLnBrk="0" fontAlgn="base" hangingPunct="0">
              <a:spcBef>
                <a:spcPct val="0"/>
              </a:spcBef>
              <a:spcAft>
                <a:spcPct val="0"/>
              </a:spcAft>
              <a:defRPr sz="2800" b="1">
                <a:solidFill>
                  <a:schemeClr val="tx1"/>
                </a:solidFill>
                <a:latin typeface="Verdana" panose="020B0804030504040204" pitchFamily="34" charset="0"/>
                <a:ea typeface="宋体" pitchFamily="2" charset="-122"/>
              </a:defRPr>
            </a:lvl7pPr>
            <a:lvl8pPr marL="3429000" indent="-228600" eaLnBrk="0" fontAlgn="base" hangingPunct="0">
              <a:spcBef>
                <a:spcPct val="0"/>
              </a:spcBef>
              <a:spcAft>
                <a:spcPct val="0"/>
              </a:spcAft>
              <a:defRPr sz="2800" b="1">
                <a:solidFill>
                  <a:schemeClr val="tx1"/>
                </a:solidFill>
                <a:latin typeface="Verdana" panose="020B0804030504040204" pitchFamily="34" charset="0"/>
                <a:ea typeface="宋体" pitchFamily="2" charset="-122"/>
              </a:defRPr>
            </a:lvl8pPr>
            <a:lvl9pPr marL="3886200" indent="-228600" eaLnBrk="0" fontAlgn="base" hangingPunct="0">
              <a:spcBef>
                <a:spcPct val="0"/>
              </a:spcBef>
              <a:spcAft>
                <a:spcPct val="0"/>
              </a:spcAft>
              <a:defRPr sz="2800" b="1">
                <a:solidFill>
                  <a:schemeClr val="tx1"/>
                </a:solidFill>
                <a:latin typeface="Verdana" panose="020B0804030504040204" pitchFamily="34" charset="0"/>
                <a:ea typeface="宋体" pitchFamily="2" charset="-122"/>
              </a:defRPr>
            </a:lvl9pPr>
          </a:lstStyle>
          <a:p>
            <a:pPr algn="just" eaLnBrk="1" hangingPunct="1"/>
            <a:r>
              <a:rPr lang="en-US" altLang="zh-CN" dirty="0">
                <a:latin typeface="幼圆" panose="02010509060101010101" pitchFamily="49" charset="-122"/>
                <a:ea typeface="幼圆" panose="02010509060101010101" pitchFamily="49" charset="-122"/>
              </a:rPr>
              <a:t>    </a:t>
            </a:r>
            <a:r>
              <a:rPr lang="zh-CN" altLang="en-US" dirty="0">
                <a:latin typeface="幼圆" panose="02010509060101010101" pitchFamily="49" charset="-122"/>
                <a:ea typeface="幼圆" panose="02010509060101010101" pitchFamily="49" charset="-122"/>
              </a:rPr>
              <a:t>基尔霍夫定律包括电流和电压两个定律，这两个定律是电路的基本定律。</a:t>
            </a:r>
            <a:r>
              <a:rPr lang="zh-CN" altLang="en-US" dirty="0">
                <a:ea typeface="幼圆" panose="02010509060101010101" pitchFamily="49" charset="-122"/>
              </a:rPr>
              <a:t>它阐述了电路各部分电压或各部分电流相互之间的内在联系。</a:t>
            </a:r>
            <a:r>
              <a:rPr lang="zh-CN" altLang="en-US" dirty="0">
                <a:latin typeface="幼圆" panose="02010509060101010101" pitchFamily="49" charset="-122"/>
                <a:ea typeface="幼圆" panose="02010509060101010101" pitchFamily="49" charset="-122"/>
              </a:rPr>
              <a:t> </a:t>
            </a:r>
            <a:endParaRPr lang="zh-CN" altLang="en-US" dirty="0">
              <a:latin typeface="幼圆" panose="02010509060101010101" pitchFamily="49" charset="-122"/>
              <a:ea typeface="幼圆" panose="02010509060101010101" pitchFamily="49" charset="-122"/>
            </a:endParaRPr>
          </a:p>
        </p:txBody>
      </p:sp>
      <p:grpSp>
        <p:nvGrpSpPr>
          <p:cNvPr id="2" name="Group 273"/>
          <p:cNvGrpSpPr/>
          <p:nvPr/>
        </p:nvGrpSpPr>
        <p:grpSpPr bwMode="auto">
          <a:xfrm>
            <a:off x="3021013" y="3651250"/>
            <a:ext cx="4706937" cy="2114550"/>
            <a:chOff x="793" y="2434"/>
            <a:chExt cx="2965" cy="1332"/>
          </a:xfrm>
        </p:grpSpPr>
        <p:sp>
          <p:nvSpPr>
            <p:cNvPr id="149513" name="Rectangle 274"/>
            <p:cNvSpPr>
              <a:spLocks noChangeArrowheads="1"/>
            </p:cNvSpPr>
            <p:nvPr/>
          </p:nvSpPr>
          <p:spPr bwMode="auto">
            <a:xfrm>
              <a:off x="1069" y="2434"/>
              <a:ext cx="2535" cy="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b="1">
                  <a:solidFill>
                    <a:schemeClr val="tx1"/>
                  </a:solidFill>
                  <a:latin typeface="Verdana" panose="020B0804030504040204" pitchFamily="34" charset="0"/>
                  <a:ea typeface="宋体" pitchFamily="2" charset="-122"/>
                </a:defRPr>
              </a:lvl1pPr>
              <a:lvl2pPr marL="742950" indent="-285750" eaLnBrk="0" hangingPunct="0">
                <a:defRPr sz="2800" b="1">
                  <a:solidFill>
                    <a:schemeClr val="tx1"/>
                  </a:solidFill>
                  <a:latin typeface="Verdana" panose="020B0804030504040204" pitchFamily="34" charset="0"/>
                  <a:ea typeface="宋体" pitchFamily="2" charset="-122"/>
                </a:defRPr>
              </a:lvl2pPr>
              <a:lvl3pPr marL="1143000" indent="-228600" eaLnBrk="0" hangingPunct="0">
                <a:defRPr sz="2800" b="1">
                  <a:solidFill>
                    <a:schemeClr val="tx1"/>
                  </a:solidFill>
                  <a:latin typeface="Verdana" panose="020B0804030504040204" pitchFamily="34" charset="0"/>
                  <a:ea typeface="宋体" pitchFamily="2" charset="-122"/>
                </a:defRPr>
              </a:lvl3pPr>
              <a:lvl4pPr marL="1600200" indent="-228600" eaLnBrk="0" hangingPunct="0">
                <a:defRPr sz="2800" b="1">
                  <a:solidFill>
                    <a:schemeClr val="tx1"/>
                  </a:solidFill>
                  <a:latin typeface="Verdana" panose="020B0804030504040204" pitchFamily="34" charset="0"/>
                  <a:ea typeface="宋体" pitchFamily="2" charset="-122"/>
                </a:defRPr>
              </a:lvl4pPr>
              <a:lvl5pPr marL="2057400" indent="-228600" eaLnBrk="0" hangingPunct="0">
                <a:defRPr sz="2800" b="1">
                  <a:solidFill>
                    <a:schemeClr val="tx1"/>
                  </a:solidFill>
                  <a:latin typeface="Verdana" panose="020B0804030504040204" pitchFamily="34" charset="0"/>
                  <a:ea typeface="宋体" pitchFamily="2" charset="-122"/>
                </a:defRPr>
              </a:lvl5pPr>
              <a:lvl6pPr marL="2514600" indent="-228600" eaLnBrk="0" fontAlgn="base" hangingPunct="0">
                <a:spcBef>
                  <a:spcPct val="0"/>
                </a:spcBef>
                <a:spcAft>
                  <a:spcPct val="0"/>
                </a:spcAft>
                <a:defRPr sz="2800" b="1">
                  <a:solidFill>
                    <a:schemeClr val="tx1"/>
                  </a:solidFill>
                  <a:latin typeface="Verdana" panose="020B0804030504040204" pitchFamily="34" charset="0"/>
                  <a:ea typeface="宋体" pitchFamily="2" charset="-122"/>
                </a:defRPr>
              </a:lvl6pPr>
              <a:lvl7pPr marL="2971800" indent="-228600" eaLnBrk="0" fontAlgn="base" hangingPunct="0">
                <a:spcBef>
                  <a:spcPct val="0"/>
                </a:spcBef>
                <a:spcAft>
                  <a:spcPct val="0"/>
                </a:spcAft>
                <a:defRPr sz="2800" b="1">
                  <a:solidFill>
                    <a:schemeClr val="tx1"/>
                  </a:solidFill>
                  <a:latin typeface="Verdana" panose="020B0804030504040204" pitchFamily="34" charset="0"/>
                  <a:ea typeface="宋体" pitchFamily="2" charset="-122"/>
                </a:defRPr>
              </a:lvl7pPr>
              <a:lvl8pPr marL="3429000" indent="-228600" eaLnBrk="0" fontAlgn="base" hangingPunct="0">
                <a:spcBef>
                  <a:spcPct val="0"/>
                </a:spcBef>
                <a:spcAft>
                  <a:spcPct val="0"/>
                </a:spcAft>
                <a:defRPr sz="2800" b="1">
                  <a:solidFill>
                    <a:schemeClr val="tx1"/>
                  </a:solidFill>
                  <a:latin typeface="Verdana" panose="020B0804030504040204" pitchFamily="34" charset="0"/>
                  <a:ea typeface="宋体" pitchFamily="2" charset="-122"/>
                </a:defRPr>
              </a:lvl8pPr>
              <a:lvl9pPr marL="3886200" indent="-228600" eaLnBrk="0" fontAlgn="base" hangingPunct="0">
                <a:spcBef>
                  <a:spcPct val="0"/>
                </a:spcBef>
                <a:spcAft>
                  <a:spcPct val="0"/>
                </a:spcAft>
                <a:defRPr sz="2800" b="1">
                  <a:solidFill>
                    <a:schemeClr val="tx1"/>
                  </a:solidFill>
                  <a:latin typeface="Verdana" panose="020B0804030504040204" pitchFamily="34" charset="0"/>
                  <a:ea typeface="宋体" pitchFamily="2" charset="-122"/>
                </a:defRPr>
              </a:lvl9pPr>
            </a:lstStyle>
            <a:p>
              <a:pPr algn="just"/>
              <a:r>
                <a:rPr lang="en-US" altLang="zh-CN" dirty="0">
                  <a:latin typeface="幼圆" panose="02010509060101010101" pitchFamily="49" charset="-122"/>
                  <a:ea typeface="幼圆" panose="02010509060101010101" pitchFamily="49" charset="-122"/>
                </a:rPr>
                <a:t> </a:t>
              </a:r>
              <a:r>
                <a:rPr lang="zh-CN" altLang="en-US" dirty="0">
                  <a:latin typeface="幼圆" panose="02010509060101010101" pitchFamily="49" charset="-122"/>
                  <a:ea typeface="幼圆" panose="02010509060101010101" pitchFamily="49" charset="-122"/>
                </a:rPr>
                <a:t>基尔霍夫电流定律</a:t>
              </a:r>
              <a:r>
                <a:rPr lang="en-US" altLang="zh-CN" dirty="0">
                  <a:latin typeface="幼圆" panose="02010509060101010101" pitchFamily="49" charset="-122"/>
                  <a:ea typeface="幼圆" panose="02010509060101010101" pitchFamily="49" charset="-122"/>
                </a:rPr>
                <a:t>(</a:t>
              </a:r>
              <a:r>
                <a:rPr lang="en-US" altLang="zh-CN" b="0" dirty="0">
                  <a:ea typeface="幼圆" panose="02010509060101010101" pitchFamily="49" charset="-122"/>
                </a:rPr>
                <a:t>KCL</a:t>
              </a:r>
              <a:r>
                <a:rPr lang="en-US" altLang="zh-CN" dirty="0">
                  <a:latin typeface="幼圆" panose="02010509060101010101" pitchFamily="49" charset="-122"/>
                  <a:ea typeface="幼圆" panose="02010509060101010101" pitchFamily="49" charset="-122"/>
                </a:rPr>
                <a:t>)</a:t>
              </a:r>
              <a:endParaRPr lang="en-US" altLang="zh-CN" dirty="0">
                <a:latin typeface="幼圆" panose="02010509060101010101" pitchFamily="49" charset="-122"/>
                <a:ea typeface="幼圆" panose="02010509060101010101" pitchFamily="49" charset="-122"/>
              </a:endParaRPr>
            </a:p>
          </p:txBody>
        </p:sp>
        <p:sp>
          <p:nvSpPr>
            <p:cNvPr id="149514" name="Rectangle 275"/>
            <p:cNvSpPr>
              <a:spLocks noChangeArrowheads="1"/>
            </p:cNvSpPr>
            <p:nvPr/>
          </p:nvSpPr>
          <p:spPr bwMode="auto">
            <a:xfrm>
              <a:off x="1391" y="2734"/>
              <a:ext cx="2367" cy="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b="1">
                  <a:solidFill>
                    <a:schemeClr val="tx1"/>
                  </a:solidFill>
                  <a:latin typeface="Verdana" panose="020B0804030504040204" pitchFamily="34" charset="0"/>
                  <a:ea typeface="宋体" pitchFamily="2" charset="-122"/>
                </a:defRPr>
              </a:lvl1pPr>
              <a:lvl2pPr marL="742950" indent="-285750" eaLnBrk="0" hangingPunct="0">
                <a:defRPr sz="2800" b="1">
                  <a:solidFill>
                    <a:schemeClr val="tx1"/>
                  </a:solidFill>
                  <a:latin typeface="Verdana" panose="020B0804030504040204" pitchFamily="34" charset="0"/>
                  <a:ea typeface="宋体" pitchFamily="2" charset="-122"/>
                </a:defRPr>
              </a:lvl2pPr>
              <a:lvl3pPr marL="1143000" indent="-228600" eaLnBrk="0" hangingPunct="0">
                <a:defRPr sz="2800" b="1">
                  <a:solidFill>
                    <a:schemeClr val="tx1"/>
                  </a:solidFill>
                  <a:latin typeface="Verdana" panose="020B0804030504040204" pitchFamily="34" charset="0"/>
                  <a:ea typeface="宋体" pitchFamily="2" charset="-122"/>
                </a:defRPr>
              </a:lvl3pPr>
              <a:lvl4pPr marL="1600200" indent="-228600" eaLnBrk="0" hangingPunct="0">
                <a:defRPr sz="2800" b="1">
                  <a:solidFill>
                    <a:schemeClr val="tx1"/>
                  </a:solidFill>
                  <a:latin typeface="Verdana" panose="020B0804030504040204" pitchFamily="34" charset="0"/>
                  <a:ea typeface="宋体" pitchFamily="2" charset="-122"/>
                </a:defRPr>
              </a:lvl4pPr>
              <a:lvl5pPr marL="2057400" indent="-228600" eaLnBrk="0" hangingPunct="0">
                <a:defRPr sz="2800" b="1">
                  <a:solidFill>
                    <a:schemeClr val="tx1"/>
                  </a:solidFill>
                  <a:latin typeface="Verdana" panose="020B0804030504040204" pitchFamily="34" charset="0"/>
                  <a:ea typeface="宋体" pitchFamily="2" charset="-122"/>
                </a:defRPr>
              </a:lvl5pPr>
              <a:lvl6pPr marL="2514600" indent="-228600" eaLnBrk="0" fontAlgn="base" hangingPunct="0">
                <a:spcBef>
                  <a:spcPct val="0"/>
                </a:spcBef>
                <a:spcAft>
                  <a:spcPct val="0"/>
                </a:spcAft>
                <a:defRPr sz="2800" b="1">
                  <a:solidFill>
                    <a:schemeClr val="tx1"/>
                  </a:solidFill>
                  <a:latin typeface="Verdana" panose="020B0804030504040204" pitchFamily="34" charset="0"/>
                  <a:ea typeface="宋体" pitchFamily="2" charset="-122"/>
                </a:defRPr>
              </a:lvl6pPr>
              <a:lvl7pPr marL="2971800" indent="-228600" eaLnBrk="0" fontAlgn="base" hangingPunct="0">
                <a:spcBef>
                  <a:spcPct val="0"/>
                </a:spcBef>
                <a:spcAft>
                  <a:spcPct val="0"/>
                </a:spcAft>
                <a:defRPr sz="2800" b="1">
                  <a:solidFill>
                    <a:schemeClr val="tx1"/>
                  </a:solidFill>
                  <a:latin typeface="Verdana" panose="020B0804030504040204" pitchFamily="34" charset="0"/>
                  <a:ea typeface="宋体" pitchFamily="2" charset="-122"/>
                </a:defRPr>
              </a:lvl7pPr>
              <a:lvl8pPr marL="3429000" indent="-228600" eaLnBrk="0" fontAlgn="base" hangingPunct="0">
                <a:spcBef>
                  <a:spcPct val="0"/>
                </a:spcBef>
                <a:spcAft>
                  <a:spcPct val="0"/>
                </a:spcAft>
                <a:defRPr sz="2800" b="1">
                  <a:solidFill>
                    <a:schemeClr val="tx1"/>
                  </a:solidFill>
                  <a:latin typeface="Verdana" panose="020B0804030504040204" pitchFamily="34" charset="0"/>
                  <a:ea typeface="宋体" pitchFamily="2" charset="-122"/>
                </a:defRPr>
              </a:lvl8pPr>
              <a:lvl9pPr marL="3886200" indent="-228600" eaLnBrk="0" fontAlgn="base" hangingPunct="0">
                <a:spcBef>
                  <a:spcPct val="0"/>
                </a:spcBef>
                <a:spcAft>
                  <a:spcPct val="0"/>
                </a:spcAft>
                <a:defRPr sz="2800" b="1">
                  <a:solidFill>
                    <a:schemeClr val="tx1"/>
                  </a:solidFill>
                  <a:latin typeface="Verdana" panose="020B0804030504040204" pitchFamily="34" charset="0"/>
                  <a:ea typeface="宋体" pitchFamily="2" charset="-122"/>
                </a:defRPr>
              </a:lvl9pPr>
            </a:lstStyle>
            <a:p>
              <a:pPr algn="just"/>
              <a:r>
                <a:rPr lang="en-US" altLang="zh-CN" dirty="0">
                  <a:latin typeface="宋体" pitchFamily="2" charset="-122"/>
                </a:rPr>
                <a:t>(Kirchhoff</a:t>
              </a:r>
              <a:r>
                <a:rPr lang="en-US" altLang="zh-CN" dirty="0"/>
                <a:t>’</a:t>
              </a:r>
              <a:r>
                <a:rPr lang="en-US" altLang="zh-CN" dirty="0">
                  <a:latin typeface="宋体" pitchFamily="2" charset="-122"/>
                </a:rPr>
                <a:t>s Current Law)</a:t>
              </a:r>
              <a:endParaRPr lang="en-US" altLang="zh-CN" dirty="0">
                <a:latin typeface="宋体" pitchFamily="2" charset="-122"/>
              </a:endParaRPr>
            </a:p>
          </p:txBody>
        </p:sp>
        <p:sp>
          <p:nvSpPr>
            <p:cNvPr id="149515" name="Rectangle 276"/>
            <p:cNvSpPr>
              <a:spLocks noChangeArrowheads="1"/>
            </p:cNvSpPr>
            <p:nvPr/>
          </p:nvSpPr>
          <p:spPr bwMode="auto">
            <a:xfrm>
              <a:off x="1195" y="3143"/>
              <a:ext cx="2472" cy="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b="1">
                  <a:solidFill>
                    <a:schemeClr val="tx1"/>
                  </a:solidFill>
                  <a:latin typeface="Verdana" panose="020B0804030504040204" pitchFamily="34" charset="0"/>
                  <a:ea typeface="宋体" pitchFamily="2" charset="-122"/>
                </a:defRPr>
              </a:lvl1pPr>
              <a:lvl2pPr marL="742950" indent="-285750" eaLnBrk="0" hangingPunct="0">
                <a:defRPr sz="2800" b="1">
                  <a:solidFill>
                    <a:schemeClr val="tx1"/>
                  </a:solidFill>
                  <a:latin typeface="Verdana" panose="020B0804030504040204" pitchFamily="34" charset="0"/>
                  <a:ea typeface="宋体" pitchFamily="2" charset="-122"/>
                </a:defRPr>
              </a:lvl2pPr>
              <a:lvl3pPr marL="1143000" indent="-228600" eaLnBrk="0" hangingPunct="0">
                <a:defRPr sz="2800" b="1">
                  <a:solidFill>
                    <a:schemeClr val="tx1"/>
                  </a:solidFill>
                  <a:latin typeface="Verdana" panose="020B0804030504040204" pitchFamily="34" charset="0"/>
                  <a:ea typeface="宋体" pitchFamily="2" charset="-122"/>
                </a:defRPr>
              </a:lvl3pPr>
              <a:lvl4pPr marL="1600200" indent="-228600" eaLnBrk="0" hangingPunct="0">
                <a:defRPr sz="2800" b="1">
                  <a:solidFill>
                    <a:schemeClr val="tx1"/>
                  </a:solidFill>
                  <a:latin typeface="Verdana" panose="020B0804030504040204" pitchFamily="34" charset="0"/>
                  <a:ea typeface="宋体" pitchFamily="2" charset="-122"/>
                </a:defRPr>
              </a:lvl4pPr>
              <a:lvl5pPr marL="2057400" indent="-228600" eaLnBrk="0" hangingPunct="0">
                <a:defRPr sz="2800" b="1">
                  <a:solidFill>
                    <a:schemeClr val="tx1"/>
                  </a:solidFill>
                  <a:latin typeface="Verdana" panose="020B0804030504040204" pitchFamily="34" charset="0"/>
                  <a:ea typeface="宋体" pitchFamily="2" charset="-122"/>
                </a:defRPr>
              </a:lvl5pPr>
              <a:lvl6pPr marL="2514600" indent="-228600" eaLnBrk="0" fontAlgn="base" hangingPunct="0">
                <a:spcBef>
                  <a:spcPct val="0"/>
                </a:spcBef>
                <a:spcAft>
                  <a:spcPct val="0"/>
                </a:spcAft>
                <a:defRPr sz="2800" b="1">
                  <a:solidFill>
                    <a:schemeClr val="tx1"/>
                  </a:solidFill>
                  <a:latin typeface="Verdana" panose="020B0804030504040204" pitchFamily="34" charset="0"/>
                  <a:ea typeface="宋体" pitchFamily="2" charset="-122"/>
                </a:defRPr>
              </a:lvl6pPr>
              <a:lvl7pPr marL="2971800" indent="-228600" eaLnBrk="0" fontAlgn="base" hangingPunct="0">
                <a:spcBef>
                  <a:spcPct val="0"/>
                </a:spcBef>
                <a:spcAft>
                  <a:spcPct val="0"/>
                </a:spcAft>
                <a:defRPr sz="2800" b="1">
                  <a:solidFill>
                    <a:schemeClr val="tx1"/>
                  </a:solidFill>
                  <a:latin typeface="Verdana" panose="020B0804030504040204" pitchFamily="34" charset="0"/>
                  <a:ea typeface="宋体" pitchFamily="2" charset="-122"/>
                </a:defRPr>
              </a:lvl7pPr>
              <a:lvl8pPr marL="3429000" indent="-228600" eaLnBrk="0" fontAlgn="base" hangingPunct="0">
                <a:spcBef>
                  <a:spcPct val="0"/>
                </a:spcBef>
                <a:spcAft>
                  <a:spcPct val="0"/>
                </a:spcAft>
                <a:defRPr sz="2800" b="1">
                  <a:solidFill>
                    <a:schemeClr val="tx1"/>
                  </a:solidFill>
                  <a:latin typeface="Verdana" panose="020B0804030504040204" pitchFamily="34" charset="0"/>
                  <a:ea typeface="宋体" pitchFamily="2" charset="-122"/>
                </a:defRPr>
              </a:lvl8pPr>
              <a:lvl9pPr marL="3886200" indent="-228600" eaLnBrk="0" fontAlgn="base" hangingPunct="0">
                <a:spcBef>
                  <a:spcPct val="0"/>
                </a:spcBef>
                <a:spcAft>
                  <a:spcPct val="0"/>
                </a:spcAft>
                <a:defRPr sz="2800" b="1">
                  <a:solidFill>
                    <a:schemeClr val="tx1"/>
                  </a:solidFill>
                  <a:latin typeface="Verdana" panose="020B0804030504040204" pitchFamily="34" charset="0"/>
                  <a:ea typeface="宋体" pitchFamily="2" charset="-122"/>
                </a:defRPr>
              </a:lvl9pPr>
            </a:lstStyle>
            <a:p>
              <a:pPr algn="just"/>
              <a:r>
                <a:rPr lang="zh-CN" altLang="en-US">
                  <a:latin typeface="幼圆" panose="02010509060101010101" pitchFamily="49" charset="-122"/>
                  <a:ea typeface="幼圆" panose="02010509060101010101" pitchFamily="49" charset="-122"/>
                </a:rPr>
                <a:t>基尔霍夫电压定律</a:t>
              </a:r>
              <a:r>
                <a:rPr lang="en-US" altLang="zh-CN">
                  <a:latin typeface="楷体_GB2312" pitchFamily="1" charset="-122"/>
                  <a:ea typeface="楷体_GB2312" pitchFamily="1" charset="-122"/>
                </a:rPr>
                <a:t>(</a:t>
              </a:r>
              <a:r>
                <a:rPr lang="en-US" altLang="zh-CN" b="0">
                  <a:ea typeface="楷体_GB2312" pitchFamily="1" charset="-122"/>
                </a:rPr>
                <a:t>KVL</a:t>
              </a:r>
              <a:r>
                <a:rPr lang="en-US" altLang="zh-CN">
                  <a:latin typeface="楷体_GB2312" pitchFamily="1" charset="-122"/>
                  <a:ea typeface="楷体_GB2312" pitchFamily="1" charset="-122"/>
                </a:rPr>
                <a:t>)</a:t>
              </a:r>
              <a:endParaRPr lang="en-US" altLang="zh-CN">
                <a:latin typeface="楷体_GB2312" pitchFamily="1" charset="-122"/>
                <a:ea typeface="楷体_GB2312" pitchFamily="1" charset="-122"/>
              </a:endParaRPr>
            </a:p>
          </p:txBody>
        </p:sp>
        <p:sp>
          <p:nvSpPr>
            <p:cNvPr id="149516" name="Rectangle 277"/>
            <p:cNvSpPr>
              <a:spLocks noChangeArrowheads="1"/>
            </p:cNvSpPr>
            <p:nvPr/>
          </p:nvSpPr>
          <p:spPr bwMode="auto">
            <a:xfrm>
              <a:off x="1392" y="3437"/>
              <a:ext cx="2365" cy="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b="1">
                  <a:solidFill>
                    <a:schemeClr val="tx1"/>
                  </a:solidFill>
                  <a:latin typeface="Verdana" panose="020B0804030504040204" pitchFamily="34" charset="0"/>
                  <a:ea typeface="宋体" pitchFamily="2" charset="-122"/>
                </a:defRPr>
              </a:lvl1pPr>
              <a:lvl2pPr marL="742950" indent="-285750" eaLnBrk="0" hangingPunct="0">
                <a:defRPr sz="2800" b="1">
                  <a:solidFill>
                    <a:schemeClr val="tx1"/>
                  </a:solidFill>
                  <a:latin typeface="Verdana" panose="020B0804030504040204" pitchFamily="34" charset="0"/>
                  <a:ea typeface="宋体" pitchFamily="2" charset="-122"/>
                </a:defRPr>
              </a:lvl2pPr>
              <a:lvl3pPr marL="1143000" indent="-228600" eaLnBrk="0" hangingPunct="0">
                <a:defRPr sz="2800" b="1">
                  <a:solidFill>
                    <a:schemeClr val="tx1"/>
                  </a:solidFill>
                  <a:latin typeface="Verdana" panose="020B0804030504040204" pitchFamily="34" charset="0"/>
                  <a:ea typeface="宋体" pitchFamily="2" charset="-122"/>
                </a:defRPr>
              </a:lvl3pPr>
              <a:lvl4pPr marL="1600200" indent="-228600" eaLnBrk="0" hangingPunct="0">
                <a:defRPr sz="2800" b="1">
                  <a:solidFill>
                    <a:schemeClr val="tx1"/>
                  </a:solidFill>
                  <a:latin typeface="Verdana" panose="020B0804030504040204" pitchFamily="34" charset="0"/>
                  <a:ea typeface="宋体" pitchFamily="2" charset="-122"/>
                </a:defRPr>
              </a:lvl4pPr>
              <a:lvl5pPr marL="2057400" indent="-228600" eaLnBrk="0" hangingPunct="0">
                <a:defRPr sz="2800" b="1">
                  <a:solidFill>
                    <a:schemeClr val="tx1"/>
                  </a:solidFill>
                  <a:latin typeface="Verdana" panose="020B0804030504040204" pitchFamily="34" charset="0"/>
                  <a:ea typeface="宋体" pitchFamily="2" charset="-122"/>
                </a:defRPr>
              </a:lvl5pPr>
              <a:lvl6pPr marL="2514600" indent="-228600" eaLnBrk="0" fontAlgn="base" hangingPunct="0">
                <a:spcBef>
                  <a:spcPct val="0"/>
                </a:spcBef>
                <a:spcAft>
                  <a:spcPct val="0"/>
                </a:spcAft>
                <a:defRPr sz="2800" b="1">
                  <a:solidFill>
                    <a:schemeClr val="tx1"/>
                  </a:solidFill>
                  <a:latin typeface="Verdana" panose="020B0804030504040204" pitchFamily="34" charset="0"/>
                  <a:ea typeface="宋体" pitchFamily="2" charset="-122"/>
                </a:defRPr>
              </a:lvl6pPr>
              <a:lvl7pPr marL="2971800" indent="-228600" eaLnBrk="0" fontAlgn="base" hangingPunct="0">
                <a:spcBef>
                  <a:spcPct val="0"/>
                </a:spcBef>
                <a:spcAft>
                  <a:spcPct val="0"/>
                </a:spcAft>
                <a:defRPr sz="2800" b="1">
                  <a:solidFill>
                    <a:schemeClr val="tx1"/>
                  </a:solidFill>
                  <a:latin typeface="Verdana" panose="020B0804030504040204" pitchFamily="34" charset="0"/>
                  <a:ea typeface="宋体" pitchFamily="2" charset="-122"/>
                </a:defRPr>
              </a:lvl7pPr>
              <a:lvl8pPr marL="3429000" indent="-228600" eaLnBrk="0" fontAlgn="base" hangingPunct="0">
                <a:spcBef>
                  <a:spcPct val="0"/>
                </a:spcBef>
                <a:spcAft>
                  <a:spcPct val="0"/>
                </a:spcAft>
                <a:defRPr sz="2800" b="1">
                  <a:solidFill>
                    <a:schemeClr val="tx1"/>
                  </a:solidFill>
                  <a:latin typeface="Verdana" panose="020B0804030504040204" pitchFamily="34" charset="0"/>
                  <a:ea typeface="宋体" pitchFamily="2" charset="-122"/>
                </a:defRPr>
              </a:lvl8pPr>
              <a:lvl9pPr marL="3886200" indent="-228600" eaLnBrk="0" fontAlgn="base" hangingPunct="0">
                <a:spcBef>
                  <a:spcPct val="0"/>
                </a:spcBef>
                <a:spcAft>
                  <a:spcPct val="0"/>
                </a:spcAft>
                <a:defRPr sz="2800" b="1">
                  <a:solidFill>
                    <a:schemeClr val="tx1"/>
                  </a:solidFill>
                  <a:latin typeface="Verdana" panose="020B0804030504040204" pitchFamily="34" charset="0"/>
                  <a:ea typeface="宋体" pitchFamily="2" charset="-122"/>
                </a:defRPr>
              </a:lvl9pPr>
            </a:lstStyle>
            <a:p>
              <a:pPr algn="just"/>
              <a:r>
                <a:rPr lang="en-US" altLang="zh-CN">
                  <a:latin typeface="宋体" pitchFamily="2" charset="-122"/>
                </a:rPr>
                <a:t>(Kirchhoff</a:t>
              </a:r>
              <a:r>
                <a:rPr lang="en-US" altLang="zh-CN"/>
                <a:t>’</a:t>
              </a:r>
              <a:r>
                <a:rPr lang="en-US" altLang="zh-CN">
                  <a:latin typeface="宋体" pitchFamily="2" charset="-122"/>
                </a:rPr>
                <a:t>s Voltage Law)</a:t>
              </a:r>
              <a:endParaRPr lang="en-US" altLang="zh-CN">
                <a:latin typeface="宋体" pitchFamily="2" charset="-122"/>
              </a:endParaRPr>
            </a:p>
          </p:txBody>
        </p:sp>
        <p:sp>
          <p:nvSpPr>
            <p:cNvPr id="149517" name="AutoShape 278"/>
            <p:cNvSpPr/>
            <p:nvPr/>
          </p:nvSpPr>
          <p:spPr bwMode="auto">
            <a:xfrm>
              <a:off x="793" y="2591"/>
              <a:ext cx="288" cy="1047"/>
            </a:xfrm>
            <a:prstGeom prst="leftBrace">
              <a:avLst>
                <a:gd name="adj1" fmla="val 30295"/>
                <a:gd name="adj2" fmla="val 50000"/>
              </a:avLst>
            </a:prstGeom>
            <a:noFill/>
            <a:ln w="38100">
              <a:solidFill>
                <a:schemeClr val="accent2"/>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800" b="1">
                  <a:solidFill>
                    <a:schemeClr val="tx1"/>
                  </a:solidFill>
                  <a:latin typeface="Verdana" panose="020B0804030504040204" pitchFamily="34" charset="0"/>
                  <a:ea typeface="宋体" pitchFamily="2" charset="-122"/>
                </a:defRPr>
              </a:lvl1pPr>
              <a:lvl2pPr marL="742950" indent="-285750" eaLnBrk="0" hangingPunct="0">
                <a:defRPr sz="2800" b="1">
                  <a:solidFill>
                    <a:schemeClr val="tx1"/>
                  </a:solidFill>
                  <a:latin typeface="Verdana" panose="020B0804030504040204" pitchFamily="34" charset="0"/>
                  <a:ea typeface="宋体" pitchFamily="2" charset="-122"/>
                </a:defRPr>
              </a:lvl2pPr>
              <a:lvl3pPr marL="1143000" indent="-228600" eaLnBrk="0" hangingPunct="0">
                <a:defRPr sz="2800" b="1">
                  <a:solidFill>
                    <a:schemeClr val="tx1"/>
                  </a:solidFill>
                  <a:latin typeface="Verdana" panose="020B0804030504040204" pitchFamily="34" charset="0"/>
                  <a:ea typeface="宋体" pitchFamily="2" charset="-122"/>
                </a:defRPr>
              </a:lvl3pPr>
              <a:lvl4pPr marL="1600200" indent="-228600" eaLnBrk="0" hangingPunct="0">
                <a:defRPr sz="2800" b="1">
                  <a:solidFill>
                    <a:schemeClr val="tx1"/>
                  </a:solidFill>
                  <a:latin typeface="Verdana" panose="020B0804030504040204" pitchFamily="34" charset="0"/>
                  <a:ea typeface="宋体" pitchFamily="2" charset="-122"/>
                </a:defRPr>
              </a:lvl4pPr>
              <a:lvl5pPr marL="2057400" indent="-228600" eaLnBrk="0" hangingPunct="0">
                <a:defRPr sz="2800" b="1">
                  <a:solidFill>
                    <a:schemeClr val="tx1"/>
                  </a:solidFill>
                  <a:latin typeface="Verdana" panose="020B0804030504040204" pitchFamily="34" charset="0"/>
                  <a:ea typeface="宋体" pitchFamily="2" charset="-122"/>
                </a:defRPr>
              </a:lvl5pPr>
              <a:lvl6pPr marL="2514600" indent="-228600" eaLnBrk="0" fontAlgn="base" hangingPunct="0">
                <a:spcBef>
                  <a:spcPct val="0"/>
                </a:spcBef>
                <a:spcAft>
                  <a:spcPct val="0"/>
                </a:spcAft>
                <a:defRPr sz="2800" b="1">
                  <a:solidFill>
                    <a:schemeClr val="tx1"/>
                  </a:solidFill>
                  <a:latin typeface="Verdana" panose="020B0804030504040204" pitchFamily="34" charset="0"/>
                  <a:ea typeface="宋体" pitchFamily="2" charset="-122"/>
                </a:defRPr>
              </a:lvl6pPr>
              <a:lvl7pPr marL="2971800" indent="-228600" eaLnBrk="0" fontAlgn="base" hangingPunct="0">
                <a:spcBef>
                  <a:spcPct val="0"/>
                </a:spcBef>
                <a:spcAft>
                  <a:spcPct val="0"/>
                </a:spcAft>
                <a:defRPr sz="2800" b="1">
                  <a:solidFill>
                    <a:schemeClr val="tx1"/>
                  </a:solidFill>
                  <a:latin typeface="Verdana" panose="020B0804030504040204" pitchFamily="34" charset="0"/>
                  <a:ea typeface="宋体" pitchFamily="2" charset="-122"/>
                </a:defRPr>
              </a:lvl7pPr>
              <a:lvl8pPr marL="3429000" indent="-228600" eaLnBrk="0" fontAlgn="base" hangingPunct="0">
                <a:spcBef>
                  <a:spcPct val="0"/>
                </a:spcBef>
                <a:spcAft>
                  <a:spcPct val="0"/>
                </a:spcAft>
                <a:defRPr sz="2800" b="1">
                  <a:solidFill>
                    <a:schemeClr val="tx1"/>
                  </a:solidFill>
                  <a:latin typeface="Verdana" panose="020B0804030504040204" pitchFamily="34" charset="0"/>
                  <a:ea typeface="宋体" pitchFamily="2" charset="-122"/>
                </a:defRPr>
              </a:lvl8pPr>
              <a:lvl9pPr marL="3886200" indent="-228600" eaLnBrk="0" fontAlgn="base" hangingPunct="0">
                <a:spcBef>
                  <a:spcPct val="0"/>
                </a:spcBef>
                <a:spcAft>
                  <a:spcPct val="0"/>
                </a:spcAft>
                <a:defRPr sz="2800" b="1">
                  <a:solidFill>
                    <a:schemeClr val="tx1"/>
                  </a:solidFill>
                  <a:latin typeface="Verdana" panose="020B0804030504040204" pitchFamily="34" charset="0"/>
                  <a:ea typeface="宋体" pitchFamily="2" charset="-122"/>
                </a:defRPr>
              </a:lvl9pPr>
            </a:lstStyle>
            <a:p>
              <a:pPr algn="just" eaLnBrk="1" hangingPunct="1"/>
              <a:endParaRPr lang="zh-CN" altLang="en-US">
                <a:ea typeface="幼圆" panose="02010509060101010101" pitchFamily="49" charset="-122"/>
              </a:endParaRPr>
            </a:p>
          </p:txBody>
        </p:sp>
      </p:grpSp>
      <p:sp>
        <p:nvSpPr>
          <p:cNvPr id="3" name="灯片编号占位符 2"/>
          <p:cNvSpPr>
            <a:spLocks noGrp="1"/>
          </p:cNvSpPr>
          <p:nvPr>
            <p:ph type="sldNum" sz="quarter" idx="12"/>
            <p:custDataLst>
              <p:tags r:id="rId1"/>
            </p:custDataLst>
          </p:nvPr>
        </p:nvSpPr>
        <p:spPr/>
        <p:txBody>
          <a:bodyPr/>
          <a:lstStyle/>
          <a:p>
            <a:fld id="{6D22F896-40B5-4ADD-8801-0D06FADFA095}" type="slidenum">
              <a:rPr lang="en-US" dirty="0"/>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ext Box 2"/>
          <p:cNvSpPr txBox="1">
            <a:spLocks noChangeArrowheads="1"/>
          </p:cNvSpPr>
          <p:nvPr/>
        </p:nvSpPr>
        <p:spPr bwMode="auto">
          <a:xfrm>
            <a:off x="1847850" y="670560"/>
            <a:ext cx="576263" cy="521970"/>
          </a:xfrm>
          <a:prstGeom prst="rect">
            <a:avLst/>
          </a:prstGeom>
          <a:solidFill>
            <a:srgbClr val="9933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800" b="1" i="0" u="none" strike="noStrike" kern="1200" cap="none" spc="0" normalizeH="0" baseline="0" noProof="0">
                <a:ln>
                  <a:noFill/>
                </a:ln>
                <a:solidFill>
                  <a:srgbClr val="000000"/>
                </a:solidFill>
                <a:effectLst/>
                <a:uLnTx/>
                <a:uFillTx/>
                <a:latin typeface="Arial" panose="020B0604020202090204" pitchFamily="34" charset="0"/>
                <a:ea typeface="宋体" pitchFamily="2" charset="-122"/>
                <a:cs typeface="+mn-cs"/>
              </a:rPr>
              <a:t>例</a:t>
            </a:r>
            <a:endParaRPr kumimoji="0" lang="zh-CN" altLang="en-US" sz="2400" b="1" i="0" u="none" strike="noStrike" kern="1200" cap="none" spc="0" normalizeH="0" baseline="0" noProof="0">
              <a:ln>
                <a:noFill/>
              </a:ln>
              <a:solidFill>
                <a:srgbClr val="FFFF00"/>
              </a:solidFill>
              <a:effectLst/>
              <a:uLnTx/>
              <a:uFillTx/>
              <a:latin typeface="Arial" panose="020B0604020202090204" pitchFamily="34" charset="0"/>
              <a:ea typeface="楷体_GB2312" pitchFamily="1" charset="-122"/>
              <a:cs typeface="+mn-cs"/>
            </a:endParaRPr>
          </a:p>
        </p:txBody>
      </p:sp>
      <p:sp>
        <p:nvSpPr>
          <p:cNvPr id="31779" name="Text Box 35"/>
          <p:cNvSpPr txBox="1">
            <a:spLocks noChangeArrowheads="1"/>
          </p:cNvSpPr>
          <p:nvPr/>
        </p:nvSpPr>
        <p:spPr bwMode="auto">
          <a:xfrm>
            <a:off x="2782888" y="670560"/>
            <a:ext cx="2951162" cy="5219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defRPr/>
            </a:pPr>
            <a:r>
              <a:rPr kumimoji="0" lang="zh-CN" altLang="en-US" sz="2800" b="1" i="0" u="none" strike="noStrike" kern="1200" cap="none" spc="0" normalizeH="0" baseline="0" noProof="0">
                <a:ln>
                  <a:noFill/>
                </a:ln>
                <a:solidFill>
                  <a:srgbClr val="FF0000"/>
                </a:solidFill>
                <a:effectLst/>
                <a:uLnTx/>
                <a:uFillTx/>
                <a:latin typeface="Arial" panose="020B0604020202090204" pitchFamily="34" charset="0"/>
                <a:ea typeface="楷体_GB2312" pitchFamily="1" charset="-122"/>
                <a:cs typeface="+mn-cs"/>
              </a:rPr>
              <a:t>列回路电流方程</a:t>
            </a:r>
            <a:endParaRPr kumimoji="0" lang="zh-CN" altLang="en-US" sz="2800" b="1" i="0" u="none" strike="noStrike" kern="1200" cap="none" spc="0" normalizeH="0" baseline="0" noProof="0">
              <a:ln>
                <a:noFill/>
              </a:ln>
              <a:solidFill>
                <a:srgbClr val="FF0000"/>
              </a:solidFill>
              <a:effectLst/>
              <a:uLnTx/>
              <a:uFillTx/>
              <a:latin typeface="Arial" panose="020B0604020202090204" pitchFamily="34" charset="0"/>
              <a:ea typeface="楷体_GB2312" pitchFamily="1" charset="-122"/>
              <a:cs typeface="+mn-cs"/>
            </a:endParaRPr>
          </a:p>
        </p:txBody>
      </p:sp>
      <p:sp>
        <p:nvSpPr>
          <p:cNvPr id="31780" name="Text Box 36"/>
          <p:cNvSpPr txBox="1">
            <a:spLocks noChangeArrowheads="1"/>
          </p:cNvSpPr>
          <p:nvPr/>
        </p:nvSpPr>
        <p:spPr bwMode="auto">
          <a:xfrm>
            <a:off x="5880100" y="1030923"/>
            <a:ext cx="1008063" cy="521970"/>
          </a:xfrm>
          <a:prstGeom prst="rect">
            <a:avLst/>
          </a:prstGeom>
          <a:solidFill>
            <a:srgbClr val="9933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800" b="1" i="0" u="none" strike="noStrike" kern="1200" cap="none" spc="0" normalizeH="0" baseline="0" noProof="0">
                <a:ln>
                  <a:noFill/>
                </a:ln>
                <a:solidFill>
                  <a:srgbClr val="000000"/>
                </a:solidFill>
                <a:effectLst/>
                <a:uLnTx/>
                <a:uFillTx/>
                <a:latin typeface="Arial" panose="020B0604020202090204" pitchFamily="34" charset="0"/>
                <a:ea typeface="宋体" pitchFamily="2" charset="-122"/>
                <a:cs typeface="+mn-cs"/>
              </a:rPr>
              <a:t>解</a:t>
            </a:r>
            <a:r>
              <a:rPr kumimoji="0" lang="en-US" altLang="zh-CN" sz="2800" b="1" i="0" u="none" strike="noStrike" kern="1200" cap="none" spc="0" normalizeH="0" baseline="0" noProof="0">
                <a:ln>
                  <a:noFill/>
                </a:ln>
                <a:solidFill>
                  <a:srgbClr val="000000"/>
                </a:solidFill>
                <a:effectLst/>
                <a:uLnTx/>
                <a:uFillTx/>
                <a:latin typeface="Arial" panose="020B0604020202090204" pitchFamily="34" charset="0"/>
                <a:ea typeface="宋体" pitchFamily="2" charset="-122"/>
                <a:cs typeface="+mn-cs"/>
              </a:rPr>
              <a:t>1</a:t>
            </a:r>
            <a:endParaRPr kumimoji="0" lang="en-US" altLang="zh-CN" sz="2400" b="1" i="0" u="none" strike="noStrike" kern="1200" cap="none" spc="0" normalizeH="0" baseline="0" noProof="0">
              <a:ln>
                <a:noFill/>
              </a:ln>
              <a:solidFill>
                <a:srgbClr val="FFFF00"/>
              </a:solidFill>
              <a:effectLst/>
              <a:uLnTx/>
              <a:uFillTx/>
              <a:latin typeface="Arial" panose="020B0604020202090204" pitchFamily="34" charset="0"/>
              <a:ea typeface="楷体_GB2312" pitchFamily="1" charset="-122"/>
              <a:cs typeface="+mn-cs"/>
            </a:endParaRPr>
          </a:p>
        </p:txBody>
      </p:sp>
      <p:sp>
        <p:nvSpPr>
          <p:cNvPr id="31781" name="Text Box 37"/>
          <p:cNvSpPr txBox="1">
            <a:spLocks noChangeArrowheads="1"/>
          </p:cNvSpPr>
          <p:nvPr/>
        </p:nvSpPr>
        <p:spPr bwMode="auto">
          <a:xfrm>
            <a:off x="7464425" y="1030923"/>
            <a:ext cx="2631440"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
                <a:srgbClr val="FFFF00"/>
              </a:buClr>
              <a:buSzPts val="2400"/>
              <a:buFont typeface="Wingdings" panose="05000000000000000000" pitchFamily="2" charset="2"/>
              <a:buNone/>
              <a:defRPr/>
            </a:pPr>
            <a:r>
              <a:rPr kumimoji="0" lang="zh-CN" altLang="en-US" sz="2400" b="1" i="0" u="none" strike="noStrike" kern="1200" cap="none" spc="0" normalizeH="0" baseline="0" noProof="0">
                <a:ln>
                  <a:noFill/>
                </a:ln>
                <a:solidFill>
                  <a:srgbClr val="FF0000"/>
                </a:solidFill>
                <a:effectLst/>
                <a:uLnTx/>
                <a:uFillTx/>
                <a:latin typeface="仿宋_GB2312" pitchFamily="49" charset="-122"/>
                <a:ea typeface="仿宋_GB2312" pitchFamily="49" charset="-122"/>
                <a:cs typeface="+mn-cs"/>
              </a:rPr>
              <a:t>选网孔为独立回路</a:t>
            </a:r>
            <a:endParaRPr kumimoji="0" lang="zh-CN" altLang="en-US" sz="2400" b="1" i="0" u="none" strike="noStrike" kern="1200" cap="none" spc="0" normalizeH="0" baseline="0" noProof="0">
              <a:ln>
                <a:noFill/>
              </a:ln>
              <a:solidFill>
                <a:srgbClr val="FF0000"/>
              </a:solidFill>
              <a:effectLst/>
              <a:uLnTx/>
              <a:uFillTx/>
              <a:latin typeface="仿宋_GB2312" pitchFamily="49" charset="-122"/>
              <a:ea typeface="仿宋_GB2312" pitchFamily="49" charset="-122"/>
              <a:cs typeface="+mn-cs"/>
            </a:endParaRPr>
          </a:p>
        </p:txBody>
      </p:sp>
      <p:grpSp>
        <p:nvGrpSpPr>
          <p:cNvPr id="31794" name="Group 50"/>
          <p:cNvGrpSpPr/>
          <p:nvPr/>
        </p:nvGrpSpPr>
        <p:grpSpPr bwMode="auto">
          <a:xfrm>
            <a:off x="2782888" y="2326323"/>
            <a:ext cx="1728787" cy="1955800"/>
            <a:chOff x="793" y="1162"/>
            <a:chExt cx="1089" cy="1232"/>
          </a:xfrm>
        </p:grpSpPr>
        <p:grpSp>
          <p:nvGrpSpPr>
            <p:cNvPr id="31790" name="Group 46"/>
            <p:cNvGrpSpPr/>
            <p:nvPr/>
          </p:nvGrpSpPr>
          <p:grpSpPr bwMode="auto">
            <a:xfrm>
              <a:off x="930" y="1253"/>
              <a:ext cx="318" cy="461"/>
              <a:chOff x="4377" y="1933"/>
              <a:chExt cx="318" cy="461"/>
            </a:xfrm>
          </p:grpSpPr>
          <p:sp>
            <p:nvSpPr>
              <p:cNvPr id="31785" name="Freeform 41"/>
              <p:cNvSpPr/>
              <p:nvPr/>
            </p:nvSpPr>
            <p:spPr bwMode="auto">
              <a:xfrm>
                <a:off x="4377" y="1933"/>
                <a:ext cx="318" cy="461"/>
              </a:xfrm>
              <a:custGeom>
                <a:avLst/>
                <a:gdLst>
                  <a:gd name="T0" fmla="*/ 0 w 409"/>
                  <a:gd name="T1" fmla="*/ 280 h 461"/>
                  <a:gd name="T2" fmla="*/ 182 w 409"/>
                  <a:gd name="T3" fmla="*/ 8 h 461"/>
                  <a:gd name="T4" fmla="*/ 409 w 409"/>
                  <a:gd name="T5" fmla="*/ 234 h 461"/>
                  <a:gd name="T6" fmla="*/ 182 w 409"/>
                  <a:gd name="T7" fmla="*/ 461 h 461"/>
                </a:gdLst>
                <a:ahLst/>
                <a:cxnLst>
                  <a:cxn ang="0">
                    <a:pos x="T0" y="T1"/>
                  </a:cxn>
                  <a:cxn ang="0">
                    <a:pos x="T2" y="T3"/>
                  </a:cxn>
                  <a:cxn ang="0">
                    <a:pos x="T4" y="T5"/>
                  </a:cxn>
                  <a:cxn ang="0">
                    <a:pos x="T6" y="T7"/>
                  </a:cxn>
                </a:cxnLst>
                <a:rect l="0" t="0" r="r" b="b"/>
                <a:pathLst>
                  <a:path w="409" h="461">
                    <a:moveTo>
                      <a:pt x="0" y="280"/>
                    </a:moveTo>
                    <a:cubicBezTo>
                      <a:pt x="57" y="148"/>
                      <a:pt x="114" y="16"/>
                      <a:pt x="182" y="8"/>
                    </a:cubicBezTo>
                    <a:cubicBezTo>
                      <a:pt x="250" y="0"/>
                      <a:pt x="409" y="159"/>
                      <a:pt x="409" y="234"/>
                    </a:cubicBezTo>
                    <a:cubicBezTo>
                      <a:pt x="409" y="309"/>
                      <a:pt x="220" y="423"/>
                      <a:pt x="182" y="461"/>
                    </a:cubicBezTo>
                  </a:path>
                </a:pathLst>
              </a:custGeom>
              <a:noFill/>
              <a:ln w="38100" cmpd="sng">
                <a:solidFill>
                  <a:srgbClr val="FF3300"/>
                </a:solidFill>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CC00"/>
                  </a:solidFill>
                  <a:effectLst/>
                  <a:uLnTx/>
                  <a:uFillTx/>
                  <a:latin typeface="Arial Black" panose="020B0A04020102020204" pitchFamily="34" charset="0"/>
                  <a:ea typeface="宋体" pitchFamily="2" charset="-122"/>
                  <a:cs typeface="+mn-cs"/>
                </a:endParaRPr>
              </a:p>
            </p:txBody>
          </p:sp>
          <p:sp>
            <p:nvSpPr>
              <p:cNvPr id="31786" name="Text Box 42"/>
              <p:cNvSpPr txBox="1">
                <a:spLocks noChangeArrowheads="1"/>
              </p:cNvSpPr>
              <p:nvPr/>
            </p:nvSpPr>
            <p:spPr bwMode="auto">
              <a:xfrm>
                <a:off x="4377" y="1979"/>
                <a:ext cx="317" cy="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defRPr/>
                </a:pPr>
                <a:r>
                  <a:rPr kumimoji="0" lang="en-US" altLang="zh-CN" sz="2400" b="1" i="0" u="none" strike="noStrike" kern="1200" cap="none" spc="0" normalizeH="0" baseline="0" noProof="0">
                    <a:ln>
                      <a:noFill/>
                    </a:ln>
                    <a:solidFill>
                      <a:srgbClr val="FE1F08"/>
                    </a:solidFill>
                    <a:effectLst/>
                    <a:uLnTx/>
                    <a:uFillTx/>
                    <a:latin typeface="Arial" panose="020B0604020202090204" pitchFamily="34" charset="0"/>
                    <a:ea typeface="楷体_GB2312" pitchFamily="1" charset="-122"/>
                    <a:cs typeface="+mn-cs"/>
                  </a:rPr>
                  <a:t>1</a:t>
                </a:r>
                <a:endParaRPr kumimoji="0" lang="en-US" altLang="zh-CN" sz="2400" b="1" i="0" u="none" strike="noStrike" kern="1200" cap="none" spc="0" normalizeH="0" baseline="0" noProof="0">
                  <a:ln>
                    <a:noFill/>
                  </a:ln>
                  <a:solidFill>
                    <a:srgbClr val="FE1F08"/>
                  </a:solidFill>
                  <a:effectLst/>
                  <a:uLnTx/>
                  <a:uFillTx/>
                  <a:latin typeface="Arial" panose="020B0604020202090204" pitchFamily="34" charset="0"/>
                  <a:ea typeface="楷体_GB2312" pitchFamily="1" charset="-122"/>
                  <a:cs typeface="+mn-cs"/>
                </a:endParaRPr>
              </a:p>
            </p:txBody>
          </p:sp>
        </p:grpSp>
        <p:grpSp>
          <p:nvGrpSpPr>
            <p:cNvPr id="31792" name="Group 48"/>
            <p:cNvGrpSpPr/>
            <p:nvPr/>
          </p:nvGrpSpPr>
          <p:grpSpPr bwMode="auto">
            <a:xfrm>
              <a:off x="1519" y="1933"/>
              <a:ext cx="363" cy="461"/>
              <a:chOff x="3379" y="2886"/>
              <a:chExt cx="363" cy="461"/>
            </a:xfrm>
          </p:grpSpPr>
          <p:sp>
            <p:nvSpPr>
              <p:cNvPr id="31782" name="Freeform 38"/>
              <p:cNvSpPr/>
              <p:nvPr/>
            </p:nvSpPr>
            <p:spPr bwMode="auto">
              <a:xfrm>
                <a:off x="3379" y="2886"/>
                <a:ext cx="318" cy="461"/>
              </a:xfrm>
              <a:custGeom>
                <a:avLst/>
                <a:gdLst>
                  <a:gd name="T0" fmla="*/ 0 w 409"/>
                  <a:gd name="T1" fmla="*/ 280 h 461"/>
                  <a:gd name="T2" fmla="*/ 182 w 409"/>
                  <a:gd name="T3" fmla="*/ 8 h 461"/>
                  <a:gd name="T4" fmla="*/ 409 w 409"/>
                  <a:gd name="T5" fmla="*/ 234 h 461"/>
                  <a:gd name="T6" fmla="*/ 182 w 409"/>
                  <a:gd name="T7" fmla="*/ 461 h 461"/>
                </a:gdLst>
                <a:ahLst/>
                <a:cxnLst>
                  <a:cxn ang="0">
                    <a:pos x="T0" y="T1"/>
                  </a:cxn>
                  <a:cxn ang="0">
                    <a:pos x="T2" y="T3"/>
                  </a:cxn>
                  <a:cxn ang="0">
                    <a:pos x="T4" y="T5"/>
                  </a:cxn>
                  <a:cxn ang="0">
                    <a:pos x="T6" y="T7"/>
                  </a:cxn>
                </a:cxnLst>
                <a:rect l="0" t="0" r="r" b="b"/>
                <a:pathLst>
                  <a:path w="409" h="461">
                    <a:moveTo>
                      <a:pt x="0" y="280"/>
                    </a:moveTo>
                    <a:cubicBezTo>
                      <a:pt x="57" y="148"/>
                      <a:pt x="114" y="16"/>
                      <a:pt x="182" y="8"/>
                    </a:cubicBezTo>
                    <a:cubicBezTo>
                      <a:pt x="250" y="0"/>
                      <a:pt x="409" y="159"/>
                      <a:pt x="409" y="234"/>
                    </a:cubicBezTo>
                    <a:cubicBezTo>
                      <a:pt x="409" y="309"/>
                      <a:pt x="220" y="423"/>
                      <a:pt x="182" y="461"/>
                    </a:cubicBezTo>
                  </a:path>
                </a:pathLst>
              </a:custGeom>
              <a:noFill/>
              <a:ln w="38100" cmpd="sng">
                <a:solidFill>
                  <a:srgbClr val="FF3300"/>
                </a:solidFill>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CC00"/>
                  </a:solidFill>
                  <a:effectLst/>
                  <a:uLnTx/>
                  <a:uFillTx/>
                  <a:latin typeface="Arial Black" panose="020B0A04020102020204" pitchFamily="34" charset="0"/>
                  <a:ea typeface="宋体" pitchFamily="2" charset="-122"/>
                  <a:cs typeface="+mn-cs"/>
                </a:endParaRPr>
              </a:p>
            </p:txBody>
          </p:sp>
          <p:sp>
            <p:nvSpPr>
              <p:cNvPr id="31787" name="Text Box 43"/>
              <p:cNvSpPr txBox="1">
                <a:spLocks noChangeArrowheads="1"/>
              </p:cNvSpPr>
              <p:nvPr/>
            </p:nvSpPr>
            <p:spPr bwMode="auto">
              <a:xfrm>
                <a:off x="3425" y="2931"/>
                <a:ext cx="317" cy="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defRPr/>
                </a:pPr>
                <a:r>
                  <a:rPr kumimoji="0" lang="en-US" altLang="zh-CN" sz="2400" b="1" i="0" u="none" strike="noStrike" kern="1200" cap="none" spc="0" normalizeH="0" baseline="0" noProof="0">
                    <a:ln>
                      <a:noFill/>
                    </a:ln>
                    <a:solidFill>
                      <a:srgbClr val="FE1F08"/>
                    </a:solidFill>
                    <a:effectLst/>
                    <a:uLnTx/>
                    <a:uFillTx/>
                    <a:latin typeface="Arial" panose="020B0604020202090204" pitchFamily="34" charset="0"/>
                    <a:ea typeface="楷体_GB2312" pitchFamily="1" charset="-122"/>
                    <a:cs typeface="+mn-cs"/>
                  </a:rPr>
                  <a:t>4</a:t>
                </a:r>
                <a:endParaRPr kumimoji="0" lang="en-US" altLang="zh-CN" sz="2400" b="1" i="0" u="none" strike="noStrike" kern="1200" cap="none" spc="0" normalizeH="0" baseline="0" noProof="0">
                  <a:ln>
                    <a:noFill/>
                  </a:ln>
                  <a:solidFill>
                    <a:srgbClr val="FE1F08"/>
                  </a:solidFill>
                  <a:effectLst/>
                  <a:uLnTx/>
                  <a:uFillTx/>
                  <a:latin typeface="Arial" panose="020B0604020202090204" pitchFamily="34" charset="0"/>
                  <a:ea typeface="楷体_GB2312" pitchFamily="1" charset="-122"/>
                  <a:cs typeface="+mn-cs"/>
                </a:endParaRPr>
              </a:p>
            </p:txBody>
          </p:sp>
        </p:grpSp>
        <p:grpSp>
          <p:nvGrpSpPr>
            <p:cNvPr id="31793" name="Group 49"/>
            <p:cNvGrpSpPr/>
            <p:nvPr/>
          </p:nvGrpSpPr>
          <p:grpSpPr bwMode="auto">
            <a:xfrm>
              <a:off x="793" y="1888"/>
              <a:ext cx="363" cy="461"/>
              <a:chOff x="3560" y="1933"/>
              <a:chExt cx="363" cy="461"/>
            </a:xfrm>
          </p:grpSpPr>
          <p:sp>
            <p:nvSpPr>
              <p:cNvPr id="31783" name="Freeform 39"/>
              <p:cNvSpPr/>
              <p:nvPr/>
            </p:nvSpPr>
            <p:spPr bwMode="auto">
              <a:xfrm>
                <a:off x="3560" y="1933"/>
                <a:ext cx="318" cy="461"/>
              </a:xfrm>
              <a:custGeom>
                <a:avLst/>
                <a:gdLst>
                  <a:gd name="T0" fmla="*/ 0 w 409"/>
                  <a:gd name="T1" fmla="*/ 280 h 461"/>
                  <a:gd name="T2" fmla="*/ 182 w 409"/>
                  <a:gd name="T3" fmla="*/ 8 h 461"/>
                  <a:gd name="T4" fmla="*/ 409 w 409"/>
                  <a:gd name="T5" fmla="*/ 234 h 461"/>
                  <a:gd name="T6" fmla="*/ 182 w 409"/>
                  <a:gd name="T7" fmla="*/ 461 h 461"/>
                </a:gdLst>
                <a:ahLst/>
                <a:cxnLst>
                  <a:cxn ang="0">
                    <a:pos x="T0" y="T1"/>
                  </a:cxn>
                  <a:cxn ang="0">
                    <a:pos x="T2" y="T3"/>
                  </a:cxn>
                  <a:cxn ang="0">
                    <a:pos x="T4" y="T5"/>
                  </a:cxn>
                  <a:cxn ang="0">
                    <a:pos x="T6" y="T7"/>
                  </a:cxn>
                </a:cxnLst>
                <a:rect l="0" t="0" r="r" b="b"/>
                <a:pathLst>
                  <a:path w="409" h="461">
                    <a:moveTo>
                      <a:pt x="0" y="280"/>
                    </a:moveTo>
                    <a:cubicBezTo>
                      <a:pt x="57" y="148"/>
                      <a:pt x="114" y="16"/>
                      <a:pt x="182" y="8"/>
                    </a:cubicBezTo>
                    <a:cubicBezTo>
                      <a:pt x="250" y="0"/>
                      <a:pt x="409" y="159"/>
                      <a:pt x="409" y="234"/>
                    </a:cubicBezTo>
                    <a:cubicBezTo>
                      <a:pt x="409" y="309"/>
                      <a:pt x="220" y="423"/>
                      <a:pt x="182" y="461"/>
                    </a:cubicBezTo>
                  </a:path>
                </a:pathLst>
              </a:custGeom>
              <a:noFill/>
              <a:ln w="38100" cmpd="sng">
                <a:solidFill>
                  <a:srgbClr val="FF3300"/>
                </a:solidFill>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CC00"/>
                  </a:solidFill>
                  <a:effectLst/>
                  <a:uLnTx/>
                  <a:uFillTx/>
                  <a:latin typeface="Arial Black" panose="020B0A04020102020204" pitchFamily="34" charset="0"/>
                  <a:ea typeface="宋体" pitchFamily="2" charset="-122"/>
                  <a:cs typeface="+mn-cs"/>
                </a:endParaRPr>
              </a:p>
            </p:txBody>
          </p:sp>
          <p:sp>
            <p:nvSpPr>
              <p:cNvPr id="31788" name="Text Box 44"/>
              <p:cNvSpPr txBox="1">
                <a:spLocks noChangeArrowheads="1"/>
              </p:cNvSpPr>
              <p:nvPr/>
            </p:nvSpPr>
            <p:spPr bwMode="auto">
              <a:xfrm>
                <a:off x="3606" y="1979"/>
                <a:ext cx="317" cy="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defRPr/>
                </a:pPr>
                <a:r>
                  <a:rPr kumimoji="0" lang="en-US" altLang="zh-CN" sz="2400" b="1" i="0" u="none" strike="noStrike" kern="1200" cap="none" spc="0" normalizeH="0" baseline="0" noProof="0">
                    <a:ln>
                      <a:noFill/>
                    </a:ln>
                    <a:solidFill>
                      <a:srgbClr val="FE1F08"/>
                    </a:solidFill>
                    <a:effectLst/>
                    <a:uLnTx/>
                    <a:uFillTx/>
                    <a:latin typeface="Arial" panose="020B0604020202090204" pitchFamily="34" charset="0"/>
                    <a:ea typeface="楷体_GB2312" pitchFamily="1" charset="-122"/>
                    <a:cs typeface="+mn-cs"/>
                  </a:rPr>
                  <a:t>3</a:t>
                </a:r>
                <a:endParaRPr kumimoji="0" lang="en-US" altLang="zh-CN" sz="2400" b="1" i="0" u="none" strike="noStrike" kern="1200" cap="none" spc="0" normalizeH="0" baseline="0" noProof="0">
                  <a:ln>
                    <a:noFill/>
                  </a:ln>
                  <a:solidFill>
                    <a:srgbClr val="FE1F08"/>
                  </a:solidFill>
                  <a:effectLst/>
                  <a:uLnTx/>
                  <a:uFillTx/>
                  <a:latin typeface="Arial" panose="020B0604020202090204" pitchFamily="34" charset="0"/>
                  <a:ea typeface="楷体_GB2312" pitchFamily="1" charset="-122"/>
                  <a:cs typeface="+mn-cs"/>
                </a:endParaRPr>
              </a:p>
            </p:txBody>
          </p:sp>
        </p:grpSp>
        <p:grpSp>
          <p:nvGrpSpPr>
            <p:cNvPr id="31791" name="Group 47"/>
            <p:cNvGrpSpPr/>
            <p:nvPr/>
          </p:nvGrpSpPr>
          <p:grpSpPr bwMode="auto">
            <a:xfrm>
              <a:off x="1474" y="1162"/>
              <a:ext cx="363" cy="461"/>
              <a:chOff x="4377" y="2886"/>
              <a:chExt cx="363" cy="461"/>
            </a:xfrm>
          </p:grpSpPr>
          <p:sp>
            <p:nvSpPr>
              <p:cNvPr id="31784" name="Freeform 40"/>
              <p:cNvSpPr/>
              <p:nvPr/>
            </p:nvSpPr>
            <p:spPr bwMode="auto">
              <a:xfrm>
                <a:off x="4377" y="2886"/>
                <a:ext cx="318" cy="461"/>
              </a:xfrm>
              <a:custGeom>
                <a:avLst/>
                <a:gdLst>
                  <a:gd name="T0" fmla="*/ 0 w 409"/>
                  <a:gd name="T1" fmla="*/ 280 h 461"/>
                  <a:gd name="T2" fmla="*/ 182 w 409"/>
                  <a:gd name="T3" fmla="*/ 8 h 461"/>
                  <a:gd name="T4" fmla="*/ 409 w 409"/>
                  <a:gd name="T5" fmla="*/ 234 h 461"/>
                  <a:gd name="T6" fmla="*/ 182 w 409"/>
                  <a:gd name="T7" fmla="*/ 461 h 461"/>
                </a:gdLst>
                <a:ahLst/>
                <a:cxnLst>
                  <a:cxn ang="0">
                    <a:pos x="T0" y="T1"/>
                  </a:cxn>
                  <a:cxn ang="0">
                    <a:pos x="T2" y="T3"/>
                  </a:cxn>
                  <a:cxn ang="0">
                    <a:pos x="T4" y="T5"/>
                  </a:cxn>
                  <a:cxn ang="0">
                    <a:pos x="T6" y="T7"/>
                  </a:cxn>
                </a:cxnLst>
                <a:rect l="0" t="0" r="r" b="b"/>
                <a:pathLst>
                  <a:path w="409" h="461">
                    <a:moveTo>
                      <a:pt x="0" y="280"/>
                    </a:moveTo>
                    <a:cubicBezTo>
                      <a:pt x="57" y="148"/>
                      <a:pt x="114" y="16"/>
                      <a:pt x="182" y="8"/>
                    </a:cubicBezTo>
                    <a:cubicBezTo>
                      <a:pt x="250" y="0"/>
                      <a:pt x="409" y="159"/>
                      <a:pt x="409" y="234"/>
                    </a:cubicBezTo>
                    <a:cubicBezTo>
                      <a:pt x="409" y="309"/>
                      <a:pt x="220" y="423"/>
                      <a:pt x="182" y="461"/>
                    </a:cubicBezTo>
                  </a:path>
                </a:pathLst>
              </a:custGeom>
              <a:noFill/>
              <a:ln w="38100" cmpd="sng">
                <a:solidFill>
                  <a:srgbClr val="FF3300"/>
                </a:solidFill>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CC00"/>
                  </a:solidFill>
                  <a:effectLst/>
                  <a:uLnTx/>
                  <a:uFillTx/>
                  <a:latin typeface="Arial Black" panose="020B0A04020102020204" pitchFamily="34" charset="0"/>
                  <a:ea typeface="宋体" pitchFamily="2" charset="-122"/>
                  <a:cs typeface="+mn-cs"/>
                </a:endParaRPr>
              </a:p>
            </p:txBody>
          </p:sp>
          <p:sp>
            <p:nvSpPr>
              <p:cNvPr id="31789" name="Text Box 45"/>
              <p:cNvSpPr txBox="1">
                <a:spLocks noChangeArrowheads="1"/>
              </p:cNvSpPr>
              <p:nvPr/>
            </p:nvSpPr>
            <p:spPr bwMode="auto">
              <a:xfrm>
                <a:off x="4423" y="2931"/>
                <a:ext cx="317" cy="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defRPr/>
                </a:pPr>
                <a:r>
                  <a:rPr kumimoji="0" lang="en-US" altLang="zh-CN" sz="2400" b="1" i="0" u="none" strike="noStrike" kern="1200" cap="none" spc="0" normalizeH="0" baseline="0" noProof="0">
                    <a:ln>
                      <a:noFill/>
                    </a:ln>
                    <a:solidFill>
                      <a:srgbClr val="FE1F08"/>
                    </a:solidFill>
                    <a:effectLst/>
                    <a:uLnTx/>
                    <a:uFillTx/>
                    <a:latin typeface="Arial" panose="020B0604020202090204" pitchFamily="34" charset="0"/>
                    <a:ea typeface="楷体_GB2312" pitchFamily="1" charset="-122"/>
                    <a:cs typeface="+mn-cs"/>
                  </a:rPr>
                  <a:t>2</a:t>
                </a:r>
                <a:endParaRPr kumimoji="0" lang="en-US" altLang="zh-CN" sz="2400" b="1" i="0" u="none" strike="noStrike" kern="1200" cap="none" spc="0" normalizeH="0" baseline="0" noProof="0">
                  <a:ln>
                    <a:noFill/>
                  </a:ln>
                  <a:solidFill>
                    <a:srgbClr val="FE1F08"/>
                  </a:solidFill>
                  <a:effectLst/>
                  <a:uLnTx/>
                  <a:uFillTx/>
                  <a:latin typeface="Arial" panose="020B0604020202090204" pitchFamily="34" charset="0"/>
                  <a:ea typeface="楷体_GB2312" pitchFamily="1" charset="-122"/>
                  <a:cs typeface="+mn-cs"/>
                </a:endParaRPr>
              </a:p>
            </p:txBody>
          </p:sp>
        </p:grpSp>
      </p:grpSp>
      <p:grpSp>
        <p:nvGrpSpPr>
          <p:cNvPr id="31799" name="Group 55"/>
          <p:cNvGrpSpPr/>
          <p:nvPr/>
        </p:nvGrpSpPr>
        <p:grpSpPr bwMode="auto">
          <a:xfrm>
            <a:off x="3648075" y="1823085"/>
            <a:ext cx="504825" cy="1181100"/>
            <a:chOff x="1383" y="935"/>
            <a:chExt cx="318" cy="744"/>
          </a:xfrm>
        </p:grpSpPr>
        <p:sp>
          <p:nvSpPr>
            <p:cNvPr id="31795" name="Text Box 51"/>
            <p:cNvSpPr txBox="1">
              <a:spLocks noChangeArrowheads="1"/>
            </p:cNvSpPr>
            <p:nvPr/>
          </p:nvSpPr>
          <p:spPr bwMode="auto">
            <a:xfrm>
              <a:off x="1383" y="1389"/>
              <a:ext cx="318" cy="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400" b="1" i="1" u="none" strike="noStrike" kern="1200" cap="none" spc="0" normalizeH="0" baseline="0" noProof="0">
                  <a:ln>
                    <a:noFill/>
                  </a:ln>
                  <a:solidFill>
                    <a:srgbClr val="000000"/>
                  </a:solidFill>
                  <a:effectLst/>
                  <a:uLnTx/>
                  <a:uFillTx/>
                  <a:latin typeface="Times New Roman" panose="02020503050405090304" pitchFamily="18" charset="0"/>
                  <a:ea typeface="楷体_GB2312" pitchFamily="1" charset="-122"/>
                  <a:cs typeface="+mn-cs"/>
                </a:rPr>
                <a:t>_</a:t>
              </a:r>
              <a:endParaRPr kumimoji="0" lang="en-US" altLang="zh-CN" sz="2400" b="1" i="0" u="none" strike="noStrike" kern="1200" cap="none" spc="0" normalizeH="0" baseline="0" noProof="0">
                <a:ln>
                  <a:noFill/>
                </a:ln>
                <a:solidFill>
                  <a:srgbClr val="FFFF00"/>
                </a:solidFill>
                <a:effectLst/>
                <a:uLnTx/>
                <a:uFillTx/>
                <a:latin typeface="Arial" panose="020B0604020202090204" pitchFamily="34" charset="0"/>
                <a:ea typeface="楷体_GB2312" pitchFamily="1" charset="-122"/>
                <a:cs typeface="+mn-cs"/>
              </a:endParaRPr>
            </a:p>
          </p:txBody>
        </p:sp>
        <p:sp>
          <p:nvSpPr>
            <p:cNvPr id="31796" name="Text Box 52"/>
            <p:cNvSpPr txBox="1">
              <a:spLocks noChangeArrowheads="1"/>
            </p:cNvSpPr>
            <p:nvPr/>
          </p:nvSpPr>
          <p:spPr bwMode="auto">
            <a:xfrm>
              <a:off x="1383" y="935"/>
              <a:ext cx="318" cy="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400" b="1" i="1" u="none" strike="noStrike" kern="1200" cap="none" spc="0" normalizeH="0" baseline="0" noProof="0">
                  <a:ln>
                    <a:noFill/>
                  </a:ln>
                  <a:solidFill>
                    <a:schemeClr val="tx1"/>
                  </a:solidFill>
                  <a:effectLst/>
                  <a:uLnTx/>
                  <a:uFillTx/>
                  <a:latin typeface="Times New Roman" panose="02020503050405090304" pitchFamily="18" charset="0"/>
                  <a:ea typeface="楷体_GB2312" pitchFamily="1" charset="-122"/>
                  <a:cs typeface="+mn-cs"/>
                </a:rPr>
                <a:t>+</a:t>
              </a:r>
              <a:endParaRPr kumimoji="0" lang="en-US" altLang="zh-CN" sz="2400" b="1" i="1" u="none" strike="noStrike" kern="1200" cap="none" spc="0" normalizeH="0" baseline="0" noProof="0">
                <a:ln>
                  <a:noFill/>
                </a:ln>
                <a:solidFill>
                  <a:schemeClr val="tx1"/>
                </a:solidFill>
                <a:effectLst/>
                <a:uLnTx/>
                <a:uFillTx/>
                <a:latin typeface="Times New Roman" panose="02020503050405090304" pitchFamily="18" charset="0"/>
                <a:ea typeface="楷体_GB2312" pitchFamily="1" charset="-122"/>
                <a:cs typeface="+mn-cs"/>
              </a:endParaRPr>
            </a:p>
          </p:txBody>
        </p:sp>
      </p:grpSp>
      <p:grpSp>
        <p:nvGrpSpPr>
          <p:cNvPr id="31800" name="Group 56"/>
          <p:cNvGrpSpPr/>
          <p:nvPr/>
        </p:nvGrpSpPr>
        <p:grpSpPr bwMode="auto">
          <a:xfrm>
            <a:off x="4151313" y="3118485"/>
            <a:ext cx="1225550" cy="747713"/>
            <a:chOff x="1655" y="1661"/>
            <a:chExt cx="772" cy="471"/>
          </a:xfrm>
        </p:grpSpPr>
        <p:sp>
          <p:nvSpPr>
            <p:cNvPr id="31797" name="Text Box 53"/>
            <p:cNvSpPr txBox="1">
              <a:spLocks noChangeArrowheads="1"/>
            </p:cNvSpPr>
            <p:nvPr/>
          </p:nvSpPr>
          <p:spPr bwMode="auto">
            <a:xfrm>
              <a:off x="1655" y="1661"/>
              <a:ext cx="318" cy="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400" b="1" i="1" u="none" strike="noStrike" kern="1200" cap="none" spc="0" normalizeH="0" baseline="0" noProof="0">
                  <a:ln>
                    <a:noFill/>
                  </a:ln>
                  <a:solidFill>
                    <a:srgbClr val="000000"/>
                  </a:solidFill>
                  <a:effectLst/>
                  <a:uLnTx/>
                  <a:uFillTx/>
                  <a:latin typeface="Times New Roman" panose="02020503050405090304" pitchFamily="18" charset="0"/>
                  <a:ea typeface="楷体_GB2312" pitchFamily="1" charset="-122"/>
                  <a:cs typeface="+mn-cs"/>
                </a:rPr>
                <a:t>_</a:t>
              </a:r>
              <a:endParaRPr kumimoji="0" lang="en-US" altLang="zh-CN" sz="2400" b="1" i="0" u="none" strike="noStrike" kern="1200" cap="none" spc="0" normalizeH="0" baseline="0" noProof="0">
                <a:ln>
                  <a:noFill/>
                </a:ln>
                <a:solidFill>
                  <a:srgbClr val="FFFF00"/>
                </a:solidFill>
                <a:effectLst/>
                <a:uLnTx/>
                <a:uFillTx/>
                <a:latin typeface="Arial" panose="020B0604020202090204" pitchFamily="34" charset="0"/>
                <a:ea typeface="楷体_GB2312" pitchFamily="1" charset="-122"/>
                <a:cs typeface="+mn-cs"/>
              </a:endParaRPr>
            </a:p>
          </p:txBody>
        </p:sp>
        <p:sp>
          <p:nvSpPr>
            <p:cNvPr id="31798" name="Text Box 54"/>
            <p:cNvSpPr txBox="1">
              <a:spLocks noChangeArrowheads="1"/>
            </p:cNvSpPr>
            <p:nvPr/>
          </p:nvSpPr>
          <p:spPr bwMode="auto">
            <a:xfrm>
              <a:off x="2109" y="1842"/>
              <a:ext cx="318" cy="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400" b="1" i="1" u="none" strike="noStrike" kern="1200" cap="none" spc="0" normalizeH="0" baseline="0" noProof="0">
                  <a:ln>
                    <a:noFill/>
                  </a:ln>
                  <a:solidFill>
                    <a:srgbClr val="000000"/>
                  </a:solidFill>
                  <a:effectLst/>
                  <a:uLnTx/>
                  <a:uFillTx/>
                  <a:latin typeface="Times New Roman" panose="02020503050405090304" pitchFamily="18" charset="0"/>
                  <a:ea typeface="楷体_GB2312" pitchFamily="1" charset="-122"/>
                  <a:cs typeface="+mn-cs"/>
                </a:rPr>
                <a:t>+</a:t>
              </a:r>
              <a:endParaRPr kumimoji="0" lang="en-US" altLang="zh-CN" sz="2400" b="1" i="0" u="none" strike="noStrike" kern="1200" cap="none" spc="0" normalizeH="0" baseline="0" noProof="0">
                <a:ln>
                  <a:noFill/>
                </a:ln>
                <a:solidFill>
                  <a:srgbClr val="FFFF00"/>
                </a:solidFill>
                <a:effectLst/>
                <a:uLnTx/>
                <a:uFillTx/>
                <a:latin typeface="Arial" panose="020B0604020202090204" pitchFamily="34" charset="0"/>
                <a:ea typeface="楷体_GB2312" pitchFamily="1" charset="-122"/>
                <a:cs typeface="+mn-cs"/>
              </a:endParaRPr>
            </a:p>
          </p:txBody>
        </p:sp>
      </p:grpSp>
      <p:sp>
        <p:nvSpPr>
          <p:cNvPr id="31801" name="AutoShape 57"/>
          <p:cNvSpPr>
            <a:spLocks noChangeArrowheads="1"/>
          </p:cNvSpPr>
          <p:nvPr/>
        </p:nvSpPr>
        <p:spPr bwMode="auto">
          <a:xfrm>
            <a:off x="4224338" y="1391285"/>
            <a:ext cx="863600" cy="647700"/>
          </a:xfrm>
          <a:prstGeom prst="wedgeEllipseCallout">
            <a:avLst>
              <a:gd name="adj1" fmla="val -84926"/>
              <a:gd name="adj2" fmla="val 91421"/>
            </a:avLst>
          </a:prstGeom>
          <a:blipFill dpi="0" rotWithShape="1">
            <a:blip r:embed="rId1"/>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2400" b="1" i="1" u="none" strike="noStrike" kern="1200" cap="none" spc="0" normalizeH="0" baseline="0" noProof="0">
                <a:ln>
                  <a:noFill/>
                </a:ln>
                <a:solidFill>
                  <a:srgbClr val="000000"/>
                </a:solidFill>
                <a:effectLst/>
                <a:uLnTx/>
                <a:uFillTx/>
                <a:latin typeface="Times New Roman" panose="02020503050405090304" pitchFamily="18" charset="0"/>
                <a:ea typeface="楷体_GB2312" pitchFamily="1" charset="-122"/>
                <a:cs typeface="+mn-cs"/>
              </a:rPr>
              <a:t>U</a:t>
            </a:r>
            <a:r>
              <a:rPr kumimoji="0" lang="en-US" altLang="zh-CN" sz="2400" b="1" i="0" u="none" strike="noStrike" kern="1200" cap="none" spc="0" normalizeH="0" baseline="-25000" noProof="0">
                <a:ln>
                  <a:noFill/>
                </a:ln>
                <a:solidFill>
                  <a:srgbClr val="000000"/>
                </a:solidFill>
                <a:effectLst/>
                <a:uLnTx/>
                <a:uFillTx/>
                <a:latin typeface="Arial" panose="020B0604020202090204" pitchFamily="34" charset="0"/>
                <a:ea typeface="楷体_GB2312" pitchFamily="1" charset="-122"/>
                <a:cs typeface="+mn-cs"/>
              </a:rPr>
              <a:t>2</a:t>
            </a:r>
            <a:endParaRPr kumimoji="0" lang="en-US" altLang="zh-CN" sz="2400" b="1" i="0" u="none" strike="noStrike" kern="1200" cap="none" spc="0" normalizeH="0" baseline="-25000" noProof="0">
              <a:ln>
                <a:noFill/>
              </a:ln>
              <a:solidFill>
                <a:srgbClr val="000000"/>
              </a:solidFill>
              <a:effectLst/>
              <a:uLnTx/>
              <a:uFillTx/>
              <a:latin typeface="Arial" panose="020B0604020202090204" pitchFamily="34" charset="0"/>
              <a:ea typeface="楷体_GB2312" pitchFamily="1" charset="-122"/>
              <a:cs typeface="+mn-cs"/>
            </a:endParaRPr>
          </a:p>
        </p:txBody>
      </p:sp>
      <p:sp>
        <p:nvSpPr>
          <p:cNvPr id="31802" name="AutoShape 58"/>
          <p:cNvSpPr>
            <a:spLocks noChangeArrowheads="1"/>
          </p:cNvSpPr>
          <p:nvPr/>
        </p:nvSpPr>
        <p:spPr bwMode="auto">
          <a:xfrm>
            <a:off x="5591175" y="3407410"/>
            <a:ext cx="863600" cy="576263"/>
          </a:xfrm>
          <a:prstGeom prst="wedgeEllipseCallout">
            <a:avLst>
              <a:gd name="adj1" fmla="val -123898"/>
              <a:gd name="adj2" fmla="val -37602"/>
            </a:avLst>
          </a:prstGeom>
          <a:blipFill dpi="0" rotWithShape="1">
            <a:blip r:embed="rId1"/>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2400" b="1" i="1" u="none" strike="noStrike" kern="1200" cap="none" spc="0" normalizeH="0" baseline="0" noProof="0">
                <a:ln>
                  <a:noFill/>
                </a:ln>
                <a:solidFill>
                  <a:srgbClr val="000000"/>
                </a:solidFill>
                <a:effectLst/>
                <a:uLnTx/>
                <a:uFillTx/>
                <a:latin typeface="Times New Roman" panose="02020503050405090304" pitchFamily="18" charset="0"/>
                <a:ea typeface="楷体_GB2312" pitchFamily="1" charset="-122"/>
                <a:cs typeface="+mn-cs"/>
              </a:rPr>
              <a:t>U</a:t>
            </a:r>
            <a:r>
              <a:rPr kumimoji="0" lang="en-US" altLang="zh-CN" sz="2400" b="1" i="0" u="none" strike="noStrike" kern="1200" cap="none" spc="0" normalizeH="0" baseline="-25000" noProof="0">
                <a:ln>
                  <a:noFill/>
                </a:ln>
                <a:solidFill>
                  <a:srgbClr val="000000"/>
                </a:solidFill>
                <a:effectLst/>
                <a:uLnTx/>
                <a:uFillTx/>
                <a:latin typeface="Arial" panose="020B0604020202090204" pitchFamily="34" charset="0"/>
                <a:ea typeface="楷体_GB2312" pitchFamily="1" charset="-122"/>
                <a:cs typeface="+mn-cs"/>
              </a:rPr>
              <a:t>3</a:t>
            </a:r>
            <a:endParaRPr kumimoji="0" lang="en-US" altLang="zh-CN" sz="2400" b="1" i="0" u="none" strike="noStrike" kern="1200" cap="none" spc="0" normalizeH="0" baseline="-25000" noProof="0">
              <a:ln>
                <a:noFill/>
              </a:ln>
              <a:solidFill>
                <a:srgbClr val="000000"/>
              </a:solidFill>
              <a:effectLst/>
              <a:uLnTx/>
              <a:uFillTx/>
              <a:latin typeface="Arial" panose="020B0604020202090204" pitchFamily="34" charset="0"/>
              <a:ea typeface="楷体_GB2312" pitchFamily="1" charset="-122"/>
              <a:cs typeface="+mn-cs"/>
            </a:endParaRPr>
          </a:p>
        </p:txBody>
      </p:sp>
      <p:graphicFrame>
        <p:nvGraphicFramePr>
          <p:cNvPr id="31803" name="Object 59"/>
          <p:cNvGraphicFramePr>
            <a:graphicFrameLocks noChangeAspect="1"/>
          </p:cNvGraphicFramePr>
          <p:nvPr/>
        </p:nvGraphicFramePr>
        <p:xfrm>
          <a:off x="6311900" y="1678623"/>
          <a:ext cx="4100513" cy="485775"/>
        </p:xfrm>
        <a:graphic>
          <a:graphicData uri="http://schemas.openxmlformats.org/presentationml/2006/ole">
            <mc:AlternateContent xmlns:mc="http://schemas.openxmlformats.org/markup-compatibility/2006">
              <mc:Choice xmlns:v="urn:schemas-microsoft-com:vml" Requires="v">
                <p:oleObj spid="_x0000_s92" name="Equation" r:id="rId2" imgW="1114425" imgH="164465" progId="Equation.3">
                  <p:embed/>
                </p:oleObj>
              </mc:Choice>
              <mc:Fallback>
                <p:oleObj name="Equation" r:id="rId2" imgW="1114425" imgH="164465" progId="Equation.3">
                  <p:embed/>
                  <p:pic>
                    <p:nvPicPr>
                      <p:cNvPr id="0" name="Object 5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11900" y="1678623"/>
                        <a:ext cx="4100513" cy="485775"/>
                      </a:xfrm>
                      <a:prstGeom prst="rect">
                        <a:avLst/>
                      </a:prstGeom>
                      <a:solidFill>
                        <a:schemeClr val="tx2"/>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1804" name="Object 60"/>
          <p:cNvGraphicFramePr>
            <a:graphicFrameLocks noChangeAspect="1"/>
          </p:cNvGraphicFramePr>
          <p:nvPr/>
        </p:nvGraphicFramePr>
        <p:xfrm>
          <a:off x="6527800" y="2254885"/>
          <a:ext cx="2570163" cy="485775"/>
        </p:xfrm>
        <a:graphic>
          <a:graphicData uri="http://schemas.openxmlformats.org/presentationml/2006/ole">
            <mc:AlternateContent xmlns:mc="http://schemas.openxmlformats.org/markup-compatibility/2006">
              <mc:Choice xmlns:v="urn:schemas-microsoft-com:vml" Requires="v">
                <p:oleObj spid="_x0000_s2" name="Equation" r:id="rId4" imgW="700405" imgH="164465" progId="Equation.3">
                  <p:embed/>
                </p:oleObj>
              </mc:Choice>
              <mc:Fallback>
                <p:oleObj name="Equation" r:id="rId4" imgW="700405" imgH="164465" progId="Equation.3">
                  <p:embed/>
                  <p:pic>
                    <p:nvPicPr>
                      <p:cNvPr id="0" name="Object 6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27800" y="2254885"/>
                        <a:ext cx="2570163" cy="485775"/>
                      </a:xfrm>
                      <a:prstGeom prst="rect">
                        <a:avLst/>
                      </a:prstGeom>
                      <a:solidFill>
                        <a:schemeClr val="tx2"/>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1805" name="Object 61"/>
          <p:cNvGraphicFramePr>
            <a:graphicFrameLocks noChangeAspect="1"/>
          </p:cNvGraphicFramePr>
          <p:nvPr/>
        </p:nvGraphicFramePr>
        <p:xfrm>
          <a:off x="6457950" y="2902585"/>
          <a:ext cx="4246563" cy="981075"/>
        </p:xfrm>
        <a:graphic>
          <a:graphicData uri="http://schemas.openxmlformats.org/presentationml/2006/ole">
            <mc:AlternateContent xmlns:mc="http://schemas.openxmlformats.org/markup-compatibility/2006">
              <mc:Choice xmlns:v="urn:schemas-microsoft-com:vml" Requires="v">
                <p:oleObj spid="_x0000_s3" name="公式" r:id="rId6" imgW="1143000" imgH="335915" progId="Equation.3">
                  <p:embed/>
                </p:oleObj>
              </mc:Choice>
              <mc:Fallback>
                <p:oleObj name="公式" r:id="rId6" imgW="1143000" imgH="335915" progId="Equation.3">
                  <p:embed/>
                  <p:pic>
                    <p:nvPicPr>
                      <p:cNvPr id="0" name="Object 6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57950" y="2902585"/>
                        <a:ext cx="4246563" cy="981075"/>
                      </a:xfrm>
                      <a:prstGeom prst="rect">
                        <a:avLst/>
                      </a:prstGeom>
                      <a:solidFill>
                        <a:schemeClr val="tx2"/>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1806" name="Object 62"/>
          <p:cNvGraphicFramePr>
            <a:graphicFrameLocks noChangeAspect="1"/>
          </p:cNvGraphicFramePr>
          <p:nvPr/>
        </p:nvGraphicFramePr>
        <p:xfrm>
          <a:off x="6427788" y="3983673"/>
          <a:ext cx="4276725" cy="485775"/>
        </p:xfrm>
        <a:graphic>
          <a:graphicData uri="http://schemas.openxmlformats.org/presentationml/2006/ole">
            <mc:AlternateContent xmlns:mc="http://schemas.openxmlformats.org/markup-compatibility/2006">
              <mc:Choice xmlns:v="urn:schemas-microsoft-com:vml" Requires="v">
                <p:oleObj spid="_x0000_s4" name="Equation" r:id="rId8" imgW="1164590" imgH="164465" progId="Equation.3">
                  <p:embed/>
                </p:oleObj>
              </mc:Choice>
              <mc:Fallback>
                <p:oleObj name="Equation" r:id="rId8" imgW="1164590" imgH="164465" progId="Equation.3">
                  <p:embed/>
                  <p:pic>
                    <p:nvPicPr>
                      <p:cNvPr id="0" name="Object 6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427788" y="3983673"/>
                        <a:ext cx="4276725" cy="485775"/>
                      </a:xfrm>
                      <a:prstGeom prst="rect">
                        <a:avLst/>
                      </a:prstGeom>
                      <a:solidFill>
                        <a:schemeClr val="tx2"/>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1807" name="Object 63"/>
          <p:cNvGraphicFramePr>
            <a:graphicFrameLocks noChangeAspect="1"/>
          </p:cNvGraphicFramePr>
          <p:nvPr/>
        </p:nvGraphicFramePr>
        <p:xfrm>
          <a:off x="7029450" y="6198235"/>
          <a:ext cx="2379663" cy="593725"/>
        </p:xfrm>
        <a:graphic>
          <a:graphicData uri="http://schemas.openxmlformats.org/presentationml/2006/ole">
            <mc:AlternateContent xmlns:mc="http://schemas.openxmlformats.org/markup-compatibility/2006">
              <mc:Choice xmlns:v="urn:schemas-microsoft-com:vml" Requires="v">
                <p:oleObj spid="_x0000_s5" name="Equation" r:id="rId10" imgW="500380" imgH="157480" progId="Equation.3">
                  <p:embed/>
                </p:oleObj>
              </mc:Choice>
              <mc:Fallback>
                <p:oleObj name="Equation" r:id="rId10" imgW="500380" imgH="157480" progId="Equation.3">
                  <p:embed/>
                  <p:pic>
                    <p:nvPicPr>
                      <p:cNvPr id="0" name="Object 6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029450" y="6198235"/>
                        <a:ext cx="2379663" cy="593725"/>
                      </a:xfrm>
                      <a:prstGeom prst="rect">
                        <a:avLst/>
                      </a:prstGeom>
                      <a:solidFill>
                        <a:schemeClr val="tx2"/>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1808" name="Text Box 64"/>
          <p:cNvSpPr txBox="1">
            <a:spLocks noChangeArrowheads="1"/>
          </p:cNvSpPr>
          <p:nvPr/>
        </p:nvSpPr>
        <p:spPr bwMode="auto">
          <a:xfrm>
            <a:off x="4224338" y="5423535"/>
            <a:ext cx="2016125" cy="521970"/>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800" b="1" i="0" u="none" strike="noStrike" kern="1200" cap="none" spc="0" normalizeH="0" baseline="0" noProof="0">
                <a:ln>
                  <a:noFill/>
                </a:ln>
                <a:solidFill>
                  <a:srgbClr val="FFFF00"/>
                </a:solidFill>
                <a:effectLst/>
                <a:uLnTx/>
                <a:uFillTx/>
                <a:latin typeface="Arial" panose="020B0604020202090204" pitchFamily="34" charset="0"/>
                <a:ea typeface="宋体" pitchFamily="2" charset="-122"/>
                <a:cs typeface="+mn-cs"/>
              </a:rPr>
              <a:t>增补方程：</a:t>
            </a:r>
            <a:endParaRPr kumimoji="0" lang="zh-CN" altLang="en-US" sz="2400" b="1" i="0" u="none" strike="noStrike" kern="1200" cap="none" spc="0" normalizeH="0" baseline="0" noProof="0">
              <a:ln>
                <a:noFill/>
              </a:ln>
              <a:solidFill>
                <a:srgbClr val="FFFF00"/>
              </a:solidFill>
              <a:effectLst/>
              <a:uLnTx/>
              <a:uFillTx/>
              <a:latin typeface="Arial" panose="020B0604020202090204" pitchFamily="34" charset="0"/>
              <a:ea typeface="楷体_GB2312" pitchFamily="1" charset="-122"/>
              <a:cs typeface="+mn-cs"/>
            </a:endParaRPr>
          </a:p>
        </p:txBody>
      </p:sp>
      <p:graphicFrame>
        <p:nvGraphicFramePr>
          <p:cNvPr id="31809" name="Object 65"/>
          <p:cNvGraphicFramePr>
            <a:graphicFrameLocks noChangeAspect="1"/>
          </p:cNvGraphicFramePr>
          <p:nvPr/>
        </p:nvGraphicFramePr>
        <p:xfrm>
          <a:off x="7032625" y="4575810"/>
          <a:ext cx="2305050" cy="631825"/>
        </p:xfrm>
        <a:graphic>
          <a:graphicData uri="http://schemas.openxmlformats.org/presentationml/2006/ole">
            <mc:AlternateContent xmlns:mc="http://schemas.openxmlformats.org/markup-compatibility/2006">
              <mc:Choice xmlns:v="urn:schemas-microsoft-com:vml" Requires="v">
                <p:oleObj spid="_x0000_s6" name="Equation" r:id="rId12" imgW="478790" imgH="164465" progId="Equation.3">
                  <p:embed/>
                </p:oleObj>
              </mc:Choice>
              <mc:Fallback>
                <p:oleObj name="Equation" r:id="rId12" imgW="478790" imgH="164465" progId="Equation.3">
                  <p:embed/>
                  <p:pic>
                    <p:nvPicPr>
                      <p:cNvPr id="0" name="Object 65"/>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032625" y="4575810"/>
                        <a:ext cx="2305050" cy="631825"/>
                      </a:xfrm>
                      <a:prstGeom prst="rect">
                        <a:avLst/>
                      </a:prstGeom>
                      <a:solidFill>
                        <a:schemeClr val="tx2"/>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1810" name="Object 66"/>
          <p:cNvGraphicFramePr>
            <a:graphicFrameLocks noChangeAspect="1"/>
          </p:cNvGraphicFramePr>
          <p:nvPr/>
        </p:nvGraphicFramePr>
        <p:xfrm>
          <a:off x="6959600" y="5352098"/>
          <a:ext cx="2735263" cy="573087"/>
        </p:xfrm>
        <a:graphic>
          <a:graphicData uri="http://schemas.openxmlformats.org/presentationml/2006/ole">
            <mc:AlternateContent xmlns:mc="http://schemas.openxmlformats.org/markup-compatibility/2006">
              <mc:Choice xmlns:v="urn:schemas-microsoft-com:vml" Requires="v">
                <p:oleObj spid="_x0000_s7" name="Equation" r:id="rId14" imgW="593090" imgH="157480" progId="Equation.3">
                  <p:embed/>
                </p:oleObj>
              </mc:Choice>
              <mc:Fallback>
                <p:oleObj name="Equation" r:id="rId14" imgW="593090" imgH="157480" progId="Equation.3">
                  <p:embed/>
                  <p:pic>
                    <p:nvPicPr>
                      <p:cNvPr id="0" name="Object 66"/>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959600" y="5352098"/>
                        <a:ext cx="2735263" cy="573087"/>
                      </a:xfrm>
                      <a:prstGeom prst="rect">
                        <a:avLst/>
                      </a:prstGeom>
                      <a:solidFill>
                        <a:schemeClr val="tx2"/>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1812" name="AutoShape 68"/>
          <p:cNvSpPr/>
          <p:nvPr/>
        </p:nvSpPr>
        <p:spPr bwMode="auto">
          <a:xfrm flipH="1">
            <a:off x="6527800" y="4631373"/>
            <a:ext cx="431800" cy="2087562"/>
          </a:xfrm>
          <a:prstGeom prst="rightBrace">
            <a:avLst>
              <a:gd name="adj1" fmla="val 40288"/>
              <a:gd name="adj2" fmla="val 48931"/>
            </a:avLst>
          </a:prstGeom>
          <a:noFill/>
          <a:ln w="38100">
            <a:solidFill>
              <a:schemeClr val="tx1"/>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zh-CN" sz="2400" b="1" i="0" u="none" strike="noStrike" kern="1200" cap="none" spc="0" normalizeH="0" baseline="0" noProof="0">
              <a:ln>
                <a:noFill/>
              </a:ln>
              <a:solidFill>
                <a:srgbClr val="FFFF00"/>
              </a:solidFill>
              <a:effectLst/>
              <a:uLnTx/>
              <a:uFillTx/>
              <a:latin typeface="Arial" panose="020B0604020202090204" pitchFamily="34" charset="0"/>
              <a:ea typeface="楷体_GB2312" pitchFamily="1" charset="-122"/>
              <a:cs typeface="+mn-cs"/>
            </a:endParaRPr>
          </a:p>
        </p:txBody>
      </p:sp>
      <p:grpSp>
        <p:nvGrpSpPr>
          <p:cNvPr id="31814" name="Group 70"/>
          <p:cNvGrpSpPr/>
          <p:nvPr/>
        </p:nvGrpSpPr>
        <p:grpSpPr bwMode="auto">
          <a:xfrm>
            <a:off x="1774825" y="1462723"/>
            <a:ext cx="3889375" cy="3744912"/>
            <a:chOff x="158" y="663"/>
            <a:chExt cx="2450" cy="2359"/>
          </a:xfrm>
        </p:grpSpPr>
        <p:grpSp>
          <p:nvGrpSpPr>
            <p:cNvPr id="31778" name="Group 34"/>
            <p:cNvGrpSpPr/>
            <p:nvPr/>
          </p:nvGrpSpPr>
          <p:grpSpPr bwMode="auto">
            <a:xfrm>
              <a:off x="158" y="663"/>
              <a:ext cx="2450" cy="2359"/>
              <a:chOff x="249" y="618"/>
              <a:chExt cx="2450" cy="2359"/>
            </a:xfrm>
          </p:grpSpPr>
          <p:grpSp>
            <p:nvGrpSpPr>
              <p:cNvPr id="31762" name="Group 18"/>
              <p:cNvGrpSpPr/>
              <p:nvPr/>
            </p:nvGrpSpPr>
            <p:grpSpPr bwMode="auto">
              <a:xfrm>
                <a:off x="249" y="618"/>
                <a:ext cx="2404" cy="2359"/>
                <a:chOff x="1474" y="391"/>
                <a:chExt cx="2540" cy="2676"/>
              </a:xfrm>
            </p:grpSpPr>
            <p:sp>
              <p:nvSpPr>
                <p:cNvPr id="31760" name="AutoShape 16"/>
                <p:cNvSpPr>
                  <a:spLocks noChangeArrowheads="1"/>
                </p:cNvSpPr>
                <p:nvPr/>
              </p:nvSpPr>
              <p:spPr bwMode="auto">
                <a:xfrm rot="2518469">
                  <a:off x="3191" y="2147"/>
                  <a:ext cx="408" cy="499"/>
                </a:xfrm>
                <a:prstGeom prst="diamond">
                  <a:avLst/>
                </a:prstGeom>
                <a:solidFill>
                  <a:srgbClr val="00CCFF"/>
                </a:solidFill>
                <a:ln w="38100">
                  <a:solidFill>
                    <a:srgbClr val="FF99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CC00"/>
                    </a:solidFill>
                    <a:effectLst/>
                    <a:uLnTx/>
                    <a:uFillTx/>
                    <a:latin typeface="Arial Black" panose="020B0A04020102020204" pitchFamily="34" charset="0"/>
                    <a:ea typeface="宋体" pitchFamily="2" charset="-122"/>
                    <a:cs typeface="+mn-cs"/>
                  </a:endParaRPr>
                </a:p>
              </p:txBody>
            </p:sp>
            <p:sp>
              <p:nvSpPr>
                <p:cNvPr id="31747" name="AutoShape 3"/>
                <p:cNvSpPr>
                  <a:spLocks noChangeArrowheads="1"/>
                </p:cNvSpPr>
                <p:nvPr/>
              </p:nvSpPr>
              <p:spPr bwMode="auto">
                <a:xfrm>
                  <a:off x="1474" y="391"/>
                  <a:ext cx="2540" cy="2676"/>
                </a:xfrm>
                <a:prstGeom prst="diamond">
                  <a:avLst/>
                </a:prstGeom>
                <a:noFill/>
                <a:ln w="28575">
                  <a:solidFill>
                    <a:srgbClr val="FFCC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CC00"/>
                    </a:solidFill>
                    <a:effectLst/>
                    <a:uLnTx/>
                    <a:uFillTx/>
                    <a:latin typeface="Arial Black" panose="020B0A04020102020204" pitchFamily="34" charset="0"/>
                    <a:ea typeface="宋体" pitchFamily="2" charset="-122"/>
                    <a:cs typeface="+mn-cs"/>
                  </a:endParaRPr>
                </a:p>
              </p:txBody>
            </p:sp>
            <p:sp>
              <p:nvSpPr>
                <p:cNvPr id="31748" name="Line 4"/>
                <p:cNvSpPr>
                  <a:spLocks noChangeShapeType="1"/>
                </p:cNvSpPr>
                <p:nvPr/>
              </p:nvSpPr>
              <p:spPr bwMode="auto">
                <a:xfrm>
                  <a:off x="1474" y="1706"/>
                  <a:ext cx="2540" cy="0"/>
                </a:xfrm>
                <a:prstGeom prst="line">
                  <a:avLst/>
                </a:prstGeom>
                <a:noFill/>
                <a:ln w="28575">
                  <a:solidFill>
                    <a:srgbClr val="FFCC00"/>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CC00"/>
                    </a:solidFill>
                    <a:effectLst/>
                    <a:uLnTx/>
                    <a:uFillTx/>
                    <a:latin typeface="Arial Black" panose="020B0A04020102020204" pitchFamily="34" charset="0"/>
                    <a:ea typeface="宋体" pitchFamily="2" charset="-122"/>
                    <a:cs typeface="+mn-cs"/>
                  </a:endParaRPr>
                </a:p>
              </p:txBody>
            </p:sp>
            <p:sp>
              <p:nvSpPr>
                <p:cNvPr id="31749" name="Line 5"/>
                <p:cNvSpPr>
                  <a:spLocks noChangeShapeType="1"/>
                </p:cNvSpPr>
                <p:nvPr/>
              </p:nvSpPr>
              <p:spPr bwMode="auto">
                <a:xfrm>
                  <a:off x="2744" y="391"/>
                  <a:ext cx="0" cy="2676"/>
                </a:xfrm>
                <a:prstGeom prst="line">
                  <a:avLst/>
                </a:prstGeom>
                <a:noFill/>
                <a:ln w="28575">
                  <a:solidFill>
                    <a:srgbClr val="FFCC00"/>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CC00"/>
                    </a:solidFill>
                    <a:effectLst/>
                    <a:uLnTx/>
                    <a:uFillTx/>
                    <a:latin typeface="Arial Black" panose="020B0A04020102020204" pitchFamily="34" charset="0"/>
                    <a:ea typeface="宋体" pitchFamily="2" charset="-122"/>
                    <a:cs typeface="+mn-cs"/>
                  </a:endParaRPr>
                </a:p>
              </p:txBody>
            </p:sp>
            <p:sp>
              <p:nvSpPr>
                <p:cNvPr id="31750" name="Oval 6"/>
                <p:cNvSpPr>
                  <a:spLocks noChangeArrowheads="1"/>
                </p:cNvSpPr>
                <p:nvPr/>
              </p:nvSpPr>
              <p:spPr bwMode="auto">
                <a:xfrm>
                  <a:off x="2699" y="1661"/>
                  <a:ext cx="90" cy="91"/>
                </a:xfrm>
                <a:prstGeom prst="ellipse">
                  <a:avLst/>
                </a:prstGeom>
                <a:solidFill>
                  <a:srgbClr val="FFCC00"/>
                </a:solidFill>
                <a:ln w="9525">
                  <a:solidFill>
                    <a:srgbClr val="FFCC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CC00"/>
                    </a:solidFill>
                    <a:effectLst/>
                    <a:uLnTx/>
                    <a:uFillTx/>
                    <a:latin typeface="Arial Black" panose="020B0A04020102020204" pitchFamily="34" charset="0"/>
                    <a:ea typeface="宋体" pitchFamily="2" charset="-122"/>
                    <a:cs typeface="+mn-cs"/>
                  </a:endParaRPr>
                </a:p>
              </p:txBody>
            </p:sp>
            <p:sp>
              <p:nvSpPr>
                <p:cNvPr id="31752" name="Rectangle 8"/>
                <p:cNvSpPr>
                  <a:spLocks noChangeArrowheads="1"/>
                </p:cNvSpPr>
                <p:nvPr/>
              </p:nvSpPr>
              <p:spPr bwMode="auto">
                <a:xfrm rot="2616169">
                  <a:off x="1837" y="2251"/>
                  <a:ext cx="363" cy="91"/>
                </a:xfrm>
                <a:prstGeom prst="rect">
                  <a:avLst/>
                </a:prstGeom>
                <a:solidFill>
                  <a:srgbClr val="FF9900"/>
                </a:solidFill>
                <a:ln w="9525">
                  <a:solidFill>
                    <a:srgbClr val="FF99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CC00"/>
                    </a:solidFill>
                    <a:effectLst/>
                    <a:uLnTx/>
                    <a:uFillTx/>
                    <a:latin typeface="Arial Black" panose="020B0A04020102020204" pitchFamily="34" charset="0"/>
                    <a:ea typeface="宋体" pitchFamily="2" charset="-122"/>
                    <a:cs typeface="+mn-cs"/>
                  </a:endParaRPr>
                </a:p>
              </p:txBody>
            </p:sp>
            <p:sp>
              <p:nvSpPr>
                <p:cNvPr id="31753" name="Rectangle 9"/>
                <p:cNvSpPr>
                  <a:spLocks noChangeArrowheads="1"/>
                </p:cNvSpPr>
                <p:nvPr/>
              </p:nvSpPr>
              <p:spPr bwMode="auto">
                <a:xfrm rot="2827606">
                  <a:off x="3243" y="1071"/>
                  <a:ext cx="363" cy="91"/>
                </a:xfrm>
                <a:prstGeom prst="rect">
                  <a:avLst/>
                </a:prstGeom>
                <a:solidFill>
                  <a:srgbClr val="FF9900"/>
                </a:solidFill>
                <a:ln w="9525">
                  <a:solidFill>
                    <a:srgbClr val="FF99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CC00"/>
                    </a:solidFill>
                    <a:effectLst/>
                    <a:uLnTx/>
                    <a:uFillTx/>
                    <a:latin typeface="Arial Black" panose="020B0A04020102020204" pitchFamily="34" charset="0"/>
                    <a:ea typeface="宋体" pitchFamily="2" charset="-122"/>
                    <a:cs typeface="+mn-cs"/>
                  </a:endParaRPr>
                </a:p>
              </p:txBody>
            </p:sp>
            <p:sp>
              <p:nvSpPr>
                <p:cNvPr id="31754" name="Rectangle 10"/>
                <p:cNvSpPr>
                  <a:spLocks noChangeArrowheads="1"/>
                </p:cNvSpPr>
                <p:nvPr/>
              </p:nvSpPr>
              <p:spPr bwMode="auto">
                <a:xfrm rot="-2830428">
                  <a:off x="1927" y="1026"/>
                  <a:ext cx="363" cy="91"/>
                </a:xfrm>
                <a:prstGeom prst="rect">
                  <a:avLst/>
                </a:prstGeom>
                <a:solidFill>
                  <a:srgbClr val="FF9900"/>
                </a:solidFill>
                <a:ln w="9525">
                  <a:solidFill>
                    <a:srgbClr val="FF99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CC00"/>
                    </a:solidFill>
                    <a:effectLst/>
                    <a:uLnTx/>
                    <a:uFillTx/>
                    <a:latin typeface="Arial Black" panose="020B0A04020102020204" pitchFamily="34" charset="0"/>
                    <a:ea typeface="宋体" pitchFamily="2" charset="-122"/>
                    <a:cs typeface="+mn-cs"/>
                  </a:endParaRPr>
                </a:p>
              </p:txBody>
            </p:sp>
            <p:sp>
              <p:nvSpPr>
                <p:cNvPr id="31755" name="Rectangle 11"/>
                <p:cNvSpPr>
                  <a:spLocks noChangeArrowheads="1"/>
                </p:cNvSpPr>
                <p:nvPr/>
              </p:nvSpPr>
              <p:spPr bwMode="auto">
                <a:xfrm rot="5400000">
                  <a:off x="2562" y="2205"/>
                  <a:ext cx="363" cy="91"/>
                </a:xfrm>
                <a:prstGeom prst="rect">
                  <a:avLst/>
                </a:prstGeom>
                <a:solidFill>
                  <a:srgbClr val="FF9900"/>
                </a:solidFill>
                <a:ln w="9525">
                  <a:solidFill>
                    <a:srgbClr val="FF99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CC00"/>
                    </a:solidFill>
                    <a:effectLst/>
                    <a:uLnTx/>
                    <a:uFillTx/>
                    <a:latin typeface="Arial Black" panose="020B0A04020102020204" pitchFamily="34" charset="0"/>
                    <a:ea typeface="宋体" pitchFamily="2" charset="-122"/>
                    <a:cs typeface="+mn-cs"/>
                  </a:endParaRPr>
                </a:p>
              </p:txBody>
            </p:sp>
            <p:sp>
              <p:nvSpPr>
                <p:cNvPr id="31756" name="Rectangle 12"/>
                <p:cNvSpPr>
                  <a:spLocks noChangeArrowheads="1"/>
                </p:cNvSpPr>
                <p:nvPr/>
              </p:nvSpPr>
              <p:spPr bwMode="auto">
                <a:xfrm>
                  <a:off x="1882" y="1661"/>
                  <a:ext cx="363" cy="91"/>
                </a:xfrm>
                <a:prstGeom prst="rect">
                  <a:avLst/>
                </a:prstGeom>
                <a:solidFill>
                  <a:srgbClr val="FF9900"/>
                </a:solidFill>
                <a:ln w="9525">
                  <a:solidFill>
                    <a:srgbClr val="FF99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CC00"/>
                    </a:solidFill>
                    <a:effectLst/>
                    <a:uLnTx/>
                    <a:uFillTx/>
                    <a:latin typeface="Arial Black" panose="020B0A04020102020204" pitchFamily="34" charset="0"/>
                    <a:ea typeface="宋体" pitchFamily="2" charset="-122"/>
                    <a:cs typeface="+mn-cs"/>
                  </a:endParaRPr>
                </a:p>
              </p:txBody>
            </p:sp>
            <p:sp>
              <p:nvSpPr>
                <p:cNvPr id="31757" name="Oval 13"/>
                <p:cNvSpPr>
                  <a:spLocks noChangeArrowheads="1"/>
                </p:cNvSpPr>
                <p:nvPr/>
              </p:nvSpPr>
              <p:spPr bwMode="auto">
                <a:xfrm>
                  <a:off x="2562" y="935"/>
                  <a:ext cx="317" cy="318"/>
                </a:xfrm>
                <a:prstGeom prst="ellipse">
                  <a:avLst/>
                </a:prstGeom>
                <a:solidFill>
                  <a:srgbClr val="00CCFF"/>
                </a:solidFill>
                <a:ln w="38100">
                  <a:solidFill>
                    <a:srgbClr val="FF99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CC00"/>
                    </a:solidFill>
                    <a:effectLst/>
                    <a:uLnTx/>
                    <a:uFillTx/>
                    <a:latin typeface="Arial Black" panose="020B0A04020102020204" pitchFamily="34" charset="0"/>
                    <a:ea typeface="宋体" pitchFamily="2" charset="-122"/>
                    <a:cs typeface="+mn-cs"/>
                  </a:endParaRPr>
                </a:p>
              </p:txBody>
            </p:sp>
            <p:sp>
              <p:nvSpPr>
                <p:cNvPr id="31758" name="Line 14"/>
                <p:cNvSpPr>
                  <a:spLocks noChangeShapeType="1"/>
                </p:cNvSpPr>
                <p:nvPr/>
              </p:nvSpPr>
              <p:spPr bwMode="auto">
                <a:xfrm>
                  <a:off x="2562" y="1117"/>
                  <a:ext cx="318" cy="0"/>
                </a:xfrm>
                <a:prstGeom prst="line">
                  <a:avLst/>
                </a:prstGeom>
                <a:noFill/>
                <a:ln w="38100">
                  <a:solidFill>
                    <a:srgbClr val="FF99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CC00"/>
                    </a:solidFill>
                    <a:effectLst/>
                    <a:uLnTx/>
                    <a:uFillTx/>
                    <a:latin typeface="Arial Black" panose="020B0A04020102020204" pitchFamily="34" charset="0"/>
                    <a:ea typeface="宋体" pitchFamily="2" charset="-122"/>
                    <a:cs typeface="+mn-cs"/>
                  </a:endParaRPr>
                </a:p>
              </p:txBody>
            </p:sp>
            <p:sp>
              <p:nvSpPr>
                <p:cNvPr id="31759" name="AutoShape 15"/>
                <p:cNvSpPr>
                  <a:spLocks noChangeArrowheads="1"/>
                </p:cNvSpPr>
                <p:nvPr/>
              </p:nvSpPr>
              <p:spPr bwMode="auto">
                <a:xfrm>
                  <a:off x="3243" y="1526"/>
                  <a:ext cx="408" cy="362"/>
                </a:xfrm>
                <a:prstGeom prst="diamond">
                  <a:avLst/>
                </a:prstGeom>
                <a:solidFill>
                  <a:srgbClr val="00CCFF"/>
                </a:solidFill>
                <a:ln w="38100">
                  <a:solidFill>
                    <a:srgbClr val="FF99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CC00"/>
                    </a:solidFill>
                    <a:effectLst/>
                    <a:uLnTx/>
                    <a:uFillTx/>
                    <a:latin typeface="Arial Black" panose="020B0A04020102020204" pitchFamily="34" charset="0"/>
                    <a:ea typeface="宋体" pitchFamily="2" charset="-122"/>
                    <a:cs typeface="+mn-cs"/>
                  </a:endParaRPr>
                </a:p>
              </p:txBody>
            </p:sp>
            <p:sp>
              <p:nvSpPr>
                <p:cNvPr id="31761" name="Line 17"/>
                <p:cNvSpPr>
                  <a:spLocks noChangeShapeType="1"/>
                </p:cNvSpPr>
                <p:nvPr/>
              </p:nvSpPr>
              <p:spPr bwMode="auto">
                <a:xfrm>
                  <a:off x="3424" y="1525"/>
                  <a:ext cx="0" cy="363"/>
                </a:xfrm>
                <a:prstGeom prst="line">
                  <a:avLst/>
                </a:prstGeom>
                <a:noFill/>
                <a:ln w="28575">
                  <a:solidFill>
                    <a:srgbClr val="FF99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CC00"/>
                    </a:solidFill>
                    <a:effectLst/>
                    <a:uLnTx/>
                    <a:uFillTx/>
                    <a:latin typeface="Arial Black" panose="020B0A04020102020204" pitchFamily="34" charset="0"/>
                    <a:ea typeface="宋体" pitchFamily="2" charset="-122"/>
                    <a:cs typeface="+mn-cs"/>
                  </a:endParaRPr>
                </a:p>
              </p:txBody>
            </p:sp>
          </p:grpSp>
          <p:sp>
            <p:nvSpPr>
              <p:cNvPr id="31763" name="Text Box 19"/>
              <p:cNvSpPr txBox="1">
                <a:spLocks noChangeArrowheads="1"/>
              </p:cNvSpPr>
              <p:nvPr/>
            </p:nvSpPr>
            <p:spPr bwMode="auto">
              <a:xfrm>
                <a:off x="839" y="1117"/>
                <a:ext cx="318" cy="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defRPr/>
                </a:pPr>
                <a:r>
                  <a:rPr kumimoji="0" lang="en-US" altLang="zh-CN" sz="2400" b="1" i="1" u="none" strike="noStrike" kern="1200" cap="none" spc="0" normalizeH="0" baseline="0" noProof="0">
                    <a:ln>
                      <a:noFill/>
                    </a:ln>
                    <a:solidFill>
                      <a:schemeClr val="tx1"/>
                    </a:solidFill>
                    <a:effectLst/>
                    <a:uLnTx/>
                    <a:uFillTx/>
                    <a:latin typeface="Times New Roman" panose="02020503050405090304" pitchFamily="18" charset="0"/>
                    <a:ea typeface="楷体_GB2312" pitchFamily="1" charset="-122"/>
                    <a:cs typeface="+mn-cs"/>
                  </a:rPr>
                  <a:t>R</a:t>
                </a:r>
                <a:r>
                  <a:rPr kumimoji="0" lang="en-US" altLang="zh-CN" sz="2400" b="1" i="0" u="none" strike="noStrike" kern="1200" cap="none" spc="0" normalizeH="0" baseline="-25000" noProof="0">
                    <a:ln>
                      <a:noFill/>
                    </a:ln>
                    <a:solidFill>
                      <a:schemeClr val="tx1"/>
                    </a:solidFill>
                    <a:effectLst/>
                    <a:uLnTx/>
                    <a:uFillTx/>
                    <a:latin typeface="Arial" panose="020B0604020202090204" pitchFamily="34" charset="0"/>
                    <a:ea typeface="楷体_GB2312" pitchFamily="1" charset="-122"/>
                    <a:cs typeface="+mn-cs"/>
                  </a:rPr>
                  <a:t>1</a:t>
                </a:r>
                <a:endParaRPr kumimoji="0" lang="en-US" altLang="zh-CN" sz="2400" b="1" i="0" u="none" strike="noStrike" kern="1200" cap="none" spc="0" normalizeH="0" baseline="-25000" noProof="0">
                  <a:ln>
                    <a:noFill/>
                  </a:ln>
                  <a:solidFill>
                    <a:schemeClr val="tx1"/>
                  </a:solidFill>
                  <a:effectLst/>
                  <a:uLnTx/>
                  <a:uFillTx/>
                  <a:latin typeface="Arial" panose="020B0604020202090204" pitchFamily="34" charset="0"/>
                  <a:ea typeface="楷体_GB2312" pitchFamily="1" charset="-122"/>
                  <a:cs typeface="+mn-cs"/>
                </a:endParaRPr>
              </a:p>
            </p:txBody>
          </p:sp>
          <p:sp>
            <p:nvSpPr>
              <p:cNvPr id="31764" name="Text Box 20"/>
              <p:cNvSpPr txBox="1">
                <a:spLocks noChangeArrowheads="1"/>
              </p:cNvSpPr>
              <p:nvPr/>
            </p:nvSpPr>
            <p:spPr bwMode="auto">
              <a:xfrm>
                <a:off x="476" y="2251"/>
                <a:ext cx="318" cy="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defRPr/>
                </a:pPr>
                <a:r>
                  <a:rPr kumimoji="0" lang="en-US" altLang="zh-CN" sz="2400" b="1" i="1" u="none" strike="noStrike" kern="1200" cap="none" spc="0" normalizeH="0" baseline="0" noProof="0">
                    <a:ln>
                      <a:noFill/>
                    </a:ln>
                    <a:solidFill>
                      <a:schemeClr val="tx1"/>
                    </a:solidFill>
                    <a:effectLst/>
                    <a:uLnTx/>
                    <a:uFillTx/>
                    <a:latin typeface="Times New Roman" panose="02020503050405090304" pitchFamily="18" charset="0"/>
                    <a:ea typeface="楷体_GB2312" pitchFamily="1" charset="-122"/>
                    <a:cs typeface="+mn-cs"/>
                  </a:rPr>
                  <a:t>R</a:t>
                </a:r>
                <a:r>
                  <a:rPr kumimoji="0" lang="en-US" altLang="zh-CN" sz="2400" b="1" i="0" u="none" strike="noStrike" kern="1200" cap="none" spc="0" normalizeH="0" baseline="-25000" noProof="0">
                    <a:ln>
                      <a:noFill/>
                    </a:ln>
                    <a:solidFill>
                      <a:schemeClr val="tx1"/>
                    </a:solidFill>
                    <a:effectLst/>
                    <a:uLnTx/>
                    <a:uFillTx/>
                    <a:latin typeface="Arial" panose="020B0604020202090204" pitchFamily="34" charset="0"/>
                    <a:ea typeface="楷体_GB2312" pitchFamily="1" charset="-122"/>
                    <a:cs typeface="+mn-cs"/>
                  </a:rPr>
                  <a:t>4</a:t>
                </a:r>
                <a:endParaRPr kumimoji="0" lang="en-US" altLang="zh-CN" sz="2400" b="1" i="0" u="none" strike="noStrike" kern="1200" cap="none" spc="0" normalizeH="0" baseline="-25000" noProof="0">
                  <a:ln>
                    <a:noFill/>
                  </a:ln>
                  <a:solidFill>
                    <a:schemeClr val="tx1"/>
                  </a:solidFill>
                  <a:effectLst/>
                  <a:uLnTx/>
                  <a:uFillTx/>
                  <a:latin typeface="Arial" panose="020B0604020202090204" pitchFamily="34" charset="0"/>
                  <a:ea typeface="楷体_GB2312" pitchFamily="1" charset="-122"/>
                  <a:cs typeface="+mn-cs"/>
                </a:endParaRPr>
              </a:p>
            </p:txBody>
          </p:sp>
          <p:sp>
            <p:nvSpPr>
              <p:cNvPr id="31765" name="Text Box 21"/>
              <p:cNvSpPr txBox="1">
                <a:spLocks noChangeArrowheads="1"/>
              </p:cNvSpPr>
              <p:nvPr/>
            </p:nvSpPr>
            <p:spPr bwMode="auto">
              <a:xfrm>
                <a:off x="1111" y="2115"/>
                <a:ext cx="318" cy="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defRPr/>
                </a:pPr>
                <a:r>
                  <a:rPr kumimoji="0" lang="en-US" altLang="zh-CN" sz="2400" b="1" i="1" u="none" strike="noStrike" kern="1200" cap="none" spc="0" normalizeH="0" baseline="0" noProof="0">
                    <a:ln>
                      <a:noFill/>
                    </a:ln>
                    <a:solidFill>
                      <a:schemeClr val="tx1"/>
                    </a:solidFill>
                    <a:effectLst/>
                    <a:uLnTx/>
                    <a:uFillTx/>
                    <a:latin typeface="Times New Roman" panose="02020503050405090304" pitchFamily="18" charset="0"/>
                    <a:ea typeface="楷体_GB2312" pitchFamily="1" charset="-122"/>
                    <a:cs typeface="+mn-cs"/>
                  </a:rPr>
                  <a:t>R</a:t>
                </a:r>
                <a:r>
                  <a:rPr kumimoji="0" lang="en-US" altLang="zh-CN" sz="2400" b="1" i="0" u="none" strike="noStrike" kern="1200" cap="none" spc="0" normalizeH="0" baseline="-25000" noProof="0">
                    <a:ln>
                      <a:noFill/>
                    </a:ln>
                    <a:solidFill>
                      <a:schemeClr val="tx1"/>
                    </a:solidFill>
                    <a:effectLst/>
                    <a:uLnTx/>
                    <a:uFillTx/>
                    <a:latin typeface="Arial" panose="020B0604020202090204" pitchFamily="34" charset="0"/>
                    <a:ea typeface="楷体_GB2312" pitchFamily="1" charset="-122"/>
                    <a:cs typeface="+mn-cs"/>
                  </a:rPr>
                  <a:t>5</a:t>
                </a:r>
                <a:endParaRPr kumimoji="0" lang="en-US" altLang="zh-CN" sz="2400" b="1" i="0" u="none" strike="noStrike" kern="1200" cap="none" spc="0" normalizeH="0" baseline="-25000" noProof="0">
                  <a:ln>
                    <a:noFill/>
                  </a:ln>
                  <a:solidFill>
                    <a:schemeClr val="tx1"/>
                  </a:solidFill>
                  <a:effectLst/>
                  <a:uLnTx/>
                  <a:uFillTx/>
                  <a:latin typeface="Arial" panose="020B0604020202090204" pitchFamily="34" charset="0"/>
                  <a:ea typeface="楷体_GB2312" pitchFamily="1" charset="-122"/>
                  <a:cs typeface="+mn-cs"/>
                </a:endParaRPr>
              </a:p>
            </p:txBody>
          </p:sp>
          <p:sp>
            <p:nvSpPr>
              <p:cNvPr id="31766" name="Text Box 22"/>
              <p:cNvSpPr txBox="1">
                <a:spLocks noChangeArrowheads="1"/>
              </p:cNvSpPr>
              <p:nvPr/>
            </p:nvSpPr>
            <p:spPr bwMode="auto">
              <a:xfrm>
                <a:off x="1882" y="1344"/>
                <a:ext cx="500" cy="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defRPr/>
                </a:pPr>
                <a:r>
                  <a:rPr kumimoji="0" lang="en-US" altLang="zh-CN" sz="2400" b="1" i="1" u="none" strike="noStrike" kern="1200" cap="none" spc="0" normalizeH="0" baseline="0" noProof="0">
                    <a:ln>
                      <a:noFill/>
                    </a:ln>
                    <a:solidFill>
                      <a:schemeClr val="tx1"/>
                    </a:solidFill>
                    <a:effectLst/>
                    <a:uLnTx/>
                    <a:uFillTx/>
                    <a:latin typeface="Times New Roman" panose="02020503050405090304" pitchFamily="18" charset="0"/>
                    <a:ea typeface="楷体_GB2312" pitchFamily="1" charset="-122"/>
                    <a:cs typeface="+mn-cs"/>
                  </a:rPr>
                  <a:t>gU</a:t>
                </a:r>
                <a:r>
                  <a:rPr kumimoji="0" lang="en-US" altLang="zh-CN" sz="2400" b="1" i="0" u="none" strike="noStrike" kern="1200" cap="none" spc="0" normalizeH="0" baseline="-25000" noProof="0">
                    <a:ln>
                      <a:noFill/>
                    </a:ln>
                    <a:solidFill>
                      <a:schemeClr val="tx1"/>
                    </a:solidFill>
                    <a:effectLst/>
                    <a:uLnTx/>
                    <a:uFillTx/>
                    <a:latin typeface="Arial" panose="020B0604020202090204" pitchFamily="34" charset="0"/>
                    <a:ea typeface="楷体_GB2312" pitchFamily="1" charset="-122"/>
                    <a:cs typeface="+mn-cs"/>
                  </a:rPr>
                  <a:t>1</a:t>
                </a:r>
                <a:endParaRPr kumimoji="0" lang="en-US" altLang="zh-CN" sz="2400" b="1" i="0" u="none" strike="noStrike" kern="1200" cap="none" spc="0" normalizeH="0" baseline="-25000" noProof="0">
                  <a:ln>
                    <a:noFill/>
                  </a:ln>
                  <a:solidFill>
                    <a:schemeClr val="tx1"/>
                  </a:solidFill>
                  <a:effectLst/>
                  <a:uLnTx/>
                  <a:uFillTx/>
                  <a:latin typeface="Arial" panose="020B0604020202090204" pitchFamily="34" charset="0"/>
                  <a:ea typeface="楷体_GB2312" pitchFamily="1" charset="-122"/>
                  <a:cs typeface="+mn-cs"/>
                </a:endParaRPr>
              </a:p>
            </p:txBody>
          </p:sp>
          <p:sp>
            <p:nvSpPr>
              <p:cNvPr id="31767" name="Text Box 23"/>
              <p:cNvSpPr txBox="1">
                <a:spLocks noChangeArrowheads="1"/>
              </p:cNvSpPr>
              <p:nvPr/>
            </p:nvSpPr>
            <p:spPr bwMode="auto">
              <a:xfrm>
                <a:off x="703" y="1434"/>
                <a:ext cx="318" cy="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defRPr/>
                </a:pPr>
                <a:r>
                  <a:rPr kumimoji="0" lang="en-US" altLang="zh-CN" sz="2400" b="1" i="1" u="none" strike="noStrike" kern="1200" cap="none" spc="0" normalizeH="0" baseline="0" noProof="0">
                    <a:ln>
                      <a:noFill/>
                    </a:ln>
                    <a:solidFill>
                      <a:schemeClr val="tx1"/>
                    </a:solidFill>
                    <a:effectLst/>
                    <a:uLnTx/>
                    <a:uFillTx/>
                    <a:latin typeface="Times New Roman" panose="02020503050405090304" pitchFamily="18" charset="0"/>
                    <a:ea typeface="楷体_GB2312" pitchFamily="1" charset="-122"/>
                    <a:cs typeface="+mn-cs"/>
                  </a:rPr>
                  <a:t>R</a:t>
                </a:r>
                <a:r>
                  <a:rPr kumimoji="0" lang="en-US" altLang="zh-CN" sz="2400" b="1" i="0" u="none" strike="noStrike" kern="1200" cap="none" spc="0" normalizeH="0" baseline="-25000" noProof="0">
                    <a:ln>
                      <a:noFill/>
                    </a:ln>
                    <a:solidFill>
                      <a:schemeClr val="tx1"/>
                    </a:solidFill>
                    <a:effectLst/>
                    <a:uLnTx/>
                    <a:uFillTx/>
                    <a:latin typeface="Arial" panose="020B0604020202090204" pitchFamily="34" charset="0"/>
                    <a:ea typeface="楷体_GB2312" pitchFamily="1" charset="-122"/>
                    <a:cs typeface="+mn-cs"/>
                  </a:rPr>
                  <a:t>3</a:t>
                </a:r>
                <a:endParaRPr kumimoji="0" lang="en-US" altLang="zh-CN" sz="2400" b="1" i="0" u="none" strike="noStrike" kern="1200" cap="none" spc="0" normalizeH="0" baseline="-25000" noProof="0">
                  <a:ln>
                    <a:noFill/>
                  </a:ln>
                  <a:solidFill>
                    <a:schemeClr val="tx1"/>
                  </a:solidFill>
                  <a:effectLst/>
                  <a:uLnTx/>
                  <a:uFillTx/>
                  <a:latin typeface="Arial" panose="020B0604020202090204" pitchFamily="34" charset="0"/>
                  <a:ea typeface="楷体_GB2312" pitchFamily="1" charset="-122"/>
                  <a:cs typeface="+mn-cs"/>
                </a:endParaRPr>
              </a:p>
            </p:txBody>
          </p:sp>
          <p:sp>
            <p:nvSpPr>
              <p:cNvPr id="31768" name="Text Box 24"/>
              <p:cNvSpPr txBox="1">
                <a:spLocks noChangeArrowheads="1"/>
              </p:cNvSpPr>
              <p:nvPr/>
            </p:nvSpPr>
            <p:spPr bwMode="auto">
              <a:xfrm>
                <a:off x="2109" y="935"/>
                <a:ext cx="318" cy="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defRPr/>
                </a:pPr>
                <a:r>
                  <a:rPr kumimoji="0" lang="en-US" altLang="zh-CN" sz="2400" b="1" i="1" u="none" strike="noStrike" kern="1200" cap="none" spc="0" normalizeH="0" baseline="0" noProof="0">
                    <a:ln>
                      <a:noFill/>
                    </a:ln>
                    <a:solidFill>
                      <a:schemeClr val="tx1"/>
                    </a:solidFill>
                    <a:effectLst/>
                    <a:uLnTx/>
                    <a:uFillTx/>
                    <a:latin typeface="Times New Roman" panose="02020503050405090304" pitchFamily="18" charset="0"/>
                    <a:ea typeface="楷体_GB2312" pitchFamily="1" charset="-122"/>
                    <a:cs typeface="+mn-cs"/>
                  </a:rPr>
                  <a:t>R</a:t>
                </a:r>
                <a:r>
                  <a:rPr kumimoji="0" lang="en-US" altLang="zh-CN" sz="2400" b="1" i="0" u="none" strike="noStrike" kern="1200" cap="none" spc="0" normalizeH="0" baseline="-25000" noProof="0">
                    <a:ln>
                      <a:noFill/>
                    </a:ln>
                    <a:solidFill>
                      <a:schemeClr val="tx1"/>
                    </a:solidFill>
                    <a:effectLst/>
                    <a:uLnTx/>
                    <a:uFillTx/>
                    <a:latin typeface="Arial" panose="020B0604020202090204" pitchFamily="34" charset="0"/>
                    <a:ea typeface="楷体_GB2312" pitchFamily="1" charset="-122"/>
                    <a:cs typeface="+mn-cs"/>
                  </a:rPr>
                  <a:t>2</a:t>
                </a:r>
                <a:endParaRPr kumimoji="0" lang="en-US" altLang="zh-CN" sz="2400" b="1" i="0" u="none" strike="noStrike" kern="1200" cap="none" spc="0" normalizeH="0" baseline="-25000" noProof="0">
                  <a:ln>
                    <a:noFill/>
                  </a:ln>
                  <a:solidFill>
                    <a:schemeClr val="tx1"/>
                  </a:solidFill>
                  <a:effectLst/>
                  <a:uLnTx/>
                  <a:uFillTx/>
                  <a:latin typeface="Arial" panose="020B0604020202090204" pitchFamily="34" charset="0"/>
                  <a:ea typeface="楷体_GB2312" pitchFamily="1" charset="-122"/>
                  <a:cs typeface="+mn-cs"/>
                </a:endParaRPr>
              </a:p>
            </p:txBody>
          </p:sp>
          <p:sp>
            <p:nvSpPr>
              <p:cNvPr id="31769" name="Text Box 25"/>
              <p:cNvSpPr txBox="1">
                <a:spLocks noChangeArrowheads="1"/>
              </p:cNvSpPr>
              <p:nvPr/>
            </p:nvSpPr>
            <p:spPr bwMode="auto">
              <a:xfrm>
                <a:off x="2200" y="2251"/>
                <a:ext cx="499" cy="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defRPr/>
                </a:pPr>
                <a:r>
                  <a:rPr kumimoji="0" lang="en-US" altLang="zh-CN" sz="2400" b="1" i="0" u="none" strike="noStrike" kern="1200" cap="none" spc="0" normalizeH="0" baseline="0" noProof="0">
                    <a:ln>
                      <a:noFill/>
                    </a:ln>
                    <a:solidFill>
                      <a:schemeClr val="tx1"/>
                    </a:solidFill>
                    <a:effectLst/>
                    <a:uLnTx/>
                    <a:uFillTx/>
                    <a:latin typeface="Times New Roman" panose="02020503050405090304" pitchFamily="18" charset="0"/>
                    <a:ea typeface="楷体_GB2312" pitchFamily="1" charset="-122"/>
                    <a:cs typeface="+mn-cs"/>
                    <a:sym typeface="Symbol" panose="05050102010706020507" pitchFamily="18" charset="2"/>
                  </a:rPr>
                  <a:t></a:t>
                </a:r>
                <a:r>
                  <a:rPr kumimoji="0" lang="en-US" altLang="zh-CN" sz="2400" b="1" i="1" u="none" strike="noStrike" kern="1200" cap="none" spc="0" normalizeH="0" baseline="0" noProof="0">
                    <a:ln>
                      <a:noFill/>
                    </a:ln>
                    <a:solidFill>
                      <a:schemeClr val="tx1"/>
                    </a:solidFill>
                    <a:effectLst/>
                    <a:uLnTx/>
                    <a:uFillTx/>
                    <a:latin typeface="Times New Roman" panose="02020503050405090304" pitchFamily="18" charset="0"/>
                    <a:ea typeface="楷体_GB2312" pitchFamily="1" charset="-122"/>
                    <a:cs typeface="+mn-cs"/>
                    <a:sym typeface="Symbol" panose="05050102010706020507" pitchFamily="18" charset="2"/>
                  </a:rPr>
                  <a:t>U</a:t>
                </a:r>
                <a:r>
                  <a:rPr kumimoji="0" lang="en-US" altLang="zh-CN" sz="2400" b="1" i="0" u="none" strike="noStrike" kern="1200" cap="none" spc="0" normalizeH="0" baseline="-25000" noProof="0">
                    <a:ln>
                      <a:noFill/>
                    </a:ln>
                    <a:solidFill>
                      <a:schemeClr val="tx1"/>
                    </a:solidFill>
                    <a:effectLst/>
                    <a:uLnTx/>
                    <a:uFillTx/>
                    <a:latin typeface="Arial" panose="020B0604020202090204" pitchFamily="34" charset="0"/>
                    <a:ea typeface="楷体_GB2312" pitchFamily="1" charset="-122"/>
                    <a:cs typeface="+mn-cs"/>
                  </a:rPr>
                  <a:t>1</a:t>
                </a:r>
                <a:endParaRPr kumimoji="0" lang="en-US" altLang="zh-CN" sz="2400" b="1" i="0" u="none" strike="noStrike" kern="1200" cap="none" spc="0" normalizeH="0" baseline="-25000" noProof="0">
                  <a:ln>
                    <a:noFill/>
                  </a:ln>
                  <a:solidFill>
                    <a:schemeClr val="tx1"/>
                  </a:solidFill>
                  <a:effectLst/>
                  <a:uLnTx/>
                  <a:uFillTx/>
                  <a:latin typeface="Arial" panose="020B0604020202090204" pitchFamily="34" charset="0"/>
                  <a:ea typeface="楷体_GB2312" pitchFamily="1" charset="-122"/>
                  <a:cs typeface="+mn-cs"/>
                </a:endParaRPr>
              </a:p>
            </p:txBody>
          </p:sp>
          <p:sp>
            <p:nvSpPr>
              <p:cNvPr id="31770" name="Text Box 26"/>
              <p:cNvSpPr txBox="1">
                <a:spLocks noChangeArrowheads="1"/>
              </p:cNvSpPr>
              <p:nvPr/>
            </p:nvSpPr>
            <p:spPr bwMode="auto">
              <a:xfrm>
                <a:off x="1882" y="2432"/>
                <a:ext cx="318" cy="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defRPr/>
                </a:pPr>
                <a:r>
                  <a:rPr kumimoji="0" lang="en-US" altLang="zh-CN" sz="2400" b="1" i="1" u="none" strike="noStrike" kern="1200" cap="none" spc="0" normalizeH="0" baseline="0" noProof="0">
                    <a:ln>
                      <a:noFill/>
                    </a:ln>
                    <a:solidFill>
                      <a:schemeClr val="tx1"/>
                    </a:solidFill>
                    <a:effectLst/>
                    <a:uLnTx/>
                    <a:uFillTx/>
                    <a:latin typeface="Times New Roman" panose="02020503050405090304" pitchFamily="18" charset="0"/>
                    <a:ea typeface="楷体_GB2312" pitchFamily="1" charset="-122"/>
                    <a:cs typeface="+mn-cs"/>
                  </a:rPr>
                  <a:t>_</a:t>
                </a:r>
                <a:endParaRPr kumimoji="0" lang="en-US" altLang="zh-CN" sz="2400" b="1" i="1" u="none" strike="noStrike" kern="1200" cap="none" spc="0" normalizeH="0" baseline="0" noProof="0">
                  <a:ln>
                    <a:noFill/>
                  </a:ln>
                  <a:solidFill>
                    <a:schemeClr val="tx1"/>
                  </a:solidFill>
                  <a:effectLst/>
                  <a:uLnTx/>
                  <a:uFillTx/>
                  <a:latin typeface="Times New Roman" panose="02020503050405090304" pitchFamily="18" charset="0"/>
                  <a:ea typeface="楷体_GB2312" pitchFamily="1" charset="-122"/>
                  <a:cs typeface="+mn-cs"/>
                </a:endParaRPr>
              </a:p>
            </p:txBody>
          </p:sp>
          <p:sp>
            <p:nvSpPr>
              <p:cNvPr id="31771" name="Text Box 27"/>
              <p:cNvSpPr txBox="1">
                <a:spLocks noChangeArrowheads="1"/>
              </p:cNvSpPr>
              <p:nvPr/>
            </p:nvSpPr>
            <p:spPr bwMode="auto">
              <a:xfrm>
                <a:off x="2245" y="2069"/>
                <a:ext cx="318" cy="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defRPr/>
                </a:pPr>
                <a:r>
                  <a:rPr kumimoji="0" lang="en-US" altLang="zh-CN" sz="2400" b="1" i="1" u="none" strike="noStrike" kern="1200" cap="none" spc="0" normalizeH="0" baseline="0" noProof="0">
                    <a:ln>
                      <a:noFill/>
                    </a:ln>
                    <a:solidFill>
                      <a:schemeClr val="tx1"/>
                    </a:solidFill>
                    <a:effectLst/>
                    <a:uLnTx/>
                    <a:uFillTx/>
                    <a:latin typeface="Times New Roman" panose="02020503050405090304" pitchFamily="18" charset="0"/>
                    <a:ea typeface="楷体_GB2312" pitchFamily="1" charset="-122"/>
                    <a:cs typeface="+mn-cs"/>
                  </a:rPr>
                  <a:t>+</a:t>
                </a:r>
                <a:endParaRPr kumimoji="0" lang="en-US" altLang="zh-CN" sz="2400" b="1" i="1" u="none" strike="noStrike" kern="1200" cap="none" spc="0" normalizeH="0" baseline="0" noProof="0">
                  <a:ln>
                    <a:noFill/>
                  </a:ln>
                  <a:solidFill>
                    <a:schemeClr val="tx1"/>
                  </a:solidFill>
                  <a:effectLst/>
                  <a:uLnTx/>
                  <a:uFillTx/>
                  <a:latin typeface="Times New Roman" panose="02020503050405090304" pitchFamily="18" charset="0"/>
                  <a:ea typeface="楷体_GB2312" pitchFamily="1" charset="-122"/>
                  <a:cs typeface="+mn-cs"/>
                </a:endParaRPr>
              </a:p>
            </p:txBody>
          </p:sp>
          <p:sp>
            <p:nvSpPr>
              <p:cNvPr id="31772" name="Line 28"/>
              <p:cNvSpPr>
                <a:spLocks noChangeShapeType="1"/>
              </p:cNvSpPr>
              <p:nvPr/>
            </p:nvSpPr>
            <p:spPr bwMode="auto">
              <a:xfrm>
                <a:off x="1383" y="799"/>
                <a:ext cx="0" cy="227"/>
              </a:xfrm>
              <a:prstGeom prst="line">
                <a:avLst/>
              </a:prstGeom>
              <a:noFill/>
              <a:ln w="38100">
                <a:solidFill>
                  <a:srgbClr val="66FFFF"/>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CC00"/>
                  </a:solidFill>
                  <a:effectLst/>
                  <a:uLnTx/>
                  <a:uFillTx/>
                  <a:latin typeface="Arial Black" panose="020B0A04020102020204" pitchFamily="34" charset="0"/>
                  <a:ea typeface="宋体" pitchFamily="2" charset="-122"/>
                  <a:cs typeface="+mn-cs"/>
                </a:endParaRPr>
              </a:p>
            </p:txBody>
          </p:sp>
          <p:sp>
            <p:nvSpPr>
              <p:cNvPr id="31774" name="Line 30"/>
              <p:cNvSpPr>
                <a:spLocks noChangeShapeType="1"/>
              </p:cNvSpPr>
              <p:nvPr/>
            </p:nvSpPr>
            <p:spPr bwMode="auto">
              <a:xfrm>
                <a:off x="2336" y="1842"/>
                <a:ext cx="226" cy="0"/>
              </a:xfrm>
              <a:prstGeom prst="line">
                <a:avLst/>
              </a:prstGeom>
              <a:noFill/>
              <a:ln w="38100">
                <a:solidFill>
                  <a:srgbClr val="66FFFF"/>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CC00"/>
                  </a:solidFill>
                  <a:effectLst/>
                  <a:uLnTx/>
                  <a:uFillTx/>
                  <a:latin typeface="Arial Black" panose="020B0A04020102020204" pitchFamily="34" charset="0"/>
                  <a:ea typeface="宋体" pitchFamily="2" charset="-122"/>
                  <a:cs typeface="+mn-cs"/>
                </a:endParaRPr>
              </a:p>
            </p:txBody>
          </p:sp>
          <p:sp>
            <p:nvSpPr>
              <p:cNvPr id="31775" name="Text Box 31"/>
              <p:cNvSpPr txBox="1">
                <a:spLocks noChangeArrowheads="1"/>
              </p:cNvSpPr>
              <p:nvPr/>
            </p:nvSpPr>
            <p:spPr bwMode="auto">
              <a:xfrm>
                <a:off x="703" y="754"/>
                <a:ext cx="318" cy="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defRPr/>
                </a:pPr>
                <a:r>
                  <a:rPr kumimoji="0" lang="en-US" altLang="zh-CN" sz="2400" b="1" i="1" u="none" strike="noStrike" kern="1200" cap="none" spc="0" normalizeH="0" baseline="0" noProof="0">
                    <a:ln>
                      <a:noFill/>
                    </a:ln>
                    <a:solidFill>
                      <a:schemeClr val="tx1"/>
                    </a:solidFill>
                    <a:effectLst/>
                    <a:uLnTx/>
                    <a:uFillTx/>
                    <a:latin typeface="Times New Roman" panose="02020503050405090304" pitchFamily="18" charset="0"/>
                    <a:ea typeface="楷体_GB2312" pitchFamily="1" charset="-122"/>
                    <a:cs typeface="+mn-cs"/>
                  </a:rPr>
                  <a:t>+</a:t>
                </a:r>
                <a:endParaRPr kumimoji="0" lang="en-US" altLang="zh-CN" sz="2400" b="1" i="1" u="none" strike="noStrike" kern="1200" cap="none" spc="0" normalizeH="0" baseline="0" noProof="0">
                  <a:ln>
                    <a:noFill/>
                  </a:ln>
                  <a:solidFill>
                    <a:schemeClr val="tx1"/>
                  </a:solidFill>
                  <a:effectLst/>
                  <a:uLnTx/>
                  <a:uFillTx/>
                  <a:latin typeface="Times New Roman" panose="02020503050405090304" pitchFamily="18" charset="0"/>
                  <a:ea typeface="楷体_GB2312" pitchFamily="1" charset="-122"/>
                  <a:cs typeface="+mn-cs"/>
                </a:endParaRPr>
              </a:p>
            </p:txBody>
          </p:sp>
          <p:sp>
            <p:nvSpPr>
              <p:cNvPr id="31776" name="Text Box 32"/>
              <p:cNvSpPr txBox="1">
                <a:spLocks noChangeArrowheads="1"/>
              </p:cNvSpPr>
              <p:nvPr/>
            </p:nvSpPr>
            <p:spPr bwMode="auto">
              <a:xfrm>
                <a:off x="295" y="1162"/>
                <a:ext cx="318" cy="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400" b="1" i="1" u="none" strike="noStrike" kern="1200" cap="none" spc="0" normalizeH="0" baseline="0" noProof="0">
                    <a:ln>
                      <a:noFill/>
                    </a:ln>
                    <a:solidFill>
                      <a:schemeClr val="tx1"/>
                    </a:solidFill>
                    <a:effectLst/>
                    <a:uLnTx/>
                    <a:uFillTx/>
                    <a:latin typeface="Times New Roman" panose="02020503050405090304" pitchFamily="18" charset="0"/>
                    <a:ea typeface="楷体_GB2312" pitchFamily="1" charset="-122"/>
                    <a:cs typeface="+mn-cs"/>
                  </a:rPr>
                  <a:t>_</a:t>
                </a:r>
                <a:endParaRPr kumimoji="0" lang="en-US" altLang="zh-CN" sz="2400" b="1" i="1" u="none" strike="noStrike" kern="1200" cap="none" spc="0" normalizeH="0" baseline="0" noProof="0">
                  <a:ln>
                    <a:noFill/>
                  </a:ln>
                  <a:solidFill>
                    <a:schemeClr val="tx1"/>
                  </a:solidFill>
                  <a:effectLst/>
                  <a:uLnTx/>
                  <a:uFillTx/>
                  <a:latin typeface="Times New Roman" panose="02020503050405090304" pitchFamily="18" charset="0"/>
                  <a:ea typeface="楷体_GB2312" pitchFamily="1" charset="-122"/>
                  <a:cs typeface="+mn-cs"/>
                </a:endParaRPr>
              </a:p>
            </p:txBody>
          </p:sp>
          <p:sp>
            <p:nvSpPr>
              <p:cNvPr id="31777" name="Text Box 33"/>
              <p:cNvSpPr txBox="1">
                <a:spLocks noChangeArrowheads="1"/>
              </p:cNvSpPr>
              <p:nvPr/>
            </p:nvSpPr>
            <p:spPr bwMode="auto">
              <a:xfrm>
                <a:off x="431" y="981"/>
                <a:ext cx="408" cy="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defRPr/>
                </a:pPr>
                <a:r>
                  <a:rPr kumimoji="0" lang="en-US" altLang="zh-CN" sz="2400" b="1" i="1" u="none" strike="noStrike" kern="1200" cap="none" spc="0" normalizeH="0" baseline="0" noProof="0">
                    <a:ln>
                      <a:noFill/>
                    </a:ln>
                    <a:solidFill>
                      <a:schemeClr val="tx1"/>
                    </a:solidFill>
                    <a:effectLst/>
                    <a:uLnTx/>
                    <a:uFillTx/>
                    <a:latin typeface="Times New Roman" panose="02020503050405090304" pitchFamily="18" charset="0"/>
                    <a:ea typeface="楷体_GB2312" pitchFamily="1" charset="-122"/>
                    <a:cs typeface="+mn-cs"/>
                  </a:rPr>
                  <a:t>U</a:t>
                </a:r>
                <a:r>
                  <a:rPr kumimoji="0" lang="en-US" altLang="zh-CN" sz="2400" b="1" i="0" u="none" strike="noStrike" kern="1200" cap="none" spc="0" normalizeH="0" baseline="-25000" noProof="0">
                    <a:ln>
                      <a:noFill/>
                    </a:ln>
                    <a:solidFill>
                      <a:schemeClr val="tx1"/>
                    </a:solidFill>
                    <a:effectLst/>
                    <a:uLnTx/>
                    <a:uFillTx/>
                    <a:latin typeface="Arial" panose="020B0604020202090204" pitchFamily="34" charset="0"/>
                    <a:ea typeface="楷体_GB2312" pitchFamily="1" charset="-122"/>
                    <a:cs typeface="+mn-cs"/>
                  </a:rPr>
                  <a:t>1</a:t>
                </a:r>
                <a:endParaRPr kumimoji="0" lang="en-US" altLang="zh-CN" sz="2400" b="1" i="0" u="none" strike="noStrike" kern="1200" cap="none" spc="0" normalizeH="0" baseline="-25000" noProof="0">
                  <a:ln>
                    <a:noFill/>
                  </a:ln>
                  <a:solidFill>
                    <a:schemeClr val="tx1"/>
                  </a:solidFill>
                  <a:effectLst/>
                  <a:uLnTx/>
                  <a:uFillTx/>
                  <a:latin typeface="Arial" panose="020B0604020202090204" pitchFamily="34" charset="0"/>
                  <a:ea typeface="楷体_GB2312" pitchFamily="1" charset="-122"/>
                  <a:cs typeface="+mn-cs"/>
                </a:endParaRPr>
              </a:p>
            </p:txBody>
          </p:sp>
        </p:grpSp>
        <p:sp>
          <p:nvSpPr>
            <p:cNvPr id="31813" name="Text Box 69"/>
            <p:cNvSpPr txBox="1">
              <a:spLocks noChangeArrowheads="1"/>
            </p:cNvSpPr>
            <p:nvPr/>
          </p:nvSpPr>
          <p:spPr bwMode="auto">
            <a:xfrm>
              <a:off x="1020" y="845"/>
              <a:ext cx="363" cy="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defRPr/>
              </a:pPr>
              <a:r>
                <a:rPr kumimoji="0" lang="en-US" altLang="zh-CN" sz="2800" b="1" i="1" u="none" strike="noStrike" kern="1200" cap="none" spc="0" normalizeH="0" baseline="0" noProof="0">
                  <a:ln>
                    <a:noFill/>
                  </a:ln>
                  <a:solidFill>
                    <a:schemeClr val="tx1"/>
                  </a:solidFill>
                  <a:effectLst/>
                  <a:uLnTx/>
                  <a:uFillTx/>
                  <a:latin typeface="Times New Roman" panose="02020503050405090304" pitchFamily="18" charset="0"/>
                  <a:ea typeface="楷体_GB2312" pitchFamily="1" charset="-122"/>
                  <a:cs typeface="+mn-cs"/>
                </a:rPr>
                <a:t>i</a:t>
              </a:r>
              <a:r>
                <a:rPr kumimoji="0" lang="en-US" altLang="zh-CN" sz="2800" b="1" i="0" u="none" strike="noStrike" kern="1200" cap="none" spc="0" normalizeH="0" baseline="-25000" noProof="0">
                  <a:ln>
                    <a:noFill/>
                  </a:ln>
                  <a:solidFill>
                    <a:schemeClr val="tx1"/>
                  </a:solidFill>
                  <a:effectLst/>
                  <a:uLnTx/>
                  <a:uFillTx/>
                  <a:latin typeface="Times New Roman" panose="02020503050405090304" pitchFamily="18" charset="0"/>
                  <a:ea typeface="楷体_GB2312" pitchFamily="1" charset="-122"/>
                  <a:cs typeface="+mn-cs"/>
                </a:rPr>
                <a:t>S</a:t>
              </a:r>
              <a:endParaRPr kumimoji="0" lang="en-US" altLang="zh-CN" sz="2800" b="1" i="0" u="none" strike="noStrike" kern="1200" cap="none" spc="0" normalizeH="0" baseline="-25000" noProof="0">
                <a:ln>
                  <a:noFill/>
                </a:ln>
                <a:solidFill>
                  <a:schemeClr val="tx1"/>
                </a:solidFill>
                <a:effectLst/>
                <a:uLnTx/>
                <a:uFillTx/>
                <a:latin typeface="Times New Roman" panose="02020503050405090304" pitchFamily="18" charset="0"/>
                <a:ea typeface="楷体_GB2312" pitchFamily="1" charset="-122"/>
                <a:cs typeface="+mn-cs"/>
              </a:endParaRPr>
            </a:p>
          </p:txBody>
        </p:sp>
      </p:grpSp>
      <p:sp>
        <p:nvSpPr>
          <p:cNvPr id="9" name="灯片编号占位符 8"/>
          <p:cNvSpPr>
            <a:spLocks noGrp="1"/>
          </p:cNvSpPr>
          <p:nvPr>
            <p:ph type="sldNum" sz="quarter" idx="12"/>
            <p:custDataLst>
              <p:tags r:id="rId16"/>
            </p:custDataLst>
          </p:nvPr>
        </p:nvSpPr>
        <p:spPr/>
        <p:txBody>
          <a:bodyPr/>
          <a:lstStyle/>
          <a:p>
            <a:fld id="{6D22F896-40B5-4ADD-8801-0D06FADFA095}" type="slidenum">
              <a:rPr lang="en-US" dirty="0"/>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ntr" presetSubtype="0" fill="hold" nodeType="clickEffect">
                                  <p:stCondLst>
                                    <p:cond delay="0"/>
                                  </p:stCondLst>
                                  <p:childTnLst>
                                    <p:set>
                                      <p:cBhvr>
                                        <p:cTn id="6" dur="1" fill="hold">
                                          <p:stCondLst>
                                            <p:cond delay="0"/>
                                          </p:stCondLst>
                                        </p:cTn>
                                        <p:tgtEl>
                                          <p:spTgt spid="31746"/>
                                        </p:tgtEl>
                                        <p:attrNameLst>
                                          <p:attrName>style.visibility</p:attrName>
                                        </p:attrNameLst>
                                      </p:cBhvr>
                                      <p:to>
                                        <p:strVal val="visible"/>
                                      </p:to>
                                    </p:set>
                                    <p:anim calcmode="lin" valueType="num">
                                      <p:cBhvr>
                                        <p:cTn id="7" dur="1000" fill="hold"/>
                                        <p:tgtEl>
                                          <p:spTgt spid="31746"/>
                                        </p:tgtEl>
                                        <p:attrNameLst>
                                          <p:attrName>ppt_w</p:attrName>
                                        </p:attrNameLst>
                                      </p:cBhvr>
                                      <p:tavLst>
                                        <p:tav tm="0">
                                          <p:val>
                                            <p:fltVal val="0"/>
                                          </p:val>
                                        </p:tav>
                                        <p:tav tm="100000">
                                          <p:val>
                                            <p:strVal val="#ppt_w"/>
                                          </p:val>
                                        </p:tav>
                                      </p:tavLst>
                                    </p:anim>
                                    <p:anim calcmode="lin" valueType="num">
                                      <p:cBhvr>
                                        <p:cTn id="8" dur="1000" fill="hold"/>
                                        <p:tgtEl>
                                          <p:spTgt spid="31746"/>
                                        </p:tgtEl>
                                        <p:attrNameLst>
                                          <p:attrName>ppt_h</p:attrName>
                                        </p:attrNameLst>
                                      </p:cBhvr>
                                      <p:tavLst>
                                        <p:tav tm="0">
                                          <p:val>
                                            <p:fltVal val="0"/>
                                          </p:val>
                                        </p:tav>
                                        <p:tav tm="100000">
                                          <p:val>
                                            <p:strVal val="#ppt_h"/>
                                          </p:val>
                                        </p:tav>
                                      </p:tavLst>
                                    </p:anim>
                                    <p:anim calcmode="lin" valueType="num">
                                      <p:cBhvr>
                                        <p:cTn id="9" dur="1000" fill="hold"/>
                                        <p:tgtEl>
                                          <p:spTgt spid="31746"/>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31746"/>
                                        </p:tgtEl>
                                        <p:attrNameLst>
                                          <p:attrName>ppt_y</p:attrName>
                                        </p:attrNameLst>
                                      </p:cBhvr>
                                      <p:tavLst>
                                        <p:tav tm="0" fmla="#ppt_y+(sin(-2*pi*(1-$))*-#ppt_x+cos(-2*pi*(1-$))*(1-#ppt_y))*(1-$)">
                                          <p:val>
                                            <p:fltVal val="0"/>
                                          </p:val>
                                        </p:tav>
                                        <p:tav tm="100000">
                                          <p:val>
                                            <p:fltVal val="1"/>
                                          </p:val>
                                        </p:tav>
                                      </p:tavLst>
                                    </p:anim>
                                  </p:childTnLst>
                                </p:cTn>
                              </p:par>
                            </p:childTnLst>
                          </p:cTn>
                        </p:par>
                        <p:par>
                          <p:cTn id="11" fill="hold">
                            <p:stCondLst>
                              <p:cond delay="1000"/>
                            </p:stCondLst>
                            <p:childTnLst>
                              <p:par>
                                <p:cTn id="12" presetID="22" presetClass="entr" presetSubtype="8" fill="hold" nodeType="afterEffect">
                                  <p:stCondLst>
                                    <p:cond delay="0"/>
                                  </p:stCondLst>
                                  <p:childTnLst>
                                    <p:set>
                                      <p:cBhvr>
                                        <p:cTn id="13" dur="1" fill="hold">
                                          <p:stCondLst>
                                            <p:cond delay="0"/>
                                          </p:stCondLst>
                                        </p:cTn>
                                        <p:tgtEl>
                                          <p:spTgt spid="31779"/>
                                        </p:tgtEl>
                                        <p:attrNameLst>
                                          <p:attrName>style.visibility</p:attrName>
                                        </p:attrNameLst>
                                      </p:cBhvr>
                                      <p:to>
                                        <p:strVal val="visible"/>
                                      </p:to>
                                    </p:set>
                                    <p:animEffect transition="in" filter="wipe(left)">
                                      <p:cBhvr>
                                        <p:cTn id="14" dur="2000"/>
                                        <p:tgtEl>
                                          <p:spTgt spid="31779"/>
                                        </p:tgtEl>
                                      </p:cBhvr>
                                    </p:animEffect>
                                  </p:childTnLst>
                                </p:cTn>
                              </p:par>
                            </p:childTnLst>
                          </p:cTn>
                        </p:par>
                        <p:par>
                          <p:cTn id="15" fill="hold">
                            <p:stCondLst>
                              <p:cond delay="3000"/>
                            </p:stCondLst>
                            <p:childTnLst>
                              <p:par>
                                <p:cTn id="16" presetID="20" presetClass="entr" presetSubtype="0" fill="hold" nodeType="afterEffect">
                                  <p:stCondLst>
                                    <p:cond delay="0"/>
                                  </p:stCondLst>
                                  <p:childTnLst>
                                    <p:set>
                                      <p:cBhvr>
                                        <p:cTn id="17" dur="1" fill="hold">
                                          <p:stCondLst>
                                            <p:cond delay="0"/>
                                          </p:stCondLst>
                                        </p:cTn>
                                        <p:tgtEl>
                                          <p:spTgt spid="31814"/>
                                        </p:tgtEl>
                                        <p:attrNameLst>
                                          <p:attrName>style.visibility</p:attrName>
                                        </p:attrNameLst>
                                      </p:cBhvr>
                                      <p:to>
                                        <p:strVal val="visible"/>
                                      </p:to>
                                    </p:set>
                                    <p:animEffect transition="in" filter="wedge">
                                      <p:cBhvr>
                                        <p:cTn id="18" dur="2000"/>
                                        <p:tgtEl>
                                          <p:spTgt spid="31814"/>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2" fill="hold" nodeType="clickEffect">
                                  <p:stCondLst>
                                    <p:cond delay="0"/>
                                  </p:stCondLst>
                                  <p:childTnLst>
                                    <p:set>
                                      <p:cBhvr>
                                        <p:cTn id="22" dur="1" fill="hold">
                                          <p:stCondLst>
                                            <p:cond delay="0"/>
                                          </p:stCondLst>
                                        </p:cTn>
                                        <p:tgtEl>
                                          <p:spTgt spid="31780"/>
                                        </p:tgtEl>
                                        <p:attrNameLst>
                                          <p:attrName>style.visibility</p:attrName>
                                        </p:attrNameLst>
                                      </p:cBhvr>
                                      <p:to>
                                        <p:strVal val="visible"/>
                                      </p:to>
                                    </p:set>
                                    <p:anim calcmode="lin" valueType="num">
                                      <p:cBhvr additive="base">
                                        <p:cTn id="23" dur="500" fill="hold"/>
                                        <p:tgtEl>
                                          <p:spTgt spid="31780"/>
                                        </p:tgtEl>
                                        <p:attrNameLst>
                                          <p:attrName>ppt_x</p:attrName>
                                        </p:attrNameLst>
                                      </p:cBhvr>
                                      <p:tavLst>
                                        <p:tav tm="0">
                                          <p:val>
                                            <p:strVal val="1+#ppt_w/2"/>
                                          </p:val>
                                        </p:tav>
                                        <p:tav tm="100000">
                                          <p:val>
                                            <p:strVal val="#ppt_x"/>
                                          </p:val>
                                        </p:tav>
                                      </p:tavLst>
                                    </p:anim>
                                    <p:anim calcmode="lin" valueType="num">
                                      <p:cBhvr additive="base">
                                        <p:cTn id="24" dur="500" fill="hold"/>
                                        <p:tgtEl>
                                          <p:spTgt spid="31780"/>
                                        </p:tgtEl>
                                        <p:attrNameLst>
                                          <p:attrName>ppt_y</p:attrName>
                                        </p:attrNameLst>
                                      </p:cBhvr>
                                      <p:tavLst>
                                        <p:tav tm="0">
                                          <p:val>
                                            <p:strVal val="#ppt_y"/>
                                          </p:val>
                                        </p:tav>
                                        <p:tav tm="100000">
                                          <p:val>
                                            <p:strVal val="#ppt_y"/>
                                          </p:val>
                                        </p:tav>
                                      </p:tavLst>
                                    </p:anim>
                                  </p:childTnLst>
                                </p:cTn>
                              </p:par>
                            </p:childTnLst>
                          </p:cTn>
                        </p:par>
                        <p:par>
                          <p:cTn id="25" fill="hold">
                            <p:stCondLst>
                              <p:cond delay="500"/>
                            </p:stCondLst>
                            <p:childTnLst>
                              <p:par>
                                <p:cTn id="26" presetID="22" presetClass="entr" presetSubtype="8" fill="hold" nodeType="afterEffect">
                                  <p:stCondLst>
                                    <p:cond delay="0"/>
                                  </p:stCondLst>
                                  <p:childTnLst>
                                    <p:set>
                                      <p:cBhvr>
                                        <p:cTn id="27" dur="1" fill="hold">
                                          <p:stCondLst>
                                            <p:cond delay="0"/>
                                          </p:stCondLst>
                                        </p:cTn>
                                        <p:tgtEl>
                                          <p:spTgt spid="31781"/>
                                        </p:tgtEl>
                                        <p:attrNameLst>
                                          <p:attrName>style.visibility</p:attrName>
                                        </p:attrNameLst>
                                      </p:cBhvr>
                                      <p:to>
                                        <p:strVal val="visible"/>
                                      </p:to>
                                    </p:set>
                                    <p:animEffect transition="in" filter="wipe(left)">
                                      <p:cBhvr>
                                        <p:cTn id="28" dur="2000"/>
                                        <p:tgtEl>
                                          <p:spTgt spid="31781"/>
                                        </p:tgtEl>
                                      </p:cBhvr>
                                    </p:animEffect>
                                  </p:childTnLst>
                                </p:cTn>
                              </p:par>
                            </p:childTnLst>
                          </p:cTn>
                        </p:par>
                      </p:childTnLst>
                    </p:cTn>
                  </p:par>
                  <p:par>
                    <p:cTn id="29" fill="hold">
                      <p:stCondLst>
                        <p:cond delay="indefinite"/>
                      </p:stCondLst>
                      <p:childTnLst>
                        <p:par>
                          <p:cTn id="30" fill="hold">
                            <p:stCondLst>
                              <p:cond delay="0"/>
                            </p:stCondLst>
                            <p:childTnLst>
                              <p:par>
                                <p:cTn id="31" presetID="23" presetClass="entr" presetSubtype="16" fill="hold" nodeType="clickEffect">
                                  <p:stCondLst>
                                    <p:cond delay="0"/>
                                  </p:stCondLst>
                                  <p:childTnLst>
                                    <p:set>
                                      <p:cBhvr>
                                        <p:cTn id="32" dur="1" fill="hold">
                                          <p:stCondLst>
                                            <p:cond delay="0"/>
                                          </p:stCondLst>
                                        </p:cTn>
                                        <p:tgtEl>
                                          <p:spTgt spid="31794"/>
                                        </p:tgtEl>
                                        <p:attrNameLst>
                                          <p:attrName>style.visibility</p:attrName>
                                        </p:attrNameLst>
                                      </p:cBhvr>
                                      <p:to>
                                        <p:strVal val="visible"/>
                                      </p:to>
                                    </p:set>
                                    <p:anim calcmode="lin" valueType="num">
                                      <p:cBhvr>
                                        <p:cTn id="33" dur="2000" fill="hold"/>
                                        <p:tgtEl>
                                          <p:spTgt spid="31794"/>
                                        </p:tgtEl>
                                        <p:attrNameLst>
                                          <p:attrName>ppt_w</p:attrName>
                                        </p:attrNameLst>
                                      </p:cBhvr>
                                      <p:tavLst>
                                        <p:tav tm="0">
                                          <p:val>
                                            <p:fltVal val="0"/>
                                          </p:val>
                                        </p:tav>
                                        <p:tav tm="100000">
                                          <p:val>
                                            <p:strVal val="#ppt_w"/>
                                          </p:val>
                                        </p:tav>
                                      </p:tavLst>
                                    </p:anim>
                                    <p:anim calcmode="lin" valueType="num">
                                      <p:cBhvr>
                                        <p:cTn id="34" dur="2000" fill="hold"/>
                                        <p:tgtEl>
                                          <p:spTgt spid="31794"/>
                                        </p:tgtEl>
                                        <p:attrNameLst>
                                          <p:attrName>ppt_h</p:attrName>
                                        </p:attrNameLst>
                                      </p:cBhvr>
                                      <p:tavLst>
                                        <p:tav tm="0">
                                          <p:val>
                                            <p:fltVal val="0"/>
                                          </p:val>
                                        </p:tav>
                                        <p:tav tm="100000">
                                          <p:val>
                                            <p:strVal val="#ppt_h"/>
                                          </p:val>
                                        </p:tav>
                                      </p:tavLst>
                                    </p:anim>
                                  </p:childTnLst>
                                </p:cTn>
                              </p:par>
                            </p:childTnLst>
                          </p:cTn>
                        </p:par>
                      </p:childTnLst>
                    </p:cTn>
                  </p:par>
                  <p:par>
                    <p:cTn id="35" fill="hold">
                      <p:stCondLst>
                        <p:cond delay="indefinite"/>
                      </p:stCondLst>
                      <p:childTnLst>
                        <p:par>
                          <p:cTn id="36" fill="hold">
                            <p:stCondLst>
                              <p:cond delay="0"/>
                            </p:stCondLst>
                            <p:childTnLst>
                              <p:par>
                                <p:cTn id="37" presetID="51" presetClass="entr" presetSubtype="0" fill="hold" nodeType="clickEffect">
                                  <p:stCondLst>
                                    <p:cond delay="0"/>
                                  </p:stCondLst>
                                  <p:childTnLst>
                                    <p:set>
                                      <p:cBhvr>
                                        <p:cTn id="38" dur="1" fill="hold">
                                          <p:stCondLst>
                                            <p:cond delay="0"/>
                                          </p:stCondLst>
                                        </p:cTn>
                                        <p:tgtEl>
                                          <p:spTgt spid="31799"/>
                                        </p:tgtEl>
                                        <p:attrNameLst>
                                          <p:attrName>style.visibility</p:attrName>
                                        </p:attrNameLst>
                                      </p:cBhvr>
                                      <p:to>
                                        <p:strVal val="visible"/>
                                      </p:to>
                                    </p:set>
                                    <p:animEffect transition="in" filter="fade">
                                      <p:cBhvr>
                                        <p:cTn id="39" dur="770" decel="100000"/>
                                        <p:tgtEl>
                                          <p:spTgt spid="31799"/>
                                        </p:tgtEl>
                                      </p:cBhvr>
                                    </p:animEffect>
                                    <p:animScale>
                                      <p:cBhvr>
                                        <p:cTn id="40" dur="770" decel="100000"/>
                                        <p:tgtEl>
                                          <p:spTgt spid="31799"/>
                                        </p:tgtEl>
                                      </p:cBhvr>
                                      <p:from x="10000" y="10000"/>
                                      <p:to x="200000" y="450000"/>
                                    </p:animScale>
                                    <p:animScale>
                                      <p:cBhvr>
                                        <p:cTn id="41" dur="1230" accel="100000" fill="hold">
                                          <p:stCondLst>
                                            <p:cond delay="770"/>
                                          </p:stCondLst>
                                        </p:cTn>
                                        <p:tgtEl>
                                          <p:spTgt spid="31799"/>
                                        </p:tgtEl>
                                      </p:cBhvr>
                                      <p:from x="200000" y="450000"/>
                                      <p:to x="100000" y="100000"/>
                                    </p:animScale>
                                    <p:set>
                                      <p:cBhvr>
                                        <p:cTn id="42" dur="770" fill="hold"/>
                                        <p:tgtEl>
                                          <p:spTgt spid="31799"/>
                                        </p:tgtEl>
                                        <p:attrNameLst>
                                          <p:attrName>ppt_x</p:attrName>
                                        </p:attrNameLst>
                                      </p:cBhvr>
                                      <p:to>
                                        <p:strVal val="(0.5)"/>
                                      </p:to>
                                    </p:set>
                                    <p:anim from="(0.5)" to="(#ppt_x)" calcmode="lin" valueType="num">
                                      <p:cBhvr>
                                        <p:cTn id="43" dur="1230" accel="100000" fill="hold">
                                          <p:stCondLst>
                                            <p:cond delay="770"/>
                                          </p:stCondLst>
                                        </p:cTn>
                                        <p:tgtEl>
                                          <p:spTgt spid="31799"/>
                                        </p:tgtEl>
                                        <p:attrNameLst>
                                          <p:attrName>ppt_x</p:attrName>
                                        </p:attrNameLst>
                                      </p:cBhvr>
                                    </p:anim>
                                    <p:set>
                                      <p:cBhvr>
                                        <p:cTn id="44" dur="770" fill="hold"/>
                                        <p:tgtEl>
                                          <p:spTgt spid="31799"/>
                                        </p:tgtEl>
                                        <p:attrNameLst>
                                          <p:attrName>ppt_y</p:attrName>
                                        </p:attrNameLst>
                                      </p:cBhvr>
                                      <p:to>
                                        <p:strVal val="(#ppt_y+0.4)"/>
                                      </p:to>
                                    </p:set>
                                    <p:anim from="(#ppt_y+0.4)" to="(#ppt_y)" calcmode="lin" valueType="num">
                                      <p:cBhvr>
                                        <p:cTn id="45" dur="1230" accel="100000" fill="hold">
                                          <p:stCondLst>
                                            <p:cond delay="770"/>
                                          </p:stCondLst>
                                        </p:cTn>
                                        <p:tgtEl>
                                          <p:spTgt spid="31799"/>
                                        </p:tgtEl>
                                        <p:attrNameLst>
                                          <p:attrName>ppt_y</p:attrName>
                                        </p:attrNameLst>
                                      </p:cBhvr>
                                    </p:anim>
                                  </p:childTnLst>
                                </p:cTn>
                              </p:par>
                            </p:childTnLst>
                          </p:cTn>
                        </p:par>
                        <p:par>
                          <p:cTn id="46" fill="hold">
                            <p:stCondLst>
                              <p:cond delay="2000"/>
                            </p:stCondLst>
                            <p:childTnLst>
                              <p:par>
                                <p:cTn id="47" presetID="20" presetClass="entr" presetSubtype="0" fill="hold" nodeType="afterEffect">
                                  <p:stCondLst>
                                    <p:cond delay="0"/>
                                  </p:stCondLst>
                                  <p:childTnLst>
                                    <p:set>
                                      <p:cBhvr>
                                        <p:cTn id="48" dur="1" fill="hold">
                                          <p:stCondLst>
                                            <p:cond delay="0"/>
                                          </p:stCondLst>
                                        </p:cTn>
                                        <p:tgtEl>
                                          <p:spTgt spid="31801"/>
                                        </p:tgtEl>
                                        <p:attrNameLst>
                                          <p:attrName>style.visibility</p:attrName>
                                        </p:attrNameLst>
                                      </p:cBhvr>
                                      <p:to>
                                        <p:strVal val="visible"/>
                                      </p:to>
                                    </p:set>
                                    <p:animEffect transition="in" filter="wedge">
                                      <p:cBhvr>
                                        <p:cTn id="49" dur="2000"/>
                                        <p:tgtEl>
                                          <p:spTgt spid="31801"/>
                                        </p:tgtEl>
                                      </p:cBhvr>
                                    </p:animEffect>
                                  </p:childTnLst>
                                </p:cTn>
                              </p:par>
                            </p:childTnLst>
                          </p:cTn>
                        </p:par>
                      </p:childTnLst>
                    </p:cTn>
                  </p:par>
                  <p:par>
                    <p:cTn id="50" fill="hold">
                      <p:stCondLst>
                        <p:cond delay="indefinite"/>
                      </p:stCondLst>
                      <p:childTnLst>
                        <p:par>
                          <p:cTn id="51" fill="hold">
                            <p:stCondLst>
                              <p:cond delay="0"/>
                            </p:stCondLst>
                            <p:childTnLst>
                              <p:par>
                                <p:cTn id="52" presetID="51" presetClass="entr" presetSubtype="0" fill="hold" nodeType="clickEffect">
                                  <p:stCondLst>
                                    <p:cond delay="0"/>
                                  </p:stCondLst>
                                  <p:childTnLst>
                                    <p:set>
                                      <p:cBhvr>
                                        <p:cTn id="53" dur="1" fill="hold">
                                          <p:stCondLst>
                                            <p:cond delay="0"/>
                                          </p:stCondLst>
                                        </p:cTn>
                                        <p:tgtEl>
                                          <p:spTgt spid="31800"/>
                                        </p:tgtEl>
                                        <p:attrNameLst>
                                          <p:attrName>style.visibility</p:attrName>
                                        </p:attrNameLst>
                                      </p:cBhvr>
                                      <p:to>
                                        <p:strVal val="visible"/>
                                      </p:to>
                                    </p:set>
                                    <p:animEffect transition="in" filter="fade">
                                      <p:cBhvr>
                                        <p:cTn id="54" dur="770" decel="100000"/>
                                        <p:tgtEl>
                                          <p:spTgt spid="31800"/>
                                        </p:tgtEl>
                                      </p:cBhvr>
                                    </p:animEffect>
                                    <p:animScale>
                                      <p:cBhvr>
                                        <p:cTn id="55" dur="770" decel="100000"/>
                                        <p:tgtEl>
                                          <p:spTgt spid="31800"/>
                                        </p:tgtEl>
                                      </p:cBhvr>
                                      <p:from x="10000" y="10000"/>
                                      <p:to x="200000" y="450000"/>
                                    </p:animScale>
                                    <p:animScale>
                                      <p:cBhvr>
                                        <p:cTn id="56" dur="1230" accel="100000" fill="hold">
                                          <p:stCondLst>
                                            <p:cond delay="770"/>
                                          </p:stCondLst>
                                        </p:cTn>
                                        <p:tgtEl>
                                          <p:spTgt spid="31800"/>
                                        </p:tgtEl>
                                      </p:cBhvr>
                                      <p:from x="200000" y="450000"/>
                                      <p:to x="100000" y="100000"/>
                                    </p:animScale>
                                    <p:set>
                                      <p:cBhvr>
                                        <p:cTn id="57" dur="770" fill="hold"/>
                                        <p:tgtEl>
                                          <p:spTgt spid="31800"/>
                                        </p:tgtEl>
                                        <p:attrNameLst>
                                          <p:attrName>ppt_x</p:attrName>
                                        </p:attrNameLst>
                                      </p:cBhvr>
                                      <p:to>
                                        <p:strVal val="(0.5)"/>
                                      </p:to>
                                    </p:set>
                                    <p:anim from="(0.5)" to="(#ppt_x)" calcmode="lin" valueType="num">
                                      <p:cBhvr>
                                        <p:cTn id="58" dur="1230" accel="100000" fill="hold">
                                          <p:stCondLst>
                                            <p:cond delay="770"/>
                                          </p:stCondLst>
                                        </p:cTn>
                                        <p:tgtEl>
                                          <p:spTgt spid="31800"/>
                                        </p:tgtEl>
                                        <p:attrNameLst>
                                          <p:attrName>ppt_x</p:attrName>
                                        </p:attrNameLst>
                                      </p:cBhvr>
                                    </p:anim>
                                    <p:set>
                                      <p:cBhvr>
                                        <p:cTn id="59" dur="770" fill="hold"/>
                                        <p:tgtEl>
                                          <p:spTgt spid="31800"/>
                                        </p:tgtEl>
                                        <p:attrNameLst>
                                          <p:attrName>ppt_y</p:attrName>
                                        </p:attrNameLst>
                                      </p:cBhvr>
                                      <p:to>
                                        <p:strVal val="(#ppt_y+0.4)"/>
                                      </p:to>
                                    </p:set>
                                    <p:anim from="(#ppt_y+0.4)" to="(#ppt_y)" calcmode="lin" valueType="num">
                                      <p:cBhvr>
                                        <p:cTn id="60" dur="1230" accel="100000" fill="hold">
                                          <p:stCondLst>
                                            <p:cond delay="770"/>
                                          </p:stCondLst>
                                        </p:cTn>
                                        <p:tgtEl>
                                          <p:spTgt spid="31800"/>
                                        </p:tgtEl>
                                        <p:attrNameLst>
                                          <p:attrName>ppt_y</p:attrName>
                                        </p:attrNameLst>
                                      </p:cBhvr>
                                    </p:anim>
                                  </p:childTnLst>
                                </p:cTn>
                              </p:par>
                            </p:childTnLst>
                          </p:cTn>
                        </p:par>
                        <p:par>
                          <p:cTn id="61" fill="hold">
                            <p:stCondLst>
                              <p:cond delay="2000"/>
                            </p:stCondLst>
                            <p:childTnLst>
                              <p:par>
                                <p:cTn id="62" presetID="20" presetClass="entr" presetSubtype="0" fill="hold" nodeType="afterEffect">
                                  <p:stCondLst>
                                    <p:cond delay="0"/>
                                  </p:stCondLst>
                                  <p:childTnLst>
                                    <p:set>
                                      <p:cBhvr>
                                        <p:cTn id="63" dur="1" fill="hold">
                                          <p:stCondLst>
                                            <p:cond delay="0"/>
                                          </p:stCondLst>
                                        </p:cTn>
                                        <p:tgtEl>
                                          <p:spTgt spid="31802"/>
                                        </p:tgtEl>
                                        <p:attrNameLst>
                                          <p:attrName>style.visibility</p:attrName>
                                        </p:attrNameLst>
                                      </p:cBhvr>
                                      <p:to>
                                        <p:strVal val="visible"/>
                                      </p:to>
                                    </p:set>
                                    <p:animEffect transition="in" filter="wedge">
                                      <p:cBhvr>
                                        <p:cTn id="64" dur="2000"/>
                                        <p:tgtEl>
                                          <p:spTgt spid="31802"/>
                                        </p:tgtEl>
                                      </p:cBhvr>
                                    </p:animEffect>
                                  </p:childTnLst>
                                </p:cTn>
                              </p:par>
                            </p:childTnLst>
                          </p:cTn>
                        </p:par>
                      </p:childTnLst>
                    </p:cTn>
                  </p:par>
                  <p:par>
                    <p:cTn id="65" fill="hold">
                      <p:stCondLst>
                        <p:cond delay="indefinite"/>
                      </p:stCondLst>
                      <p:childTnLst>
                        <p:par>
                          <p:cTn id="66" fill="hold">
                            <p:stCondLst>
                              <p:cond delay="0"/>
                            </p:stCondLst>
                            <p:childTnLst>
                              <p:par>
                                <p:cTn id="67" presetID="18" presetClass="entr" presetSubtype="6" fill="hold" nodeType="clickEffect">
                                  <p:stCondLst>
                                    <p:cond delay="0"/>
                                  </p:stCondLst>
                                  <p:childTnLst>
                                    <p:set>
                                      <p:cBhvr>
                                        <p:cTn id="68" dur="1" fill="hold">
                                          <p:stCondLst>
                                            <p:cond delay="0"/>
                                          </p:stCondLst>
                                        </p:cTn>
                                        <p:tgtEl>
                                          <p:spTgt spid="31803"/>
                                        </p:tgtEl>
                                        <p:attrNameLst>
                                          <p:attrName>style.visibility</p:attrName>
                                        </p:attrNameLst>
                                      </p:cBhvr>
                                      <p:to>
                                        <p:strVal val="visible"/>
                                      </p:to>
                                    </p:set>
                                    <p:animEffect transition="in" filter="strips(downRight)">
                                      <p:cBhvr>
                                        <p:cTn id="69" dur="3000"/>
                                        <p:tgtEl>
                                          <p:spTgt spid="31803"/>
                                        </p:tgtEl>
                                      </p:cBhvr>
                                    </p:animEffect>
                                  </p:childTnLst>
                                </p:cTn>
                              </p:par>
                            </p:childTnLst>
                          </p:cTn>
                        </p:par>
                      </p:childTnLst>
                    </p:cTn>
                  </p:par>
                  <p:par>
                    <p:cTn id="70" fill="hold">
                      <p:stCondLst>
                        <p:cond delay="indefinite"/>
                      </p:stCondLst>
                      <p:childTnLst>
                        <p:par>
                          <p:cTn id="71" fill="hold">
                            <p:stCondLst>
                              <p:cond delay="0"/>
                            </p:stCondLst>
                            <p:childTnLst>
                              <p:par>
                                <p:cTn id="72" presetID="18" presetClass="entr" presetSubtype="6" fill="hold" nodeType="clickEffect">
                                  <p:stCondLst>
                                    <p:cond delay="0"/>
                                  </p:stCondLst>
                                  <p:childTnLst>
                                    <p:set>
                                      <p:cBhvr>
                                        <p:cTn id="73" dur="1" fill="hold">
                                          <p:stCondLst>
                                            <p:cond delay="0"/>
                                          </p:stCondLst>
                                        </p:cTn>
                                        <p:tgtEl>
                                          <p:spTgt spid="31804"/>
                                        </p:tgtEl>
                                        <p:attrNameLst>
                                          <p:attrName>style.visibility</p:attrName>
                                        </p:attrNameLst>
                                      </p:cBhvr>
                                      <p:to>
                                        <p:strVal val="visible"/>
                                      </p:to>
                                    </p:set>
                                    <p:animEffect transition="in" filter="strips(downRight)">
                                      <p:cBhvr>
                                        <p:cTn id="74" dur="3000"/>
                                        <p:tgtEl>
                                          <p:spTgt spid="31804"/>
                                        </p:tgtEl>
                                      </p:cBhvr>
                                    </p:animEffect>
                                  </p:childTnLst>
                                </p:cTn>
                              </p:par>
                            </p:childTnLst>
                          </p:cTn>
                        </p:par>
                      </p:childTnLst>
                    </p:cTn>
                  </p:par>
                  <p:par>
                    <p:cTn id="75" fill="hold">
                      <p:stCondLst>
                        <p:cond delay="indefinite"/>
                      </p:stCondLst>
                      <p:childTnLst>
                        <p:par>
                          <p:cTn id="76" fill="hold">
                            <p:stCondLst>
                              <p:cond delay="0"/>
                            </p:stCondLst>
                            <p:childTnLst>
                              <p:par>
                                <p:cTn id="77" presetID="18" presetClass="entr" presetSubtype="6" fill="hold" nodeType="clickEffect">
                                  <p:stCondLst>
                                    <p:cond delay="0"/>
                                  </p:stCondLst>
                                  <p:childTnLst>
                                    <p:set>
                                      <p:cBhvr>
                                        <p:cTn id="78" dur="1" fill="hold">
                                          <p:stCondLst>
                                            <p:cond delay="0"/>
                                          </p:stCondLst>
                                        </p:cTn>
                                        <p:tgtEl>
                                          <p:spTgt spid="31805"/>
                                        </p:tgtEl>
                                        <p:attrNameLst>
                                          <p:attrName>style.visibility</p:attrName>
                                        </p:attrNameLst>
                                      </p:cBhvr>
                                      <p:to>
                                        <p:strVal val="visible"/>
                                      </p:to>
                                    </p:set>
                                    <p:animEffect transition="in" filter="strips(downRight)">
                                      <p:cBhvr>
                                        <p:cTn id="79" dur="3000"/>
                                        <p:tgtEl>
                                          <p:spTgt spid="31805"/>
                                        </p:tgtEl>
                                      </p:cBhvr>
                                    </p:animEffect>
                                  </p:childTnLst>
                                </p:cTn>
                              </p:par>
                            </p:childTnLst>
                          </p:cTn>
                        </p:par>
                      </p:childTnLst>
                    </p:cTn>
                  </p:par>
                  <p:par>
                    <p:cTn id="80" fill="hold">
                      <p:stCondLst>
                        <p:cond delay="indefinite"/>
                      </p:stCondLst>
                      <p:childTnLst>
                        <p:par>
                          <p:cTn id="81" fill="hold">
                            <p:stCondLst>
                              <p:cond delay="0"/>
                            </p:stCondLst>
                            <p:childTnLst>
                              <p:par>
                                <p:cTn id="82" presetID="18" presetClass="entr" presetSubtype="6" fill="hold" nodeType="clickEffect">
                                  <p:stCondLst>
                                    <p:cond delay="0"/>
                                  </p:stCondLst>
                                  <p:childTnLst>
                                    <p:set>
                                      <p:cBhvr>
                                        <p:cTn id="83" dur="1" fill="hold">
                                          <p:stCondLst>
                                            <p:cond delay="0"/>
                                          </p:stCondLst>
                                        </p:cTn>
                                        <p:tgtEl>
                                          <p:spTgt spid="31806"/>
                                        </p:tgtEl>
                                        <p:attrNameLst>
                                          <p:attrName>style.visibility</p:attrName>
                                        </p:attrNameLst>
                                      </p:cBhvr>
                                      <p:to>
                                        <p:strVal val="visible"/>
                                      </p:to>
                                    </p:set>
                                    <p:animEffect transition="in" filter="strips(downRight)">
                                      <p:cBhvr>
                                        <p:cTn id="84" dur="3000"/>
                                        <p:tgtEl>
                                          <p:spTgt spid="31806"/>
                                        </p:tgtEl>
                                      </p:cBhvr>
                                    </p:animEffect>
                                  </p:childTnLst>
                                </p:cTn>
                              </p:par>
                            </p:childTnLst>
                          </p:cTn>
                        </p:par>
                      </p:childTnLst>
                    </p:cTn>
                  </p:par>
                  <p:par>
                    <p:cTn id="85" fill="hold">
                      <p:stCondLst>
                        <p:cond delay="indefinite"/>
                      </p:stCondLst>
                      <p:childTnLst>
                        <p:par>
                          <p:cTn id="86" fill="hold">
                            <p:stCondLst>
                              <p:cond delay="0"/>
                            </p:stCondLst>
                            <p:childTnLst>
                              <p:par>
                                <p:cTn id="87" presetID="2" presetClass="entr" presetSubtype="2" fill="hold" nodeType="clickEffect">
                                  <p:stCondLst>
                                    <p:cond delay="0"/>
                                  </p:stCondLst>
                                  <p:childTnLst>
                                    <p:set>
                                      <p:cBhvr>
                                        <p:cTn id="88" dur="1" fill="hold">
                                          <p:stCondLst>
                                            <p:cond delay="0"/>
                                          </p:stCondLst>
                                        </p:cTn>
                                        <p:tgtEl>
                                          <p:spTgt spid="31808"/>
                                        </p:tgtEl>
                                        <p:attrNameLst>
                                          <p:attrName>style.visibility</p:attrName>
                                        </p:attrNameLst>
                                      </p:cBhvr>
                                      <p:to>
                                        <p:strVal val="visible"/>
                                      </p:to>
                                    </p:set>
                                    <p:anim calcmode="lin" valueType="num">
                                      <p:cBhvr additive="base">
                                        <p:cTn id="89" dur="500" fill="hold"/>
                                        <p:tgtEl>
                                          <p:spTgt spid="31808"/>
                                        </p:tgtEl>
                                        <p:attrNameLst>
                                          <p:attrName>ppt_x</p:attrName>
                                        </p:attrNameLst>
                                      </p:cBhvr>
                                      <p:tavLst>
                                        <p:tav tm="0">
                                          <p:val>
                                            <p:strVal val="1+#ppt_w/2"/>
                                          </p:val>
                                        </p:tav>
                                        <p:tav tm="100000">
                                          <p:val>
                                            <p:strVal val="#ppt_x"/>
                                          </p:val>
                                        </p:tav>
                                      </p:tavLst>
                                    </p:anim>
                                    <p:anim calcmode="lin" valueType="num">
                                      <p:cBhvr additive="base">
                                        <p:cTn id="90" dur="500" fill="hold"/>
                                        <p:tgtEl>
                                          <p:spTgt spid="31808"/>
                                        </p:tgtEl>
                                        <p:attrNameLst>
                                          <p:attrName>ppt_y</p:attrName>
                                        </p:attrNameLst>
                                      </p:cBhvr>
                                      <p:tavLst>
                                        <p:tav tm="0">
                                          <p:val>
                                            <p:strVal val="#ppt_y"/>
                                          </p:val>
                                        </p:tav>
                                        <p:tav tm="100000">
                                          <p:val>
                                            <p:strVal val="#ppt_y"/>
                                          </p:val>
                                        </p:tav>
                                      </p:tavLst>
                                    </p:anim>
                                  </p:childTnLst>
                                </p:cTn>
                              </p:par>
                            </p:childTnLst>
                          </p:cTn>
                        </p:par>
                      </p:childTnLst>
                    </p:cTn>
                  </p:par>
                  <p:par>
                    <p:cTn id="91" fill="hold">
                      <p:stCondLst>
                        <p:cond delay="indefinite"/>
                      </p:stCondLst>
                      <p:childTnLst>
                        <p:par>
                          <p:cTn id="92" fill="hold">
                            <p:stCondLst>
                              <p:cond delay="0"/>
                            </p:stCondLst>
                            <p:childTnLst>
                              <p:par>
                                <p:cTn id="93" presetID="18" presetClass="entr" presetSubtype="6" fill="hold" nodeType="clickEffect">
                                  <p:stCondLst>
                                    <p:cond delay="0"/>
                                  </p:stCondLst>
                                  <p:childTnLst>
                                    <p:set>
                                      <p:cBhvr>
                                        <p:cTn id="94" dur="1" fill="hold">
                                          <p:stCondLst>
                                            <p:cond delay="0"/>
                                          </p:stCondLst>
                                        </p:cTn>
                                        <p:tgtEl>
                                          <p:spTgt spid="31809"/>
                                        </p:tgtEl>
                                        <p:attrNameLst>
                                          <p:attrName>style.visibility</p:attrName>
                                        </p:attrNameLst>
                                      </p:cBhvr>
                                      <p:to>
                                        <p:strVal val="visible"/>
                                      </p:to>
                                    </p:set>
                                    <p:animEffect transition="in" filter="strips(downRight)">
                                      <p:cBhvr>
                                        <p:cTn id="95" dur="500"/>
                                        <p:tgtEl>
                                          <p:spTgt spid="31809"/>
                                        </p:tgtEl>
                                      </p:cBhvr>
                                    </p:animEffect>
                                  </p:childTnLst>
                                </p:cTn>
                              </p:par>
                            </p:childTnLst>
                          </p:cTn>
                        </p:par>
                      </p:childTnLst>
                    </p:cTn>
                  </p:par>
                  <p:par>
                    <p:cTn id="96" fill="hold">
                      <p:stCondLst>
                        <p:cond delay="indefinite"/>
                      </p:stCondLst>
                      <p:childTnLst>
                        <p:par>
                          <p:cTn id="97" fill="hold">
                            <p:stCondLst>
                              <p:cond delay="0"/>
                            </p:stCondLst>
                            <p:childTnLst>
                              <p:par>
                                <p:cTn id="98" presetID="18" presetClass="entr" presetSubtype="6" fill="hold" nodeType="clickEffect">
                                  <p:stCondLst>
                                    <p:cond delay="0"/>
                                  </p:stCondLst>
                                  <p:childTnLst>
                                    <p:set>
                                      <p:cBhvr>
                                        <p:cTn id="99" dur="1" fill="hold">
                                          <p:stCondLst>
                                            <p:cond delay="0"/>
                                          </p:stCondLst>
                                        </p:cTn>
                                        <p:tgtEl>
                                          <p:spTgt spid="31810"/>
                                        </p:tgtEl>
                                        <p:attrNameLst>
                                          <p:attrName>style.visibility</p:attrName>
                                        </p:attrNameLst>
                                      </p:cBhvr>
                                      <p:to>
                                        <p:strVal val="visible"/>
                                      </p:to>
                                    </p:set>
                                    <p:animEffect transition="in" filter="strips(downRight)">
                                      <p:cBhvr>
                                        <p:cTn id="100" dur="500"/>
                                        <p:tgtEl>
                                          <p:spTgt spid="31810"/>
                                        </p:tgtEl>
                                      </p:cBhvr>
                                    </p:animEffect>
                                  </p:childTnLst>
                                </p:cTn>
                              </p:par>
                            </p:childTnLst>
                          </p:cTn>
                        </p:par>
                      </p:childTnLst>
                    </p:cTn>
                  </p:par>
                  <p:par>
                    <p:cTn id="101" fill="hold">
                      <p:stCondLst>
                        <p:cond delay="indefinite"/>
                      </p:stCondLst>
                      <p:childTnLst>
                        <p:par>
                          <p:cTn id="102" fill="hold">
                            <p:stCondLst>
                              <p:cond delay="0"/>
                            </p:stCondLst>
                            <p:childTnLst>
                              <p:par>
                                <p:cTn id="103" presetID="18" presetClass="entr" presetSubtype="6" fill="hold" nodeType="clickEffect">
                                  <p:stCondLst>
                                    <p:cond delay="0"/>
                                  </p:stCondLst>
                                  <p:childTnLst>
                                    <p:set>
                                      <p:cBhvr>
                                        <p:cTn id="104" dur="1" fill="hold">
                                          <p:stCondLst>
                                            <p:cond delay="0"/>
                                          </p:stCondLst>
                                        </p:cTn>
                                        <p:tgtEl>
                                          <p:spTgt spid="31807"/>
                                        </p:tgtEl>
                                        <p:attrNameLst>
                                          <p:attrName>style.visibility</p:attrName>
                                        </p:attrNameLst>
                                      </p:cBhvr>
                                      <p:to>
                                        <p:strVal val="visible"/>
                                      </p:to>
                                    </p:set>
                                    <p:animEffect transition="in" filter="strips(downRight)">
                                      <p:cBhvr>
                                        <p:cTn id="105" dur="500"/>
                                        <p:tgtEl>
                                          <p:spTgt spid="31807"/>
                                        </p:tgtEl>
                                      </p:cBhvr>
                                    </p:animEffect>
                                  </p:childTnLst>
                                </p:cTn>
                              </p:par>
                            </p:childTnLst>
                          </p:cTn>
                        </p:par>
                        <p:par>
                          <p:cTn id="106" fill="hold">
                            <p:stCondLst>
                              <p:cond delay="500"/>
                            </p:stCondLst>
                            <p:childTnLst>
                              <p:par>
                                <p:cTn id="107" presetID="1" presetClass="entr" presetSubtype="0" fill="hold" nodeType="afterEffect">
                                  <p:stCondLst>
                                    <p:cond delay="0"/>
                                  </p:stCondLst>
                                  <p:childTnLst>
                                    <p:set>
                                      <p:cBhvr>
                                        <p:cTn id="108" dur="1" fill="hold">
                                          <p:stCondLst>
                                            <p:cond delay="499"/>
                                          </p:stCondLst>
                                        </p:cTn>
                                        <p:tgtEl>
                                          <p:spTgt spid="318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46" grpId="0" animBg="1" autoUpdateAnimBg="0"/>
      <p:bldP spid="31779" grpId="0"/>
      <p:bldP spid="31780" grpId="0" animBg="1" autoUpdateAnimBg="0"/>
      <p:bldP spid="31781" grpId="0" autoUpdateAnimBg="0"/>
      <p:bldP spid="31801" grpId="0" animBg="1"/>
      <p:bldP spid="31802" grpId="0" animBg="1"/>
      <p:bldP spid="31808" grpId="0" animBg="1" autoUpdateAnimBg="0"/>
      <p:bldP spid="31812" grpId="0" animBg="1" autoUpdateAnimBg="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4" name="Text Box 4"/>
          <p:cNvSpPr txBox="1">
            <a:spLocks noChangeArrowheads="1"/>
          </p:cNvSpPr>
          <p:nvPr/>
        </p:nvSpPr>
        <p:spPr bwMode="auto">
          <a:xfrm>
            <a:off x="1919288" y="605790"/>
            <a:ext cx="1008062" cy="521970"/>
          </a:xfrm>
          <a:prstGeom prst="rect">
            <a:avLst/>
          </a:prstGeom>
          <a:solidFill>
            <a:srgbClr val="9933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800" b="1" i="0" u="none" strike="noStrike" kern="1200" cap="none" spc="0" normalizeH="0" baseline="0" noProof="0">
                <a:ln>
                  <a:noFill/>
                </a:ln>
                <a:solidFill>
                  <a:srgbClr val="000000"/>
                </a:solidFill>
                <a:effectLst/>
                <a:uLnTx/>
                <a:uFillTx/>
                <a:latin typeface="Arial" panose="020B0604020202090204" pitchFamily="34" charset="0"/>
                <a:ea typeface="宋体" pitchFamily="2" charset="-122"/>
                <a:cs typeface="+mn-cs"/>
              </a:rPr>
              <a:t>解</a:t>
            </a:r>
            <a:r>
              <a:rPr kumimoji="0" lang="en-US" altLang="zh-CN" sz="2800" b="1" i="0" u="none" strike="noStrike" kern="1200" cap="none" spc="0" normalizeH="0" baseline="0" noProof="0">
                <a:ln>
                  <a:noFill/>
                </a:ln>
                <a:solidFill>
                  <a:srgbClr val="000000"/>
                </a:solidFill>
                <a:effectLst/>
                <a:uLnTx/>
                <a:uFillTx/>
                <a:latin typeface="Arial" panose="020B0604020202090204" pitchFamily="34" charset="0"/>
                <a:ea typeface="宋体" pitchFamily="2" charset="-122"/>
                <a:cs typeface="+mn-cs"/>
              </a:rPr>
              <a:t>2</a:t>
            </a:r>
            <a:endParaRPr kumimoji="0" lang="en-US" altLang="zh-CN" sz="2400" b="1" i="0" u="none" strike="noStrike" kern="1200" cap="none" spc="0" normalizeH="0" baseline="0" noProof="0">
              <a:ln>
                <a:noFill/>
              </a:ln>
              <a:solidFill>
                <a:srgbClr val="FFFF00"/>
              </a:solidFill>
              <a:effectLst/>
              <a:uLnTx/>
              <a:uFillTx/>
              <a:latin typeface="Arial" panose="020B0604020202090204" pitchFamily="34" charset="0"/>
              <a:ea typeface="楷体_GB2312" pitchFamily="1" charset="-122"/>
              <a:cs typeface="+mn-cs"/>
            </a:endParaRPr>
          </a:p>
        </p:txBody>
      </p:sp>
      <p:sp>
        <p:nvSpPr>
          <p:cNvPr id="30725" name="Text Box 5"/>
          <p:cNvSpPr txBox="1">
            <a:spLocks noChangeArrowheads="1"/>
          </p:cNvSpPr>
          <p:nvPr/>
        </p:nvSpPr>
        <p:spPr bwMode="auto">
          <a:xfrm>
            <a:off x="3216275" y="605790"/>
            <a:ext cx="2447925"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0"/>
              </a:spcBef>
              <a:spcAft>
                <a:spcPct val="0"/>
              </a:spcAft>
              <a:buClr>
                <a:srgbClr val="FFFF00"/>
              </a:buClr>
              <a:buSzPts val="2400"/>
              <a:buFont typeface="Wingdings" panose="05000000000000000000" pitchFamily="2" charset="2"/>
              <a:buNone/>
              <a:defRPr/>
            </a:pPr>
            <a:r>
              <a:rPr kumimoji="0" lang="zh-CN" altLang="en-US" sz="2400" b="1" i="0" u="none" strike="noStrike" kern="1200" cap="none" spc="0" normalizeH="0" baseline="0" noProof="0">
                <a:ln>
                  <a:noFill/>
                </a:ln>
                <a:solidFill>
                  <a:srgbClr val="FF0000"/>
                </a:solidFill>
                <a:effectLst/>
                <a:uLnTx/>
                <a:uFillTx/>
                <a:latin typeface="仿宋_GB2312" pitchFamily="49" charset="-122"/>
                <a:ea typeface="仿宋_GB2312" pitchFamily="49" charset="-122"/>
                <a:cs typeface="+mn-cs"/>
              </a:rPr>
              <a:t>回路</a:t>
            </a:r>
            <a:r>
              <a:rPr kumimoji="0" lang="en-US" altLang="zh-CN" sz="2400" b="1" i="0" u="none" strike="noStrike" kern="1200" cap="none" spc="0" normalizeH="0" baseline="0" noProof="0">
                <a:ln>
                  <a:noFill/>
                </a:ln>
                <a:solidFill>
                  <a:srgbClr val="FF0000"/>
                </a:solidFill>
                <a:effectLst/>
                <a:uLnTx/>
                <a:uFillTx/>
                <a:latin typeface="仿宋_GB2312" pitchFamily="49" charset="-122"/>
                <a:ea typeface="仿宋_GB2312" pitchFamily="49" charset="-122"/>
                <a:cs typeface="+mn-cs"/>
              </a:rPr>
              <a:t>2</a:t>
            </a:r>
            <a:r>
              <a:rPr kumimoji="0" lang="zh-CN" altLang="en-US" sz="2400" b="1" i="0" u="none" strike="noStrike" kern="1200" cap="none" spc="0" normalizeH="0" baseline="0" noProof="0">
                <a:ln>
                  <a:noFill/>
                </a:ln>
                <a:solidFill>
                  <a:srgbClr val="FF0000"/>
                </a:solidFill>
                <a:effectLst/>
                <a:uLnTx/>
                <a:uFillTx/>
                <a:latin typeface="仿宋_GB2312" pitchFamily="49" charset="-122"/>
                <a:ea typeface="仿宋_GB2312" pitchFamily="49" charset="-122"/>
                <a:cs typeface="+mn-cs"/>
              </a:rPr>
              <a:t>选大回路</a:t>
            </a:r>
            <a:endParaRPr kumimoji="0" lang="zh-CN" altLang="en-US" sz="2400" b="1" i="0" u="none" strike="noStrike" kern="1200" cap="none" spc="0" normalizeH="0" baseline="0" noProof="0">
              <a:ln>
                <a:noFill/>
              </a:ln>
              <a:solidFill>
                <a:srgbClr val="FF0000"/>
              </a:solidFill>
              <a:effectLst/>
              <a:uLnTx/>
              <a:uFillTx/>
              <a:latin typeface="仿宋_GB2312" pitchFamily="49" charset="-122"/>
              <a:ea typeface="仿宋_GB2312" pitchFamily="49" charset="-122"/>
              <a:cs typeface="+mn-cs"/>
            </a:endParaRPr>
          </a:p>
        </p:txBody>
      </p:sp>
      <p:graphicFrame>
        <p:nvGraphicFramePr>
          <p:cNvPr id="30747" name="Object 27"/>
          <p:cNvGraphicFramePr>
            <a:graphicFrameLocks noChangeAspect="1"/>
          </p:cNvGraphicFramePr>
          <p:nvPr/>
        </p:nvGraphicFramePr>
        <p:xfrm>
          <a:off x="6096000" y="534353"/>
          <a:ext cx="1603375" cy="700087"/>
        </p:xfrm>
        <a:graphic>
          <a:graphicData uri="http://schemas.openxmlformats.org/presentationml/2006/ole">
            <mc:AlternateContent xmlns:mc="http://schemas.openxmlformats.org/markup-compatibility/2006">
              <mc:Choice xmlns:v="urn:schemas-microsoft-com:vml" Requires="v">
                <p:oleObj spid="_x0000_s92" name="Equation" r:id="rId1" imgW="300355" imgH="164465" progId="Equation.3">
                  <p:embed/>
                </p:oleObj>
              </mc:Choice>
              <mc:Fallback>
                <p:oleObj name="Equation" r:id="rId1" imgW="300355" imgH="164465" progId="Equation.3">
                  <p:embed/>
                  <p:pic>
                    <p:nvPicPr>
                      <p:cNvPr id="0" name="Object 2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534353"/>
                        <a:ext cx="1603375" cy="7000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0748" name="Object 28"/>
          <p:cNvGraphicFramePr>
            <a:graphicFrameLocks noChangeAspect="1"/>
          </p:cNvGraphicFramePr>
          <p:nvPr/>
        </p:nvGraphicFramePr>
        <p:xfrm>
          <a:off x="6167438" y="2766378"/>
          <a:ext cx="1873250" cy="576262"/>
        </p:xfrm>
        <a:graphic>
          <a:graphicData uri="http://schemas.openxmlformats.org/presentationml/2006/ole">
            <mc:AlternateContent xmlns:mc="http://schemas.openxmlformats.org/markup-compatibility/2006">
              <mc:Choice xmlns:v="urn:schemas-microsoft-com:vml" Requires="v">
                <p:oleObj spid="_x0000_s2" name="Equation" r:id="rId3" imgW="400050" imgH="157480" progId="Equation.3">
                  <p:embed/>
                </p:oleObj>
              </mc:Choice>
              <mc:Fallback>
                <p:oleObj name="Equation" r:id="rId3" imgW="400050" imgH="157480" progId="Equation.3">
                  <p:embed/>
                  <p:pic>
                    <p:nvPicPr>
                      <p:cNvPr id="0" name="Object 2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67438" y="2766378"/>
                        <a:ext cx="1873250" cy="576262"/>
                      </a:xfrm>
                      <a:prstGeom prst="rect">
                        <a:avLst/>
                      </a:prstGeom>
                      <a:solidFill>
                        <a:schemeClr val="tx2"/>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0749" name="Object 29"/>
          <p:cNvGraphicFramePr>
            <a:graphicFrameLocks noChangeAspect="1"/>
          </p:cNvGraphicFramePr>
          <p:nvPr/>
        </p:nvGraphicFramePr>
        <p:xfrm>
          <a:off x="2195513" y="1310640"/>
          <a:ext cx="7500937" cy="563563"/>
        </p:xfrm>
        <a:graphic>
          <a:graphicData uri="http://schemas.openxmlformats.org/presentationml/2006/ole">
            <mc:AlternateContent xmlns:mc="http://schemas.openxmlformats.org/markup-compatibility/2006">
              <mc:Choice xmlns:v="urn:schemas-microsoft-com:vml" Requires="v">
                <p:oleObj spid="_x0000_s3" name="Equation" r:id="rId5" imgW="1764665" imgH="164465" progId="Equation.3">
                  <p:embed/>
                </p:oleObj>
              </mc:Choice>
              <mc:Fallback>
                <p:oleObj name="Equation" r:id="rId5" imgW="1764665" imgH="164465" progId="Equation.3">
                  <p:embed/>
                  <p:pic>
                    <p:nvPicPr>
                      <p:cNvPr id="0" name="Object 2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95513" y="1310640"/>
                        <a:ext cx="7500937" cy="563563"/>
                      </a:xfrm>
                      <a:prstGeom prst="rect">
                        <a:avLst/>
                      </a:prstGeom>
                      <a:solidFill>
                        <a:schemeClr val="tx2"/>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0750" name="Object 30"/>
          <p:cNvGraphicFramePr>
            <a:graphicFrameLocks noChangeAspect="1"/>
          </p:cNvGraphicFramePr>
          <p:nvPr/>
        </p:nvGraphicFramePr>
        <p:xfrm>
          <a:off x="2298700" y="1974215"/>
          <a:ext cx="7326313" cy="501650"/>
        </p:xfrm>
        <a:graphic>
          <a:graphicData uri="http://schemas.openxmlformats.org/presentationml/2006/ole">
            <mc:AlternateContent xmlns:mc="http://schemas.openxmlformats.org/markup-compatibility/2006">
              <mc:Choice xmlns:v="urn:schemas-microsoft-com:vml" Requires="v">
                <p:oleObj spid="_x0000_s4" name="Equation" r:id="rId7" imgW="1936115" imgH="164465" progId="Equation.3">
                  <p:embed/>
                </p:oleObj>
              </mc:Choice>
              <mc:Fallback>
                <p:oleObj name="Equation" r:id="rId7" imgW="1936115" imgH="164465" progId="Equation.3">
                  <p:embed/>
                  <p:pic>
                    <p:nvPicPr>
                      <p:cNvPr id="0" name="Object 3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98700" y="1974215"/>
                        <a:ext cx="7326313" cy="501650"/>
                      </a:xfrm>
                      <a:prstGeom prst="rect">
                        <a:avLst/>
                      </a:prstGeom>
                      <a:solidFill>
                        <a:schemeClr val="tx2"/>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0751" name="Object 31"/>
          <p:cNvGraphicFramePr>
            <a:graphicFrameLocks noChangeAspect="1"/>
          </p:cNvGraphicFramePr>
          <p:nvPr/>
        </p:nvGraphicFramePr>
        <p:xfrm>
          <a:off x="6311900" y="4926965"/>
          <a:ext cx="3725863" cy="593725"/>
        </p:xfrm>
        <a:graphic>
          <a:graphicData uri="http://schemas.openxmlformats.org/presentationml/2006/ole">
            <mc:AlternateContent xmlns:mc="http://schemas.openxmlformats.org/markup-compatibility/2006">
              <mc:Choice xmlns:v="urn:schemas-microsoft-com:vml" Requires="v">
                <p:oleObj spid="_x0000_s5" name="Equation" r:id="rId9" imgW="786130" imgH="157480" progId="Equation.3">
                  <p:embed/>
                </p:oleObj>
              </mc:Choice>
              <mc:Fallback>
                <p:oleObj name="Equation" r:id="rId9" imgW="786130" imgH="157480" progId="Equation.3">
                  <p:embed/>
                  <p:pic>
                    <p:nvPicPr>
                      <p:cNvPr id="0" name="Object 3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311900" y="4926965"/>
                        <a:ext cx="3725863" cy="593725"/>
                      </a:xfrm>
                      <a:prstGeom prst="rect">
                        <a:avLst/>
                      </a:prstGeom>
                      <a:solidFill>
                        <a:schemeClr val="tx2"/>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0752" name="Text Box 32"/>
          <p:cNvSpPr txBox="1">
            <a:spLocks noChangeArrowheads="1"/>
          </p:cNvSpPr>
          <p:nvPr/>
        </p:nvSpPr>
        <p:spPr bwMode="auto">
          <a:xfrm>
            <a:off x="6959600" y="3990340"/>
            <a:ext cx="2016125" cy="521970"/>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800" b="1" i="0" u="none" strike="noStrike" kern="1200" cap="none" spc="0" normalizeH="0" baseline="0" noProof="0">
                <a:ln>
                  <a:noFill/>
                </a:ln>
                <a:solidFill>
                  <a:srgbClr val="FFFF00"/>
                </a:solidFill>
                <a:effectLst/>
                <a:uLnTx/>
                <a:uFillTx/>
                <a:latin typeface="Arial" panose="020B0604020202090204" pitchFamily="34" charset="0"/>
                <a:ea typeface="宋体" pitchFamily="2" charset="-122"/>
                <a:cs typeface="+mn-cs"/>
              </a:rPr>
              <a:t>增补方程：</a:t>
            </a:r>
            <a:endParaRPr kumimoji="0" lang="zh-CN" altLang="en-US" sz="2400" b="1" i="0" u="none" strike="noStrike" kern="1200" cap="none" spc="0" normalizeH="0" baseline="0" noProof="0">
              <a:ln>
                <a:noFill/>
              </a:ln>
              <a:solidFill>
                <a:srgbClr val="FFFF00"/>
              </a:solidFill>
              <a:effectLst/>
              <a:uLnTx/>
              <a:uFillTx/>
              <a:latin typeface="Arial" panose="020B0604020202090204" pitchFamily="34" charset="0"/>
              <a:ea typeface="楷体_GB2312" pitchFamily="1" charset="-122"/>
              <a:cs typeface="+mn-cs"/>
            </a:endParaRPr>
          </a:p>
        </p:txBody>
      </p:sp>
      <p:grpSp>
        <p:nvGrpSpPr>
          <p:cNvPr id="30756" name="Group 36"/>
          <p:cNvGrpSpPr/>
          <p:nvPr/>
        </p:nvGrpSpPr>
        <p:grpSpPr bwMode="auto">
          <a:xfrm>
            <a:off x="2062163" y="2621915"/>
            <a:ext cx="3889375" cy="3744913"/>
            <a:chOff x="158" y="663"/>
            <a:chExt cx="2450" cy="2359"/>
          </a:xfrm>
        </p:grpSpPr>
        <p:grpSp>
          <p:nvGrpSpPr>
            <p:cNvPr id="30757" name="Group 37"/>
            <p:cNvGrpSpPr/>
            <p:nvPr/>
          </p:nvGrpSpPr>
          <p:grpSpPr bwMode="auto">
            <a:xfrm>
              <a:off x="158" y="663"/>
              <a:ext cx="2450" cy="2359"/>
              <a:chOff x="249" y="618"/>
              <a:chExt cx="2450" cy="2359"/>
            </a:xfrm>
          </p:grpSpPr>
          <p:grpSp>
            <p:nvGrpSpPr>
              <p:cNvPr id="30758" name="Group 38"/>
              <p:cNvGrpSpPr/>
              <p:nvPr/>
            </p:nvGrpSpPr>
            <p:grpSpPr bwMode="auto">
              <a:xfrm>
                <a:off x="249" y="618"/>
                <a:ext cx="2404" cy="2359"/>
                <a:chOff x="1474" y="391"/>
                <a:chExt cx="2540" cy="2676"/>
              </a:xfrm>
            </p:grpSpPr>
            <p:sp>
              <p:nvSpPr>
                <p:cNvPr id="30759" name="AutoShape 39"/>
                <p:cNvSpPr>
                  <a:spLocks noChangeArrowheads="1"/>
                </p:cNvSpPr>
                <p:nvPr/>
              </p:nvSpPr>
              <p:spPr bwMode="auto">
                <a:xfrm rot="2518469">
                  <a:off x="3191" y="2147"/>
                  <a:ext cx="408" cy="499"/>
                </a:xfrm>
                <a:prstGeom prst="diamond">
                  <a:avLst/>
                </a:prstGeom>
                <a:solidFill>
                  <a:srgbClr val="00CCFF"/>
                </a:solidFill>
                <a:ln w="38100">
                  <a:solidFill>
                    <a:srgbClr val="FF99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CC00"/>
                    </a:solidFill>
                    <a:effectLst/>
                    <a:uLnTx/>
                    <a:uFillTx/>
                    <a:latin typeface="Arial Black" panose="020B0A04020102020204" pitchFamily="34" charset="0"/>
                    <a:ea typeface="宋体" pitchFamily="2" charset="-122"/>
                    <a:cs typeface="+mn-cs"/>
                  </a:endParaRPr>
                </a:p>
              </p:txBody>
            </p:sp>
            <p:sp>
              <p:nvSpPr>
                <p:cNvPr id="30760" name="AutoShape 40"/>
                <p:cNvSpPr>
                  <a:spLocks noChangeArrowheads="1"/>
                </p:cNvSpPr>
                <p:nvPr/>
              </p:nvSpPr>
              <p:spPr bwMode="auto">
                <a:xfrm>
                  <a:off x="1474" y="391"/>
                  <a:ext cx="2540" cy="2676"/>
                </a:xfrm>
                <a:prstGeom prst="diamond">
                  <a:avLst/>
                </a:prstGeom>
                <a:noFill/>
                <a:ln w="28575">
                  <a:solidFill>
                    <a:srgbClr val="FFCC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CC00"/>
                    </a:solidFill>
                    <a:effectLst/>
                    <a:uLnTx/>
                    <a:uFillTx/>
                    <a:latin typeface="Arial Black" panose="020B0A04020102020204" pitchFamily="34" charset="0"/>
                    <a:ea typeface="宋体" pitchFamily="2" charset="-122"/>
                    <a:cs typeface="+mn-cs"/>
                  </a:endParaRPr>
                </a:p>
              </p:txBody>
            </p:sp>
            <p:sp>
              <p:nvSpPr>
                <p:cNvPr id="30761" name="Line 41"/>
                <p:cNvSpPr>
                  <a:spLocks noChangeShapeType="1"/>
                </p:cNvSpPr>
                <p:nvPr/>
              </p:nvSpPr>
              <p:spPr bwMode="auto">
                <a:xfrm>
                  <a:off x="1474" y="1706"/>
                  <a:ext cx="2540" cy="0"/>
                </a:xfrm>
                <a:prstGeom prst="line">
                  <a:avLst/>
                </a:prstGeom>
                <a:noFill/>
                <a:ln w="28575">
                  <a:solidFill>
                    <a:srgbClr val="FFCC00"/>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CC00"/>
                    </a:solidFill>
                    <a:effectLst/>
                    <a:uLnTx/>
                    <a:uFillTx/>
                    <a:latin typeface="Arial Black" panose="020B0A04020102020204" pitchFamily="34" charset="0"/>
                    <a:ea typeface="宋体" pitchFamily="2" charset="-122"/>
                    <a:cs typeface="+mn-cs"/>
                  </a:endParaRPr>
                </a:p>
              </p:txBody>
            </p:sp>
            <p:sp>
              <p:nvSpPr>
                <p:cNvPr id="30762" name="Line 42"/>
                <p:cNvSpPr>
                  <a:spLocks noChangeShapeType="1"/>
                </p:cNvSpPr>
                <p:nvPr/>
              </p:nvSpPr>
              <p:spPr bwMode="auto">
                <a:xfrm>
                  <a:off x="2744" y="391"/>
                  <a:ext cx="0" cy="2676"/>
                </a:xfrm>
                <a:prstGeom prst="line">
                  <a:avLst/>
                </a:prstGeom>
                <a:noFill/>
                <a:ln w="28575">
                  <a:solidFill>
                    <a:srgbClr val="FFCC00"/>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CC00"/>
                    </a:solidFill>
                    <a:effectLst/>
                    <a:uLnTx/>
                    <a:uFillTx/>
                    <a:latin typeface="Arial Black" panose="020B0A04020102020204" pitchFamily="34" charset="0"/>
                    <a:ea typeface="宋体" pitchFamily="2" charset="-122"/>
                    <a:cs typeface="+mn-cs"/>
                  </a:endParaRPr>
                </a:p>
              </p:txBody>
            </p:sp>
            <p:sp>
              <p:nvSpPr>
                <p:cNvPr id="30763" name="Oval 43"/>
                <p:cNvSpPr>
                  <a:spLocks noChangeArrowheads="1"/>
                </p:cNvSpPr>
                <p:nvPr/>
              </p:nvSpPr>
              <p:spPr bwMode="auto">
                <a:xfrm>
                  <a:off x="2699" y="1661"/>
                  <a:ext cx="90" cy="91"/>
                </a:xfrm>
                <a:prstGeom prst="ellipse">
                  <a:avLst/>
                </a:prstGeom>
                <a:solidFill>
                  <a:srgbClr val="FFCC00"/>
                </a:solidFill>
                <a:ln w="9525">
                  <a:solidFill>
                    <a:srgbClr val="FFCC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CC00"/>
                    </a:solidFill>
                    <a:effectLst/>
                    <a:uLnTx/>
                    <a:uFillTx/>
                    <a:latin typeface="Arial Black" panose="020B0A04020102020204" pitchFamily="34" charset="0"/>
                    <a:ea typeface="宋体" pitchFamily="2" charset="-122"/>
                    <a:cs typeface="+mn-cs"/>
                  </a:endParaRPr>
                </a:p>
              </p:txBody>
            </p:sp>
            <p:sp>
              <p:nvSpPr>
                <p:cNvPr id="30764" name="Rectangle 44"/>
                <p:cNvSpPr>
                  <a:spLocks noChangeArrowheads="1"/>
                </p:cNvSpPr>
                <p:nvPr/>
              </p:nvSpPr>
              <p:spPr bwMode="auto">
                <a:xfrm rot="2616169">
                  <a:off x="1837" y="2251"/>
                  <a:ext cx="363" cy="91"/>
                </a:xfrm>
                <a:prstGeom prst="rect">
                  <a:avLst/>
                </a:prstGeom>
                <a:solidFill>
                  <a:srgbClr val="FF9900"/>
                </a:solidFill>
                <a:ln w="9525">
                  <a:solidFill>
                    <a:srgbClr val="FF99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CC00"/>
                    </a:solidFill>
                    <a:effectLst/>
                    <a:uLnTx/>
                    <a:uFillTx/>
                    <a:latin typeface="Arial Black" panose="020B0A04020102020204" pitchFamily="34" charset="0"/>
                    <a:ea typeface="宋体" pitchFamily="2" charset="-122"/>
                    <a:cs typeface="+mn-cs"/>
                  </a:endParaRPr>
                </a:p>
              </p:txBody>
            </p:sp>
            <p:sp>
              <p:nvSpPr>
                <p:cNvPr id="30765" name="Rectangle 45"/>
                <p:cNvSpPr>
                  <a:spLocks noChangeArrowheads="1"/>
                </p:cNvSpPr>
                <p:nvPr/>
              </p:nvSpPr>
              <p:spPr bwMode="auto">
                <a:xfrm rot="2827606">
                  <a:off x="3243" y="1071"/>
                  <a:ext cx="363" cy="91"/>
                </a:xfrm>
                <a:prstGeom prst="rect">
                  <a:avLst/>
                </a:prstGeom>
                <a:solidFill>
                  <a:srgbClr val="FF9900"/>
                </a:solidFill>
                <a:ln w="9525">
                  <a:solidFill>
                    <a:srgbClr val="FF99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CC00"/>
                    </a:solidFill>
                    <a:effectLst/>
                    <a:uLnTx/>
                    <a:uFillTx/>
                    <a:latin typeface="Arial Black" panose="020B0A04020102020204" pitchFamily="34" charset="0"/>
                    <a:ea typeface="宋体" pitchFamily="2" charset="-122"/>
                    <a:cs typeface="+mn-cs"/>
                  </a:endParaRPr>
                </a:p>
              </p:txBody>
            </p:sp>
            <p:sp>
              <p:nvSpPr>
                <p:cNvPr id="30766" name="Rectangle 46"/>
                <p:cNvSpPr>
                  <a:spLocks noChangeArrowheads="1"/>
                </p:cNvSpPr>
                <p:nvPr/>
              </p:nvSpPr>
              <p:spPr bwMode="auto">
                <a:xfrm rot="-2830428">
                  <a:off x="1927" y="1026"/>
                  <a:ext cx="363" cy="91"/>
                </a:xfrm>
                <a:prstGeom prst="rect">
                  <a:avLst/>
                </a:prstGeom>
                <a:solidFill>
                  <a:srgbClr val="FF9900"/>
                </a:solidFill>
                <a:ln w="9525">
                  <a:solidFill>
                    <a:srgbClr val="FF99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CC00"/>
                    </a:solidFill>
                    <a:effectLst/>
                    <a:uLnTx/>
                    <a:uFillTx/>
                    <a:latin typeface="Arial Black" panose="020B0A04020102020204" pitchFamily="34" charset="0"/>
                    <a:ea typeface="宋体" pitchFamily="2" charset="-122"/>
                    <a:cs typeface="+mn-cs"/>
                  </a:endParaRPr>
                </a:p>
              </p:txBody>
            </p:sp>
            <p:sp>
              <p:nvSpPr>
                <p:cNvPr id="30767" name="Rectangle 47"/>
                <p:cNvSpPr>
                  <a:spLocks noChangeArrowheads="1"/>
                </p:cNvSpPr>
                <p:nvPr/>
              </p:nvSpPr>
              <p:spPr bwMode="auto">
                <a:xfrm rot="5400000">
                  <a:off x="2562" y="2205"/>
                  <a:ext cx="363" cy="91"/>
                </a:xfrm>
                <a:prstGeom prst="rect">
                  <a:avLst/>
                </a:prstGeom>
                <a:solidFill>
                  <a:srgbClr val="FF9900"/>
                </a:solidFill>
                <a:ln w="9525">
                  <a:solidFill>
                    <a:srgbClr val="FF99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CC00"/>
                    </a:solidFill>
                    <a:effectLst/>
                    <a:uLnTx/>
                    <a:uFillTx/>
                    <a:latin typeface="Arial Black" panose="020B0A04020102020204" pitchFamily="34" charset="0"/>
                    <a:ea typeface="宋体" pitchFamily="2" charset="-122"/>
                    <a:cs typeface="+mn-cs"/>
                  </a:endParaRPr>
                </a:p>
              </p:txBody>
            </p:sp>
            <p:sp>
              <p:nvSpPr>
                <p:cNvPr id="30768" name="Rectangle 48"/>
                <p:cNvSpPr>
                  <a:spLocks noChangeArrowheads="1"/>
                </p:cNvSpPr>
                <p:nvPr/>
              </p:nvSpPr>
              <p:spPr bwMode="auto">
                <a:xfrm>
                  <a:off x="1882" y="1661"/>
                  <a:ext cx="363" cy="91"/>
                </a:xfrm>
                <a:prstGeom prst="rect">
                  <a:avLst/>
                </a:prstGeom>
                <a:solidFill>
                  <a:srgbClr val="FF9900"/>
                </a:solidFill>
                <a:ln w="9525">
                  <a:solidFill>
                    <a:srgbClr val="FF99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CC00"/>
                    </a:solidFill>
                    <a:effectLst/>
                    <a:uLnTx/>
                    <a:uFillTx/>
                    <a:latin typeface="Arial Black" panose="020B0A04020102020204" pitchFamily="34" charset="0"/>
                    <a:ea typeface="宋体" pitchFamily="2" charset="-122"/>
                    <a:cs typeface="+mn-cs"/>
                  </a:endParaRPr>
                </a:p>
              </p:txBody>
            </p:sp>
            <p:sp>
              <p:nvSpPr>
                <p:cNvPr id="30769" name="Oval 49"/>
                <p:cNvSpPr>
                  <a:spLocks noChangeArrowheads="1"/>
                </p:cNvSpPr>
                <p:nvPr/>
              </p:nvSpPr>
              <p:spPr bwMode="auto">
                <a:xfrm>
                  <a:off x="2562" y="935"/>
                  <a:ext cx="317" cy="318"/>
                </a:xfrm>
                <a:prstGeom prst="ellipse">
                  <a:avLst/>
                </a:prstGeom>
                <a:solidFill>
                  <a:srgbClr val="00CCFF"/>
                </a:solidFill>
                <a:ln w="38100">
                  <a:solidFill>
                    <a:srgbClr val="FF99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CC00"/>
                    </a:solidFill>
                    <a:effectLst/>
                    <a:uLnTx/>
                    <a:uFillTx/>
                    <a:latin typeface="Arial Black" panose="020B0A04020102020204" pitchFamily="34" charset="0"/>
                    <a:ea typeface="宋体" pitchFamily="2" charset="-122"/>
                    <a:cs typeface="+mn-cs"/>
                  </a:endParaRPr>
                </a:p>
              </p:txBody>
            </p:sp>
            <p:sp>
              <p:nvSpPr>
                <p:cNvPr id="30770" name="Line 50"/>
                <p:cNvSpPr>
                  <a:spLocks noChangeShapeType="1"/>
                </p:cNvSpPr>
                <p:nvPr/>
              </p:nvSpPr>
              <p:spPr bwMode="auto">
                <a:xfrm>
                  <a:off x="2562" y="1117"/>
                  <a:ext cx="318" cy="0"/>
                </a:xfrm>
                <a:prstGeom prst="line">
                  <a:avLst/>
                </a:prstGeom>
                <a:noFill/>
                <a:ln w="38100">
                  <a:solidFill>
                    <a:srgbClr val="FF99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CC00"/>
                    </a:solidFill>
                    <a:effectLst/>
                    <a:uLnTx/>
                    <a:uFillTx/>
                    <a:latin typeface="Arial Black" panose="020B0A04020102020204" pitchFamily="34" charset="0"/>
                    <a:ea typeface="宋体" pitchFamily="2" charset="-122"/>
                    <a:cs typeface="+mn-cs"/>
                  </a:endParaRPr>
                </a:p>
              </p:txBody>
            </p:sp>
            <p:sp>
              <p:nvSpPr>
                <p:cNvPr id="30771" name="AutoShape 51"/>
                <p:cNvSpPr>
                  <a:spLocks noChangeArrowheads="1"/>
                </p:cNvSpPr>
                <p:nvPr/>
              </p:nvSpPr>
              <p:spPr bwMode="auto">
                <a:xfrm>
                  <a:off x="3243" y="1526"/>
                  <a:ext cx="408" cy="362"/>
                </a:xfrm>
                <a:prstGeom prst="diamond">
                  <a:avLst/>
                </a:prstGeom>
                <a:solidFill>
                  <a:srgbClr val="00CCFF"/>
                </a:solidFill>
                <a:ln w="38100">
                  <a:solidFill>
                    <a:srgbClr val="FF99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CC00"/>
                    </a:solidFill>
                    <a:effectLst/>
                    <a:uLnTx/>
                    <a:uFillTx/>
                    <a:latin typeface="Arial Black" panose="020B0A04020102020204" pitchFamily="34" charset="0"/>
                    <a:ea typeface="宋体" pitchFamily="2" charset="-122"/>
                    <a:cs typeface="+mn-cs"/>
                  </a:endParaRPr>
                </a:p>
              </p:txBody>
            </p:sp>
            <p:sp>
              <p:nvSpPr>
                <p:cNvPr id="30772" name="Line 52"/>
                <p:cNvSpPr>
                  <a:spLocks noChangeShapeType="1"/>
                </p:cNvSpPr>
                <p:nvPr/>
              </p:nvSpPr>
              <p:spPr bwMode="auto">
                <a:xfrm>
                  <a:off x="3424" y="1525"/>
                  <a:ext cx="0" cy="363"/>
                </a:xfrm>
                <a:prstGeom prst="line">
                  <a:avLst/>
                </a:prstGeom>
                <a:noFill/>
                <a:ln w="28575">
                  <a:solidFill>
                    <a:srgbClr val="FF99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CC00"/>
                    </a:solidFill>
                    <a:effectLst/>
                    <a:uLnTx/>
                    <a:uFillTx/>
                    <a:latin typeface="Arial Black" panose="020B0A04020102020204" pitchFamily="34" charset="0"/>
                    <a:ea typeface="宋体" pitchFamily="2" charset="-122"/>
                    <a:cs typeface="+mn-cs"/>
                  </a:endParaRPr>
                </a:p>
              </p:txBody>
            </p:sp>
          </p:grpSp>
          <p:sp>
            <p:nvSpPr>
              <p:cNvPr id="30773" name="Text Box 53"/>
              <p:cNvSpPr txBox="1">
                <a:spLocks noChangeArrowheads="1"/>
              </p:cNvSpPr>
              <p:nvPr/>
            </p:nvSpPr>
            <p:spPr bwMode="auto">
              <a:xfrm>
                <a:off x="839" y="1117"/>
                <a:ext cx="318" cy="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defRPr/>
                </a:pPr>
                <a:r>
                  <a:rPr kumimoji="0" lang="en-US" altLang="zh-CN" sz="2400" b="1" i="1" u="none" strike="noStrike" kern="1200" cap="none" spc="0" normalizeH="0" baseline="0" noProof="0">
                    <a:ln>
                      <a:noFill/>
                    </a:ln>
                    <a:solidFill>
                      <a:schemeClr val="tx1"/>
                    </a:solidFill>
                    <a:effectLst/>
                    <a:uLnTx/>
                    <a:uFillTx/>
                    <a:latin typeface="Times New Roman" panose="02020503050405090304" pitchFamily="18" charset="0"/>
                    <a:ea typeface="楷体_GB2312" pitchFamily="1" charset="-122"/>
                    <a:cs typeface="+mn-cs"/>
                  </a:rPr>
                  <a:t>R</a:t>
                </a:r>
                <a:r>
                  <a:rPr kumimoji="0" lang="en-US" altLang="zh-CN" sz="2400" b="1" i="0" u="none" strike="noStrike" kern="1200" cap="none" spc="0" normalizeH="0" baseline="-25000" noProof="0">
                    <a:ln>
                      <a:noFill/>
                    </a:ln>
                    <a:solidFill>
                      <a:schemeClr val="tx1"/>
                    </a:solidFill>
                    <a:effectLst/>
                    <a:uLnTx/>
                    <a:uFillTx/>
                    <a:latin typeface="Arial" panose="020B0604020202090204" pitchFamily="34" charset="0"/>
                    <a:ea typeface="楷体_GB2312" pitchFamily="1" charset="-122"/>
                    <a:cs typeface="+mn-cs"/>
                  </a:rPr>
                  <a:t>1</a:t>
                </a:r>
                <a:endParaRPr kumimoji="0" lang="en-US" altLang="zh-CN" sz="2400" b="1" i="0" u="none" strike="noStrike" kern="1200" cap="none" spc="0" normalizeH="0" baseline="-25000" noProof="0">
                  <a:ln>
                    <a:noFill/>
                  </a:ln>
                  <a:solidFill>
                    <a:schemeClr val="tx1"/>
                  </a:solidFill>
                  <a:effectLst/>
                  <a:uLnTx/>
                  <a:uFillTx/>
                  <a:latin typeface="Arial" panose="020B0604020202090204" pitchFamily="34" charset="0"/>
                  <a:ea typeface="楷体_GB2312" pitchFamily="1" charset="-122"/>
                  <a:cs typeface="+mn-cs"/>
                </a:endParaRPr>
              </a:p>
            </p:txBody>
          </p:sp>
          <p:sp>
            <p:nvSpPr>
              <p:cNvPr id="30774" name="Text Box 54"/>
              <p:cNvSpPr txBox="1">
                <a:spLocks noChangeArrowheads="1"/>
              </p:cNvSpPr>
              <p:nvPr/>
            </p:nvSpPr>
            <p:spPr bwMode="auto">
              <a:xfrm>
                <a:off x="476" y="2251"/>
                <a:ext cx="318" cy="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defRPr/>
                </a:pPr>
                <a:r>
                  <a:rPr kumimoji="0" lang="en-US" altLang="zh-CN" sz="2400" b="1" i="1" u="none" strike="noStrike" kern="1200" cap="none" spc="0" normalizeH="0" baseline="0" noProof="0">
                    <a:ln>
                      <a:noFill/>
                    </a:ln>
                    <a:solidFill>
                      <a:schemeClr val="tx1"/>
                    </a:solidFill>
                    <a:effectLst/>
                    <a:uLnTx/>
                    <a:uFillTx/>
                    <a:latin typeface="Times New Roman" panose="02020503050405090304" pitchFamily="18" charset="0"/>
                    <a:ea typeface="楷体_GB2312" pitchFamily="1" charset="-122"/>
                    <a:cs typeface="+mn-cs"/>
                  </a:rPr>
                  <a:t>R</a:t>
                </a:r>
                <a:r>
                  <a:rPr kumimoji="0" lang="en-US" altLang="zh-CN" sz="2400" b="1" i="0" u="none" strike="noStrike" kern="1200" cap="none" spc="0" normalizeH="0" baseline="-25000" noProof="0">
                    <a:ln>
                      <a:noFill/>
                    </a:ln>
                    <a:solidFill>
                      <a:schemeClr val="tx1"/>
                    </a:solidFill>
                    <a:effectLst/>
                    <a:uLnTx/>
                    <a:uFillTx/>
                    <a:latin typeface="Arial" panose="020B0604020202090204" pitchFamily="34" charset="0"/>
                    <a:ea typeface="楷体_GB2312" pitchFamily="1" charset="-122"/>
                    <a:cs typeface="+mn-cs"/>
                  </a:rPr>
                  <a:t>4</a:t>
                </a:r>
                <a:endParaRPr kumimoji="0" lang="en-US" altLang="zh-CN" sz="2400" b="1" i="0" u="none" strike="noStrike" kern="1200" cap="none" spc="0" normalizeH="0" baseline="-25000" noProof="0">
                  <a:ln>
                    <a:noFill/>
                  </a:ln>
                  <a:solidFill>
                    <a:schemeClr val="tx1"/>
                  </a:solidFill>
                  <a:effectLst/>
                  <a:uLnTx/>
                  <a:uFillTx/>
                  <a:latin typeface="Arial" panose="020B0604020202090204" pitchFamily="34" charset="0"/>
                  <a:ea typeface="楷体_GB2312" pitchFamily="1" charset="-122"/>
                  <a:cs typeface="+mn-cs"/>
                </a:endParaRPr>
              </a:p>
            </p:txBody>
          </p:sp>
          <p:sp>
            <p:nvSpPr>
              <p:cNvPr id="30775" name="Text Box 55"/>
              <p:cNvSpPr txBox="1">
                <a:spLocks noChangeArrowheads="1"/>
              </p:cNvSpPr>
              <p:nvPr/>
            </p:nvSpPr>
            <p:spPr bwMode="auto">
              <a:xfrm>
                <a:off x="1111" y="2115"/>
                <a:ext cx="318" cy="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defRPr/>
                </a:pPr>
                <a:r>
                  <a:rPr kumimoji="0" lang="en-US" altLang="zh-CN" sz="2400" b="1" i="1" u="none" strike="noStrike" kern="1200" cap="none" spc="0" normalizeH="0" baseline="0" noProof="0">
                    <a:ln>
                      <a:noFill/>
                    </a:ln>
                    <a:solidFill>
                      <a:schemeClr val="tx1"/>
                    </a:solidFill>
                    <a:effectLst/>
                    <a:uLnTx/>
                    <a:uFillTx/>
                    <a:latin typeface="Times New Roman" panose="02020503050405090304" pitchFamily="18" charset="0"/>
                    <a:ea typeface="楷体_GB2312" pitchFamily="1" charset="-122"/>
                    <a:cs typeface="+mn-cs"/>
                  </a:rPr>
                  <a:t>R</a:t>
                </a:r>
                <a:r>
                  <a:rPr kumimoji="0" lang="en-US" altLang="zh-CN" sz="2400" b="1" i="0" u="none" strike="noStrike" kern="1200" cap="none" spc="0" normalizeH="0" baseline="-25000" noProof="0">
                    <a:ln>
                      <a:noFill/>
                    </a:ln>
                    <a:solidFill>
                      <a:schemeClr val="tx1"/>
                    </a:solidFill>
                    <a:effectLst/>
                    <a:uLnTx/>
                    <a:uFillTx/>
                    <a:latin typeface="Arial" panose="020B0604020202090204" pitchFamily="34" charset="0"/>
                    <a:ea typeface="楷体_GB2312" pitchFamily="1" charset="-122"/>
                    <a:cs typeface="+mn-cs"/>
                  </a:rPr>
                  <a:t>5</a:t>
                </a:r>
                <a:endParaRPr kumimoji="0" lang="en-US" altLang="zh-CN" sz="2400" b="1" i="0" u="none" strike="noStrike" kern="1200" cap="none" spc="0" normalizeH="0" baseline="-25000" noProof="0">
                  <a:ln>
                    <a:noFill/>
                  </a:ln>
                  <a:solidFill>
                    <a:schemeClr val="tx1"/>
                  </a:solidFill>
                  <a:effectLst/>
                  <a:uLnTx/>
                  <a:uFillTx/>
                  <a:latin typeface="Arial" panose="020B0604020202090204" pitchFamily="34" charset="0"/>
                  <a:ea typeface="楷体_GB2312" pitchFamily="1" charset="-122"/>
                  <a:cs typeface="+mn-cs"/>
                </a:endParaRPr>
              </a:p>
            </p:txBody>
          </p:sp>
          <p:sp>
            <p:nvSpPr>
              <p:cNvPr id="30776" name="Text Box 56"/>
              <p:cNvSpPr txBox="1">
                <a:spLocks noChangeArrowheads="1"/>
              </p:cNvSpPr>
              <p:nvPr/>
            </p:nvSpPr>
            <p:spPr bwMode="auto">
              <a:xfrm>
                <a:off x="1882" y="1344"/>
                <a:ext cx="500" cy="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defRPr/>
                </a:pPr>
                <a:r>
                  <a:rPr kumimoji="0" lang="en-US" altLang="zh-CN" sz="2400" b="1" i="1" u="none" strike="noStrike" kern="1200" cap="none" spc="0" normalizeH="0" baseline="0" noProof="0">
                    <a:ln>
                      <a:noFill/>
                    </a:ln>
                    <a:solidFill>
                      <a:schemeClr val="tx1"/>
                    </a:solidFill>
                    <a:effectLst/>
                    <a:uLnTx/>
                    <a:uFillTx/>
                    <a:latin typeface="Times New Roman" panose="02020503050405090304" pitchFamily="18" charset="0"/>
                    <a:ea typeface="楷体_GB2312" pitchFamily="1" charset="-122"/>
                    <a:cs typeface="+mn-cs"/>
                  </a:rPr>
                  <a:t>gU</a:t>
                </a:r>
                <a:r>
                  <a:rPr kumimoji="0" lang="en-US" altLang="zh-CN" sz="2400" b="1" i="0" u="none" strike="noStrike" kern="1200" cap="none" spc="0" normalizeH="0" baseline="-25000" noProof="0">
                    <a:ln>
                      <a:noFill/>
                    </a:ln>
                    <a:solidFill>
                      <a:schemeClr val="tx1"/>
                    </a:solidFill>
                    <a:effectLst/>
                    <a:uLnTx/>
                    <a:uFillTx/>
                    <a:latin typeface="Arial" panose="020B0604020202090204" pitchFamily="34" charset="0"/>
                    <a:ea typeface="楷体_GB2312" pitchFamily="1" charset="-122"/>
                    <a:cs typeface="+mn-cs"/>
                  </a:rPr>
                  <a:t>1</a:t>
                </a:r>
                <a:endParaRPr kumimoji="0" lang="en-US" altLang="zh-CN" sz="2400" b="1" i="0" u="none" strike="noStrike" kern="1200" cap="none" spc="0" normalizeH="0" baseline="-25000" noProof="0">
                  <a:ln>
                    <a:noFill/>
                  </a:ln>
                  <a:solidFill>
                    <a:schemeClr val="tx1"/>
                  </a:solidFill>
                  <a:effectLst/>
                  <a:uLnTx/>
                  <a:uFillTx/>
                  <a:latin typeface="Arial" panose="020B0604020202090204" pitchFamily="34" charset="0"/>
                  <a:ea typeface="楷体_GB2312" pitchFamily="1" charset="-122"/>
                  <a:cs typeface="+mn-cs"/>
                </a:endParaRPr>
              </a:p>
            </p:txBody>
          </p:sp>
          <p:sp>
            <p:nvSpPr>
              <p:cNvPr id="30777" name="Text Box 57"/>
              <p:cNvSpPr txBox="1">
                <a:spLocks noChangeArrowheads="1"/>
              </p:cNvSpPr>
              <p:nvPr/>
            </p:nvSpPr>
            <p:spPr bwMode="auto">
              <a:xfrm>
                <a:off x="703" y="1434"/>
                <a:ext cx="318" cy="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defRPr/>
                </a:pPr>
                <a:r>
                  <a:rPr kumimoji="0" lang="en-US" altLang="zh-CN" sz="2400" b="1" i="1" u="none" strike="noStrike" kern="1200" cap="none" spc="0" normalizeH="0" baseline="0" noProof="0">
                    <a:ln>
                      <a:noFill/>
                    </a:ln>
                    <a:solidFill>
                      <a:schemeClr val="tx1"/>
                    </a:solidFill>
                    <a:effectLst/>
                    <a:uLnTx/>
                    <a:uFillTx/>
                    <a:latin typeface="Times New Roman" panose="02020503050405090304" pitchFamily="18" charset="0"/>
                    <a:ea typeface="楷体_GB2312" pitchFamily="1" charset="-122"/>
                    <a:cs typeface="+mn-cs"/>
                  </a:rPr>
                  <a:t>R</a:t>
                </a:r>
                <a:r>
                  <a:rPr kumimoji="0" lang="en-US" altLang="zh-CN" sz="2400" b="1" i="0" u="none" strike="noStrike" kern="1200" cap="none" spc="0" normalizeH="0" baseline="-25000" noProof="0">
                    <a:ln>
                      <a:noFill/>
                    </a:ln>
                    <a:solidFill>
                      <a:schemeClr val="tx1"/>
                    </a:solidFill>
                    <a:effectLst/>
                    <a:uLnTx/>
                    <a:uFillTx/>
                    <a:latin typeface="Arial" panose="020B0604020202090204" pitchFamily="34" charset="0"/>
                    <a:ea typeface="楷体_GB2312" pitchFamily="1" charset="-122"/>
                    <a:cs typeface="+mn-cs"/>
                  </a:rPr>
                  <a:t>3</a:t>
                </a:r>
                <a:endParaRPr kumimoji="0" lang="en-US" altLang="zh-CN" sz="2400" b="1" i="0" u="none" strike="noStrike" kern="1200" cap="none" spc="0" normalizeH="0" baseline="-25000" noProof="0">
                  <a:ln>
                    <a:noFill/>
                  </a:ln>
                  <a:solidFill>
                    <a:schemeClr val="tx1"/>
                  </a:solidFill>
                  <a:effectLst/>
                  <a:uLnTx/>
                  <a:uFillTx/>
                  <a:latin typeface="Arial" panose="020B0604020202090204" pitchFamily="34" charset="0"/>
                  <a:ea typeface="楷体_GB2312" pitchFamily="1" charset="-122"/>
                  <a:cs typeface="+mn-cs"/>
                </a:endParaRPr>
              </a:p>
            </p:txBody>
          </p:sp>
          <p:sp>
            <p:nvSpPr>
              <p:cNvPr id="30778" name="Text Box 58"/>
              <p:cNvSpPr txBox="1">
                <a:spLocks noChangeArrowheads="1"/>
              </p:cNvSpPr>
              <p:nvPr/>
            </p:nvSpPr>
            <p:spPr bwMode="auto">
              <a:xfrm>
                <a:off x="2109" y="935"/>
                <a:ext cx="318" cy="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defRPr/>
                </a:pPr>
                <a:r>
                  <a:rPr kumimoji="0" lang="en-US" altLang="zh-CN" sz="2400" b="1" i="1" u="none" strike="noStrike" kern="1200" cap="none" spc="0" normalizeH="0" baseline="0" noProof="0">
                    <a:ln>
                      <a:noFill/>
                    </a:ln>
                    <a:solidFill>
                      <a:schemeClr val="tx1"/>
                    </a:solidFill>
                    <a:effectLst/>
                    <a:uLnTx/>
                    <a:uFillTx/>
                    <a:latin typeface="Times New Roman" panose="02020503050405090304" pitchFamily="18" charset="0"/>
                    <a:ea typeface="楷体_GB2312" pitchFamily="1" charset="-122"/>
                    <a:cs typeface="+mn-cs"/>
                  </a:rPr>
                  <a:t>R</a:t>
                </a:r>
                <a:r>
                  <a:rPr kumimoji="0" lang="en-US" altLang="zh-CN" sz="2400" b="1" i="0" u="none" strike="noStrike" kern="1200" cap="none" spc="0" normalizeH="0" baseline="-25000" noProof="0">
                    <a:ln>
                      <a:noFill/>
                    </a:ln>
                    <a:solidFill>
                      <a:schemeClr val="tx1"/>
                    </a:solidFill>
                    <a:effectLst/>
                    <a:uLnTx/>
                    <a:uFillTx/>
                    <a:latin typeface="Arial" panose="020B0604020202090204" pitchFamily="34" charset="0"/>
                    <a:ea typeface="楷体_GB2312" pitchFamily="1" charset="-122"/>
                    <a:cs typeface="+mn-cs"/>
                  </a:rPr>
                  <a:t>2</a:t>
                </a:r>
                <a:endParaRPr kumimoji="0" lang="en-US" altLang="zh-CN" sz="2400" b="1" i="0" u="none" strike="noStrike" kern="1200" cap="none" spc="0" normalizeH="0" baseline="-25000" noProof="0">
                  <a:ln>
                    <a:noFill/>
                  </a:ln>
                  <a:solidFill>
                    <a:schemeClr val="tx1"/>
                  </a:solidFill>
                  <a:effectLst/>
                  <a:uLnTx/>
                  <a:uFillTx/>
                  <a:latin typeface="Arial" panose="020B0604020202090204" pitchFamily="34" charset="0"/>
                  <a:ea typeface="楷体_GB2312" pitchFamily="1" charset="-122"/>
                  <a:cs typeface="+mn-cs"/>
                </a:endParaRPr>
              </a:p>
            </p:txBody>
          </p:sp>
          <p:sp>
            <p:nvSpPr>
              <p:cNvPr id="30779" name="Text Box 59"/>
              <p:cNvSpPr txBox="1">
                <a:spLocks noChangeArrowheads="1"/>
              </p:cNvSpPr>
              <p:nvPr/>
            </p:nvSpPr>
            <p:spPr bwMode="auto">
              <a:xfrm>
                <a:off x="2200" y="2251"/>
                <a:ext cx="499" cy="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defRPr/>
                </a:pPr>
                <a:r>
                  <a:rPr kumimoji="0" lang="en-US" altLang="zh-CN" sz="2400" b="1" i="0" u="none" strike="noStrike" kern="1200" cap="none" spc="0" normalizeH="0" baseline="0" noProof="0">
                    <a:ln>
                      <a:noFill/>
                    </a:ln>
                    <a:solidFill>
                      <a:schemeClr val="tx1"/>
                    </a:solidFill>
                    <a:effectLst/>
                    <a:uLnTx/>
                    <a:uFillTx/>
                    <a:latin typeface="Times New Roman" panose="02020503050405090304" pitchFamily="18" charset="0"/>
                    <a:ea typeface="楷体_GB2312" pitchFamily="1" charset="-122"/>
                    <a:cs typeface="+mn-cs"/>
                    <a:sym typeface="Symbol" panose="05050102010706020507" pitchFamily="18" charset="2"/>
                  </a:rPr>
                  <a:t></a:t>
                </a:r>
                <a:r>
                  <a:rPr kumimoji="0" lang="en-US" altLang="zh-CN" sz="2400" b="1" i="1" u="none" strike="noStrike" kern="1200" cap="none" spc="0" normalizeH="0" baseline="0" noProof="0">
                    <a:ln>
                      <a:noFill/>
                    </a:ln>
                    <a:solidFill>
                      <a:schemeClr val="tx1"/>
                    </a:solidFill>
                    <a:effectLst/>
                    <a:uLnTx/>
                    <a:uFillTx/>
                    <a:latin typeface="Times New Roman" panose="02020503050405090304" pitchFamily="18" charset="0"/>
                    <a:ea typeface="楷体_GB2312" pitchFamily="1" charset="-122"/>
                    <a:cs typeface="+mn-cs"/>
                    <a:sym typeface="Symbol" panose="05050102010706020507" pitchFamily="18" charset="2"/>
                  </a:rPr>
                  <a:t>U</a:t>
                </a:r>
                <a:r>
                  <a:rPr kumimoji="0" lang="en-US" altLang="zh-CN" sz="2400" b="1" i="0" u="none" strike="noStrike" kern="1200" cap="none" spc="0" normalizeH="0" baseline="-25000" noProof="0">
                    <a:ln>
                      <a:noFill/>
                    </a:ln>
                    <a:solidFill>
                      <a:schemeClr val="tx1"/>
                    </a:solidFill>
                    <a:effectLst/>
                    <a:uLnTx/>
                    <a:uFillTx/>
                    <a:latin typeface="Arial" panose="020B0604020202090204" pitchFamily="34" charset="0"/>
                    <a:ea typeface="楷体_GB2312" pitchFamily="1" charset="-122"/>
                    <a:cs typeface="+mn-cs"/>
                  </a:rPr>
                  <a:t>1</a:t>
                </a:r>
                <a:endParaRPr kumimoji="0" lang="en-US" altLang="zh-CN" sz="2400" b="1" i="0" u="none" strike="noStrike" kern="1200" cap="none" spc="0" normalizeH="0" baseline="-25000" noProof="0">
                  <a:ln>
                    <a:noFill/>
                  </a:ln>
                  <a:solidFill>
                    <a:schemeClr val="tx1"/>
                  </a:solidFill>
                  <a:effectLst/>
                  <a:uLnTx/>
                  <a:uFillTx/>
                  <a:latin typeface="Arial" panose="020B0604020202090204" pitchFamily="34" charset="0"/>
                  <a:ea typeface="楷体_GB2312" pitchFamily="1" charset="-122"/>
                  <a:cs typeface="+mn-cs"/>
                </a:endParaRPr>
              </a:p>
            </p:txBody>
          </p:sp>
          <p:sp>
            <p:nvSpPr>
              <p:cNvPr id="30780" name="Text Box 60"/>
              <p:cNvSpPr txBox="1">
                <a:spLocks noChangeArrowheads="1"/>
              </p:cNvSpPr>
              <p:nvPr/>
            </p:nvSpPr>
            <p:spPr bwMode="auto">
              <a:xfrm>
                <a:off x="1882" y="2432"/>
                <a:ext cx="318" cy="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defRPr/>
                </a:pPr>
                <a:r>
                  <a:rPr kumimoji="0" lang="en-US" altLang="zh-CN" sz="2400" b="1" i="1" u="none" strike="noStrike" kern="1200" cap="none" spc="0" normalizeH="0" baseline="0" noProof="0">
                    <a:ln>
                      <a:noFill/>
                    </a:ln>
                    <a:solidFill>
                      <a:schemeClr val="tx1"/>
                    </a:solidFill>
                    <a:effectLst/>
                    <a:uLnTx/>
                    <a:uFillTx/>
                    <a:latin typeface="Times New Roman" panose="02020503050405090304" pitchFamily="18" charset="0"/>
                    <a:ea typeface="楷体_GB2312" pitchFamily="1" charset="-122"/>
                    <a:cs typeface="+mn-cs"/>
                  </a:rPr>
                  <a:t>_</a:t>
                </a:r>
                <a:endParaRPr kumimoji="0" lang="en-US" altLang="zh-CN" sz="2400" b="1" i="1" u="none" strike="noStrike" kern="1200" cap="none" spc="0" normalizeH="0" baseline="0" noProof="0">
                  <a:ln>
                    <a:noFill/>
                  </a:ln>
                  <a:solidFill>
                    <a:schemeClr val="tx1"/>
                  </a:solidFill>
                  <a:effectLst/>
                  <a:uLnTx/>
                  <a:uFillTx/>
                  <a:latin typeface="Times New Roman" panose="02020503050405090304" pitchFamily="18" charset="0"/>
                  <a:ea typeface="楷体_GB2312" pitchFamily="1" charset="-122"/>
                  <a:cs typeface="+mn-cs"/>
                </a:endParaRPr>
              </a:p>
            </p:txBody>
          </p:sp>
          <p:sp>
            <p:nvSpPr>
              <p:cNvPr id="30781" name="Text Box 61"/>
              <p:cNvSpPr txBox="1">
                <a:spLocks noChangeArrowheads="1"/>
              </p:cNvSpPr>
              <p:nvPr/>
            </p:nvSpPr>
            <p:spPr bwMode="auto">
              <a:xfrm>
                <a:off x="2245" y="2069"/>
                <a:ext cx="318" cy="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defRPr/>
                </a:pPr>
                <a:r>
                  <a:rPr kumimoji="0" lang="en-US" altLang="zh-CN" sz="2400" b="1" i="1" u="none" strike="noStrike" kern="1200" cap="none" spc="0" normalizeH="0" baseline="0" noProof="0">
                    <a:ln>
                      <a:noFill/>
                    </a:ln>
                    <a:solidFill>
                      <a:schemeClr val="tx1"/>
                    </a:solidFill>
                    <a:effectLst/>
                    <a:uLnTx/>
                    <a:uFillTx/>
                    <a:latin typeface="Times New Roman" panose="02020503050405090304" pitchFamily="18" charset="0"/>
                    <a:ea typeface="楷体_GB2312" pitchFamily="1" charset="-122"/>
                    <a:cs typeface="+mn-cs"/>
                  </a:rPr>
                  <a:t>+</a:t>
                </a:r>
                <a:endParaRPr kumimoji="0" lang="en-US" altLang="zh-CN" sz="2400" b="1" i="1" u="none" strike="noStrike" kern="1200" cap="none" spc="0" normalizeH="0" baseline="0" noProof="0">
                  <a:ln>
                    <a:noFill/>
                  </a:ln>
                  <a:solidFill>
                    <a:schemeClr val="tx1"/>
                  </a:solidFill>
                  <a:effectLst/>
                  <a:uLnTx/>
                  <a:uFillTx/>
                  <a:latin typeface="Times New Roman" panose="02020503050405090304" pitchFamily="18" charset="0"/>
                  <a:ea typeface="楷体_GB2312" pitchFamily="1" charset="-122"/>
                  <a:cs typeface="+mn-cs"/>
                </a:endParaRPr>
              </a:p>
            </p:txBody>
          </p:sp>
          <p:sp>
            <p:nvSpPr>
              <p:cNvPr id="30782" name="Line 62"/>
              <p:cNvSpPr>
                <a:spLocks noChangeShapeType="1"/>
              </p:cNvSpPr>
              <p:nvPr/>
            </p:nvSpPr>
            <p:spPr bwMode="auto">
              <a:xfrm>
                <a:off x="1383" y="799"/>
                <a:ext cx="0" cy="227"/>
              </a:xfrm>
              <a:prstGeom prst="line">
                <a:avLst/>
              </a:prstGeom>
              <a:noFill/>
              <a:ln w="38100">
                <a:solidFill>
                  <a:srgbClr val="66FFFF"/>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CC00"/>
                  </a:solidFill>
                  <a:effectLst/>
                  <a:uLnTx/>
                  <a:uFillTx/>
                  <a:latin typeface="Arial Black" panose="020B0A04020102020204" pitchFamily="34" charset="0"/>
                  <a:ea typeface="宋体" pitchFamily="2" charset="-122"/>
                  <a:cs typeface="+mn-cs"/>
                </a:endParaRPr>
              </a:p>
            </p:txBody>
          </p:sp>
          <p:sp>
            <p:nvSpPr>
              <p:cNvPr id="30783" name="Line 63"/>
              <p:cNvSpPr>
                <a:spLocks noChangeShapeType="1"/>
              </p:cNvSpPr>
              <p:nvPr/>
            </p:nvSpPr>
            <p:spPr bwMode="auto">
              <a:xfrm>
                <a:off x="2336" y="1842"/>
                <a:ext cx="226" cy="0"/>
              </a:xfrm>
              <a:prstGeom prst="line">
                <a:avLst/>
              </a:prstGeom>
              <a:noFill/>
              <a:ln w="38100">
                <a:solidFill>
                  <a:srgbClr val="66FFFF"/>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CC00"/>
                  </a:solidFill>
                  <a:effectLst/>
                  <a:uLnTx/>
                  <a:uFillTx/>
                  <a:latin typeface="Arial Black" panose="020B0A04020102020204" pitchFamily="34" charset="0"/>
                  <a:ea typeface="宋体" pitchFamily="2" charset="-122"/>
                  <a:cs typeface="+mn-cs"/>
                </a:endParaRPr>
              </a:p>
            </p:txBody>
          </p:sp>
          <p:sp>
            <p:nvSpPr>
              <p:cNvPr id="30784" name="Text Box 64"/>
              <p:cNvSpPr txBox="1">
                <a:spLocks noChangeArrowheads="1"/>
              </p:cNvSpPr>
              <p:nvPr/>
            </p:nvSpPr>
            <p:spPr bwMode="auto">
              <a:xfrm>
                <a:off x="703" y="754"/>
                <a:ext cx="318" cy="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defRPr/>
                </a:pPr>
                <a:r>
                  <a:rPr kumimoji="0" lang="en-US" altLang="zh-CN" sz="2400" b="1" i="1" u="none" strike="noStrike" kern="1200" cap="none" spc="0" normalizeH="0" baseline="0" noProof="0">
                    <a:ln>
                      <a:noFill/>
                    </a:ln>
                    <a:solidFill>
                      <a:schemeClr val="tx1"/>
                    </a:solidFill>
                    <a:effectLst/>
                    <a:uLnTx/>
                    <a:uFillTx/>
                    <a:latin typeface="Times New Roman" panose="02020503050405090304" pitchFamily="18" charset="0"/>
                    <a:ea typeface="楷体_GB2312" pitchFamily="1" charset="-122"/>
                    <a:cs typeface="+mn-cs"/>
                  </a:rPr>
                  <a:t>+</a:t>
                </a:r>
                <a:endParaRPr kumimoji="0" lang="en-US" altLang="zh-CN" sz="2400" b="1" i="1" u="none" strike="noStrike" kern="1200" cap="none" spc="0" normalizeH="0" baseline="0" noProof="0">
                  <a:ln>
                    <a:noFill/>
                  </a:ln>
                  <a:solidFill>
                    <a:schemeClr val="tx1"/>
                  </a:solidFill>
                  <a:effectLst/>
                  <a:uLnTx/>
                  <a:uFillTx/>
                  <a:latin typeface="Times New Roman" panose="02020503050405090304" pitchFamily="18" charset="0"/>
                  <a:ea typeface="楷体_GB2312" pitchFamily="1" charset="-122"/>
                  <a:cs typeface="+mn-cs"/>
                </a:endParaRPr>
              </a:p>
            </p:txBody>
          </p:sp>
          <p:sp>
            <p:nvSpPr>
              <p:cNvPr id="30785" name="Text Box 65"/>
              <p:cNvSpPr txBox="1">
                <a:spLocks noChangeArrowheads="1"/>
              </p:cNvSpPr>
              <p:nvPr/>
            </p:nvSpPr>
            <p:spPr bwMode="auto">
              <a:xfrm>
                <a:off x="295" y="1162"/>
                <a:ext cx="318" cy="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400" b="1" i="1" u="none" strike="noStrike" kern="1200" cap="none" spc="0" normalizeH="0" baseline="0" noProof="0">
                    <a:ln>
                      <a:noFill/>
                    </a:ln>
                    <a:solidFill>
                      <a:schemeClr val="tx1"/>
                    </a:solidFill>
                    <a:effectLst/>
                    <a:uLnTx/>
                    <a:uFillTx/>
                    <a:latin typeface="Times New Roman" panose="02020503050405090304" pitchFamily="18" charset="0"/>
                    <a:ea typeface="楷体_GB2312" pitchFamily="1" charset="-122"/>
                    <a:cs typeface="+mn-cs"/>
                  </a:rPr>
                  <a:t>_</a:t>
                </a:r>
                <a:endParaRPr kumimoji="0" lang="en-US" altLang="zh-CN" sz="2400" b="1" i="1" u="none" strike="noStrike" kern="1200" cap="none" spc="0" normalizeH="0" baseline="0" noProof="0">
                  <a:ln>
                    <a:noFill/>
                  </a:ln>
                  <a:solidFill>
                    <a:schemeClr val="tx1"/>
                  </a:solidFill>
                  <a:effectLst/>
                  <a:uLnTx/>
                  <a:uFillTx/>
                  <a:latin typeface="Times New Roman" panose="02020503050405090304" pitchFamily="18" charset="0"/>
                  <a:ea typeface="楷体_GB2312" pitchFamily="1" charset="-122"/>
                  <a:cs typeface="+mn-cs"/>
                </a:endParaRPr>
              </a:p>
            </p:txBody>
          </p:sp>
          <p:sp>
            <p:nvSpPr>
              <p:cNvPr id="30786" name="Text Box 66"/>
              <p:cNvSpPr txBox="1">
                <a:spLocks noChangeArrowheads="1"/>
              </p:cNvSpPr>
              <p:nvPr/>
            </p:nvSpPr>
            <p:spPr bwMode="auto">
              <a:xfrm>
                <a:off x="431" y="981"/>
                <a:ext cx="408" cy="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defRPr/>
                </a:pPr>
                <a:r>
                  <a:rPr kumimoji="0" lang="en-US" altLang="zh-CN" sz="2400" b="1" i="1" u="none" strike="noStrike" kern="1200" cap="none" spc="0" normalizeH="0" baseline="0" noProof="0">
                    <a:ln>
                      <a:noFill/>
                    </a:ln>
                    <a:solidFill>
                      <a:schemeClr val="tx1"/>
                    </a:solidFill>
                    <a:effectLst/>
                    <a:uLnTx/>
                    <a:uFillTx/>
                    <a:latin typeface="Times New Roman" panose="02020503050405090304" pitchFamily="18" charset="0"/>
                    <a:ea typeface="楷体_GB2312" pitchFamily="1" charset="-122"/>
                    <a:cs typeface="+mn-cs"/>
                  </a:rPr>
                  <a:t>U</a:t>
                </a:r>
                <a:r>
                  <a:rPr kumimoji="0" lang="en-US" altLang="zh-CN" sz="2400" b="1" i="0" u="none" strike="noStrike" kern="1200" cap="none" spc="0" normalizeH="0" baseline="-25000" noProof="0">
                    <a:ln>
                      <a:noFill/>
                    </a:ln>
                    <a:solidFill>
                      <a:schemeClr val="tx1"/>
                    </a:solidFill>
                    <a:effectLst/>
                    <a:uLnTx/>
                    <a:uFillTx/>
                    <a:latin typeface="Arial" panose="020B0604020202090204" pitchFamily="34" charset="0"/>
                    <a:ea typeface="楷体_GB2312" pitchFamily="1" charset="-122"/>
                    <a:cs typeface="+mn-cs"/>
                  </a:rPr>
                  <a:t>1</a:t>
                </a:r>
                <a:endParaRPr kumimoji="0" lang="en-US" altLang="zh-CN" sz="2400" b="1" i="0" u="none" strike="noStrike" kern="1200" cap="none" spc="0" normalizeH="0" baseline="-25000" noProof="0">
                  <a:ln>
                    <a:noFill/>
                  </a:ln>
                  <a:solidFill>
                    <a:schemeClr val="tx1"/>
                  </a:solidFill>
                  <a:effectLst/>
                  <a:uLnTx/>
                  <a:uFillTx/>
                  <a:latin typeface="Arial" panose="020B0604020202090204" pitchFamily="34" charset="0"/>
                  <a:ea typeface="楷体_GB2312" pitchFamily="1" charset="-122"/>
                  <a:cs typeface="+mn-cs"/>
                </a:endParaRPr>
              </a:p>
            </p:txBody>
          </p:sp>
        </p:grpSp>
        <p:sp>
          <p:nvSpPr>
            <p:cNvPr id="30787" name="Text Box 67"/>
            <p:cNvSpPr txBox="1">
              <a:spLocks noChangeArrowheads="1"/>
            </p:cNvSpPr>
            <p:nvPr/>
          </p:nvSpPr>
          <p:spPr bwMode="auto">
            <a:xfrm>
              <a:off x="1020" y="845"/>
              <a:ext cx="363" cy="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defRPr/>
              </a:pPr>
              <a:r>
                <a:rPr kumimoji="0" lang="en-US" altLang="zh-CN" sz="2800" b="1" i="1" u="none" strike="noStrike" kern="1200" cap="none" spc="0" normalizeH="0" baseline="0" noProof="0">
                  <a:ln>
                    <a:noFill/>
                  </a:ln>
                  <a:solidFill>
                    <a:schemeClr val="tx1"/>
                  </a:solidFill>
                  <a:effectLst/>
                  <a:uLnTx/>
                  <a:uFillTx/>
                  <a:latin typeface="Times New Roman" panose="02020503050405090304" pitchFamily="18" charset="0"/>
                  <a:ea typeface="楷体_GB2312" pitchFamily="1" charset="-122"/>
                  <a:cs typeface="+mn-cs"/>
                </a:rPr>
                <a:t>i</a:t>
              </a:r>
              <a:r>
                <a:rPr kumimoji="0" lang="en-US" altLang="zh-CN" sz="2800" b="1" i="0" u="none" strike="noStrike" kern="1200" cap="none" spc="0" normalizeH="0" baseline="-25000" noProof="0">
                  <a:ln>
                    <a:noFill/>
                  </a:ln>
                  <a:solidFill>
                    <a:schemeClr val="tx1"/>
                  </a:solidFill>
                  <a:effectLst/>
                  <a:uLnTx/>
                  <a:uFillTx/>
                  <a:latin typeface="Times New Roman" panose="02020503050405090304" pitchFamily="18" charset="0"/>
                  <a:ea typeface="楷体_GB2312" pitchFamily="1" charset="-122"/>
                  <a:cs typeface="+mn-cs"/>
                </a:rPr>
                <a:t>S</a:t>
              </a:r>
              <a:endParaRPr kumimoji="0" lang="en-US" altLang="zh-CN" sz="2800" b="1" i="0" u="none" strike="noStrike" kern="1200" cap="none" spc="0" normalizeH="0" baseline="-25000" noProof="0">
                <a:ln>
                  <a:noFill/>
                </a:ln>
                <a:solidFill>
                  <a:schemeClr val="tx1"/>
                </a:solidFill>
                <a:effectLst/>
                <a:uLnTx/>
                <a:uFillTx/>
                <a:latin typeface="Times New Roman" panose="02020503050405090304" pitchFamily="18" charset="0"/>
                <a:ea typeface="楷体_GB2312" pitchFamily="1" charset="-122"/>
                <a:cs typeface="+mn-cs"/>
              </a:endParaRPr>
            </a:p>
          </p:txBody>
        </p:sp>
      </p:grpSp>
      <p:grpSp>
        <p:nvGrpSpPr>
          <p:cNvPr id="30790" name="Group 70"/>
          <p:cNvGrpSpPr/>
          <p:nvPr/>
        </p:nvGrpSpPr>
        <p:grpSpPr bwMode="auto">
          <a:xfrm>
            <a:off x="1989138" y="3703003"/>
            <a:ext cx="2738437" cy="3025775"/>
            <a:chOff x="1655" y="1888"/>
            <a:chExt cx="1725" cy="1906"/>
          </a:xfrm>
        </p:grpSpPr>
        <p:grpSp>
          <p:nvGrpSpPr>
            <p:cNvPr id="30727" name="Group 7"/>
            <p:cNvGrpSpPr/>
            <p:nvPr/>
          </p:nvGrpSpPr>
          <p:grpSpPr bwMode="auto">
            <a:xfrm>
              <a:off x="2472" y="1888"/>
              <a:ext cx="318" cy="461"/>
              <a:chOff x="4377" y="1933"/>
              <a:chExt cx="318" cy="461"/>
            </a:xfrm>
          </p:grpSpPr>
          <p:sp>
            <p:nvSpPr>
              <p:cNvPr id="30728" name="Freeform 8"/>
              <p:cNvSpPr/>
              <p:nvPr/>
            </p:nvSpPr>
            <p:spPr bwMode="auto">
              <a:xfrm>
                <a:off x="4377" y="1933"/>
                <a:ext cx="318" cy="461"/>
              </a:xfrm>
              <a:custGeom>
                <a:avLst/>
                <a:gdLst>
                  <a:gd name="T0" fmla="*/ 0 w 409"/>
                  <a:gd name="T1" fmla="*/ 280 h 461"/>
                  <a:gd name="T2" fmla="*/ 182 w 409"/>
                  <a:gd name="T3" fmla="*/ 8 h 461"/>
                  <a:gd name="T4" fmla="*/ 409 w 409"/>
                  <a:gd name="T5" fmla="*/ 234 h 461"/>
                  <a:gd name="T6" fmla="*/ 182 w 409"/>
                  <a:gd name="T7" fmla="*/ 461 h 461"/>
                </a:gdLst>
                <a:ahLst/>
                <a:cxnLst>
                  <a:cxn ang="0">
                    <a:pos x="T0" y="T1"/>
                  </a:cxn>
                  <a:cxn ang="0">
                    <a:pos x="T2" y="T3"/>
                  </a:cxn>
                  <a:cxn ang="0">
                    <a:pos x="T4" y="T5"/>
                  </a:cxn>
                  <a:cxn ang="0">
                    <a:pos x="T6" y="T7"/>
                  </a:cxn>
                </a:cxnLst>
                <a:rect l="0" t="0" r="r" b="b"/>
                <a:pathLst>
                  <a:path w="409" h="461">
                    <a:moveTo>
                      <a:pt x="0" y="280"/>
                    </a:moveTo>
                    <a:cubicBezTo>
                      <a:pt x="57" y="148"/>
                      <a:pt x="114" y="16"/>
                      <a:pt x="182" y="8"/>
                    </a:cubicBezTo>
                    <a:cubicBezTo>
                      <a:pt x="250" y="0"/>
                      <a:pt x="409" y="159"/>
                      <a:pt x="409" y="234"/>
                    </a:cubicBezTo>
                    <a:cubicBezTo>
                      <a:pt x="409" y="309"/>
                      <a:pt x="220" y="423"/>
                      <a:pt x="182" y="461"/>
                    </a:cubicBezTo>
                  </a:path>
                </a:pathLst>
              </a:custGeom>
              <a:noFill/>
              <a:ln w="38100" cmpd="sng">
                <a:solidFill>
                  <a:srgbClr val="FF3300"/>
                </a:solidFill>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CC00"/>
                  </a:solidFill>
                  <a:effectLst/>
                  <a:uLnTx/>
                  <a:uFillTx/>
                  <a:latin typeface="Arial Black" panose="020B0A04020102020204" pitchFamily="34" charset="0"/>
                  <a:ea typeface="宋体" pitchFamily="2" charset="-122"/>
                  <a:cs typeface="+mn-cs"/>
                </a:endParaRPr>
              </a:p>
            </p:txBody>
          </p:sp>
          <p:sp>
            <p:nvSpPr>
              <p:cNvPr id="30729" name="Text Box 9"/>
              <p:cNvSpPr txBox="1">
                <a:spLocks noChangeArrowheads="1"/>
              </p:cNvSpPr>
              <p:nvPr/>
            </p:nvSpPr>
            <p:spPr bwMode="auto">
              <a:xfrm>
                <a:off x="4377" y="1979"/>
                <a:ext cx="317" cy="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defRPr/>
                </a:pPr>
                <a:r>
                  <a:rPr kumimoji="0" lang="en-US" altLang="zh-CN" sz="2400" b="1" i="0" u="none" strike="noStrike" kern="1200" cap="none" spc="0" normalizeH="0" baseline="0" noProof="0">
                    <a:ln>
                      <a:noFill/>
                    </a:ln>
                    <a:solidFill>
                      <a:srgbClr val="FE1F08"/>
                    </a:solidFill>
                    <a:effectLst/>
                    <a:uLnTx/>
                    <a:uFillTx/>
                    <a:latin typeface="Arial" panose="020B0604020202090204" pitchFamily="34" charset="0"/>
                    <a:ea typeface="楷体_GB2312" pitchFamily="1" charset="-122"/>
                    <a:cs typeface="+mn-cs"/>
                  </a:rPr>
                  <a:t>1</a:t>
                </a:r>
                <a:endParaRPr kumimoji="0" lang="en-US" altLang="zh-CN" sz="2400" b="1" i="0" u="none" strike="noStrike" kern="1200" cap="none" spc="0" normalizeH="0" baseline="0" noProof="0">
                  <a:ln>
                    <a:noFill/>
                  </a:ln>
                  <a:solidFill>
                    <a:srgbClr val="FE1F08"/>
                  </a:solidFill>
                  <a:effectLst/>
                  <a:uLnTx/>
                  <a:uFillTx/>
                  <a:latin typeface="Arial" panose="020B0604020202090204" pitchFamily="34" charset="0"/>
                  <a:ea typeface="楷体_GB2312" pitchFamily="1" charset="-122"/>
                  <a:cs typeface="+mn-cs"/>
                </a:endParaRPr>
              </a:p>
            </p:txBody>
          </p:sp>
        </p:grpSp>
        <p:grpSp>
          <p:nvGrpSpPr>
            <p:cNvPr id="30730" name="Group 10"/>
            <p:cNvGrpSpPr/>
            <p:nvPr/>
          </p:nvGrpSpPr>
          <p:grpSpPr bwMode="auto">
            <a:xfrm>
              <a:off x="3016" y="2568"/>
              <a:ext cx="363" cy="461"/>
              <a:chOff x="3379" y="2886"/>
              <a:chExt cx="363" cy="461"/>
            </a:xfrm>
          </p:grpSpPr>
          <p:sp>
            <p:nvSpPr>
              <p:cNvPr id="30731" name="Freeform 11"/>
              <p:cNvSpPr/>
              <p:nvPr/>
            </p:nvSpPr>
            <p:spPr bwMode="auto">
              <a:xfrm>
                <a:off x="3379" y="2886"/>
                <a:ext cx="318" cy="461"/>
              </a:xfrm>
              <a:custGeom>
                <a:avLst/>
                <a:gdLst>
                  <a:gd name="T0" fmla="*/ 0 w 409"/>
                  <a:gd name="T1" fmla="*/ 280 h 461"/>
                  <a:gd name="T2" fmla="*/ 182 w 409"/>
                  <a:gd name="T3" fmla="*/ 8 h 461"/>
                  <a:gd name="T4" fmla="*/ 409 w 409"/>
                  <a:gd name="T5" fmla="*/ 234 h 461"/>
                  <a:gd name="T6" fmla="*/ 182 w 409"/>
                  <a:gd name="T7" fmla="*/ 461 h 461"/>
                </a:gdLst>
                <a:ahLst/>
                <a:cxnLst>
                  <a:cxn ang="0">
                    <a:pos x="T0" y="T1"/>
                  </a:cxn>
                  <a:cxn ang="0">
                    <a:pos x="T2" y="T3"/>
                  </a:cxn>
                  <a:cxn ang="0">
                    <a:pos x="T4" y="T5"/>
                  </a:cxn>
                  <a:cxn ang="0">
                    <a:pos x="T6" y="T7"/>
                  </a:cxn>
                </a:cxnLst>
                <a:rect l="0" t="0" r="r" b="b"/>
                <a:pathLst>
                  <a:path w="409" h="461">
                    <a:moveTo>
                      <a:pt x="0" y="280"/>
                    </a:moveTo>
                    <a:cubicBezTo>
                      <a:pt x="57" y="148"/>
                      <a:pt x="114" y="16"/>
                      <a:pt x="182" y="8"/>
                    </a:cubicBezTo>
                    <a:cubicBezTo>
                      <a:pt x="250" y="0"/>
                      <a:pt x="409" y="159"/>
                      <a:pt x="409" y="234"/>
                    </a:cubicBezTo>
                    <a:cubicBezTo>
                      <a:pt x="409" y="309"/>
                      <a:pt x="220" y="423"/>
                      <a:pt x="182" y="461"/>
                    </a:cubicBezTo>
                  </a:path>
                </a:pathLst>
              </a:custGeom>
              <a:noFill/>
              <a:ln w="38100" cmpd="sng">
                <a:solidFill>
                  <a:srgbClr val="FF3300"/>
                </a:solidFill>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CC00"/>
                  </a:solidFill>
                  <a:effectLst/>
                  <a:uLnTx/>
                  <a:uFillTx/>
                  <a:latin typeface="Arial Black" panose="020B0A04020102020204" pitchFamily="34" charset="0"/>
                  <a:ea typeface="宋体" pitchFamily="2" charset="-122"/>
                  <a:cs typeface="+mn-cs"/>
                </a:endParaRPr>
              </a:p>
            </p:txBody>
          </p:sp>
          <p:sp>
            <p:nvSpPr>
              <p:cNvPr id="30732" name="Text Box 12"/>
              <p:cNvSpPr txBox="1">
                <a:spLocks noChangeArrowheads="1"/>
              </p:cNvSpPr>
              <p:nvPr/>
            </p:nvSpPr>
            <p:spPr bwMode="auto">
              <a:xfrm>
                <a:off x="3425" y="2931"/>
                <a:ext cx="317" cy="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defRPr/>
                </a:pPr>
                <a:r>
                  <a:rPr kumimoji="0" lang="en-US" altLang="zh-CN" sz="2400" b="1" i="0" u="none" strike="noStrike" kern="1200" cap="none" spc="0" normalizeH="0" baseline="0" noProof="0">
                    <a:ln>
                      <a:noFill/>
                    </a:ln>
                    <a:solidFill>
                      <a:srgbClr val="FE1F08"/>
                    </a:solidFill>
                    <a:effectLst/>
                    <a:uLnTx/>
                    <a:uFillTx/>
                    <a:latin typeface="Arial" panose="020B0604020202090204" pitchFamily="34" charset="0"/>
                    <a:ea typeface="楷体_GB2312" pitchFamily="1" charset="-122"/>
                    <a:cs typeface="+mn-cs"/>
                  </a:rPr>
                  <a:t>4</a:t>
                </a:r>
                <a:endParaRPr kumimoji="0" lang="en-US" altLang="zh-CN" sz="2400" b="1" i="0" u="none" strike="noStrike" kern="1200" cap="none" spc="0" normalizeH="0" baseline="0" noProof="0">
                  <a:ln>
                    <a:noFill/>
                  </a:ln>
                  <a:solidFill>
                    <a:srgbClr val="FE1F08"/>
                  </a:solidFill>
                  <a:effectLst/>
                  <a:uLnTx/>
                  <a:uFillTx/>
                  <a:latin typeface="Arial" panose="020B0604020202090204" pitchFamily="34" charset="0"/>
                  <a:ea typeface="楷体_GB2312" pitchFamily="1" charset="-122"/>
                  <a:cs typeface="+mn-cs"/>
                </a:endParaRPr>
              </a:p>
            </p:txBody>
          </p:sp>
        </p:grpSp>
        <p:grpSp>
          <p:nvGrpSpPr>
            <p:cNvPr id="30733" name="Group 13"/>
            <p:cNvGrpSpPr/>
            <p:nvPr/>
          </p:nvGrpSpPr>
          <p:grpSpPr bwMode="auto">
            <a:xfrm>
              <a:off x="2199" y="2432"/>
              <a:ext cx="363" cy="461"/>
              <a:chOff x="3560" y="1933"/>
              <a:chExt cx="363" cy="461"/>
            </a:xfrm>
          </p:grpSpPr>
          <p:sp>
            <p:nvSpPr>
              <p:cNvPr id="30734" name="Freeform 14"/>
              <p:cNvSpPr/>
              <p:nvPr/>
            </p:nvSpPr>
            <p:spPr bwMode="auto">
              <a:xfrm>
                <a:off x="3560" y="1933"/>
                <a:ext cx="318" cy="461"/>
              </a:xfrm>
              <a:custGeom>
                <a:avLst/>
                <a:gdLst>
                  <a:gd name="T0" fmla="*/ 0 w 409"/>
                  <a:gd name="T1" fmla="*/ 280 h 461"/>
                  <a:gd name="T2" fmla="*/ 182 w 409"/>
                  <a:gd name="T3" fmla="*/ 8 h 461"/>
                  <a:gd name="T4" fmla="*/ 409 w 409"/>
                  <a:gd name="T5" fmla="*/ 234 h 461"/>
                  <a:gd name="T6" fmla="*/ 182 w 409"/>
                  <a:gd name="T7" fmla="*/ 461 h 461"/>
                </a:gdLst>
                <a:ahLst/>
                <a:cxnLst>
                  <a:cxn ang="0">
                    <a:pos x="T0" y="T1"/>
                  </a:cxn>
                  <a:cxn ang="0">
                    <a:pos x="T2" y="T3"/>
                  </a:cxn>
                  <a:cxn ang="0">
                    <a:pos x="T4" y="T5"/>
                  </a:cxn>
                  <a:cxn ang="0">
                    <a:pos x="T6" y="T7"/>
                  </a:cxn>
                </a:cxnLst>
                <a:rect l="0" t="0" r="r" b="b"/>
                <a:pathLst>
                  <a:path w="409" h="461">
                    <a:moveTo>
                      <a:pt x="0" y="280"/>
                    </a:moveTo>
                    <a:cubicBezTo>
                      <a:pt x="57" y="148"/>
                      <a:pt x="114" y="16"/>
                      <a:pt x="182" y="8"/>
                    </a:cubicBezTo>
                    <a:cubicBezTo>
                      <a:pt x="250" y="0"/>
                      <a:pt x="409" y="159"/>
                      <a:pt x="409" y="234"/>
                    </a:cubicBezTo>
                    <a:cubicBezTo>
                      <a:pt x="409" y="309"/>
                      <a:pt x="220" y="423"/>
                      <a:pt x="182" y="461"/>
                    </a:cubicBezTo>
                  </a:path>
                </a:pathLst>
              </a:custGeom>
              <a:noFill/>
              <a:ln w="38100" cmpd="sng">
                <a:solidFill>
                  <a:srgbClr val="FF3300"/>
                </a:solidFill>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CC00"/>
                  </a:solidFill>
                  <a:effectLst/>
                  <a:uLnTx/>
                  <a:uFillTx/>
                  <a:latin typeface="Arial Black" panose="020B0A04020102020204" pitchFamily="34" charset="0"/>
                  <a:ea typeface="宋体" pitchFamily="2" charset="-122"/>
                  <a:cs typeface="+mn-cs"/>
                </a:endParaRPr>
              </a:p>
            </p:txBody>
          </p:sp>
          <p:sp>
            <p:nvSpPr>
              <p:cNvPr id="30735" name="Text Box 15"/>
              <p:cNvSpPr txBox="1">
                <a:spLocks noChangeArrowheads="1"/>
              </p:cNvSpPr>
              <p:nvPr/>
            </p:nvSpPr>
            <p:spPr bwMode="auto">
              <a:xfrm>
                <a:off x="3606" y="1979"/>
                <a:ext cx="317" cy="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defRPr/>
                </a:pPr>
                <a:r>
                  <a:rPr kumimoji="0" lang="en-US" altLang="zh-CN" sz="2400" b="1" i="0" u="none" strike="noStrike" kern="1200" cap="none" spc="0" normalizeH="0" baseline="0" noProof="0">
                    <a:ln>
                      <a:noFill/>
                    </a:ln>
                    <a:solidFill>
                      <a:srgbClr val="FE1F08"/>
                    </a:solidFill>
                    <a:effectLst/>
                    <a:uLnTx/>
                    <a:uFillTx/>
                    <a:latin typeface="Arial" panose="020B0604020202090204" pitchFamily="34" charset="0"/>
                    <a:ea typeface="楷体_GB2312" pitchFamily="1" charset="-122"/>
                    <a:cs typeface="+mn-cs"/>
                  </a:rPr>
                  <a:t>3</a:t>
                </a:r>
                <a:endParaRPr kumimoji="0" lang="en-US" altLang="zh-CN" sz="2400" b="1" i="0" u="none" strike="noStrike" kern="1200" cap="none" spc="0" normalizeH="0" baseline="0" noProof="0">
                  <a:ln>
                    <a:noFill/>
                  </a:ln>
                  <a:solidFill>
                    <a:srgbClr val="FE1F08"/>
                  </a:solidFill>
                  <a:effectLst/>
                  <a:uLnTx/>
                  <a:uFillTx/>
                  <a:latin typeface="Arial" panose="020B0604020202090204" pitchFamily="34" charset="0"/>
                  <a:ea typeface="楷体_GB2312" pitchFamily="1" charset="-122"/>
                  <a:cs typeface="+mn-cs"/>
                </a:endParaRPr>
              </a:p>
            </p:txBody>
          </p:sp>
        </p:grpSp>
        <p:sp>
          <p:nvSpPr>
            <p:cNvPr id="30738" name="Text Box 18"/>
            <p:cNvSpPr txBox="1">
              <a:spLocks noChangeArrowheads="1"/>
            </p:cNvSpPr>
            <p:nvPr/>
          </p:nvSpPr>
          <p:spPr bwMode="auto">
            <a:xfrm>
              <a:off x="2199" y="3158"/>
              <a:ext cx="296" cy="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defRPr/>
              </a:pPr>
              <a:r>
                <a:rPr kumimoji="0" lang="en-US" altLang="zh-CN" sz="2400" b="1" i="0" u="none" strike="noStrike" kern="1200" cap="none" spc="0" normalizeH="0" baseline="0" noProof="0">
                  <a:ln>
                    <a:noFill/>
                  </a:ln>
                  <a:solidFill>
                    <a:srgbClr val="FE1F08"/>
                  </a:solidFill>
                  <a:effectLst/>
                  <a:uLnTx/>
                  <a:uFillTx/>
                  <a:latin typeface="Arial" panose="020B0604020202090204" pitchFamily="34" charset="0"/>
                  <a:ea typeface="楷体_GB2312" pitchFamily="1" charset="-122"/>
                  <a:cs typeface="+mn-cs"/>
                </a:rPr>
                <a:t>2</a:t>
              </a:r>
              <a:endParaRPr kumimoji="0" lang="en-US" altLang="zh-CN" sz="2400" b="1" i="0" u="none" strike="noStrike" kern="1200" cap="none" spc="0" normalizeH="0" baseline="0" noProof="0">
                <a:ln>
                  <a:noFill/>
                </a:ln>
                <a:solidFill>
                  <a:srgbClr val="FE1F08"/>
                </a:solidFill>
                <a:effectLst/>
                <a:uLnTx/>
                <a:uFillTx/>
                <a:latin typeface="Arial" panose="020B0604020202090204" pitchFamily="34" charset="0"/>
                <a:ea typeface="楷体_GB2312" pitchFamily="1" charset="-122"/>
                <a:cs typeface="+mn-cs"/>
              </a:endParaRPr>
            </a:p>
          </p:txBody>
        </p:sp>
        <p:sp>
          <p:nvSpPr>
            <p:cNvPr id="30788" name="Freeform 68"/>
            <p:cNvSpPr/>
            <p:nvPr/>
          </p:nvSpPr>
          <p:spPr bwMode="auto">
            <a:xfrm>
              <a:off x="1655" y="3022"/>
              <a:ext cx="1725" cy="772"/>
            </a:xfrm>
            <a:custGeom>
              <a:avLst/>
              <a:gdLst>
                <a:gd name="T0" fmla="*/ 0 w 2042"/>
                <a:gd name="T1" fmla="*/ 0 h 1081"/>
                <a:gd name="T2" fmla="*/ 1089 w 2042"/>
                <a:gd name="T3" fmla="*/ 907 h 1081"/>
                <a:gd name="T4" fmla="*/ 1633 w 2042"/>
                <a:gd name="T5" fmla="*/ 998 h 1081"/>
                <a:gd name="T6" fmla="*/ 2042 w 2042"/>
                <a:gd name="T7" fmla="*/ 408 h 1081"/>
              </a:gdLst>
              <a:ahLst/>
              <a:cxnLst>
                <a:cxn ang="0">
                  <a:pos x="T0" y="T1"/>
                </a:cxn>
                <a:cxn ang="0">
                  <a:pos x="T2" y="T3"/>
                </a:cxn>
                <a:cxn ang="0">
                  <a:pos x="T4" y="T5"/>
                </a:cxn>
                <a:cxn ang="0">
                  <a:pos x="T6" y="T7"/>
                </a:cxn>
              </a:cxnLst>
              <a:rect l="0" t="0" r="r" b="b"/>
              <a:pathLst>
                <a:path w="2042" h="1081">
                  <a:moveTo>
                    <a:pt x="0" y="0"/>
                  </a:moveTo>
                  <a:cubicBezTo>
                    <a:pt x="408" y="370"/>
                    <a:pt x="817" y="741"/>
                    <a:pt x="1089" y="907"/>
                  </a:cubicBezTo>
                  <a:cubicBezTo>
                    <a:pt x="1361" y="1073"/>
                    <a:pt x="1474" y="1081"/>
                    <a:pt x="1633" y="998"/>
                  </a:cubicBezTo>
                  <a:cubicBezTo>
                    <a:pt x="1792" y="915"/>
                    <a:pt x="1974" y="514"/>
                    <a:pt x="2042" y="408"/>
                  </a:cubicBezTo>
                </a:path>
              </a:pathLst>
            </a:custGeom>
            <a:noFill/>
            <a:ln w="38100" cmpd="sng">
              <a:solidFill>
                <a:srgbClr val="FF3300"/>
              </a:solidFill>
              <a:round/>
              <a:headEnd type="triangl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CC00"/>
                </a:solidFill>
                <a:effectLst/>
                <a:uLnTx/>
                <a:uFillTx/>
                <a:latin typeface="Arial Black" panose="020B0A04020102020204" pitchFamily="34" charset="0"/>
                <a:ea typeface="宋体" pitchFamily="2" charset="-122"/>
                <a:cs typeface="+mn-cs"/>
              </a:endParaRPr>
            </a:p>
          </p:txBody>
        </p:sp>
      </p:grpSp>
      <p:sp>
        <p:nvSpPr>
          <p:cNvPr id="7" name="灯片编号占位符 6"/>
          <p:cNvSpPr>
            <a:spLocks noGrp="1"/>
          </p:cNvSpPr>
          <p:nvPr>
            <p:ph type="sldNum" sz="quarter" idx="12"/>
            <p:custDataLst>
              <p:tags r:id="rId11"/>
            </p:custDataLst>
          </p:nvPr>
        </p:nvSpPr>
        <p:spPr/>
        <p:txBody>
          <a:bodyPr/>
          <a:lstStyle/>
          <a:p>
            <a:fld id="{6D22F896-40B5-4ADD-8801-0D06FADFA095}" type="slidenum">
              <a:rPr lang="en-US" dirty="0"/>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30724"/>
                                        </p:tgtEl>
                                        <p:attrNameLst>
                                          <p:attrName>style.visibility</p:attrName>
                                        </p:attrNameLst>
                                      </p:cBhvr>
                                      <p:to>
                                        <p:strVal val="visible"/>
                                      </p:to>
                                    </p:set>
                                    <p:anim calcmode="lin" valueType="num">
                                      <p:cBhvr additive="base">
                                        <p:cTn id="7" dur="500" fill="hold"/>
                                        <p:tgtEl>
                                          <p:spTgt spid="30724"/>
                                        </p:tgtEl>
                                        <p:attrNameLst>
                                          <p:attrName>ppt_x</p:attrName>
                                        </p:attrNameLst>
                                      </p:cBhvr>
                                      <p:tavLst>
                                        <p:tav tm="0">
                                          <p:val>
                                            <p:strVal val="1+#ppt_w/2"/>
                                          </p:val>
                                        </p:tav>
                                        <p:tav tm="100000">
                                          <p:val>
                                            <p:strVal val="#ppt_x"/>
                                          </p:val>
                                        </p:tav>
                                      </p:tavLst>
                                    </p:anim>
                                    <p:anim calcmode="lin" valueType="num">
                                      <p:cBhvr additive="base">
                                        <p:cTn id="8" dur="500" fill="hold"/>
                                        <p:tgtEl>
                                          <p:spTgt spid="3072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0" presetClass="entr" presetSubtype="0" fill="hold" nodeType="afterEffect">
                                  <p:stCondLst>
                                    <p:cond delay="0"/>
                                  </p:stCondLst>
                                  <p:childTnLst>
                                    <p:set>
                                      <p:cBhvr>
                                        <p:cTn id="11" dur="1" fill="hold">
                                          <p:stCondLst>
                                            <p:cond delay="0"/>
                                          </p:stCondLst>
                                        </p:cTn>
                                        <p:tgtEl>
                                          <p:spTgt spid="30756"/>
                                        </p:tgtEl>
                                        <p:attrNameLst>
                                          <p:attrName>style.visibility</p:attrName>
                                        </p:attrNameLst>
                                      </p:cBhvr>
                                      <p:to>
                                        <p:strVal val="visible"/>
                                      </p:to>
                                    </p:set>
                                    <p:animEffect transition="in" filter="wedge">
                                      <p:cBhvr>
                                        <p:cTn id="12" dur="2000"/>
                                        <p:tgtEl>
                                          <p:spTgt spid="30756"/>
                                        </p:tgtEl>
                                      </p:cBhvr>
                                    </p:animEffect>
                                  </p:childTnLst>
                                </p:cTn>
                              </p:par>
                            </p:childTnLst>
                          </p:cTn>
                        </p:par>
                        <p:par>
                          <p:cTn id="13" fill="hold">
                            <p:stCondLst>
                              <p:cond delay="2500"/>
                            </p:stCondLst>
                            <p:childTnLst>
                              <p:par>
                                <p:cTn id="14" presetID="22" presetClass="entr" presetSubtype="8" fill="hold" nodeType="afterEffect">
                                  <p:stCondLst>
                                    <p:cond delay="0"/>
                                  </p:stCondLst>
                                  <p:childTnLst>
                                    <p:set>
                                      <p:cBhvr>
                                        <p:cTn id="15" dur="1" fill="hold">
                                          <p:stCondLst>
                                            <p:cond delay="0"/>
                                          </p:stCondLst>
                                        </p:cTn>
                                        <p:tgtEl>
                                          <p:spTgt spid="30725"/>
                                        </p:tgtEl>
                                        <p:attrNameLst>
                                          <p:attrName>style.visibility</p:attrName>
                                        </p:attrNameLst>
                                      </p:cBhvr>
                                      <p:to>
                                        <p:strVal val="visible"/>
                                      </p:to>
                                    </p:set>
                                    <p:animEffect transition="in" filter="wipe(left)">
                                      <p:cBhvr>
                                        <p:cTn id="16" dur="2000"/>
                                        <p:tgtEl>
                                          <p:spTgt spid="30725"/>
                                        </p:tgtEl>
                                      </p:cBhvr>
                                    </p:animEffect>
                                  </p:childTnLst>
                                </p:cTn>
                              </p:par>
                            </p:childTnLst>
                          </p:cTn>
                        </p:par>
                      </p:childTnLst>
                    </p:cTn>
                  </p:par>
                  <p:par>
                    <p:cTn id="17" fill="hold">
                      <p:stCondLst>
                        <p:cond delay="indefinite"/>
                      </p:stCondLst>
                      <p:childTnLst>
                        <p:par>
                          <p:cTn id="18" fill="hold">
                            <p:stCondLst>
                              <p:cond delay="0"/>
                            </p:stCondLst>
                            <p:childTnLst>
                              <p:par>
                                <p:cTn id="19" presetID="23" presetClass="entr" presetSubtype="16" fill="hold" nodeType="clickEffect">
                                  <p:stCondLst>
                                    <p:cond delay="0"/>
                                  </p:stCondLst>
                                  <p:childTnLst>
                                    <p:set>
                                      <p:cBhvr>
                                        <p:cTn id="20" dur="1" fill="hold">
                                          <p:stCondLst>
                                            <p:cond delay="0"/>
                                          </p:stCondLst>
                                        </p:cTn>
                                        <p:tgtEl>
                                          <p:spTgt spid="30790"/>
                                        </p:tgtEl>
                                        <p:attrNameLst>
                                          <p:attrName>style.visibility</p:attrName>
                                        </p:attrNameLst>
                                      </p:cBhvr>
                                      <p:to>
                                        <p:strVal val="visible"/>
                                      </p:to>
                                    </p:set>
                                    <p:anim calcmode="lin" valueType="num">
                                      <p:cBhvr>
                                        <p:cTn id="21" dur="500" fill="hold"/>
                                        <p:tgtEl>
                                          <p:spTgt spid="30790"/>
                                        </p:tgtEl>
                                        <p:attrNameLst>
                                          <p:attrName>ppt_w</p:attrName>
                                        </p:attrNameLst>
                                      </p:cBhvr>
                                      <p:tavLst>
                                        <p:tav tm="0">
                                          <p:val>
                                            <p:fltVal val="0"/>
                                          </p:val>
                                        </p:tav>
                                        <p:tav tm="100000">
                                          <p:val>
                                            <p:strVal val="#ppt_w"/>
                                          </p:val>
                                        </p:tav>
                                      </p:tavLst>
                                    </p:anim>
                                    <p:anim calcmode="lin" valueType="num">
                                      <p:cBhvr>
                                        <p:cTn id="22" dur="500" fill="hold"/>
                                        <p:tgtEl>
                                          <p:spTgt spid="30790"/>
                                        </p:tgtEl>
                                        <p:attrNameLst>
                                          <p:attrName>ppt_h</p:attrName>
                                        </p:attrNameLst>
                                      </p:cBhvr>
                                      <p:tavLst>
                                        <p:tav tm="0">
                                          <p:val>
                                            <p:fltVal val="0"/>
                                          </p:val>
                                        </p:tav>
                                        <p:tav tm="100000">
                                          <p:val>
                                            <p:strVal val="#ppt_h"/>
                                          </p:val>
                                        </p:tav>
                                      </p:tavLst>
                                    </p:anim>
                                  </p:childTnLst>
                                </p:cTn>
                              </p:par>
                            </p:childTnLst>
                          </p:cTn>
                        </p:par>
                      </p:childTnLst>
                    </p:cTn>
                  </p:par>
                  <p:par>
                    <p:cTn id="23" fill="hold">
                      <p:stCondLst>
                        <p:cond delay="indefinite"/>
                      </p:stCondLst>
                      <p:childTnLst>
                        <p:par>
                          <p:cTn id="24" fill="hold">
                            <p:stCondLst>
                              <p:cond delay="0"/>
                            </p:stCondLst>
                            <p:childTnLst>
                              <p:par>
                                <p:cTn id="25" presetID="18" presetClass="entr" presetSubtype="6" fill="hold" nodeType="clickEffect">
                                  <p:stCondLst>
                                    <p:cond delay="0"/>
                                  </p:stCondLst>
                                  <p:childTnLst>
                                    <p:set>
                                      <p:cBhvr>
                                        <p:cTn id="26" dur="1" fill="hold">
                                          <p:stCondLst>
                                            <p:cond delay="0"/>
                                          </p:stCondLst>
                                        </p:cTn>
                                        <p:tgtEl>
                                          <p:spTgt spid="30747"/>
                                        </p:tgtEl>
                                        <p:attrNameLst>
                                          <p:attrName>style.visibility</p:attrName>
                                        </p:attrNameLst>
                                      </p:cBhvr>
                                      <p:to>
                                        <p:strVal val="visible"/>
                                      </p:to>
                                    </p:set>
                                    <p:animEffect transition="in" filter="strips(downRight)">
                                      <p:cBhvr>
                                        <p:cTn id="27" dur="3000"/>
                                        <p:tgtEl>
                                          <p:spTgt spid="30747"/>
                                        </p:tgtEl>
                                      </p:cBhvr>
                                    </p:animEffect>
                                  </p:childTnLst>
                                </p:cTn>
                              </p:par>
                            </p:childTnLst>
                          </p:cTn>
                        </p:par>
                      </p:childTnLst>
                    </p:cTn>
                  </p:par>
                  <p:par>
                    <p:cTn id="28" fill="hold">
                      <p:stCondLst>
                        <p:cond delay="indefinite"/>
                      </p:stCondLst>
                      <p:childTnLst>
                        <p:par>
                          <p:cTn id="29" fill="hold">
                            <p:stCondLst>
                              <p:cond delay="0"/>
                            </p:stCondLst>
                            <p:childTnLst>
                              <p:par>
                                <p:cTn id="30" presetID="18" presetClass="entr" presetSubtype="6" fill="hold" nodeType="clickEffect">
                                  <p:stCondLst>
                                    <p:cond delay="0"/>
                                  </p:stCondLst>
                                  <p:childTnLst>
                                    <p:set>
                                      <p:cBhvr>
                                        <p:cTn id="31" dur="1" fill="hold">
                                          <p:stCondLst>
                                            <p:cond delay="0"/>
                                          </p:stCondLst>
                                        </p:cTn>
                                        <p:tgtEl>
                                          <p:spTgt spid="30749"/>
                                        </p:tgtEl>
                                        <p:attrNameLst>
                                          <p:attrName>style.visibility</p:attrName>
                                        </p:attrNameLst>
                                      </p:cBhvr>
                                      <p:to>
                                        <p:strVal val="visible"/>
                                      </p:to>
                                    </p:set>
                                    <p:animEffect transition="in" filter="strips(downRight)">
                                      <p:cBhvr>
                                        <p:cTn id="32" dur="3000"/>
                                        <p:tgtEl>
                                          <p:spTgt spid="30749"/>
                                        </p:tgtEl>
                                      </p:cBhvr>
                                    </p:animEffect>
                                  </p:childTnLst>
                                </p:cTn>
                              </p:par>
                            </p:childTnLst>
                          </p:cTn>
                        </p:par>
                      </p:childTnLst>
                    </p:cTn>
                  </p:par>
                  <p:par>
                    <p:cTn id="33" fill="hold">
                      <p:stCondLst>
                        <p:cond delay="indefinite"/>
                      </p:stCondLst>
                      <p:childTnLst>
                        <p:par>
                          <p:cTn id="34" fill="hold">
                            <p:stCondLst>
                              <p:cond delay="0"/>
                            </p:stCondLst>
                            <p:childTnLst>
                              <p:par>
                                <p:cTn id="35" presetID="18" presetClass="entr" presetSubtype="6" fill="hold" nodeType="clickEffect">
                                  <p:stCondLst>
                                    <p:cond delay="0"/>
                                  </p:stCondLst>
                                  <p:childTnLst>
                                    <p:set>
                                      <p:cBhvr>
                                        <p:cTn id="36" dur="1" fill="hold">
                                          <p:stCondLst>
                                            <p:cond delay="0"/>
                                          </p:stCondLst>
                                        </p:cTn>
                                        <p:tgtEl>
                                          <p:spTgt spid="30750"/>
                                        </p:tgtEl>
                                        <p:attrNameLst>
                                          <p:attrName>style.visibility</p:attrName>
                                        </p:attrNameLst>
                                      </p:cBhvr>
                                      <p:to>
                                        <p:strVal val="visible"/>
                                      </p:to>
                                    </p:set>
                                    <p:animEffect transition="in" filter="strips(downRight)">
                                      <p:cBhvr>
                                        <p:cTn id="37" dur="3000"/>
                                        <p:tgtEl>
                                          <p:spTgt spid="30750"/>
                                        </p:tgtEl>
                                      </p:cBhvr>
                                    </p:animEffect>
                                  </p:childTnLst>
                                </p:cTn>
                              </p:par>
                            </p:childTnLst>
                          </p:cTn>
                        </p:par>
                      </p:childTnLst>
                    </p:cTn>
                  </p:par>
                  <p:par>
                    <p:cTn id="38" fill="hold">
                      <p:stCondLst>
                        <p:cond delay="indefinite"/>
                      </p:stCondLst>
                      <p:childTnLst>
                        <p:par>
                          <p:cTn id="39" fill="hold">
                            <p:stCondLst>
                              <p:cond delay="0"/>
                            </p:stCondLst>
                            <p:childTnLst>
                              <p:par>
                                <p:cTn id="40" presetID="18" presetClass="entr" presetSubtype="6" fill="hold" nodeType="clickEffect">
                                  <p:stCondLst>
                                    <p:cond delay="0"/>
                                  </p:stCondLst>
                                  <p:childTnLst>
                                    <p:set>
                                      <p:cBhvr>
                                        <p:cTn id="41" dur="1" fill="hold">
                                          <p:stCondLst>
                                            <p:cond delay="0"/>
                                          </p:stCondLst>
                                        </p:cTn>
                                        <p:tgtEl>
                                          <p:spTgt spid="30748"/>
                                        </p:tgtEl>
                                        <p:attrNameLst>
                                          <p:attrName>style.visibility</p:attrName>
                                        </p:attrNameLst>
                                      </p:cBhvr>
                                      <p:to>
                                        <p:strVal val="visible"/>
                                      </p:to>
                                    </p:set>
                                    <p:animEffect transition="in" filter="strips(downRight)">
                                      <p:cBhvr>
                                        <p:cTn id="42" dur="3000"/>
                                        <p:tgtEl>
                                          <p:spTgt spid="30748"/>
                                        </p:tgtEl>
                                      </p:cBhvr>
                                    </p:animEffect>
                                  </p:childTnLst>
                                </p:cTn>
                              </p:par>
                            </p:childTnLst>
                          </p:cTn>
                        </p:par>
                      </p:childTnLst>
                    </p:cTn>
                  </p:par>
                  <p:par>
                    <p:cTn id="43" fill="hold">
                      <p:stCondLst>
                        <p:cond delay="indefinite"/>
                      </p:stCondLst>
                      <p:childTnLst>
                        <p:par>
                          <p:cTn id="44" fill="hold">
                            <p:stCondLst>
                              <p:cond delay="0"/>
                            </p:stCondLst>
                            <p:childTnLst>
                              <p:par>
                                <p:cTn id="45" presetID="2" presetClass="entr" presetSubtype="2" fill="hold" nodeType="clickEffect">
                                  <p:stCondLst>
                                    <p:cond delay="0"/>
                                  </p:stCondLst>
                                  <p:childTnLst>
                                    <p:set>
                                      <p:cBhvr>
                                        <p:cTn id="46" dur="1" fill="hold">
                                          <p:stCondLst>
                                            <p:cond delay="0"/>
                                          </p:stCondLst>
                                        </p:cTn>
                                        <p:tgtEl>
                                          <p:spTgt spid="30752"/>
                                        </p:tgtEl>
                                        <p:attrNameLst>
                                          <p:attrName>style.visibility</p:attrName>
                                        </p:attrNameLst>
                                      </p:cBhvr>
                                      <p:to>
                                        <p:strVal val="visible"/>
                                      </p:to>
                                    </p:set>
                                    <p:anim calcmode="lin" valueType="num">
                                      <p:cBhvr additive="base">
                                        <p:cTn id="47" dur="500" fill="hold"/>
                                        <p:tgtEl>
                                          <p:spTgt spid="30752"/>
                                        </p:tgtEl>
                                        <p:attrNameLst>
                                          <p:attrName>ppt_x</p:attrName>
                                        </p:attrNameLst>
                                      </p:cBhvr>
                                      <p:tavLst>
                                        <p:tav tm="0">
                                          <p:val>
                                            <p:strVal val="1+#ppt_w/2"/>
                                          </p:val>
                                        </p:tav>
                                        <p:tav tm="100000">
                                          <p:val>
                                            <p:strVal val="#ppt_x"/>
                                          </p:val>
                                        </p:tav>
                                      </p:tavLst>
                                    </p:anim>
                                    <p:anim calcmode="lin" valueType="num">
                                      <p:cBhvr additive="base">
                                        <p:cTn id="48" dur="500" fill="hold"/>
                                        <p:tgtEl>
                                          <p:spTgt spid="30752"/>
                                        </p:tgtEl>
                                        <p:attrNameLst>
                                          <p:attrName>ppt_y</p:attrName>
                                        </p:attrNameLst>
                                      </p:cBhvr>
                                      <p:tavLst>
                                        <p:tav tm="0">
                                          <p:val>
                                            <p:strVal val="#ppt_y"/>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18" presetClass="entr" presetSubtype="6" fill="hold" nodeType="clickEffect">
                                  <p:stCondLst>
                                    <p:cond delay="0"/>
                                  </p:stCondLst>
                                  <p:childTnLst>
                                    <p:set>
                                      <p:cBhvr>
                                        <p:cTn id="52" dur="1" fill="hold">
                                          <p:stCondLst>
                                            <p:cond delay="0"/>
                                          </p:stCondLst>
                                        </p:cTn>
                                        <p:tgtEl>
                                          <p:spTgt spid="30751"/>
                                        </p:tgtEl>
                                        <p:attrNameLst>
                                          <p:attrName>style.visibility</p:attrName>
                                        </p:attrNameLst>
                                      </p:cBhvr>
                                      <p:to>
                                        <p:strVal val="visible"/>
                                      </p:to>
                                    </p:set>
                                    <p:animEffect transition="in" filter="strips(downRight)">
                                      <p:cBhvr>
                                        <p:cTn id="53" dur="500"/>
                                        <p:tgtEl>
                                          <p:spTgt spid="307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4" grpId="0" animBg="1" autoUpdateAnimBg="0"/>
      <p:bldP spid="30725" grpId="0" autoUpdateAnimBg="0"/>
      <p:bldP spid="30752" grpId="0" animBg="1" autoUpdateAnimBg="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ext Box 2"/>
          <p:cNvSpPr txBox="1">
            <a:spLocks noChangeArrowheads="1"/>
          </p:cNvSpPr>
          <p:nvPr/>
        </p:nvSpPr>
        <p:spPr bwMode="auto">
          <a:xfrm>
            <a:off x="1919288" y="562610"/>
            <a:ext cx="720725" cy="521970"/>
          </a:xfrm>
          <a:prstGeom prst="rect">
            <a:avLst/>
          </a:prstGeom>
          <a:solidFill>
            <a:srgbClr val="9933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800" b="1" i="0" u="none" strike="noStrike" kern="1200" cap="none" spc="0" normalizeH="0" baseline="0" noProof="0">
                <a:ln>
                  <a:noFill/>
                </a:ln>
                <a:solidFill>
                  <a:srgbClr val="000000"/>
                </a:solidFill>
                <a:effectLst/>
                <a:uLnTx/>
                <a:uFillTx/>
                <a:latin typeface="Arial" panose="020B0604020202090204" pitchFamily="34" charset="0"/>
                <a:ea typeface="宋体" pitchFamily="2" charset="-122"/>
                <a:cs typeface="+mn-cs"/>
              </a:rPr>
              <a:t>例</a:t>
            </a:r>
            <a:endParaRPr kumimoji="0" lang="zh-CN" altLang="en-US" sz="2400" b="1" i="0" u="none" strike="noStrike" kern="1200" cap="none" spc="0" normalizeH="0" baseline="0" noProof="0">
              <a:ln>
                <a:noFill/>
              </a:ln>
              <a:solidFill>
                <a:srgbClr val="FFFF00"/>
              </a:solidFill>
              <a:effectLst/>
              <a:uLnTx/>
              <a:uFillTx/>
              <a:latin typeface="Arial" panose="020B0604020202090204" pitchFamily="34" charset="0"/>
              <a:ea typeface="楷体_GB2312" pitchFamily="1" charset="-122"/>
              <a:cs typeface="+mn-cs"/>
            </a:endParaRPr>
          </a:p>
        </p:txBody>
      </p:sp>
      <p:sp>
        <p:nvSpPr>
          <p:cNvPr id="62467" name="Text Box 3"/>
          <p:cNvSpPr txBox="1">
            <a:spLocks noChangeArrowheads="1"/>
          </p:cNvSpPr>
          <p:nvPr/>
        </p:nvSpPr>
        <p:spPr bwMode="auto">
          <a:xfrm>
            <a:off x="2855913" y="562610"/>
            <a:ext cx="7199312"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defRPr/>
            </a:pPr>
            <a:r>
              <a:rPr kumimoji="0" lang="zh-CN" altLang="en-US" sz="2400" b="1" i="0" u="none" strike="noStrike" kern="1200" cap="none" spc="0" normalizeH="0" baseline="0" noProof="0">
                <a:ln>
                  <a:noFill/>
                </a:ln>
                <a:solidFill>
                  <a:srgbClr val="FF0000"/>
                </a:solidFill>
                <a:effectLst/>
                <a:uLnTx/>
                <a:uFillTx/>
                <a:latin typeface="Arial" panose="020B0604020202090204" pitchFamily="34" charset="0"/>
                <a:ea typeface="楷体_GB2312" pitchFamily="1" charset="-122"/>
                <a:cs typeface="+mn-cs"/>
              </a:rPr>
              <a:t>求电路中电压</a:t>
            </a:r>
            <a:r>
              <a:rPr kumimoji="0" lang="en-US" altLang="zh-CN" sz="2400" b="1" i="1" u="none" strike="noStrike" kern="1200" cap="none" spc="0" normalizeH="0" baseline="0" noProof="0">
                <a:ln>
                  <a:noFill/>
                </a:ln>
                <a:solidFill>
                  <a:srgbClr val="FF0000"/>
                </a:solidFill>
                <a:effectLst/>
                <a:uLnTx/>
                <a:uFillTx/>
                <a:latin typeface="Times New Roman" panose="02020503050405090304" pitchFamily="18" charset="0"/>
                <a:ea typeface="楷体_GB2312" pitchFamily="1" charset="-122"/>
                <a:cs typeface="+mn-cs"/>
              </a:rPr>
              <a:t>U</a:t>
            </a:r>
            <a:r>
              <a:rPr kumimoji="0" lang="zh-CN" altLang="en-US" sz="2400" b="1" i="0" u="none" strike="noStrike" kern="1200" cap="none" spc="0" normalizeH="0" baseline="0" noProof="0">
                <a:ln>
                  <a:noFill/>
                </a:ln>
                <a:solidFill>
                  <a:srgbClr val="FF0000"/>
                </a:solidFill>
                <a:effectLst/>
                <a:uLnTx/>
                <a:uFillTx/>
                <a:latin typeface="Arial" panose="020B0604020202090204" pitchFamily="34" charset="0"/>
                <a:ea typeface="楷体_GB2312" pitchFamily="1" charset="-122"/>
                <a:cs typeface="+mn-cs"/>
              </a:rPr>
              <a:t>，电流</a:t>
            </a:r>
            <a:r>
              <a:rPr kumimoji="0" lang="en-US" altLang="zh-CN" sz="2400" b="1" i="1" u="none" strike="noStrike" kern="1200" cap="none" spc="0" normalizeH="0" baseline="0" noProof="0">
                <a:ln>
                  <a:noFill/>
                </a:ln>
                <a:solidFill>
                  <a:srgbClr val="FF0000"/>
                </a:solidFill>
                <a:effectLst/>
                <a:uLnTx/>
                <a:uFillTx/>
                <a:latin typeface="Times New Roman" panose="02020503050405090304" pitchFamily="18" charset="0"/>
                <a:ea typeface="楷体_GB2312" pitchFamily="1" charset="-122"/>
                <a:cs typeface="+mn-cs"/>
              </a:rPr>
              <a:t>I</a:t>
            </a:r>
            <a:r>
              <a:rPr kumimoji="0" lang="zh-CN" altLang="en-US" sz="2400" b="1" i="0" u="none" strike="noStrike" kern="1200" cap="none" spc="0" normalizeH="0" baseline="0" noProof="0">
                <a:ln>
                  <a:noFill/>
                </a:ln>
                <a:solidFill>
                  <a:srgbClr val="FF0000"/>
                </a:solidFill>
                <a:effectLst/>
                <a:uLnTx/>
                <a:uFillTx/>
                <a:latin typeface="Arial" panose="020B0604020202090204" pitchFamily="34" charset="0"/>
                <a:ea typeface="楷体_GB2312" pitchFamily="1" charset="-122"/>
                <a:cs typeface="+mn-cs"/>
              </a:rPr>
              <a:t>和电压源产生的功率。</a:t>
            </a:r>
            <a:endParaRPr kumimoji="0" lang="zh-CN" altLang="en-US" sz="2400" b="1" i="0" u="none" strike="noStrike" kern="1200" cap="none" spc="0" normalizeH="0" baseline="0" noProof="0">
              <a:ln>
                <a:noFill/>
              </a:ln>
              <a:solidFill>
                <a:srgbClr val="FF0000"/>
              </a:solidFill>
              <a:effectLst/>
              <a:uLnTx/>
              <a:uFillTx/>
              <a:latin typeface="Arial" panose="020B0604020202090204" pitchFamily="34" charset="0"/>
              <a:ea typeface="楷体_GB2312" pitchFamily="1" charset="-122"/>
              <a:cs typeface="+mn-cs"/>
            </a:endParaRPr>
          </a:p>
        </p:txBody>
      </p:sp>
      <p:grpSp>
        <p:nvGrpSpPr>
          <p:cNvPr id="62522" name="Group 58"/>
          <p:cNvGrpSpPr/>
          <p:nvPr/>
        </p:nvGrpSpPr>
        <p:grpSpPr bwMode="auto">
          <a:xfrm>
            <a:off x="2135188" y="1283335"/>
            <a:ext cx="3983038" cy="2403475"/>
            <a:chOff x="385" y="346"/>
            <a:chExt cx="2509" cy="1514"/>
          </a:xfrm>
        </p:grpSpPr>
        <p:sp>
          <p:nvSpPr>
            <p:cNvPr id="62516" name="Oval 52"/>
            <p:cNvSpPr>
              <a:spLocks noChangeArrowheads="1"/>
            </p:cNvSpPr>
            <p:nvPr/>
          </p:nvSpPr>
          <p:spPr bwMode="auto">
            <a:xfrm>
              <a:off x="2608" y="1434"/>
              <a:ext cx="227" cy="227"/>
            </a:xfrm>
            <a:prstGeom prst="ellipse">
              <a:avLst/>
            </a:prstGeom>
            <a:solidFill>
              <a:srgbClr val="00CCFF"/>
            </a:solidFill>
            <a:ln w="38100">
              <a:solidFill>
                <a:srgbClr val="FF99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Black" panose="020B0A04020102020204" pitchFamily="34" charset="0"/>
                <a:ea typeface="宋体" pitchFamily="2" charset="-122"/>
                <a:cs typeface="+mn-cs"/>
              </a:endParaRPr>
            </a:p>
          </p:txBody>
        </p:sp>
        <p:sp>
          <p:nvSpPr>
            <p:cNvPr id="62508" name="Rectangle 44"/>
            <p:cNvSpPr>
              <a:spLocks noChangeArrowheads="1"/>
            </p:cNvSpPr>
            <p:nvPr/>
          </p:nvSpPr>
          <p:spPr bwMode="auto">
            <a:xfrm>
              <a:off x="521" y="935"/>
              <a:ext cx="2223" cy="907"/>
            </a:xfrm>
            <a:prstGeom prst="rect">
              <a:avLst/>
            </a:prstGeom>
            <a:noFill/>
            <a:ln w="28575">
              <a:solidFill>
                <a:srgbClr val="FFCC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Black" panose="020B0A04020102020204" pitchFamily="34" charset="0"/>
                <a:ea typeface="宋体" pitchFamily="2" charset="-122"/>
                <a:cs typeface="+mn-cs"/>
              </a:endParaRPr>
            </a:p>
          </p:txBody>
        </p:sp>
        <p:sp>
          <p:nvSpPr>
            <p:cNvPr id="62505" name="Oval 41"/>
            <p:cNvSpPr>
              <a:spLocks noChangeArrowheads="1"/>
            </p:cNvSpPr>
            <p:nvPr/>
          </p:nvSpPr>
          <p:spPr bwMode="auto">
            <a:xfrm>
              <a:off x="385" y="1253"/>
              <a:ext cx="227" cy="227"/>
            </a:xfrm>
            <a:prstGeom prst="ellipse">
              <a:avLst/>
            </a:prstGeom>
            <a:solidFill>
              <a:srgbClr val="00CCFF"/>
            </a:solidFill>
            <a:ln w="38100">
              <a:solidFill>
                <a:srgbClr val="FF99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Black" panose="020B0A04020102020204" pitchFamily="34" charset="0"/>
                <a:ea typeface="宋体" pitchFamily="2" charset="-122"/>
                <a:cs typeface="+mn-cs"/>
              </a:endParaRPr>
            </a:p>
          </p:txBody>
        </p:sp>
        <p:sp>
          <p:nvSpPr>
            <p:cNvPr id="62509" name="Line 45"/>
            <p:cNvSpPr>
              <a:spLocks noChangeShapeType="1"/>
            </p:cNvSpPr>
            <p:nvPr/>
          </p:nvSpPr>
          <p:spPr bwMode="auto">
            <a:xfrm>
              <a:off x="1066" y="935"/>
              <a:ext cx="0" cy="907"/>
            </a:xfrm>
            <a:prstGeom prst="line">
              <a:avLst/>
            </a:prstGeom>
            <a:noFill/>
            <a:ln w="28575">
              <a:solidFill>
                <a:srgbClr val="FFCC00"/>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CC00"/>
                </a:solidFill>
                <a:effectLst/>
                <a:uLnTx/>
                <a:uFillTx/>
                <a:latin typeface="Arial Black" panose="020B0A04020102020204" pitchFamily="34" charset="0"/>
                <a:ea typeface="宋体" pitchFamily="2" charset="-122"/>
                <a:cs typeface="+mn-cs"/>
              </a:endParaRPr>
            </a:p>
          </p:txBody>
        </p:sp>
        <p:sp>
          <p:nvSpPr>
            <p:cNvPr id="62469" name="Text Box 5"/>
            <p:cNvSpPr txBox="1">
              <a:spLocks noChangeArrowheads="1"/>
            </p:cNvSpPr>
            <p:nvPr/>
          </p:nvSpPr>
          <p:spPr bwMode="auto">
            <a:xfrm>
              <a:off x="2064" y="935"/>
              <a:ext cx="308" cy="29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1" lang="zh-CN" altLang="en-US" sz="2400" b="1" i="0" u="none" strike="noStrike" kern="1200" cap="none" spc="0" normalizeH="0" baseline="0" noProof="0">
                  <a:ln>
                    <a:noFill/>
                  </a:ln>
                  <a:solidFill>
                    <a:schemeClr val="tx1"/>
                  </a:solidFill>
                  <a:effectLst/>
                  <a:uLnTx/>
                  <a:uFillTx/>
                  <a:latin typeface="Times New Roman" panose="02020503050405090304" pitchFamily="18" charset="0"/>
                  <a:ea typeface="宋体" pitchFamily="2" charset="-122"/>
                  <a:cs typeface="+mn-cs"/>
                </a:rPr>
                <a:t>＋</a:t>
              </a:r>
              <a:endParaRPr kumimoji="1" lang="zh-CN" altLang="en-US" sz="2400" b="1" i="0" u="none" strike="noStrike" kern="1200" cap="none" spc="0" normalizeH="0" baseline="0" noProof="0">
                <a:ln>
                  <a:noFill/>
                </a:ln>
                <a:solidFill>
                  <a:schemeClr val="tx1"/>
                </a:solidFill>
                <a:effectLst/>
                <a:uLnTx/>
                <a:uFillTx/>
                <a:latin typeface="Times New Roman" panose="02020503050405090304" pitchFamily="18" charset="0"/>
                <a:ea typeface="宋体" pitchFamily="2" charset="-122"/>
                <a:cs typeface="+mn-cs"/>
              </a:endParaRPr>
            </a:p>
          </p:txBody>
        </p:sp>
        <p:sp>
          <p:nvSpPr>
            <p:cNvPr id="62480" name="Text Box 16"/>
            <p:cNvSpPr txBox="1">
              <a:spLocks noChangeArrowheads="1"/>
            </p:cNvSpPr>
            <p:nvPr/>
          </p:nvSpPr>
          <p:spPr bwMode="auto">
            <a:xfrm>
              <a:off x="2290" y="1389"/>
              <a:ext cx="363" cy="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defRPr/>
              </a:pPr>
              <a:r>
                <a:rPr kumimoji="1" lang="en-US" altLang="zh-CN" sz="2400" b="1" i="0" u="none" strike="noStrike" kern="1200" cap="none" spc="0" normalizeH="0" baseline="0" noProof="0">
                  <a:ln>
                    <a:noFill/>
                  </a:ln>
                  <a:solidFill>
                    <a:schemeClr val="tx1"/>
                  </a:solidFill>
                  <a:effectLst/>
                  <a:uLnTx/>
                  <a:uFillTx/>
                  <a:latin typeface="Times New Roman" panose="02020503050405090304" pitchFamily="18" charset="0"/>
                  <a:ea typeface="宋体" pitchFamily="2" charset="-122"/>
                  <a:cs typeface="+mn-cs"/>
                </a:rPr>
                <a:t>4V</a:t>
              </a:r>
              <a:endParaRPr kumimoji="1" lang="en-US" altLang="zh-CN" sz="2400" b="1" i="0" u="none" strike="noStrike" kern="1200" cap="none" spc="0" normalizeH="0" baseline="0" noProof="0">
                <a:ln>
                  <a:noFill/>
                </a:ln>
                <a:solidFill>
                  <a:schemeClr val="tx1"/>
                </a:solidFill>
                <a:effectLst/>
                <a:uLnTx/>
                <a:uFillTx/>
                <a:latin typeface="Times New Roman" panose="02020503050405090304" pitchFamily="18" charset="0"/>
                <a:ea typeface="宋体" pitchFamily="2" charset="-122"/>
                <a:cs typeface="+mn-cs"/>
              </a:endParaRPr>
            </a:p>
          </p:txBody>
        </p:sp>
        <p:sp>
          <p:nvSpPr>
            <p:cNvPr id="62481" name="Text Box 17"/>
            <p:cNvSpPr txBox="1">
              <a:spLocks noChangeArrowheads="1"/>
            </p:cNvSpPr>
            <p:nvPr/>
          </p:nvSpPr>
          <p:spPr bwMode="auto">
            <a:xfrm>
              <a:off x="1655" y="1434"/>
              <a:ext cx="364" cy="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1" lang="en-US" altLang="zh-CN" sz="2400" b="1" i="0" u="none" strike="noStrike" kern="1200" cap="none" spc="0" normalizeH="0" baseline="0" noProof="0">
                  <a:ln>
                    <a:noFill/>
                  </a:ln>
                  <a:solidFill>
                    <a:schemeClr val="tx1"/>
                  </a:solidFill>
                  <a:effectLst/>
                  <a:uLnTx/>
                  <a:uFillTx/>
                  <a:latin typeface="Times New Roman" panose="02020503050405090304" pitchFamily="18" charset="0"/>
                  <a:ea typeface="宋体" pitchFamily="2" charset="-122"/>
                  <a:cs typeface="+mn-cs"/>
                </a:rPr>
                <a:t>3A</a:t>
              </a:r>
              <a:endParaRPr kumimoji="1" lang="en-US" altLang="zh-CN" sz="2400" b="1" i="0" u="none" strike="noStrike" kern="1200" cap="none" spc="0" normalizeH="0" baseline="0" noProof="0">
                <a:ln>
                  <a:noFill/>
                </a:ln>
                <a:solidFill>
                  <a:schemeClr val="tx1"/>
                </a:solidFill>
                <a:effectLst/>
                <a:uLnTx/>
                <a:uFillTx/>
                <a:latin typeface="Times New Roman" panose="02020503050405090304" pitchFamily="18" charset="0"/>
                <a:ea typeface="宋体" pitchFamily="2" charset="-122"/>
                <a:cs typeface="+mn-cs"/>
              </a:endParaRPr>
            </a:p>
          </p:txBody>
        </p:sp>
        <p:sp>
          <p:nvSpPr>
            <p:cNvPr id="62487" name="Rectangle 23"/>
            <p:cNvSpPr>
              <a:spLocks noChangeArrowheads="1"/>
            </p:cNvSpPr>
            <p:nvPr/>
          </p:nvSpPr>
          <p:spPr bwMode="auto">
            <a:xfrm>
              <a:off x="1020" y="1235"/>
              <a:ext cx="195" cy="232"/>
            </a:xfrm>
            <a:prstGeom prst="rect">
              <a:avLst/>
            </a:prstGeom>
            <a:solidFill>
              <a:srgbClr val="FF9900"/>
            </a:solidFill>
            <a:ln w="28575">
              <a:solidFill>
                <a:srgbClr val="FF99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Black" panose="020B0A04020102020204" pitchFamily="34" charset="0"/>
                <a:ea typeface="宋体" pitchFamily="2" charset="-122"/>
                <a:cs typeface="+mn-cs"/>
              </a:endParaRPr>
            </a:p>
          </p:txBody>
        </p:sp>
        <p:sp>
          <p:nvSpPr>
            <p:cNvPr id="62489" name="Text Box 25"/>
            <p:cNvSpPr txBox="1">
              <a:spLocks noChangeArrowheads="1"/>
            </p:cNvSpPr>
            <p:nvPr/>
          </p:nvSpPr>
          <p:spPr bwMode="auto">
            <a:xfrm>
              <a:off x="2381" y="981"/>
              <a:ext cx="373" cy="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defRPr/>
              </a:pPr>
              <a:r>
                <a:rPr kumimoji="1" lang="en-US" altLang="zh-CN" sz="2400" b="1" i="0" u="none" strike="noStrike" kern="1200" cap="none" spc="0" normalizeH="0" baseline="0" noProof="0">
                  <a:ln>
                    <a:noFill/>
                  </a:ln>
                  <a:solidFill>
                    <a:schemeClr val="tx1"/>
                  </a:solidFill>
                  <a:effectLst/>
                  <a:uLnTx/>
                  <a:uFillTx/>
                  <a:latin typeface="Times New Roman" panose="02020503050405090304" pitchFamily="18" charset="0"/>
                  <a:ea typeface="宋体" pitchFamily="2" charset="-122"/>
                  <a:cs typeface="+mn-cs"/>
                </a:rPr>
                <a:t>2</a:t>
              </a:r>
              <a:r>
                <a:rPr kumimoji="1" lang="en-US" altLang="zh-CN" sz="2400" b="1" i="0" u="none" strike="noStrike" kern="1200" cap="none" spc="0" normalizeH="0" baseline="0" noProof="0">
                  <a:ln>
                    <a:noFill/>
                  </a:ln>
                  <a:solidFill>
                    <a:schemeClr val="tx1"/>
                  </a:solidFill>
                  <a:effectLst/>
                  <a:uLnTx/>
                  <a:uFillTx/>
                  <a:latin typeface="Times New Roman" panose="02020503050405090304" pitchFamily="18" charset="0"/>
                  <a:ea typeface="宋体" pitchFamily="2" charset="-122"/>
                  <a:cs typeface="+mn-cs"/>
                  <a:sym typeface="Symbol" panose="05050102010706020507" pitchFamily="18" charset="2"/>
                </a:rPr>
                <a:t></a:t>
              </a:r>
              <a:endParaRPr kumimoji="1" lang="en-US" altLang="zh-CN" sz="2400" b="1" i="0" u="none" strike="noStrike" kern="1200" cap="none" spc="0" normalizeH="0" baseline="0" noProof="0">
                <a:ln>
                  <a:noFill/>
                </a:ln>
                <a:solidFill>
                  <a:schemeClr val="tx1"/>
                </a:solidFill>
                <a:effectLst/>
                <a:uLnTx/>
                <a:uFillTx/>
                <a:latin typeface="Times New Roman" panose="02020503050405090304" pitchFamily="18" charset="0"/>
                <a:ea typeface="宋体" pitchFamily="2" charset="-122"/>
                <a:cs typeface="+mn-cs"/>
                <a:sym typeface="Symbol" panose="05050102010706020507" pitchFamily="18" charset="2"/>
              </a:endParaRPr>
            </a:p>
          </p:txBody>
        </p:sp>
        <p:sp>
          <p:nvSpPr>
            <p:cNvPr id="62491" name="Text Box 27"/>
            <p:cNvSpPr txBox="1">
              <a:spLocks noChangeArrowheads="1"/>
            </p:cNvSpPr>
            <p:nvPr/>
          </p:nvSpPr>
          <p:spPr bwMode="auto">
            <a:xfrm>
              <a:off x="2064" y="1570"/>
              <a:ext cx="308" cy="29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1" lang="zh-CN" altLang="en-US" sz="2400" b="1" i="0" u="none" strike="noStrike" kern="1200" cap="none" spc="0" normalizeH="0" baseline="0" noProof="0">
                  <a:ln>
                    <a:noFill/>
                  </a:ln>
                  <a:solidFill>
                    <a:schemeClr val="tx1"/>
                  </a:solidFill>
                  <a:effectLst/>
                  <a:uLnTx/>
                  <a:uFillTx/>
                  <a:latin typeface="Times New Roman" panose="02020503050405090304" pitchFamily="18" charset="0"/>
                  <a:ea typeface="宋体" pitchFamily="2" charset="-122"/>
                  <a:cs typeface="+mn-cs"/>
                </a:rPr>
                <a:t>－</a:t>
              </a:r>
              <a:endParaRPr kumimoji="1" lang="zh-CN" altLang="en-US" sz="2400" b="1" i="0" u="none" strike="noStrike" kern="1200" cap="none" spc="0" normalizeH="0" baseline="0" noProof="0">
                <a:ln>
                  <a:noFill/>
                </a:ln>
                <a:solidFill>
                  <a:schemeClr val="tx1"/>
                </a:solidFill>
                <a:effectLst/>
                <a:uLnTx/>
                <a:uFillTx/>
                <a:latin typeface="Times New Roman" panose="02020503050405090304" pitchFamily="18" charset="0"/>
                <a:ea typeface="宋体" pitchFamily="2" charset="-122"/>
                <a:cs typeface="+mn-cs"/>
              </a:endParaRPr>
            </a:p>
          </p:txBody>
        </p:sp>
        <p:sp>
          <p:nvSpPr>
            <p:cNvPr id="62492" name="Text Box 28"/>
            <p:cNvSpPr txBox="1">
              <a:spLocks noChangeArrowheads="1"/>
            </p:cNvSpPr>
            <p:nvPr/>
          </p:nvSpPr>
          <p:spPr bwMode="auto">
            <a:xfrm>
              <a:off x="2472" y="1207"/>
              <a:ext cx="216" cy="29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defRPr/>
              </a:pPr>
              <a:r>
                <a:rPr kumimoji="1" lang="en-US" altLang="zh-CN" sz="2400" b="1" i="0" u="none" strike="noStrike" kern="1200" cap="none" spc="0" normalizeH="0" baseline="0" noProof="0">
                  <a:ln>
                    <a:noFill/>
                  </a:ln>
                  <a:solidFill>
                    <a:schemeClr val="tx1"/>
                  </a:solidFill>
                  <a:effectLst/>
                  <a:uLnTx/>
                  <a:uFillTx/>
                  <a:latin typeface="Times New Roman" panose="02020503050405090304" pitchFamily="18" charset="0"/>
                  <a:ea typeface="宋体" pitchFamily="2" charset="-122"/>
                  <a:cs typeface="+mn-cs"/>
                </a:rPr>
                <a:t>+</a:t>
              </a:r>
              <a:endParaRPr kumimoji="1" lang="en-US" altLang="zh-CN" sz="2400" b="1" i="0" u="none" strike="noStrike" kern="1200" cap="none" spc="0" normalizeH="0" baseline="0" noProof="0">
                <a:ln>
                  <a:noFill/>
                </a:ln>
                <a:solidFill>
                  <a:schemeClr val="tx1"/>
                </a:solidFill>
                <a:effectLst/>
                <a:uLnTx/>
                <a:uFillTx/>
                <a:latin typeface="Times New Roman" panose="02020503050405090304" pitchFamily="18" charset="0"/>
                <a:ea typeface="宋体" pitchFamily="2" charset="-122"/>
                <a:cs typeface="+mn-cs"/>
              </a:endParaRPr>
            </a:p>
          </p:txBody>
        </p:sp>
        <p:sp>
          <p:nvSpPr>
            <p:cNvPr id="62493" name="Text Box 29"/>
            <p:cNvSpPr txBox="1">
              <a:spLocks noChangeArrowheads="1"/>
            </p:cNvSpPr>
            <p:nvPr/>
          </p:nvSpPr>
          <p:spPr bwMode="auto">
            <a:xfrm>
              <a:off x="2472" y="1570"/>
              <a:ext cx="222" cy="29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defRPr/>
              </a:pPr>
              <a:r>
                <a:rPr kumimoji="1" lang="en-US" altLang="zh-CN" sz="2400" b="1" i="0" u="none" strike="noStrike" kern="1200" cap="none" spc="0" normalizeH="0" baseline="0" noProof="0">
                  <a:ln>
                    <a:noFill/>
                  </a:ln>
                  <a:solidFill>
                    <a:schemeClr val="tx1"/>
                  </a:solidFill>
                  <a:effectLst/>
                  <a:uLnTx/>
                  <a:uFillTx/>
                  <a:latin typeface="Times New Roman" panose="02020503050405090304" pitchFamily="18" charset="0"/>
                  <a:ea typeface="宋体" pitchFamily="2" charset="-122"/>
                  <a:cs typeface="+mn-cs"/>
                </a:rPr>
                <a:t>–</a:t>
              </a:r>
              <a:endParaRPr kumimoji="1" lang="en-US" altLang="zh-CN" sz="2400" b="1" i="0" u="none" strike="noStrike" kern="1200" cap="none" spc="0" normalizeH="0" baseline="0" noProof="0">
                <a:ln>
                  <a:noFill/>
                </a:ln>
                <a:solidFill>
                  <a:schemeClr val="tx1"/>
                </a:solidFill>
                <a:effectLst/>
                <a:uLnTx/>
                <a:uFillTx/>
                <a:latin typeface="Times New Roman" panose="02020503050405090304" pitchFamily="18" charset="0"/>
                <a:ea typeface="宋体" pitchFamily="2" charset="-122"/>
                <a:cs typeface="+mn-cs"/>
              </a:endParaRPr>
            </a:p>
          </p:txBody>
        </p:sp>
        <p:grpSp>
          <p:nvGrpSpPr>
            <p:cNvPr id="62494" name="Group 30"/>
            <p:cNvGrpSpPr/>
            <p:nvPr/>
          </p:nvGrpSpPr>
          <p:grpSpPr bwMode="auto">
            <a:xfrm>
              <a:off x="839" y="1525"/>
              <a:ext cx="280" cy="290"/>
              <a:chOff x="612" y="588"/>
              <a:chExt cx="280" cy="290"/>
            </a:xfrm>
          </p:grpSpPr>
          <p:sp>
            <p:nvSpPr>
              <p:cNvPr id="62495" name="Line 31"/>
              <p:cNvSpPr>
                <a:spLocks noChangeShapeType="1"/>
              </p:cNvSpPr>
              <p:nvPr/>
            </p:nvSpPr>
            <p:spPr bwMode="auto">
              <a:xfrm flipV="1">
                <a:off x="833" y="612"/>
                <a:ext cx="0" cy="240"/>
              </a:xfrm>
              <a:prstGeom prst="line">
                <a:avLst/>
              </a:prstGeom>
              <a:noFill/>
              <a:ln w="38100">
                <a:solidFill>
                  <a:srgbClr val="66FFFF"/>
                </a:solidFill>
                <a:round/>
                <a:head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CC00"/>
                  </a:solidFill>
                  <a:effectLst/>
                  <a:uLnTx/>
                  <a:uFillTx/>
                  <a:latin typeface="Arial Black" panose="020B0A04020102020204" pitchFamily="34" charset="0"/>
                  <a:ea typeface="宋体" pitchFamily="2" charset="-122"/>
                  <a:cs typeface="+mn-cs"/>
                </a:endParaRPr>
              </a:p>
            </p:txBody>
          </p:sp>
          <p:sp>
            <p:nvSpPr>
              <p:cNvPr id="62496" name="Text Box 32"/>
              <p:cNvSpPr txBox="1">
                <a:spLocks noChangeArrowheads="1"/>
              </p:cNvSpPr>
              <p:nvPr/>
            </p:nvSpPr>
            <p:spPr bwMode="auto">
              <a:xfrm>
                <a:off x="612" y="588"/>
                <a:ext cx="280" cy="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defRPr/>
                </a:pPr>
                <a:r>
                  <a:rPr kumimoji="1" lang="en-US" altLang="zh-CN" sz="2400" b="1" i="1" u="none" strike="noStrike" kern="1200" cap="none" spc="0" normalizeH="0" baseline="0" noProof="0">
                    <a:ln>
                      <a:noFill/>
                    </a:ln>
                    <a:solidFill>
                      <a:schemeClr val="tx1"/>
                    </a:solidFill>
                    <a:effectLst/>
                    <a:uLnTx/>
                    <a:uFillTx/>
                    <a:latin typeface="Times New Roman" panose="02020503050405090304" pitchFamily="18" charset="0"/>
                    <a:ea typeface="宋体" pitchFamily="2" charset="-122"/>
                    <a:cs typeface="+mn-cs"/>
                  </a:rPr>
                  <a:t>I</a:t>
                </a:r>
                <a:endParaRPr kumimoji="1" lang="en-US" altLang="zh-CN" sz="2400" b="1" i="1" u="none" strike="noStrike" kern="1200" cap="none" spc="0" normalizeH="0" baseline="0" noProof="0">
                  <a:ln>
                    <a:noFill/>
                  </a:ln>
                  <a:solidFill>
                    <a:schemeClr val="tx1"/>
                  </a:solidFill>
                  <a:effectLst/>
                  <a:uLnTx/>
                  <a:uFillTx/>
                  <a:latin typeface="Times New Roman" panose="02020503050405090304" pitchFamily="18" charset="0"/>
                  <a:ea typeface="宋体" pitchFamily="2" charset="-122"/>
                  <a:cs typeface="+mn-cs"/>
                </a:endParaRPr>
              </a:p>
            </p:txBody>
          </p:sp>
        </p:grpSp>
        <p:sp>
          <p:nvSpPr>
            <p:cNvPr id="62499" name="Text Box 35"/>
            <p:cNvSpPr txBox="1">
              <a:spLocks noChangeArrowheads="1"/>
            </p:cNvSpPr>
            <p:nvPr/>
          </p:nvSpPr>
          <p:spPr bwMode="auto">
            <a:xfrm>
              <a:off x="2109" y="1207"/>
              <a:ext cx="373" cy="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defRPr/>
              </a:pPr>
              <a:r>
                <a:rPr kumimoji="1" lang="en-US" altLang="zh-CN" sz="2400" b="1" i="1" u="none" strike="noStrike" kern="1200" cap="none" spc="0" normalizeH="0" baseline="0" noProof="0">
                  <a:ln>
                    <a:noFill/>
                  </a:ln>
                  <a:solidFill>
                    <a:schemeClr val="tx1"/>
                  </a:solidFill>
                  <a:effectLst/>
                  <a:uLnTx/>
                  <a:uFillTx/>
                  <a:latin typeface="Times New Roman" panose="02020503050405090304" pitchFamily="18" charset="0"/>
                  <a:ea typeface="宋体" pitchFamily="2" charset="-122"/>
                  <a:cs typeface="+mn-cs"/>
                </a:rPr>
                <a:t>U</a:t>
              </a:r>
              <a:endParaRPr kumimoji="1" lang="en-US" altLang="zh-CN" sz="2400" b="1" i="1" u="none" strike="noStrike" kern="1200" cap="none" spc="0" normalizeH="0" baseline="0" noProof="0">
                <a:ln>
                  <a:noFill/>
                </a:ln>
                <a:solidFill>
                  <a:schemeClr val="tx1"/>
                </a:solidFill>
                <a:effectLst/>
                <a:uLnTx/>
                <a:uFillTx/>
                <a:latin typeface="Times New Roman" panose="02020503050405090304" pitchFamily="18" charset="0"/>
                <a:ea typeface="宋体" pitchFamily="2" charset="-122"/>
                <a:cs typeface="+mn-cs"/>
              </a:endParaRPr>
            </a:p>
          </p:txBody>
        </p:sp>
        <p:sp>
          <p:nvSpPr>
            <p:cNvPr id="62503" name="Text Box 39"/>
            <p:cNvSpPr txBox="1">
              <a:spLocks noChangeArrowheads="1"/>
            </p:cNvSpPr>
            <p:nvPr/>
          </p:nvSpPr>
          <p:spPr bwMode="auto">
            <a:xfrm>
              <a:off x="1111" y="1253"/>
              <a:ext cx="373" cy="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defRPr/>
              </a:pPr>
              <a:r>
                <a:rPr kumimoji="1" lang="en-US" altLang="zh-CN" sz="2400" b="1" i="0" u="none" strike="noStrike" kern="1200" cap="none" spc="0" normalizeH="0" baseline="0" noProof="0">
                  <a:ln>
                    <a:noFill/>
                  </a:ln>
                  <a:solidFill>
                    <a:schemeClr val="tx1"/>
                  </a:solidFill>
                  <a:effectLst/>
                  <a:uLnTx/>
                  <a:uFillTx/>
                  <a:latin typeface="Times New Roman" panose="02020503050405090304" pitchFamily="18" charset="0"/>
                  <a:ea typeface="宋体" pitchFamily="2" charset="-122"/>
                  <a:cs typeface="+mn-cs"/>
                </a:rPr>
                <a:t>3</a:t>
              </a:r>
              <a:r>
                <a:rPr kumimoji="1" lang="en-US" altLang="zh-CN" sz="2400" b="1" i="0" u="none" strike="noStrike" kern="1200" cap="none" spc="0" normalizeH="0" baseline="0" noProof="0">
                  <a:ln>
                    <a:noFill/>
                  </a:ln>
                  <a:solidFill>
                    <a:schemeClr val="tx1"/>
                  </a:solidFill>
                  <a:effectLst/>
                  <a:uLnTx/>
                  <a:uFillTx/>
                  <a:latin typeface="Times New Roman" panose="02020503050405090304" pitchFamily="18" charset="0"/>
                  <a:ea typeface="宋体" pitchFamily="2" charset="-122"/>
                  <a:cs typeface="+mn-cs"/>
                  <a:sym typeface="Symbol" panose="05050102010706020507" pitchFamily="18" charset="2"/>
                </a:rPr>
                <a:t></a:t>
              </a:r>
              <a:endParaRPr kumimoji="1" lang="en-US" altLang="zh-CN" sz="2400" b="1" i="0" u="none" strike="noStrike" kern="1200" cap="none" spc="0" normalizeH="0" baseline="0" noProof="0">
                <a:ln>
                  <a:noFill/>
                </a:ln>
                <a:solidFill>
                  <a:schemeClr val="tx1"/>
                </a:solidFill>
                <a:effectLst/>
                <a:uLnTx/>
                <a:uFillTx/>
                <a:latin typeface="Times New Roman" panose="02020503050405090304" pitchFamily="18" charset="0"/>
                <a:ea typeface="宋体" pitchFamily="2" charset="-122"/>
                <a:cs typeface="+mn-cs"/>
                <a:sym typeface="Symbol" panose="05050102010706020507" pitchFamily="18" charset="2"/>
              </a:endParaRPr>
            </a:p>
          </p:txBody>
        </p:sp>
        <p:sp>
          <p:nvSpPr>
            <p:cNvPr id="62504" name="Text Box 40"/>
            <p:cNvSpPr txBox="1">
              <a:spLocks noChangeArrowheads="1"/>
            </p:cNvSpPr>
            <p:nvPr/>
          </p:nvSpPr>
          <p:spPr bwMode="auto">
            <a:xfrm>
              <a:off x="1338" y="981"/>
              <a:ext cx="407" cy="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defRPr/>
              </a:pPr>
              <a:r>
                <a:rPr kumimoji="1" lang="en-US" altLang="zh-CN" sz="2400" b="1" i="0" u="none" strike="noStrike" kern="1200" cap="none" spc="0" normalizeH="0" baseline="0" noProof="0">
                  <a:ln>
                    <a:noFill/>
                  </a:ln>
                  <a:solidFill>
                    <a:schemeClr val="tx1"/>
                  </a:solidFill>
                  <a:effectLst/>
                  <a:uLnTx/>
                  <a:uFillTx/>
                  <a:latin typeface="Times New Roman" panose="02020503050405090304" pitchFamily="18" charset="0"/>
                  <a:ea typeface="宋体" pitchFamily="2" charset="-122"/>
                  <a:cs typeface="+mn-cs"/>
                </a:rPr>
                <a:t>1</a:t>
              </a:r>
              <a:r>
                <a:rPr kumimoji="1" lang="en-US" altLang="zh-CN" sz="2400" b="1" i="0" u="none" strike="noStrike" kern="1200" cap="none" spc="0" normalizeH="0" baseline="0" noProof="0">
                  <a:ln>
                    <a:noFill/>
                  </a:ln>
                  <a:solidFill>
                    <a:schemeClr val="tx1"/>
                  </a:solidFill>
                  <a:effectLst/>
                  <a:uLnTx/>
                  <a:uFillTx/>
                  <a:latin typeface="Times New Roman" panose="02020503050405090304" pitchFamily="18" charset="0"/>
                  <a:ea typeface="宋体" pitchFamily="2" charset="-122"/>
                  <a:cs typeface="+mn-cs"/>
                  <a:sym typeface="Symbol" panose="05050102010706020507" pitchFamily="18" charset="2"/>
                </a:rPr>
                <a:t></a:t>
              </a:r>
              <a:endParaRPr kumimoji="1" lang="en-US" altLang="zh-CN" sz="2400" b="1" i="0" u="none" strike="noStrike" kern="1200" cap="none" spc="0" normalizeH="0" baseline="0" noProof="0">
                <a:ln>
                  <a:noFill/>
                </a:ln>
                <a:solidFill>
                  <a:schemeClr val="tx1"/>
                </a:solidFill>
                <a:effectLst/>
                <a:uLnTx/>
                <a:uFillTx/>
                <a:latin typeface="Times New Roman" panose="02020503050405090304" pitchFamily="18" charset="0"/>
                <a:ea typeface="宋体" pitchFamily="2" charset="-122"/>
                <a:cs typeface="+mn-cs"/>
                <a:sym typeface="Symbol" panose="05050102010706020507" pitchFamily="18" charset="2"/>
              </a:endParaRPr>
            </a:p>
          </p:txBody>
        </p:sp>
        <p:sp>
          <p:nvSpPr>
            <p:cNvPr id="62506" name="Line 42"/>
            <p:cNvSpPr>
              <a:spLocks noChangeShapeType="1"/>
            </p:cNvSpPr>
            <p:nvPr/>
          </p:nvSpPr>
          <p:spPr bwMode="auto">
            <a:xfrm>
              <a:off x="385" y="1389"/>
              <a:ext cx="227" cy="0"/>
            </a:xfrm>
            <a:prstGeom prst="line">
              <a:avLst/>
            </a:prstGeom>
            <a:noFill/>
            <a:ln w="38100">
              <a:solidFill>
                <a:srgbClr val="FF99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CC00"/>
                </a:solidFill>
                <a:effectLst/>
                <a:uLnTx/>
                <a:uFillTx/>
                <a:latin typeface="Arial Black" panose="020B0A04020102020204" pitchFamily="34" charset="0"/>
                <a:ea typeface="宋体" pitchFamily="2" charset="-122"/>
                <a:cs typeface="+mn-cs"/>
              </a:endParaRPr>
            </a:p>
          </p:txBody>
        </p:sp>
        <p:sp>
          <p:nvSpPr>
            <p:cNvPr id="62507" name="Line 43"/>
            <p:cNvSpPr>
              <a:spLocks noChangeShapeType="1"/>
            </p:cNvSpPr>
            <p:nvPr/>
          </p:nvSpPr>
          <p:spPr bwMode="auto">
            <a:xfrm flipH="1" flipV="1">
              <a:off x="1156" y="527"/>
              <a:ext cx="272" cy="0"/>
            </a:xfrm>
            <a:prstGeom prst="line">
              <a:avLst/>
            </a:prstGeom>
            <a:noFill/>
            <a:ln w="38100">
              <a:solidFill>
                <a:srgbClr val="66FFFF"/>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CC00"/>
                </a:solidFill>
                <a:effectLst/>
                <a:uLnTx/>
                <a:uFillTx/>
                <a:latin typeface="Arial Black" panose="020B0A04020102020204" pitchFamily="34" charset="0"/>
                <a:ea typeface="宋体" pitchFamily="2" charset="-122"/>
                <a:cs typeface="+mn-cs"/>
              </a:endParaRPr>
            </a:p>
          </p:txBody>
        </p:sp>
        <p:sp>
          <p:nvSpPr>
            <p:cNvPr id="62510" name="Line 46"/>
            <p:cNvSpPr>
              <a:spLocks noChangeShapeType="1"/>
            </p:cNvSpPr>
            <p:nvPr/>
          </p:nvSpPr>
          <p:spPr bwMode="auto">
            <a:xfrm>
              <a:off x="2064" y="935"/>
              <a:ext cx="0" cy="907"/>
            </a:xfrm>
            <a:prstGeom prst="line">
              <a:avLst/>
            </a:prstGeom>
            <a:noFill/>
            <a:ln w="28575">
              <a:solidFill>
                <a:srgbClr val="FFCC00"/>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CC00"/>
                </a:solidFill>
                <a:effectLst/>
                <a:uLnTx/>
                <a:uFillTx/>
                <a:latin typeface="Arial Black" panose="020B0A04020102020204" pitchFamily="34" charset="0"/>
                <a:ea typeface="宋体" pitchFamily="2" charset="-122"/>
                <a:cs typeface="+mn-cs"/>
              </a:endParaRPr>
            </a:p>
          </p:txBody>
        </p:sp>
        <p:sp>
          <p:nvSpPr>
            <p:cNvPr id="62511" name="Rectangle 47"/>
            <p:cNvSpPr>
              <a:spLocks noChangeArrowheads="1"/>
            </p:cNvSpPr>
            <p:nvPr/>
          </p:nvSpPr>
          <p:spPr bwMode="auto">
            <a:xfrm>
              <a:off x="1066" y="482"/>
              <a:ext cx="998" cy="453"/>
            </a:xfrm>
            <a:prstGeom prst="rect">
              <a:avLst/>
            </a:prstGeom>
            <a:noFill/>
            <a:ln w="28575">
              <a:solidFill>
                <a:srgbClr val="FFCC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Black" panose="020B0A04020102020204" pitchFamily="34" charset="0"/>
                <a:ea typeface="宋体" pitchFamily="2" charset="-122"/>
                <a:cs typeface="+mn-cs"/>
              </a:endParaRPr>
            </a:p>
          </p:txBody>
        </p:sp>
        <p:sp>
          <p:nvSpPr>
            <p:cNvPr id="62490" name="Rectangle 26"/>
            <p:cNvSpPr>
              <a:spLocks noChangeArrowheads="1"/>
            </p:cNvSpPr>
            <p:nvPr/>
          </p:nvSpPr>
          <p:spPr bwMode="auto">
            <a:xfrm>
              <a:off x="2699" y="1054"/>
              <a:ext cx="195" cy="232"/>
            </a:xfrm>
            <a:prstGeom prst="rect">
              <a:avLst/>
            </a:prstGeom>
            <a:solidFill>
              <a:srgbClr val="FF9900"/>
            </a:solidFill>
            <a:ln w="28575">
              <a:solidFill>
                <a:srgbClr val="FF99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Black" panose="020B0A04020102020204" pitchFamily="34" charset="0"/>
                <a:ea typeface="宋体" pitchFamily="2" charset="-122"/>
                <a:cs typeface="+mn-cs"/>
              </a:endParaRPr>
            </a:p>
          </p:txBody>
        </p:sp>
        <p:sp>
          <p:nvSpPr>
            <p:cNvPr id="62512" name="Oval 48"/>
            <p:cNvSpPr>
              <a:spLocks noChangeArrowheads="1"/>
            </p:cNvSpPr>
            <p:nvPr/>
          </p:nvSpPr>
          <p:spPr bwMode="auto">
            <a:xfrm>
              <a:off x="1927" y="1253"/>
              <a:ext cx="227" cy="227"/>
            </a:xfrm>
            <a:prstGeom prst="ellipse">
              <a:avLst/>
            </a:prstGeom>
            <a:solidFill>
              <a:srgbClr val="00CCFF"/>
            </a:solidFill>
            <a:ln w="38100">
              <a:solidFill>
                <a:srgbClr val="FF99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Black" panose="020B0A04020102020204" pitchFamily="34" charset="0"/>
                <a:ea typeface="宋体" pitchFamily="2" charset="-122"/>
                <a:cs typeface="+mn-cs"/>
              </a:endParaRPr>
            </a:p>
          </p:txBody>
        </p:sp>
        <p:sp>
          <p:nvSpPr>
            <p:cNvPr id="62513" name="Line 49"/>
            <p:cNvSpPr>
              <a:spLocks noChangeShapeType="1"/>
            </p:cNvSpPr>
            <p:nvPr/>
          </p:nvSpPr>
          <p:spPr bwMode="auto">
            <a:xfrm>
              <a:off x="1927" y="1389"/>
              <a:ext cx="227" cy="0"/>
            </a:xfrm>
            <a:prstGeom prst="line">
              <a:avLst/>
            </a:prstGeom>
            <a:noFill/>
            <a:ln w="38100">
              <a:solidFill>
                <a:srgbClr val="FF99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CC00"/>
                </a:solidFill>
                <a:effectLst/>
                <a:uLnTx/>
                <a:uFillTx/>
                <a:latin typeface="Arial Black" panose="020B0A04020102020204" pitchFamily="34" charset="0"/>
                <a:ea typeface="宋体" pitchFamily="2" charset="-122"/>
                <a:cs typeface="+mn-cs"/>
              </a:endParaRPr>
            </a:p>
          </p:txBody>
        </p:sp>
        <p:sp>
          <p:nvSpPr>
            <p:cNvPr id="62514" name="Oval 50"/>
            <p:cNvSpPr>
              <a:spLocks noChangeArrowheads="1"/>
            </p:cNvSpPr>
            <p:nvPr/>
          </p:nvSpPr>
          <p:spPr bwMode="auto">
            <a:xfrm>
              <a:off x="1429" y="346"/>
              <a:ext cx="227" cy="227"/>
            </a:xfrm>
            <a:prstGeom prst="ellipse">
              <a:avLst/>
            </a:prstGeom>
            <a:solidFill>
              <a:srgbClr val="00CCFF"/>
            </a:solidFill>
            <a:ln w="38100">
              <a:solidFill>
                <a:srgbClr val="FF99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Black" panose="020B0A04020102020204" pitchFamily="34" charset="0"/>
                <a:ea typeface="宋体" pitchFamily="2" charset="-122"/>
                <a:cs typeface="+mn-cs"/>
              </a:endParaRPr>
            </a:p>
          </p:txBody>
        </p:sp>
        <p:sp>
          <p:nvSpPr>
            <p:cNvPr id="62515" name="Line 51"/>
            <p:cNvSpPr>
              <a:spLocks noChangeShapeType="1"/>
            </p:cNvSpPr>
            <p:nvPr/>
          </p:nvSpPr>
          <p:spPr bwMode="auto">
            <a:xfrm>
              <a:off x="1565" y="346"/>
              <a:ext cx="0" cy="227"/>
            </a:xfrm>
            <a:prstGeom prst="line">
              <a:avLst/>
            </a:prstGeom>
            <a:noFill/>
            <a:ln w="38100">
              <a:solidFill>
                <a:srgbClr val="FF99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CC00"/>
                </a:solidFill>
                <a:effectLst/>
                <a:uLnTx/>
                <a:uFillTx/>
                <a:latin typeface="Arial Black" panose="020B0A04020102020204" pitchFamily="34" charset="0"/>
                <a:ea typeface="宋体" pitchFamily="2" charset="-122"/>
                <a:cs typeface="+mn-cs"/>
              </a:endParaRPr>
            </a:p>
          </p:txBody>
        </p:sp>
        <p:sp>
          <p:nvSpPr>
            <p:cNvPr id="62488" name="Rectangle 24"/>
            <p:cNvSpPr>
              <a:spLocks noChangeArrowheads="1"/>
            </p:cNvSpPr>
            <p:nvPr/>
          </p:nvSpPr>
          <p:spPr bwMode="auto">
            <a:xfrm>
              <a:off x="1383" y="820"/>
              <a:ext cx="363" cy="232"/>
            </a:xfrm>
            <a:prstGeom prst="rect">
              <a:avLst/>
            </a:prstGeom>
            <a:solidFill>
              <a:srgbClr val="FF9900"/>
            </a:solidFill>
            <a:ln w="28575">
              <a:solidFill>
                <a:srgbClr val="FF99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Black" panose="020B0A04020102020204" pitchFamily="34" charset="0"/>
                <a:ea typeface="宋体" pitchFamily="2" charset="-122"/>
                <a:cs typeface="+mn-cs"/>
              </a:endParaRPr>
            </a:p>
          </p:txBody>
        </p:sp>
        <p:sp>
          <p:nvSpPr>
            <p:cNvPr id="62518" name="Line 54"/>
            <p:cNvSpPr>
              <a:spLocks noChangeShapeType="1"/>
            </p:cNvSpPr>
            <p:nvPr/>
          </p:nvSpPr>
          <p:spPr bwMode="auto">
            <a:xfrm flipV="1">
              <a:off x="1973" y="1026"/>
              <a:ext cx="0" cy="181"/>
            </a:xfrm>
            <a:prstGeom prst="line">
              <a:avLst/>
            </a:prstGeom>
            <a:noFill/>
            <a:ln w="38100">
              <a:solidFill>
                <a:srgbClr val="66FFFF"/>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CC00"/>
                </a:solidFill>
                <a:effectLst/>
                <a:uLnTx/>
                <a:uFillTx/>
                <a:latin typeface="Arial Black" panose="020B0A04020102020204" pitchFamily="34" charset="0"/>
                <a:ea typeface="宋体" pitchFamily="2" charset="-122"/>
                <a:cs typeface="+mn-cs"/>
              </a:endParaRPr>
            </a:p>
          </p:txBody>
        </p:sp>
        <p:sp>
          <p:nvSpPr>
            <p:cNvPr id="62519" name="Line 55"/>
            <p:cNvSpPr>
              <a:spLocks noChangeShapeType="1"/>
            </p:cNvSpPr>
            <p:nvPr/>
          </p:nvSpPr>
          <p:spPr bwMode="auto">
            <a:xfrm flipV="1">
              <a:off x="567" y="981"/>
              <a:ext cx="0" cy="226"/>
            </a:xfrm>
            <a:prstGeom prst="line">
              <a:avLst/>
            </a:prstGeom>
            <a:noFill/>
            <a:ln w="38100">
              <a:solidFill>
                <a:srgbClr val="66FFFF"/>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CC00"/>
                </a:solidFill>
                <a:effectLst/>
                <a:uLnTx/>
                <a:uFillTx/>
                <a:latin typeface="Arial Black" panose="020B0A04020102020204" pitchFamily="34" charset="0"/>
                <a:ea typeface="宋体" pitchFamily="2" charset="-122"/>
                <a:cs typeface="+mn-cs"/>
              </a:endParaRPr>
            </a:p>
          </p:txBody>
        </p:sp>
        <p:sp>
          <p:nvSpPr>
            <p:cNvPr id="62520" name="Text Box 56"/>
            <p:cNvSpPr txBox="1">
              <a:spLocks noChangeArrowheads="1"/>
            </p:cNvSpPr>
            <p:nvPr/>
          </p:nvSpPr>
          <p:spPr bwMode="auto">
            <a:xfrm>
              <a:off x="521" y="1434"/>
              <a:ext cx="364" cy="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1" lang="en-US" altLang="zh-CN" sz="2400" b="1" i="0" u="none" strike="noStrike" kern="1200" cap="none" spc="0" normalizeH="0" baseline="0" noProof="0">
                  <a:ln>
                    <a:noFill/>
                  </a:ln>
                  <a:solidFill>
                    <a:schemeClr val="tx1"/>
                  </a:solidFill>
                  <a:effectLst/>
                  <a:uLnTx/>
                  <a:uFillTx/>
                  <a:latin typeface="Times New Roman" panose="02020503050405090304" pitchFamily="18" charset="0"/>
                  <a:ea typeface="宋体" pitchFamily="2" charset="-122"/>
                  <a:cs typeface="+mn-cs"/>
                </a:rPr>
                <a:t>2A</a:t>
              </a:r>
              <a:endParaRPr kumimoji="1" lang="en-US" altLang="zh-CN" sz="2400" b="1" i="0" u="none" strike="noStrike" kern="1200" cap="none" spc="0" normalizeH="0" baseline="0" noProof="0">
                <a:ln>
                  <a:noFill/>
                </a:ln>
                <a:solidFill>
                  <a:schemeClr val="tx1"/>
                </a:solidFill>
                <a:effectLst/>
                <a:uLnTx/>
                <a:uFillTx/>
                <a:latin typeface="Times New Roman" panose="02020503050405090304" pitchFamily="18" charset="0"/>
                <a:ea typeface="宋体" pitchFamily="2" charset="-122"/>
                <a:cs typeface="+mn-cs"/>
              </a:endParaRPr>
            </a:p>
          </p:txBody>
        </p:sp>
        <p:sp>
          <p:nvSpPr>
            <p:cNvPr id="62521" name="Text Box 57"/>
            <p:cNvSpPr txBox="1">
              <a:spLocks noChangeArrowheads="1"/>
            </p:cNvSpPr>
            <p:nvPr/>
          </p:nvSpPr>
          <p:spPr bwMode="auto">
            <a:xfrm>
              <a:off x="1565" y="482"/>
              <a:ext cx="364" cy="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1" lang="en-US" altLang="zh-CN" sz="2400" b="1" i="0" u="none" strike="noStrike" kern="1200" cap="none" spc="0" normalizeH="0" baseline="0" noProof="0">
                  <a:ln>
                    <a:noFill/>
                  </a:ln>
                  <a:solidFill>
                    <a:schemeClr val="tx1"/>
                  </a:solidFill>
                  <a:effectLst/>
                  <a:uLnTx/>
                  <a:uFillTx/>
                  <a:latin typeface="Times New Roman" panose="02020503050405090304" pitchFamily="18" charset="0"/>
                  <a:ea typeface="宋体" pitchFamily="2" charset="-122"/>
                  <a:cs typeface="+mn-cs"/>
                </a:rPr>
                <a:t>2A</a:t>
              </a:r>
              <a:endParaRPr kumimoji="1" lang="en-US" altLang="zh-CN" sz="2400" b="1" i="0" u="none" strike="noStrike" kern="1200" cap="none" spc="0" normalizeH="0" baseline="0" noProof="0">
                <a:ln>
                  <a:noFill/>
                </a:ln>
                <a:solidFill>
                  <a:schemeClr val="tx1"/>
                </a:solidFill>
                <a:effectLst/>
                <a:uLnTx/>
                <a:uFillTx/>
                <a:latin typeface="Times New Roman" panose="02020503050405090304" pitchFamily="18" charset="0"/>
                <a:ea typeface="宋体" pitchFamily="2" charset="-122"/>
                <a:cs typeface="+mn-cs"/>
              </a:endParaRPr>
            </a:p>
          </p:txBody>
        </p:sp>
      </p:grpSp>
      <p:grpSp>
        <p:nvGrpSpPr>
          <p:cNvPr id="62539" name="Group 75"/>
          <p:cNvGrpSpPr/>
          <p:nvPr/>
        </p:nvGrpSpPr>
        <p:grpSpPr bwMode="auto">
          <a:xfrm>
            <a:off x="2624138" y="2362835"/>
            <a:ext cx="663575" cy="647700"/>
            <a:chOff x="612" y="2659"/>
            <a:chExt cx="418" cy="408"/>
          </a:xfrm>
        </p:grpSpPr>
        <p:grpSp>
          <p:nvGrpSpPr>
            <p:cNvPr id="62526" name="Group 62"/>
            <p:cNvGrpSpPr/>
            <p:nvPr/>
          </p:nvGrpSpPr>
          <p:grpSpPr bwMode="auto">
            <a:xfrm>
              <a:off x="612" y="2659"/>
              <a:ext cx="318" cy="408"/>
              <a:chOff x="3560" y="2069"/>
              <a:chExt cx="409" cy="681"/>
            </a:xfrm>
          </p:grpSpPr>
          <p:sp>
            <p:nvSpPr>
              <p:cNvPr id="62527" name="Oval 63"/>
              <p:cNvSpPr>
                <a:spLocks noChangeArrowheads="1"/>
              </p:cNvSpPr>
              <p:nvPr/>
            </p:nvSpPr>
            <p:spPr bwMode="auto">
              <a:xfrm>
                <a:off x="3560" y="2069"/>
                <a:ext cx="409" cy="681"/>
              </a:xfrm>
              <a:prstGeom prst="ellipse">
                <a:avLst/>
              </a:prstGeom>
              <a:noFill/>
              <a:ln w="38100">
                <a:solidFill>
                  <a:srgbClr val="FF33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CC00"/>
                  </a:solidFill>
                  <a:effectLst/>
                  <a:uLnTx/>
                  <a:uFillTx/>
                  <a:latin typeface="Arial Black" panose="020B0A04020102020204" pitchFamily="34" charset="0"/>
                  <a:ea typeface="宋体" pitchFamily="2" charset="-122"/>
                  <a:cs typeface="+mn-cs"/>
                </a:endParaRPr>
              </a:p>
            </p:txBody>
          </p:sp>
          <p:sp>
            <p:nvSpPr>
              <p:cNvPr id="62528" name="Line 64"/>
              <p:cNvSpPr>
                <a:spLocks noChangeShapeType="1"/>
              </p:cNvSpPr>
              <p:nvPr/>
            </p:nvSpPr>
            <p:spPr bwMode="auto">
              <a:xfrm flipV="1">
                <a:off x="3560" y="2296"/>
                <a:ext cx="0" cy="136"/>
              </a:xfrm>
              <a:prstGeom prst="line">
                <a:avLst/>
              </a:prstGeom>
              <a:noFill/>
              <a:ln w="57150">
                <a:solidFill>
                  <a:srgbClr val="FF33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CC00"/>
                  </a:solidFill>
                  <a:effectLst/>
                  <a:uLnTx/>
                  <a:uFillTx/>
                  <a:latin typeface="Arial Black" panose="020B0A04020102020204" pitchFamily="34" charset="0"/>
                  <a:ea typeface="宋体" pitchFamily="2" charset="-122"/>
                  <a:cs typeface="+mn-cs"/>
                </a:endParaRPr>
              </a:p>
            </p:txBody>
          </p:sp>
        </p:grpSp>
        <p:sp>
          <p:nvSpPr>
            <p:cNvPr id="62529" name="Text Box 65"/>
            <p:cNvSpPr txBox="1">
              <a:spLocks noChangeArrowheads="1"/>
            </p:cNvSpPr>
            <p:nvPr/>
          </p:nvSpPr>
          <p:spPr bwMode="auto">
            <a:xfrm>
              <a:off x="612" y="2659"/>
              <a:ext cx="418" cy="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800" b="1" i="1" u="none" strike="noStrike" kern="1200" cap="none" spc="0" normalizeH="0" baseline="0" noProof="0">
                  <a:ln>
                    <a:noFill/>
                  </a:ln>
                  <a:solidFill>
                    <a:srgbClr val="FE1F08"/>
                  </a:solidFill>
                  <a:effectLst/>
                  <a:uLnTx/>
                  <a:uFillTx/>
                  <a:latin typeface="Times New Roman" panose="02020503050405090304" pitchFamily="18" charset="0"/>
                  <a:ea typeface="楷体_GB2312" pitchFamily="1" charset="-122"/>
                  <a:cs typeface="+mn-cs"/>
                </a:rPr>
                <a:t>i</a:t>
              </a:r>
              <a:r>
                <a:rPr kumimoji="0" lang="en-US" altLang="zh-CN" sz="2400" b="1" i="0" u="none" strike="noStrike" kern="1200" cap="none" spc="0" normalizeH="0" baseline="-25000" noProof="0">
                  <a:ln>
                    <a:noFill/>
                  </a:ln>
                  <a:solidFill>
                    <a:srgbClr val="FE1F08"/>
                  </a:solidFill>
                  <a:effectLst/>
                  <a:uLnTx/>
                  <a:uFillTx/>
                  <a:latin typeface="Arial" panose="020B0604020202090204" pitchFamily="34" charset="0"/>
                  <a:ea typeface="楷体_GB2312" pitchFamily="1" charset="-122"/>
                  <a:cs typeface="+mn-cs"/>
                </a:rPr>
                <a:t>1</a:t>
              </a:r>
              <a:endParaRPr kumimoji="0" lang="en-US" altLang="zh-CN" sz="2400" b="1" i="0" u="none" strike="noStrike" kern="1200" cap="none" spc="0" normalizeH="0" baseline="0" noProof="0">
                <a:ln>
                  <a:noFill/>
                </a:ln>
                <a:solidFill>
                  <a:srgbClr val="FE1F08"/>
                </a:solidFill>
                <a:effectLst/>
                <a:uLnTx/>
                <a:uFillTx/>
                <a:latin typeface="Arial" panose="020B0604020202090204" pitchFamily="34" charset="0"/>
                <a:ea typeface="楷体_GB2312" pitchFamily="1" charset="-122"/>
                <a:cs typeface="+mn-cs"/>
              </a:endParaRPr>
            </a:p>
          </p:txBody>
        </p:sp>
      </p:grpSp>
      <p:grpSp>
        <p:nvGrpSpPr>
          <p:cNvPr id="62547" name="Group 83"/>
          <p:cNvGrpSpPr/>
          <p:nvPr/>
        </p:nvGrpSpPr>
        <p:grpSpPr bwMode="auto">
          <a:xfrm>
            <a:off x="3648075" y="2435860"/>
            <a:ext cx="1944688" cy="936625"/>
            <a:chOff x="1474" y="2568"/>
            <a:chExt cx="1225" cy="590"/>
          </a:xfrm>
        </p:grpSpPr>
        <p:sp>
          <p:nvSpPr>
            <p:cNvPr id="62530" name="Text Box 66"/>
            <p:cNvSpPr txBox="1">
              <a:spLocks noChangeArrowheads="1"/>
            </p:cNvSpPr>
            <p:nvPr/>
          </p:nvSpPr>
          <p:spPr bwMode="auto">
            <a:xfrm>
              <a:off x="1927" y="2659"/>
              <a:ext cx="333" cy="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800" b="1" i="1" u="none" strike="noStrike" kern="1200" cap="none" spc="0" normalizeH="0" baseline="0" noProof="0">
                  <a:ln>
                    <a:noFill/>
                  </a:ln>
                  <a:solidFill>
                    <a:srgbClr val="FE1F08"/>
                  </a:solidFill>
                  <a:effectLst/>
                  <a:uLnTx/>
                  <a:uFillTx/>
                  <a:latin typeface="Times New Roman" panose="02020503050405090304" pitchFamily="18" charset="0"/>
                  <a:ea typeface="楷体_GB2312" pitchFamily="1" charset="-122"/>
                  <a:cs typeface="+mn-cs"/>
                </a:rPr>
                <a:t>i</a:t>
              </a:r>
              <a:r>
                <a:rPr kumimoji="0" lang="en-US" altLang="zh-CN" sz="2400" b="1" i="0" u="none" strike="noStrike" kern="1200" cap="none" spc="0" normalizeH="0" baseline="-25000" noProof="0">
                  <a:ln>
                    <a:noFill/>
                  </a:ln>
                  <a:solidFill>
                    <a:srgbClr val="FE1F08"/>
                  </a:solidFill>
                  <a:effectLst/>
                  <a:uLnTx/>
                  <a:uFillTx/>
                  <a:latin typeface="Arial" panose="020B0604020202090204" pitchFamily="34" charset="0"/>
                  <a:ea typeface="楷体_GB2312" pitchFamily="1" charset="-122"/>
                  <a:cs typeface="+mn-cs"/>
                </a:rPr>
                <a:t>4</a:t>
              </a:r>
              <a:endParaRPr kumimoji="0" lang="en-US" altLang="zh-CN" sz="2400" b="1" i="0" u="none" strike="noStrike" kern="1200" cap="none" spc="0" normalizeH="0" baseline="0" noProof="0">
                <a:ln>
                  <a:noFill/>
                </a:ln>
                <a:solidFill>
                  <a:srgbClr val="FE1F08"/>
                </a:solidFill>
                <a:effectLst/>
                <a:uLnTx/>
                <a:uFillTx/>
                <a:latin typeface="Arial" panose="020B0604020202090204" pitchFamily="34" charset="0"/>
                <a:ea typeface="楷体_GB2312" pitchFamily="1" charset="-122"/>
                <a:cs typeface="+mn-cs"/>
              </a:endParaRPr>
            </a:p>
          </p:txBody>
        </p:sp>
        <p:grpSp>
          <p:nvGrpSpPr>
            <p:cNvPr id="62531" name="Group 67"/>
            <p:cNvGrpSpPr/>
            <p:nvPr/>
          </p:nvGrpSpPr>
          <p:grpSpPr bwMode="auto">
            <a:xfrm>
              <a:off x="1474" y="2568"/>
              <a:ext cx="1225" cy="590"/>
              <a:chOff x="3560" y="2069"/>
              <a:chExt cx="409" cy="681"/>
            </a:xfrm>
          </p:grpSpPr>
          <p:sp>
            <p:nvSpPr>
              <p:cNvPr id="62532" name="Oval 68"/>
              <p:cNvSpPr>
                <a:spLocks noChangeArrowheads="1"/>
              </p:cNvSpPr>
              <p:nvPr/>
            </p:nvSpPr>
            <p:spPr bwMode="auto">
              <a:xfrm>
                <a:off x="3560" y="2069"/>
                <a:ext cx="409" cy="681"/>
              </a:xfrm>
              <a:prstGeom prst="ellipse">
                <a:avLst/>
              </a:prstGeom>
              <a:noFill/>
              <a:ln w="38100">
                <a:solidFill>
                  <a:srgbClr val="FF33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CC00"/>
                  </a:solidFill>
                  <a:effectLst/>
                  <a:uLnTx/>
                  <a:uFillTx/>
                  <a:latin typeface="Arial Black" panose="020B0A04020102020204" pitchFamily="34" charset="0"/>
                  <a:ea typeface="宋体" pitchFamily="2" charset="-122"/>
                  <a:cs typeface="+mn-cs"/>
                </a:endParaRPr>
              </a:p>
            </p:txBody>
          </p:sp>
          <p:sp>
            <p:nvSpPr>
              <p:cNvPr id="62533" name="Line 69"/>
              <p:cNvSpPr>
                <a:spLocks noChangeShapeType="1"/>
              </p:cNvSpPr>
              <p:nvPr/>
            </p:nvSpPr>
            <p:spPr bwMode="auto">
              <a:xfrm flipV="1">
                <a:off x="3560" y="2296"/>
                <a:ext cx="0" cy="136"/>
              </a:xfrm>
              <a:prstGeom prst="line">
                <a:avLst/>
              </a:prstGeom>
              <a:noFill/>
              <a:ln w="57150">
                <a:solidFill>
                  <a:srgbClr val="FF33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CC00"/>
                  </a:solidFill>
                  <a:effectLst/>
                  <a:uLnTx/>
                  <a:uFillTx/>
                  <a:latin typeface="Arial Black" panose="020B0A04020102020204" pitchFamily="34" charset="0"/>
                  <a:ea typeface="宋体" pitchFamily="2" charset="-122"/>
                  <a:cs typeface="+mn-cs"/>
                </a:endParaRPr>
              </a:p>
            </p:txBody>
          </p:sp>
        </p:grpSp>
      </p:grpSp>
      <p:grpSp>
        <p:nvGrpSpPr>
          <p:cNvPr id="62540" name="Group 76"/>
          <p:cNvGrpSpPr/>
          <p:nvPr/>
        </p:nvGrpSpPr>
        <p:grpSpPr bwMode="auto">
          <a:xfrm>
            <a:off x="3359150" y="1570673"/>
            <a:ext cx="792163" cy="584200"/>
            <a:chOff x="3288" y="2523"/>
            <a:chExt cx="499" cy="368"/>
          </a:xfrm>
        </p:grpSpPr>
        <p:sp>
          <p:nvSpPr>
            <p:cNvPr id="62535" name="Text Box 71"/>
            <p:cNvSpPr txBox="1">
              <a:spLocks noChangeArrowheads="1"/>
            </p:cNvSpPr>
            <p:nvPr/>
          </p:nvSpPr>
          <p:spPr bwMode="auto">
            <a:xfrm>
              <a:off x="3354" y="2523"/>
              <a:ext cx="433" cy="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800" b="1" i="1" u="none" strike="noStrike" kern="1200" cap="none" spc="0" normalizeH="0" baseline="0" noProof="0">
                  <a:ln>
                    <a:noFill/>
                  </a:ln>
                  <a:solidFill>
                    <a:srgbClr val="FE1F08"/>
                  </a:solidFill>
                  <a:effectLst/>
                  <a:uLnTx/>
                  <a:uFillTx/>
                  <a:latin typeface="Times New Roman" panose="02020503050405090304" pitchFamily="18" charset="0"/>
                  <a:ea typeface="楷体_GB2312" pitchFamily="1" charset="-122"/>
                  <a:cs typeface="+mn-cs"/>
                </a:rPr>
                <a:t>i</a:t>
              </a:r>
              <a:r>
                <a:rPr kumimoji="0" lang="en-US" altLang="zh-CN" sz="2400" b="1" i="0" u="none" strike="noStrike" kern="1200" cap="none" spc="0" normalizeH="0" baseline="-25000" noProof="0">
                  <a:ln>
                    <a:noFill/>
                  </a:ln>
                  <a:solidFill>
                    <a:srgbClr val="FE1F08"/>
                  </a:solidFill>
                  <a:effectLst/>
                  <a:uLnTx/>
                  <a:uFillTx/>
                  <a:latin typeface="Arial" panose="020B0604020202090204" pitchFamily="34" charset="0"/>
                  <a:ea typeface="楷体_GB2312" pitchFamily="1" charset="-122"/>
                  <a:cs typeface="+mn-cs"/>
                </a:rPr>
                <a:t>2</a:t>
              </a:r>
              <a:endParaRPr kumimoji="0" lang="en-US" altLang="zh-CN" sz="2400" b="1" i="0" u="none" strike="noStrike" kern="1200" cap="none" spc="0" normalizeH="0" baseline="0" noProof="0">
                <a:ln>
                  <a:noFill/>
                </a:ln>
                <a:solidFill>
                  <a:srgbClr val="FE1F08"/>
                </a:solidFill>
                <a:effectLst/>
                <a:uLnTx/>
                <a:uFillTx/>
                <a:latin typeface="Arial" panose="020B0604020202090204" pitchFamily="34" charset="0"/>
                <a:ea typeface="楷体_GB2312" pitchFamily="1" charset="-122"/>
                <a:cs typeface="+mn-cs"/>
              </a:endParaRPr>
            </a:p>
          </p:txBody>
        </p:sp>
        <p:grpSp>
          <p:nvGrpSpPr>
            <p:cNvPr id="62536" name="Group 72"/>
            <p:cNvGrpSpPr/>
            <p:nvPr/>
          </p:nvGrpSpPr>
          <p:grpSpPr bwMode="auto">
            <a:xfrm>
              <a:off x="3288" y="2586"/>
              <a:ext cx="363" cy="305"/>
              <a:chOff x="3859" y="2435"/>
              <a:chExt cx="499" cy="440"/>
            </a:xfrm>
          </p:grpSpPr>
          <p:sp>
            <p:nvSpPr>
              <p:cNvPr id="62537" name="Oval 73"/>
              <p:cNvSpPr>
                <a:spLocks noChangeArrowheads="1"/>
              </p:cNvSpPr>
              <p:nvPr/>
            </p:nvSpPr>
            <p:spPr bwMode="auto">
              <a:xfrm>
                <a:off x="3859" y="2435"/>
                <a:ext cx="499" cy="440"/>
              </a:xfrm>
              <a:prstGeom prst="ellipse">
                <a:avLst/>
              </a:prstGeom>
              <a:noFill/>
              <a:ln w="38100">
                <a:solidFill>
                  <a:srgbClr val="FF33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CC00"/>
                  </a:solidFill>
                  <a:effectLst/>
                  <a:uLnTx/>
                  <a:uFillTx/>
                  <a:latin typeface="Arial Black" panose="020B0A04020102020204" pitchFamily="34" charset="0"/>
                  <a:ea typeface="宋体" pitchFamily="2" charset="-122"/>
                  <a:cs typeface="+mn-cs"/>
                </a:endParaRPr>
              </a:p>
            </p:txBody>
          </p:sp>
          <p:sp>
            <p:nvSpPr>
              <p:cNvPr id="62538" name="Line 74"/>
              <p:cNvSpPr>
                <a:spLocks noChangeShapeType="1"/>
              </p:cNvSpPr>
              <p:nvPr/>
            </p:nvSpPr>
            <p:spPr bwMode="auto">
              <a:xfrm flipV="1">
                <a:off x="3859" y="2582"/>
                <a:ext cx="0" cy="88"/>
              </a:xfrm>
              <a:prstGeom prst="line">
                <a:avLst/>
              </a:prstGeom>
              <a:noFill/>
              <a:ln w="57150">
                <a:solidFill>
                  <a:srgbClr val="FF3300"/>
                </a:solidFill>
                <a:round/>
                <a:head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CC00"/>
                  </a:solidFill>
                  <a:effectLst/>
                  <a:uLnTx/>
                  <a:uFillTx/>
                  <a:latin typeface="Arial Black" panose="020B0A04020102020204" pitchFamily="34" charset="0"/>
                  <a:ea typeface="宋体" pitchFamily="2" charset="-122"/>
                  <a:cs typeface="+mn-cs"/>
                </a:endParaRPr>
              </a:p>
            </p:txBody>
          </p:sp>
        </p:grpSp>
      </p:grpSp>
      <p:grpSp>
        <p:nvGrpSpPr>
          <p:cNvPr id="62546" name="Group 82"/>
          <p:cNvGrpSpPr/>
          <p:nvPr/>
        </p:nvGrpSpPr>
        <p:grpSpPr bwMode="auto">
          <a:xfrm>
            <a:off x="3790950" y="2578735"/>
            <a:ext cx="792163" cy="584200"/>
            <a:chOff x="3606" y="1933"/>
            <a:chExt cx="499" cy="368"/>
          </a:xfrm>
        </p:grpSpPr>
        <p:sp>
          <p:nvSpPr>
            <p:cNvPr id="62542" name="Text Box 78"/>
            <p:cNvSpPr txBox="1">
              <a:spLocks noChangeArrowheads="1"/>
            </p:cNvSpPr>
            <p:nvPr/>
          </p:nvSpPr>
          <p:spPr bwMode="auto">
            <a:xfrm>
              <a:off x="3672" y="1933"/>
              <a:ext cx="433" cy="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800" b="1" i="1" u="none" strike="noStrike" kern="1200" cap="none" spc="0" normalizeH="0" baseline="0" noProof="0">
                  <a:ln>
                    <a:noFill/>
                  </a:ln>
                  <a:solidFill>
                    <a:srgbClr val="FE1F08"/>
                  </a:solidFill>
                  <a:effectLst/>
                  <a:uLnTx/>
                  <a:uFillTx/>
                  <a:latin typeface="Times New Roman" panose="02020503050405090304" pitchFamily="18" charset="0"/>
                  <a:ea typeface="楷体_GB2312" pitchFamily="1" charset="-122"/>
                  <a:cs typeface="+mn-cs"/>
                </a:rPr>
                <a:t>i</a:t>
              </a:r>
              <a:r>
                <a:rPr kumimoji="0" lang="en-US" altLang="zh-CN" sz="2400" b="1" i="0" u="none" strike="noStrike" kern="1200" cap="none" spc="0" normalizeH="0" baseline="-25000" noProof="0">
                  <a:ln>
                    <a:noFill/>
                  </a:ln>
                  <a:solidFill>
                    <a:srgbClr val="FE1F08"/>
                  </a:solidFill>
                  <a:effectLst/>
                  <a:uLnTx/>
                  <a:uFillTx/>
                  <a:latin typeface="Arial" panose="020B0604020202090204" pitchFamily="34" charset="0"/>
                  <a:ea typeface="楷体_GB2312" pitchFamily="1" charset="-122"/>
                  <a:cs typeface="+mn-cs"/>
                </a:rPr>
                <a:t>3</a:t>
              </a:r>
              <a:endParaRPr kumimoji="0" lang="en-US" altLang="zh-CN" sz="2400" b="1" i="0" u="none" strike="noStrike" kern="1200" cap="none" spc="0" normalizeH="0" baseline="0" noProof="0">
                <a:ln>
                  <a:noFill/>
                </a:ln>
                <a:solidFill>
                  <a:srgbClr val="FE1F08"/>
                </a:solidFill>
                <a:effectLst/>
                <a:uLnTx/>
                <a:uFillTx/>
                <a:latin typeface="Arial" panose="020B0604020202090204" pitchFamily="34" charset="0"/>
                <a:ea typeface="楷体_GB2312" pitchFamily="1" charset="-122"/>
                <a:cs typeface="+mn-cs"/>
              </a:endParaRPr>
            </a:p>
          </p:txBody>
        </p:sp>
        <p:grpSp>
          <p:nvGrpSpPr>
            <p:cNvPr id="62543" name="Group 79"/>
            <p:cNvGrpSpPr/>
            <p:nvPr/>
          </p:nvGrpSpPr>
          <p:grpSpPr bwMode="auto">
            <a:xfrm>
              <a:off x="3606" y="1996"/>
              <a:ext cx="363" cy="305"/>
              <a:chOff x="3859" y="2435"/>
              <a:chExt cx="499" cy="440"/>
            </a:xfrm>
          </p:grpSpPr>
          <p:sp>
            <p:nvSpPr>
              <p:cNvPr id="62544" name="Oval 80"/>
              <p:cNvSpPr>
                <a:spLocks noChangeArrowheads="1"/>
              </p:cNvSpPr>
              <p:nvPr/>
            </p:nvSpPr>
            <p:spPr bwMode="auto">
              <a:xfrm>
                <a:off x="3859" y="2435"/>
                <a:ext cx="499" cy="440"/>
              </a:xfrm>
              <a:prstGeom prst="ellipse">
                <a:avLst/>
              </a:prstGeom>
              <a:noFill/>
              <a:ln w="38100">
                <a:solidFill>
                  <a:srgbClr val="FF33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CC00"/>
                  </a:solidFill>
                  <a:effectLst/>
                  <a:uLnTx/>
                  <a:uFillTx/>
                  <a:latin typeface="Arial Black" panose="020B0A04020102020204" pitchFamily="34" charset="0"/>
                  <a:ea typeface="宋体" pitchFamily="2" charset="-122"/>
                  <a:cs typeface="+mn-cs"/>
                </a:endParaRPr>
              </a:p>
            </p:txBody>
          </p:sp>
          <p:sp>
            <p:nvSpPr>
              <p:cNvPr id="62545" name="Line 81"/>
              <p:cNvSpPr>
                <a:spLocks noChangeShapeType="1"/>
              </p:cNvSpPr>
              <p:nvPr/>
            </p:nvSpPr>
            <p:spPr bwMode="auto">
              <a:xfrm flipV="1">
                <a:off x="3859" y="2582"/>
                <a:ext cx="0" cy="88"/>
              </a:xfrm>
              <a:prstGeom prst="line">
                <a:avLst/>
              </a:prstGeom>
              <a:noFill/>
              <a:ln w="57150">
                <a:solidFill>
                  <a:srgbClr val="FF3300"/>
                </a:solidFill>
                <a:round/>
                <a:head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CC00"/>
                  </a:solidFill>
                  <a:effectLst/>
                  <a:uLnTx/>
                  <a:uFillTx/>
                  <a:latin typeface="Arial Black" panose="020B0A04020102020204" pitchFamily="34" charset="0"/>
                  <a:ea typeface="宋体" pitchFamily="2" charset="-122"/>
                  <a:cs typeface="+mn-cs"/>
                </a:endParaRPr>
              </a:p>
            </p:txBody>
          </p:sp>
        </p:grpSp>
      </p:grpSp>
      <p:graphicFrame>
        <p:nvGraphicFramePr>
          <p:cNvPr id="62548" name="Object 84"/>
          <p:cNvGraphicFramePr>
            <a:graphicFrameLocks noChangeAspect="1"/>
          </p:cNvGraphicFramePr>
          <p:nvPr/>
        </p:nvGraphicFramePr>
        <p:xfrm>
          <a:off x="7032625" y="1715135"/>
          <a:ext cx="1692275" cy="573088"/>
        </p:xfrm>
        <a:graphic>
          <a:graphicData uri="http://schemas.openxmlformats.org/presentationml/2006/ole">
            <mc:AlternateContent xmlns:mc="http://schemas.openxmlformats.org/markup-compatibility/2006">
              <mc:Choice xmlns:v="urn:schemas-microsoft-com:vml" Requires="v">
                <p:oleObj spid="_x0000_s92" name="Equation" r:id="rId1" imgW="364490" imgH="157480" progId="Equation.3">
                  <p:embed/>
                </p:oleObj>
              </mc:Choice>
              <mc:Fallback>
                <p:oleObj name="Equation" r:id="rId1" imgW="364490" imgH="157480" progId="Equation.3">
                  <p:embed/>
                  <p:pic>
                    <p:nvPicPr>
                      <p:cNvPr id="0" name="Object 8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32625" y="1715135"/>
                        <a:ext cx="1692275" cy="573088"/>
                      </a:xfrm>
                      <a:prstGeom prst="rect">
                        <a:avLst/>
                      </a:prstGeom>
                      <a:solidFill>
                        <a:schemeClr val="tx2"/>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2549" name="Object 85"/>
          <p:cNvGraphicFramePr>
            <a:graphicFrameLocks noChangeAspect="1"/>
          </p:cNvGraphicFramePr>
          <p:nvPr/>
        </p:nvGraphicFramePr>
        <p:xfrm>
          <a:off x="7032625" y="3010535"/>
          <a:ext cx="1736725" cy="608013"/>
        </p:xfrm>
        <a:graphic>
          <a:graphicData uri="http://schemas.openxmlformats.org/presentationml/2006/ole">
            <mc:AlternateContent xmlns:mc="http://schemas.openxmlformats.org/markup-compatibility/2006">
              <mc:Choice xmlns:v="urn:schemas-microsoft-com:vml" Requires="v">
                <p:oleObj spid="_x0000_s2" name="Equation" r:id="rId3" imgW="371475" imgH="164465" progId="Equation.3">
                  <p:embed/>
                </p:oleObj>
              </mc:Choice>
              <mc:Fallback>
                <p:oleObj name="Equation" r:id="rId3" imgW="371475" imgH="164465" progId="Equation.3">
                  <p:embed/>
                  <p:pic>
                    <p:nvPicPr>
                      <p:cNvPr id="0" name="Object 8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32625" y="3010535"/>
                        <a:ext cx="1736725" cy="608013"/>
                      </a:xfrm>
                      <a:prstGeom prst="rect">
                        <a:avLst/>
                      </a:prstGeom>
                      <a:solidFill>
                        <a:schemeClr val="tx2"/>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2550" name="Object 86"/>
          <p:cNvGraphicFramePr>
            <a:graphicFrameLocks noChangeAspect="1"/>
          </p:cNvGraphicFramePr>
          <p:nvPr/>
        </p:nvGraphicFramePr>
        <p:xfrm>
          <a:off x="7032625" y="2362835"/>
          <a:ext cx="1736725" cy="573088"/>
        </p:xfrm>
        <a:graphic>
          <a:graphicData uri="http://schemas.openxmlformats.org/presentationml/2006/ole">
            <mc:AlternateContent xmlns:mc="http://schemas.openxmlformats.org/markup-compatibility/2006">
              <mc:Choice xmlns:v="urn:schemas-microsoft-com:vml" Requires="v">
                <p:oleObj spid="_x0000_s3" name="Equation" r:id="rId5" imgW="371475" imgH="157480" progId="Equation.3">
                  <p:embed/>
                </p:oleObj>
              </mc:Choice>
              <mc:Fallback>
                <p:oleObj name="Equation" r:id="rId5" imgW="371475" imgH="157480" progId="Equation.3">
                  <p:embed/>
                  <p:pic>
                    <p:nvPicPr>
                      <p:cNvPr id="0" name="Object 8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32625" y="2362835"/>
                        <a:ext cx="1736725" cy="573088"/>
                      </a:xfrm>
                      <a:prstGeom prst="rect">
                        <a:avLst/>
                      </a:prstGeom>
                      <a:solidFill>
                        <a:schemeClr val="tx2"/>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2551" name="Object 87"/>
          <p:cNvGraphicFramePr>
            <a:graphicFrameLocks noChangeAspect="1"/>
          </p:cNvGraphicFramePr>
          <p:nvPr/>
        </p:nvGraphicFramePr>
        <p:xfrm>
          <a:off x="5808663" y="3802698"/>
          <a:ext cx="4608512" cy="571500"/>
        </p:xfrm>
        <a:graphic>
          <a:graphicData uri="http://schemas.openxmlformats.org/presentationml/2006/ole">
            <mc:AlternateContent xmlns:mc="http://schemas.openxmlformats.org/markup-compatibility/2006">
              <mc:Choice xmlns:v="urn:schemas-microsoft-com:vml" Requires="v">
                <p:oleObj spid="_x0000_s4" name="Equation" r:id="rId7" imgW="1071880" imgH="164465" progId="Equation.3">
                  <p:embed/>
                </p:oleObj>
              </mc:Choice>
              <mc:Fallback>
                <p:oleObj name="Equation" r:id="rId7" imgW="1071880" imgH="164465" progId="Equation.3">
                  <p:embed/>
                  <p:pic>
                    <p:nvPicPr>
                      <p:cNvPr id="0" name="Object 8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808663" y="3802698"/>
                        <a:ext cx="4608512" cy="571500"/>
                      </a:xfrm>
                      <a:prstGeom prst="rect">
                        <a:avLst/>
                      </a:prstGeom>
                      <a:solidFill>
                        <a:schemeClr val="tx2"/>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2552" name="Text Box 88"/>
          <p:cNvSpPr txBox="1">
            <a:spLocks noChangeArrowheads="1"/>
          </p:cNvSpPr>
          <p:nvPr/>
        </p:nvSpPr>
        <p:spPr bwMode="auto">
          <a:xfrm>
            <a:off x="6240463" y="1067435"/>
            <a:ext cx="720725" cy="521970"/>
          </a:xfrm>
          <a:prstGeom prst="rect">
            <a:avLst/>
          </a:prstGeom>
          <a:solidFill>
            <a:srgbClr val="9933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800" b="1" i="0" u="none" strike="noStrike" kern="1200" cap="none" spc="0" normalizeH="0" baseline="0" noProof="0">
                <a:ln>
                  <a:noFill/>
                </a:ln>
                <a:solidFill>
                  <a:srgbClr val="000000"/>
                </a:solidFill>
                <a:effectLst/>
                <a:uLnTx/>
                <a:uFillTx/>
                <a:latin typeface="Arial" panose="020B0604020202090204" pitchFamily="34" charset="0"/>
                <a:ea typeface="宋体" pitchFamily="2" charset="-122"/>
                <a:cs typeface="+mn-cs"/>
              </a:rPr>
              <a:t>解</a:t>
            </a:r>
            <a:endParaRPr kumimoji="0" lang="zh-CN" altLang="en-US" sz="2400" b="1" i="0" u="none" strike="noStrike" kern="1200" cap="none" spc="0" normalizeH="0" baseline="0" noProof="0">
              <a:ln>
                <a:noFill/>
              </a:ln>
              <a:solidFill>
                <a:srgbClr val="FFFF00"/>
              </a:solidFill>
              <a:effectLst/>
              <a:uLnTx/>
              <a:uFillTx/>
              <a:latin typeface="Arial" panose="020B0604020202090204" pitchFamily="34" charset="0"/>
              <a:ea typeface="楷体_GB2312" pitchFamily="1" charset="-122"/>
              <a:cs typeface="+mn-cs"/>
            </a:endParaRPr>
          </a:p>
        </p:txBody>
      </p:sp>
      <p:sp>
        <p:nvSpPr>
          <p:cNvPr id="62554" name="Line 90"/>
          <p:cNvSpPr>
            <a:spLocks noChangeShapeType="1"/>
          </p:cNvSpPr>
          <p:nvPr/>
        </p:nvSpPr>
        <p:spPr bwMode="auto">
          <a:xfrm>
            <a:off x="2063750" y="4739323"/>
            <a:ext cx="792163" cy="0"/>
          </a:xfrm>
          <a:prstGeom prst="line">
            <a:avLst/>
          </a:prstGeom>
          <a:noFill/>
          <a:ln w="76200">
            <a:solidFill>
              <a:schemeClr val="accent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CC00"/>
              </a:solidFill>
              <a:effectLst/>
              <a:uLnTx/>
              <a:uFillTx/>
              <a:latin typeface="Arial Black" panose="020B0A04020102020204" pitchFamily="34" charset="0"/>
              <a:ea typeface="宋体" pitchFamily="2" charset="-122"/>
              <a:cs typeface="+mn-cs"/>
            </a:endParaRPr>
          </a:p>
        </p:txBody>
      </p:sp>
      <p:graphicFrame>
        <p:nvGraphicFramePr>
          <p:cNvPr id="62556" name="Object 92"/>
          <p:cNvGraphicFramePr>
            <a:graphicFrameLocks noChangeAspect="1"/>
          </p:cNvGraphicFramePr>
          <p:nvPr/>
        </p:nvGraphicFramePr>
        <p:xfrm>
          <a:off x="3216275" y="4451985"/>
          <a:ext cx="5314950" cy="520700"/>
        </p:xfrm>
        <a:graphic>
          <a:graphicData uri="http://schemas.openxmlformats.org/presentationml/2006/ole">
            <mc:AlternateContent xmlns:mc="http://schemas.openxmlformats.org/markup-compatibility/2006">
              <mc:Choice xmlns:v="urn:schemas-microsoft-com:vml" Requires="v">
                <p:oleObj spid="_x0000_s5" name="Equation" r:id="rId9" imgW="1278890" imgH="157480" progId="Equation.3">
                  <p:embed/>
                </p:oleObj>
              </mc:Choice>
              <mc:Fallback>
                <p:oleObj name="Equation" r:id="rId9" imgW="1278890" imgH="157480" progId="Equation.3">
                  <p:embed/>
                  <p:pic>
                    <p:nvPicPr>
                      <p:cNvPr id="0" name="Object 9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216275" y="4451985"/>
                        <a:ext cx="5314950" cy="520700"/>
                      </a:xfrm>
                      <a:prstGeom prst="rect">
                        <a:avLst/>
                      </a:prstGeom>
                      <a:solidFill>
                        <a:schemeClr val="tx2"/>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2558" name="Object 94"/>
          <p:cNvGraphicFramePr>
            <a:graphicFrameLocks noChangeAspect="1"/>
          </p:cNvGraphicFramePr>
          <p:nvPr/>
        </p:nvGraphicFramePr>
        <p:xfrm>
          <a:off x="3216275" y="5602923"/>
          <a:ext cx="3425825" cy="539750"/>
        </p:xfrm>
        <a:graphic>
          <a:graphicData uri="http://schemas.openxmlformats.org/presentationml/2006/ole">
            <mc:AlternateContent xmlns:mc="http://schemas.openxmlformats.org/markup-compatibility/2006">
              <mc:Choice xmlns:v="urn:schemas-microsoft-com:vml" Requires="v">
                <p:oleObj spid="_x0000_s6" name="Equation" r:id="rId11" imgW="793115" imgH="157480" progId="Equation.3">
                  <p:embed/>
                </p:oleObj>
              </mc:Choice>
              <mc:Fallback>
                <p:oleObj name="Equation" r:id="rId11" imgW="793115" imgH="157480" progId="Equation.3">
                  <p:embed/>
                  <p:pic>
                    <p:nvPicPr>
                      <p:cNvPr id="0" name="Object 9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216275" y="5602923"/>
                        <a:ext cx="3425825" cy="539750"/>
                      </a:xfrm>
                      <a:prstGeom prst="rect">
                        <a:avLst/>
                      </a:prstGeom>
                      <a:solidFill>
                        <a:schemeClr val="tx2"/>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2559" name="Object 95"/>
          <p:cNvGraphicFramePr>
            <a:graphicFrameLocks noChangeAspect="1"/>
          </p:cNvGraphicFramePr>
          <p:nvPr/>
        </p:nvGraphicFramePr>
        <p:xfrm>
          <a:off x="3287713" y="6252210"/>
          <a:ext cx="4248150" cy="496888"/>
        </p:xfrm>
        <a:graphic>
          <a:graphicData uri="http://schemas.openxmlformats.org/presentationml/2006/ole">
            <mc:AlternateContent xmlns:mc="http://schemas.openxmlformats.org/markup-compatibility/2006">
              <mc:Choice xmlns:v="urn:schemas-microsoft-com:vml" Requires="v">
                <p:oleObj spid="_x0000_s7" name="Equation" r:id="rId13" imgW="1071880" imgH="157480" progId="Equation.3">
                  <p:embed/>
                </p:oleObj>
              </mc:Choice>
              <mc:Fallback>
                <p:oleObj name="Equation" r:id="rId13" imgW="1071880" imgH="157480" progId="Equation.3">
                  <p:embed/>
                  <p:pic>
                    <p:nvPicPr>
                      <p:cNvPr id="0" name="Object 95"/>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287713" y="6252210"/>
                        <a:ext cx="4248150" cy="496888"/>
                      </a:xfrm>
                      <a:prstGeom prst="rect">
                        <a:avLst/>
                      </a:prstGeom>
                      <a:solidFill>
                        <a:schemeClr val="tx2"/>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 name="灯片编号占位符 9"/>
          <p:cNvSpPr>
            <a:spLocks noGrp="1"/>
          </p:cNvSpPr>
          <p:nvPr>
            <p:ph type="sldNum" sz="quarter" idx="12"/>
            <p:custDataLst>
              <p:tags r:id="rId15"/>
            </p:custDataLst>
          </p:nvPr>
        </p:nvSpPr>
        <p:spPr/>
        <p:txBody>
          <a:bodyPr/>
          <a:lstStyle/>
          <a:p>
            <a:fld id="{6D22F896-40B5-4ADD-8801-0D06FADFA095}" type="slidenum">
              <a:rPr lang="en-US" dirty="0"/>
            </a:fld>
            <a:endParaRPr lang="en-US" dirty="0"/>
          </a:p>
        </p:txBody>
      </p:sp>
      <p:sp>
        <p:nvSpPr>
          <p:cNvPr id="11" name="文本框 10"/>
          <p:cNvSpPr txBox="1"/>
          <p:nvPr/>
        </p:nvSpPr>
        <p:spPr>
          <a:xfrm>
            <a:off x="3206687" y="5099939"/>
            <a:ext cx="1797685" cy="398780"/>
          </a:xfrm>
          <a:prstGeom prst="rect">
            <a:avLst/>
          </a:prstGeom>
          <a:solidFill>
            <a:schemeClr val="tx2"/>
          </a:solidFill>
        </p:spPr>
        <p:txBody>
          <a:bodyPr wrap="none" rtlCol="0" anchor="t">
            <a:spAutoFit/>
          </a:bodyPr>
          <a:lstStyle/>
          <a:p>
            <a:pPr algn="l"/>
            <a:r>
              <a:rPr lang="en-US" altLang="zh-CN" sz="2000" i="1">
                <a:solidFill>
                  <a:schemeClr val="tx1"/>
                </a:solidFill>
                <a:latin typeface="DejaVu Math TeX Gyre" panose="02000503000000000000" charset="0"/>
                <a:cs typeface="DejaVu Math TeX Gyre" panose="02000503000000000000" charset="0"/>
              </a:rPr>
              <a:t>I=2+3-2=3A</a:t>
            </a:r>
            <a:endParaRPr lang="en-US" altLang="zh-CN" sz="2000" i="1">
              <a:solidFill>
                <a:schemeClr val="tx1"/>
              </a:solidFill>
              <a:latin typeface="DejaVu Math TeX Gyre" panose="02000503000000000000" charset="0"/>
              <a:cs typeface="DejaVu Math TeX Gyre" panose="02000503000000000000"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ntr" presetSubtype="0" fill="hold" nodeType="clickEffect">
                                  <p:stCondLst>
                                    <p:cond delay="0"/>
                                  </p:stCondLst>
                                  <p:childTnLst>
                                    <p:set>
                                      <p:cBhvr>
                                        <p:cTn id="6" dur="1" fill="hold">
                                          <p:stCondLst>
                                            <p:cond delay="0"/>
                                          </p:stCondLst>
                                        </p:cTn>
                                        <p:tgtEl>
                                          <p:spTgt spid="62466"/>
                                        </p:tgtEl>
                                        <p:attrNameLst>
                                          <p:attrName>style.visibility</p:attrName>
                                        </p:attrNameLst>
                                      </p:cBhvr>
                                      <p:to>
                                        <p:strVal val="visible"/>
                                      </p:to>
                                    </p:set>
                                    <p:anim calcmode="lin" valueType="num">
                                      <p:cBhvr>
                                        <p:cTn id="7" dur="1000" fill="hold"/>
                                        <p:tgtEl>
                                          <p:spTgt spid="62466"/>
                                        </p:tgtEl>
                                        <p:attrNameLst>
                                          <p:attrName>ppt_w</p:attrName>
                                        </p:attrNameLst>
                                      </p:cBhvr>
                                      <p:tavLst>
                                        <p:tav tm="0">
                                          <p:val>
                                            <p:fltVal val="0"/>
                                          </p:val>
                                        </p:tav>
                                        <p:tav tm="100000">
                                          <p:val>
                                            <p:strVal val="#ppt_w"/>
                                          </p:val>
                                        </p:tav>
                                      </p:tavLst>
                                    </p:anim>
                                    <p:anim calcmode="lin" valueType="num">
                                      <p:cBhvr>
                                        <p:cTn id="8" dur="1000" fill="hold"/>
                                        <p:tgtEl>
                                          <p:spTgt spid="62466"/>
                                        </p:tgtEl>
                                        <p:attrNameLst>
                                          <p:attrName>ppt_h</p:attrName>
                                        </p:attrNameLst>
                                      </p:cBhvr>
                                      <p:tavLst>
                                        <p:tav tm="0">
                                          <p:val>
                                            <p:fltVal val="0"/>
                                          </p:val>
                                        </p:tav>
                                        <p:tav tm="100000">
                                          <p:val>
                                            <p:strVal val="#ppt_h"/>
                                          </p:val>
                                        </p:tav>
                                      </p:tavLst>
                                    </p:anim>
                                    <p:anim calcmode="lin" valueType="num">
                                      <p:cBhvr>
                                        <p:cTn id="9" dur="1000" fill="hold"/>
                                        <p:tgtEl>
                                          <p:spTgt spid="62466"/>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62466"/>
                                        </p:tgtEl>
                                        <p:attrNameLst>
                                          <p:attrName>ppt_y</p:attrName>
                                        </p:attrNameLst>
                                      </p:cBhvr>
                                      <p:tavLst>
                                        <p:tav tm="0" fmla="#ppt_y+(sin(-2*pi*(1-$))*-#ppt_x+cos(-2*pi*(1-$))*(1-#ppt_y))*(1-$)">
                                          <p:val>
                                            <p:fltVal val="0"/>
                                          </p:val>
                                        </p:tav>
                                        <p:tav tm="100000">
                                          <p:val>
                                            <p:fltVal val="1"/>
                                          </p:val>
                                        </p:tav>
                                      </p:tavLst>
                                    </p:anim>
                                  </p:childTnLst>
                                </p:cTn>
                              </p:par>
                            </p:childTnLst>
                          </p:cTn>
                        </p:par>
                        <p:par>
                          <p:cTn id="11" fill="hold">
                            <p:stCondLst>
                              <p:cond delay="1000"/>
                            </p:stCondLst>
                            <p:childTnLst>
                              <p:par>
                                <p:cTn id="12" presetID="22" presetClass="entr" presetSubtype="8" fill="hold" nodeType="afterEffect">
                                  <p:stCondLst>
                                    <p:cond delay="0"/>
                                  </p:stCondLst>
                                  <p:childTnLst>
                                    <p:set>
                                      <p:cBhvr>
                                        <p:cTn id="13" dur="1" fill="hold">
                                          <p:stCondLst>
                                            <p:cond delay="0"/>
                                          </p:stCondLst>
                                        </p:cTn>
                                        <p:tgtEl>
                                          <p:spTgt spid="62522"/>
                                        </p:tgtEl>
                                        <p:attrNameLst>
                                          <p:attrName>style.visibility</p:attrName>
                                        </p:attrNameLst>
                                      </p:cBhvr>
                                      <p:to>
                                        <p:strVal val="visible"/>
                                      </p:to>
                                    </p:set>
                                    <p:animEffect transition="in" filter="wipe(left)">
                                      <p:cBhvr>
                                        <p:cTn id="14" dur="2000"/>
                                        <p:tgtEl>
                                          <p:spTgt spid="62522"/>
                                        </p:tgtEl>
                                      </p:cBhvr>
                                    </p:animEffect>
                                  </p:childTnLst>
                                </p:cTn>
                              </p:par>
                            </p:childTnLst>
                          </p:cTn>
                        </p:par>
                        <p:par>
                          <p:cTn id="15" fill="hold">
                            <p:stCondLst>
                              <p:cond delay="3000"/>
                            </p:stCondLst>
                            <p:childTnLst>
                              <p:par>
                                <p:cTn id="16" presetID="22" presetClass="entr" presetSubtype="8" fill="hold" nodeType="afterEffect">
                                  <p:stCondLst>
                                    <p:cond delay="0"/>
                                  </p:stCondLst>
                                  <p:childTnLst>
                                    <p:set>
                                      <p:cBhvr>
                                        <p:cTn id="17" dur="1" fill="hold">
                                          <p:stCondLst>
                                            <p:cond delay="0"/>
                                          </p:stCondLst>
                                        </p:cTn>
                                        <p:tgtEl>
                                          <p:spTgt spid="62467"/>
                                        </p:tgtEl>
                                        <p:attrNameLst>
                                          <p:attrName>style.visibility</p:attrName>
                                        </p:attrNameLst>
                                      </p:cBhvr>
                                      <p:to>
                                        <p:strVal val="visible"/>
                                      </p:to>
                                    </p:set>
                                    <p:animEffect transition="in" filter="wipe(left)">
                                      <p:cBhvr>
                                        <p:cTn id="18" dur="2000"/>
                                        <p:tgtEl>
                                          <p:spTgt spid="62467"/>
                                        </p:tgtEl>
                                      </p:cBhvr>
                                    </p:animEffect>
                                  </p:childTnLst>
                                </p:cTn>
                              </p:par>
                            </p:childTnLst>
                          </p:cTn>
                        </p:par>
                      </p:childTnLst>
                    </p:cTn>
                  </p:par>
                  <p:par>
                    <p:cTn id="19" fill="hold">
                      <p:stCondLst>
                        <p:cond delay="indefinite"/>
                      </p:stCondLst>
                      <p:childTnLst>
                        <p:par>
                          <p:cTn id="20" fill="hold">
                            <p:stCondLst>
                              <p:cond delay="0"/>
                            </p:stCondLst>
                            <p:childTnLst>
                              <p:par>
                                <p:cTn id="21" presetID="15" presetClass="entr" presetSubtype="0" fill="hold" nodeType="clickEffect">
                                  <p:stCondLst>
                                    <p:cond delay="0"/>
                                  </p:stCondLst>
                                  <p:childTnLst>
                                    <p:set>
                                      <p:cBhvr>
                                        <p:cTn id="22" dur="1" fill="hold">
                                          <p:stCondLst>
                                            <p:cond delay="0"/>
                                          </p:stCondLst>
                                        </p:cTn>
                                        <p:tgtEl>
                                          <p:spTgt spid="62552"/>
                                        </p:tgtEl>
                                        <p:attrNameLst>
                                          <p:attrName>style.visibility</p:attrName>
                                        </p:attrNameLst>
                                      </p:cBhvr>
                                      <p:to>
                                        <p:strVal val="visible"/>
                                      </p:to>
                                    </p:set>
                                    <p:anim calcmode="lin" valueType="num">
                                      <p:cBhvr>
                                        <p:cTn id="23" dur="1000" fill="hold"/>
                                        <p:tgtEl>
                                          <p:spTgt spid="62552"/>
                                        </p:tgtEl>
                                        <p:attrNameLst>
                                          <p:attrName>ppt_w</p:attrName>
                                        </p:attrNameLst>
                                      </p:cBhvr>
                                      <p:tavLst>
                                        <p:tav tm="0">
                                          <p:val>
                                            <p:fltVal val="0"/>
                                          </p:val>
                                        </p:tav>
                                        <p:tav tm="100000">
                                          <p:val>
                                            <p:strVal val="#ppt_w"/>
                                          </p:val>
                                        </p:tav>
                                      </p:tavLst>
                                    </p:anim>
                                    <p:anim calcmode="lin" valueType="num">
                                      <p:cBhvr>
                                        <p:cTn id="24" dur="1000" fill="hold"/>
                                        <p:tgtEl>
                                          <p:spTgt spid="62552"/>
                                        </p:tgtEl>
                                        <p:attrNameLst>
                                          <p:attrName>ppt_h</p:attrName>
                                        </p:attrNameLst>
                                      </p:cBhvr>
                                      <p:tavLst>
                                        <p:tav tm="0">
                                          <p:val>
                                            <p:fltVal val="0"/>
                                          </p:val>
                                        </p:tav>
                                        <p:tav tm="100000">
                                          <p:val>
                                            <p:strVal val="#ppt_h"/>
                                          </p:val>
                                        </p:tav>
                                      </p:tavLst>
                                    </p:anim>
                                    <p:anim calcmode="lin" valueType="num">
                                      <p:cBhvr>
                                        <p:cTn id="25" dur="1000" fill="hold"/>
                                        <p:tgtEl>
                                          <p:spTgt spid="62552"/>
                                        </p:tgtEl>
                                        <p:attrNameLst>
                                          <p:attrName>ppt_x</p:attrName>
                                        </p:attrNameLst>
                                      </p:cBhvr>
                                      <p:tavLst>
                                        <p:tav tm="0" fmla="#ppt_x+(cos(-2*pi*(1-$))*-#ppt_x-sin(-2*pi*(1-$))*(1-#ppt_y))*(1-$)">
                                          <p:val>
                                            <p:fltVal val="0"/>
                                          </p:val>
                                        </p:tav>
                                        <p:tav tm="100000">
                                          <p:val>
                                            <p:fltVal val="1"/>
                                          </p:val>
                                        </p:tav>
                                      </p:tavLst>
                                    </p:anim>
                                    <p:anim calcmode="lin" valueType="num">
                                      <p:cBhvr>
                                        <p:cTn id="26" dur="1000" fill="hold"/>
                                        <p:tgtEl>
                                          <p:spTgt spid="62552"/>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27" fill="hold">
                      <p:stCondLst>
                        <p:cond delay="indefinite"/>
                      </p:stCondLst>
                      <p:childTnLst>
                        <p:par>
                          <p:cTn id="28" fill="hold">
                            <p:stCondLst>
                              <p:cond delay="0"/>
                            </p:stCondLst>
                            <p:childTnLst>
                              <p:par>
                                <p:cTn id="29" presetID="23" presetClass="entr" presetSubtype="16" fill="hold" nodeType="clickEffect">
                                  <p:stCondLst>
                                    <p:cond delay="0"/>
                                  </p:stCondLst>
                                  <p:childTnLst>
                                    <p:set>
                                      <p:cBhvr>
                                        <p:cTn id="30" dur="1" fill="hold">
                                          <p:stCondLst>
                                            <p:cond delay="0"/>
                                          </p:stCondLst>
                                        </p:cTn>
                                        <p:tgtEl>
                                          <p:spTgt spid="62539"/>
                                        </p:tgtEl>
                                        <p:attrNameLst>
                                          <p:attrName>style.visibility</p:attrName>
                                        </p:attrNameLst>
                                      </p:cBhvr>
                                      <p:to>
                                        <p:strVal val="visible"/>
                                      </p:to>
                                    </p:set>
                                    <p:anim calcmode="lin" valueType="num">
                                      <p:cBhvr>
                                        <p:cTn id="31" dur="500" fill="hold"/>
                                        <p:tgtEl>
                                          <p:spTgt spid="62539"/>
                                        </p:tgtEl>
                                        <p:attrNameLst>
                                          <p:attrName>ppt_w</p:attrName>
                                        </p:attrNameLst>
                                      </p:cBhvr>
                                      <p:tavLst>
                                        <p:tav tm="0">
                                          <p:val>
                                            <p:fltVal val="0"/>
                                          </p:val>
                                        </p:tav>
                                        <p:tav tm="100000">
                                          <p:val>
                                            <p:strVal val="#ppt_w"/>
                                          </p:val>
                                        </p:tav>
                                      </p:tavLst>
                                    </p:anim>
                                    <p:anim calcmode="lin" valueType="num">
                                      <p:cBhvr>
                                        <p:cTn id="32" dur="500" fill="hold"/>
                                        <p:tgtEl>
                                          <p:spTgt spid="62539"/>
                                        </p:tgtEl>
                                        <p:attrNameLst>
                                          <p:attrName>ppt_h</p:attrName>
                                        </p:attrNameLst>
                                      </p:cBhvr>
                                      <p:tavLst>
                                        <p:tav tm="0">
                                          <p:val>
                                            <p:fltVal val="0"/>
                                          </p:val>
                                        </p:tav>
                                        <p:tav tm="100000">
                                          <p:val>
                                            <p:strVal val="#ppt_h"/>
                                          </p:val>
                                        </p:tav>
                                      </p:tavLst>
                                    </p:anim>
                                  </p:childTnLst>
                                </p:cTn>
                              </p:par>
                            </p:childTnLst>
                          </p:cTn>
                        </p:par>
                        <p:par>
                          <p:cTn id="33" fill="hold">
                            <p:stCondLst>
                              <p:cond delay="500"/>
                            </p:stCondLst>
                            <p:childTnLst>
                              <p:par>
                                <p:cTn id="34" presetID="23" presetClass="entr" presetSubtype="16" fill="hold" nodeType="afterEffect">
                                  <p:stCondLst>
                                    <p:cond delay="0"/>
                                  </p:stCondLst>
                                  <p:childTnLst>
                                    <p:set>
                                      <p:cBhvr>
                                        <p:cTn id="35" dur="1" fill="hold">
                                          <p:stCondLst>
                                            <p:cond delay="0"/>
                                          </p:stCondLst>
                                        </p:cTn>
                                        <p:tgtEl>
                                          <p:spTgt spid="62540"/>
                                        </p:tgtEl>
                                        <p:attrNameLst>
                                          <p:attrName>style.visibility</p:attrName>
                                        </p:attrNameLst>
                                      </p:cBhvr>
                                      <p:to>
                                        <p:strVal val="visible"/>
                                      </p:to>
                                    </p:set>
                                    <p:anim calcmode="lin" valueType="num">
                                      <p:cBhvr>
                                        <p:cTn id="36" dur="500" fill="hold"/>
                                        <p:tgtEl>
                                          <p:spTgt spid="62540"/>
                                        </p:tgtEl>
                                        <p:attrNameLst>
                                          <p:attrName>ppt_w</p:attrName>
                                        </p:attrNameLst>
                                      </p:cBhvr>
                                      <p:tavLst>
                                        <p:tav tm="0">
                                          <p:val>
                                            <p:fltVal val="0"/>
                                          </p:val>
                                        </p:tav>
                                        <p:tav tm="100000">
                                          <p:val>
                                            <p:strVal val="#ppt_w"/>
                                          </p:val>
                                        </p:tav>
                                      </p:tavLst>
                                    </p:anim>
                                    <p:anim calcmode="lin" valueType="num">
                                      <p:cBhvr>
                                        <p:cTn id="37" dur="500" fill="hold"/>
                                        <p:tgtEl>
                                          <p:spTgt spid="62540"/>
                                        </p:tgtEl>
                                        <p:attrNameLst>
                                          <p:attrName>ppt_h</p:attrName>
                                        </p:attrNameLst>
                                      </p:cBhvr>
                                      <p:tavLst>
                                        <p:tav tm="0">
                                          <p:val>
                                            <p:fltVal val="0"/>
                                          </p:val>
                                        </p:tav>
                                        <p:tav tm="100000">
                                          <p:val>
                                            <p:strVal val="#ppt_h"/>
                                          </p:val>
                                        </p:tav>
                                      </p:tavLst>
                                    </p:anim>
                                  </p:childTnLst>
                                </p:cTn>
                              </p:par>
                            </p:childTnLst>
                          </p:cTn>
                        </p:par>
                        <p:par>
                          <p:cTn id="38" fill="hold">
                            <p:stCondLst>
                              <p:cond delay="1000"/>
                            </p:stCondLst>
                            <p:childTnLst>
                              <p:par>
                                <p:cTn id="39" presetID="23" presetClass="entr" presetSubtype="16" fill="hold" nodeType="afterEffect">
                                  <p:stCondLst>
                                    <p:cond delay="0"/>
                                  </p:stCondLst>
                                  <p:childTnLst>
                                    <p:set>
                                      <p:cBhvr>
                                        <p:cTn id="40" dur="1" fill="hold">
                                          <p:stCondLst>
                                            <p:cond delay="0"/>
                                          </p:stCondLst>
                                        </p:cTn>
                                        <p:tgtEl>
                                          <p:spTgt spid="62546"/>
                                        </p:tgtEl>
                                        <p:attrNameLst>
                                          <p:attrName>style.visibility</p:attrName>
                                        </p:attrNameLst>
                                      </p:cBhvr>
                                      <p:to>
                                        <p:strVal val="visible"/>
                                      </p:to>
                                    </p:set>
                                    <p:anim calcmode="lin" valueType="num">
                                      <p:cBhvr>
                                        <p:cTn id="41" dur="500" fill="hold"/>
                                        <p:tgtEl>
                                          <p:spTgt spid="62546"/>
                                        </p:tgtEl>
                                        <p:attrNameLst>
                                          <p:attrName>ppt_w</p:attrName>
                                        </p:attrNameLst>
                                      </p:cBhvr>
                                      <p:tavLst>
                                        <p:tav tm="0">
                                          <p:val>
                                            <p:fltVal val="0"/>
                                          </p:val>
                                        </p:tav>
                                        <p:tav tm="100000">
                                          <p:val>
                                            <p:strVal val="#ppt_w"/>
                                          </p:val>
                                        </p:tav>
                                      </p:tavLst>
                                    </p:anim>
                                    <p:anim calcmode="lin" valueType="num">
                                      <p:cBhvr>
                                        <p:cTn id="42" dur="500" fill="hold"/>
                                        <p:tgtEl>
                                          <p:spTgt spid="62546"/>
                                        </p:tgtEl>
                                        <p:attrNameLst>
                                          <p:attrName>ppt_h</p:attrName>
                                        </p:attrNameLst>
                                      </p:cBhvr>
                                      <p:tavLst>
                                        <p:tav tm="0">
                                          <p:val>
                                            <p:fltVal val="0"/>
                                          </p:val>
                                        </p:tav>
                                        <p:tav tm="100000">
                                          <p:val>
                                            <p:strVal val="#ppt_h"/>
                                          </p:val>
                                        </p:tav>
                                      </p:tavLst>
                                    </p:anim>
                                  </p:childTnLst>
                                </p:cTn>
                              </p:par>
                            </p:childTnLst>
                          </p:cTn>
                        </p:par>
                        <p:par>
                          <p:cTn id="43" fill="hold">
                            <p:stCondLst>
                              <p:cond delay="1500"/>
                            </p:stCondLst>
                            <p:childTnLst>
                              <p:par>
                                <p:cTn id="44" presetID="23" presetClass="entr" presetSubtype="16" fill="hold" nodeType="afterEffect">
                                  <p:stCondLst>
                                    <p:cond delay="0"/>
                                  </p:stCondLst>
                                  <p:childTnLst>
                                    <p:set>
                                      <p:cBhvr>
                                        <p:cTn id="45" dur="1" fill="hold">
                                          <p:stCondLst>
                                            <p:cond delay="0"/>
                                          </p:stCondLst>
                                        </p:cTn>
                                        <p:tgtEl>
                                          <p:spTgt spid="62547"/>
                                        </p:tgtEl>
                                        <p:attrNameLst>
                                          <p:attrName>style.visibility</p:attrName>
                                        </p:attrNameLst>
                                      </p:cBhvr>
                                      <p:to>
                                        <p:strVal val="visible"/>
                                      </p:to>
                                    </p:set>
                                    <p:anim calcmode="lin" valueType="num">
                                      <p:cBhvr>
                                        <p:cTn id="46" dur="500" fill="hold"/>
                                        <p:tgtEl>
                                          <p:spTgt spid="62547"/>
                                        </p:tgtEl>
                                        <p:attrNameLst>
                                          <p:attrName>ppt_w</p:attrName>
                                        </p:attrNameLst>
                                      </p:cBhvr>
                                      <p:tavLst>
                                        <p:tav tm="0">
                                          <p:val>
                                            <p:fltVal val="0"/>
                                          </p:val>
                                        </p:tav>
                                        <p:tav tm="100000">
                                          <p:val>
                                            <p:strVal val="#ppt_w"/>
                                          </p:val>
                                        </p:tav>
                                      </p:tavLst>
                                    </p:anim>
                                    <p:anim calcmode="lin" valueType="num">
                                      <p:cBhvr>
                                        <p:cTn id="47" dur="500" fill="hold"/>
                                        <p:tgtEl>
                                          <p:spTgt spid="62547"/>
                                        </p:tgtEl>
                                        <p:attrNameLst>
                                          <p:attrName>ppt_h</p:attrName>
                                        </p:attrNameLst>
                                      </p:cBhvr>
                                      <p:tavLst>
                                        <p:tav tm="0">
                                          <p:val>
                                            <p:fltVal val="0"/>
                                          </p:val>
                                        </p:tav>
                                        <p:tav tm="100000">
                                          <p:val>
                                            <p:strVal val="#ppt_h"/>
                                          </p:val>
                                        </p:tav>
                                      </p:tavLst>
                                    </p:anim>
                                  </p:childTnLst>
                                </p:cTn>
                              </p:par>
                            </p:childTnLst>
                          </p:cTn>
                        </p:par>
                      </p:childTnLst>
                    </p:cTn>
                  </p:par>
                  <p:par>
                    <p:cTn id="48" fill="hold">
                      <p:stCondLst>
                        <p:cond delay="indefinite"/>
                      </p:stCondLst>
                      <p:childTnLst>
                        <p:par>
                          <p:cTn id="49" fill="hold">
                            <p:stCondLst>
                              <p:cond delay="0"/>
                            </p:stCondLst>
                            <p:childTnLst>
                              <p:par>
                                <p:cTn id="50" presetID="18" presetClass="entr" presetSubtype="6" fill="hold" nodeType="clickEffect">
                                  <p:stCondLst>
                                    <p:cond delay="0"/>
                                  </p:stCondLst>
                                  <p:childTnLst>
                                    <p:set>
                                      <p:cBhvr>
                                        <p:cTn id="51" dur="1" fill="hold">
                                          <p:stCondLst>
                                            <p:cond delay="0"/>
                                          </p:stCondLst>
                                        </p:cTn>
                                        <p:tgtEl>
                                          <p:spTgt spid="62548"/>
                                        </p:tgtEl>
                                        <p:attrNameLst>
                                          <p:attrName>style.visibility</p:attrName>
                                        </p:attrNameLst>
                                      </p:cBhvr>
                                      <p:to>
                                        <p:strVal val="visible"/>
                                      </p:to>
                                    </p:set>
                                    <p:animEffect transition="in" filter="strips(downRight)">
                                      <p:cBhvr>
                                        <p:cTn id="52" dur="2000"/>
                                        <p:tgtEl>
                                          <p:spTgt spid="62548"/>
                                        </p:tgtEl>
                                      </p:cBhvr>
                                    </p:animEffect>
                                  </p:childTnLst>
                                </p:cTn>
                              </p:par>
                            </p:childTnLst>
                          </p:cTn>
                        </p:par>
                      </p:childTnLst>
                    </p:cTn>
                  </p:par>
                  <p:par>
                    <p:cTn id="53" fill="hold">
                      <p:stCondLst>
                        <p:cond delay="indefinite"/>
                      </p:stCondLst>
                      <p:childTnLst>
                        <p:par>
                          <p:cTn id="54" fill="hold">
                            <p:stCondLst>
                              <p:cond delay="0"/>
                            </p:stCondLst>
                            <p:childTnLst>
                              <p:par>
                                <p:cTn id="55" presetID="18" presetClass="entr" presetSubtype="6" fill="hold" nodeType="clickEffect">
                                  <p:stCondLst>
                                    <p:cond delay="0"/>
                                  </p:stCondLst>
                                  <p:childTnLst>
                                    <p:set>
                                      <p:cBhvr>
                                        <p:cTn id="56" dur="1" fill="hold">
                                          <p:stCondLst>
                                            <p:cond delay="0"/>
                                          </p:stCondLst>
                                        </p:cTn>
                                        <p:tgtEl>
                                          <p:spTgt spid="62550"/>
                                        </p:tgtEl>
                                        <p:attrNameLst>
                                          <p:attrName>style.visibility</p:attrName>
                                        </p:attrNameLst>
                                      </p:cBhvr>
                                      <p:to>
                                        <p:strVal val="visible"/>
                                      </p:to>
                                    </p:set>
                                    <p:animEffect transition="in" filter="strips(downRight)">
                                      <p:cBhvr>
                                        <p:cTn id="57" dur="2000"/>
                                        <p:tgtEl>
                                          <p:spTgt spid="62550"/>
                                        </p:tgtEl>
                                      </p:cBhvr>
                                    </p:animEffect>
                                  </p:childTnLst>
                                </p:cTn>
                              </p:par>
                            </p:childTnLst>
                          </p:cTn>
                        </p:par>
                      </p:childTnLst>
                    </p:cTn>
                  </p:par>
                  <p:par>
                    <p:cTn id="58" fill="hold">
                      <p:stCondLst>
                        <p:cond delay="indefinite"/>
                      </p:stCondLst>
                      <p:childTnLst>
                        <p:par>
                          <p:cTn id="59" fill="hold">
                            <p:stCondLst>
                              <p:cond delay="0"/>
                            </p:stCondLst>
                            <p:childTnLst>
                              <p:par>
                                <p:cTn id="60" presetID="18" presetClass="entr" presetSubtype="6" fill="hold" nodeType="clickEffect">
                                  <p:stCondLst>
                                    <p:cond delay="0"/>
                                  </p:stCondLst>
                                  <p:childTnLst>
                                    <p:set>
                                      <p:cBhvr>
                                        <p:cTn id="61" dur="1" fill="hold">
                                          <p:stCondLst>
                                            <p:cond delay="0"/>
                                          </p:stCondLst>
                                        </p:cTn>
                                        <p:tgtEl>
                                          <p:spTgt spid="62549"/>
                                        </p:tgtEl>
                                        <p:attrNameLst>
                                          <p:attrName>style.visibility</p:attrName>
                                        </p:attrNameLst>
                                      </p:cBhvr>
                                      <p:to>
                                        <p:strVal val="visible"/>
                                      </p:to>
                                    </p:set>
                                    <p:animEffect transition="in" filter="strips(downRight)">
                                      <p:cBhvr>
                                        <p:cTn id="62" dur="2000"/>
                                        <p:tgtEl>
                                          <p:spTgt spid="62549"/>
                                        </p:tgtEl>
                                      </p:cBhvr>
                                    </p:animEffect>
                                  </p:childTnLst>
                                </p:cTn>
                              </p:par>
                            </p:childTnLst>
                          </p:cTn>
                        </p:par>
                      </p:childTnLst>
                    </p:cTn>
                  </p:par>
                  <p:par>
                    <p:cTn id="63" fill="hold">
                      <p:stCondLst>
                        <p:cond delay="indefinite"/>
                      </p:stCondLst>
                      <p:childTnLst>
                        <p:par>
                          <p:cTn id="64" fill="hold">
                            <p:stCondLst>
                              <p:cond delay="0"/>
                            </p:stCondLst>
                            <p:childTnLst>
                              <p:par>
                                <p:cTn id="65" presetID="18" presetClass="entr" presetSubtype="6" fill="hold" nodeType="clickEffect">
                                  <p:stCondLst>
                                    <p:cond delay="0"/>
                                  </p:stCondLst>
                                  <p:childTnLst>
                                    <p:set>
                                      <p:cBhvr>
                                        <p:cTn id="66" dur="1" fill="hold">
                                          <p:stCondLst>
                                            <p:cond delay="0"/>
                                          </p:stCondLst>
                                        </p:cTn>
                                        <p:tgtEl>
                                          <p:spTgt spid="62551"/>
                                        </p:tgtEl>
                                        <p:attrNameLst>
                                          <p:attrName>style.visibility</p:attrName>
                                        </p:attrNameLst>
                                      </p:cBhvr>
                                      <p:to>
                                        <p:strVal val="visible"/>
                                      </p:to>
                                    </p:set>
                                    <p:animEffect transition="in" filter="strips(downRight)">
                                      <p:cBhvr>
                                        <p:cTn id="67" dur="2000"/>
                                        <p:tgtEl>
                                          <p:spTgt spid="62551"/>
                                        </p:tgtEl>
                                      </p:cBhvr>
                                    </p:animEffect>
                                  </p:childTnLst>
                                </p:cTn>
                              </p:par>
                            </p:childTnLst>
                          </p:cTn>
                        </p:par>
                      </p:childTnLst>
                    </p:cTn>
                  </p:par>
                  <p:par>
                    <p:cTn id="68" fill="hold">
                      <p:stCondLst>
                        <p:cond delay="indefinite"/>
                      </p:stCondLst>
                      <p:childTnLst>
                        <p:par>
                          <p:cTn id="69" fill="hold">
                            <p:stCondLst>
                              <p:cond delay="0"/>
                            </p:stCondLst>
                            <p:childTnLst>
                              <p:par>
                                <p:cTn id="70" presetID="12" presetClass="entr" presetSubtype="8" fill="hold" nodeType="clickEffect">
                                  <p:stCondLst>
                                    <p:cond delay="0"/>
                                  </p:stCondLst>
                                  <p:childTnLst>
                                    <p:set>
                                      <p:cBhvr>
                                        <p:cTn id="71" dur="1" fill="hold">
                                          <p:stCondLst>
                                            <p:cond delay="0"/>
                                          </p:stCondLst>
                                        </p:cTn>
                                        <p:tgtEl>
                                          <p:spTgt spid="62554"/>
                                        </p:tgtEl>
                                        <p:attrNameLst>
                                          <p:attrName>style.visibility</p:attrName>
                                        </p:attrNameLst>
                                      </p:cBhvr>
                                      <p:to>
                                        <p:strVal val="visible"/>
                                      </p:to>
                                    </p:set>
                                    <p:animEffect transition="in" filter="slide(fromLeft)">
                                      <p:cBhvr>
                                        <p:cTn id="72" dur="500"/>
                                        <p:tgtEl>
                                          <p:spTgt spid="62554"/>
                                        </p:tgtEl>
                                      </p:cBhvr>
                                    </p:animEffect>
                                  </p:childTnLst>
                                </p:cTn>
                              </p:par>
                            </p:childTnLst>
                          </p:cTn>
                        </p:par>
                        <p:par>
                          <p:cTn id="73" fill="hold">
                            <p:stCondLst>
                              <p:cond delay="500"/>
                            </p:stCondLst>
                            <p:childTnLst>
                              <p:par>
                                <p:cTn id="74" presetID="18" presetClass="entr" presetSubtype="6" fill="hold" nodeType="afterEffect">
                                  <p:stCondLst>
                                    <p:cond delay="0"/>
                                  </p:stCondLst>
                                  <p:childTnLst>
                                    <p:set>
                                      <p:cBhvr>
                                        <p:cTn id="75" dur="1" fill="hold">
                                          <p:stCondLst>
                                            <p:cond delay="0"/>
                                          </p:stCondLst>
                                        </p:cTn>
                                        <p:tgtEl>
                                          <p:spTgt spid="62556"/>
                                        </p:tgtEl>
                                        <p:attrNameLst>
                                          <p:attrName>style.visibility</p:attrName>
                                        </p:attrNameLst>
                                      </p:cBhvr>
                                      <p:to>
                                        <p:strVal val="visible"/>
                                      </p:to>
                                    </p:set>
                                    <p:animEffect transition="in" filter="strips(downRight)">
                                      <p:cBhvr>
                                        <p:cTn id="76" dur="2000"/>
                                        <p:tgtEl>
                                          <p:spTgt spid="62556"/>
                                        </p:tgtEl>
                                      </p:cBhvr>
                                    </p:animEffect>
                                  </p:childTnLst>
                                </p:cTn>
                              </p:par>
                            </p:childTnLst>
                          </p:cTn>
                        </p:par>
                      </p:childTnLst>
                    </p:cTn>
                  </p:par>
                  <p:par>
                    <p:cTn id="77" fill="hold">
                      <p:stCondLst>
                        <p:cond delay="indefinite"/>
                      </p:stCondLst>
                      <p:childTnLst>
                        <p:par>
                          <p:cTn id="78" fill="hold">
                            <p:stCondLst>
                              <p:cond delay="0"/>
                            </p:stCondLst>
                            <p:childTnLst>
                              <p:par>
                                <p:cTn id="79" presetID="18" presetClass="entr" presetSubtype="6" fill="hold" nodeType="clickEffect">
                                  <p:stCondLst>
                                    <p:cond delay="0"/>
                                  </p:stCondLst>
                                  <p:childTnLst>
                                    <p:set>
                                      <p:cBhvr>
                                        <p:cTn id="80" dur="1" fill="hold">
                                          <p:stCondLst>
                                            <p:cond delay="0"/>
                                          </p:stCondLst>
                                        </p:cTn>
                                        <p:tgtEl>
                                          <p:spTgt spid="62558"/>
                                        </p:tgtEl>
                                        <p:attrNameLst>
                                          <p:attrName>style.visibility</p:attrName>
                                        </p:attrNameLst>
                                      </p:cBhvr>
                                      <p:to>
                                        <p:strVal val="visible"/>
                                      </p:to>
                                    </p:set>
                                    <p:animEffect transition="in" filter="strips(downRight)">
                                      <p:cBhvr>
                                        <p:cTn id="81" dur="2000"/>
                                        <p:tgtEl>
                                          <p:spTgt spid="62558"/>
                                        </p:tgtEl>
                                      </p:cBhvr>
                                    </p:animEffect>
                                  </p:childTnLst>
                                </p:cTn>
                              </p:par>
                            </p:childTnLst>
                          </p:cTn>
                        </p:par>
                      </p:childTnLst>
                    </p:cTn>
                  </p:par>
                  <p:par>
                    <p:cTn id="82" fill="hold">
                      <p:stCondLst>
                        <p:cond delay="indefinite"/>
                      </p:stCondLst>
                      <p:childTnLst>
                        <p:par>
                          <p:cTn id="83" fill="hold">
                            <p:stCondLst>
                              <p:cond delay="0"/>
                            </p:stCondLst>
                            <p:childTnLst>
                              <p:par>
                                <p:cTn id="84" presetID="18" presetClass="entr" presetSubtype="6" fill="hold" nodeType="clickEffect">
                                  <p:stCondLst>
                                    <p:cond delay="0"/>
                                  </p:stCondLst>
                                  <p:childTnLst>
                                    <p:set>
                                      <p:cBhvr>
                                        <p:cTn id="85" dur="1" fill="hold">
                                          <p:stCondLst>
                                            <p:cond delay="0"/>
                                          </p:stCondLst>
                                        </p:cTn>
                                        <p:tgtEl>
                                          <p:spTgt spid="62559"/>
                                        </p:tgtEl>
                                        <p:attrNameLst>
                                          <p:attrName>style.visibility</p:attrName>
                                        </p:attrNameLst>
                                      </p:cBhvr>
                                      <p:to>
                                        <p:strVal val="visible"/>
                                      </p:to>
                                    </p:set>
                                    <p:animEffect transition="in" filter="strips(downRight)">
                                      <p:cBhvr>
                                        <p:cTn id="86" dur="2000"/>
                                        <p:tgtEl>
                                          <p:spTgt spid="625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466" grpId="0" animBg="1" autoUpdateAnimBg="0"/>
      <p:bldP spid="62467" grpId="0"/>
      <p:bldP spid="62552" grpId="0" animBg="1" autoUpdateAnimBg="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65"/>
          <p:cNvSpPr>
            <a:spLocks noChangeArrowheads="1"/>
          </p:cNvSpPr>
          <p:nvPr/>
        </p:nvSpPr>
        <p:spPr bwMode="auto">
          <a:xfrm>
            <a:off x="2809875" y="2663825"/>
            <a:ext cx="5832475"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l"/>
            <a:endParaRPr lang="zh-CN" altLang="zh-CN" sz="3600">
              <a:solidFill>
                <a:srgbClr val="CC0000"/>
              </a:solidFill>
              <a:latin typeface="华文楷体" panose="02010600040101010101" pitchFamily="2" charset="-122"/>
              <a:ea typeface="华文楷体" panose="02010600040101010101" pitchFamily="2" charset="-122"/>
            </a:endParaRPr>
          </a:p>
        </p:txBody>
      </p:sp>
      <p:sp>
        <p:nvSpPr>
          <p:cNvPr id="113667" name="Rectangle 70">
            <a:hlinkClick r:id="rId1" action="ppaction://hlinksldjump"/>
          </p:cNvPr>
          <p:cNvSpPr>
            <a:spLocks noChangeArrowheads="1"/>
          </p:cNvSpPr>
          <p:nvPr/>
        </p:nvSpPr>
        <p:spPr bwMode="auto">
          <a:xfrm>
            <a:off x="2135188" y="2136299"/>
            <a:ext cx="2944495"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algn="l"/>
            <a:r>
              <a:rPr lang="en-US" altLang="zh-CN" sz="3200" dirty="0">
                <a:solidFill>
                  <a:srgbClr val="002060"/>
                </a:solidFill>
                <a:latin typeface="黑体" pitchFamily="49" charset="-122"/>
                <a:ea typeface="黑体" pitchFamily="49" charset="-122"/>
              </a:rPr>
              <a:t>2.2.1 </a:t>
            </a:r>
            <a:r>
              <a:rPr lang="zh-CN" altLang="en-US" sz="3200" dirty="0">
                <a:solidFill>
                  <a:srgbClr val="002060"/>
                </a:solidFill>
                <a:latin typeface="黑体" pitchFamily="49" charset="-122"/>
                <a:ea typeface="黑体" pitchFamily="49" charset="-122"/>
              </a:rPr>
              <a:t>叠加定理</a:t>
            </a:r>
            <a:endParaRPr lang="zh-CN" altLang="en-US" sz="3200" dirty="0">
              <a:solidFill>
                <a:srgbClr val="002060"/>
              </a:solidFill>
              <a:latin typeface="黑体" pitchFamily="49" charset="-122"/>
              <a:ea typeface="黑体" pitchFamily="49" charset="-122"/>
            </a:endParaRPr>
          </a:p>
        </p:txBody>
      </p:sp>
      <p:sp>
        <p:nvSpPr>
          <p:cNvPr id="113668" name="Rectangle 71">
            <a:hlinkClick r:id="rId2" action="ppaction://hlinksldjump"/>
          </p:cNvPr>
          <p:cNvSpPr>
            <a:spLocks noChangeArrowheads="1"/>
          </p:cNvSpPr>
          <p:nvPr/>
        </p:nvSpPr>
        <p:spPr bwMode="auto">
          <a:xfrm>
            <a:off x="2135188" y="2977674"/>
            <a:ext cx="3960495"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algn="l"/>
            <a:r>
              <a:rPr lang="en-US" altLang="zh-CN" sz="3200" dirty="0">
                <a:solidFill>
                  <a:srgbClr val="002060"/>
                </a:solidFill>
                <a:latin typeface="黑体" pitchFamily="49" charset="-122"/>
                <a:ea typeface="黑体" pitchFamily="49" charset="-122"/>
              </a:rPr>
              <a:t>2.2.2 </a:t>
            </a:r>
            <a:r>
              <a:rPr lang="zh-CN" altLang="en-US" sz="3200" dirty="0">
                <a:solidFill>
                  <a:srgbClr val="002060"/>
                </a:solidFill>
                <a:latin typeface="黑体" pitchFamily="49" charset="-122"/>
                <a:ea typeface="黑体" pitchFamily="49" charset="-122"/>
              </a:rPr>
              <a:t>等效电源定理 </a:t>
            </a:r>
            <a:endParaRPr lang="zh-CN" altLang="en-US" sz="3200" dirty="0">
              <a:solidFill>
                <a:srgbClr val="002060"/>
              </a:solidFill>
              <a:latin typeface="黑体" pitchFamily="49" charset="-122"/>
              <a:ea typeface="黑体" pitchFamily="49" charset="-122"/>
            </a:endParaRPr>
          </a:p>
        </p:txBody>
      </p:sp>
      <p:sp>
        <p:nvSpPr>
          <p:cNvPr id="31816" name="Rectangle 72"/>
          <p:cNvSpPr>
            <a:spLocks noChangeArrowheads="1"/>
          </p:cNvSpPr>
          <p:nvPr/>
        </p:nvSpPr>
        <p:spPr bwMode="auto">
          <a:xfrm>
            <a:off x="885825" y="4329430"/>
            <a:ext cx="10855325" cy="1198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l">
              <a:lnSpc>
                <a:spcPct val="150000"/>
              </a:lnSpc>
            </a:pPr>
            <a:r>
              <a:rPr lang="en-US" altLang="zh-CN" sz="2400" dirty="0"/>
              <a:t>      </a:t>
            </a:r>
            <a:r>
              <a:rPr lang="zh-CN" altLang="en-US" sz="2400" dirty="0"/>
              <a:t>应用叠加定理与等效源定理，均要求电路必须是线性的。线性电路具有什么特点呢？</a:t>
            </a:r>
            <a:endParaRPr lang="zh-CN" altLang="en-US" sz="2400" dirty="0"/>
          </a:p>
        </p:txBody>
      </p:sp>
      <p:sp>
        <p:nvSpPr>
          <p:cNvPr id="113673" name="Rectangle 77"/>
          <p:cNvSpPr>
            <a:spLocks noGrp="1" noChangeArrowheads="1"/>
          </p:cNvSpPr>
          <p:nvPr>
            <p:ph type="title" idx="4294967295"/>
          </p:nvPr>
        </p:nvSpPr>
        <p:spPr>
          <a:xfrm>
            <a:off x="0" y="618490"/>
            <a:ext cx="10364470" cy="1596390"/>
          </a:xfrm>
        </p:spPr>
        <p:txBody>
          <a:bodyPr/>
          <a:lstStyle/>
          <a:p>
            <a:pPr eaLnBrk="1" hangingPunct="1"/>
            <a:r>
              <a:rPr lang="en-US" altLang="zh-CN" sz="3600" b="1" dirty="0">
                <a:solidFill>
                  <a:srgbClr val="CC0000"/>
                </a:solidFill>
                <a:latin typeface="华文楷体" panose="02010600040101010101" pitchFamily="2" charset="-122"/>
                <a:ea typeface="华文楷体" panose="02010600040101010101" pitchFamily="2" charset="-122"/>
              </a:rPr>
              <a:t>2.2 </a:t>
            </a:r>
            <a:r>
              <a:rPr lang="zh-CN" altLang="en-US" sz="3600" b="1" dirty="0">
                <a:solidFill>
                  <a:srgbClr val="CC0000"/>
                </a:solidFill>
                <a:latin typeface="华文楷体" panose="02010600040101010101" pitchFamily="2" charset="-122"/>
                <a:ea typeface="华文楷体" panose="02010600040101010101" pitchFamily="2" charset="-122"/>
              </a:rPr>
              <a:t>叠加定理与等效源定理</a:t>
            </a:r>
            <a:endParaRPr lang="zh-CN" altLang="en-US" sz="3600" b="1" dirty="0">
              <a:solidFill>
                <a:srgbClr val="CC0000"/>
              </a:solidFill>
              <a:latin typeface="华文楷体" panose="02010600040101010101" pitchFamily="2" charset="-122"/>
              <a:ea typeface="华文楷体" panose="02010600040101010101" pitchFamily="2" charset="-122"/>
            </a:endParaRPr>
          </a:p>
        </p:txBody>
      </p:sp>
      <p:sp>
        <p:nvSpPr>
          <p:cNvPr id="3" name="灯片编号占位符 2"/>
          <p:cNvSpPr>
            <a:spLocks noGrp="1"/>
          </p:cNvSpPr>
          <p:nvPr>
            <p:ph type="sldNum" sz="quarter" idx="12"/>
            <p:custDataLst>
              <p:tags r:id="rId3"/>
            </p:custDataLst>
          </p:nvPr>
        </p:nvSpPr>
        <p:spPr/>
        <p:txBody>
          <a:bodyPr/>
          <a:lstStyle/>
          <a:p>
            <a:fld id="{6D22F896-40B5-4ADD-8801-0D06FADFA095}" type="slidenum">
              <a:rPr lang="en-US" dirty="0"/>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1816"/>
                                        </p:tgtEl>
                                        <p:attrNameLst>
                                          <p:attrName>style.visibility</p:attrName>
                                        </p:attrNameLst>
                                      </p:cBhvr>
                                      <p:to>
                                        <p:strVal val="visible"/>
                                      </p:to>
                                    </p:set>
                                    <p:animEffect transition="in" filter="wipe(up)">
                                      <p:cBhvr>
                                        <p:cTn id="7" dur="2000"/>
                                        <p:tgtEl>
                                          <p:spTgt spid="318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816"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ext Box 2"/>
          <p:cNvSpPr txBox="1"/>
          <p:nvPr/>
        </p:nvSpPr>
        <p:spPr>
          <a:xfrm>
            <a:off x="3962400" y="671513"/>
            <a:ext cx="3657600" cy="52197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50000"/>
              </a:spcBef>
              <a:buNone/>
            </a:pPr>
            <a:r>
              <a:rPr lang="en-US" altLang="zh-CN" sz="2800" b="1" dirty="0">
                <a:ea typeface="楷体_GB2312" pitchFamily="1" charset="-122"/>
              </a:rPr>
              <a:t>§4</a:t>
            </a:r>
            <a:r>
              <a:rPr lang="zh-CN" altLang="en-US" sz="2800" b="1" dirty="0">
                <a:ea typeface="楷体_GB2312" pitchFamily="1" charset="-122"/>
              </a:rPr>
              <a:t>－</a:t>
            </a:r>
            <a:r>
              <a:rPr lang="en-US" altLang="zh-CN" sz="2800" b="1" dirty="0">
                <a:ea typeface="楷体_GB2312" pitchFamily="1" charset="-122"/>
              </a:rPr>
              <a:t>l  </a:t>
            </a:r>
            <a:r>
              <a:rPr lang="zh-CN" altLang="en-US" sz="2800" b="1" dirty="0">
                <a:ea typeface="楷体_GB2312" pitchFamily="1" charset="-122"/>
              </a:rPr>
              <a:t>叠加定理</a:t>
            </a:r>
            <a:endParaRPr lang="zh-CN" altLang="en-US" sz="2800" b="1" i="1" dirty="0">
              <a:ea typeface="楷体_GB2312" pitchFamily="1" charset="-122"/>
            </a:endParaRPr>
          </a:p>
        </p:txBody>
      </p:sp>
      <p:sp>
        <p:nvSpPr>
          <p:cNvPr id="3075" name="Text Box 3"/>
          <p:cNvSpPr txBox="1"/>
          <p:nvPr/>
        </p:nvSpPr>
        <p:spPr>
          <a:xfrm>
            <a:off x="951230" y="1371600"/>
            <a:ext cx="10548620" cy="3969385"/>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lnSpc>
                <a:spcPct val="150000"/>
              </a:lnSpc>
              <a:spcBef>
                <a:spcPct val="50000"/>
              </a:spcBef>
              <a:buNone/>
            </a:pPr>
            <a:r>
              <a:rPr lang="en-US" altLang="zh-CN" sz="2400" b="1" dirty="0">
                <a:ea typeface="楷体_GB2312" pitchFamily="1" charset="-122"/>
              </a:rPr>
              <a:t>        </a:t>
            </a:r>
            <a:r>
              <a:rPr lang="zh-CN" altLang="en-US" sz="2400" b="1" dirty="0">
                <a:ea typeface="楷体_GB2312" pitchFamily="1" charset="-122"/>
              </a:rPr>
              <a:t>由独立电源和线性电阻元件</a:t>
            </a:r>
            <a:r>
              <a:rPr lang="en-US" altLang="zh-CN" sz="2400" b="1" dirty="0">
                <a:ea typeface="楷体_GB2312" pitchFamily="1" charset="-122"/>
              </a:rPr>
              <a:t>(</a:t>
            </a:r>
            <a:r>
              <a:rPr lang="zh-CN" altLang="en-US" sz="2400" b="1" dirty="0">
                <a:ea typeface="楷体_GB2312" pitchFamily="1" charset="-122"/>
              </a:rPr>
              <a:t>线性电阻、线性受控源等</a:t>
            </a:r>
            <a:r>
              <a:rPr lang="en-US" altLang="zh-CN" sz="2400" b="1" dirty="0">
                <a:ea typeface="楷体_GB2312" pitchFamily="1" charset="-122"/>
              </a:rPr>
              <a:t>)</a:t>
            </a:r>
            <a:r>
              <a:rPr lang="zh-CN" altLang="en-US" sz="2400" b="1" dirty="0">
                <a:ea typeface="楷体_GB2312" pitchFamily="1" charset="-122"/>
              </a:rPr>
              <a:t>组成的电路，称为线性电阻电路。</a:t>
            </a:r>
            <a:r>
              <a:rPr lang="zh-CN" altLang="en-US" sz="2400" b="1" dirty="0">
                <a:solidFill>
                  <a:srgbClr val="FF0000"/>
                </a:solidFill>
                <a:ea typeface="楷体_GB2312" pitchFamily="1" charset="-122"/>
              </a:rPr>
              <a:t>描述线性电阻电路各电压电流关系的各种电路方程，是以电压电流为变量的一组线性代数方程</a:t>
            </a:r>
            <a:r>
              <a:rPr lang="zh-CN" altLang="en-US" sz="2400" b="1" dirty="0">
                <a:ea typeface="楷体_GB2312" pitchFamily="1" charset="-122"/>
              </a:rPr>
              <a:t>。作为电路输入或激励的独立电源，其</a:t>
            </a:r>
            <a:r>
              <a:rPr lang="en-US" altLang="zh-CN" sz="2400" b="1" i="1" dirty="0">
                <a:ea typeface="楷体_GB2312" pitchFamily="1" charset="-122"/>
              </a:rPr>
              <a:t>u</a:t>
            </a:r>
            <a:r>
              <a:rPr lang="en-US" altLang="zh-CN" sz="2400" b="1" baseline="-30000" dirty="0">
                <a:ea typeface="楷体_GB2312" pitchFamily="1" charset="-122"/>
              </a:rPr>
              <a:t>S</a:t>
            </a:r>
            <a:r>
              <a:rPr lang="zh-CN" altLang="en-US" sz="2400" b="1" dirty="0">
                <a:ea typeface="楷体_GB2312" pitchFamily="1" charset="-122"/>
              </a:rPr>
              <a:t>和</a:t>
            </a:r>
            <a:r>
              <a:rPr lang="en-US" altLang="zh-CN" sz="2400" b="1" i="1" dirty="0">
                <a:ea typeface="楷体_GB2312" pitchFamily="1" charset="-122"/>
              </a:rPr>
              <a:t>i</a:t>
            </a:r>
            <a:r>
              <a:rPr lang="en-US" altLang="zh-CN" sz="2400" b="1" baseline="-30000" dirty="0">
                <a:ea typeface="楷体_GB2312" pitchFamily="1" charset="-122"/>
              </a:rPr>
              <a:t>S</a:t>
            </a:r>
            <a:r>
              <a:rPr lang="zh-CN" altLang="en-US" sz="2400" b="1" dirty="0">
                <a:ea typeface="楷体_GB2312" pitchFamily="1" charset="-122"/>
              </a:rPr>
              <a:t>总是作为与电压电流变量无关的量出现在这些方程的右边。求解这些电路方程得到的</a:t>
            </a:r>
            <a:r>
              <a:rPr lang="zh-CN" altLang="en-US" sz="2400" b="1" dirty="0">
                <a:solidFill>
                  <a:srgbClr val="FF0000"/>
                </a:solidFill>
                <a:ea typeface="楷体_GB2312" pitchFamily="1" charset="-122"/>
              </a:rPr>
              <a:t>各支路电流和电压</a:t>
            </a:r>
            <a:r>
              <a:rPr lang="en-US" altLang="zh-CN" sz="2400" b="1" dirty="0">
                <a:solidFill>
                  <a:srgbClr val="FF0000"/>
                </a:solidFill>
                <a:ea typeface="楷体_GB2312" pitchFamily="1" charset="-122"/>
              </a:rPr>
              <a:t>(</a:t>
            </a:r>
            <a:r>
              <a:rPr lang="zh-CN" altLang="en-US" sz="2400" b="1" dirty="0">
                <a:solidFill>
                  <a:srgbClr val="FF0000"/>
                </a:solidFill>
                <a:ea typeface="楷体_GB2312" pitchFamily="1" charset="-122"/>
              </a:rPr>
              <a:t>称为输出或响应</a:t>
            </a:r>
            <a:r>
              <a:rPr lang="en-US" altLang="zh-CN" sz="2400" b="1" dirty="0">
                <a:solidFill>
                  <a:srgbClr val="FF0000"/>
                </a:solidFill>
                <a:ea typeface="楷体_GB2312" pitchFamily="1" charset="-122"/>
              </a:rPr>
              <a:t>)</a:t>
            </a:r>
            <a:r>
              <a:rPr lang="zh-CN" altLang="en-US" sz="2400" b="1" dirty="0">
                <a:solidFill>
                  <a:srgbClr val="FF0000"/>
                </a:solidFill>
                <a:ea typeface="楷体_GB2312" pitchFamily="1" charset="-122"/>
              </a:rPr>
              <a:t>是独立电源</a:t>
            </a:r>
            <a:r>
              <a:rPr lang="en-US" altLang="zh-CN" sz="2400" b="1" i="1" dirty="0">
                <a:solidFill>
                  <a:srgbClr val="FF0000"/>
                </a:solidFill>
                <a:ea typeface="楷体_GB2312" pitchFamily="1" charset="-122"/>
              </a:rPr>
              <a:t>u</a:t>
            </a:r>
            <a:r>
              <a:rPr lang="en-US" altLang="zh-CN" sz="2400" b="1" baseline="-30000" dirty="0">
                <a:solidFill>
                  <a:srgbClr val="FF0000"/>
                </a:solidFill>
                <a:ea typeface="楷体_GB2312" pitchFamily="1" charset="-122"/>
              </a:rPr>
              <a:t>S</a:t>
            </a:r>
            <a:r>
              <a:rPr lang="zh-CN" altLang="en-US" sz="2400" b="1" dirty="0">
                <a:solidFill>
                  <a:srgbClr val="FF0000"/>
                </a:solidFill>
                <a:ea typeface="楷体_GB2312" pitchFamily="1" charset="-122"/>
              </a:rPr>
              <a:t>和</a:t>
            </a:r>
            <a:r>
              <a:rPr lang="en-US" altLang="zh-CN" sz="2400" b="1" i="1" dirty="0">
                <a:solidFill>
                  <a:srgbClr val="FF0000"/>
                </a:solidFill>
                <a:ea typeface="楷体_GB2312" pitchFamily="1" charset="-122"/>
              </a:rPr>
              <a:t>i</a:t>
            </a:r>
            <a:r>
              <a:rPr lang="en-US" altLang="zh-CN" sz="2400" b="1" baseline="-30000" dirty="0">
                <a:solidFill>
                  <a:srgbClr val="FF0000"/>
                </a:solidFill>
                <a:ea typeface="楷体_GB2312" pitchFamily="1" charset="-122"/>
              </a:rPr>
              <a:t>S</a:t>
            </a:r>
            <a:r>
              <a:rPr lang="zh-CN" altLang="en-US" sz="2400" b="1" dirty="0">
                <a:solidFill>
                  <a:srgbClr val="FF0000"/>
                </a:solidFill>
                <a:ea typeface="楷体_GB2312" pitchFamily="1" charset="-122"/>
              </a:rPr>
              <a:t>的线性函数</a:t>
            </a:r>
            <a:r>
              <a:rPr lang="zh-CN" altLang="en-US" sz="2400" b="1" dirty="0">
                <a:ea typeface="楷体_GB2312" pitchFamily="1" charset="-122"/>
              </a:rPr>
              <a:t>。</a:t>
            </a:r>
            <a:r>
              <a:rPr lang="zh-CN" altLang="en-US" sz="2400" b="1" dirty="0">
                <a:solidFill>
                  <a:srgbClr val="FF0000"/>
                </a:solidFill>
                <a:ea typeface="楷体_GB2312" pitchFamily="1" charset="-122"/>
              </a:rPr>
              <a:t>电路响应与激励之间的这种线性关系称为叠加性</a:t>
            </a:r>
            <a:r>
              <a:rPr lang="zh-CN" altLang="en-US" sz="2400" b="1" dirty="0">
                <a:ea typeface="楷体_GB2312" pitchFamily="1" charset="-122"/>
              </a:rPr>
              <a:t>，它是线性电路的一种基本性质。</a:t>
            </a:r>
            <a:endParaRPr lang="zh-CN" altLang="en-US" sz="2400" b="1" dirty="0">
              <a:ea typeface="楷体_GB2312" pitchFamily="1"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3074">
                                            <p:txEl>
                                              <p:pRg st="0" end="0"/>
                                            </p:txEl>
                                          </p:spTgt>
                                        </p:tgtEl>
                                        <p:attrNameLst>
                                          <p:attrName>style.visibility</p:attrName>
                                        </p:attrNameLst>
                                      </p:cBhvr>
                                      <p:to>
                                        <p:strVal val="visible"/>
                                      </p:to>
                                    </p:set>
                                    <p:animEffect transition="in" filter="dissolve">
                                      <p:cBhvr>
                                        <p:cTn id="7" dur="500"/>
                                        <p:tgtEl>
                                          <p:spTgt spid="307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075">
                                            <p:txEl>
                                              <p:pRg st="0" end="0"/>
                                            </p:txEl>
                                          </p:spTgt>
                                        </p:tgtEl>
                                        <p:attrNameLst>
                                          <p:attrName>style.visibility</p:attrName>
                                        </p:attrNameLst>
                                      </p:cBhvr>
                                      <p:to>
                                        <p:strVal val="visible"/>
                                      </p:to>
                                    </p:set>
                                    <p:animEffect transition="in" filter="dissolve">
                                      <p:cBhvr>
                                        <p:cTn id="12" dur="500"/>
                                        <p:tgtEl>
                                          <p:spTgt spid="307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4" grpId="0" advAuto="1000" build="p"/>
      <p:bldP spid="3075"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Text Box 3"/>
          <p:cNvSpPr txBox="1">
            <a:spLocks noChangeArrowheads="1"/>
          </p:cNvSpPr>
          <p:nvPr/>
        </p:nvSpPr>
        <p:spPr bwMode="auto">
          <a:xfrm>
            <a:off x="2133600" y="762000"/>
            <a:ext cx="8001000"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503050405090304" pitchFamily="18" charset="0"/>
                <a:ea typeface="宋体" pitchFamily="2" charset="-122"/>
              </a:defRPr>
            </a:lvl1pPr>
            <a:lvl2pPr marL="742950" indent="-285750">
              <a:spcBef>
                <a:spcPct val="20000"/>
              </a:spcBef>
              <a:buChar char="–"/>
              <a:defRPr kumimoji="1" sz="2800">
                <a:solidFill>
                  <a:schemeClr val="tx1"/>
                </a:solidFill>
                <a:latin typeface="Times New Roman" panose="02020503050405090304" pitchFamily="18" charset="0"/>
                <a:ea typeface="宋体" pitchFamily="2" charset="-122"/>
              </a:defRPr>
            </a:lvl2pPr>
            <a:lvl3pPr marL="1143000" indent="-228600">
              <a:spcBef>
                <a:spcPct val="20000"/>
              </a:spcBef>
              <a:buChar char="•"/>
              <a:defRPr kumimoji="1" sz="2400">
                <a:solidFill>
                  <a:schemeClr val="tx1"/>
                </a:solidFill>
                <a:latin typeface="Times New Roman" panose="02020503050405090304" pitchFamily="18" charset="0"/>
                <a:ea typeface="宋体" pitchFamily="2" charset="-122"/>
              </a:defRPr>
            </a:lvl3pPr>
            <a:lvl4pPr marL="1600200" indent="-228600">
              <a:spcBef>
                <a:spcPct val="20000"/>
              </a:spcBef>
              <a:buChar char="–"/>
              <a:defRPr kumimoji="1" sz="2000">
                <a:solidFill>
                  <a:schemeClr val="tx1"/>
                </a:solidFill>
                <a:latin typeface="Times New Roman" panose="02020503050405090304" pitchFamily="18" charset="0"/>
                <a:ea typeface="宋体" pitchFamily="2" charset="-122"/>
              </a:defRPr>
            </a:lvl4pPr>
            <a:lvl5pPr marL="2057400" indent="-228600">
              <a:spcBef>
                <a:spcPct val="20000"/>
              </a:spcBef>
              <a:buChar char="»"/>
              <a:defRPr kumimoji="1" sz="2000">
                <a:solidFill>
                  <a:schemeClr val="tx1"/>
                </a:solidFill>
                <a:latin typeface="Times New Roman" panose="0202050305040509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9pPr>
          </a:lstStyle>
          <a:p>
            <a:pPr eaLnBrk="1" hangingPunct="1">
              <a:spcBef>
                <a:spcPct val="50000"/>
              </a:spcBef>
              <a:buFontTx/>
              <a:buNone/>
            </a:pPr>
            <a:r>
              <a:rPr lang="en-US" altLang="zh-CN" sz="2400" b="1">
                <a:ea typeface="楷体_GB2312" pitchFamily="1" charset="-122"/>
              </a:rPr>
              <a:t>        </a:t>
            </a:r>
            <a:r>
              <a:rPr lang="zh-CN" altLang="en-US" sz="2400" b="1">
                <a:ea typeface="楷体_GB2312" pitchFamily="1" charset="-122"/>
              </a:rPr>
              <a:t>现以图</a:t>
            </a:r>
            <a:r>
              <a:rPr lang="en-US" altLang="zh-CN" sz="2400" b="1">
                <a:ea typeface="楷体_GB2312" pitchFamily="1" charset="-122"/>
              </a:rPr>
              <a:t>(a)</a:t>
            </a:r>
            <a:r>
              <a:rPr lang="zh-CN" altLang="en-US" sz="2400" b="1">
                <a:ea typeface="楷体_GB2312" pitchFamily="1" charset="-122"/>
              </a:rPr>
              <a:t>所示双输入电路为例加以说明。</a:t>
            </a:r>
            <a:endParaRPr lang="zh-CN" altLang="en-US" sz="2400" b="1">
              <a:ea typeface="楷体_GB2312" pitchFamily="1" charset="-122"/>
            </a:endParaRPr>
          </a:p>
        </p:txBody>
      </p:sp>
      <p:sp>
        <p:nvSpPr>
          <p:cNvPr id="4100" name="Text Box 4"/>
          <p:cNvSpPr txBox="1">
            <a:spLocks noChangeArrowheads="1"/>
          </p:cNvSpPr>
          <p:nvPr/>
        </p:nvSpPr>
        <p:spPr bwMode="auto">
          <a:xfrm>
            <a:off x="2133600" y="4114800"/>
            <a:ext cx="5791200"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503050405090304" pitchFamily="18" charset="0"/>
                <a:ea typeface="宋体" pitchFamily="2" charset="-122"/>
              </a:defRPr>
            </a:lvl1pPr>
            <a:lvl2pPr marL="742950" indent="-285750">
              <a:spcBef>
                <a:spcPct val="20000"/>
              </a:spcBef>
              <a:buChar char="–"/>
              <a:defRPr kumimoji="1" sz="2800">
                <a:solidFill>
                  <a:schemeClr val="tx1"/>
                </a:solidFill>
                <a:latin typeface="Times New Roman" panose="02020503050405090304" pitchFamily="18" charset="0"/>
                <a:ea typeface="宋体" pitchFamily="2" charset="-122"/>
              </a:defRPr>
            </a:lvl2pPr>
            <a:lvl3pPr marL="1143000" indent="-228600">
              <a:spcBef>
                <a:spcPct val="20000"/>
              </a:spcBef>
              <a:buChar char="•"/>
              <a:defRPr kumimoji="1" sz="2400">
                <a:solidFill>
                  <a:schemeClr val="tx1"/>
                </a:solidFill>
                <a:latin typeface="Times New Roman" panose="02020503050405090304" pitchFamily="18" charset="0"/>
                <a:ea typeface="宋体" pitchFamily="2" charset="-122"/>
              </a:defRPr>
            </a:lvl3pPr>
            <a:lvl4pPr marL="1600200" indent="-228600">
              <a:spcBef>
                <a:spcPct val="20000"/>
              </a:spcBef>
              <a:buChar char="–"/>
              <a:defRPr kumimoji="1" sz="2000">
                <a:solidFill>
                  <a:schemeClr val="tx1"/>
                </a:solidFill>
                <a:latin typeface="Times New Roman" panose="02020503050405090304" pitchFamily="18" charset="0"/>
                <a:ea typeface="宋体" pitchFamily="2" charset="-122"/>
              </a:defRPr>
            </a:lvl4pPr>
            <a:lvl5pPr marL="2057400" indent="-228600">
              <a:spcBef>
                <a:spcPct val="20000"/>
              </a:spcBef>
              <a:buChar char="»"/>
              <a:defRPr kumimoji="1" sz="2000">
                <a:solidFill>
                  <a:schemeClr val="tx1"/>
                </a:solidFill>
                <a:latin typeface="Times New Roman" panose="0202050305040509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9pPr>
          </a:lstStyle>
          <a:p>
            <a:pPr eaLnBrk="1" hangingPunct="1">
              <a:spcBef>
                <a:spcPct val="50000"/>
              </a:spcBef>
              <a:buFontTx/>
              <a:buNone/>
            </a:pPr>
            <a:r>
              <a:rPr lang="en-US" altLang="zh-CN" sz="2400" b="1">
                <a:ea typeface="楷体_GB2312" pitchFamily="1" charset="-122"/>
              </a:rPr>
              <a:t>        </a:t>
            </a:r>
            <a:r>
              <a:rPr lang="zh-CN" altLang="en-US" sz="2400" b="1">
                <a:ea typeface="楷体_GB2312" pitchFamily="1" charset="-122"/>
              </a:rPr>
              <a:t>列出图</a:t>
            </a:r>
            <a:r>
              <a:rPr lang="en-US" altLang="zh-CN" sz="2400" b="1">
                <a:ea typeface="楷体_GB2312" pitchFamily="1" charset="-122"/>
              </a:rPr>
              <a:t>4</a:t>
            </a:r>
            <a:r>
              <a:rPr lang="zh-CN" altLang="en-US" sz="2400" b="1">
                <a:ea typeface="楷体_GB2312" pitchFamily="1" charset="-122"/>
              </a:rPr>
              <a:t>－</a:t>
            </a:r>
            <a:r>
              <a:rPr lang="en-US" altLang="zh-CN" sz="2400" b="1">
                <a:ea typeface="楷体_GB2312" pitchFamily="1" charset="-122"/>
              </a:rPr>
              <a:t>l(a)</a:t>
            </a:r>
            <a:r>
              <a:rPr lang="zh-CN" altLang="en-US" sz="2400" b="1">
                <a:ea typeface="楷体_GB2312" pitchFamily="1" charset="-122"/>
              </a:rPr>
              <a:t>电路的网孔方程： </a:t>
            </a:r>
            <a:endParaRPr lang="zh-CN" altLang="en-US" sz="2400" b="1">
              <a:ea typeface="楷体_GB2312" pitchFamily="1" charset="-122"/>
            </a:endParaRPr>
          </a:p>
        </p:txBody>
      </p:sp>
      <p:graphicFrame>
        <p:nvGraphicFramePr>
          <p:cNvPr id="4101" name="Object 5"/>
          <p:cNvGraphicFramePr>
            <a:graphicFrameLocks noChangeAspect="1"/>
          </p:cNvGraphicFramePr>
          <p:nvPr/>
        </p:nvGraphicFramePr>
        <p:xfrm>
          <a:off x="3657600" y="4724400"/>
          <a:ext cx="4648200" cy="1139825"/>
        </p:xfrm>
        <a:graphic>
          <a:graphicData uri="http://schemas.openxmlformats.org/presentationml/2006/ole">
            <mc:AlternateContent xmlns:mc="http://schemas.openxmlformats.org/markup-compatibility/2006">
              <mc:Choice xmlns:v="urn:schemas-microsoft-com:vml" Requires="v">
                <p:oleObj spid="_x0000_s92" name="Equation" r:id="rId1" imgW="1968500" imgH="482600" progId="Equation.3">
                  <p:embed/>
                </p:oleObj>
              </mc:Choice>
              <mc:Fallback>
                <p:oleObj name="Equation" r:id="rId1" imgW="1968500" imgH="482600" progId="Equation.3">
                  <p:embed/>
                  <p:pic>
                    <p:nvPicPr>
                      <p:cNvPr id="0" name="Object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7600" y="4724400"/>
                        <a:ext cx="4648200" cy="1139825"/>
                      </a:xfrm>
                      <a:prstGeom prst="rect">
                        <a:avLst/>
                      </a:prstGeom>
                      <a:solidFill>
                        <a:srgbClr val="00FFCC"/>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4115" name="Group 19"/>
          <p:cNvGrpSpPr/>
          <p:nvPr/>
        </p:nvGrpSpPr>
        <p:grpSpPr bwMode="auto">
          <a:xfrm>
            <a:off x="4114800" y="1431925"/>
            <a:ext cx="3048000" cy="2532063"/>
            <a:chOff x="1680" y="288"/>
            <a:chExt cx="1920" cy="1595"/>
          </a:xfrm>
        </p:grpSpPr>
        <p:graphicFrame>
          <p:nvGraphicFramePr>
            <p:cNvPr id="23558" name="Object 16"/>
            <p:cNvGraphicFramePr>
              <a:graphicFrameLocks noChangeAspect="1"/>
            </p:cNvGraphicFramePr>
            <p:nvPr/>
          </p:nvGraphicFramePr>
          <p:xfrm>
            <a:off x="1680" y="288"/>
            <a:ext cx="1920" cy="1351"/>
          </p:xfrm>
          <a:graphic>
            <a:graphicData uri="http://schemas.openxmlformats.org/presentationml/2006/ole">
              <mc:AlternateContent xmlns:mc="http://schemas.openxmlformats.org/markup-compatibility/2006">
                <mc:Choice xmlns:v="urn:schemas-microsoft-com:vml" Requires="v">
                  <p:oleObj spid="_x0000_s2" name="Image" r:id="rId3" imgW="7416800" imgH="5219700" progId="Photoshop.Image.5">
                    <p:embed/>
                  </p:oleObj>
                </mc:Choice>
                <mc:Fallback>
                  <p:oleObj name="Image" r:id="rId3" imgW="7416800" imgH="5219700" progId="Photoshop.Image.5">
                    <p:embed/>
                    <p:pic>
                      <p:nvPicPr>
                        <p:cNvPr id="0" name="Object 1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80" y="288"/>
                          <a:ext cx="1920" cy="13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3559" name="Rectangle 17"/>
            <p:cNvSpPr>
              <a:spLocks noChangeArrowheads="1"/>
            </p:cNvSpPr>
            <p:nvPr/>
          </p:nvSpPr>
          <p:spPr bwMode="auto">
            <a:xfrm>
              <a:off x="2318" y="1632"/>
              <a:ext cx="560" cy="2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kumimoji="1" sz="3200">
                  <a:solidFill>
                    <a:schemeClr val="tx1"/>
                  </a:solidFill>
                  <a:latin typeface="Times New Roman" panose="02020503050405090304" pitchFamily="18" charset="0"/>
                  <a:ea typeface="宋体" pitchFamily="2" charset="-122"/>
                </a:defRPr>
              </a:lvl1pPr>
              <a:lvl2pPr marL="742950" indent="-285750">
                <a:spcBef>
                  <a:spcPct val="20000"/>
                </a:spcBef>
                <a:buChar char="–"/>
                <a:defRPr kumimoji="1" sz="2800">
                  <a:solidFill>
                    <a:schemeClr val="tx1"/>
                  </a:solidFill>
                  <a:latin typeface="Times New Roman" panose="02020503050405090304" pitchFamily="18" charset="0"/>
                  <a:ea typeface="宋体" pitchFamily="2" charset="-122"/>
                </a:defRPr>
              </a:lvl2pPr>
              <a:lvl3pPr marL="1143000" indent="-228600">
                <a:spcBef>
                  <a:spcPct val="20000"/>
                </a:spcBef>
                <a:buChar char="•"/>
                <a:defRPr kumimoji="1" sz="2400">
                  <a:solidFill>
                    <a:schemeClr val="tx1"/>
                  </a:solidFill>
                  <a:latin typeface="Times New Roman" panose="02020503050405090304" pitchFamily="18" charset="0"/>
                  <a:ea typeface="宋体" pitchFamily="2" charset="-122"/>
                </a:defRPr>
              </a:lvl3pPr>
              <a:lvl4pPr marL="1600200" indent="-228600">
                <a:spcBef>
                  <a:spcPct val="20000"/>
                </a:spcBef>
                <a:buChar char="–"/>
                <a:defRPr kumimoji="1" sz="2000">
                  <a:solidFill>
                    <a:schemeClr val="tx1"/>
                  </a:solidFill>
                  <a:latin typeface="Times New Roman" panose="02020503050405090304" pitchFamily="18" charset="0"/>
                  <a:ea typeface="宋体" pitchFamily="2" charset="-122"/>
                </a:defRPr>
              </a:lvl4pPr>
              <a:lvl5pPr marL="2057400" indent="-228600">
                <a:spcBef>
                  <a:spcPct val="20000"/>
                </a:spcBef>
                <a:buChar char="»"/>
                <a:defRPr kumimoji="1" sz="2000">
                  <a:solidFill>
                    <a:schemeClr val="tx1"/>
                  </a:solidFill>
                  <a:latin typeface="Times New Roman" panose="0202050305040509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9pPr>
            </a:lstStyle>
            <a:p>
              <a:pPr eaLnBrk="1" hangingPunct="1">
                <a:spcBef>
                  <a:spcPct val="0"/>
                </a:spcBef>
                <a:buFontTx/>
                <a:buNone/>
              </a:pPr>
              <a:r>
                <a:rPr lang="zh-CN" altLang="en-US" sz="2000" b="1">
                  <a:ea typeface="楷体_GB2312" pitchFamily="1" charset="-122"/>
                </a:rPr>
                <a:t>图</a:t>
              </a:r>
              <a:r>
                <a:rPr lang="en-US" altLang="zh-CN" sz="2000" b="1">
                  <a:ea typeface="楷体_GB2312" pitchFamily="1" charset="-122"/>
                </a:rPr>
                <a:t>4</a:t>
              </a:r>
              <a:r>
                <a:rPr lang="zh-CN" altLang="en-US" sz="2000" b="1">
                  <a:ea typeface="楷体_GB2312" pitchFamily="1" charset="-122"/>
                </a:rPr>
                <a:t>－</a:t>
              </a:r>
              <a:r>
                <a:rPr lang="en-US" altLang="zh-CN" sz="2000" b="1">
                  <a:ea typeface="楷体_GB2312" pitchFamily="1" charset="-122"/>
                </a:rPr>
                <a:t>l</a:t>
              </a:r>
              <a:endParaRPr lang="en-US" altLang="zh-CN" sz="2000" b="1">
                <a:ea typeface="楷体_GB2312" pitchFamily="1" charset="-122"/>
              </a:endParaRPr>
            </a:p>
          </p:txBody>
        </p:sp>
      </p:grpSp>
      <p:sp>
        <p:nvSpPr>
          <p:cNvPr id="3" name="灯片编号占位符 2"/>
          <p:cNvSpPr>
            <a:spLocks noGrp="1"/>
          </p:cNvSpPr>
          <p:nvPr>
            <p:ph type="sldNum" sz="quarter" idx="12"/>
            <p:custDataLst>
              <p:tags r:id="rId5"/>
            </p:custDataLst>
          </p:nvPr>
        </p:nvSpPr>
        <p:spPr/>
        <p:txBody>
          <a:bodyPr/>
          <a:lstStyle/>
          <a:p>
            <a:fld id="{6D22F896-40B5-4ADD-8801-0D06FADFA095}" type="slidenum">
              <a:rPr lang="en-US" dirty="0"/>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4099">
                                            <p:txEl>
                                              <p:pRg st="0" end="0"/>
                                            </p:txEl>
                                          </p:spTgt>
                                        </p:tgtEl>
                                        <p:attrNameLst>
                                          <p:attrName>style.visibility</p:attrName>
                                        </p:attrNameLst>
                                      </p:cBhvr>
                                      <p:to>
                                        <p:strVal val="visible"/>
                                      </p:to>
                                    </p:set>
                                    <p:animEffect transition="in" filter="dissolve">
                                      <p:cBhvr>
                                        <p:cTn id="7" dur="500"/>
                                        <p:tgtEl>
                                          <p:spTgt spid="409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4115"/>
                                        </p:tgtEl>
                                        <p:attrNameLst>
                                          <p:attrName>style.visibility</p:attrName>
                                        </p:attrNameLst>
                                      </p:cBhvr>
                                      <p:to>
                                        <p:strVal val="visible"/>
                                      </p:to>
                                    </p:set>
                                    <p:animEffect transition="in" filter="dissolve">
                                      <p:cBhvr>
                                        <p:cTn id="12" dur="500"/>
                                        <p:tgtEl>
                                          <p:spTgt spid="4115"/>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4100">
                                            <p:txEl>
                                              <p:pRg st="0" end="0"/>
                                            </p:txEl>
                                          </p:spTgt>
                                        </p:tgtEl>
                                        <p:attrNameLst>
                                          <p:attrName>style.visibility</p:attrName>
                                        </p:attrNameLst>
                                      </p:cBhvr>
                                      <p:to>
                                        <p:strVal val="visible"/>
                                      </p:to>
                                    </p:set>
                                    <p:animEffect transition="in" filter="dissolve">
                                      <p:cBhvr>
                                        <p:cTn id="17" dur="500"/>
                                        <p:tgtEl>
                                          <p:spTgt spid="4100">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4101"/>
                                        </p:tgtEl>
                                        <p:attrNameLst>
                                          <p:attrName>style.visibility</p:attrName>
                                        </p:attrNameLst>
                                      </p:cBhvr>
                                      <p:to>
                                        <p:strVal val="visible"/>
                                      </p:to>
                                    </p:set>
                                    <p:animEffect transition="in" filter="dissolve">
                                      <p:cBhvr>
                                        <p:cTn id="22" dur="500"/>
                                        <p:tgtEl>
                                          <p:spTgt spid="41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9" grpId="0" advAuto="0" autoUpdateAnimBg="0" build="p"/>
      <p:bldP spid="4100" grpId="0" autoUpdateAnimBg="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3" name="Text Box 3"/>
          <p:cNvSpPr txBox="1">
            <a:spLocks noChangeArrowheads="1"/>
          </p:cNvSpPr>
          <p:nvPr/>
        </p:nvSpPr>
        <p:spPr bwMode="auto">
          <a:xfrm>
            <a:off x="2133600" y="1987550"/>
            <a:ext cx="8001000"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503050405090304" pitchFamily="18" charset="0"/>
                <a:ea typeface="宋体" pitchFamily="2" charset="-122"/>
              </a:defRPr>
            </a:lvl1pPr>
            <a:lvl2pPr marL="742950" indent="-285750">
              <a:spcBef>
                <a:spcPct val="20000"/>
              </a:spcBef>
              <a:buChar char="–"/>
              <a:defRPr kumimoji="1" sz="2800">
                <a:solidFill>
                  <a:schemeClr val="tx1"/>
                </a:solidFill>
                <a:latin typeface="Times New Roman" panose="02020503050405090304" pitchFamily="18" charset="0"/>
                <a:ea typeface="宋体" pitchFamily="2" charset="-122"/>
              </a:defRPr>
            </a:lvl2pPr>
            <a:lvl3pPr marL="1143000" indent="-228600">
              <a:spcBef>
                <a:spcPct val="20000"/>
              </a:spcBef>
              <a:buChar char="•"/>
              <a:defRPr kumimoji="1" sz="2400">
                <a:solidFill>
                  <a:schemeClr val="tx1"/>
                </a:solidFill>
                <a:latin typeface="Times New Roman" panose="02020503050405090304" pitchFamily="18" charset="0"/>
                <a:ea typeface="宋体" pitchFamily="2" charset="-122"/>
              </a:defRPr>
            </a:lvl3pPr>
            <a:lvl4pPr marL="1600200" indent="-228600">
              <a:spcBef>
                <a:spcPct val="20000"/>
              </a:spcBef>
              <a:buChar char="–"/>
              <a:defRPr kumimoji="1" sz="2000">
                <a:solidFill>
                  <a:schemeClr val="tx1"/>
                </a:solidFill>
                <a:latin typeface="Times New Roman" panose="02020503050405090304" pitchFamily="18" charset="0"/>
                <a:ea typeface="宋体" pitchFamily="2" charset="-122"/>
              </a:defRPr>
            </a:lvl4pPr>
            <a:lvl5pPr marL="2057400" indent="-228600">
              <a:spcBef>
                <a:spcPct val="20000"/>
              </a:spcBef>
              <a:buChar char="»"/>
              <a:defRPr kumimoji="1" sz="2000">
                <a:solidFill>
                  <a:schemeClr val="tx1"/>
                </a:solidFill>
                <a:latin typeface="Times New Roman" panose="0202050305040509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9pPr>
          </a:lstStyle>
          <a:p>
            <a:pPr eaLnBrk="1" hangingPunct="1">
              <a:spcBef>
                <a:spcPct val="50000"/>
              </a:spcBef>
              <a:buFontTx/>
              <a:buNone/>
            </a:pPr>
            <a:r>
              <a:rPr lang="en-US" altLang="zh-CN" sz="2400" b="1">
                <a:ea typeface="楷体_GB2312" pitchFamily="1" charset="-122"/>
              </a:rPr>
              <a:t>        </a:t>
            </a:r>
            <a:r>
              <a:rPr lang="zh-CN" altLang="en-US" sz="2400" b="1">
                <a:ea typeface="楷体_GB2312" pitchFamily="1" charset="-122"/>
              </a:rPr>
              <a:t>求解上式可得到电阻</a:t>
            </a:r>
            <a:r>
              <a:rPr lang="en-US" altLang="zh-CN" sz="2400" b="1" i="1">
                <a:ea typeface="楷体_GB2312" pitchFamily="1" charset="-122"/>
              </a:rPr>
              <a:t>R</a:t>
            </a:r>
            <a:r>
              <a:rPr lang="en-US" altLang="zh-CN" sz="2400" b="1" baseline="-30000">
                <a:ea typeface="楷体_GB2312" pitchFamily="1" charset="-122"/>
              </a:rPr>
              <a:t>1</a:t>
            </a:r>
            <a:r>
              <a:rPr lang="zh-CN" altLang="en-US" sz="2400" b="1">
                <a:ea typeface="楷体_GB2312" pitchFamily="1" charset="-122"/>
              </a:rPr>
              <a:t>的电流</a:t>
            </a:r>
            <a:r>
              <a:rPr lang="en-US" altLang="zh-CN" sz="2400" b="1" i="1">
                <a:ea typeface="楷体_GB2312" pitchFamily="1" charset="-122"/>
              </a:rPr>
              <a:t>i</a:t>
            </a:r>
            <a:r>
              <a:rPr lang="en-US" altLang="zh-CN" sz="2400" b="1" baseline="-30000">
                <a:ea typeface="楷体_GB2312" pitchFamily="1" charset="-122"/>
              </a:rPr>
              <a:t>1</a:t>
            </a:r>
            <a:r>
              <a:rPr lang="zh-CN" altLang="en-US" sz="2400" b="1">
                <a:ea typeface="楷体_GB2312" pitchFamily="1" charset="-122"/>
              </a:rPr>
              <a:t>和电阻</a:t>
            </a:r>
            <a:r>
              <a:rPr lang="en-US" altLang="zh-CN" sz="2400" b="1" i="1">
                <a:ea typeface="楷体_GB2312" pitchFamily="1" charset="-122"/>
              </a:rPr>
              <a:t>R</a:t>
            </a:r>
            <a:r>
              <a:rPr lang="en-US" altLang="zh-CN" sz="2400" b="1" baseline="-30000">
                <a:ea typeface="楷体_GB2312" pitchFamily="1" charset="-122"/>
              </a:rPr>
              <a:t>2</a:t>
            </a:r>
            <a:r>
              <a:rPr lang="zh-CN" altLang="en-US" sz="2400" b="1">
                <a:ea typeface="楷体_GB2312" pitchFamily="1" charset="-122"/>
              </a:rPr>
              <a:t>上电压</a:t>
            </a:r>
            <a:r>
              <a:rPr lang="en-US" altLang="zh-CN" sz="2400" b="1" i="1">
                <a:ea typeface="楷体_GB2312" pitchFamily="1" charset="-122"/>
              </a:rPr>
              <a:t>u</a:t>
            </a:r>
            <a:r>
              <a:rPr lang="en-US" altLang="zh-CN" sz="2400" b="1" baseline="-30000">
                <a:ea typeface="楷体_GB2312" pitchFamily="1" charset="-122"/>
              </a:rPr>
              <a:t>2</a:t>
            </a:r>
            <a:r>
              <a:rPr lang="en-US" altLang="zh-CN" sz="2400" b="1">
                <a:ea typeface="楷体_GB2312" pitchFamily="1" charset="-122"/>
              </a:rPr>
              <a:t> </a:t>
            </a:r>
            <a:endParaRPr lang="en-US" altLang="zh-CN" sz="2400" b="1">
              <a:ea typeface="楷体_GB2312" pitchFamily="1" charset="-122"/>
            </a:endParaRPr>
          </a:p>
        </p:txBody>
      </p:sp>
      <p:graphicFrame>
        <p:nvGraphicFramePr>
          <p:cNvPr id="51204" name="Object 4"/>
          <p:cNvGraphicFramePr>
            <a:graphicFrameLocks noChangeAspect="1"/>
          </p:cNvGraphicFramePr>
          <p:nvPr/>
        </p:nvGraphicFramePr>
        <p:xfrm>
          <a:off x="2895600" y="2825750"/>
          <a:ext cx="6935788" cy="952500"/>
        </p:xfrm>
        <a:graphic>
          <a:graphicData uri="http://schemas.openxmlformats.org/presentationml/2006/ole">
            <mc:AlternateContent xmlns:mc="http://schemas.openxmlformats.org/markup-compatibility/2006">
              <mc:Choice xmlns:v="urn:schemas-microsoft-com:vml" Requires="v">
                <p:oleObj spid="_x0000_s92" name="Equation" r:id="rId1" imgW="3136900" imgH="431800" progId="Equation.3">
                  <p:embed/>
                </p:oleObj>
              </mc:Choice>
              <mc:Fallback>
                <p:oleObj name="Equation" r:id="rId1" imgW="3136900" imgH="431800" progId="Equation.3">
                  <p:embed/>
                  <p:pic>
                    <p:nvPicPr>
                      <p:cNvPr id="0" name="Object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5600" y="2825750"/>
                        <a:ext cx="6935788" cy="952500"/>
                      </a:xfrm>
                      <a:prstGeom prst="rect">
                        <a:avLst/>
                      </a:prstGeom>
                      <a:solidFill>
                        <a:srgbClr val="00FFCC"/>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1205" name="Text Box 5"/>
          <p:cNvSpPr txBox="1">
            <a:spLocks noChangeArrowheads="1"/>
          </p:cNvSpPr>
          <p:nvPr/>
        </p:nvSpPr>
        <p:spPr bwMode="auto">
          <a:xfrm>
            <a:off x="2133600" y="3949700"/>
            <a:ext cx="1752600"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503050405090304" pitchFamily="18" charset="0"/>
                <a:ea typeface="宋体" pitchFamily="2" charset="-122"/>
              </a:defRPr>
            </a:lvl1pPr>
            <a:lvl2pPr marL="742950" indent="-285750">
              <a:spcBef>
                <a:spcPct val="20000"/>
              </a:spcBef>
              <a:buChar char="–"/>
              <a:defRPr kumimoji="1" sz="2800">
                <a:solidFill>
                  <a:schemeClr val="tx1"/>
                </a:solidFill>
                <a:latin typeface="Times New Roman" panose="02020503050405090304" pitchFamily="18" charset="0"/>
                <a:ea typeface="宋体" pitchFamily="2" charset="-122"/>
              </a:defRPr>
            </a:lvl2pPr>
            <a:lvl3pPr marL="1143000" indent="-228600">
              <a:spcBef>
                <a:spcPct val="20000"/>
              </a:spcBef>
              <a:buChar char="•"/>
              <a:defRPr kumimoji="1" sz="2400">
                <a:solidFill>
                  <a:schemeClr val="tx1"/>
                </a:solidFill>
                <a:latin typeface="Times New Roman" panose="02020503050405090304" pitchFamily="18" charset="0"/>
                <a:ea typeface="宋体" pitchFamily="2" charset="-122"/>
              </a:defRPr>
            </a:lvl3pPr>
            <a:lvl4pPr marL="1600200" indent="-228600">
              <a:spcBef>
                <a:spcPct val="20000"/>
              </a:spcBef>
              <a:buChar char="–"/>
              <a:defRPr kumimoji="1" sz="2000">
                <a:solidFill>
                  <a:schemeClr val="tx1"/>
                </a:solidFill>
                <a:latin typeface="Times New Roman" panose="02020503050405090304" pitchFamily="18" charset="0"/>
                <a:ea typeface="宋体" pitchFamily="2" charset="-122"/>
              </a:defRPr>
            </a:lvl4pPr>
            <a:lvl5pPr marL="2057400" indent="-228600">
              <a:spcBef>
                <a:spcPct val="20000"/>
              </a:spcBef>
              <a:buChar char="»"/>
              <a:defRPr kumimoji="1" sz="2000">
                <a:solidFill>
                  <a:schemeClr val="tx1"/>
                </a:solidFill>
                <a:latin typeface="Times New Roman" panose="0202050305040509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9pPr>
          </a:lstStyle>
          <a:p>
            <a:pPr eaLnBrk="1" hangingPunct="1">
              <a:spcBef>
                <a:spcPct val="50000"/>
              </a:spcBef>
              <a:buFontTx/>
              <a:buNone/>
            </a:pPr>
            <a:r>
              <a:rPr lang="en-US" altLang="zh-CN" sz="2400" b="1">
                <a:ea typeface="楷体_GB2312" pitchFamily="1" charset="-122"/>
              </a:rPr>
              <a:t>        </a:t>
            </a:r>
            <a:r>
              <a:rPr lang="zh-CN" altLang="en-US" sz="2400" b="1">
                <a:ea typeface="楷体_GB2312" pitchFamily="1" charset="-122"/>
              </a:rPr>
              <a:t>其中 </a:t>
            </a:r>
            <a:endParaRPr lang="zh-CN" altLang="en-US" sz="2400" b="1">
              <a:ea typeface="楷体_GB2312" pitchFamily="1" charset="-122"/>
            </a:endParaRPr>
          </a:p>
        </p:txBody>
      </p:sp>
      <p:graphicFrame>
        <p:nvGraphicFramePr>
          <p:cNvPr id="51206" name="Object 6"/>
          <p:cNvGraphicFramePr>
            <a:graphicFrameLocks noChangeAspect="1"/>
          </p:cNvGraphicFramePr>
          <p:nvPr/>
        </p:nvGraphicFramePr>
        <p:xfrm>
          <a:off x="3657600" y="4559300"/>
          <a:ext cx="3140075" cy="2038350"/>
        </p:xfrm>
        <a:graphic>
          <a:graphicData uri="http://schemas.openxmlformats.org/presentationml/2006/ole">
            <mc:AlternateContent xmlns:mc="http://schemas.openxmlformats.org/markup-compatibility/2006">
              <mc:Choice xmlns:v="urn:schemas-microsoft-com:vml" Requires="v">
                <p:oleObj spid="_x0000_s2" name="Equation" r:id="rId3" imgW="1371600" imgH="889000" progId="Equation.3">
                  <p:embed/>
                </p:oleObj>
              </mc:Choice>
              <mc:Fallback>
                <p:oleObj name="Equation" r:id="rId3" imgW="1371600" imgH="889000" progId="Equation.3">
                  <p:embed/>
                  <p:pic>
                    <p:nvPicPr>
                      <p:cNvPr id="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57600" y="4559300"/>
                        <a:ext cx="3140075" cy="2038350"/>
                      </a:xfrm>
                      <a:prstGeom prst="rect">
                        <a:avLst/>
                      </a:prstGeom>
                      <a:solidFill>
                        <a:srgbClr val="00FFCC"/>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4582" name="Object 7"/>
          <p:cNvGraphicFramePr>
            <a:graphicFrameLocks noChangeAspect="1"/>
          </p:cNvGraphicFramePr>
          <p:nvPr/>
        </p:nvGraphicFramePr>
        <p:xfrm>
          <a:off x="3429000" y="673100"/>
          <a:ext cx="4648200" cy="1139825"/>
        </p:xfrm>
        <a:graphic>
          <a:graphicData uri="http://schemas.openxmlformats.org/presentationml/2006/ole">
            <mc:AlternateContent xmlns:mc="http://schemas.openxmlformats.org/markup-compatibility/2006">
              <mc:Choice xmlns:v="urn:schemas-microsoft-com:vml" Requires="v">
                <p:oleObj spid="_x0000_s3" name="Equation" r:id="rId5" imgW="1968500" imgH="482600" progId="Equation.3">
                  <p:embed/>
                </p:oleObj>
              </mc:Choice>
              <mc:Fallback>
                <p:oleObj name="Equation" r:id="rId5" imgW="1968500" imgH="482600" progId="Equation.3">
                  <p:embed/>
                  <p:pic>
                    <p:nvPicPr>
                      <p:cNvPr id="0" name="Object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29000" y="673100"/>
                        <a:ext cx="4648200" cy="1139825"/>
                      </a:xfrm>
                      <a:prstGeom prst="rect">
                        <a:avLst/>
                      </a:prstGeom>
                      <a:solidFill>
                        <a:srgbClr val="00FFCC"/>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 name="灯片编号占位符 4"/>
          <p:cNvSpPr>
            <a:spLocks noGrp="1"/>
          </p:cNvSpPr>
          <p:nvPr>
            <p:ph type="sldNum" sz="quarter" idx="12"/>
            <p:custDataLst>
              <p:tags r:id="rId7"/>
            </p:custDataLst>
          </p:nvPr>
        </p:nvSpPr>
        <p:spPr/>
        <p:txBody>
          <a:bodyPr/>
          <a:lstStyle/>
          <a:p>
            <a:fld id="{6D22F896-40B5-4ADD-8801-0D06FADFA095}" type="slidenum">
              <a:rPr lang="en-US" dirty="0"/>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51203">
                                            <p:txEl>
                                              <p:pRg st="0" end="0"/>
                                            </p:txEl>
                                          </p:spTgt>
                                        </p:tgtEl>
                                        <p:attrNameLst>
                                          <p:attrName>style.visibility</p:attrName>
                                        </p:attrNameLst>
                                      </p:cBhvr>
                                      <p:to>
                                        <p:strVal val="visible"/>
                                      </p:to>
                                    </p:set>
                                    <p:animEffect transition="in" filter="dissolve">
                                      <p:cBhvr>
                                        <p:cTn id="7" dur="500"/>
                                        <p:tgtEl>
                                          <p:spTgt spid="5120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51204"/>
                                        </p:tgtEl>
                                        <p:attrNameLst>
                                          <p:attrName>style.visibility</p:attrName>
                                        </p:attrNameLst>
                                      </p:cBhvr>
                                      <p:to>
                                        <p:strVal val="visible"/>
                                      </p:to>
                                    </p:set>
                                    <p:animEffect transition="in" filter="dissolve">
                                      <p:cBhvr>
                                        <p:cTn id="12" dur="500"/>
                                        <p:tgtEl>
                                          <p:spTgt spid="51204"/>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51205">
                                            <p:txEl>
                                              <p:pRg st="0" end="0"/>
                                            </p:txEl>
                                          </p:spTgt>
                                        </p:tgtEl>
                                        <p:attrNameLst>
                                          <p:attrName>style.visibility</p:attrName>
                                        </p:attrNameLst>
                                      </p:cBhvr>
                                      <p:to>
                                        <p:strVal val="visible"/>
                                      </p:to>
                                    </p:set>
                                    <p:animEffect transition="in" filter="dissolve">
                                      <p:cBhvr>
                                        <p:cTn id="17" dur="500"/>
                                        <p:tgtEl>
                                          <p:spTgt spid="51205">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51206"/>
                                        </p:tgtEl>
                                        <p:attrNameLst>
                                          <p:attrName>style.visibility</p:attrName>
                                        </p:attrNameLst>
                                      </p:cBhvr>
                                      <p:to>
                                        <p:strVal val="visible"/>
                                      </p:to>
                                    </p:set>
                                    <p:animEffect transition="in" filter="dissolve">
                                      <p:cBhvr>
                                        <p:cTn id="22" dur="500"/>
                                        <p:tgtEl>
                                          <p:spTgt spid="512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03" grpId="0" advAuto="0" autoUpdateAnimBg="0" build="p"/>
      <p:bldP spid="51205" grpId="0" autoUpdateAnimBg="0"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602" name="Object 2"/>
          <p:cNvGraphicFramePr>
            <a:graphicFrameLocks noChangeAspect="1"/>
          </p:cNvGraphicFramePr>
          <p:nvPr/>
        </p:nvGraphicFramePr>
        <p:xfrm>
          <a:off x="5770563" y="947420"/>
          <a:ext cx="4110037" cy="1771650"/>
        </p:xfrm>
        <a:graphic>
          <a:graphicData uri="http://schemas.openxmlformats.org/presentationml/2006/ole">
            <mc:AlternateContent xmlns:mc="http://schemas.openxmlformats.org/markup-compatibility/2006">
              <mc:Choice xmlns:v="urn:schemas-microsoft-com:vml" Requires="v">
                <p:oleObj spid="_x0000_s92" name="Equation" r:id="rId1" imgW="1587500" imgH="685800" progId="Equation.3">
                  <p:embed/>
                </p:oleObj>
              </mc:Choice>
              <mc:Fallback>
                <p:oleObj name="Equation" r:id="rId1" imgW="1587500" imgH="685800" progId="Equation.3">
                  <p:embed/>
                  <p:pic>
                    <p:nvPicPr>
                      <p:cNvPr id="0" name="Object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70563" y="947420"/>
                        <a:ext cx="4110037" cy="1771650"/>
                      </a:xfrm>
                      <a:prstGeom prst="rect">
                        <a:avLst/>
                      </a:prstGeom>
                      <a:solidFill>
                        <a:srgbClr val="00FFCC"/>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6083" name="Text Box 3"/>
          <p:cNvSpPr txBox="1">
            <a:spLocks noChangeArrowheads="1"/>
          </p:cNvSpPr>
          <p:nvPr/>
        </p:nvSpPr>
        <p:spPr bwMode="auto">
          <a:xfrm>
            <a:off x="7543800" y="4820920"/>
            <a:ext cx="533400" cy="645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503050405090304" pitchFamily="18" charset="0"/>
                <a:ea typeface="宋体" pitchFamily="2" charset="-122"/>
              </a:defRPr>
            </a:lvl1pPr>
            <a:lvl2pPr marL="742950" indent="-285750">
              <a:spcBef>
                <a:spcPct val="20000"/>
              </a:spcBef>
              <a:buChar char="–"/>
              <a:defRPr kumimoji="1" sz="2800">
                <a:solidFill>
                  <a:schemeClr val="tx1"/>
                </a:solidFill>
                <a:latin typeface="Times New Roman" panose="02020503050405090304" pitchFamily="18" charset="0"/>
                <a:ea typeface="宋体" pitchFamily="2" charset="-122"/>
              </a:defRPr>
            </a:lvl2pPr>
            <a:lvl3pPr marL="1143000" indent="-228600">
              <a:spcBef>
                <a:spcPct val="20000"/>
              </a:spcBef>
              <a:buChar char="•"/>
              <a:defRPr kumimoji="1" sz="2400">
                <a:solidFill>
                  <a:schemeClr val="tx1"/>
                </a:solidFill>
                <a:latin typeface="Times New Roman" panose="02020503050405090304" pitchFamily="18" charset="0"/>
                <a:ea typeface="宋体" pitchFamily="2" charset="-122"/>
              </a:defRPr>
            </a:lvl3pPr>
            <a:lvl4pPr marL="1600200" indent="-228600">
              <a:spcBef>
                <a:spcPct val="20000"/>
              </a:spcBef>
              <a:buChar char="–"/>
              <a:defRPr kumimoji="1" sz="2000">
                <a:solidFill>
                  <a:schemeClr val="tx1"/>
                </a:solidFill>
                <a:latin typeface="Times New Roman" panose="02020503050405090304" pitchFamily="18" charset="0"/>
                <a:ea typeface="宋体" pitchFamily="2" charset="-122"/>
              </a:defRPr>
            </a:lvl4pPr>
            <a:lvl5pPr marL="2057400" indent="-228600">
              <a:spcBef>
                <a:spcPct val="20000"/>
              </a:spcBef>
              <a:buChar char="»"/>
              <a:defRPr kumimoji="1" sz="2000">
                <a:solidFill>
                  <a:schemeClr val="tx1"/>
                </a:solidFill>
                <a:latin typeface="Times New Roman" panose="0202050305040509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9pPr>
          </a:lstStyle>
          <a:p>
            <a:pPr eaLnBrk="1" hangingPunct="1">
              <a:spcBef>
                <a:spcPct val="50000"/>
              </a:spcBef>
              <a:buFontTx/>
              <a:buNone/>
            </a:pPr>
            <a:r>
              <a:rPr lang="en-US" altLang="zh-CN" sz="3600" b="1">
                <a:latin typeface="黑体" pitchFamily="49" charset="-122"/>
                <a:ea typeface="黑体" pitchFamily="49" charset="-122"/>
              </a:rPr>
              <a:t>+</a:t>
            </a:r>
            <a:endParaRPr lang="en-US" altLang="zh-CN" sz="3600" b="1">
              <a:latin typeface="黑体" pitchFamily="49" charset="-122"/>
              <a:ea typeface="黑体" pitchFamily="49" charset="-122"/>
            </a:endParaRPr>
          </a:p>
        </p:txBody>
      </p:sp>
      <p:sp>
        <p:nvSpPr>
          <p:cNvPr id="46084" name="Line 4"/>
          <p:cNvSpPr>
            <a:spLocks noChangeShapeType="1"/>
          </p:cNvSpPr>
          <p:nvPr/>
        </p:nvSpPr>
        <p:spPr bwMode="auto">
          <a:xfrm>
            <a:off x="7696200" y="2795270"/>
            <a:ext cx="0" cy="685800"/>
          </a:xfrm>
          <a:prstGeom prst="line">
            <a:avLst/>
          </a:prstGeom>
          <a:noFill/>
          <a:ln w="5715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46085" name="Object 5"/>
          <p:cNvGraphicFramePr>
            <a:graphicFrameLocks noChangeAspect="1"/>
          </p:cNvGraphicFramePr>
          <p:nvPr/>
        </p:nvGraphicFramePr>
        <p:xfrm>
          <a:off x="5883275" y="5538470"/>
          <a:ext cx="3856038" cy="1238250"/>
        </p:xfrm>
        <a:graphic>
          <a:graphicData uri="http://schemas.openxmlformats.org/presentationml/2006/ole">
            <mc:AlternateContent xmlns:mc="http://schemas.openxmlformats.org/markup-compatibility/2006">
              <mc:Choice xmlns:v="urn:schemas-microsoft-com:vml" Requires="v">
                <p:oleObj spid="_x0000_s2" name="Equation" r:id="rId3" imgW="1346200" imgH="431800" progId="Equation.3">
                  <p:embed/>
                </p:oleObj>
              </mc:Choice>
              <mc:Fallback>
                <p:oleObj name="Equation" r:id="rId3" imgW="1346200" imgH="431800" progId="Equation.3">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83275" y="5538470"/>
                        <a:ext cx="3856038" cy="1238250"/>
                      </a:xfrm>
                      <a:prstGeom prst="rect">
                        <a:avLst/>
                      </a:prstGeom>
                      <a:solidFill>
                        <a:srgbClr val="00FFCC"/>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6086" name="Object 6"/>
          <p:cNvGraphicFramePr>
            <a:graphicFrameLocks noChangeAspect="1"/>
          </p:cNvGraphicFramePr>
          <p:nvPr/>
        </p:nvGraphicFramePr>
        <p:xfrm>
          <a:off x="5808663" y="3589020"/>
          <a:ext cx="4003675" cy="1263650"/>
        </p:xfrm>
        <a:graphic>
          <a:graphicData uri="http://schemas.openxmlformats.org/presentationml/2006/ole">
            <mc:AlternateContent xmlns:mc="http://schemas.openxmlformats.org/markup-compatibility/2006">
              <mc:Choice xmlns:v="urn:schemas-microsoft-com:vml" Requires="v">
                <p:oleObj spid="_x0000_s3" name="Equation" r:id="rId5" imgW="1371600" imgH="431800" progId="Equation.3">
                  <p:embed/>
                </p:oleObj>
              </mc:Choice>
              <mc:Fallback>
                <p:oleObj name="Equation" r:id="rId5" imgW="1371600" imgH="431800" progId="Equation.3">
                  <p:embed/>
                  <p:pic>
                    <p:nvPicPr>
                      <p:cNvPr id="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08663" y="3589020"/>
                        <a:ext cx="4003675" cy="1263650"/>
                      </a:xfrm>
                      <a:prstGeom prst="rect">
                        <a:avLst/>
                      </a:prstGeom>
                      <a:solidFill>
                        <a:srgbClr val="00FFCC"/>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5607" name="Object 10"/>
          <p:cNvGraphicFramePr>
            <a:graphicFrameLocks noChangeAspect="1"/>
          </p:cNvGraphicFramePr>
          <p:nvPr/>
        </p:nvGraphicFramePr>
        <p:xfrm>
          <a:off x="1823720" y="788035"/>
          <a:ext cx="2679065" cy="1885315"/>
        </p:xfrm>
        <a:graphic>
          <a:graphicData uri="http://schemas.openxmlformats.org/presentationml/2006/ole">
            <mc:AlternateContent xmlns:mc="http://schemas.openxmlformats.org/markup-compatibility/2006">
              <mc:Choice xmlns:v="urn:schemas-microsoft-com:vml" Requires="v">
                <p:oleObj spid="_x0000_s4" name="Image" r:id="rId7" imgW="7416800" imgH="5219700" progId="Photoshop.Image.5">
                  <p:embed/>
                </p:oleObj>
              </mc:Choice>
              <mc:Fallback>
                <p:oleObj name="Image" r:id="rId7" imgW="7416800" imgH="5219700" progId="Photoshop.Image.5">
                  <p:embed/>
                  <p:pic>
                    <p:nvPicPr>
                      <p:cNvPr id="0" name="Object 1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23720" y="788035"/>
                        <a:ext cx="2679065" cy="1885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6091" name="Object 11"/>
          <p:cNvGraphicFramePr>
            <a:graphicFrameLocks noChangeAspect="1"/>
          </p:cNvGraphicFramePr>
          <p:nvPr/>
        </p:nvGraphicFramePr>
        <p:xfrm>
          <a:off x="1828800" y="2673350"/>
          <a:ext cx="2673985" cy="2039620"/>
        </p:xfrm>
        <a:graphic>
          <a:graphicData uri="http://schemas.openxmlformats.org/presentationml/2006/ole">
            <mc:AlternateContent xmlns:mc="http://schemas.openxmlformats.org/markup-compatibility/2006">
              <mc:Choice xmlns:v="urn:schemas-microsoft-com:vml" Requires="v">
                <p:oleObj spid="_x0000_s5" name="Image" r:id="rId9" imgW="6908800" imgH="5270500" progId="Photoshop.Image.5">
                  <p:embed/>
                </p:oleObj>
              </mc:Choice>
              <mc:Fallback>
                <p:oleObj name="Image" r:id="rId9" imgW="6908800" imgH="5270500" progId="Photoshop.Image.5">
                  <p:embed/>
                  <p:pic>
                    <p:nvPicPr>
                      <p:cNvPr id="0" name="Object 1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828800" y="2673350"/>
                        <a:ext cx="2673985" cy="20396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6092" name="Object 12"/>
          <p:cNvGraphicFramePr>
            <a:graphicFrameLocks noChangeAspect="1"/>
          </p:cNvGraphicFramePr>
          <p:nvPr/>
        </p:nvGraphicFramePr>
        <p:xfrm>
          <a:off x="1828800" y="4712970"/>
          <a:ext cx="2679065" cy="2145030"/>
        </p:xfrm>
        <a:graphic>
          <a:graphicData uri="http://schemas.openxmlformats.org/presentationml/2006/ole">
            <mc:AlternateContent xmlns:mc="http://schemas.openxmlformats.org/markup-compatibility/2006">
              <mc:Choice xmlns:v="urn:schemas-microsoft-com:vml" Requires="v">
                <p:oleObj spid="_x0000_s6" name="Image" r:id="rId11" imgW="6553200" imgH="5245100" progId="Photoshop.Image.5">
                  <p:embed/>
                </p:oleObj>
              </mc:Choice>
              <mc:Fallback>
                <p:oleObj name="Image" r:id="rId11" imgW="6553200" imgH="5245100" progId="Photoshop.Image.5">
                  <p:embed/>
                  <p:pic>
                    <p:nvPicPr>
                      <p:cNvPr id="0" name="Object 1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828800" y="4712970"/>
                        <a:ext cx="2679065" cy="21450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5610" name="Text Box 13"/>
          <p:cNvSpPr txBox="1">
            <a:spLocks noChangeArrowheads="1"/>
          </p:cNvSpPr>
          <p:nvPr/>
        </p:nvSpPr>
        <p:spPr bwMode="auto">
          <a:xfrm>
            <a:off x="6452235" y="548005"/>
            <a:ext cx="2286000"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503050405090304" pitchFamily="18" charset="0"/>
                <a:ea typeface="宋体" pitchFamily="2" charset="-122"/>
              </a:defRPr>
            </a:lvl1pPr>
            <a:lvl2pPr marL="742950" indent="-285750">
              <a:spcBef>
                <a:spcPct val="20000"/>
              </a:spcBef>
              <a:buChar char="–"/>
              <a:defRPr kumimoji="1" sz="2800">
                <a:solidFill>
                  <a:schemeClr val="tx1"/>
                </a:solidFill>
                <a:latin typeface="Times New Roman" panose="02020503050405090304" pitchFamily="18" charset="0"/>
                <a:ea typeface="宋体" pitchFamily="2" charset="-122"/>
              </a:defRPr>
            </a:lvl2pPr>
            <a:lvl3pPr marL="1143000" indent="-228600">
              <a:spcBef>
                <a:spcPct val="20000"/>
              </a:spcBef>
              <a:buChar char="•"/>
              <a:defRPr kumimoji="1" sz="2400">
                <a:solidFill>
                  <a:schemeClr val="tx1"/>
                </a:solidFill>
                <a:latin typeface="Times New Roman" panose="02020503050405090304" pitchFamily="18" charset="0"/>
                <a:ea typeface="宋体" pitchFamily="2" charset="-122"/>
              </a:defRPr>
            </a:lvl3pPr>
            <a:lvl4pPr marL="1600200" indent="-228600">
              <a:spcBef>
                <a:spcPct val="20000"/>
              </a:spcBef>
              <a:buChar char="–"/>
              <a:defRPr kumimoji="1" sz="2000">
                <a:solidFill>
                  <a:schemeClr val="tx1"/>
                </a:solidFill>
                <a:latin typeface="Times New Roman" panose="02020503050405090304" pitchFamily="18" charset="0"/>
                <a:ea typeface="宋体" pitchFamily="2" charset="-122"/>
              </a:defRPr>
            </a:lvl4pPr>
            <a:lvl5pPr marL="2057400" indent="-228600">
              <a:spcBef>
                <a:spcPct val="20000"/>
              </a:spcBef>
              <a:buChar char="»"/>
              <a:defRPr kumimoji="1" sz="2000">
                <a:solidFill>
                  <a:schemeClr val="tx1"/>
                </a:solidFill>
                <a:latin typeface="Times New Roman" panose="0202050305040509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9pPr>
          </a:lstStyle>
          <a:p>
            <a:pPr eaLnBrk="1" hangingPunct="1">
              <a:spcBef>
                <a:spcPct val="50000"/>
              </a:spcBef>
              <a:buFontTx/>
              <a:buNone/>
            </a:pPr>
            <a:r>
              <a:rPr lang="zh-CN" altLang="en-US" sz="2400" b="1">
                <a:ea typeface="楷体_GB2312" pitchFamily="1" charset="-122"/>
              </a:rPr>
              <a:t>电流</a:t>
            </a:r>
            <a:r>
              <a:rPr lang="en-US" altLang="zh-CN" sz="2400" b="1" i="1">
                <a:ea typeface="楷体_GB2312" pitchFamily="1" charset="-122"/>
              </a:rPr>
              <a:t>i</a:t>
            </a:r>
            <a:r>
              <a:rPr lang="en-US" altLang="zh-CN" sz="2400" b="1" baseline="-25000">
                <a:ea typeface="楷体_GB2312" pitchFamily="1" charset="-122"/>
              </a:rPr>
              <a:t>1</a:t>
            </a:r>
            <a:r>
              <a:rPr lang="zh-CN" altLang="en-US" sz="2400" b="1">
                <a:ea typeface="楷体_GB2312" pitchFamily="1" charset="-122"/>
              </a:rPr>
              <a:t>的叠加</a:t>
            </a:r>
            <a:endParaRPr lang="zh-CN" altLang="en-US" sz="2400" b="1">
              <a:ea typeface="楷体_GB2312" pitchFamily="1" charset="-122"/>
            </a:endParaRPr>
          </a:p>
        </p:txBody>
      </p:sp>
      <p:sp>
        <p:nvSpPr>
          <p:cNvPr id="8" name="灯片编号占位符 7"/>
          <p:cNvSpPr>
            <a:spLocks noGrp="1"/>
          </p:cNvSpPr>
          <p:nvPr>
            <p:ph type="sldNum" sz="quarter" idx="12"/>
            <p:custDataLst>
              <p:tags r:id="rId13"/>
            </p:custDataLst>
          </p:nvPr>
        </p:nvSpPr>
        <p:spPr/>
        <p:txBody>
          <a:bodyPr/>
          <a:lstStyle/>
          <a:p>
            <a:fld id="{6D22F896-40B5-4ADD-8801-0D06FADFA095}" type="slidenum">
              <a:rPr lang="en-US" dirty="0"/>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6091"/>
                                        </p:tgtEl>
                                        <p:attrNameLst>
                                          <p:attrName>style.visibility</p:attrName>
                                        </p:attrNameLst>
                                      </p:cBhvr>
                                      <p:to>
                                        <p:strVal val="visible"/>
                                      </p:to>
                                    </p:set>
                                    <p:anim calcmode="lin" valueType="num">
                                      <p:cBhvr additive="base">
                                        <p:cTn id="7" dur="500" fill="hold"/>
                                        <p:tgtEl>
                                          <p:spTgt spid="46091"/>
                                        </p:tgtEl>
                                        <p:attrNameLst>
                                          <p:attrName>ppt_x</p:attrName>
                                        </p:attrNameLst>
                                      </p:cBhvr>
                                      <p:tavLst>
                                        <p:tav tm="0">
                                          <p:val>
                                            <p:strVal val="0-#ppt_w/2"/>
                                          </p:val>
                                        </p:tav>
                                        <p:tav tm="100000">
                                          <p:val>
                                            <p:strVal val="#ppt_x"/>
                                          </p:val>
                                        </p:tav>
                                      </p:tavLst>
                                    </p:anim>
                                    <p:anim calcmode="lin" valueType="num">
                                      <p:cBhvr additive="base">
                                        <p:cTn id="8" dur="500" fill="hold"/>
                                        <p:tgtEl>
                                          <p:spTgt spid="46091"/>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nodeType="afterEffect">
                                  <p:stCondLst>
                                    <p:cond delay="1000"/>
                                  </p:stCondLst>
                                  <p:childTnLst>
                                    <p:set>
                                      <p:cBhvr>
                                        <p:cTn id="11" dur="1" fill="hold">
                                          <p:stCondLst>
                                            <p:cond delay="0"/>
                                          </p:stCondLst>
                                        </p:cTn>
                                        <p:tgtEl>
                                          <p:spTgt spid="46086"/>
                                        </p:tgtEl>
                                        <p:attrNameLst>
                                          <p:attrName>style.visibility</p:attrName>
                                        </p:attrNameLst>
                                      </p:cBhvr>
                                      <p:to>
                                        <p:strVal val="visible"/>
                                      </p:to>
                                    </p:set>
                                    <p:anim calcmode="lin" valueType="num">
                                      <p:cBhvr additive="base">
                                        <p:cTn id="12" dur="500" fill="hold"/>
                                        <p:tgtEl>
                                          <p:spTgt spid="46086"/>
                                        </p:tgtEl>
                                        <p:attrNameLst>
                                          <p:attrName>ppt_x</p:attrName>
                                        </p:attrNameLst>
                                      </p:cBhvr>
                                      <p:tavLst>
                                        <p:tav tm="0">
                                          <p:val>
                                            <p:strVal val="1+#ppt_w/2"/>
                                          </p:val>
                                        </p:tav>
                                        <p:tav tm="100000">
                                          <p:val>
                                            <p:strVal val="#ppt_x"/>
                                          </p:val>
                                        </p:tav>
                                      </p:tavLst>
                                    </p:anim>
                                    <p:anim calcmode="lin" valueType="num">
                                      <p:cBhvr additive="base">
                                        <p:cTn id="13" dur="500" fill="hold"/>
                                        <p:tgtEl>
                                          <p:spTgt spid="46086"/>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8" fill="hold" nodeType="clickEffect">
                                  <p:stCondLst>
                                    <p:cond delay="0"/>
                                  </p:stCondLst>
                                  <p:childTnLst>
                                    <p:set>
                                      <p:cBhvr>
                                        <p:cTn id="17" dur="1" fill="hold">
                                          <p:stCondLst>
                                            <p:cond delay="0"/>
                                          </p:stCondLst>
                                        </p:cTn>
                                        <p:tgtEl>
                                          <p:spTgt spid="46092"/>
                                        </p:tgtEl>
                                        <p:attrNameLst>
                                          <p:attrName>style.visibility</p:attrName>
                                        </p:attrNameLst>
                                      </p:cBhvr>
                                      <p:to>
                                        <p:strVal val="visible"/>
                                      </p:to>
                                    </p:set>
                                    <p:anim calcmode="lin" valueType="num">
                                      <p:cBhvr additive="base">
                                        <p:cTn id="18" dur="500" fill="hold"/>
                                        <p:tgtEl>
                                          <p:spTgt spid="46092"/>
                                        </p:tgtEl>
                                        <p:attrNameLst>
                                          <p:attrName>ppt_x</p:attrName>
                                        </p:attrNameLst>
                                      </p:cBhvr>
                                      <p:tavLst>
                                        <p:tav tm="0">
                                          <p:val>
                                            <p:strVal val="0-#ppt_w/2"/>
                                          </p:val>
                                        </p:tav>
                                        <p:tav tm="100000">
                                          <p:val>
                                            <p:strVal val="#ppt_x"/>
                                          </p:val>
                                        </p:tav>
                                      </p:tavLst>
                                    </p:anim>
                                    <p:anim calcmode="lin" valueType="num">
                                      <p:cBhvr additive="base">
                                        <p:cTn id="19" dur="500" fill="hold"/>
                                        <p:tgtEl>
                                          <p:spTgt spid="46092"/>
                                        </p:tgtEl>
                                        <p:attrNameLst>
                                          <p:attrName>ppt_y</p:attrName>
                                        </p:attrNameLst>
                                      </p:cBhvr>
                                      <p:tavLst>
                                        <p:tav tm="0">
                                          <p:val>
                                            <p:strVal val="#ppt_y"/>
                                          </p:val>
                                        </p:tav>
                                        <p:tav tm="100000">
                                          <p:val>
                                            <p:strVal val="#ppt_y"/>
                                          </p:val>
                                        </p:tav>
                                      </p:tavLst>
                                    </p:anim>
                                  </p:childTnLst>
                                </p:cTn>
                              </p:par>
                            </p:childTnLst>
                          </p:cTn>
                        </p:par>
                        <p:par>
                          <p:cTn id="20" fill="hold">
                            <p:stCondLst>
                              <p:cond delay="500"/>
                            </p:stCondLst>
                            <p:childTnLst>
                              <p:par>
                                <p:cTn id="21" presetID="2" presetClass="entr" presetSubtype="2" fill="hold" nodeType="afterEffect">
                                  <p:stCondLst>
                                    <p:cond delay="1000"/>
                                  </p:stCondLst>
                                  <p:childTnLst>
                                    <p:set>
                                      <p:cBhvr>
                                        <p:cTn id="22" dur="1" fill="hold">
                                          <p:stCondLst>
                                            <p:cond delay="0"/>
                                          </p:stCondLst>
                                        </p:cTn>
                                        <p:tgtEl>
                                          <p:spTgt spid="46085"/>
                                        </p:tgtEl>
                                        <p:attrNameLst>
                                          <p:attrName>style.visibility</p:attrName>
                                        </p:attrNameLst>
                                      </p:cBhvr>
                                      <p:to>
                                        <p:strVal val="visible"/>
                                      </p:to>
                                    </p:set>
                                    <p:anim calcmode="lin" valueType="num">
                                      <p:cBhvr additive="base">
                                        <p:cTn id="23" dur="500" fill="hold"/>
                                        <p:tgtEl>
                                          <p:spTgt spid="46085"/>
                                        </p:tgtEl>
                                        <p:attrNameLst>
                                          <p:attrName>ppt_x</p:attrName>
                                        </p:attrNameLst>
                                      </p:cBhvr>
                                      <p:tavLst>
                                        <p:tav tm="0">
                                          <p:val>
                                            <p:strVal val="1+#ppt_w/2"/>
                                          </p:val>
                                        </p:tav>
                                        <p:tav tm="100000">
                                          <p:val>
                                            <p:strVal val="#ppt_x"/>
                                          </p:val>
                                        </p:tav>
                                      </p:tavLst>
                                    </p:anim>
                                    <p:anim calcmode="lin" valueType="num">
                                      <p:cBhvr additive="base">
                                        <p:cTn id="24" dur="500" fill="hold"/>
                                        <p:tgtEl>
                                          <p:spTgt spid="46085"/>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nodeType="clickEffect">
                                  <p:stCondLst>
                                    <p:cond delay="0"/>
                                  </p:stCondLst>
                                  <p:childTnLst>
                                    <p:set>
                                      <p:cBhvr>
                                        <p:cTn id="28" dur="1" fill="hold">
                                          <p:stCondLst>
                                            <p:cond delay="0"/>
                                          </p:stCondLst>
                                        </p:cTn>
                                        <p:tgtEl>
                                          <p:spTgt spid="46084"/>
                                        </p:tgtEl>
                                        <p:attrNameLst>
                                          <p:attrName>style.visibility</p:attrName>
                                        </p:attrNameLst>
                                      </p:cBhvr>
                                      <p:to>
                                        <p:strVal val="visible"/>
                                      </p:to>
                                    </p:set>
                                    <p:animEffect transition="in" filter="dissolve">
                                      <p:cBhvr>
                                        <p:cTn id="29" dur="500"/>
                                        <p:tgtEl>
                                          <p:spTgt spid="46084"/>
                                        </p:tgtEl>
                                      </p:cBhvr>
                                    </p:animEffect>
                                  </p:childTnLst>
                                </p:cTn>
                              </p:par>
                            </p:childTnLst>
                          </p:cTn>
                        </p:par>
                      </p:childTnLst>
                    </p:cTn>
                  </p:par>
                  <p:par>
                    <p:cTn id="30" fill="hold">
                      <p:stCondLst>
                        <p:cond delay="indefinite"/>
                      </p:stCondLst>
                      <p:childTnLst>
                        <p:par>
                          <p:cTn id="31" fill="hold">
                            <p:stCondLst>
                              <p:cond delay="0"/>
                            </p:stCondLst>
                            <p:childTnLst>
                              <p:par>
                                <p:cTn id="32" presetID="9" presetClass="entr" presetSubtype="0" fill="hold" nodeType="clickEffect">
                                  <p:stCondLst>
                                    <p:cond delay="0"/>
                                  </p:stCondLst>
                                  <p:childTnLst>
                                    <p:set>
                                      <p:cBhvr>
                                        <p:cTn id="33" dur="1" fill="hold">
                                          <p:stCondLst>
                                            <p:cond delay="0"/>
                                          </p:stCondLst>
                                        </p:cTn>
                                        <p:tgtEl>
                                          <p:spTgt spid="46083"/>
                                        </p:tgtEl>
                                        <p:attrNameLst>
                                          <p:attrName>style.visibility</p:attrName>
                                        </p:attrNameLst>
                                      </p:cBhvr>
                                      <p:to>
                                        <p:strVal val="visible"/>
                                      </p:to>
                                    </p:set>
                                    <p:animEffect transition="in" filter="dissolve">
                                      <p:cBhvr>
                                        <p:cTn id="34" dur="500"/>
                                        <p:tgtEl>
                                          <p:spTgt spid="460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083" grpId="0" autoUpdateAnimBg="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1" name="Text Box 1027"/>
          <p:cNvSpPr txBox="1">
            <a:spLocks noChangeArrowheads="1"/>
          </p:cNvSpPr>
          <p:nvPr/>
        </p:nvSpPr>
        <p:spPr bwMode="auto">
          <a:xfrm>
            <a:off x="7543800" y="4918075"/>
            <a:ext cx="533400" cy="645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503050405090304" pitchFamily="18" charset="0"/>
                <a:ea typeface="宋体" pitchFamily="2" charset="-122"/>
              </a:defRPr>
            </a:lvl1pPr>
            <a:lvl2pPr marL="742950" indent="-285750">
              <a:spcBef>
                <a:spcPct val="20000"/>
              </a:spcBef>
              <a:buChar char="–"/>
              <a:defRPr kumimoji="1" sz="2800">
                <a:solidFill>
                  <a:schemeClr val="tx1"/>
                </a:solidFill>
                <a:latin typeface="Times New Roman" panose="02020503050405090304" pitchFamily="18" charset="0"/>
                <a:ea typeface="宋体" pitchFamily="2" charset="-122"/>
              </a:defRPr>
            </a:lvl2pPr>
            <a:lvl3pPr marL="1143000" indent="-228600">
              <a:spcBef>
                <a:spcPct val="20000"/>
              </a:spcBef>
              <a:buChar char="•"/>
              <a:defRPr kumimoji="1" sz="2400">
                <a:solidFill>
                  <a:schemeClr val="tx1"/>
                </a:solidFill>
                <a:latin typeface="Times New Roman" panose="02020503050405090304" pitchFamily="18" charset="0"/>
                <a:ea typeface="宋体" pitchFamily="2" charset="-122"/>
              </a:defRPr>
            </a:lvl3pPr>
            <a:lvl4pPr marL="1600200" indent="-228600">
              <a:spcBef>
                <a:spcPct val="20000"/>
              </a:spcBef>
              <a:buChar char="–"/>
              <a:defRPr kumimoji="1" sz="2000">
                <a:solidFill>
                  <a:schemeClr val="tx1"/>
                </a:solidFill>
                <a:latin typeface="Times New Roman" panose="02020503050405090304" pitchFamily="18" charset="0"/>
                <a:ea typeface="宋体" pitchFamily="2" charset="-122"/>
              </a:defRPr>
            </a:lvl4pPr>
            <a:lvl5pPr marL="2057400" indent="-228600">
              <a:spcBef>
                <a:spcPct val="20000"/>
              </a:spcBef>
              <a:buChar char="»"/>
              <a:defRPr kumimoji="1" sz="2000">
                <a:solidFill>
                  <a:schemeClr val="tx1"/>
                </a:solidFill>
                <a:latin typeface="Times New Roman" panose="0202050305040509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9pPr>
          </a:lstStyle>
          <a:p>
            <a:pPr eaLnBrk="1" hangingPunct="1">
              <a:spcBef>
                <a:spcPct val="50000"/>
              </a:spcBef>
              <a:buFontTx/>
              <a:buNone/>
            </a:pPr>
            <a:r>
              <a:rPr lang="en-US" altLang="zh-CN" sz="3600" b="1">
                <a:latin typeface="黑体" pitchFamily="49" charset="-122"/>
                <a:ea typeface="黑体" pitchFamily="49" charset="-122"/>
              </a:rPr>
              <a:t>+</a:t>
            </a:r>
            <a:endParaRPr lang="en-US" altLang="zh-CN" sz="3600" b="1">
              <a:latin typeface="黑体" pitchFamily="49" charset="-122"/>
              <a:ea typeface="黑体" pitchFamily="49" charset="-122"/>
            </a:endParaRPr>
          </a:p>
        </p:txBody>
      </p:sp>
      <p:sp>
        <p:nvSpPr>
          <p:cNvPr id="48132" name="Line 1028"/>
          <p:cNvSpPr>
            <a:spLocks noChangeShapeType="1"/>
          </p:cNvSpPr>
          <p:nvPr/>
        </p:nvSpPr>
        <p:spPr bwMode="auto">
          <a:xfrm>
            <a:off x="7696200" y="2892425"/>
            <a:ext cx="0" cy="685800"/>
          </a:xfrm>
          <a:prstGeom prst="line">
            <a:avLst/>
          </a:prstGeom>
          <a:noFill/>
          <a:ln w="5715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26628" name="Object 1031"/>
          <p:cNvGraphicFramePr>
            <a:graphicFrameLocks noChangeAspect="1"/>
          </p:cNvGraphicFramePr>
          <p:nvPr/>
        </p:nvGraphicFramePr>
        <p:xfrm>
          <a:off x="1828800" y="739775"/>
          <a:ext cx="2686685" cy="1891030"/>
        </p:xfrm>
        <a:graphic>
          <a:graphicData uri="http://schemas.openxmlformats.org/presentationml/2006/ole">
            <mc:AlternateContent xmlns:mc="http://schemas.openxmlformats.org/markup-compatibility/2006">
              <mc:Choice xmlns:v="urn:schemas-microsoft-com:vml" Requires="v">
                <p:oleObj spid="_x0000_s92" name="Image" r:id="rId1" imgW="7416800" imgH="5219700" progId="Photoshop.Image.5">
                  <p:embed/>
                </p:oleObj>
              </mc:Choice>
              <mc:Fallback>
                <p:oleObj name="Image" r:id="rId1" imgW="7416800" imgH="5219700" progId="Photoshop.Image.5">
                  <p:embed/>
                  <p:pic>
                    <p:nvPicPr>
                      <p:cNvPr id="0" name="Object 103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739775"/>
                        <a:ext cx="2686685" cy="18910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8136" name="Object 1032"/>
          <p:cNvGraphicFramePr>
            <a:graphicFrameLocks noChangeAspect="1"/>
          </p:cNvGraphicFramePr>
          <p:nvPr/>
        </p:nvGraphicFramePr>
        <p:xfrm>
          <a:off x="1828800" y="2642870"/>
          <a:ext cx="2707005" cy="2064385"/>
        </p:xfrm>
        <a:graphic>
          <a:graphicData uri="http://schemas.openxmlformats.org/presentationml/2006/ole">
            <mc:AlternateContent xmlns:mc="http://schemas.openxmlformats.org/markup-compatibility/2006">
              <mc:Choice xmlns:v="urn:schemas-microsoft-com:vml" Requires="v">
                <p:oleObj spid="_x0000_s2" name="Image" r:id="rId3" imgW="6908800" imgH="5270500" progId="Photoshop.Image.5">
                  <p:embed/>
                </p:oleObj>
              </mc:Choice>
              <mc:Fallback>
                <p:oleObj name="Image" r:id="rId3" imgW="6908800" imgH="5270500" progId="Photoshop.Image.5">
                  <p:embed/>
                  <p:pic>
                    <p:nvPicPr>
                      <p:cNvPr id="0" name="Object 103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28800" y="2642870"/>
                        <a:ext cx="2707005" cy="20643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8137" name="Object 1033"/>
          <p:cNvGraphicFramePr>
            <a:graphicFrameLocks noChangeAspect="1"/>
          </p:cNvGraphicFramePr>
          <p:nvPr/>
        </p:nvGraphicFramePr>
        <p:xfrm>
          <a:off x="1828800" y="4706620"/>
          <a:ext cx="2687320" cy="2151380"/>
        </p:xfrm>
        <a:graphic>
          <a:graphicData uri="http://schemas.openxmlformats.org/presentationml/2006/ole">
            <mc:AlternateContent xmlns:mc="http://schemas.openxmlformats.org/markup-compatibility/2006">
              <mc:Choice xmlns:v="urn:schemas-microsoft-com:vml" Requires="v">
                <p:oleObj spid="_x0000_s3" name="Image" r:id="rId5" imgW="6553200" imgH="5245100" progId="Photoshop.Image.5">
                  <p:embed/>
                </p:oleObj>
              </mc:Choice>
              <mc:Fallback>
                <p:oleObj name="Image" r:id="rId5" imgW="6553200" imgH="5245100" progId="Photoshop.Image.5">
                  <p:embed/>
                  <p:pic>
                    <p:nvPicPr>
                      <p:cNvPr id="0" name="Object 103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28800" y="4706620"/>
                        <a:ext cx="2687320" cy="21513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6631" name="Object 1034"/>
          <p:cNvGraphicFramePr>
            <a:graphicFrameLocks noChangeAspect="1"/>
          </p:cNvGraphicFramePr>
          <p:nvPr/>
        </p:nvGraphicFramePr>
        <p:xfrm>
          <a:off x="5683250" y="1027113"/>
          <a:ext cx="4127500" cy="1712912"/>
        </p:xfrm>
        <a:graphic>
          <a:graphicData uri="http://schemas.openxmlformats.org/presentationml/2006/ole">
            <mc:AlternateContent xmlns:mc="http://schemas.openxmlformats.org/markup-compatibility/2006">
              <mc:Choice xmlns:v="urn:schemas-microsoft-com:vml" Requires="v">
                <p:oleObj spid="_x0000_s4" name="Equation" r:id="rId7" imgW="1651000" imgH="685800" progId="Equation.3">
                  <p:embed/>
                </p:oleObj>
              </mc:Choice>
              <mc:Fallback>
                <p:oleObj name="Equation" r:id="rId7" imgW="1651000" imgH="685800" progId="Equation.3">
                  <p:embed/>
                  <p:pic>
                    <p:nvPicPr>
                      <p:cNvPr id="0" name="Object 103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83250" y="1027113"/>
                        <a:ext cx="4127500" cy="1712912"/>
                      </a:xfrm>
                      <a:prstGeom prst="rect">
                        <a:avLst/>
                      </a:prstGeom>
                      <a:solidFill>
                        <a:srgbClr val="00FFCC"/>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8139" name="Object 1035"/>
          <p:cNvGraphicFramePr>
            <a:graphicFrameLocks noChangeAspect="1"/>
          </p:cNvGraphicFramePr>
          <p:nvPr/>
        </p:nvGraphicFramePr>
        <p:xfrm>
          <a:off x="5872163" y="3717925"/>
          <a:ext cx="3800475" cy="1231900"/>
        </p:xfrm>
        <a:graphic>
          <a:graphicData uri="http://schemas.openxmlformats.org/presentationml/2006/ole">
            <mc:AlternateContent xmlns:mc="http://schemas.openxmlformats.org/markup-compatibility/2006">
              <mc:Choice xmlns:v="urn:schemas-microsoft-com:vml" Requires="v">
                <p:oleObj spid="_x0000_s5" name="Equation" r:id="rId9" imgW="1485900" imgH="431800" progId="Equation.3">
                  <p:embed/>
                </p:oleObj>
              </mc:Choice>
              <mc:Fallback>
                <p:oleObj name="Equation" r:id="rId9" imgW="1485900" imgH="431800" progId="Equation.3">
                  <p:embed/>
                  <p:pic>
                    <p:nvPicPr>
                      <p:cNvPr id="0" name="Object 103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872163" y="3717925"/>
                        <a:ext cx="3800475" cy="1231900"/>
                      </a:xfrm>
                      <a:prstGeom prst="rect">
                        <a:avLst/>
                      </a:prstGeom>
                      <a:solidFill>
                        <a:srgbClr val="00FFCC"/>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8140" name="Object 1036"/>
          <p:cNvGraphicFramePr>
            <a:graphicFrameLocks noChangeAspect="1"/>
          </p:cNvGraphicFramePr>
          <p:nvPr/>
        </p:nvGraphicFramePr>
        <p:xfrm>
          <a:off x="5992813" y="5559425"/>
          <a:ext cx="3544887" cy="1200150"/>
        </p:xfrm>
        <a:graphic>
          <a:graphicData uri="http://schemas.openxmlformats.org/presentationml/2006/ole">
            <mc:AlternateContent xmlns:mc="http://schemas.openxmlformats.org/markup-compatibility/2006">
              <mc:Choice xmlns:v="urn:schemas-microsoft-com:vml" Requires="v">
                <p:oleObj spid="_x0000_s6" name="Equation" r:id="rId11" imgW="1422400" imgH="431800" progId="Equation.3">
                  <p:embed/>
                </p:oleObj>
              </mc:Choice>
              <mc:Fallback>
                <p:oleObj name="Equation" r:id="rId11" imgW="1422400" imgH="431800" progId="Equation.3">
                  <p:embed/>
                  <p:pic>
                    <p:nvPicPr>
                      <p:cNvPr id="0" name="Object 103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992813" y="5559425"/>
                        <a:ext cx="3544887" cy="1200150"/>
                      </a:xfrm>
                      <a:prstGeom prst="rect">
                        <a:avLst/>
                      </a:prstGeom>
                      <a:solidFill>
                        <a:srgbClr val="00FFCC"/>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6634" name="Text Box 1037"/>
          <p:cNvSpPr txBox="1">
            <a:spLocks noChangeArrowheads="1"/>
          </p:cNvSpPr>
          <p:nvPr/>
        </p:nvSpPr>
        <p:spPr bwMode="auto">
          <a:xfrm>
            <a:off x="6248400" y="530225"/>
            <a:ext cx="2286000"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503050405090304" pitchFamily="18" charset="0"/>
                <a:ea typeface="宋体" pitchFamily="2" charset="-122"/>
              </a:defRPr>
            </a:lvl1pPr>
            <a:lvl2pPr marL="742950" indent="-285750">
              <a:spcBef>
                <a:spcPct val="20000"/>
              </a:spcBef>
              <a:buChar char="–"/>
              <a:defRPr kumimoji="1" sz="2800">
                <a:solidFill>
                  <a:schemeClr val="tx1"/>
                </a:solidFill>
                <a:latin typeface="Times New Roman" panose="02020503050405090304" pitchFamily="18" charset="0"/>
                <a:ea typeface="宋体" pitchFamily="2" charset="-122"/>
              </a:defRPr>
            </a:lvl2pPr>
            <a:lvl3pPr marL="1143000" indent="-228600">
              <a:spcBef>
                <a:spcPct val="20000"/>
              </a:spcBef>
              <a:buChar char="•"/>
              <a:defRPr kumimoji="1" sz="2400">
                <a:solidFill>
                  <a:schemeClr val="tx1"/>
                </a:solidFill>
                <a:latin typeface="Times New Roman" panose="02020503050405090304" pitchFamily="18" charset="0"/>
                <a:ea typeface="宋体" pitchFamily="2" charset="-122"/>
              </a:defRPr>
            </a:lvl3pPr>
            <a:lvl4pPr marL="1600200" indent="-228600">
              <a:spcBef>
                <a:spcPct val="20000"/>
              </a:spcBef>
              <a:buChar char="–"/>
              <a:defRPr kumimoji="1" sz="2000">
                <a:solidFill>
                  <a:schemeClr val="tx1"/>
                </a:solidFill>
                <a:latin typeface="Times New Roman" panose="02020503050405090304" pitchFamily="18" charset="0"/>
                <a:ea typeface="宋体" pitchFamily="2" charset="-122"/>
              </a:defRPr>
            </a:lvl4pPr>
            <a:lvl5pPr marL="2057400" indent="-228600">
              <a:spcBef>
                <a:spcPct val="20000"/>
              </a:spcBef>
              <a:buChar char="»"/>
              <a:defRPr kumimoji="1" sz="2000">
                <a:solidFill>
                  <a:schemeClr val="tx1"/>
                </a:solidFill>
                <a:latin typeface="Times New Roman" panose="0202050305040509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9pPr>
          </a:lstStyle>
          <a:p>
            <a:pPr eaLnBrk="1" hangingPunct="1">
              <a:spcBef>
                <a:spcPct val="50000"/>
              </a:spcBef>
              <a:buFontTx/>
              <a:buNone/>
            </a:pPr>
            <a:r>
              <a:rPr lang="zh-CN" altLang="en-US" sz="2400" b="1">
                <a:ea typeface="楷体_GB2312" pitchFamily="1" charset="-122"/>
              </a:rPr>
              <a:t>电压</a:t>
            </a:r>
            <a:r>
              <a:rPr lang="en-US" altLang="zh-CN" sz="2400" b="1" i="1">
                <a:ea typeface="楷体_GB2312" pitchFamily="1" charset="-122"/>
              </a:rPr>
              <a:t>u</a:t>
            </a:r>
            <a:r>
              <a:rPr lang="en-US" altLang="zh-CN" sz="2400" b="1" baseline="-25000">
                <a:ea typeface="楷体_GB2312" pitchFamily="1" charset="-122"/>
              </a:rPr>
              <a:t>2</a:t>
            </a:r>
            <a:r>
              <a:rPr lang="zh-CN" altLang="en-US" sz="2400" b="1">
                <a:ea typeface="楷体_GB2312" pitchFamily="1" charset="-122"/>
              </a:rPr>
              <a:t>的叠加</a:t>
            </a:r>
            <a:endParaRPr lang="zh-CN" altLang="en-US" sz="2400" b="1">
              <a:ea typeface="楷体_GB2312" pitchFamily="1" charset="-122"/>
            </a:endParaRPr>
          </a:p>
        </p:txBody>
      </p:sp>
      <p:sp>
        <p:nvSpPr>
          <p:cNvPr id="8" name="灯片编号占位符 7"/>
          <p:cNvSpPr>
            <a:spLocks noGrp="1"/>
          </p:cNvSpPr>
          <p:nvPr>
            <p:ph type="sldNum" sz="quarter" idx="12"/>
            <p:custDataLst>
              <p:tags r:id="rId13"/>
            </p:custDataLst>
          </p:nvPr>
        </p:nvSpPr>
        <p:spPr/>
        <p:txBody>
          <a:bodyPr/>
          <a:lstStyle/>
          <a:p>
            <a:fld id="{6D22F896-40B5-4ADD-8801-0D06FADFA095}" type="slidenum">
              <a:rPr lang="en-US" dirty="0"/>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8136"/>
                                        </p:tgtEl>
                                        <p:attrNameLst>
                                          <p:attrName>style.visibility</p:attrName>
                                        </p:attrNameLst>
                                      </p:cBhvr>
                                      <p:to>
                                        <p:strVal val="visible"/>
                                      </p:to>
                                    </p:set>
                                    <p:anim calcmode="lin" valueType="num">
                                      <p:cBhvr additive="base">
                                        <p:cTn id="7" dur="500" fill="hold"/>
                                        <p:tgtEl>
                                          <p:spTgt spid="48136"/>
                                        </p:tgtEl>
                                        <p:attrNameLst>
                                          <p:attrName>ppt_x</p:attrName>
                                        </p:attrNameLst>
                                      </p:cBhvr>
                                      <p:tavLst>
                                        <p:tav tm="0">
                                          <p:val>
                                            <p:strVal val="0-#ppt_w/2"/>
                                          </p:val>
                                        </p:tav>
                                        <p:tav tm="100000">
                                          <p:val>
                                            <p:strVal val="#ppt_x"/>
                                          </p:val>
                                        </p:tav>
                                      </p:tavLst>
                                    </p:anim>
                                    <p:anim calcmode="lin" valueType="num">
                                      <p:cBhvr additive="base">
                                        <p:cTn id="8" dur="500" fill="hold"/>
                                        <p:tgtEl>
                                          <p:spTgt spid="4813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9" presetClass="entr" presetSubtype="0" fill="hold" nodeType="afterEffect">
                                  <p:stCondLst>
                                    <p:cond delay="1000"/>
                                  </p:stCondLst>
                                  <p:childTnLst>
                                    <p:set>
                                      <p:cBhvr>
                                        <p:cTn id="11" dur="1" fill="hold">
                                          <p:stCondLst>
                                            <p:cond delay="0"/>
                                          </p:stCondLst>
                                        </p:cTn>
                                        <p:tgtEl>
                                          <p:spTgt spid="48139"/>
                                        </p:tgtEl>
                                        <p:attrNameLst>
                                          <p:attrName>style.visibility</p:attrName>
                                        </p:attrNameLst>
                                      </p:cBhvr>
                                      <p:to>
                                        <p:strVal val="visible"/>
                                      </p:to>
                                    </p:set>
                                    <p:animEffect transition="in" filter="dissolve">
                                      <p:cBhvr>
                                        <p:cTn id="12" dur="500"/>
                                        <p:tgtEl>
                                          <p:spTgt spid="48139"/>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48137"/>
                                        </p:tgtEl>
                                        <p:attrNameLst>
                                          <p:attrName>style.visibility</p:attrName>
                                        </p:attrNameLst>
                                      </p:cBhvr>
                                      <p:to>
                                        <p:strVal val="visible"/>
                                      </p:to>
                                    </p:set>
                                    <p:anim calcmode="lin" valueType="num">
                                      <p:cBhvr additive="base">
                                        <p:cTn id="17" dur="500" fill="hold"/>
                                        <p:tgtEl>
                                          <p:spTgt spid="48137"/>
                                        </p:tgtEl>
                                        <p:attrNameLst>
                                          <p:attrName>ppt_x</p:attrName>
                                        </p:attrNameLst>
                                      </p:cBhvr>
                                      <p:tavLst>
                                        <p:tav tm="0">
                                          <p:val>
                                            <p:strVal val="0-#ppt_w/2"/>
                                          </p:val>
                                        </p:tav>
                                        <p:tav tm="100000">
                                          <p:val>
                                            <p:strVal val="#ppt_x"/>
                                          </p:val>
                                        </p:tav>
                                      </p:tavLst>
                                    </p:anim>
                                    <p:anim calcmode="lin" valueType="num">
                                      <p:cBhvr additive="base">
                                        <p:cTn id="18" dur="500" fill="hold"/>
                                        <p:tgtEl>
                                          <p:spTgt spid="48137"/>
                                        </p:tgtEl>
                                        <p:attrNameLst>
                                          <p:attrName>ppt_y</p:attrName>
                                        </p:attrNameLst>
                                      </p:cBhvr>
                                      <p:tavLst>
                                        <p:tav tm="0">
                                          <p:val>
                                            <p:strVal val="#ppt_y"/>
                                          </p:val>
                                        </p:tav>
                                        <p:tav tm="100000">
                                          <p:val>
                                            <p:strVal val="#ppt_y"/>
                                          </p:val>
                                        </p:tav>
                                      </p:tavLst>
                                    </p:anim>
                                  </p:childTnLst>
                                </p:cTn>
                              </p:par>
                            </p:childTnLst>
                          </p:cTn>
                        </p:par>
                        <p:par>
                          <p:cTn id="19" fill="hold">
                            <p:stCondLst>
                              <p:cond delay="500"/>
                            </p:stCondLst>
                            <p:childTnLst>
                              <p:par>
                                <p:cTn id="20" presetID="9" presetClass="entr" presetSubtype="0" fill="hold" nodeType="afterEffect">
                                  <p:stCondLst>
                                    <p:cond delay="1000"/>
                                  </p:stCondLst>
                                  <p:childTnLst>
                                    <p:set>
                                      <p:cBhvr>
                                        <p:cTn id="21" dur="1" fill="hold">
                                          <p:stCondLst>
                                            <p:cond delay="0"/>
                                          </p:stCondLst>
                                        </p:cTn>
                                        <p:tgtEl>
                                          <p:spTgt spid="48140"/>
                                        </p:tgtEl>
                                        <p:attrNameLst>
                                          <p:attrName>style.visibility</p:attrName>
                                        </p:attrNameLst>
                                      </p:cBhvr>
                                      <p:to>
                                        <p:strVal val="visible"/>
                                      </p:to>
                                    </p:set>
                                    <p:animEffect transition="in" filter="dissolve">
                                      <p:cBhvr>
                                        <p:cTn id="22" dur="500"/>
                                        <p:tgtEl>
                                          <p:spTgt spid="48140"/>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48132"/>
                                        </p:tgtEl>
                                        <p:attrNameLst>
                                          <p:attrName>style.visibility</p:attrName>
                                        </p:attrNameLst>
                                      </p:cBhvr>
                                      <p:to>
                                        <p:strVal val="visible"/>
                                      </p:to>
                                    </p:set>
                                    <p:animEffect transition="in" filter="dissolve">
                                      <p:cBhvr>
                                        <p:cTn id="27" dur="500"/>
                                        <p:tgtEl>
                                          <p:spTgt spid="48132"/>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48131"/>
                                        </p:tgtEl>
                                        <p:attrNameLst>
                                          <p:attrName>style.visibility</p:attrName>
                                        </p:attrNameLst>
                                      </p:cBhvr>
                                      <p:to>
                                        <p:strVal val="visible"/>
                                      </p:to>
                                    </p:set>
                                    <p:animEffect transition="in" filter="dissolve">
                                      <p:cBhvr>
                                        <p:cTn id="32" dur="500"/>
                                        <p:tgtEl>
                                          <p:spTgt spid="481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131" grpId="0" autoUpdateAnimBg="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7" name="Text Box 7"/>
          <p:cNvSpPr txBox="1">
            <a:spLocks noChangeArrowheads="1"/>
          </p:cNvSpPr>
          <p:nvPr/>
        </p:nvSpPr>
        <p:spPr bwMode="auto">
          <a:xfrm>
            <a:off x="2133600" y="850900"/>
            <a:ext cx="8001000" cy="50774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503050405090304" pitchFamily="18" charset="0"/>
                <a:ea typeface="宋体" pitchFamily="2" charset="-122"/>
              </a:defRPr>
            </a:lvl1pPr>
            <a:lvl2pPr marL="742950" indent="-285750">
              <a:spcBef>
                <a:spcPct val="20000"/>
              </a:spcBef>
              <a:buChar char="–"/>
              <a:defRPr kumimoji="1" sz="2800">
                <a:solidFill>
                  <a:schemeClr val="tx1"/>
                </a:solidFill>
                <a:latin typeface="Times New Roman" panose="02020503050405090304" pitchFamily="18" charset="0"/>
                <a:ea typeface="宋体" pitchFamily="2" charset="-122"/>
              </a:defRPr>
            </a:lvl2pPr>
            <a:lvl3pPr marL="1143000" indent="-228600">
              <a:spcBef>
                <a:spcPct val="20000"/>
              </a:spcBef>
              <a:buChar char="•"/>
              <a:defRPr kumimoji="1" sz="2400">
                <a:solidFill>
                  <a:schemeClr val="tx1"/>
                </a:solidFill>
                <a:latin typeface="Times New Roman" panose="02020503050405090304" pitchFamily="18" charset="0"/>
                <a:ea typeface="宋体" pitchFamily="2" charset="-122"/>
              </a:defRPr>
            </a:lvl3pPr>
            <a:lvl4pPr marL="1600200" indent="-228600">
              <a:spcBef>
                <a:spcPct val="20000"/>
              </a:spcBef>
              <a:buChar char="–"/>
              <a:defRPr kumimoji="1" sz="2000">
                <a:solidFill>
                  <a:schemeClr val="tx1"/>
                </a:solidFill>
                <a:latin typeface="Times New Roman" panose="02020503050405090304" pitchFamily="18" charset="0"/>
                <a:ea typeface="宋体" pitchFamily="2" charset="-122"/>
              </a:defRPr>
            </a:lvl4pPr>
            <a:lvl5pPr marL="2057400" indent="-228600">
              <a:spcBef>
                <a:spcPct val="20000"/>
              </a:spcBef>
              <a:buChar char="»"/>
              <a:defRPr kumimoji="1" sz="2000">
                <a:solidFill>
                  <a:schemeClr val="tx1"/>
                </a:solidFill>
                <a:latin typeface="Times New Roman" panose="0202050305040509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9pPr>
          </a:lstStyle>
          <a:p>
            <a:pPr marL="0" marR="0" lvl="0" indent="0" algn="l" defTabSz="914400" rtl="0" eaLnBrk="1" fontAlgn="base" latinLnBrk="0" hangingPunct="1">
              <a:lnSpc>
                <a:spcPct val="150000"/>
              </a:lnSpc>
              <a:spcBef>
                <a:spcPct val="50000"/>
              </a:spcBef>
              <a:spcAft>
                <a:spcPct val="0"/>
              </a:spcAft>
              <a:buClrTx/>
              <a:buSzTx/>
              <a:buFontTx/>
              <a:buNone/>
              <a:defRPr/>
            </a:pPr>
            <a:r>
              <a:rPr kumimoji="1" lang="en-US" altLang="zh-CN" sz="2400" b="1" i="0" u="none" strike="noStrike" kern="1200" cap="none" spc="0" normalizeH="0" baseline="0" noProof="0">
                <a:ln>
                  <a:noFill/>
                </a:ln>
                <a:solidFill>
                  <a:srgbClr val="000000"/>
                </a:solidFill>
                <a:effectLst/>
                <a:uLnTx/>
                <a:uFillTx/>
                <a:latin typeface="Times New Roman" panose="02020503050405090304" pitchFamily="18" charset="0"/>
                <a:ea typeface="楷体_GB2312" pitchFamily="1" charset="-122"/>
                <a:cs typeface="+mn-cs"/>
              </a:rPr>
              <a:t>        </a:t>
            </a:r>
            <a:r>
              <a:rPr kumimoji="1" lang="zh-CN" altLang="en-US" sz="2400" b="1" i="0" u="none" strike="noStrike" kern="1200" cap="none" spc="0" normalizeH="0" baseline="0" noProof="0">
                <a:ln>
                  <a:noFill/>
                </a:ln>
                <a:solidFill>
                  <a:srgbClr val="000000"/>
                </a:solidFill>
                <a:effectLst/>
                <a:uLnTx/>
                <a:uFillTx/>
                <a:latin typeface="Times New Roman" panose="02020503050405090304" pitchFamily="18" charset="0"/>
                <a:ea typeface="楷体_GB2312" pitchFamily="1" charset="-122"/>
                <a:cs typeface="+mn-cs"/>
              </a:rPr>
              <a:t>从上可见</a:t>
            </a:r>
            <a:r>
              <a:rPr kumimoji="1" lang="en-US" altLang="zh-CN" sz="2400" b="1" i="0" u="none" strike="noStrike" kern="1200" cap="none" spc="0" normalizeH="0" baseline="0" noProof="0">
                <a:ln>
                  <a:noFill/>
                </a:ln>
                <a:solidFill>
                  <a:srgbClr val="000000"/>
                </a:solidFill>
                <a:effectLst/>
                <a:uLnTx/>
                <a:uFillTx/>
                <a:latin typeface="Times New Roman" panose="02020503050405090304" pitchFamily="18" charset="0"/>
                <a:ea typeface="楷体_GB2312" pitchFamily="1" charset="-122"/>
                <a:cs typeface="+mn-cs"/>
              </a:rPr>
              <a:t>:</a:t>
            </a:r>
            <a:r>
              <a:rPr kumimoji="1" lang="zh-CN" altLang="en-US" sz="2400" b="1" i="0" u="none" strike="noStrike" kern="1200" cap="none" spc="0" normalizeH="0" baseline="0" noProof="0">
                <a:ln>
                  <a:noFill/>
                </a:ln>
                <a:solidFill>
                  <a:srgbClr val="000000"/>
                </a:solidFill>
                <a:effectLst/>
                <a:uLnTx/>
                <a:uFillTx/>
                <a:latin typeface="Times New Roman" panose="02020503050405090304" pitchFamily="18" charset="0"/>
                <a:ea typeface="楷体_GB2312" pitchFamily="1" charset="-122"/>
                <a:cs typeface="+mn-cs"/>
              </a:rPr>
              <a:t>电流</a:t>
            </a:r>
            <a:r>
              <a:rPr kumimoji="1" lang="en-US" altLang="zh-CN" sz="2400" b="1" i="1" u="none" strike="noStrike" kern="1200" cap="none" spc="0" normalizeH="0" baseline="0" noProof="0">
                <a:ln>
                  <a:noFill/>
                </a:ln>
                <a:solidFill>
                  <a:srgbClr val="000000"/>
                </a:solidFill>
                <a:effectLst/>
                <a:uLnTx/>
                <a:uFillTx/>
                <a:latin typeface="Times New Roman" panose="02020503050405090304" pitchFamily="18" charset="0"/>
                <a:ea typeface="楷体_GB2312" pitchFamily="1" charset="-122"/>
                <a:cs typeface="+mn-cs"/>
              </a:rPr>
              <a:t>i</a:t>
            </a:r>
            <a:r>
              <a:rPr kumimoji="1" lang="en-US" altLang="zh-CN" sz="2400" b="1" i="0" u="none" strike="noStrike" kern="1200" cap="none" spc="0" normalizeH="0" baseline="-30000" noProof="0">
                <a:ln>
                  <a:noFill/>
                </a:ln>
                <a:solidFill>
                  <a:srgbClr val="000000"/>
                </a:solidFill>
                <a:effectLst/>
                <a:uLnTx/>
                <a:uFillTx/>
                <a:latin typeface="Times New Roman" panose="02020503050405090304" pitchFamily="18" charset="0"/>
                <a:ea typeface="楷体_GB2312" pitchFamily="1" charset="-122"/>
                <a:cs typeface="+mn-cs"/>
              </a:rPr>
              <a:t>1</a:t>
            </a:r>
            <a:r>
              <a:rPr kumimoji="1" lang="zh-CN" altLang="en-US" sz="2400" b="1" i="0" u="none" strike="noStrike" kern="1200" cap="none" spc="0" normalizeH="0" baseline="0" noProof="0">
                <a:ln>
                  <a:noFill/>
                </a:ln>
                <a:solidFill>
                  <a:srgbClr val="000000"/>
                </a:solidFill>
                <a:effectLst/>
                <a:uLnTx/>
                <a:uFillTx/>
                <a:latin typeface="Times New Roman" panose="02020503050405090304" pitchFamily="18" charset="0"/>
                <a:ea typeface="楷体_GB2312" pitchFamily="1" charset="-122"/>
                <a:cs typeface="+mn-cs"/>
              </a:rPr>
              <a:t>和电压</a:t>
            </a:r>
            <a:r>
              <a:rPr kumimoji="1" lang="en-US" altLang="zh-CN" sz="2400" b="1" i="1" u="none" strike="noStrike" kern="1200" cap="none" spc="0" normalizeH="0" baseline="0" noProof="0">
                <a:ln>
                  <a:noFill/>
                </a:ln>
                <a:solidFill>
                  <a:srgbClr val="000000"/>
                </a:solidFill>
                <a:effectLst/>
                <a:uLnTx/>
                <a:uFillTx/>
                <a:latin typeface="Times New Roman" panose="02020503050405090304" pitchFamily="18" charset="0"/>
                <a:ea typeface="楷体_GB2312" pitchFamily="1" charset="-122"/>
                <a:cs typeface="+mn-cs"/>
              </a:rPr>
              <a:t>u</a:t>
            </a:r>
            <a:r>
              <a:rPr kumimoji="1" lang="en-US" altLang="zh-CN" sz="2400" b="1" i="0" u="none" strike="noStrike" kern="1200" cap="none" spc="0" normalizeH="0" baseline="-30000" noProof="0">
                <a:ln>
                  <a:noFill/>
                </a:ln>
                <a:solidFill>
                  <a:srgbClr val="000000"/>
                </a:solidFill>
                <a:effectLst/>
                <a:uLnTx/>
                <a:uFillTx/>
                <a:latin typeface="Times New Roman" panose="02020503050405090304" pitchFamily="18" charset="0"/>
                <a:ea typeface="楷体_GB2312" pitchFamily="1" charset="-122"/>
                <a:cs typeface="+mn-cs"/>
              </a:rPr>
              <a:t>2</a:t>
            </a:r>
            <a:r>
              <a:rPr kumimoji="1" lang="zh-CN" altLang="en-US" sz="2400" b="1" i="0" u="none" strike="noStrike" kern="1200" cap="none" spc="0" normalizeH="0" baseline="0" noProof="0">
                <a:ln>
                  <a:noFill/>
                </a:ln>
                <a:solidFill>
                  <a:srgbClr val="000000"/>
                </a:solidFill>
                <a:effectLst/>
                <a:uLnTx/>
                <a:uFillTx/>
                <a:latin typeface="Times New Roman" panose="02020503050405090304" pitchFamily="18" charset="0"/>
                <a:ea typeface="楷体_GB2312" pitchFamily="1" charset="-122"/>
                <a:cs typeface="+mn-cs"/>
              </a:rPr>
              <a:t>均由两项相加而成。</a:t>
            </a:r>
            <a:endParaRPr kumimoji="1" lang="zh-CN" altLang="en-US" sz="2400" b="1" i="0" u="none" strike="noStrike" kern="1200" cap="none" spc="0" normalizeH="0" baseline="0" noProof="0">
              <a:ln>
                <a:noFill/>
              </a:ln>
              <a:solidFill>
                <a:srgbClr val="000000"/>
              </a:solidFill>
              <a:effectLst/>
              <a:uLnTx/>
              <a:uFillTx/>
              <a:latin typeface="Times New Roman" panose="02020503050405090304" pitchFamily="18" charset="0"/>
              <a:ea typeface="楷体_GB2312" pitchFamily="1" charset="-122"/>
              <a:cs typeface="+mn-cs"/>
            </a:endParaRPr>
          </a:p>
          <a:p>
            <a:pPr marL="0" marR="0" lvl="0" indent="0" algn="l" defTabSz="914400" rtl="0" eaLnBrk="1" fontAlgn="base" latinLnBrk="0" hangingPunct="1">
              <a:lnSpc>
                <a:spcPct val="150000"/>
              </a:lnSpc>
              <a:spcBef>
                <a:spcPct val="50000"/>
              </a:spcBef>
              <a:spcAft>
                <a:spcPct val="0"/>
              </a:spcAft>
              <a:buClrTx/>
              <a:buSzTx/>
              <a:buFontTx/>
              <a:buNone/>
              <a:defRPr/>
            </a:pPr>
            <a:r>
              <a:rPr kumimoji="1" lang="zh-CN" altLang="en-US" sz="2400" b="1" i="0" u="none" strike="noStrike" kern="1200" cap="none" spc="0" normalizeH="0" baseline="0" noProof="0">
                <a:ln>
                  <a:noFill/>
                </a:ln>
                <a:solidFill>
                  <a:srgbClr val="000000"/>
                </a:solidFill>
                <a:effectLst/>
                <a:uLnTx/>
                <a:uFillTx/>
                <a:latin typeface="Times New Roman" panose="02020503050405090304" pitchFamily="18" charset="0"/>
                <a:ea typeface="楷体_GB2312" pitchFamily="1" charset="-122"/>
                <a:cs typeface="+mn-cs"/>
              </a:rPr>
              <a:t>        第一项</a:t>
            </a:r>
            <a:r>
              <a:rPr kumimoji="1" lang="en-US" altLang="zh-CN" sz="2400" b="1" i="1" u="none" strike="noStrike" kern="1200" cap="none" spc="0" normalizeH="0" baseline="0" noProof="0">
                <a:ln>
                  <a:noFill/>
                </a:ln>
                <a:solidFill>
                  <a:srgbClr val="000000"/>
                </a:solidFill>
                <a:effectLst/>
                <a:uLnTx/>
                <a:uFillTx/>
                <a:latin typeface="Times New Roman" panose="02020503050405090304" pitchFamily="18" charset="0"/>
                <a:ea typeface="楷体_GB2312" pitchFamily="1" charset="-122"/>
                <a:cs typeface="+mn-cs"/>
              </a:rPr>
              <a:t>i</a:t>
            </a:r>
            <a:r>
              <a:rPr kumimoji="1" lang="en-US" altLang="zh-CN" sz="2400" b="1" i="1" u="none" strike="noStrike" kern="1200" cap="none" spc="0" normalizeH="0" baseline="0" noProof="0">
                <a:ln>
                  <a:noFill/>
                </a:ln>
                <a:solidFill>
                  <a:srgbClr val="000000"/>
                </a:solidFill>
                <a:effectLst/>
                <a:uLnTx/>
                <a:uFillTx/>
                <a:latin typeface="Times New Roman" panose="02020503050405090304" pitchFamily="18" charset="0"/>
                <a:ea typeface="楷体_GB2312" pitchFamily="1" charset="-122"/>
                <a:cs typeface="+mn-cs"/>
                <a:sym typeface="Symbol" panose="05050102010706020507" pitchFamily="18" charset="2"/>
              </a:rPr>
              <a:t></a:t>
            </a:r>
            <a:r>
              <a:rPr kumimoji="1" lang="en-US" altLang="zh-CN" sz="2400" b="1" i="0" u="none" strike="noStrike" kern="1200" cap="none" spc="0" normalizeH="0" baseline="-30000" noProof="0">
                <a:ln>
                  <a:noFill/>
                </a:ln>
                <a:solidFill>
                  <a:srgbClr val="000000"/>
                </a:solidFill>
                <a:effectLst/>
                <a:uLnTx/>
                <a:uFillTx/>
                <a:latin typeface="Times New Roman" panose="02020503050405090304" pitchFamily="18" charset="0"/>
                <a:ea typeface="楷体_GB2312" pitchFamily="1" charset="-122"/>
                <a:cs typeface="+mn-cs"/>
              </a:rPr>
              <a:t>1</a:t>
            </a:r>
            <a:r>
              <a:rPr kumimoji="1" lang="en-US" altLang="zh-CN" sz="2400" b="1" i="0" u="none" strike="noStrike" kern="1200" cap="none" spc="0" normalizeH="0" baseline="0" noProof="0">
                <a:ln>
                  <a:noFill/>
                </a:ln>
                <a:solidFill>
                  <a:srgbClr val="000000"/>
                </a:solidFill>
                <a:effectLst/>
                <a:uLnTx/>
                <a:uFillTx/>
                <a:latin typeface="Times New Roman" panose="02020503050405090304" pitchFamily="18" charset="0"/>
                <a:ea typeface="楷体_GB2312" pitchFamily="1" charset="-122"/>
                <a:cs typeface="+mn-cs"/>
              </a:rPr>
              <a:t> </a:t>
            </a:r>
            <a:r>
              <a:rPr kumimoji="1" lang="zh-CN" altLang="en-US" sz="2400" b="1" i="0" u="none" strike="noStrike" kern="1200" cap="none" spc="0" normalizeH="0" baseline="0" noProof="0">
                <a:ln>
                  <a:noFill/>
                </a:ln>
                <a:solidFill>
                  <a:srgbClr val="000000"/>
                </a:solidFill>
                <a:effectLst/>
                <a:uLnTx/>
                <a:uFillTx/>
                <a:latin typeface="Times New Roman" panose="02020503050405090304" pitchFamily="18" charset="0"/>
                <a:ea typeface="楷体_GB2312" pitchFamily="1" charset="-122"/>
                <a:cs typeface="+mn-cs"/>
              </a:rPr>
              <a:t>和</a:t>
            </a:r>
            <a:r>
              <a:rPr kumimoji="1" lang="en-US" altLang="zh-CN" sz="2400" b="1" i="1" u="none" strike="noStrike" kern="1200" cap="none" spc="0" normalizeH="0" baseline="0" noProof="0">
                <a:ln>
                  <a:noFill/>
                </a:ln>
                <a:solidFill>
                  <a:srgbClr val="000000"/>
                </a:solidFill>
                <a:effectLst/>
                <a:uLnTx/>
                <a:uFillTx/>
                <a:latin typeface="Times New Roman" panose="02020503050405090304" pitchFamily="18" charset="0"/>
                <a:ea typeface="楷体_GB2312" pitchFamily="1" charset="-122"/>
                <a:cs typeface="+mn-cs"/>
              </a:rPr>
              <a:t>u</a:t>
            </a:r>
            <a:r>
              <a:rPr kumimoji="1" lang="en-US" altLang="zh-CN" sz="2400" b="1" i="1" u="none" strike="noStrike" kern="1200" cap="none" spc="0" normalizeH="0" baseline="0" noProof="0">
                <a:ln>
                  <a:noFill/>
                </a:ln>
                <a:solidFill>
                  <a:srgbClr val="000000"/>
                </a:solidFill>
                <a:effectLst/>
                <a:uLnTx/>
                <a:uFillTx/>
                <a:latin typeface="Times New Roman" panose="02020503050405090304" pitchFamily="18" charset="0"/>
                <a:ea typeface="楷体_GB2312" pitchFamily="1" charset="-122"/>
                <a:cs typeface="+mn-cs"/>
                <a:sym typeface="Symbol" panose="05050102010706020507" pitchFamily="18" charset="2"/>
              </a:rPr>
              <a:t></a:t>
            </a:r>
            <a:r>
              <a:rPr kumimoji="1" lang="en-US" altLang="zh-CN" sz="2400" b="1" i="0" u="none" strike="noStrike" kern="1200" cap="none" spc="0" normalizeH="0" baseline="-30000" noProof="0">
                <a:ln>
                  <a:noFill/>
                </a:ln>
                <a:solidFill>
                  <a:srgbClr val="000000"/>
                </a:solidFill>
                <a:effectLst/>
                <a:uLnTx/>
                <a:uFillTx/>
                <a:latin typeface="Times New Roman" panose="02020503050405090304" pitchFamily="18" charset="0"/>
                <a:ea typeface="楷体_GB2312" pitchFamily="1" charset="-122"/>
                <a:cs typeface="+mn-cs"/>
              </a:rPr>
              <a:t>2</a:t>
            </a:r>
            <a:r>
              <a:rPr kumimoji="1" lang="zh-CN" altLang="en-US" sz="2400" b="1" i="0" u="none" strike="noStrike" kern="1200" cap="none" spc="0" normalizeH="0" baseline="0" noProof="0">
                <a:ln>
                  <a:noFill/>
                </a:ln>
                <a:solidFill>
                  <a:srgbClr val="000000"/>
                </a:solidFill>
                <a:effectLst/>
                <a:uLnTx/>
                <a:uFillTx/>
                <a:latin typeface="Times New Roman" panose="02020503050405090304" pitchFamily="18" charset="0"/>
                <a:ea typeface="楷体_GB2312" pitchFamily="1" charset="-122"/>
                <a:cs typeface="+mn-cs"/>
              </a:rPr>
              <a:t>是该电路在独立电流源开路</a:t>
            </a:r>
            <a:r>
              <a:rPr kumimoji="1" lang="en-US" altLang="zh-CN" sz="2400" b="1" i="0" u="none" strike="noStrike" kern="1200" cap="none" spc="0" normalizeH="0" baseline="0" noProof="0">
                <a:ln>
                  <a:noFill/>
                </a:ln>
                <a:solidFill>
                  <a:srgbClr val="000000"/>
                </a:solidFill>
                <a:effectLst/>
                <a:uLnTx/>
                <a:uFillTx/>
                <a:latin typeface="Times New Roman" panose="02020503050405090304" pitchFamily="18" charset="0"/>
                <a:ea typeface="楷体_GB2312" pitchFamily="1" charset="-122"/>
                <a:cs typeface="+mn-cs"/>
              </a:rPr>
              <a:t>(</a:t>
            </a:r>
            <a:r>
              <a:rPr kumimoji="1" lang="en-US" altLang="zh-CN" sz="2400" b="1" i="1" u="none" strike="noStrike" kern="1200" cap="none" spc="0" normalizeH="0" baseline="0" noProof="0">
                <a:ln>
                  <a:noFill/>
                </a:ln>
                <a:solidFill>
                  <a:srgbClr val="000000"/>
                </a:solidFill>
                <a:effectLst/>
                <a:uLnTx/>
                <a:uFillTx/>
                <a:latin typeface="Times New Roman" panose="02020503050405090304" pitchFamily="18" charset="0"/>
                <a:ea typeface="楷体_GB2312" pitchFamily="1" charset="-122"/>
                <a:cs typeface="+mn-cs"/>
              </a:rPr>
              <a:t>i</a:t>
            </a:r>
            <a:r>
              <a:rPr kumimoji="1" lang="en-US" altLang="zh-CN" sz="2400" b="1" i="0" u="none" strike="noStrike" kern="1200" cap="none" spc="0" normalizeH="0" baseline="-30000" noProof="0">
                <a:ln>
                  <a:noFill/>
                </a:ln>
                <a:solidFill>
                  <a:srgbClr val="000000"/>
                </a:solidFill>
                <a:effectLst/>
                <a:uLnTx/>
                <a:uFillTx/>
                <a:latin typeface="Times New Roman" panose="02020503050405090304" pitchFamily="18" charset="0"/>
                <a:ea typeface="楷体_GB2312" pitchFamily="1" charset="-122"/>
                <a:cs typeface="+mn-cs"/>
              </a:rPr>
              <a:t>S</a:t>
            </a:r>
            <a:r>
              <a:rPr kumimoji="1" lang="en-US" altLang="zh-CN" sz="2400" b="1" i="0" u="none" strike="noStrike" kern="1200" cap="none" spc="0" normalizeH="0" baseline="0" noProof="0">
                <a:ln>
                  <a:noFill/>
                </a:ln>
                <a:solidFill>
                  <a:srgbClr val="000000"/>
                </a:solidFill>
                <a:effectLst/>
                <a:uLnTx/>
                <a:uFillTx/>
                <a:latin typeface="Times New Roman" panose="02020503050405090304" pitchFamily="18" charset="0"/>
                <a:ea typeface="楷体_GB2312" pitchFamily="1" charset="-122"/>
                <a:cs typeface="+mn-cs"/>
              </a:rPr>
              <a:t>=0)</a:t>
            </a:r>
            <a:r>
              <a:rPr kumimoji="1" lang="zh-CN" altLang="en-US" sz="2400" b="1" i="0" u="none" strike="noStrike" kern="1200" cap="none" spc="0" normalizeH="0" baseline="0" noProof="0">
                <a:ln>
                  <a:noFill/>
                </a:ln>
                <a:solidFill>
                  <a:srgbClr val="000000"/>
                </a:solidFill>
                <a:effectLst/>
                <a:uLnTx/>
                <a:uFillTx/>
                <a:latin typeface="Times New Roman" panose="02020503050405090304" pitchFamily="18" charset="0"/>
                <a:ea typeface="楷体_GB2312" pitchFamily="1" charset="-122"/>
                <a:cs typeface="+mn-cs"/>
              </a:rPr>
              <a:t>时，由独立电压源单独作用所产生的</a:t>
            </a:r>
            <a:r>
              <a:rPr kumimoji="1" lang="en-US" altLang="zh-CN" sz="2400" b="1" i="1" u="none" strike="noStrike" kern="1200" cap="none" spc="0" normalizeH="0" baseline="0" noProof="0">
                <a:ln>
                  <a:noFill/>
                </a:ln>
                <a:solidFill>
                  <a:srgbClr val="000000"/>
                </a:solidFill>
                <a:effectLst/>
                <a:uLnTx/>
                <a:uFillTx/>
                <a:latin typeface="Times New Roman" panose="02020503050405090304" pitchFamily="18" charset="0"/>
                <a:ea typeface="楷体_GB2312" pitchFamily="1" charset="-122"/>
                <a:cs typeface="+mn-cs"/>
              </a:rPr>
              <a:t>i</a:t>
            </a:r>
            <a:r>
              <a:rPr kumimoji="1" lang="en-US" altLang="zh-CN" sz="2400" b="1" i="0" u="none" strike="noStrike" kern="1200" cap="none" spc="0" normalizeH="0" baseline="-30000" noProof="0">
                <a:ln>
                  <a:noFill/>
                </a:ln>
                <a:solidFill>
                  <a:srgbClr val="000000"/>
                </a:solidFill>
                <a:effectLst/>
                <a:uLnTx/>
                <a:uFillTx/>
                <a:latin typeface="Times New Roman" panose="02020503050405090304" pitchFamily="18" charset="0"/>
                <a:ea typeface="楷体_GB2312" pitchFamily="1" charset="-122"/>
                <a:cs typeface="+mn-cs"/>
              </a:rPr>
              <a:t>1</a:t>
            </a:r>
            <a:r>
              <a:rPr kumimoji="1" lang="zh-CN" altLang="en-US" sz="2400" b="1" i="0" u="none" strike="noStrike" kern="1200" cap="none" spc="0" normalizeH="0" baseline="0" noProof="0">
                <a:ln>
                  <a:noFill/>
                </a:ln>
                <a:solidFill>
                  <a:srgbClr val="000000"/>
                </a:solidFill>
                <a:effectLst/>
                <a:uLnTx/>
                <a:uFillTx/>
                <a:latin typeface="Times New Roman" panose="02020503050405090304" pitchFamily="18" charset="0"/>
                <a:ea typeface="楷体_GB2312" pitchFamily="1" charset="-122"/>
                <a:cs typeface="+mn-cs"/>
              </a:rPr>
              <a:t>和</a:t>
            </a:r>
            <a:r>
              <a:rPr kumimoji="1" lang="en-US" altLang="zh-CN" sz="2400" b="1" i="1" u="none" strike="noStrike" kern="1200" cap="none" spc="0" normalizeH="0" baseline="0" noProof="0">
                <a:ln>
                  <a:noFill/>
                </a:ln>
                <a:solidFill>
                  <a:srgbClr val="000000"/>
                </a:solidFill>
                <a:effectLst/>
                <a:uLnTx/>
                <a:uFillTx/>
                <a:latin typeface="Times New Roman" panose="02020503050405090304" pitchFamily="18" charset="0"/>
                <a:ea typeface="楷体_GB2312" pitchFamily="1" charset="-122"/>
                <a:cs typeface="+mn-cs"/>
              </a:rPr>
              <a:t>u</a:t>
            </a:r>
            <a:r>
              <a:rPr kumimoji="1" lang="en-US" altLang="zh-CN" sz="2400" b="1" i="0" u="none" strike="noStrike" kern="1200" cap="none" spc="0" normalizeH="0" baseline="-30000" noProof="0">
                <a:ln>
                  <a:noFill/>
                </a:ln>
                <a:solidFill>
                  <a:srgbClr val="000000"/>
                </a:solidFill>
                <a:effectLst/>
                <a:uLnTx/>
                <a:uFillTx/>
                <a:latin typeface="Times New Roman" panose="02020503050405090304" pitchFamily="18" charset="0"/>
                <a:ea typeface="楷体_GB2312" pitchFamily="1" charset="-122"/>
                <a:cs typeface="+mn-cs"/>
              </a:rPr>
              <a:t>2</a:t>
            </a:r>
            <a:r>
              <a:rPr kumimoji="1" lang="zh-CN" altLang="en-US" sz="2400" b="1" i="0" u="none" strike="noStrike" kern="1200" cap="none" spc="0" normalizeH="0" baseline="0" noProof="0">
                <a:ln>
                  <a:noFill/>
                </a:ln>
                <a:solidFill>
                  <a:srgbClr val="000000"/>
                </a:solidFill>
                <a:effectLst/>
                <a:uLnTx/>
                <a:uFillTx/>
                <a:latin typeface="Times New Roman" panose="02020503050405090304" pitchFamily="18" charset="0"/>
                <a:ea typeface="楷体_GB2312" pitchFamily="1" charset="-122"/>
                <a:cs typeface="+mn-cs"/>
              </a:rPr>
              <a:t>。</a:t>
            </a:r>
            <a:endParaRPr kumimoji="1" lang="zh-CN" altLang="en-US" sz="2400" b="1" i="0" u="none" strike="noStrike" kern="1200" cap="none" spc="0" normalizeH="0" baseline="0" noProof="0">
              <a:ln>
                <a:noFill/>
              </a:ln>
              <a:solidFill>
                <a:srgbClr val="000000"/>
              </a:solidFill>
              <a:effectLst/>
              <a:uLnTx/>
              <a:uFillTx/>
              <a:latin typeface="Times New Roman" panose="02020503050405090304" pitchFamily="18" charset="0"/>
              <a:ea typeface="楷体_GB2312" pitchFamily="1" charset="-122"/>
              <a:cs typeface="+mn-cs"/>
            </a:endParaRPr>
          </a:p>
          <a:p>
            <a:pPr marL="0" marR="0" lvl="0" indent="0" algn="l" defTabSz="914400" rtl="0" eaLnBrk="1" fontAlgn="base" latinLnBrk="0" hangingPunct="1">
              <a:lnSpc>
                <a:spcPct val="150000"/>
              </a:lnSpc>
              <a:spcBef>
                <a:spcPct val="50000"/>
              </a:spcBef>
              <a:spcAft>
                <a:spcPct val="0"/>
              </a:spcAft>
              <a:buClrTx/>
              <a:buSzTx/>
              <a:buFontTx/>
              <a:buNone/>
              <a:defRPr/>
            </a:pPr>
            <a:r>
              <a:rPr kumimoji="1" lang="zh-CN" altLang="en-US" sz="2400" b="1" i="0" u="none" strike="noStrike" kern="1200" cap="none" spc="0" normalizeH="0" baseline="0" noProof="0">
                <a:ln>
                  <a:noFill/>
                </a:ln>
                <a:solidFill>
                  <a:srgbClr val="000000"/>
                </a:solidFill>
                <a:effectLst/>
                <a:uLnTx/>
                <a:uFillTx/>
                <a:latin typeface="Times New Roman" panose="02020503050405090304" pitchFamily="18" charset="0"/>
                <a:ea typeface="楷体_GB2312" pitchFamily="1" charset="-122"/>
                <a:cs typeface="+mn-cs"/>
              </a:rPr>
              <a:t>        第二项</a:t>
            </a:r>
            <a:r>
              <a:rPr kumimoji="1" lang="en-US" altLang="zh-CN" sz="2400" b="1" i="1" u="none" strike="noStrike" kern="1200" cap="none" spc="0" normalizeH="0" baseline="0" noProof="0">
                <a:ln>
                  <a:noFill/>
                </a:ln>
                <a:solidFill>
                  <a:srgbClr val="000000"/>
                </a:solidFill>
                <a:effectLst/>
                <a:uLnTx/>
                <a:uFillTx/>
                <a:latin typeface="Times New Roman" panose="02020503050405090304" pitchFamily="18" charset="0"/>
                <a:ea typeface="楷体_GB2312" pitchFamily="1" charset="-122"/>
                <a:cs typeface="+mn-cs"/>
              </a:rPr>
              <a:t>i</a:t>
            </a:r>
            <a:r>
              <a:rPr kumimoji="1" lang="en-US" altLang="zh-CN" sz="2400" b="1" i="1" u="none" strike="noStrike" kern="1200" cap="none" spc="0" normalizeH="0" baseline="0" noProof="0">
                <a:ln>
                  <a:noFill/>
                </a:ln>
                <a:solidFill>
                  <a:srgbClr val="000000"/>
                </a:solidFill>
                <a:effectLst/>
                <a:uLnTx/>
                <a:uFillTx/>
                <a:latin typeface="Times New Roman" panose="02020503050405090304" pitchFamily="18" charset="0"/>
                <a:ea typeface="楷体_GB2312" pitchFamily="1" charset="-122"/>
                <a:cs typeface="+mn-cs"/>
                <a:sym typeface="Symbol" panose="05050102010706020507" pitchFamily="18" charset="2"/>
              </a:rPr>
              <a:t></a:t>
            </a:r>
            <a:r>
              <a:rPr kumimoji="1" lang="en-US" altLang="zh-CN" sz="2400" b="1" i="0" u="none" strike="noStrike" kern="1200" cap="none" spc="0" normalizeH="0" baseline="-30000" noProof="0">
                <a:ln>
                  <a:noFill/>
                </a:ln>
                <a:solidFill>
                  <a:srgbClr val="000000"/>
                </a:solidFill>
                <a:effectLst/>
                <a:uLnTx/>
                <a:uFillTx/>
                <a:latin typeface="Times New Roman" panose="02020503050405090304" pitchFamily="18" charset="0"/>
                <a:ea typeface="楷体_GB2312" pitchFamily="1" charset="-122"/>
                <a:cs typeface="+mn-cs"/>
              </a:rPr>
              <a:t>1</a:t>
            </a:r>
            <a:r>
              <a:rPr kumimoji="1" lang="zh-CN" altLang="en-US" sz="2400" b="1" i="0" u="none" strike="noStrike" kern="1200" cap="none" spc="0" normalizeH="0" baseline="0" noProof="0">
                <a:ln>
                  <a:noFill/>
                </a:ln>
                <a:solidFill>
                  <a:srgbClr val="000000"/>
                </a:solidFill>
                <a:effectLst/>
                <a:uLnTx/>
                <a:uFillTx/>
                <a:latin typeface="Times New Roman" panose="02020503050405090304" pitchFamily="18" charset="0"/>
                <a:ea typeface="楷体_GB2312" pitchFamily="1" charset="-122"/>
                <a:cs typeface="+mn-cs"/>
              </a:rPr>
              <a:t>和</a:t>
            </a:r>
            <a:r>
              <a:rPr kumimoji="1" lang="en-US" altLang="zh-CN" sz="2400" b="1" i="1" u="none" strike="noStrike" kern="1200" cap="none" spc="0" normalizeH="0" baseline="0" noProof="0">
                <a:ln>
                  <a:noFill/>
                </a:ln>
                <a:solidFill>
                  <a:srgbClr val="000000"/>
                </a:solidFill>
                <a:effectLst/>
                <a:uLnTx/>
                <a:uFillTx/>
                <a:latin typeface="Times New Roman" panose="02020503050405090304" pitchFamily="18" charset="0"/>
                <a:ea typeface="楷体_GB2312" pitchFamily="1" charset="-122"/>
                <a:cs typeface="+mn-cs"/>
              </a:rPr>
              <a:t>u</a:t>
            </a:r>
            <a:r>
              <a:rPr kumimoji="1" lang="en-US" altLang="zh-CN" sz="2400" b="1" i="1" u="none" strike="noStrike" kern="1200" cap="none" spc="0" normalizeH="0" baseline="0" noProof="0">
                <a:ln>
                  <a:noFill/>
                </a:ln>
                <a:solidFill>
                  <a:srgbClr val="000000"/>
                </a:solidFill>
                <a:effectLst/>
                <a:uLnTx/>
                <a:uFillTx/>
                <a:latin typeface="Times New Roman" panose="02020503050405090304" pitchFamily="18" charset="0"/>
                <a:ea typeface="楷体_GB2312" pitchFamily="1" charset="-122"/>
                <a:cs typeface="+mn-cs"/>
                <a:sym typeface="Symbol" panose="05050102010706020507" pitchFamily="18" charset="2"/>
              </a:rPr>
              <a:t></a:t>
            </a:r>
            <a:r>
              <a:rPr kumimoji="1" lang="en-US" altLang="zh-CN" sz="2400" b="1" i="0" u="none" strike="noStrike" kern="1200" cap="none" spc="0" normalizeH="0" baseline="-30000" noProof="0">
                <a:ln>
                  <a:noFill/>
                </a:ln>
                <a:solidFill>
                  <a:srgbClr val="000000"/>
                </a:solidFill>
                <a:effectLst/>
                <a:uLnTx/>
                <a:uFillTx/>
                <a:latin typeface="Times New Roman" panose="02020503050405090304" pitchFamily="18" charset="0"/>
                <a:ea typeface="楷体_GB2312" pitchFamily="1" charset="-122"/>
                <a:cs typeface="+mn-cs"/>
              </a:rPr>
              <a:t>2</a:t>
            </a:r>
            <a:r>
              <a:rPr kumimoji="1" lang="zh-CN" altLang="en-US" sz="2400" b="1" i="0" u="none" strike="noStrike" kern="1200" cap="none" spc="0" normalizeH="0" baseline="0" noProof="0">
                <a:ln>
                  <a:noFill/>
                </a:ln>
                <a:solidFill>
                  <a:srgbClr val="000000"/>
                </a:solidFill>
                <a:effectLst/>
                <a:uLnTx/>
                <a:uFillTx/>
                <a:latin typeface="Times New Roman" panose="02020503050405090304" pitchFamily="18" charset="0"/>
                <a:ea typeface="楷体_GB2312" pitchFamily="1" charset="-122"/>
                <a:cs typeface="+mn-cs"/>
              </a:rPr>
              <a:t>是该电路在独立电压源短路</a:t>
            </a:r>
            <a:r>
              <a:rPr kumimoji="1" lang="en-US" altLang="zh-CN" sz="2400" b="1" i="0" u="none" strike="noStrike" kern="1200" cap="none" spc="0" normalizeH="0" baseline="0" noProof="0">
                <a:ln>
                  <a:noFill/>
                </a:ln>
                <a:solidFill>
                  <a:srgbClr val="000000"/>
                </a:solidFill>
                <a:effectLst/>
                <a:uLnTx/>
                <a:uFillTx/>
                <a:latin typeface="Times New Roman" panose="02020503050405090304" pitchFamily="18" charset="0"/>
                <a:ea typeface="楷体_GB2312" pitchFamily="1" charset="-122"/>
                <a:cs typeface="+mn-cs"/>
              </a:rPr>
              <a:t>(</a:t>
            </a:r>
            <a:r>
              <a:rPr kumimoji="1" lang="en-US" altLang="zh-CN" sz="2400" b="1" i="1" u="none" strike="noStrike" kern="1200" cap="none" spc="0" normalizeH="0" baseline="0" noProof="0">
                <a:ln>
                  <a:noFill/>
                </a:ln>
                <a:solidFill>
                  <a:srgbClr val="000000"/>
                </a:solidFill>
                <a:effectLst/>
                <a:uLnTx/>
                <a:uFillTx/>
                <a:latin typeface="Times New Roman" panose="02020503050405090304" pitchFamily="18" charset="0"/>
                <a:ea typeface="楷体_GB2312" pitchFamily="1" charset="-122"/>
                <a:cs typeface="+mn-cs"/>
              </a:rPr>
              <a:t>u</a:t>
            </a:r>
            <a:r>
              <a:rPr kumimoji="1" lang="en-US" altLang="zh-CN" sz="2400" b="1" i="0" u="none" strike="noStrike" kern="1200" cap="none" spc="0" normalizeH="0" baseline="-30000" noProof="0">
                <a:ln>
                  <a:noFill/>
                </a:ln>
                <a:solidFill>
                  <a:srgbClr val="000000"/>
                </a:solidFill>
                <a:effectLst/>
                <a:uLnTx/>
                <a:uFillTx/>
                <a:latin typeface="Times New Roman" panose="02020503050405090304" pitchFamily="18" charset="0"/>
                <a:ea typeface="楷体_GB2312" pitchFamily="1" charset="-122"/>
                <a:cs typeface="+mn-cs"/>
              </a:rPr>
              <a:t>S</a:t>
            </a:r>
            <a:r>
              <a:rPr kumimoji="1" lang="en-US" altLang="zh-CN" sz="2400" b="1" i="0" u="none" strike="noStrike" kern="1200" cap="none" spc="0" normalizeH="0" baseline="0" noProof="0">
                <a:ln>
                  <a:noFill/>
                </a:ln>
                <a:solidFill>
                  <a:srgbClr val="000000"/>
                </a:solidFill>
                <a:effectLst/>
                <a:uLnTx/>
                <a:uFillTx/>
                <a:latin typeface="Times New Roman" panose="02020503050405090304" pitchFamily="18" charset="0"/>
                <a:ea typeface="楷体_GB2312" pitchFamily="1" charset="-122"/>
                <a:cs typeface="+mn-cs"/>
              </a:rPr>
              <a:t>=0)</a:t>
            </a:r>
            <a:r>
              <a:rPr kumimoji="1" lang="zh-CN" altLang="en-US" sz="2400" b="1" i="0" u="none" strike="noStrike" kern="1200" cap="none" spc="0" normalizeH="0" baseline="0" noProof="0">
                <a:ln>
                  <a:noFill/>
                </a:ln>
                <a:solidFill>
                  <a:srgbClr val="000000"/>
                </a:solidFill>
                <a:effectLst/>
                <a:uLnTx/>
                <a:uFillTx/>
                <a:latin typeface="Times New Roman" panose="02020503050405090304" pitchFamily="18" charset="0"/>
                <a:ea typeface="楷体_GB2312" pitchFamily="1" charset="-122"/>
                <a:cs typeface="+mn-cs"/>
              </a:rPr>
              <a:t>时，由独立电流源单独作用所产生的</a:t>
            </a:r>
            <a:r>
              <a:rPr kumimoji="1" lang="en-US" altLang="zh-CN" sz="2400" b="1" i="1" u="none" strike="noStrike" kern="1200" cap="none" spc="0" normalizeH="0" baseline="0" noProof="0">
                <a:ln>
                  <a:noFill/>
                </a:ln>
                <a:solidFill>
                  <a:srgbClr val="000000"/>
                </a:solidFill>
                <a:effectLst/>
                <a:uLnTx/>
                <a:uFillTx/>
                <a:latin typeface="Times New Roman" panose="02020503050405090304" pitchFamily="18" charset="0"/>
                <a:ea typeface="楷体_GB2312" pitchFamily="1" charset="-122"/>
                <a:cs typeface="+mn-cs"/>
              </a:rPr>
              <a:t>i</a:t>
            </a:r>
            <a:r>
              <a:rPr kumimoji="1" lang="en-US" altLang="zh-CN" sz="2400" b="1" i="0" u="none" strike="noStrike" kern="1200" cap="none" spc="0" normalizeH="0" baseline="-30000" noProof="0">
                <a:ln>
                  <a:noFill/>
                </a:ln>
                <a:solidFill>
                  <a:srgbClr val="000000"/>
                </a:solidFill>
                <a:effectLst/>
                <a:uLnTx/>
                <a:uFillTx/>
                <a:latin typeface="Times New Roman" panose="02020503050405090304" pitchFamily="18" charset="0"/>
                <a:ea typeface="楷体_GB2312" pitchFamily="1" charset="-122"/>
                <a:cs typeface="+mn-cs"/>
              </a:rPr>
              <a:t>1</a:t>
            </a:r>
            <a:r>
              <a:rPr kumimoji="1" lang="zh-CN" altLang="en-US" sz="2400" b="1" i="0" u="none" strike="noStrike" kern="1200" cap="none" spc="0" normalizeH="0" baseline="0" noProof="0">
                <a:ln>
                  <a:noFill/>
                </a:ln>
                <a:solidFill>
                  <a:srgbClr val="000000"/>
                </a:solidFill>
                <a:effectLst/>
                <a:uLnTx/>
                <a:uFillTx/>
                <a:latin typeface="Times New Roman" panose="02020503050405090304" pitchFamily="18" charset="0"/>
                <a:ea typeface="楷体_GB2312" pitchFamily="1" charset="-122"/>
                <a:cs typeface="+mn-cs"/>
              </a:rPr>
              <a:t>和</a:t>
            </a:r>
            <a:r>
              <a:rPr kumimoji="1" lang="en-US" altLang="zh-CN" sz="2400" b="1" i="1" u="none" strike="noStrike" kern="1200" cap="none" spc="0" normalizeH="0" baseline="0" noProof="0">
                <a:ln>
                  <a:noFill/>
                </a:ln>
                <a:solidFill>
                  <a:srgbClr val="000000"/>
                </a:solidFill>
                <a:effectLst/>
                <a:uLnTx/>
                <a:uFillTx/>
                <a:latin typeface="Times New Roman" panose="02020503050405090304" pitchFamily="18" charset="0"/>
                <a:ea typeface="楷体_GB2312" pitchFamily="1" charset="-122"/>
                <a:cs typeface="+mn-cs"/>
              </a:rPr>
              <a:t>u</a:t>
            </a:r>
            <a:r>
              <a:rPr kumimoji="1" lang="en-US" altLang="zh-CN" sz="2400" b="1" i="0" u="none" strike="noStrike" kern="1200" cap="none" spc="0" normalizeH="0" baseline="-30000" noProof="0">
                <a:ln>
                  <a:noFill/>
                </a:ln>
                <a:solidFill>
                  <a:srgbClr val="000000"/>
                </a:solidFill>
                <a:effectLst/>
                <a:uLnTx/>
                <a:uFillTx/>
                <a:latin typeface="Times New Roman" panose="02020503050405090304" pitchFamily="18" charset="0"/>
                <a:ea typeface="楷体_GB2312" pitchFamily="1" charset="-122"/>
                <a:cs typeface="+mn-cs"/>
              </a:rPr>
              <a:t>2</a:t>
            </a:r>
            <a:r>
              <a:rPr kumimoji="1" lang="zh-CN" altLang="en-US" sz="2400" b="1" i="0" u="none" strike="noStrike" kern="1200" cap="none" spc="0" normalizeH="0" baseline="0" noProof="0">
                <a:ln>
                  <a:noFill/>
                </a:ln>
                <a:solidFill>
                  <a:srgbClr val="000000"/>
                </a:solidFill>
                <a:effectLst/>
                <a:uLnTx/>
                <a:uFillTx/>
                <a:latin typeface="Times New Roman" panose="02020503050405090304" pitchFamily="18" charset="0"/>
                <a:ea typeface="楷体_GB2312" pitchFamily="1" charset="-122"/>
                <a:cs typeface="+mn-cs"/>
              </a:rPr>
              <a:t>。</a:t>
            </a:r>
            <a:endParaRPr kumimoji="1" lang="zh-CN" altLang="en-US" sz="2400" b="1" i="0" u="none" strike="noStrike" kern="1200" cap="none" spc="0" normalizeH="0" baseline="0" noProof="0">
              <a:ln>
                <a:noFill/>
              </a:ln>
              <a:solidFill>
                <a:srgbClr val="000000"/>
              </a:solidFill>
              <a:effectLst/>
              <a:uLnTx/>
              <a:uFillTx/>
              <a:latin typeface="Times New Roman" panose="02020503050405090304" pitchFamily="18" charset="0"/>
              <a:ea typeface="楷体_GB2312" pitchFamily="1" charset="-122"/>
              <a:cs typeface="+mn-cs"/>
            </a:endParaRPr>
          </a:p>
          <a:p>
            <a:pPr marL="0" marR="0" lvl="0" indent="0" algn="l" defTabSz="914400" rtl="0" eaLnBrk="1" fontAlgn="base" latinLnBrk="0" hangingPunct="1">
              <a:lnSpc>
                <a:spcPct val="150000"/>
              </a:lnSpc>
              <a:spcBef>
                <a:spcPct val="50000"/>
              </a:spcBef>
              <a:spcAft>
                <a:spcPct val="0"/>
              </a:spcAft>
              <a:buClrTx/>
              <a:buSzTx/>
              <a:buFontTx/>
              <a:buNone/>
              <a:defRPr/>
            </a:pPr>
            <a:r>
              <a:rPr kumimoji="1" lang="zh-CN" altLang="en-US" sz="2400" b="1" i="0" u="none" strike="noStrike" kern="1200" cap="none" spc="0" normalizeH="0" baseline="0" noProof="0">
                <a:ln>
                  <a:noFill/>
                </a:ln>
                <a:solidFill>
                  <a:srgbClr val="000000"/>
                </a:solidFill>
                <a:effectLst/>
                <a:uLnTx/>
                <a:uFillTx/>
                <a:latin typeface="Times New Roman" panose="02020503050405090304" pitchFamily="18" charset="0"/>
                <a:ea typeface="楷体_GB2312" pitchFamily="1" charset="-122"/>
                <a:cs typeface="+mn-cs"/>
              </a:rPr>
              <a:t>        </a:t>
            </a:r>
            <a:r>
              <a:rPr kumimoji="1" lang="zh-CN" altLang="en-US" sz="2400" b="1" i="0" u="none" strike="noStrike" kern="1200" cap="none" spc="0" normalizeH="0" baseline="0" noProof="0">
                <a:ln>
                  <a:noFill/>
                </a:ln>
                <a:solidFill>
                  <a:srgbClr val="FF0000"/>
                </a:solidFill>
                <a:effectLst/>
                <a:uLnTx/>
                <a:uFillTx/>
                <a:latin typeface="Times New Roman" panose="02020503050405090304" pitchFamily="18" charset="0"/>
                <a:ea typeface="楷体_GB2312" pitchFamily="1" charset="-122"/>
                <a:cs typeface="+mn-cs"/>
              </a:rPr>
              <a:t>以上叙述表明，由两个独立电源共同产生的响应，等于每个独立电源单独作用所产生响应之和。线性电路的这种叠加性称为叠加定理。</a:t>
            </a:r>
            <a:endParaRPr kumimoji="1" lang="zh-CN" altLang="en-US" sz="2400" b="1" i="0" u="none" strike="noStrike" kern="1200" cap="none" spc="0" normalizeH="0" baseline="0" noProof="0">
              <a:ln>
                <a:noFill/>
              </a:ln>
              <a:solidFill>
                <a:srgbClr val="FF0000"/>
              </a:solidFill>
              <a:effectLst/>
              <a:uLnTx/>
              <a:uFillTx/>
              <a:latin typeface="Times New Roman" panose="02020503050405090304" pitchFamily="18" charset="0"/>
              <a:ea typeface="楷体_GB2312" pitchFamily="1" charset="-122"/>
              <a:cs typeface="+mn-cs"/>
            </a:endParaRPr>
          </a:p>
        </p:txBody>
      </p:sp>
      <p:sp>
        <p:nvSpPr>
          <p:cNvPr id="3" name="灯片编号占位符 2"/>
          <p:cNvSpPr>
            <a:spLocks noGrp="1"/>
          </p:cNvSpPr>
          <p:nvPr>
            <p:ph type="sldNum" sz="quarter" idx="12"/>
            <p:custDataLst>
              <p:tags r:id="rId1"/>
            </p:custDataLst>
          </p:nvPr>
        </p:nvSpPr>
        <p:spPr/>
        <p:txBody>
          <a:bodyPr/>
          <a:lstStyle/>
          <a:p>
            <a:fld id="{6D22F896-40B5-4ADD-8801-0D06FADFA095}" type="slidenum">
              <a:rPr lang="en-US" dirty="0"/>
            </a:fld>
            <a:endParaRPr lang="en-US"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3000"/>
                                  </p:stCondLst>
                                  <p:childTnLst>
                                    <p:set>
                                      <p:cBhvr>
                                        <p:cTn id="6" dur="1" fill="hold">
                                          <p:stCondLst>
                                            <p:cond delay="0"/>
                                          </p:stCondLst>
                                        </p:cTn>
                                        <p:tgtEl>
                                          <p:spTgt spid="5127">
                                            <p:txEl>
                                              <p:pRg st="0" end="0"/>
                                            </p:txEl>
                                          </p:spTgt>
                                        </p:tgtEl>
                                        <p:attrNameLst>
                                          <p:attrName>style.visibility</p:attrName>
                                        </p:attrNameLst>
                                      </p:cBhvr>
                                      <p:to>
                                        <p:strVal val="visible"/>
                                      </p:to>
                                    </p:set>
                                    <p:animEffect transition="in" filter="dissolve">
                                      <p:cBhvr>
                                        <p:cTn id="7" dur="500"/>
                                        <p:tgtEl>
                                          <p:spTgt spid="5127">
                                            <p:txEl>
                                              <p:pRg st="0" end="0"/>
                                            </p:txEl>
                                          </p:spTgt>
                                        </p:tgtEl>
                                      </p:cBhvr>
                                    </p:animEffect>
                                  </p:childTnLst>
                                </p:cTn>
                              </p:par>
                            </p:childTnLst>
                          </p:cTn>
                        </p:par>
                        <p:par>
                          <p:cTn id="8" fill="hold">
                            <p:stCondLst>
                              <p:cond delay="3500"/>
                            </p:stCondLst>
                            <p:childTnLst>
                              <p:par>
                                <p:cTn id="9" presetID="9" presetClass="entr" presetSubtype="0" fill="hold" nodeType="afterEffect">
                                  <p:stCondLst>
                                    <p:cond delay="3000"/>
                                  </p:stCondLst>
                                  <p:childTnLst>
                                    <p:set>
                                      <p:cBhvr>
                                        <p:cTn id="10" dur="1" fill="hold">
                                          <p:stCondLst>
                                            <p:cond delay="0"/>
                                          </p:stCondLst>
                                        </p:cTn>
                                        <p:tgtEl>
                                          <p:spTgt spid="5127">
                                            <p:txEl>
                                              <p:pRg st="1" end="1"/>
                                            </p:txEl>
                                          </p:spTgt>
                                        </p:tgtEl>
                                        <p:attrNameLst>
                                          <p:attrName>style.visibility</p:attrName>
                                        </p:attrNameLst>
                                      </p:cBhvr>
                                      <p:to>
                                        <p:strVal val="visible"/>
                                      </p:to>
                                    </p:set>
                                    <p:animEffect transition="in" filter="dissolve">
                                      <p:cBhvr>
                                        <p:cTn id="11" dur="500"/>
                                        <p:tgtEl>
                                          <p:spTgt spid="5127">
                                            <p:txEl>
                                              <p:pRg st="1" end="1"/>
                                            </p:txEl>
                                          </p:spTgt>
                                        </p:tgtEl>
                                      </p:cBhvr>
                                    </p:animEffect>
                                  </p:childTnLst>
                                </p:cTn>
                              </p:par>
                            </p:childTnLst>
                          </p:cTn>
                        </p:par>
                        <p:par>
                          <p:cTn id="12" fill="hold">
                            <p:stCondLst>
                              <p:cond delay="7000"/>
                            </p:stCondLst>
                            <p:childTnLst>
                              <p:par>
                                <p:cTn id="13" presetID="9" presetClass="entr" presetSubtype="0" fill="hold" nodeType="afterEffect">
                                  <p:stCondLst>
                                    <p:cond delay="3000"/>
                                  </p:stCondLst>
                                  <p:childTnLst>
                                    <p:set>
                                      <p:cBhvr>
                                        <p:cTn id="14" dur="1" fill="hold">
                                          <p:stCondLst>
                                            <p:cond delay="0"/>
                                          </p:stCondLst>
                                        </p:cTn>
                                        <p:tgtEl>
                                          <p:spTgt spid="5127">
                                            <p:txEl>
                                              <p:pRg st="2" end="2"/>
                                            </p:txEl>
                                          </p:spTgt>
                                        </p:tgtEl>
                                        <p:attrNameLst>
                                          <p:attrName>style.visibility</p:attrName>
                                        </p:attrNameLst>
                                      </p:cBhvr>
                                      <p:to>
                                        <p:strVal val="visible"/>
                                      </p:to>
                                    </p:set>
                                    <p:animEffect transition="in" filter="dissolve">
                                      <p:cBhvr>
                                        <p:cTn id="15" dur="500"/>
                                        <p:tgtEl>
                                          <p:spTgt spid="5127">
                                            <p:txEl>
                                              <p:pRg st="2" end="2"/>
                                            </p:txEl>
                                          </p:spTgt>
                                        </p:tgtEl>
                                      </p:cBhvr>
                                    </p:animEffect>
                                  </p:childTnLst>
                                </p:cTn>
                              </p:par>
                            </p:childTnLst>
                          </p:cTn>
                        </p:par>
                        <p:par>
                          <p:cTn id="16" fill="hold">
                            <p:stCondLst>
                              <p:cond delay="10500"/>
                            </p:stCondLst>
                            <p:childTnLst>
                              <p:par>
                                <p:cTn id="17" presetID="9" presetClass="entr" presetSubtype="0" fill="hold" nodeType="afterEffect">
                                  <p:stCondLst>
                                    <p:cond delay="3000"/>
                                  </p:stCondLst>
                                  <p:childTnLst>
                                    <p:set>
                                      <p:cBhvr>
                                        <p:cTn id="18" dur="1" fill="hold">
                                          <p:stCondLst>
                                            <p:cond delay="0"/>
                                          </p:stCondLst>
                                        </p:cTn>
                                        <p:tgtEl>
                                          <p:spTgt spid="5127">
                                            <p:txEl>
                                              <p:pRg st="3" end="3"/>
                                            </p:txEl>
                                          </p:spTgt>
                                        </p:tgtEl>
                                        <p:attrNameLst>
                                          <p:attrName>style.visibility</p:attrName>
                                        </p:attrNameLst>
                                      </p:cBhvr>
                                      <p:to>
                                        <p:strVal val="visible"/>
                                      </p:to>
                                    </p:set>
                                    <p:animEffect transition="in" filter="dissolve">
                                      <p:cBhvr>
                                        <p:cTn id="19" dur="500"/>
                                        <p:tgtEl>
                                          <p:spTgt spid="512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7" grpId="0" advAuto="3000" autoUpdateAnimBg="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507" name="Text Box 3"/>
          <p:cNvSpPr txBox="1">
            <a:spLocks noChangeArrowheads="1"/>
          </p:cNvSpPr>
          <p:nvPr/>
        </p:nvSpPr>
        <p:spPr bwMode="auto">
          <a:xfrm>
            <a:off x="1612900" y="2028825"/>
            <a:ext cx="9312275" cy="26765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indent="666750">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marL="0" marR="0" lvl="0" indent="666750" algn="just" defTabSz="914400" rtl="0" eaLnBrk="0" fontAlgn="base" latinLnBrk="0" hangingPunct="0">
              <a:lnSpc>
                <a:spcPct val="150000"/>
              </a:lnSpc>
              <a:spcBef>
                <a:spcPct val="50000"/>
              </a:spcBef>
              <a:spcAft>
                <a:spcPct val="0"/>
              </a:spcAft>
              <a:buClrTx/>
              <a:buSzTx/>
              <a:buFontTx/>
              <a:buNone/>
              <a:defRPr/>
            </a:pPr>
            <a:r>
              <a:rPr kumimoji="1" lang="zh-CN" altLang="en-US" sz="2800" b="1" i="0" u="none" strike="noStrike" kern="1200" cap="none" spc="0" normalizeH="0" baseline="0" noProof="0">
                <a:ln>
                  <a:noFill/>
                </a:ln>
                <a:solidFill>
                  <a:srgbClr val="003366"/>
                </a:solidFill>
                <a:effectLst/>
                <a:uLnTx/>
                <a:uFillTx/>
                <a:latin typeface="仿宋_GB2312" pitchFamily="49" charset="-122"/>
                <a:ea typeface="仿宋_GB2312" pitchFamily="49" charset="-122"/>
                <a:cs typeface="+mn-cs"/>
                <a:sym typeface="Symbol" panose="05050102010706020507" pitchFamily="18" charset="2"/>
              </a:rPr>
              <a:t>基尔霍夫定律包括基尔霍夫电流定律    </a:t>
            </a:r>
            <a:r>
              <a:rPr kumimoji="1" lang="en-US" altLang="zh-CN" sz="2800" b="1" i="0" u="none" strike="noStrike" kern="1200" cap="none" spc="0" normalizeH="0" baseline="0" noProof="0">
                <a:ln>
                  <a:noFill/>
                </a:ln>
                <a:solidFill>
                  <a:srgbClr val="003366"/>
                </a:solidFill>
                <a:effectLst/>
                <a:uLnTx/>
                <a:uFillTx/>
                <a:latin typeface="仿宋_GB2312" pitchFamily="49" charset="-122"/>
                <a:ea typeface="仿宋_GB2312" pitchFamily="49" charset="-122"/>
                <a:cs typeface="+mn-cs"/>
                <a:sym typeface="Symbol" panose="05050102010706020507" pitchFamily="18" charset="2"/>
              </a:rPr>
              <a:t>( </a:t>
            </a:r>
            <a:r>
              <a:rPr kumimoji="1" lang="en-US" altLang="zh-CN" sz="2800" b="1" i="0" u="none" strike="noStrike" kern="1200" cap="none" spc="0" normalizeH="0" baseline="0" noProof="0">
                <a:ln>
                  <a:noFill/>
                </a:ln>
                <a:solidFill>
                  <a:srgbClr val="003366"/>
                </a:solidFill>
                <a:effectLst/>
                <a:uLnTx/>
                <a:uFillTx/>
                <a:latin typeface="Times New Roman" panose="02020503050405090304" pitchFamily="18" charset="0"/>
                <a:ea typeface="仿宋_GB2312" pitchFamily="49" charset="-122"/>
                <a:cs typeface="+mn-cs"/>
                <a:sym typeface="Symbol" panose="05050102010706020507" pitchFamily="18" charset="2"/>
              </a:rPr>
              <a:t>KCL </a:t>
            </a:r>
            <a:r>
              <a:rPr kumimoji="1" lang="en-US" altLang="zh-CN" sz="2800" b="1" i="0" u="none" strike="noStrike" kern="1200" cap="none" spc="0" normalizeH="0" baseline="0" noProof="0">
                <a:ln>
                  <a:noFill/>
                </a:ln>
                <a:solidFill>
                  <a:srgbClr val="003366"/>
                </a:solidFill>
                <a:effectLst/>
                <a:uLnTx/>
                <a:uFillTx/>
                <a:latin typeface="仿宋_GB2312" pitchFamily="49" charset="-122"/>
                <a:ea typeface="仿宋_GB2312" pitchFamily="49" charset="-122"/>
                <a:cs typeface="+mn-cs"/>
                <a:sym typeface="Symbol" panose="05050102010706020507" pitchFamily="18" charset="2"/>
              </a:rPr>
              <a:t>)</a:t>
            </a:r>
            <a:r>
              <a:rPr kumimoji="1" lang="zh-CN" altLang="en-US" sz="2800" b="1" i="0" u="none" strike="noStrike" kern="1200" cap="none" spc="0" normalizeH="0" baseline="0" noProof="0">
                <a:ln>
                  <a:noFill/>
                </a:ln>
                <a:solidFill>
                  <a:srgbClr val="003366"/>
                </a:solidFill>
                <a:effectLst/>
                <a:uLnTx/>
                <a:uFillTx/>
                <a:latin typeface="仿宋_GB2312" pitchFamily="49" charset="-122"/>
                <a:ea typeface="仿宋_GB2312" pitchFamily="49" charset="-122"/>
                <a:cs typeface="+mn-cs"/>
                <a:sym typeface="Symbol" panose="05050102010706020507" pitchFamily="18" charset="2"/>
              </a:rPr>
              <a:t>和基尔霍夫电压定律</a:t>
            </a:r>
            <a:r>
              <a:rPr kumimoji="1" lang="en-US" altLang="zh-CN" sz="2800" b="1" i="0" u="none" strike="noStrike" kern="1200" cap="none" spc="0" normalizeH="0" baseline="0" noProof="0">
                <a:ln>
                  <a:noFill/>
                </a:ln>
                <a:solidFill>
                  <a:srgbClr val="003366"/>
                </a:solidFill>
                <a:effectLst/>
                <a:uLnTx/>
                <a:uFillTx/>
                <a:latin typeface="仿宋_GB2312" pitchFamily="49" charset="-122"/>
                <a:ea typeface="仿宋_GB2312" pitchFamily="49" charset="-122"/>
                <a:cs typeface="+mn-cs"/>
                <a:sym typeface="Symbol" panose="05050102010706020507" pitchFamily="18" charset="2"/>
              </a:rPr>
              <a:t>( </a:t>
            </a:r>
            <a:r>
              <a:rPr kumimoji="1" lang="en-US" altLang="zh-CN" sz="2800" b="1" i="0" u="none" strike="noStrike" kern="1200" cap="none" spc="0" normalizeH="0" baseline="0" noProof="0">
                <a:ln>
                  <a:noFill/>
                </a:ln>
                <a:solidFill>
                  <a:srgbClr val="003366"/>
                </a:solidFill>
                <a:effectLst/>
                <a:uLnTx/>
                <a:uFillTx/>
                <a:latin typeface="Times New Roman" panose="02020503050405090304" pitchFamily="18" charset="0"/>
                <a:ea typeface="仿宋_GB2312" pitchFamily="49" charset="-122"/>
                <a:cs typeface="+mn-cs"/>
                <a:sym typeface="Symbol" panose="05050102010706020507" pitchFamily="18" charset="2"/>
              </a:rPr>
              <a:t>KVL</a:t>
            </a:r>
            <a:r>
              <a:rPr kumimoji="1" lang="en-US" altLang="zh-CN" sz="2800" b="1" i="0" u="none" strike="noStrike" kern="1200" cap="none" spc="0" normalizeH="0" baseline="0" noProof="0">
                <a:ln>
                  <a:noFill/>
                </a:ln>
                <a:solidFill>
                  <a:srgbClr val="003366"/>
                </a:solidFill>
                <a:effectLst/>
                <a:uLnTx/>
                <a:uFillTx/>
                <a:latin typeface="仿宋_GB2312" pitchFamily="49" charset="-122"/>
                <a:ea typeface="仿宋_GB2312" pitchFamily="49" charset="-122"/>
                <a:cs typeface="+mn-cs"/>
                <a:sym typeface="Symbol" panose="05050102010706020507" pitchFamily="18" charset="2"/>
              </a:rPr>
              <a:t> )</a:t>
            </a:r>
            <a:r>
              <a:rPr kumimoji="1" lang="zh-CN" altLang="en-US" sz="2800" b="1" i="0" u="none" strike="noStrike" kern="1200" cap="none" spc="0" normalizeH="0" baseline="0" noProof="0">
                <a:ln>
                  <a:noFill/>
                </a:ln>
                <a:solidFill>
                  <a:srgbClr val="003366"/>
                </a:solidFill>
                <a:effectLst/>
                <a:uLnTx/>
                <a:uFillTx/>
                <a:latin typeface="仿宋_GB2312" pitchFamily="49" charset="-122"/>
                <a:ea typeface="仿宋_GB2312" pitchFamily="49" charset="-122"/>
                <a:cs typeface="+mn-cs"/>
                <a:sym typeface="Symbol" panose="05050102010706020507" pitchFamily="18" charset="2"/>
              </a:rPr>
              <a:t>。它反映了电路中所有支路电压和电流所遵循的基本规律，是分析集总参数电路的基本定律。基尔霍夫定律与元件特性构成了电路分析的基础。</a:t>
            </a:r>
            <a:endParaRPr kumimoji="1" lang="zh-CN" altLang="en-US" sz="2800" b="1" i="0" u="none" strike="noStrike" kern="1200" cap="none" spc="0" normalizeH="0" baseline="0" noProof="0">
              <a:ln>
                <a:noFill/>
              </a:ln>
              <a:solidFill>
                <a:srgbClr val="003366"/>
              </a:solidFill>
              <a:effectLst/>
              <a:uLnTx/>
              <a:uFillTx/>
              <a:latin typeface="仿宋_GB2312" pitchFamily="49" charset="-122"/>
              <a:ea typeface="仿宋_GB2312" pitchFamily="49" charset="-122"/>
              <a:cs typeface="+mn-cs"/>
              <a:sym typeface="Symbol" panose="05050102010706020507" pitchFamily="18" charset="2"/>
            </a:endParaRPr>
          </a:p>
        </p:txBody>
      </p:sp>
      <p:sp>
        <p:nvSpPr>
          <p:cNvPr id="3" name="灯片编号占位符 2"/>
          <p:cNvSpPr>
            <a:spLocks noGrp="1"/>
          </p:cNvSpPr>
          <p:nvPr>
            <p:ph type="sldNum" sz="quarter" idx="12"/>
            <p:custDataLst>
              <p:tags r:id="rId1"/>
            </p:custDataLst>
          </p:nvPr>
        </p:nvSpPr>
        <p:spPr/>
        <p:txBody>
          <a:bodyPr/>
          <a:lstStyle/>
          <a:p>
            <a:fld id="{6D22F896-40B5-4ADD-8801-0D06FADFA095}" type="slidenum">
              <a:rPr lang="en-US" dirty="0"/>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iterate type="lt">
                                    <p:tmPct val="100000"/>
                                  </p:iterate>
                                  <p:childTnLst>
                                    <p:set>
                                      <p:cBhvr>
                                        <p:cTn id="6" dur="1" fill="hold">
                                          <p:stCondLst>
                                            <p:cond delay="0"/>
                                          </p:stCondLst>
                                        </p:cTn>
                                        <p:tgtEl>
                                          <p:spTgt spid="277507">
                                            <p:txEl>
                                              <p:pRg st="0" end="0"/>
                                            </p:txEl>
                                          </p:spTgt>
                                        </p:tgtEl>
                                        <p:attrNameLst>
                                          <p:attrName>style.visibility</p:attrName>
                                        </p:attrNameLst>
                                      </p:cBhvr>
                                      <p:to>
                                        <p:strVal val="visible"/>
                                      </p:to>
                                    </p:set>
                                    <p:animEffect transition="in" filter="wipe(up)">
                                      <p:cBhvr>
                                        <p:cTn id="7" dur="75"/>
                                        <p:tgtEl>
                                          <p:spTgt spid="27750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7507" grpId="0" autoUpdateAnimBg="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ext Box 2"/>
          <p:cNvSpPr txBox="1">
            <a:spLocks noChangeArrowheads="1"/>
          </p:cNvSpPr>
          <p:nvPr/>
        </p:nvSpPr>
        <p:spPr bwMode="auto">
          <a:xfrm>
            <a:off x="2133600" y="457200"/>
            <a:ext cx="8001000" cy="2861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503050405090304" pitchFamily="18" charset="0"/>
                <a:ea typeface="宋体" pitchFamily="2" charset="-122"/>
              </a:defRPr>
            </a:lvl1pPr>
            <a:lvl2pPr marL="742950" indent="-285750">
              <a:spcBef>
                <a:spcPct val="20000"/>
              </a:spcBef>
              <a:buChar char="–"/>
              <a:defRPr kumimoji="1" sz="2800">
                <a:solidFill>
                  <a:schemeClr val="tx1"/>
                </a:solidFill>
                <a:latin typeface="Times New Roman" panose="02020503050405090304" pitchFamily="18" charset="0"/>
                <a:ea typeface="宋体" pitchFamily="2" charset="-122"/>
              </a:defRPr>
            </a:lvl2pPr>
            <a:lvl3pPr marL="1143000" indent="-228600">
              <a:spcBef>
                <a:spcPct val="20000"/>
              </a:spcBef>
              <a:buChar char="•"/>
              <a:defRPr kumimoji="1" sz="2400">
                <a:solidFill>
                  <a:schemeClr val="tx1"/>
                </a:solidFill>
                <a:latin typeface="Times New Roman" panose="02020503050405090304" pitchFamily="18" charset="0"/>
                <a:ea typeface="宋体" pitchFamily="2" charset="-122"/>
              </a:defRPr>
            </a:lvl3pPr>
            <a:lvl4pPr marL="1600200" indent="-228600">
              <a:spcBef>
                <a:spcPct val="20000"/>
              </a:spcBef>
              <a:buChar char="–"/>
              <a:defRPr kumimoji="1" sz="2000">
                <a:solidFill>
                  <a:schemeClr val="tx1"/>
                </a:solidFill>
                <a:latin typeface="Times New Roman" panose="02020503050405090304" pitchFamily="18" charset="0"/>
                <a:ea typeface="宋体" pitchFamily="2" charset="-122"/>
              </a:defRPr>
            </a:lvl4pPr>
            <a:lvl5pPr marL="2057400" indent="-228600">
              <a:spcBef>
                <a:spcPct val="20000"/>
              </a:spcBef>
              <a:buChar char="»"/>
              <a:defRPr kumimoji="1" sz="2000">
                <a:solidFill>
                  <a:schemeClr val="tx1"/>
                </a:solidFill>
                <a:latin typeface="Times New Roman" panose="0202050305040509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9pPr>
          </a:lstStyle>
          <a:p>
            <a:pPr marL="0" marR="0" lvl="0" indent="0" algn="just" defTabSz="914400" rtl="0" eaLnBrk="1" fontAlgn="base" latinLnBrk="0" hangingPunct="1">
              <a:lnSpc>
                <a:spcPct val="150000"/>
              </a:lnSpc>
              <a:spcBef>
                <a:spcPct val="0"/>
              </a:spcBef>
              <a:spcAft>
                <a:spcPct val="0"/>
              </a:spcAft>
              <a:buClrTx/>
              <a:buSzTx/>
              <a:buFontTx/>
              <a:buNone/>
              <a:defRPr/>
            </a:pPr>
            <a:r>
              <a:rPr kumimoji="1" lang="en-US" altLang="zh-CN" sz="2400" b="1" i="0" u="none" strike="noStrike" kern="1200" cap="none" spc="0" normalizeH="0" baseline="0" noProof="0">
                <a:ln>
                  <a:noFill/>
                </a:ln>
                <a:solidFill>
                  <a:srgbClr val="FF0000"/>
                </a:solidFill>
                <a:effectLst/>
                <a:uLnTx/>
                <a:uFillTx/>
                <a:latin typeface="Times New Roman" panose="02020503050405090304" pitchFamily="18" charset="0"/>
                <a:ea typeface="楷体_GB2312" pitchFamily="1" charset="-122"/>
                <a:cs typeface="+mn-cs"/>
              </a:rPr>
              <a:t>        </a:t>
            </a:r>
            <a:r>
              <a:rPr kumimoji="1" lang="zh-CN" altLang="en-US" sz="2400" b="1" i="0" u="none" strike="noStrike" kern="1200" cap="none" spc="0" normalizeH="0" baseline="0" noProof="0">
                <a:ln>
                  <a:noFill/>
                </a:ln>
                <a:solidFill>
                  <a:srgbClr val="FF0000"/>
                </a:solidFill>
                <a:effectLst/>
                <a:uLnTx/>
                <a:uFillTx/>
                <a:latin typeface="Times New Roman" panose="02020503050405090304" pitchFamily="18" charset="0"/>
                <a:ea typeface="楷体_GB2312" pitchFamily="1" charset="-122"/>
                <a:cs typeface="+mn-cs"/>
              </a:rPr>
              <a:t>叠加定理陈述为：由全部独立电源在线性电阻电路中产生的任一电压或电流，等于每一个独立电源单独作用所产生的相应电压或电流的代数和</a:t>
            </a:r>
            <a:r>
              <a:rPr kumimoji="1" lang="zh-CN" altLang="en-US" sz="2400" b="1" i="0" u="none" strike="noStrike" kern="1200" cap="none" spc="0" normalizeH="0" baseline="0" noProof="0">
                <a:ln>
                  <a:noFill/>
                </a:ln>
                <a:solidFill>
                  <a:srgbClr val="CC0066"/>
                </a:solidFill>
                <a:effectLst/>
                <a:uLnTx/>
                <a:uFillTx/>
                <a:latin typeface="Times New Roman" panose="02020503050405090304" pitchFamily="18" charset="0"/>
                <a:ea typeface="楷体_GB2312" pitchFamily="1" charset="-122"/>
                <a:cs typeface="+mn-cs"/>
              </a:rPr>
              <a:t>。</a:t>
            </a:r>
            <a:endParaRPr kumimoji="1" lang="zh-CN" altLang="en-US" sz="2400" b="1" i="0" u="none" strike="noStrike" kern="1200" cap="none" spc="0" normalizeH="0" baseline="0" noProof="0">
              <a:ln>
                <a:noFill/>
              </a:ln>
              <a:solidFill>
                <a:srgbClr val="CC0066"/>
              </a:solidFill>
              <a:effectLst/>
              <a:uLnTx/>
              <a:uFillTx/>
              <a:latin typeface="Times New Roman" panose="02020503050405090304" pitchFamily="18" charset="0"/>
              <a:ea typeface="楷体_GB2312" pitchFamily="1" charset="-122"/>
              <a:cs typeface="+mn-cs"/>
            </a:endParaRPr>
          </a:p>
          <a:p>
            <a:pPr marL="0" marR="0" lvl="0" indent="0" algn="just" defTabSz="914400" rtl="0" eaLnBrk="1" fontAlgn="base" latinLnBrk="0" hangingPunct="1">
              <a:lnSpc>
                <a:spcPct val="150000"/>
              </a:lnSpc>
              <a:spcBef>
                <a:spcPct val="0"/>
              </a:spcBef>
              <a:spcAft>
                <a:spcPct val="0"/>
              </a:spcAft>
              <a:buClrTx/>
              <a:buSzTx/>
              <a:buFontTx/>
              <a:buNone/>
              <a:defRPr/>
            </a:pPr>
            <a:r>
              <a:rPr kumimoji="1" lang="zh-CN" altLang="en-US" sz="2400" b="1" i="0" u="none" strike="noStrike" kern="1200" cap="none" spc="0" normalizeH="0" baseline="0" noProof="0">
                <a:ln>
                  <a:noFill/>
                </a:ln>
                <a:solidFill>
                  <a:srgbClr val="000000"/>
                </a:solidFill>
                <a:effectLst/>
                <a:uLnTx/>
                <a:uFillTx/>
                <a:latin typeface="Times New Roman" panose="02020503050405090304" pitchFamily="18" charset="0"/>
                <a:ea typeface="楷体_GB2312" pitchFamily="1" charset="-122"/>
                <a:cs typeface="+mn-cs"/>
              </a:rPr>
              <a:t>        也就是说，只要电路存在惟一解，线性电阻电路中的任一结点电压、支路电压或支路电流均可表示为以下形式</a:t>
            </a:r>
            <a:endParaRPr kumimoji="1" lang="zh-CN" altLang="en-US" sz="2400" b="1" i="0" u="none" strike="noStrike" kern="1200" cap="none" spc="0" normalizeH="0" baseline="0" noProof="0">
              <a:ln>
                <a:noFill/>
              </a:ln>
              <a:solidFill>
                <a:srgbClr val="000000"/>
              </a:solidFill>
              <a:effectLst/>
              <a:uLnTx/>
              <a:uFillTx/>
              <a:latin typeface="Times New Roman" panose="02020503050405090304" pitchFamily="18" charset="0"/>
              <a:ea typeface="楷体_GB2312" pitchFamily="1" charset="-122"/>
              <a:cs typeface="+mn-cs"/>
            </a:endParaRPr>
          </a:p>
        </p:txBody>
      </p:sp>
      <p:graphicFrame>
        <p:nvGraphicFramePr>
          <p:cNvPr id="6147" name="Object 3"/>
          <p:cNvGraphicFramePr>
            <a:graphicFrameLocks noChangeAspect="1"/>
          </p:cNvGraphicFramePr>
          <p:nvPr/>
        </p:nvGraphicFramePr>
        <p:xfrm>
          <a:off x="2133600" y="3352800"/>
          <a:ext cx="8080375" cy="931863"/>
        </p:xfrm>
        <a:graphic>
          <a:graphicData uri="http://schemas.openxmlformats.org/presentationml/2006/ole">
            <mc:AlternateContent xmlns:mc="http://schemas.openxmlformats.org/markup-compatibility/2006">
              <mc:Choice xmlns:v="urn:schemas-microsoft-com:vml" Requires="v">
                <p:oleObj spid="_x0000_s92" name="Equation" r:id="rId1" imgW="3746500" imgH="431800" progId="Equation.3">
                  <p:embed/>
                </p:oleObj>
              </mc:Choice>
              <mc:Fallback>
                <p:oleObj name="Equation" r:id="rId1" imgW="3746500" imgH="431800" progId="Equation.3">
                  <p:embed/>
                  <p:pic>
                    <p:nvPicPr>
                      <p:cNvPr id="0" name="Object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3600" y="3352800"/>
                        <a:ext cx="8080375" cy="931863"/>
                      </a:xfrm>
                      <a:prstGeom prst="rect">
                        <a:avLst/>
                      </a:prstGeom>
                      <a:solidFill>
                        <a:srgbClr val="00FFCC"/>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151" name="Rectangle 7"/>
          <p:cNvSpPr>
            <a:spLocks noChangeArrowheads="1"/>
          </p:cNvSpPr>
          <p:nvPr/>
        </p:nvSpPr>
        <p:spPr bwMode="auto">
          <a:xfrm>
            <a:off x="2138363" y="4194175"/>
            <a:ext cx="7996237" cy="23069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503050405090304" pitchFamily="18" charset="0"/>
                <a:ea typeface="宋体" pitchFamily="2" charset="-122"/>
              </a:defRPr>
            </a:lvl1pPr>
            <a:lvl2pPr marL="742950" indent="-285750">
              <a:spcBef>
                <a:spcPct val="20000"/>
              </a:spcBef>
              <a:buChar char="–"/>
              <a:defRPr kumimoji="1" sz="2800">
                <a:solidFill>
                  <a:schemeClr val="tx1"/>
                </a:solidFill>
                <a:latin typeface="Times New Roman" panose="02020503050405090304" pitchFamily="18" charset="0"/>
                <a:ea typeface="宋体" pitchFamily="2" charset="-122"/>
              </a:defRPr>
            </a:lvl2pPr>
            <a:lvl3pPr marL="1143000" indent="-228600">
              <a:spcBef>
                <a:spcPct val="20000"/>
              </a:spcBef>
              <a:buChar char="•"/>
              <a:defRPr kumimoji="1" sz="2400">
                <a:solidFill>
                  <a:schemeClr val="tx1"/>
                </a:solidFill>
                <a:latin typeface="Times New Roman" panose="02020503050405090304" pitchFamily="18" charset="0"/>
                <a:ea typeface="宋体" pitchFamily="2" charset="-122"/>
              </a:defRPr>
            </a:lvl3pPr>
            <a:lvl4pPr marL="1600200" indent="-228600">
              <a:spcBef>
                <a:spcPct val="20000"/>
              </a:spcBef>
              <a:buChar char="–"/>
              <a:defRPr kumimoji="1" sz="2000">
                <a:solidFill>
                  <a:schemeClr val="tx1"/>
                </a:solidFill>
                <a:latin typeface="Times New Roman" panose="02020503050405090304" pitchFamily="18" charset="0"/>
                <a:ea typeface="宋体" pitchFamily="2" charset="-122"/>
              </a:defRPr>
            </a:lvl4pPr>
            <a:lvl5pPr marL="2057400" indent="-228600">
              <a:spcBef>
                <a:spcPct val="20000"/>
              </a:spcBef>
              <a:buChar char="»"/>
              <a:defRPr kumimoji="1" sz="2000">
                <a:solidFill>
                  <a:schemeClr val="tx1"/>
                </a:solidFill>
                <a:latin typeface="Times New Roman" panose="0202050305040509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9pPr>
          </a:lstStyle>
          <a:p>
            <a:pPr marL="0" marR="0" lvl="0" indent="0" algn="l" defTabSz="914400" rtl="0" eaLnBrk="1" fontAlgn="base" latinLnBrk="0" hangingPunct="1">
              <a:lnSpc>
                <a:spcPct val="150000"/>
              </a:lnSpc>
              <a:spcBef>
                <a:spcPct val="0"/>
              </a:spcBef>
              <a:spcAft>
                <a:spcPct val="0"/>
              </a:spcAft>
              <a:buClrTx/>
              <a:buSzTx/>
              <a:buFontTx/>
              <a:buNone/>
              <a:defRPr/>
            </a:pPr>
            <a:r>
              <a:rPr kumimoji="1" lang="en-US" altLang="zh-CN" sz="2400" b="1" i="0" u="none" strike="noStrike" kern="1200" cap="none" spc="0" normalizeH="0" baseline="0" noProof="0">
                <a:ln>
                  <a:noFill/>
                </a:ln>
                <a:solidFill>
                  <a:srgbClr val="000000"/>
                </a:solidFill>
                <a:effectLst/>
                <a:uLnTx/>
                <a:uFillTx/>
                <a:latin typeface="Times New Roman" panose="02020503050405090304" pitchFamily="18" charset="0"/>
                <a:ea typeface="楷体_GB2312" pitchFamily="1" charset="-122"/>
                <a:cs typeface="+mn-cs"/>
              </a:rPr>
              <a:t>        </a:t>
            </a:r>
            <a:r>
              <a:rPr kumimoji="1" lang="zh-CN" altLang="en-US" sz="2400" b="1" i="0" u="none" strike="noStrike" kern="1200" cap="none" spc="0" normalizeH="0" baseline="0" noProof="0">
                <a:ln>
                  <a:noFill/>
                </a:ln>
                <a:solidFill>
                  <a:srgbClr val="000000"/>
                </a:solidFill>
                <a:effectLst/>
                <a:uLnTx/>
                <a:uFillTx/>
                <a:latin typeface="Times New Roman" panose="02020503050405090304" pitchFamily="18" charset="0"/>
                <a:ea typeface="楷体_GB2312" pitchFamily="1" charset="-122"/>
                <a:cs typeface="+mn-cs"/>
              </a:rPr>
              <a:t>式中</a:t>
            </a:r>
            <a:r>
              <a:rPr kumimoji="1" lang="en-US" altLang="zh-CN" sz="2400" b="1" i="1" u="none" strike="noStrike" kern="1200" cap="none" spc="0" normalizeH="0" baseline="0" noProof="0">
                <a:ln>
                  <a:noFill/>
                </a:ln>
                <a:solidFill>
                  <a:srgbClr val="000000"/>
                </a:solidFill>
                <a:effectLst/>
                <a:uLnTx/>
                <a:uFillTx/>
                <a:latin typeface="Times New Roman" panose="02020503050405090304" pitchFamily="18" charset="0"/>
                <a:ea typeface="楷体_GB2312" pitchFamily="1" charset="-122"/>
                <a:cs typeface="+mn-cs"/>
              </a:rPr>
              <a:t>u</a:t>
            </a:r>
            <a:r>
              <a:rPr kumimoji="1" lang="en-US" altLang="zh-CN" sz="2400" b="1" i="0" u="none" strike="noStrike" kern="1200" cap="none" spc="0" normalizeH="0" baseline="-30000" noProof="0">
                <a:ln>
                  <a:noFill/>
                </a:ln>
                <a:solidFill>
                  <a:srgbClr val="000000"/>
                </a:solidFill>
                <a:effectLst/>
                <a:uLnTx/>
                <a:uFillTx/>
                <a:latin typeface="Times New Roman" panose="02020503050405090304" pitchFamily="18" charset="0"/>
                <a:ea typeface="楷体_GB2312" pitchFamily="1" charset="-122"/>
                <a:cs typeface="+mn-cs"/>
              </a:rPr>
              <a:t>S</a:t>
            </a:r>
            <a:r>
              <a:rPr kumimoji="1" lang="en-US" altLang="zh-CN" sz="2400" b="1" i="1" u="none" strike="noStrike" kern="1200" cap="none" spc="0" normalizeH="0" baseline="-30000" noProof="0">
                <a:ln>
                  <a:noFill/>
                </a:ln>
                <a:solidFill>
                  <a:srgbClr val="000000"/>
                </a:solidFill>
                <a:effectLst/>
                <a:uLnTx/>
                <a:uFillTx/>
                <a:latin typeface="Times New Roman" panose="02020503050405090304" pitchFamily="18" charset="0"/>
                <a:ea typeface="楷体_GB2312" pitchFamily="1" charset="-122"/>
                <a:cs typeface="+mn-cs"/>
              </a:rPr>
              <a:t>k</a:t>
            </a:r>
            <a:r>
              <a:rPr kumimoji="1" lang="en-US" altLang="zh-CN" sz="2400" b="1" i="0" u="none" strike="noStrike" kern="1200" cap="none" spc="0" normalizeH="0" baseline="0" noProof="0">
                <a:ln>
                  <a:noFill/>
                </a:ln>
                <a:solidFill>
                  <a:srgbClr val="000000"/>
                </a:solidFill>
                <a:effectLst/>
                <a:uLnTx/>
                <a:uFillTx/>
                <a:latin typeface="Times New Roman" panose="02020503050405090304" pitchFamily="18" charset="0"/>
                <a:ea typeface="楷体_GB2312" pitchFamily="1" charset="-122"/>
                <a:cs typeface="+mn-cs"/>
              </a:rPr>
              <a:t>(</a:t>
            </a:r>
            <a:r>
              <a:rPr kumimoji="1" lang="en-US" altLang="zh-CN" sz="2400" b="1" i="1" u="none" strike="noStrike" kern="1200" cap="none" spc="0" normalizeH="0" baseline="0" noProof="0">
                <a:ln>
                  <a:noFill/>
                </a:ln>
                <a:solidFill>
                  <a:srgbClr val="000000"/>
                </a:solidFill>
                <a:effectLst/>
                <a:uLnTx/>
                <a:uFillTx/>
                <a:latin typeface="Times New Roman" panose="02020503050405090304" pitchFamily="18" charset="0"/>
                <a:ea typeface="楷体_GB2312" pitchFamily="1" charset="-122"/>
                <a:cs typeface="+mn-cs"/>
              </a:rPr>
              <a:t>k</a:t>
            </a:r>
            <a:r>
              <a:rPr kumimoji="1" lang="en-US" altLang="zh-CN" sz="2400" b="1" i="0" u="none" strike="noStrike" kern="1200" cap="none" spc="0" normalizeH="0" baseline="0" noProof="0">
                <a:ln>
                  <a:noFill/>
                </a:ln>
                <a:solidFill>
                  <a:srgbClr val="000000"/>
                </a:solidFill>
                <a:effectLst/>
                <a:uLnTx/>
                <a:uFillTx/>
                <a:latin typeface="Times New Roman" panose="02020503050405090304" pitchFamily="18" charset="0"/>
                <a:ea typeface="楷体_GB2312" pitchFamily="1" charset="-122"/>
                <a:cs typeface="+mn-cs"/>
              </a:rPr>
              <a:t>=1,2,…,</a:t>
            </a:r>
            <a:r>
              <a:rPr kumimoji="1" lang="en-US" altLang="zh-CN" sz="2400" b="1" i="1" u="none" strike="noStrike" kern="1200" cap="none" spc="0" normalizeH="0" baseline="0" noProof="0">
                <a:ln>
                  <a:noFill/>
                </a:ln>
                <a:solidFill>
                  <a:srgbClr val="000000"/>
                </a:solidFill>
                <a:effectLst/>
                <a:uLnTx/>
                <a:uFillTx/>
                <a:latin typeface="Times New Roman" panose="02020503050405090304" pitchFamily="18" charset="0"/>
                <a:ea typeface="楷体_GB2312" pitchFamily="1" charset="-122"/>
                <a:cs typeface="+mn-cs"/>
              </a:rPr>
              <a:t>m</a:t>
            </a:r>
            <a:r>
              <a:rPr kumimoji="1" lang="en-US" altLang="zh-CN" sz="2400" b="1" i="0" u="none" strike="noStrike" kern="1200" cap="none" spc="0" normalizeH="0" baseline="0" noProof="0">
                <a:ln>
                  <a:noFill/>
                </a:ln>
                <a:solidFill>
                  <a:srgbClr val="000000"/>
                </a:solidFill>
                <a:effectLst/>
                <a:uLnTx/>
                <a:uFillTx/>
                <a:latin typeface="Times New Roman" panose="02020503050405090304" pitchFamily="18" charset="0"/>
                <a:ea typeface="楷体_GB2312" pitchFamily="1" charset="-122"/>
                <a:cs typeface="+mn-cs"/>
              </a:rPr>
              <a:t>)</a:t>
            </a:r>
            <a:r>
              <a:rPr kumimoji="1" lang="zh-CN" altLang="en-US" sz="2400" b="1" i="0" u="none" strike="noStrike" kern="1200" cap="none" spc="0" normalizeH="0" baseline="0" noProof="0">
                <a:ln>
                  <a:noFill/>
                </a:ln>
                <a:solidFill>
                  <a:srgbClr val="000000"/>
                </a:solidFill>
                <a:effectLst/>
                <a:uLnTx/>
                <a:uFillTx/>
                <a:latin typeface="Times New Roman" panose="02020503050405090304" pitchFamily="18" charset="0"/>
                <a:ea typeface="楷体_GB2312" pitchFamily="1" charset="-122"/>
                <a:cs typeface="+mn-cs"/>
              </a:rPr>
              <a:t>表示电路中独立电压源的电压</a:t>
            </a:r>
            <a:r>
              <a:rPr kumimoji="1" lang="en-US" altLang="zh-CN" sz="2400" b="1" i="0" u="none" strike="noStrike" kern="1200" cap="none" spc="0" normalizeH="0" baseline="0" noProof="0">
                <a:ln>
                  <a:noFill/>
                </a:ln>
                <a:solidFill>
                  <a:srgbClr val="000000"/>
                </a:solidFill>
                <a:effectLst/>
                <a:uLnTx/>
                <a:uFillTx/>
                <a:latin typeface="Times New Roman" panose="02020503050405090304" pitchFamily="18" charset="0"/>
                <a:ea typeface="楷体_GB2312" pitchFamily="1" charset="-122"/>
                <a:cs typeface="+mn-cs"/>
              </a:rPr>
              <a:t>; </a:t>
            </a:r>
            <a:br>
              <a:rPr kumimoji="1" lang="en-US" altLang="zh-CN" sz="2400" b="1" i="0" u="none" strike="noStrike" kern="1200" cap="none" spc="0" normalizeH="0" baseline="0" noProof="0">
                <a:ln>
                  <a:noFill/>
                </a:ln>
                <a:solidFill>
                  <a:srgbClr val="000000"/>
                </a:solidFill>
                <a:effectLst/>
                <a:uLnTx/>
                <a:uFillTx/>
                <a:latin typeface="Times New Roman" panose="02020503050405090304" pitchFamily="18" charset="0"/>
                <a:ea typeface="楷体_GB2312" pitchFamily="1" charset="-122"/>
                <a:cs typeface="+mn-cs"/>
              </a:rPr>
            </a:br>
            <a:r>
              <a:rPr kumimoji="1" lang="en-US" altLang="zh-CN" sz="2400" b="1" i="0" u="none" strike="noStrike" kern="1200" cap="none" spc="0" normalizeH="0" baseline="0" noProof="0">
                <a:ln>
                  <a:noFill/>
                </a:ln>
                <a:solidFill>
                  <a:srgbClr val="000000"/>
                </a:solidFill>
                <a:effectLst/>
                <a:uLnTx/>
                <a:uFillTx/>
                <a:latin typeface="Times New Roman" panose="02020503050405090304" pitchFamily="18" charset="0"/>
                <a:ea typeface="楷体_GB2312" pitchFamily="1" charset="-122"/>
                <a:cs typeface="+mn-cs"/>
              </a:rPr>
              <a:t>       </a:t>
            </a:r>
            <a:r>
              <a:rPr kumimoji="1" lang="en-US" altLang="zh-CN" sz="2400" b="1" i="1" u="none" strike="noStrike" kern="1200" cap="none" spc="0" normalizeH="0" baseline="0" noProof="0">
                <a:ln>
                  <a:noFill/>
                </a:ln>
                <a:solidFill>
                  <a:srgbClr val="000000"/>
                </a:solidFill>
                <a:effectLst/>
                <a:uLnTx/>
                <a:uFillTx/>
                <a:latin typeface="Times New Roman" panose="02020503050405090304" pitchFamily="18" charset="0"/>
                <a:ea typeface="楷体_GB2312" pitchFamily="1" charset="-122"/>
                <a:cs typeface="+mn-cs"/>
              </a:rPr>
              <a:t>         i</a:t>
            </a:r>
            <a:r>
              <a:rPr kumimoji="1" lang="en-US" altLang="zh-CN" sz="2400" b="1" i="0" u="none" strike="noStrike" kern="1200" cap="none" spc="0" normalizeH="0" baseline="-30000" noProof="0">
                <a:ln>
                  <a:noFill/>
                </a:ln>
                <a:solidFill>
                  <a:srgbClr val="000000"/>
                </a:solidFill>
                <a:effectLst/>
                <a:uLnTx/>
                <a:uFillTx/>
                <a:latin typeface="Times New Roman" panose="02020503050405090304" pitchFamily="18" charset="0"/>
                <a:ea typeface="楷体_GB2312" pitchFamily="1" charset="-122"/>
                <a:cs typeface="+mn-cs"/>
              </a:rPr>
              <a:t>S</a:t>
            </a:r>
            <a:r>
              <a:rPr kumimoji="1" lang="en-US" altLang="zh-CN" sz="2400" b="1" i="1" u="none" strike="noStrike" kern="1200" cap="none" spc="0" normalizeH="0" baseline="-30000" noProof="0">
                <a:ln>
                  <a:noFill/>
                </a:ln>
                <a:solidFill>
                  <a:srgbClr val="000000"/>
                </a:solidFill>
                <a:effectLst/>
                <a:uLnTx/>
                <a:uFillTx/>
                <a:latin typeface="Times New Roman" panose="02020503050405090304" pitchFamily="18" charset="0"/>
                <a:ea typeface="楷体_GB2312" pitchFamily="1" charset="-122"/>
                <a:cs typeface="+mn-cs"/>
              </a:rPr>
              <a:t>k</a:t>
            </a:r>
            <a:r>
              <a:rPr kumimoji="1" lang="en-US" altLang="zh-CN" sz="2400" b="1" i="0" u="none" strike="noStrike" kern="1200" cap="none" spc="0" normalizeH="0" baseline="0" noProof="0">
                <a:ln>
                  <a:noFill/>
                </a:ln>
                <a:solidFill>
                  <a:srgbClr val="000000"/>
                </a:solidFill>
                <a:effectLst/>
                <a:uLnTx/>
                <a:uFillTx/>
                <a:latin typeface="Times New Roman" panose="02020503050405090304" pitchFamily="18" charset="0"/>
                <a:ea typeface="楷体_GB2312" pitchFamily="1" charset="-122"/>
                <a:cs typeface="+mn-cs"/>
              </a:rPr>
              <a:t>(</a:t>
            </a:r>
            <a:r>
              <a:rPr kumimoji="1" lang="en-US" altLang="zh-CN" sz="2400" b="1" i="1" u="none" strike="noStrike" kern="1200" cap="none" spc="0" normalizeH="0" baseline="0" noProof="0">
                <a:ln>
                  <a:noFill/>
                </a:ln>
                <a:solidFill>
                  <a:srgbClr val="000000"/>
                </a:solidFill>
                <a:effectLst/>
                <a:uLnTx/>
                <a:uFillTx/>
                <a:latin typeface="Times New Roman" panose="02020503050405090304" pitchFamily="18" charset="0"/>
                <a:ea typeface="楷体_GB2312" pitchFamily="1" charset="-122"/>
                <a:cs typeface="+mn-cs"/>
              </a:rPr>
              <a:t>k</a:t>
            </a:r>
            <a:r>
              <a:rPr kumimoji="1" lang="en-US" altLang="zh-CN" sz="2400" b="1" i="0" u="none" strike="noStrike" kern="1200" cap="none" spc="0" normalizeH="0" baseline="0" noProof="0">
                <a:ln>
                  <a:noFill/>
                </a:ln>
                <a:solidFill>
                  <a:srgbClr val="000000"/>
                </a:solidFill>
                <a:effectLst/>
                <a:uLnTx/>
                <a:uFillTx/>
                <a:latin typeface="Times New Roman" panose="02020503050405090304" pitchFamily="18" charset="0"/>
                <a:ea typeface="楷体_GB2312" pitchFamily="1" charset="-122"/>
                <a:cs typeface="+mn-cs"/>
              </a:rPr>
              <a:t>=1,2,…,</a:t>
            </a:r>
            <a:r>
              <a:rPr kumimoji="1" lang="en-US" altLang="zh-CN" sz="2400" b="1" i="1" u="none" strike="noStrike" kern="1200" cap="none" spc="0" normalizeH="0" baseline="0" noProof="0">
                <a:ln>
                  <a:noFill/>
                </a:ln>
                <a:solidFill>
                  <a:srgbClr val="000000"/>
                </a:solidFill>
                <a:effectLst/>
                <a:uLnTx/>
                <a:uFillTx/>
                <a:latin typeface="Times New Roman" panose="02020503050405090304" pitchFamily="18" charset="0"/>
                <a:ea typeface="楷体_GB2312" pitchFamily="1" charset="-122"/>
                <a:cs typeface="+mn-cs"/>
              </a:rPr>
              <a:t>n</a:t>
            </a:r>
            <a:r>
              <a:rPr kumimoji="1" lang="en-US" altLang="zh-CN" sz="2400" b="1" i="0" u="none" strike="noStrike" kern="1200" cap="none" spc="0" normalizeH="0" baseline="0" noProof="0">
                <a:ln>
                  <a:noFill/>
                </a:ln>
                <a:solidFill>
                  <a:srgbClr val="000000"/>
                </a:solidFill>
                <a:effectLst/>
                <a:uLnTx/>
                <a:uFillTx/>
                <a:latin typeface="Times New Roman" panose="02020503050405090304" pitchFamily="18" charset="0"/>
                <a:ea typeface="楷体_GB2312" pitchFamily="1" charset="-122"/>
                <a:cs typeface="+mn-cs"/>
              </a:rPr>
              <a:t>)</a:t>
            </a:r>
            <a:r>
              <a:rPr kumimoji="1" lang="zh-CN" altLang="en-US" sz="2400" b="1" i="0" u="none" strike="noStrike" kern="1200" cap="none" spc="0" normalizeH="0" baseline="0" noProof="0">
                <a:ln>
                  <a:noFill/>
                </a:ln>
                <a:solidFill>
                  <a:srgbClr val="000000"/>
                </a:solidFill>
                <a:effectLst/>
                <a:uLnTx/>
                <a:uFillTx/>
                <a:latin typeface="Times New Roman" panose="02020503050405090304" pitchFamily="18" charset="0"/>
                <a:ea typeface="楷体_GB2312" pitchFamily="1" charset="-122"/>
                <a:cs typeface="+mn-cs"/>
              </a:rPr>
              <a:t>表示电路中独立电流源的电流。</a:t>
            </a:r>
            <a:br>
              <a:rPr kumimoji="1" lang="zh-CN" altLang="en-US" sz="2400" b="1" i="0" u="none" strike="noStrike" kern="1200" cap="none" spc="0" normalizeH="0" baseline="0" noProof="0">
                <a:ln>
                  <a:noFill/>
                </a:ln>
                <a:solidFill>
                  <a:srgbClr val="000000"/>
                </a:solidFill>
                <a:effectLst/>
                <a:uLnTx/>
                <a:uFillTx/>
                <a:latin typeface="Times New Roman" panose="02020503050405090304" pitchFamily="18" charset="0"/>
                <a:ea typeface="楷体_GB2312" pitchFamily="1" charset="-122"/>
                <a:cs typeface="+mn-cs"/>
              </a:rPr>
            </a:br>
            <a:r>
              <a:rPr kumimoji="1" lang="zh-CN" altLang="en-US" sz="2400" b="1" i="0" u="none" strike="noStrike" kern="1200" cap="none" spc="0" normalizeH="0" baseline="0" noProof="0">
                <a:ln>
                  <a:noFill/>
                </a:ln>
                <a:solidFill>
                  <a:srgbClr val="000000"/>
                </a:solidFill>
                <a:effectLst/>
                <a:uLnTx/>
                <a:uFillTx/>
                <a:latin typeface="Times New Roman" panose="02020503050405090304" pitchFamily="18" charset="0"/>
                <a:ea typeface="楷体_GB2312" pitchFamily="1" charset="-122"/>
                <a:cs typeface="+mn-cs"/>
              </a:rPr>
              <a:t>               </a:t>
            </a:r>
            <a:r>
              <a:rPr kumimoji="1" lang="en-US" altLang="zh-CN" sz="2400" b="1" i="1" u="none" strike="noStrike" kern="1200" cap="none" spc="0" normalizeH="0" baseline="0" noProof="0">
                <a:ln>
                  <a:noFill/>
                </a:ln>
                <a:solidFill>
                  <a:srgbClr val="000000"/>
                </a:solidFill>
                <a:effectLst/>
                <a:uLnTx/>
                <a:uFillTx/>
                <a:latin typeface="Times New Roman" panose="02020503050405090304" pitchFamily="18" charset="0"/>
                <a:ea typeface="楷体_GB2312" pitchFamily="1" charset="-122"/>
                <a:cs typeface="+mn-cs"/>
              </a:rPr>
              <a:t>H</a:t>
            </a:r>
            <a:r>
              <a:rPr kumimoji="1" lang="en-US" altLang="zh-CN" sz="2400" b="1" i="1" u="none" strike="noStrike" kern="1200" cap="none" spc="0" normalizeH="0" baseline="-30000" noProof="0">
                <a:ln>
                  <a:noFill/>
                </a:ln>
                <a:solidFill>
                  <a:srgbClr val="000000"/>
                </a:solidFill>
                <a:effectLst/>
                <a:uLnTx/>
                <a:uFillTx/>
                <a:latin typeface="Times New Roman" panose="02020503050405090304" pitchFamily="18" charset="0"/>
                <a:ea typeface="楷体_GB2312" pitchFamily="1" charset="-122"/>
                <a:cs typeface="+mn-cs"/>
              </a:rPr>
              <a:t>k</a:t>
            </a:r>
            <a:r>
              <a:rPr kumimoji="1" lang="en-US" altLang="zh-CN" sz="2400" b="1" i="0" u="none" strike="noStrike" kern="1200" cap="none" spc="0" normalizeH="0" baseline="0" noProof="0">
                <a:ln>
                  <a:noFill/>
                </a:ln>
                <a:solidFill>
                  <a:srgbClr val="000000"/>
                </a:solidFill>
                <a:effectLst/>
                <a:uLnTx/>
                <a:uFillTx/>
                <a:latin typeface="Times New Roman" panose="02020503050405090304" pitchFamily="18" charset="0"/>
                <a:ea typeface="楷体_GB2312" pitchFamily="1" charset="-122"/>
                <a:cs typeface="+mn-cs"/>
              </a:rPr>
              <a:t>(</a:t>
            </a:r>
            <a:r>
              <a:rPr kumimoji="1" lang="en-US" altLang="zh-CN" sz="2400" b="1" i="1" u="none" strike="noStrike" kern="1200" cap="none" spc="0" normalizeH="0" baseline="0" noProof="0">
                <a:ln>
                  <a:noFill/>
                </a:ln>
                <a:solidFill>
                  <a:srgbClr val="000000"/>
                </a:solidFill>
                <a:effectLst/>
                <a:uLnTx/>
                <a:uFillTx/>
                <a:latin typeface="Times New Roman" panose="02020503050405090304" pitchFamily="18" charset="0"/>
                <a:ea typeface="楷体_GB2312" pitchFamily="1" charset="-122"/>
                <a:cs typeface="+mn-cs"/>
              </a:rPr>
              <a:t>k</a:t>
            </a:r>
            <a:r>
              <a:rPr kumimoji="1" lang="en-US" altLang="zh-CN" sz="2400" b="1" i="0" u="none" strike="noStrike" kern="1200" cap="none" spc="0" normalizeH="0" baseline="0" noProof="0">
                <a:ln>
                  <a:noFill/>
                </a:ln>
                <a:solidFill>
                  <a:srgbClr val="000000"/>
                </a:solidFill>
                <a:effectLst/>
                <a:uLnTx/>
                <a:uFillTx/>
                <a:latin typeface="Times New Roman" panose="02020503050405090304" pitchFamily="18" charset="0"/>
                <a:ea typeface="楷体_GB2312" pitchFamily="1" charset="-122"/>
                <a:cs typeface="+mn-cs"/>
              </a:rPr>
              <a:t>=1,2,…,</a:t>
            </a:r>
            <a:r>
              <a:rPr kumimoji="1" lang="en-US" altLang="zh-CN" sz="2400" b="1" i="1" u="none" strike="noStrike" kern="1200" cap="none" spc="0" normalizeH="0" baseline="0" noProof="0">
                <a:ln>
                  <a:noFill/>
                </a:ln>
                <a:solidFill>
                  <a:srgbClr val="000000"/>
                </a:solidFill>
                <a:effectLst/>
                <a:uLnTx/>
                <a:uFillTx/>
                <a:latin typeface="Times New Roman" panose="02020503050405090304" pitchFamily="18" charset="0"/>
                <a:ea typeface="楷体_GB2312" pitchFamily="1" charset="-122"/>
                <a:cs typeface="+mn-cs"/>
              </a:rPr>
              <a:t>m</a:t>
            </a:r>
            <a:r>
              <a:rPr kumimoji="1" lang="en-US" altLang="zh-CN" sz="2400" b="1" i="0" u="none" strike="noStrike" kern="1200" cap="none" spc="0" normalizeH="0" baseline="0" noProof="0">
                <a:ln>
                  <a:noFill/>
                </a:ln>
                <a:solidFill>
                  <a:srgbClr val="000000"/>
                </a:solidFill>
                <a:effectLst/>
                <a:uLnTx/>
                <a:uFillTx/>
                <a:latin typeface="Times New Roman" panose="02020503050405090304" pitchFamily="18" charset="0"/>
                <a:ea typeface="楷体_GB2312" pitchFamily="1" charset="-122"/>
                <a:cs typeface="+mn-cs"/>
              </a:rPr>
              <a:t>)</a:t>
            </a:r>
            <a:r>
              <a:rPr kumimoji="1" lang="zh-CN" altLang="en-US" sz="2400" b="1" i="0" u="none" strike="noStrike" kern="1200" cap="none" spc="0" normalizeH="0" baseline="0" noProof="0">
                <a:ln>
                  <a:noFill/>
                </a:ln>
                <a:solidFill>
                  <a:srgbClr val="000000"/>
                </a:solidFill>
                <a:effectLst/>
                <a:uLnTx/>
                <a:uFillTx/>
                <a:latin typeface="Times New Roman" panose="02020503050405090304" pitchFamily="18" charset="0"/>
                <a:ea typeface="楷体_GB2312" pitchFamily="1" charset="-122"/>
                <a:cs typeface="+mn-cs"/>
              </a:rPr>
              <a:t>和</a:t>
            </a:r>
            <a:r>
              <a:rPr kumimoji="1" lang="en-US" altLang="zh-CN" sz="2400" b="1" i="1" u="none" strike="noStrike" kern="1200" cap="none" spc="0" normalizeH="0" baseline="0" noProof="0">
                <a:ln>
                  <a:noFill/>
                </a:ln>
                <a:solidFill>
                  <a:srgbClr val="000000"/>
                </a:solidFill>
                <a:effectLst/>
                <a:uLnTx/>
                <a:uFillTx/>
                <a:latin typeface="Times New Roman" panose="02020503050405090304" pitchFamily="18" charset="0"/>
                <a:ea typeface="楷体_GB2312" pitchFamily="1" charset="-122"/>
                <a:cs typeface="+mn-cs"/>
              </a:rPr>
              <a:t>K</a:t>
            </a:r>
            <a:r>
              <a:rPr kumimoji="1" lang="en-US" altLang="zh-CN" sz="2400" b="1" i="1" u="none" strike="noStrike" kern="1200" cap="none" spc="0" normalizeH="0" baseline="-30000" noProof="0">
                <a:ln>
                  <a:noFill/>
                </a:ln>
                <a:solidFill>
                  <a:srgbClr val="000000"/>
                </a:solidFill>
                <a:effectLst/>
                <a:uLnTx/>
                <a:uFillTx/>
                <a:latin typeface="Times New Roman" panose="02020503050405090304" pitchFamily="18" charset="0"/>
                <a:ea typeface="楷体_GB2312" pitchFamily="1" charset="-122"/>
                <a:cs typeface="+mn-cs"/>
              </a:rPr>
              <a:t>k</a:t>
            </a:r>
            <a:r>
              <a:rPr kumimoji="1" lang="en-US" altLang="zh-CN" sz="2400" b="1" i="0" u="none" strike="noStrike" kern="1200" cap="none" spc="0" normalizeH="0" baseline="0" noProof="0">
                <a:ln>
                  <a:noFill/>
                </a:ln>
                <a:solidFill>
                  <a:srgbClr val="000000"/>
                </a:solidFill>
                <a:effectLst/>
                <a:uLnTx/>
                <a:uFillTx/>
                <a:latin typeface="Times New Roman" panose="02020503050405090304" pitchFamily="18" charset="0"/>
                <a:ea typeface="楷体_GB2312" pitchFamily="1" charset="-122"/>
                <a:cs typeface="+mn-cs"/>
              </a:rPr>
              <a:t>(</a:t>
            </a:r>
            <a:r>
              <a:rPr kumimoji="1" lang="en-US" altLang="zh-CN" sz="2400" b="1" i="1" u="none" strike="noStrike" kern="1200" cap="none" spc="0" normalizeH="0" baseline="0" noProof="0">
                <a:ln>
                  <a:noFill/>
                </a:ln>
                <a:solidFill>
                  <a:srgbClr val="000000"/>
                </a:solidFill>
                <a:effectLst/>
                <a:uLnTx/>
                <a:uFillTx/>
                <a:latin typeface="Times New Roman" panose="02020503050405090304" pitchFamily="18" charset="0"/>
                <a:ea typeface="楷体_GB2312" pitchFamily="1" charset="-122"/>
                <a:cs typeface="+mn-cs"/>
              </a:rPr>
              <a:t>k</a:t>
            </a:r>
            <a:r>
              <a:rPr kumimoji="1" lang="en-US" altLang="zh-CN" sz="2400" b="1" i="0" u="none" strike="noStrike" kern="1200" cap="none" spc="0" normalizeH="0" baseline="0" noProof="0">
                <a:ln>
                  <a:noFill/>
                </a:ln>
                <a:solidFill>
                  <a:srgbClr val="000000"/>
                </a:solidFill>
                <a:effectLst/>
                <a:uLnTx/>
                <a:uFillTx/>
                <a:latin typeface="Times New Roman" panose="02020503050405090304" pitchFamily="18" charset="0"/>
                <a:ea typeface="楷体_GB2312" pitchFamily="1" charset="-122"/>
                <a:cs typeface="+mn-cs"/>
              </a:rPr>
              <a:t>=1,2,…,</a:t>
            </a:r>
            <a:r>
              <a:rPr kumimoji="1" lang="en-US" altLang="zh-CN" sz="2400" b="1" i="1" u="none" strike="noStrike" kern="1200" cap="none" spc="0" normalizeH="0" baseline="0" noProof="0">
                <a:ln>
                  <a:noFill/>
                </a:ln>
                <a:solidFill>
                  <a:srgbClr val="000000"/>
                </a:solidFill>
                <a:effectLst/>
                <a:uLnTx/>
                <a:uFillTx/>
                <a:latin typeface="Times New Roman" panose="02020503050405090304" pitchFamily="18" charset="0"/>
                <a:ea typeface="楷体_GB2312" pitchFamily="1" charset="-122"/>
                <a:cs typeface="+mn-cs"/>
              </a:rPr>
              <a:t>n</a:t>
            </a:r>
            <a:r>
              <a:rPr kumimoji="1" lang="en-US" altLang="zh-CN" sz="2400" b="1" i="0" u="none" strike="noStrike" kern="1200" cap="none" spc="0" normalizeH="0" baseline="0" noProof="0">
                <a:ln>
                  <a:noFill/>
                </a:ln>
                <a:solidFill>
                  <a:srgbClr val="000000"/>
                </a:solidFill>
                <a:effectLst/>
                <a:uLnTx/>
                <a:uFillTx/>
                <a:latin typeface="Times New Roman" panose="02020503050405090304" pitchFamily="18" charset="0"/>
                <a:ea typeface="楷体_GB2312" pitchFamily="1" charset="-122"/>
                <a:cs typeface="+mn-cs"/>
              </a:rPr>
              <a:t>)</a:t>
            </a:r>
            <a:r>
              <a:rPr kumimoji="1" lang="zh-CN" altLang="en-US" sz="2400" b="1" i="0" u="none" strike="noStrike" kern="1200" cap="none" spc="0" normalizeH="0" baseline="0" noProof="0">
                <a:ln>
                  <a:noFill/>
                </a:ln>
                <a:solidFill>
                  <a:srgbClr val="000000"/>
                </a:solidFill>
                <a:effectLst/>
                <a:uLnTx/>
                <a:uFillTx/>
                <a:latin typeface="Times New Roman" panose="02020503050405090304" pitchFamily="18" charset="0"/>
                <a:ea typeface="楷体_GB2312" pitchFamily="1" charset="-122"/>
                <a:cs typeface="+mn-cs"/>
              </a:rPr>
              <a:t>是常量，它们取决于电路的参数和输出变量的选择，而与独立电源无关。</a:t>
            </a:r>
            <a:endParaRPr kumimoji="1" lang="zh-CN" altLang="en-US" sz="2400" b="1" i="0" u="none" strike="noStrike" kern="1200" cap="none" spc="0" normalizeH="0" baseline="0" noProof="0">
              <a:ln>
                <a:noFill/>
              </a:ln>
              <a:solidFill>
                <a:srgbClr val="000000"/>
              </a:solidFill>
              <a:effectLst/>
              <a:uLnTx/>
              <a:uFillTx/>
              <a:latin typeface="Times New Roman" panose="02020503050405090304" pitchFamily="18" charset="0"/>
              <a:ea typeface="楷体_GB2312" pitchFamily="1" charset="-122"/>
              <a:cs typeface="+mn-cs"/>
            </a:endParaRPr>
          </a:p>
        </p:txBody>
      </p:sp>
      <p:sp>
        <p:nvSpPr>
          <p:cNvPr id="3" name="灯片编号占位符 2"/>
          <p:cNvSpPr>
            <a:spLocks noGrp="1"/>
          </p:cNvSpPr>
          <p:nvPr>
            <p:ph type="sldNum" sz="quarter" idx="12"/>
            <p:custDataLst>
              <p:tags r:id="rId3"/>
            </p:custDataLst>
          </p:nvPr>
        </p:nvSpPr>
        <p:spPr/>
        <p:txBody>
          <a:bodyPr/>
          <a:lstStyle/>
          <a:p>
            <a:fld id="{6D22F896-40B5-4ADD-8801-0D06FADFA095}" type="slidenum">
              <a:rPr lang="en-US" dirty="0"/>
            </a:fld>
            <a:endParaRPr lang="en-US"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3000"/>
                                  </p:stCondLst>
                                  <p:childTnLst>
                                    <p:set>
                                      <p:cBhvr>
                                        <p:cTn id="6" dur="1" fill="hold">
                                          <p:stCondLst>
                                            <p:cond delay="0"/>
                                          </p:stCondLst>
                                        </p:cTn>
                                        <p:tgtEl>
                                          <p:spTgt spid="6146">
                                            <p:txEl>
                                              <p:pRg st="0" end="0"/>
                                            </p:txEl>
                                          </p:spTgt>
                                        </p:tgtEl>
                                        <p:attrNameLst>
                                          <p:attrName>style.visibility</p:attrName>
                                        </p:attrNameLst>
                                      </p:cBhvr>
                                      <p:to>
                                        <p:strVal val="visible"/>
                                      </p:to>
                                    </p:set>
                                    <p:animEffect transition="in" filter="dissolve">
                                      <p:cBhvr>
                                        <p:cTn id="7" dur="500"/>
                                        <p:tgtEl>
                                          <p:spTgt spid="6146">
                                            <p:txEl>
                                              <p:pRg st="0" end="0"/>
                                            </p:txEl>
                                          </p:spTgt>
                                        </p:tgtEl>
                                      </p:cBhvr>
                                    </p:animEffect>
                                  </p:childTnLst>
                                </p:cTn>
                              </p:par>
                            </p:childTnLst>
                          </p:cTn>
                        </p:par>
                        <p:par>
                          <p:cTn id="8" fill="hold">
                            <p:stCondLst>
                              <p:cond delay="3500"/>
                            </p:stCondLst>
                            <p:childTnLst>
                              <p:par>
                                <p:cTn id="9" presetID="9" presetClass="entr" presetSubtype="0" fill="hold" nodeType="afterEffect">
                                  <p:stCondLst>
                                    <p:cond delay="3000"/>
                                  </p:stCondLst>
                                  <p:childTnLst>
                                    <p:set>
                                      <p:cBhvr>
                                        <p:cTn id="10" dur="1" fill="hold">
                                          <p:stCondLst>
                                            <p:cond delay="0"/>
                                          </p:stCondLst>
                                        </p:cTn>
                                        <p:tgtEl>
                                          <p:spTgt spid="6146">
                                            <p:txEl>
                                              <p:pRg st="1" end="1"/>
                                            </p:txEl>
                                          </p:spTgt>
                                        </p:tgtEl>
                                        <p:attrNameLst>
                                          <p:attrName>style.visibility</p:attrName>
                                        </p:attrNameLst>
                                      </p:cBhvr>
                                      <p:to>
                                        <p:strVal val="visible"/>
                                      </p:to>
                                    </p:set>
                                    <p:animEffect transition="in" filter="dissolve">
                                      <p:cBhvr>
                                        <p:cTn id="11" dur="500"/>
                                        <p:tgtEl>
                                          <p:spTgt spid="6146">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nodeType="clickEffect">
                                  <p:stCondLst>
                                    <p:cond delay="0"/>
                                  </p:stCondLst>
                                  <p:childTnLst>
                                    <p:set>
                                      <p:cBhvr>
                                        <p:cTn id="15" dur="1" fill="hold">
                                          <p:stCondLst>
                                            <p:cond delay="0"/>
                                          </p:stCondLst>
                                        </p:cTn>
                                        <p:tgtEl>
                                          <p:spTgt spid="6147"/>
                                        </p:tgtEl>
                                        <p:attrNameLst>
                                          <p:attrName>style.visibility</p:attrName>
                                        </p:attrNameLst>
                                      </p:cBhvr>
                                      <p:to>
                                        <p:strVal val="visible"/>
                                      </p:to>
                                    </p:set>
                                    <p:animEffect transition="in" filter="dissolve">
                                      <p:cBhvr>
                                        <p:cTn id="16" dur="500"/>
                                        <p:tgtEl>
                                          <p:spTgt spid="6147"/>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6151">
                                            <p:txEl>
                                              <p:pRg st="0" end="0"/>
                                            </p:txEl>
                                          </p:spTgt>
                                        </p:tgtEl>
                                        <p:attrNameLst>
                                          <p:attrName>style.visibility</p:attrName>
                                        </p:attrNameLst>
                                      </p:cBhvr>
                                      <p:to>
                                        <p:strVal val="visible"/>
                                      </p:to>
                                    </p:set>
                                    <p:animEffect transition="in" filter="dissolve">
                                      <p:cBhvr>
                                        <p:cTn id="21" dur="500"/>
                                        <p:tgtEl>
                                          <p:spTgt spid="615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6" grpId="0" advAuto="3000" autoUpdateAnimBg="0" build="p"/>
      <p:bldP spid="6151" grpId="0" autoUpdateAnimBg="0"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31" name="Text Box 7"/>
          <p:cNvSpPr txBox="1">
            <a:spLocks noChangeArrowheads="1"/>
          </p:cNvSpPr>
          <p:nvPr/>
        </p:nvSpPr>
        <p:spPr bwMode="auto">
          <a:xfrm>
            <a:off x="1069975" y="694055"/>
            <a:ext cx="10733405" cy="47428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har char="•"/>
              <a:defRPr kumimoji="1" sz="3200">
                <a:solidFill>
                  <a:schemeClr val="tx1"/>
                </a:solidFill>
                <a:latin typeface="Times New Roman" panose="02020503050405090304" pitchFamily="18" charset="0"/>
                <a:ea typeface="宋体" pitchFamily="2" charset="-122"/>
              </a:defRPr>
            </a:lvl1pPr>
            <a:lvl2pPr marL="742950" indent="-285750">
              <a:spcBef>
                <a:spcPct val="20000"/>
              </a:spcBef>
              <a:buChar char="–"/>
              <a:defRPr kumimoji="1" sz="2800">
                <a:solidFill>
                  <a:schemeClr val="tx1"/>
                </a:solidFill>
                <a:latin typeface="Times New Roman" panose="02020503050405090304" pitchFamily="18" charset="0"/>
                <a:ea typeface="宋体" pitchFamily="2" charset="-122"/>
              </a:defRPr>
            </a:lvl2pPr>
            <a:lvl3pPr marL="1143000" indent="-228600">
              <a:spcBef>
                <a:spcPct val="20000"/>
              </a:spcBef>
              <a:buChar char="•"/>
              <a:defRPr kumimoji="1" sz="2400">
                <a:solidFill>
                  <a:schemeClr val="tx1"/>
                </a:solidFill>
                <a:latin typeface="Times New Roman" panose="02020503050405090304" pitchFamily="18" charset="0"/>
                <a:ea typeface="宋体" pitchFamily="2" charset="-122"/>
              </a:defRPr>
            </a:lvl3pPr>
            <a:lvl4pPr marL="1600200" indent="-228600">
              <a:spcBef>
                <a:spcPct val="20000"/>
              </a:spcBef>
              <a:buChar char="–"/>
              <a:defRPr kumimoji="1" sz="2000">
                <a:solidFill>
                  <a:schemeClr val="tx1"/>
                </a:solidFill>
                <a:latin typeface="Times New Roman" panose="02020503050405090304" pitchFamily="18" charset="0"/>
                <a:ea typeface="宋体" pitchFamily="2" charset="-122"/>
              </a:defRPr>
            </a:lvl4pPr>
            <a:lvl5pPr marL="2057400" indent="-228600">
              <a:spcBef>
                <a:spcPct val="20000"/>
              </a:spcBef>
              <a:buChar char="»"/>
              <a:defRPr kumimoji="1" sz="2000">
                <a:solidFill>
                  <a:schemeClr val="tx1"/>
                </a:solidFill>
                <a:latin typeface="Times New Roman" panose="0202050305040509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9pPr>
          </a:lstStyle>
          <a:p>
            <a:pPr marL="0" marR="0" lvl="0" indent="0" algn="l" defTabSz="914400" rtl="0" eaLnBrk="1" fontAlgn="base" latinLnBrk="0" hangingPunct="1">
              <a:lnSpc>
                <a:spcPct val="140000"/>
              </a:lnSpc>
              <a:spcBef>
                <a:spcPct val="0"/>
              </a:spcBef>
              <a:spcAft>
                <a:spcPct val="0"/>
              </a:spcAft>
              <a:buClrTx/>
              <a:buSzTx/>
              <a:buFontTx/>
              <a:buNone/>
              <a:defRPr/>
            </a:pPr>
            <a:r>
              <a:rPr kumimoji="1" lang="en-US" altLang="zh-CN" sz="2400" b="1" i="0" u="none" strike="noStrike" kern="1200" cap="none" spc="0" normalizeH="0" baseline="0" noProof="0">
                <a:ln>
                  <a:noFill/>
                </a:ln>
                <a:solidFill>
                  <a:srgbClr val="000000"/>
                </a:solidFill>
                <a:effectLst/>
                <a:uLnTx/>
                <a:uFillTx/>
                <a:latin typeface="Times New Roman" panose="02020503050405090304" pitchFamily="18" charset="0"/>
                <a:ea typeface="楷体_GB2312" pitchFamily="1" charset="-122"/>
                <a:cs typeface="+mn-cs"/>
              </a:rPr>
              <a:t>        </a:t>
            </a:r>
            <a:r>
              <a:rPr kumimoji="1" lang="zh-CN" altLang="en-US" sz="2400" b="1" i="0" u="none" strike="noStrike" kern="1200" cap="none" spc="0" normalizeH="0" baseline="0" noProof="0">
                <a:ln>
                  <a:noFill/>
                </a:ln>
                <a:solidFill>
                  <a:srgbClr val="000000"/>
                </a:solidFill>
                <a:effectLst/>
                <a:uLnTx/>
                <a:uFillTx/>
                <a:latin typeface="Times New Roman" panose="02020503050405090304" pitchFamily="18" charset="0"/>
                <a:ea typeface="楷体_GB2312" pitchFamily="1" charset="-122"/>
                <a:cs typeface="+mn-cs"/>
              </a:rPr>
              <a:t>在计算某一独立电源单独作用所产生的电压或电流时，应将电路中其它独立电压源用短路</a:t>
            </a:r>
            <a:r>
              <a:rPr kumimoji="1" lang="en-US" altLang="zh-CN" sz="2400" b="1" i="0" u="none" strike="noStrike" kern="1200" cap="none" spc="0" normalizeH="0" baseline="0" noProof="0">
                <a:ln>
                  <a:noFill/>
                </a:ln>
                <a:solidFill>
                  <a:srgbClr val="000000"/>
                </a:solidFill>
                <a:effectLst/>
                <a:uLnTx/>
                <a:uFillTx/>
                <a:latin typeface="Times New Roman" panose="02020503050405090304" pitchFamily="18" charset="0"/>
                <a:ea typeface="楷体_GB2312" pitchFamily="1" charset="-122"/>
                <a:cs typeface="+mn-cs"/>
              </a:rPr>
              <a:t>(</a:t>
            </a:r>
            <a:r>
              <a:rPr kumimoji="1" lang="en-US" altLang="zh-CN" sz="2400" b="1" i="1" u="none" strike="noStrike" kern="1200" cap="none" spc="0" normalizeH="0" baseline="0" noProof="0">
                <a:ln>
                  <a:noFill/>
                </a:ln>
                <a:solidFill>
                  <a:srgbClr val="000000"/>
                </a:solidFill>
                <a:effectLst/>
                <a:uLnTx/>
                <a:uFillTx/>
                <a:latin typeface="Times New Roman" panose="02020503050405090304" pitchFamily="18" charset="0"/>
                <a:ea typeface="楷体_GB2312" pitchFamily="1" charset="-122"/>
                <a:cs typeface="+mn-cs"/>
              </a:rPr>
              <a:t>u</a:t>
            </a:r>
            <a:r>
              <a:rPr kumimoji="1" lang="en-US" altLang="zh-CN" sz="2400" b="1" i="0" u="none" strike="noStrike" kern="1200" cap="none" spc="0" normalizeH="0" baseline="-30000" noProof="0">
                <a:ln>
                  <a:noFill/>
                </a:ln>
                <a:solidFill>
                  <a:srgbClr val="000000"/>
                </a:solidFill>
                <a:effectLst/>
                <a:uLnTx/>
                <a:uFillTx/>
                <a:latin typeface="Times New Roman" panose="02020503050405090304" pitchFamily="18" charset="0"/>
                <a:ea typeface="楷体_GB2312" pitchFamily="1" charset="-122"/>
                <a:cs typeface="+mn-cs"/>
              </a:rPr>
              <a:t>S</a:t>
            </a:r>
            <a:r>
              <a:rPr kumimoji="1" lang="en-US" altLang="zh-CN" sz="2400" b="1" i="0" u="none" strike="noStrike" kern="1200" cap="none" spc="0" normalizeH="0" baseline="0" noProof="0">
                <a:ln>
                  <a:noFill/>
                </a:ln>
                <a:solidFill>
                  <a:srgbClr val="000000"/>
                </a:solidFill>
                <a:effectLst/>
                <a:uLnTx/>
                <a:uFillTx/>
                <a:latin typeface="Times New Roman" panose="02020503050405090304" pitchFamily="18" charset="0"/>
                <a:ea typeface="楷体_GB2312" pitchFamily="1" charset="-122"/>
                <a:cs typeface="+mn-cs"/>
              </a:rPr>
              <a:t>=0)</a:t>
            </a:r>
            <a:r>
              <a:rPr kumimoji="1" lang="zh-CN" altLang="en-US" sz="2400" b="1" i="0" u="none" strike="noStrike" kern="1200" cap="none" spc="0" normalizeH="0" baseline="0" noProof="0">
                <a:ln>
                  <a:noFill/>
                </a:ln>
                <a:solidFill>
                  <a:srgbClr val="000000"/>
                </a:solidFill>
                <a:effectLst/>
                <a:uLnTx/>
                <a:uFillTx/>
                <a:latin typeface="Times New Roman" panose="02020503050405090304" pitchFamily="18" charset="0"/>
                <a:ea typeface="楷体_GB2312" pitchFamily="1" charset="-122"/>
                <a:cs typeface="+mn-cs"/>
              </a:rPr>
              <a:t>代替，而其它独立电流源用开路</a:t>
            </a:r>
            <a:r>
              <a:rPr kumimoji="1" lang="en-US" altLang="zh-CN" sz="2400" b="1" i="0" u="none" strike="noStrike" kern="1200" cap="none" spc="0" normalizeH="0" baseline="0" noProof="0">
                <a:ln>
                  <a:noFill/>
                </a:ln>
                <a:solidFill>
                  <a:srgbClr val="000000"/>
                </a:solidFill>
                <a:effectLst/>
                <a:uLnTx/>
                <a:uFillTx/>
                <a:latin typeface="Times New Roman" panose="02020503050405090304" pitchFamily="18" charset="0"/>
                <a:ea typeface="楷体_GB2312" pitchFamily="1" charset="-122"/>
                <a:cs typeface="+mn-cs"/>
              </a:rPr>
              <a:t>(</a:t>
            </a:r>
            <a:r>
              <a:rPr kumimoji="1" lang="en-US" altLang="zh-CN" sz="2400" b="1" i="1" u="none" strike="noStrike" kern="1200" cap="none" spc="0" normalizeH="0" baseline="0" noProof="0">
                <a:ln>
                  <a:noFill/>
                </a:ln>
                <a:solidFill>
                  <a:srgbClr val="000000"/>
                </a:solidFill>
                <a:effectLst/>
                <a:uLnTx/>
                <a:uFillTx/>
                <a:latin typeface="Times New Roman" panose="02020503050405090304" pitchFamily="18" charset="0"/>
                <a:ea typeface="楷体_GB2312" pitchFamily="1" charset="-122"/>
                <a:cs typeface="+mn-cs"/>
              </a:rPr>
              <a:t>i</a:t>
            </a:r>
            <a:r>
              <a:rPr kumimoji="1" lang="en-US" altLang="zh-CN" sz="2400" b="1" i="0" u="none" strike="noStrike" kern="1200" cap="none" spc="0" normalizeH="0" baseline="-30000" noProof="0">
                <a:ln>
                  <a:noFill/>
                </a:ln>
                <a:solidFill>
                  <a:srgbClr val="000000"/>
                </a:solidFill>
                <a:effectLst/>
                <a:uLnTx/>
                <a:uFillTx/>
                <a:latin typeface="Times New Roman" panose="02020503050405090304" pitchFamily="18" charset="0"/>
                <a:ea typeface="楷体_GB2312" pitchFamily="1" charset="-122"/>
                <a:cs typeface="+mn-cs"/>
              </a:rPr>
              <a:t>S</a:t>
            </a:r>
            <a:r>
              <a:rPr kumimoji="1" lang="en-US" altLang="zh-CN" sz="2400" b="1" i="0" u="none" strike="noStrike" kern="1200" cap="none" spc="0" normalizeH="0" baseline="0" noProof="0">
                <a:ln>
                  <a:noFill/>
                </a:ln>
                <a:solidFill>
                  <a:srgbClr val="000000"/>
                </a:solidFill>
                <a:effectLst/>
                <a:uLnTx/>
                <a:uFillTx/>
                <a:latin typeface="Times New Roman" panose="02020503050405090304" pitchFamily="18" charset="0"/>
                <a:ea typeface="楷体_GB2312" pitchFamily="1" charset="-122"/>
                <a:cs typeface="+mn-cs"/>
              </a:rPr>
              <a:t>=0)</a:t>
            </a:r>
            <a:r>
              <a:rPr kumimoji="1" lang="zh-CN" altLang="en-US" sz="2400" b="1" i="0" u="none" strike="noStrike" kern="1200" cap="none" spc="0" normalizeH="0" baseline="0" noProof="0">
                <a:ln>
                  <a:noFill/>
                </a:ln>
                <a:solidFill>
                  <a:srgbClr val="000000"/>
                </a:solidFill>
                <a:effectLst/>
                <a:uLnTx/>
                <a:uFillTx/>
                <a:latin typeface="Times New Roman" panose="02020503050405090304" pitchFamily="18" charset="0"/>
                <a:ea typeface="楷体_GB2312" pitchFamily="1" charset="-122"/>
                <a:cs typeface="+mn-cs"/>
              </a:rPr>
              <a:t>代替。 </a:t>
            </a:r>
            <a:endParaRPr kumimoji="1" lang="zh-CN" altLang="en-US" sz="2400" b="1" i="0" u="none" strike="noStrike" kern="1200" cap="none" spc="0" normalizeH="0" baseline="0" noProof="0">
              <a:ln>
                <a:noFill/>
              </a:ln>
              <a:solidFill>
                <a:srgbClr val="000000"/>
              </a:solidFill>
              <a:effectLst/>
              <a:uLnTx/>
              <a:uFillTx/>
              <a:latin typeface="Times New Roman" panose="02020503050405090304" pitchFamily="18" charset="0"/>
              <a:ea typeface="楷体_GB2312" pitchFamily="1" charset="-122"/>
              <a:cs typeface="+mn-cs"/>
            </a:endParaRPr>
          </a:p>
          <a:p>
            <a:pPr marL="0" marR="0" lvl="0" indent="0" algn="l" defTabSz="914400" rtl="0" eaLnBrk="1" fontAlgn="base" latinLnBrk="0" hangingPunct="1">
              <a:lnSpc>
                <a:spcPct val="140000"/>
              </a:lnSpc>
              <a:spcBef>
                <a:spcPct val="0"/>
              </a:spcBef>
              <a:spcAft>
                <a:spcPct val="0"/>
              </a:spcAft>
              <a:buClrTx/>
              <a:buSzTx/>
              <a:buFontTx/>
              <a:buNone/>
              <a:defRPr/>
            </a:pPr>
            <a:r>
              <a:rPr kumimoji="1" lang="zh-CN" altLang="en-US" sz="2400" b="1" i="0" u="none" strike="noStrike" kern="1200" cap="none" spc="0" normalizeH="0" baseline="0" noProof="0">
                <a:ln>
                  <a:noFill/>
                </a:ln>
                <a:solidFill>
                  <a:srgbClr val="000000"/>
                </a:solidFill>
                <a:effectLst/>
                <a:uLnTx/>
                <a:uFillTx/>
                <a:latin typeface="Times New Roman" panose="02020503050405090304" pitchFamily="18" charset="0"/>
                <a:ea typeface="楷体_GB2312" pitchFamily="1" charset="-122"/>
                <a:cs typeface="+mn-cs"/>
              </a:rPr>
              <a:t>        式</a:t>
            </a:r>
            <a:r>
              <a:rPr kumimoji="1" lang="en-US" altLang="zh-CN" sz="2400" b="1" i="0" u="none" strike="noStrike" kern="1200" cap="none" spc="0" normalizeH="0" baseline="0" noProof="0">
                <a:ln>
                  <a:noFill/>
                </a:ln>
                <a:solidFill>
                  <a:srgbClr val="000000"/>
                </a:solidFill>
                <a:effectLst/>
                <a:uLnTx/>
                <a:uFillTx/>
                <a:latin typeface="Times New Roman" panose="02020503050405090304" pitchFamily="18" charset="0"/>
                <a:ea typeface="楷体_GB2312" pitchFamily="1" charset="-122"/>
                <a:cs typeface="+mn-cs"/>
              </a:rPr>
              <a:t>(4</a:t>
            </a:r>
            <a:r>
              <a:rPr kumimoji="1" lang="zh-CN" altLang="en-US" sz="2400" b="1" i="0" u="none" strike="noStrike" kern="1200" cap="none" spc="0" normalizeH="0" baseline="0" noProof="0">
                <a:ln>
                  <a:noFill/>
                </a:ln>
                <a:solidFill>
                  <a:srgbClr val="000000"/>
                </a:solidFill>
                <a:effectLst/>
                <a:uLnTx/>
                <a:uFillTx/>
                <a:latin typeface="Times New Roman" panose="02020503050405090304" pitchFamily="18" charset="0"/>
                <a:ea typeface="楷体_GB2312" pitchFamily="1" charset="-122"/>
                <a:cs typeface="+mn-cs"/>
              </a:rPr>
              <a:t>－</a:t>
            </a:r>
            <a:r>
              <a:rPr kumimoji="1" lang="en-US" altLang="zh-CN" sz="2400" b="1" i="0" u="none" strike="noStrike" kern="1200" cap="none" spc="0" normalizeH="0" baseline="0" noProof="0">
                <a:ln>
                  <a:noFill/>
                </a:ln>
                <a:solidFill>
                  <a:srgbClr val="000000"/>
                </a:solidFill>
                <a:effectLst/>
                <a:uLnTx/>
                <a:uFillTx/>
                <a:latin typeface="Times New Roman" panose="02020503050405090304" pitchFamily="18" charset="0"/>
                <a:ea typeface="楷体_GB2312" pitchFamily="1" charset="-122"/>
                <a:cs typeface="+mn-cs"/>
              </a:rPr>
              <a:t>4)</a:t>
            </a:r>
            <a:r>
              <a:rPr kumimoji="1" lang="zh-CN" altLang="en-US" sz="2400" b="1" i="0" u="none" strike="noStrike" kern="1200" cap="none" spc="0" normalizeH="0" baseline="0" noProof="0">
                <a:ln>
                  <a:noFill/>
                </a:ln>
                <a:solidFill>
                  <a:srgbClr val="000000"/>
                </a:solidFill>
                <a:effectLst/>
                <a:uLnTx/>
                <a:uFillTx/>
                <a:latin typeface="Times New Roman" panose="02020503050405090304" pitchFamily="18" charset="0"/>
                <a:ea typeface="楷体_GB2312" pitchFamily="1" charset="-122"/>
                <a:cs typeface="+mn-cs"/>
              </a:rPr>
              <a:t>中的每一项</a:t>
            </a:r>
            <a:r>
              <a:rPr kumimoji="1" lang="en-US" altLang="zh-CN" sz="2400" b="1" i="1" u="none" strike="noStrike" kern="1200" cap="none" spc="0" normalizeH="0" baseline="0" noProof="0">
                <a:ln>
                  <a:noFill/>
                </a:ln>
                <a:solidFill>
                  <a:srgbClr val="000000"/>
                </a:solidFill>
                <a:effectLst/>
                <a:uLnTx/>
                <a:uFillTx/>
                <a:latin typeface="Times New Roman" panose="02020503050405090304" pitchFamily="18" charset="0"/>
                <a:ea typeface="楷体_GB2312" pitchFamily="1" charset="-122"/>
                <a:cs typeface="+mn-cs"/>
              </a:rPr>
              <a:t>y</a:t>
            </a:r>
            <a:r>
              <a:rPr kumimoji="1" lang="en-US" altLang="zh-CN" sz="2400" b="1" i="0" u="none" strike="noStrike" kern="1200" cap="none" spc="0" normalizeH="0" baseline="0" noProof="0">
                <a:ln>
                  <a:noFill/>
                </a:ln>
                <a:solidFill>
                  <a:srgbClr val="000000"/>
                </a:solidFill>
                <a:effectLst/>
                <a:uLnTx/>
                <a:uFillTx/>
                <a:latin typeface="Times New Roman" panose="02020503050405090304" pitchFamily="18" charset="0"/>
                <a:ea typeface="楷体_GB2312" pitchFamily="1" charset="-122"/>
                <a:cs typeface="+mn-cs"/>
              </a:rPr>
              <a:t>(</a:t>
            </a:r>
            <a:r>
              <a:rPr kumimoji="1" lang="en-US" altLang="zh-CN" sz="2400" b="1" i="1" u="none" strike="noStrike" kern="1200" cap="none" spc="0" normalizeH="0" baseline="0" noProof="0">
                <a:ln>
                  <a:noFill/>
                </a:ln>
                <a:solidFill>
                  <a:srgbClr val="000000"/>
                </a:solidFill>
                <a:effectLst/>
                <a:uLnTx/>
                <a:uFillTx/>
                <a:latin typeface="Times New Roman" panose="02020503050405090304" pitchFamily="18" charset="0"/>
                <a:ea typeface="楷体_GB2312" pitchFamily="1" charset="-122"/>
                <a:cs typeface="+mn-cs"/>
              </a:rPr>
              <a:t>u</a:t>
            </a:r>
            <a:r>
              <a:rPr kumimoji="1" lang="en-US" altLang="zh-CN" sz="2400" b="1" i="0" u="none" strike="noStrike" kern="1200" cap="none" spc="0" normalizeH="0" baseline="-30000" noProof="0">
                <a:ln>
                  <a:noFill/>
                </a:ln>
                <a:solidFill>
                  <a:srgbClr val="000000"/>
                </a:solidFill>
                <a:effectLst/>
                <a:uLnTx/>
                <a:uFillTx/>
                <a:latin typeface="Times New Roman" panose="02020503050405090304" pitchFamily="18" charset="0"/>
                <a:ea typeface="楷体_GB2312" pitchFamily="1" charset="-122"/>
                <a:cs typeface="+mn-cs"/>
              </a:rPr>
              <a:t>S</a:t>
            </a:r>
            <a:r>
              <a:rPr kumimoji="1" lang="en-US" altLang="zh-CN" sz="2400" b="1" i="1" u="none" strike="noStrike" kern="1200" cap="none" spc="0" normalizeH="0" baseline="-30000" noProof="0">
                <a:ln>
                  <a:noFill/>
                </a:ln>
                <a:solidFill>
                  <a:srgbClr val="000000"/>
                </a:solidFill>
                <a:effectLst/>
                <a:uLnTx/>
                <a:uFillTx/>
                <a:latin typeface="Times New Roman" panose="02020503050405090304" pitchFamily="18" charset="0"/>
                <a:ea typeface="楷体_GB2312" pitchFamily="1" charset="-122"/>
                <a:cs typeface="+mn-cs"/>
              </a:rPr>
              <a:t>k</a:t>
            </a:r>
            <a:r>
              <a:rPr kumimoji="1" lang="en-US" altLang="zh-CN" sz="2400" b="1" i="0" u="none" strike="noStrike" kern="1200" cap="none" spc="0" normalizeH="0" baseline="0" noProof="0">
                <a:ln>
                  <a:noFill/>
                </a:ln>
                <a:solidFill>
                  <a:srgbClr val="000000"/>
                </a:solidFill>
                <a:effectLst/>
                <a:uLnTx/>
                <a:uFillTx/>
                <a:latin typeface="Times New Roman" panose="02020503050405090304" pitchFamily="18" charset="0"/>
                <a:ea typeface="楷体_GB2312" pitchFamily="1" charset="-122"/>
                <a:cs typeface="+mn-cs"/>
              </a:rPr>
              <a:t>)=</a:t>
            </a:r>
            <a:r>
              <a:rPr kumimoji="1" lang="en-US" altLang="zh-CN" sz="2400" b="1" i="1" u="none" strike="noStrike" kern="1200" cap="none" spc="0" normalizeH="0" baseline="0" noProof="0">
                <a:ln>
                  <a:noFill/>
                </a:ln>
                <a:solidFill>
                  <a:srgbClr val="000000"/>
                </a:solidFill>
                <a:effectLst/>
                <a:uLnTx/>
                <a:uFillTx/>
                <a:latin typeface="Times New Roman" panose="02020503050405090304" pitchFamily="18" charset="0"/>
                <a:ea typeface="楷体_GB2312" pitchFamily="1" charset="-122"/>
                <a:cs typeface="+mn-cs"/>
              </a:rPr>
              <a:t>H</a:t>
            </a:r>
            <a:r>
              <a:rPr kumimoji="1" lang="en-US" altLang="zh-CN" sz="2400" b="1" i="1" u="none" strike="noStrike" kern="1200" cap="none" spc="0" normalizeH="0" baseline="-30000" noProof="0">
                <a:ln>
                  <a:noFill/>
                </a:ln>
                <a:solidFill>
                  <a:srgbClr val="000000"/>
                </a:solidFill>
                <a:effectLst/>
                <a:uLnTx/>
                <a:uFillTx/>
                <a:latin typeface="Times New Roman" panose="02020503050405090304" pitchFamily="18" charset="0"/>
                <a:ea typeface="楷体_GB2312" pitchFamily="1" charset="-122"/>
                <a:cs typeface="+mn-cs"/>
              </a:rPr>
              <a:t>k</a:t>
            </a:r>
            <a:r>
              <a:rPr kumimoji="1" lang="en-US" altLang="zh-CN" sz="2400" b="1" i="1" u="none" strike="noStrike" kern="1200" cap="none" spc="0" normalizeH="0" baseline="0" noProof="0">
                <a:ln>
                  <a:noFill/>
                </a:ln>
                <a:solidFill>
                  <a:srgbClr val="000000"/>
                </a:solidFill>
                <a:effectLst/>
                <a:uLnTx/>
                <a:uFillTx/>
                <a:latin typeface="Times New Roman" panose="02020503050405090304" pitchFamily="18" charset="0"/>
                <a:ea typeface="楷体_GB2312" pitchFamily="1" charset="-122"/>
                <a:cs typeface="+mn-cs"/>
              </a:rPr>
              <a:t>u</a:t>
            </a:r>
            <a:r>
              <a:rPr kumimoji="1" lang="en-US" altLang="zh-CN" sz="2400" b="1" i="0" u="none" strike="noStrike" kern="1200" cap="none" spc="0" normalizeH="0" baseline="-30000" noProof="0">
                <a:ln>
                  <a:noFill/>
                </a:ln>
                <a:solidFill>
                  <a:srgbClr val="000000"/>
                </a:solidFill>
                <a:effectLst/>
                <a:uLnTx/>
                <a:uFillTx/>
                <a:latin typeface="Times New Roman" panose="02020503050405090304" pitchFamily="18" charset="0"/>
                <a:ea typeface="楷体_GB2312" pitchFamily="1" charset="-122"/>
                <a:cs typeface="+mn-cs"/>
              </a:rPr>
              <a:t>S</a:t>
            </a:r>
            <a:r>
              <a:rPr kumimoji="1" lang="en-US" altLang="zh-CN" sz="2400" b="1" i="1" u="none" strike="noStrike" kern="1200" cap="none" spc="0" normalizeH="0" baseline="-30000" noProof="0">
                <a:ln>
                  <a:noFill/>
                </a:ln>
                <a:solidFill>
                  <a:srgbClr val="000000"/>
                </a:solidFill>
                <a:effectLst/>
                <a:uLnTx/>
                <a:uFillTx/>
                <a:latin typeface="Times New Roman" panose="02020503050405090304" pitchFamily="18" charset="0"/>
                <a:ea typeface="楷体_GB2312" pitchFamily="1" charset="-122"/>
                <a:cs typeface="+mn-cs"/>
              </a:rPr>
              <a:t>k</a:t>
            </a:r>
            <a:r>
              <a:rPr kumimoji="1" lang="zh-CN" altLang="en-US" sz="2400" b="1" i="0" u="none" strike="noStrike" kern="1200" cap="none" spc="0" normalizeH="0" baseline="0" noProof="0">
                <a:ln>
                  <a:noFill/>
                </a:ln>
                <a:solidFill>
                  <a:srgbClr val="000000"/>
                </a:solidFill>
                <a:effectLst/>
                <a:uLnTx/>
                <a:uFillTx/>
                <a:latin typeface="Times New Roman" panose="02020503050405090304" pitchFamily="18" charset="0"/>
                <a:ea typeface="楷体_GB2312" pitchFamily="1" charset="-122"/>
                <a:cs typeface="+mn-cs"/>
              </a:rPr>
              <a:t>或</a:t>
            </a:r>
            <a:r>
              <a:rPr kumimoji="1" lang="en-US" altLang="zh-CN" sz="2400" b="1" i="1" u="none" strike="noStrike" kern="1200" cap="none" spc="0" normalizeH="0" baseline="0" noProof="0">
                <a:ln>
                  <a:noFill/>
                </a:ln>
                <a:solidFill>
                  <a:srgbClr val="000000"/>
                </a:solidFill>
                <a:effectLst/>
                <a:uLnTx/>
                <a:uFillTx/>
                <a:latin typeface="Times New Roman" panose="02020503050405090304" pitchFamily="18" charset="0"/>
                <a:ea typeface="楷体_GB2312" pitchFamily="1" charset="-122"/>
                <a:cs typeface="+mn-cs"/>
              </a:rPr>
              <a:t>y</a:t>
            </a:r>
            <a:r>
              <a:rPr kumimoji="1" lang="en-US" altLang="zh-CN" sz="2400" b="1" i="0" u="none" strike="noStrike" kern="1200" cap="none" spc="0" normalizeH="0" baseline="0" noProof="0">
                <a:ln>
                  <a:noFill/>
                </a:ln>
                <a:solidFill>
                  <a:srgbClr val="000000"/>
                </a:solidFill>
                <a:effectLst/>
                <a:uLnTx/>
                <a:uFillTx/>
                <a:latin typeface="Times New Roman" panose="02020503050405090304" pitchFamily="18" charset="0"/>
                <a:ea typeface="楷体_GB2312" pitchFamily="1" charset="-122"/>
                <a:cs typeface="+mn-cs"/>
              </a:rPr>
              <a:t>(</a:t>
            </a:r>
            <a:r>
              <a:rPr kumimoji="1" lang="en-US" altLang="zh-CN" sz="2400" b="1" i="1" u="none" strike="noStrike" kern="1200" cap="none" spc="0" normalizeH="0" baseline="0" noProof="0">
                <a:ln>
                  <a:noFill/>
                </a:ln>
                <a:solidFill>
                  <a:srgbClr val="000000"/>
                </a:solidFill>
                <a:effectLst/>
                <a:uLnTx/>
                <a:uFillTx/>
                <a:latin typeface="Times New Roman" panose="02020503050405090304" pitchFamily="18" charset="0"/>
                <a:ea typeface="楷体_GB2312" pitchFamily="1" charset="-122"/>
                <a:cs typeface="+mn-cs"/>
              </a:rPr>
              <a:t>i</a:t>
            </a:r>
            <a:r>
              <a:rPr kumimoji="1" lang="en-US" altLang="zh-CN" sz="2400" b="1" i="0" u="none" strike="noStrike" kern="1200" cap="none" spc="0" normalizeH="0" baseline="-30000" noProof="0">
                <a:ln>
                  <a:noFill/>
                </a:ln>
                <a:solidFill>
                  <a:srgbClr val="000000"/>
                </a:solidFill>
                <a:effectLst/>
                <a:uLnTx/>
                <a:uFillTx/>
                <a:latin typeface="Times New Roman" panose="02020503050405090304" pitchFamily="18" charset="0"/>
                <a:ea typeface="楷体_GB2312" pitchFamily="1" charset="-122"/>
                <a:cs typeface="+mn-cs"/>
              </a:rPr>
              <a:t>S</a:t>
            </a:r>
            <a:r>
              <a:rPr kumimoji="1" lang="en-US" altLang="zh-CN" sz="2400" b="1" i="1" u="none" strike="noStrike" kern="1200" cap="none" spc="0" normalizeH="0" baseline="-30000" noProof="0">
                <a:ln>
                  <a:noFill/>
                </a:ln>
                <a:solidFill>
                  <a:srgbClr val="000000"/>
                </a:solidFill>
                <a:effectLst/>
                <a:uLnTx/>
                <a:uFillTx/>
                <a:latin typeface="Times New Roman" panose="02020503050405090304" pitchFamily="18" charset="0"/>
                <a:ea typeface="楷体_GB2312" pitchFamily="1" charset="-122"/>
                <a:cs typeface="+mn-cs"/>
              </a:rPr>
              <a:t>k</a:t>
            </a:r>
            <a:r>
              <a:rPr kumimoji="1" lang="en-US" altLang="zh-CN" sz="2400" b="1" i="0" u="none" strike="noStrike" kern="1200" cap="none" spc="0" normalizeH="0" baseline="0" noProof="0">
                <a:ln>
                  <a:noFill/>
                </a:ln>
                <a:solidFill>
                  <a:srgbClr val="000000"/>
                </a:solidFill>
                <a:effectLst/>
                <a:uLnTx/>
                <a:uFillTx/>
                <a:latin typeface="Times New Roman" panose="02020503050405090304" pitchFamily="18" charset="0"/>
                <a:ea typeface="楷体_GB2312" pitchFamily="1" charset="-122"/>
                <a:cs typeface="+mn-cs"/>
              </a:rPr>
              <a:t>)=</a:t>
            </a:r>
            <a:r>
              <a:rPr kumimoji="1" lang="en-US" altLang="zh-CN" sz="2400" b="1" i="1" u="none" strike="noStrike" kern="1200" cap="none" spc="0" normalizeH="0" baseline="0" noProof="0">
                <a:ln>
                  <a:noFill/>
                </a:ln>
                <a:solidFill>
                  <a:srgbClr val="000000"/>
                </a:solidFill>
                <a:effectLst/>
                <a:uLnTx/>
                <a:uFillTx/>
                <a:latin typeface="Times New Roman" panose="02020503050405090304" pitchFamily="18" charset="0"/>
                <a:ea typeface="楷体_GB2312" pitchFamily="1" charset="-122"/>
                <a:cs typeface="+mn-cs"/>
              </a:rPr>
              <a:t>K</a:t>
            </a:r>
            <a:r>
              <a:rPr kumimoji="1" lang="en-US" altLang="zh-CN" sz="2400" b="1" i="1" u="none" strike="noStrike" kern="1200" cap="none" spc="0" normalizeH="0" baseline="-30000" noProof="0">
                <a:ln>
                  <a:noFill/>
                </a:ln>
                <a:solidFill>
                  <a:srgbClr val="000000"/>
                </a:solidFill>
                <a:effectLst/>
                <a:uLnTx/>
                <a:uFillTx/>
                <a:latin typeface="Times New Roman" panose="02020503050405090304" pitchFamily="18" charset="0"/>
                <a:ea typeface="楷体_GB2312" pitchFamily="1" charset="-122"/>
                <a:cs typeface="+mn-cs"/>
              </a:rPr>
              <a:t>k</a:t>
            </a:r>
            <a:r>
              <a:rPr kumimoji="1" lang="en-US" altLang="zh-CN" sz="2400" b="1" i="1" u="none" strike="noStrike" kern="1200" cap="none" spc="0" normalizeH="0" baseline="0" noProof="0">
                <a:ln>
                  <a:noFill/>
                </a:ln>
                <a:solidFill>
                  <a:srgbClr val="000000"/>
                </a:solidFill>
                <a:effectLst/>
                <a:uLnTx/>
                <a:uFillTx/>
                <a:latin typeface="Times New Roman" panose="02020503050405090304" pitchFamily="18" charset="0"/>
                <a:ea typeface="楷体_GB2312" pitchFamily="1" charset="-122"/>
                <a:cs typeface="+mn-cs"/>
              </a:rPr>
              <a:t>i</a:t>
            </a:r>
            <a:r>
              <a:rPr kumimoji="1" lang="en-US" altLang="zh-CN" sz="2400" b="1" i="0" u="none" strike="noStrike" kern="1200" cap="none" spc="0" normalizeH="0" baseline="-30000" noProof="0">
                <a:ln>
                  <a:noFill/>
                </a:ln>
                <a:solidFill>
                  <a:srgbClr val="000000"/>
                </a:solidFill>
                <a:effectLst/>
                <a:uLnTx/>
                <a:uFillTx/>
                <a:latin typeface="Times New Roman" panose="02020503050405090304" pitchFamily="18" charset="0"/>
                <a:ea typeface="楷体_GB2312" pitchFamily="1" charset="-122"/>
                <a:cs typeface="+mn-cs"/>
              </a:rPr>
              <a:t>S</a:t>
            </a:r>
            <a:r>
              <a:rPr kumimoji="1" lang="en-US" altLang="zh-CN" sz="2400" b="1" i="1" u="none" strike="noStrike" kern="1200" cap="none" spc="0" normalizeH="0" baseline="-30000" noProof="0">
                <a:ln>
                  <a:noFill/>
                </a:ln>
                <a:solidFill>
                  <a:srgbClr val="000000"/>
                </a:solidFill>
                <a:effectLst/>
                <a:uLnTx/>
                <a:uFillTx/>
                <a:latin typeface="Times New Roman" panose="02020503050405090304" pitchFamily="18" charset="0"/>
                <a:ea typeface="楷体_GB2312" pitchFamily="1" charset="-122"/>
                <a:cs typeface="+mn-cs"/>
              </a:rPr>
              <a:t>k</a:t>
            </a:r>
            <a:r>
              <a:rPr kumimoji="1" lang="zh-CN" altLang="en-US" sz="2400" b="1" i="0" u="none" strike="noStrike" kern="1200" cap="none" spc="0" normalizeH="0" baseline="0" noProof="0">
                <a:ln>
                  <a:noFill/>
                </a:ln>
                <a:solidFill>
                  <a:srgbClr val="000000"/>
                </a:solidFill>
                <a:effectLst/>
                <a:uLnTx/>
                <a:uFillTx/>
                <a:latin typeface="Times New Roman" panose="02020503050405090304" pitchFamily="18" charset="0"/>
                <a:ea typeface="楷体_GB2312" pitchFamily="1" charset="-122"/>
                <a:cs typeface="+mn-cs"/>
              </a:rPr>
              <a:t>是该独立电源单独作用，其余独立电源全部置零时的响应。这表明</a:t>
            </a:r>
            <a:r>
              <a:rPr kumimoji="1" lang="en-US" altLang="zh-CN" sz="2400" b="1" i="1" u="none" strike="noStrike" kern="1200" cap="none" spc="0" normalizeH="0" baseline="0" noProof="0">
                <a:ln>
                  <a:noFill/>
                </a:ln>
                <a:solidFill>
                  <a:srgbClr val="000000"/>
                </a:solidFill>
                <a:effectLst/>
                <a:uLnTx/>
                <a:uFillTx/>
                <a:latin typeface="Times New Roman" panose="02020503050405090304" pitchFamily="18" charset="0"/>
                <a:ea typeface="楷体_GB2312" pitchFamily="1" charset="-122"/>
                <a:cs typeface="+mn-cs"/>
              </a:rPr>
              <a:t>y</a:t>
            </a:r>
            <a:r>
              <a:rPr kumimoji="1" lang="en-US" altLang="zh-CN" sz="2400" b="1" i="0" u="none" strike="noStrike" kern="1200" cap="none" spc="0" normalizeH="0" baseline="0" noProof="0">
                <a:ln>
                  <a:noFill/>
                </a:ln>
                <a:solidFill>
                  <a:srgbClr val="000000"/>
                </a:solidFill>
                <a:effectLst/>
                <a:uLnTx/>
                <a:uFillTx/>
                <a:latin typeface="Times New Roman" panose="02020503050405090304" pitchFamily="18" charset="0"/>
                <a:ea typeface="楷体_GB2312" pitchFamily="1" charset="-122"/>
                <a:cs typeface="+mn-cs"/>
              </a:rPr>
              <a:t>(</a:t>
            </a:r>
            <a:r>
              <a:rPr kumimoji="1" lang="en-US" altLang="zh-CN" sz="2400" b="1" i="1" u="none" strike="noStrike" kern="1200" cap="none" spc="0" normalizeH="0" baseline="0" noProof="0">
                <a:ln>
                  <a:noFill/>
                </a:ln>
                <a:solidFill>
                  <a:srgbClr val="000000"/>
                </a:solidFill>
                <a:effectLst/>
                <a:uLnTx/>
                <a:uFillTx/>
                <a:latin typeface="Times New Roman" panose="02020503050405090304" pitchFamily="18" charset="0"/>
                <a:ea typeface="楷体_GB2312" pitchFamily="1" charset="-122"/>
                <a:cs typeface="+mn-cs"/>
              </a:rPr>
              <a:t>u</a:t>
            </a:r>
            <a:r>
              <a:rPr kumimoji="1" lang="en-US" altLang="zh-CN" sz="2400" b="1" i="0" u="none" strike="noStrike" kern="1200" cap="none" spc="0" normalizeH="0" baseline="-30000" noProof="0">
                <a:ln>
                  <a:noFill/>
                </a:ln>
                <a:solidFill>
                  <a:srgbClr val="000000"/>
                </a:solidFill>
                <a:effectLst/>
                <a:uLnTx/>
                <a:uFillTx/>
                <a:latin typeface="Times New Roman" panose="02020503050405090304" pitchFamily="18" charset="0"/>
                <a:ea typeface="楷体_GB2312" pitchFamily="1" charset="-122"/>
                <a:cs typeface="+mn-cs"/>
              </a:rPr>
              <a:t>S</a:t>
            </a:r>
            <a:r>
              <a:rPr kumimoji="1" lang="en-US" altLang="zh-CN" sz="2400" b="1" i="1" u="none" strike="noStrike" kern="1200" cap="none" spc="0" normalizeH="0" baseline="-30000" noProof="0">
                <a:ln>
                  <a:noFill/>
                </a:ln>
                <a:solidFill>
                  <a:srgbClr val="000000"/>
                </a:solidFill>
                <a:effectLst/>
                <a:uLnTx/>
                <a:uFillTx/>
                <a:latin typeface="Times New Roman" panose="02020503050405090304" pitchFamily="18" charset="0"/>
                <a:ea typeface="楷体_GB2312" pitchFamily="1" charset="-122"/>
                <a:cs typeface="+mn-cs"/>
              </a:rPr>
              <a:t>k</a:t>
            </a:r>
            <a:r>
              <a:rPr kumimoji="1" lang="en-US" altLang="zh-CN" sz="2400" b="1" i="0" u="none" strike="noStrike" kern="1200" cap="none" spc="0" normalizeH="0" baseline="0" noProof="0">
                <a:ln>
                  <a:noFill/>
                </a:ln>
                <a:solidFill>
                  <a:srgbClr val="000000"/>
                </a:solidFill>
                <a:effectLst/>
                <a:uLnTx/>
                <a:uFillTx/>
                <a:latin typeface="Times New Roman" panose="02020503050405090304" pitchFamily="18" charset="0"/>
                <a:ea typeface="楷体_GB2312" pitchFamily="1" charset="-122"/>
                <a:cs typeface="+mn-cs"/>
              </a:rPr>
              <a:t>)</a:t>
            </a:r>
            <a:r>
              <a:rPr kumimoji="1" lang="zh-CN" altLang="en-US" sz="2400" b="1" i="0" u="none" strike="noStrike" kern="1200" cap="none" spc="0" normalizeH="0" baseline="0" noProof="0">
                <a:ln>
                  <a:noFill/>
                </a:ln>
                <a:solidFill>
                  <a:srgbClr val="000000"/>
                </a:solidFill>
                <a:effectLst/>
                <a:uLnTx/>
                <a:uFillTx/>
                <a:latin typeface="Times New Roman" panose="02020503050405090304" pitchFamily="18" charset="0"/>
                <a:ea typeface="楷体_GB2312" pitchFamily="1" charset="-122"/>
                <a:cs typeface="+mn-cs"/>
              </a:rPr>
              <a:t>与输入</a:t>
            </a:r>
            <a:r>
              <a:rPr kumimoji="1" lang="en-US" altLang="zh-CN" sz="2400" b="1" i="1" u="none" strike="noStrike" kern="1200" cap="none" spc="0" normalizeH="0" baseline="0" noProof="0">
                <a:ln>
                  <a:noFill/>
                </a:ln>
                <a:solidFill>
                  <a:srgbClr val="000000"/>
                </a:solidFill>
                <a:effectLst/>
                <a:uLnTx/>
                <a:uFillTx/>
                <a:latin typeface="Times New Roman" panose="02020503050405090304" pitchFamily="18" charset="0"/>
                <a:ea typeface="楷体_GB2312" pitchFamily="1" charset="-122"/>
                <a:cs typeface="+mn-cs"/>
              </a:rPr>
              <a:t>u</a:t>
            </a:r>
            <a:r>
              <a:rPr kumimoji="1" lang="en-US" altLang="zh-CN" sz="2400" b="1" i="0" u="none" strike="noStrike" kern="1200" cap="none" spc="0" normalizeH="0" baseline="-30000" noProof="0">
                <a:ln>
                  <a:noFill/>
                </a:ln>
                <a:solidFill>
                  <a:srgbClr val="000000"/>
                </a:solidFill>
                <a:effectLst/>
                <a:uLnTx/>
                <a:uFillTx/>
                <a:latin typeface="Times New Roman" panose="02020503050405090304" pitchFamily="18" charset="0"/>
                <a:ea typeface="楷体_GB2312" pitchFamily="1" charset="-122"/>
                <a:cs typeface="+mn-cs"/>
              </a:rPr>
              <a:t>S</a:t>
            </a:r>
            <a:r>
              <a:rPr kumimoji="1" lang="en-US" altLang="zh-CN" sz="2400" b="1" i="1" u="none" strike="noStrike" kern="1200" cap="none" spc="0" normalizeH="0" baseline="-30000" noProof="0">
                <a:ln>
                  <a:noFill/>
                </a:ln>
                <a:solidFill>
                  <a:srgbClr val="000000"/>
                </a:solidFill>
                <a:effectLst/>
                <a:uLnTx/>
                <a:uFillTx/>
                <a:latin typeface="Times New Roman" panose="02020503050405090304" pitchFamily="18" charset="0"/>
                <a:ea typeface="楷体_GB2312" pitchFamily="1" charset="-122"/>
                <a:cs typeface="+mn-cs"/>
              </a:rPr>
              <a:t>k</a:t>
            </a:r>
            <a:r>
              <a:rPr kumimoji="1" lang="zh-CN" altLang="en-US" sz="2400" b="1" i="0" u="none" strike="noStrike" kern="1200" cap="none" spc="0" normalizeH="0" baseline="0" noProof="0">
                <a:ln>
                  <a:noFill/>
                </a:ln>
                <a:solidFill>
                  <a:srgbClr val="000000"/>
                </a:solidFill>
                <a:effectLst/>
                <a:uLnTx/>
                <a:uFillTx/>
                <a:latin typeface="Times New Roman" panose="02020503050405090304" pitchFamily="18" charset="0"/>
                <a:ea typeface="楷体_GB2312" pitchFamily="1" charset="-122"/>
                <a:cs typeface="+mn-cs"/>
              </a:rPr>
              <a:t>或</a:t>
            </a:r>
            <a:r>
              <a:rPr kumimoji="1" lang="en-US" altLang="zh-CN" sz="2400" b="1" i="1" u="none" strike="noStrike" kern="1200" cap="none" spc="0" normalizeH="0" baseline="0" noProof="0">
                <a:ln>
                  <a:noFill/>
                </a:ln>
                <a:solidFill>
                  <a:srgbClr val="000000"/>
                </a:solidFill>
                <a:effectLst/>
                <a:uLnTx/>
                <a:uFillTx/>
                <a:latin typeface="Times New Roman" panose="02020503050405090304" pitchFamily="18" charset="0"/>
                <a:ea typeface="楷体_GB2312" pitchFamily="1" charset="-122"/>
                <a:cs typeface="+mn-cs"/>
              </a:rPr>
              <a:t>y</a:t>
            </a:r>
            <a:r>
              <a:rPr kumimoji="1" lang="en-US" altLang="zh-CN" sz="2400" b="1" i="0" u="none" strike="noStrike" kern="1200" cap="none" spc="0" normalizeH="0" baseline="0" noProof="0">
                <a:ln>
                  <a:noFill/>
                </a:ln>
                <a:solidFill>
                  <a:srgbClr val="000000"/>
                </a:solidFill>
                <a:effectLst/>
                <a:uLnTx/>
                <a:uFillTx/>
                <a:latin typeface="Times New Roman" panose="02020503050405090304" pitchFamily="18" charset="0"/>
                <a:ea typeface="楷体_GB2312" pitchFamily="1" charset="-122"/>
                <a:cs typeface="+mn-cs"/>
              </a:rPr>
              <a:t>(</a:t>
            </a:r>
            <a:r>
              <a:rPr kumimoji="1" lang="en-US" altLang="zh-CN" sz="2400" b="1" i="1" u="none" strike="noStrike" kern="1200" cap="none" spc="0" normalizeH="0" baseline="0" noProof="0">
                <a:ln>
                  <a:noFill/>
                </a:ln>
                <a:solidFill>
                  <a:srgbClr val="000000"/>
                </a:solidFill>
                <a:effectLst/>
                <a:uLnTx/>
                <a:uFillTx/>
                <a:latin typeface="Times New Roman" panose="02020503050405090304" pitchFamily="18" charset="0"/>
                <a:ea typeface="楷体_GB2312" pitchFamily="1" charset="-122"/>
                <a:cs typeface="+mn-cs"/>
              </a:rPr>
              <a:t>i</a:t>
            </a:r>
            <a:r>
              <a:rPr kumimoji="1" lang="en-US" altLang="zh-CN" sz="2400" b="1" i="0" u="none" strike="noStrike" kern="1200" cap="none" spc="0" normalizeH="0" baseline="-30000" noProof="0">
                <a:ln>
                  <a:noFill/>
                </a:ln>
                <a:solidFill>
                  <a:srgbClr val="000000"/>
                </a:solidFill>
                <a:effectLst/>
                <a:uLnTx/>
                <a:uFillTx/>
                <a:latin typeface="Times New Roman" panose="02020503050405090304" pitchFamily="18" charset="0"/>
                <a:ea typeface="楷体_GB2312" pitchFamily="1" charset="-122"/>
                <a:cs typeface="+mn-cs"/>
              </a:rPr>
              <a:t>S</a:t>
            </a:r>
            <a:r>
              <a:rPr kumimoji="1" lang="en-US" altLang="zh-CN" sz="2400" b="1" i="1" u="none" strike="noStrike" kern="1200" cap="none" spc="0" normalizeH="0" baseline="-30000" noProof="0">
                <a:ln>
                  <a:noFill/>
                </a:ln>
                <a:solidFill>
                  <a:srgbClr val="000000"/>
                </a:solidFill>
                <a:effectLst/>
                <a:uLnTx/>
                <a:uFillTx/>
                <a:latin typeface="Times New Roman" panose="02020503050405090304" pitchFamily="18" charset="0"/>
                <a:ea typeface="楷体_GB2312" pitchFamily="1" charset="-122"/>
                <a:cs typeface="+mn-cs"/>
              </a:rPr>
              <a:t>k</a:t>
            </a:r>
            <a:r>
              <a:rPr kumimoji="1" lang="en-US" altLang="zh-CN" sz="2400" b="1" i="0" u="none" strike="noStrike" kern="1200" cap="none" spc="0" normalizeH="0" baseline="0" noProof="0">
                <a:ln>
                  <a:noFill/>
                </a:ln>
                <a:solidFill>
                  <a:srgbClr val="000000"/>
                </a:solidFill>
                <a:effectLst/>
                <a:uLnTx/>
                <a:uFillTx/>
                <a:latin typeface="Times New Roman" panose="02020503050405090304" pitchFamily="18" charset="0"/>
                <a:ea typeface="楷体_GB2312" pitchFamily="1" charset="-122"/>
                <a:cs typeface="+mn-cs"/>
              </a:rPr>
              <a:t>)</a:t>
            </a:r>
            <a:r>
              <a:rPr kumimoji="1" lang="zh-CN" altLang="en-US" sz="2400" b="1" i="0" u="none" strike="noStrike" kern="1200" cap="none" spc="0" normalizeH="0" baseline="0" noProof="0">
                <a:ln>
                  <a:noFill/>
                </a:ln>
                <a:solidFill>
                  <a:srgbClr val="000000"/>
                </a:solidFill>
                <a:effectLst/>
                <a:uLnTx/>
                <a:uFillTx/>
                <a:latin typeface="Times New Roman" panose="02020503050405090304" pitchFamily="18" charset="0"/>
                <a:ea typeface="楷体_GB2312" pitchFamily="1" charset="-122"/>
                <a:cs typeface="+mn-cs"/>
              </a:rPr>
              <a:t>与输入</a:t>
            </a:r>
            <a:r>
              <a:rPr kumimoji="1" lang="en-US" altLang="zh-CN" sz="2400" b="1" i="1" u="none" strike="noStrike" kern="1200" cap="none" spc="0" normalizeH="0" baseline="0" noProof="0">
                <a:ln>
                  <a:noFill/>
                </a:ln>
                <a:solidFill>
                  <a:srgbClr val="000000"/>
                </a:solidFill>
                <a:effectLst/>
                <a:uLnTx/>
                <a:uFillTx/>
                <a:latin typeface="Times New Roman" panose="02020503050405090304" pitchFamily="18" charset="0"/>
                <a:ea typeface="楷体_GB2312" pitchFamily="1" charset="-122"/>
                <a:cs typeface="+mn-cs"/>
              </a:rPr>
              <a:t>i</a:t>
            </a:r>
            <a:r>
              <a:rPr kumimoji="1" lang="en-US" altLang="zh-CN" sz="2400" b="1" i="0" u="none" strike="noStrike" kern="1200" cap="none" spc="0" normalizeH="0" baseline="-30000" noProof="0">
                <a:ln>
                  <a:noFill/>
                </a:ln>
                <a:solidFill>
                  <a:srgbClr val="000000"/>
                </a:solidFill>
                <a:effectLst/>
                <a:uLnTx/>
                <a:uFillTx/>
                <a:latin typeface="Times New Roman" panose="02020503050405090304" pitchFamily="18" charset="0"/>
                <a:ea typeface="楷体_GB2312" pitchFamily="1" charset="-122"/>
                <a:cs typeface="+mn-cs"/>
              </a:rPr>
              <a:t>S</a:t>
            </a:r>
            <a:r>
              <a:rPr kumimoji="1" lang="en-US" altLang="zh-CN" sz="2400" b="1" i="1" u="none" strike="noStrike" kern="1200" cap="none" spc="0" normalizeH="0" baseline="-30000" noProof="0">
                <a:ln>
                  <a:noFill/>
                </a:ln>
                <a:solidFill>
                  <a:srgbClr val="000000"/>
                </a:solidFill>
                <a:effectLst/>
                <a:uLnTx/>
                <a:uFillTx/>
                <a:latin typeface="Times New Roman" panose="02020503050405090304" pitchFamily="18" charset="0"/>
                <a:ea typeface="楷体_GB2312" pitchFamily="1" charset="-122"/>
                <a:cs typeface="+mn-cs"/>
              </a:rPr>
              <a:t>k</a:t>
            </a:r>
            <a:r>
              <a:rPr kumimoji="1" lang="zh-CN" altLang="en-US" sz="2400" b="1" i="0" u="none" strike="noStrike" kern="1200" cap="none" spc="0" normalizeH="0" baseline="0" noProof="0">
                <a:ln>
                  <a:noFill/>
                </a:ln>
                <a:solidFill>
                  <a:srgbClr val="000000"/>
                </a:solidFill>
                <a:effectLst/>
                <a:uLnTx/>
                <a:uFillTx/>
                <a:latin typeface="Times New Roman" panose="02020503050405090304" pitchFamily="18" charset="0"/>
                <a:ea typeface="楷体_GB2312" pitchFamily="1" charset="-122"/>
                <a:cs typeface="+mn-cs"/>
              </a:rPr>
              <a:t>之间存在正比例关系，这是线性电路具有</a:t>
            </a:r>
            <a:r>
              <a:rPr kumimoji="1" lang="zh-CN" altLang="en-US" sz="2400" b="1" i="0" u="none" strike="noStrike" kern="1200" cap="none" spc="0" normalizeH="0" baseline="0" noProof="0">
                <a:ln>
                  <a:noFill/>
                </a:ln>
                <a:solidFill>
                  <a:srgbClr val="FF0000"/>
                </a:solidFill>
                <a:effectLst/>
                <a:uLnTx/>
                <a:uFillTx/>
                <a:latin typeface="Times New Roman" panose="02020503050405090304" pitchFamily="18" charset="0"/>
                <a:ea typeface="楷体_GB2312" pitchFamily="1" charset="-122"/>
                <a:cs typeface="+mn-cs"/>
              </a:rPr>
              <a:t>“  齐次性” </a:t>
            </a:r>
            <a:r>
              <a:rPr kumimoji="1" lang="zh-CN" altLang="en-US" sz="2400" b="1" i="0" u="none" strike="noStrike" kern="1200" cap="none" spc="0" normalizeH="0" baseline="0" noProof="0">
                <a:ln>
                  <a:noFill/>
                </a:ln>
                <a:solidFill>
                  <a:srgbClr val="000000"/>
                </a:solidFill>
                <a:effectLst/>
                <a:uLnTx/>
                <a:uFillTx/>
                <a:latin typeface="Times New Roman" panose="02020503050405090304" pitchFamily="18" charset="0"/>
                <a:ea typeface="楷体_GB2312" pitchFamily="1" charset="-122"/>
                <a:cs typeface="+mn-cs"/>
              </a:rPr>
              <a:t>的一种体现。</a:t>
            </a:r>
            <a:endParaRPr kumimoji="1" lang="zh-CN" altLang="en-US" sz="2400" b="1" i="0" u="none" strike="noStrike" kern="1200" cap="none" spc="0" normalizeH="0" baseline="0" noProof="0">
              <a:ln>
                <a:noFill/>
              </a:ln>
              <a:solidFill>
                <a:srgbClr val="000000"/>
              </a:solidFill>
              <a:effectLst/>
              <a:uLnTx/>
              <a:uFillTx/>
              <a:latin typeface="Times New Roman" panose="02020503050405090304" pitchFamily="18" charset="0"/>
              <a:ea typeface="楷体_GB2312" pitchFamily="1" charset="-122"/>
              <a:cs typeface="+mn-cs"/>
            </a:endParaRPr>
          </a:p>
          <a:p>
            <a:pPr marL="0" marR="0" lvl="0" indent="0" algn="l" defTabSz="914400" rtl="0" eaLnBrk="1" fontAlgn="base" latinLnBrk="0" hangingPunct="1">
              <a:lnSpc>
                <a:spcPct val="140000"/>
              </a:lnSpc>
              <a:spcBef>
                <a:spcPct val="0"/>
              </a:spcBef>
              <a:spcAft>
                <a:spcPct val="0"/>
              </a:spcAft>
              <a:buClrTx/>
              <a:buSzTx/>
              <a:buFontTx/>
              <a:buNone/>
              <a:defRPr/>
            </a:pPr>
            <a:r>
              <a:rPr kumimoji="1" lang="zh-CN" altLang="en-US" sz="2400" b="1" i="0" u="none" strike="noStrike" kern="1200" cap="none" spc="0" normalizeH="0" baseline="0" noProof="0">
                <a:ln>
                  <a:noFill/>
                </a:ln>
                <a:solidFill>
                  <a:srgbClr val="000000"/>
                </a:solidFill>
                <a:effectLst/>
                <a:uLnTx/>
                <a:uFillTx/>
                <a:latin typeface="Times New Roman" panose="02020503050405090304" pitchFamily="18" charset="0"/>
                <a:ea typeface="楷体_GB2312" pitchFamily="1" charset="-122"/>
                <a:cs typeface="+mn-cs"/>
              </a:rPr>
              <a:t>        式</a:t>
            </a:r>
            <a:r>
              <a:rPr kumimoji="1" lang="en-US" altLang="zh-CN" sz="2400" b="1" i="0" u="none" strike="noStrike" kern="1200" cap="none" spc="0" normalizeH="0" baseline="0" noProof="0">
                <a:ln>
                  <a:noFill/>
                </a:ln>
                <a:solidFill>
                  <a:srgbClr val="000000"/>
                </a:solidFill>
                <a:effectLst/>
                <a:uLnTx/>
                <a:uFillTx/>
                <a:latin typeface="Times New Roman" panose="02020503050405090304" pitchFamily="18" charset="0"/>
                <a:ea typeface="楷体_GB2312" pitchFamily="1" charset="-122"/>
                <a:cs typeface="+mn-cs"/>
              </a:rPr>
              <a:t>(4</a:t>
            </a:r>
            <a:r>
              <a:rPr kumimoji="1" lang="zh-CN" altLang="en-US" sz="2400" b="1" i="0" u="none" strike="noStrike" kern="1200" cap="none" spc="0" normalizeH="0" baseline="0" noProof="0">
                <a:ln>
                  <a:noFill/>
                </a:ln>
                <a:solidFill>
                  <a:srgbClr val="000000"/>
                </a:solidFill>
                <a:effectLst/>
                <a:uLnTx/>
                <a:uFillTx/>
                <a:latin typeface="Times New Roman" panose="02020503050405090304" pitchFamily="18" charset="0"/>
                <a:ea typeface="楷体_GB2312" pitchFamily="1" charset="-122"/>
                <a:cs typeface="+mn-cs"/>
              </a:rPr>
              <a:t>－</a:t>
            </a:r>
            <a:r>
              <a:rPr kumimoji="1" lang="en-US" altLang="zh-CN" sz="2400" b="1" i="0" u="none" strike="noStrike" kern="1200" cap="none" spc="0" normalizeH="0" baseline="0" noProof="0">
                <a:ln>
                  <a:noFill/>
                </a:ln>
                <a:solidFill>
                  <a:srgbClr val="000000"/>
                </a:solidFill>
                <a:effectLst/>
                <a:uLnTx/>
                <a:uFillTx/>
                <a:latin typeface="Times New Roman" panose="02020503050405090304" pitchFamily="18" charset="0"/>
                <a:ea typeface="楷体_GB2312" pitchFamily="1" charset="-122"/>
                <a:cs typeface="+mn-cs"/>
              </a:rPr>
              <a:t>4)</a:t>
            </a:r>
            <a:r>
              <a:rPr kumimoji="1" lang="zh-CN" altLang="en-US" sz="2400" b="1" i="0" u="none" strike="noStrike" kern="1200" cap="none" spc="0" normalizeH="0" baseline="0" noProof="0">
                <a:ln>
                  <a:noFill/>
                </a:ln>
                <a:solidFill>
                  <a:srgbClr val="000000"/>
                </a:solidFill>
                <a:effectLst/>
                <a:uLnTx/>
                <a:uFillTx/>
                <a:latin typeface="Times New Roman" panose="02020503050405090304" pitchFamily="18" charset="0"/>
                <a:ea typeface="楷体_GB2312" pitchFamily="1" charset="-122"/>
                <a:cs typeface="+mn-cs"/>
              </a:rPr>
              <a:t>还表明在线性电阻电路中，由几个独立电源共同作用产生的响应，等于每个独立电源单独作用产生的响应之和，这是线性电路具有可</a:t>
            </a:r>
            <a:r>
              <a:rPr kumimoji="1" lang="zh-CN" altLang="en-US" sz="2400" b="1" i="0" u="none" strike="noStrike" kern="1200" cap="none" spc="0" normalizeH="0" baseline="0" noProof="0">
                <a:ln>
                  <a:noFill/>
                </a:ln>
                <a:solidFill>
                  <a:srgbClr val="FF0000"/>
                </a:solidFill>
                <a:effectLst/>
                <a:uLnTx/>
                <a:uFillTx/>
                <a:latin typeface="Times New Roman" panose="02020503050405090304" pitchFamily="18" charset="0"/>
                <a:ea typeface="楷体_GB2312" pitchFamily="1" charset="-122"/>
                <a:cs typeface="+mn-cs"/>
              </a:rPr>
              <a:t>“  叠 加性” </a:t>
            </a:r>
            <a:r>
              <a:rPr kumimoji="1" lang="zh-CN" altLang="en-US" sz="2400" b="1" i="0" u="none" strike="noStrike" kern="1200" cap="none" spc="0" normalizeH="0" baseline="0" noProof="0">
                <a:ln>
                  <a:noFill/>
                </a:ln>
                <a:solidFill>
                  <a:srgbClr val="000000"/>
                </a:solidFill>
                <a:effectLst/>
                <a:uLnTx/>
                <a:uFillTx/>
                <a:latin typeface="Times New Roman" panose="02020503050405090304" pitchFamily="18" charset="0"/>
                <a:ea typeface="楷体_GB2312" pitchFamily="1" charset="-122"/>
                <a:cs typeface="+mn-cs"/>
              </a:rPr>
              <a:t>的一种体现。利用叠加定理反映的线性电路的这种基本性质，可以简化线性电路的分析和计算，在以后的学习中经常用到。  </a:t>
            </a:r>
            <a:endParaRPr kumimoji="1" lang="zh-CN" altLang="en-US" sz="2400" b="1" i="0" u="none" strike="noStrike" kern="1200" cap="none" spc="0" normalizeH="0" baseline="0" noProof="0">
              <a:ln>
                <a:noFill/>
              </a:ln>
              <a:solidFill>
                <a:srgbClr val="000000"/>
              </a:solidFill>
              <a:effectLst/>
              <a:uLnTx/>
              <a:uFillTx/>
              <a:latin typeface="Times New Roman" panose="02020503050405090304" pitchFamily="18" charset="0"/>
              <a:ea typeface="楷体_GB2312" pitchFamily="1" charset="-122"/>
              <a:cs typeface="+mn-cs"/>
            </a:endParaRPr>
          </a:p>
        </p:txBody>
      </p:sp>
      <p:sp>
        <p:nvSpPr>
          <p:cNvPr id="3" name="灯片编号占位符 2"/>
          <p:cNvSpPr>
            <a:spLocks noGrp="1"/>
          </p:cNvSpPr>
          <p:nvPr>
            <p:ph type="sldNum" sz="quarter" idx="12"/>
            <p:custDataLst>
              <p:tags r:id="rId1"/>
            </p:custDataLst>
          </p:nvPr>
        </p:nvSpPr>
        <p:spPr/>
        <p:txBody>
          <a:bodyPr/>
          <a:lstStyle/>
          <a:p>
            <a:fld id="{6D22F896-40B5-4ADD-8801-0D06FADFA095}" type="slidenum">
              <a:rPr lang="en-US" dirty="0"/>
            </a:fld>
            <a:endParaRPr lang="en-US"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3000"/>
                                  </p:stCondLst>
                                  <p:childTnLst>
                                    <p:set>
                                      <p:cBhvr>
                                        <p:cTn id="6" dur="1" fill="hold">
                                          <p:stCondLst>
                                            <p:cond delay="0"/>
                                          </p:stCondLst>
                                        </p:cTn>
                                        <p:tgtEl>
                                          <p:spTgt spid="52231">
                                            <p:txEl>
                                              <p:pRg st="0" end="0"/>
                                            </p:txEl>
                                          </p:spTgt>
                                        </p:tgtEl>
                                        <p:attrNameLst>
                                          <p:attrName>style.visibility</p:attrName>
                                        </p:attrNameLst>
                                      </p:cBhvr>
                                      <p:to>
                                        <p:strVal val="visible"/>
                                      </p:to>
                                    </p:set>
                                    <p:animEffect transition="in" filter="dissolve">
                                      <p:cBhvr>
                                        <p:cTn id="7" dur="500"/>
                                        <p:tgtEl>
                                          <p:spTgt spid="52231">
                                            <p:txEl>
                                              <p:pRg st="0" end="0"/>
                                            </p:txEl>
                                          </p:spTgt>
                                        </p:tgtEl>
                                      </p:cBhvr>
                                    </p:animEffect>
                                  </p:childTnLst>
                                </p:cTn>
                              </p:par>
                            </p:childTnLst>
                          </p:cTn>
                        </p:par>
                        <p:par>
                          <p:cTn id="8" fill="hold">
                            <p:stCondLst>
                              <p:cond delay="3500"/>
                            </p:stCondLst>
                            <p:childTnLst>
                              <p:par>
                                <p:cTn id="9" presetID="9" presetClass="entr" presetSubtype="0" fill="hold" nodeType="afterEffect">
                                  <p:stCondLst>
                                    <p:cond delay="3000"/>
                                  </p:stCondLst>
                                  <p:childTnLst>
                                    <p:set>
                                      <p:cBhvr>
                                        <p:cTn id="10" dur="1" fill="hold">
                                          <p:stCondLst>
                                            <p:cond delay="0"/>
                                          </p:stCondLst>
                                        </p:cTn>
                                        <p:tgtEl>
                                          <p:spTgt spid="52231">
                                            <p:txEl>
                                              <p:pRg st="1" end="1"/>
                                            </p:txEl>
                                          </p:spTgt>
                                        </p:tgtEl>
                                        <p:attrNameLst>
                                          <p:attrName>style.visibility</p:attrName>
                                        </p:attrNameLst>
                                      </p:cBhvr>
                                      <p:to>
                                        <p:strVal val="visible"/>
                                      </p:to>
                                    </p:set>
                                    <p:animEffect transition="in" filter="dissolve">
                                      <p:cBhvr>
                                        <p:cTn id="11" dur="500"/>
                                        <p:tgtEl>
                                          <p:spTgt spid="52231">
                                            <p:txEl>
                                              <p:pRg st="1" end="1"/>
                                            </p:txEl>
                                          </p:spTgt>
                                        </p:tgtEl>
                                      </p:cBhvr>
                                    </p:animEffect>
                                  </p:childTnLst>
                                </p:cTn>
                              </p:par>
                            </p:childTnLst>
                          </p:cTn>
                        </p:par>
                        <p:par>
                          <p:cTn id="12" fill="hold">
                            <p:stCondLst>
                              <p:cond delay="7000"/>
                            </p:stCondLst>
                            <p:childTnLst>
                              <p:par>
                                <p:cTn id="13" presetID="9" presetClass="entr" presetSubtype="0" fill="hold" nodeType="afterEffect">
                                  <p:stCondLst>
                                    <p:cond delay="3000"/>
                                  </p:stCondLst>
                                  <p:childTnLst>
                                    <p:set>
                                      <p:cBhvr>
                                        <p:cTn id="14" dur="1" fill="hold">
                                          <p:stCondLst>
                                            <p:cond delay="0"/>
                                          </p:stCondLst>
                                        </p:cTn>
                                        <p:tgtEl>
                                          <p:spTgt spid="52231">
                                            <p:txEl>
                                              <p:pRg st="2" end="2"/>
                                            </p:txEl>
                                          </p:spTgt>
                                        </p:tgtEl>
                                        <p:attrNameLst>
                                          <p:attrName>style.visibility</p:attrName>
                                        </p:attrNameLst>
                                      </p:cBhvr>
                                      <p:to>
                                        <p:strVal val="visible"/>
                                      </p:to>
                                    </p:set>
                                    <p:animEffect transition="in" filter="dissolve">
                                      <p:cBhvr>
                                        <p:cTn id="15" dur="500"/>
                                        <p:tgtEl>
                                          <p:spTgt spid="5223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231" grpId="0" advAuto="3000" autoUpdateAnimBg="0" build="p"/>
    </p:bldLst>
  </p:timing>
</p:sld>
</file>

<file path=ppt/slides/slide5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9810" name="Rectangle 2"/>
          <p:cNvSpPr>
            <a:spLocks noGrp="1" noChangeArrowheads="1"/>
          </p:cNvSpPr>
          <p:nvPr>
            <p:ph type="body" idx="4294967295"/>
          </p:nvPr>
        </p:nvSpPr>
        <p:spPr>
          <a:xfrm>
            <a:off x="1343025" y="916940"/>
            <a:ext cx="8748395" cy="1224280"/>
          </a:xfrm>
        </p:spPr>
        <p:txBody>
          <a:bodyPr>
            <a:normAutofit lnSpcReduction="10000"/>
          </a:bodyPr>
          <a:lstStyle/>
          <a:p>
            <a:pPr eaLnBrk="1" hangingPunct="1">
              <a:buClr>
                <a:srgbClr val="0000FF"/>
              </a:buClr>
              <a:buSzPct val="80000"/>
              <a:buFont typeface="Wingdings" panose="05000000000000000000" pitchFamily="2" charset="2"/>
              <a:buChar char="u"/>
            </a:pPr>
            <a:r>
              <a:rPr lang="zh-CN" altLang="en-US" sz="3200" b="1">
                <a:ea typeface="楷体_GB2312" pitchFamily="1" charset="-122"/>
              </a:rPr>
              <a:t>齐次性：将电路中</a:t>
            </a:r>
            <a:r>
              <a:rPr lang="zh-CN" altLang="en-US" sz="3200" b="1">
                <a:solidFill>
                  <a:srgbClr val="FF0000"/>
                </a:solidFill>
                <a:ea typeface="楷体_GB2312" pitchFamily="1" charset="-122"/>
              </a:rPr>
              <a:t>所有激励</a:t>
            </a:r>
            <a:r>
              <a:rPr lang="zh-CN" altLang="en-US" sz="3200" b="1">
                <a:ea typeface="楷体_GB2312" pitchFamily="1" charset="-122"/>
              </a:rPr>
              <a:t>均乘以常数</a:t>
            </a:r>
            <a:r>
              <a:rPr lang="en-US" altLang="zh-CN" sz="3200" b="1" i="1">
                <a:ea typeface="楷体_GB2312" pitchFamily="1" charset="-122"/>
              </a:rPr>
              <a:t>k</a:t>
            </a:r>
            <a:r>
              <a:rPr lang="zh-CN" altLang="en-US" sz="3200" b="1" i="1">
                <a:ea typeface="楷体_GB2312" pitchFamily="1" charset="-122"/>
              </a:rPr>
              <a:t>，</a:t>
            </a:r>
            <a:r>
              <a:rPr lang="zh-CN" altLang="en-US" sz="3200" b="1">
                <a:ea typeface="楷体_GB2312" pitchFamily="1" charset="-122"/>
              </a:rPr>
              <a:t>则</a:t>
            </a:r>
            <a:r>
              <a:rPr lang="zh-CN" altLang="en-US" sz="3200" b="1">
                <a:solidFill>
                  <a:srgbClr val="FF0000"/>
                </a:solidFill>
                <a:ea typeface="楷体_GB2312" pitchFamily="1" charset="-122"/>
              </a:rPr>
              <a:t>所有响应</a:t>
            </a:r>
            <a:r>
              <a:rPr lang="zh-CN" altLang="en-US" sz="3200" b="1">
                <a:ea typeface="楷体_GB2312" pitchFamily="1" charset="-122"/>
              </a:rPr>
              <a:t>也应乘以同一常数</a:t>
            </a:r>
            <a:r>
              <a:rPr lang="en-US" altLang="zh-CN" sz="3200" b="1" i="1">
                <a:ea typeface="楷体_GB2312" pitchFamily="1" charset="-122"/>
              </a:rPr>
              <a:t>k</a:t>
            </a:r>
            <a:r>
              <a:rPr lang="zh-CN" altLang="en-US" sz="3200" b="1">
                <a:ea typeface="楷体_GB2312" pitchFamily="1" charset="-122"/>
              </a:rPr>
              <a:t>。</a:t>
            </a:r>
            <a:endParaRPr lang="zh-CN" altLang="en-US" sz="3200" b="1">
              <a:ea typeface="楷体_GB2312" pitchFamily="1" charset="-122"/>
            </a:endParaRPr>
          </a:p>
        </p:txBody>
      </p:sp>
      <p:sp>
        <p:nvSpPr>
          <p:cNvPr id="30723" name="Rectangle 3"/>
          <p:cNvSpPr>
            <a:spLocks noChangeArrowheads="1"/>
          </p:cNvSpPr>
          <p:nvPr/>
        </p:nvSpPr>
        <p:spPr bwMode="auto">
          <a:xfrm>
            <a:off x="5815013" y="3328988"/>
            <a:ext cx="9144000" cy="5835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503050405090304" pitchFamily="18" charset="0"/>
                <a:ea typeface="宋体" pitchFamily="2" charset="-122"/>
              </a:defRPr>
            </a:lvl1pPr>
            <a:lvl2pPr marL="742950" indent="-285750">
              <a:spcBef>
                <a:spcPct val="20000"/>
              </a:spcBef>
              <a:buChar char="–"/>
              <a:defRPr kumimoji="1" sz="2800">
                <a:solidFill>
                  <a:schemeClr val="tx1"/>
                </a:solidFill>
                <a:latin typeface="Times New Roman" panose="02020503050405090304" pitchFamily="18" charset="0"/>
                <a:ea typeface="宋体" pitchFamily="2" charset="-122"/>
              </a:defRPr>
            </a:lvl2pPr>
            <a:lvl3pPr marL="1143000" indent="-228600">
              <a:spcBef>
                <a:spcPct val="20000"/>
              </a:spcBef>
              <a:buChar char="•"/>
              <a:defRPr kumimoji="1" sz="2400">
                <a:solidFill>
                  <a:schemeClr val="tx1"/>
                </a:solidFill>
                <a:latin typeface="Times New Roman" panose="02020503050405090304" pitchFamily="18" charset="0"/>
                <a:ea typeface="宋体" pitchFamily="2" charset="-122"/>
              </a:defRPr>
            </a:lvl3pPr>
            <a:lvl4pPr marL="1600200" indent="-228600">
              <a:spcBef>
                <a:spcPct val="20000"/>
              </a:spcBef>
              <a:buChar char="–"/>
              <a:defRPr kumimoji="1" sz="2000">
                <a:solidFill>
                  <a:schemeClr val="tx1"/>
                </a:solidFill>
                <a:latin typeface="Times New Roman" panose="02020503050405090304" pitchFamily="18" charset="0"/>
                <a:ea typeface="宋体" pitchFamily="2" charset="-122"/>
              </a:defRPr>
            </a:lvl4pPr>
            <a:lvl5pPr marL="2057400" indent="-228600">
              <a:spcBef>
                <a:spcPct val="20000"/>
              </a:spcBef>
              <a:buChar char="»"/>
              <a:defRPr kumimoji="1" sz="2000">
                <a:solidFill>
                  <a:schemeClr val="tx1"/>
                </a:solidFill>
                <a:latin typeface="Times New Roman" panose="0202050305040509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zh-CN" altLang="en-US" sz="3200" b="0" i="0"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endParaRPr>
          </a:p>
        </p:txBody>
      </p:sp>
      <p:sp>
        <p:nvSpPr>
          <p:cNvPr id="30724" name="Rectangle 4"/>
          <p:cNvSpPr>
            <a:spLocks noChangeArrowheads="1"/>
          </p:cNvSpPr>
          <p:nvPr/>
        </p:nvSpPr>
        <p:spPr bwMode="auto">
          <a:xfrm>
            <a:off x="5653088" y="3252788"/>
            <a:ext cx="9144000" cy="5835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503050405090304" pitchFamily="18" charset="0"/>
                <a:ea typeface="宋体" pitchFamily="2" charset="-122"/>
              </a:defRPr>
            </a:lvl1pPr>
            <a:lvl2pPr marL="742950" indent="-285750">
              <a:spcBef>
                <a:spcPct val="20000"/>
              </a:spcBef>
              <a:buChar char="–"/>
              <a:defRPr kumimoji="1" sz="2800">
                <a:solidFill>
                  <a:schemeClr val="tx1"/>
                </a:solidFill>
                <a:latin typeface="Times New Roman" panose="02020503050405090304" pitchFamily="18" charset="0"/>
                <a:ea typeface="宋体" pitchFamily="2" charset="-122"/>
              </a:defRPr>
            </a:lvl2pPr>
            <a:lvl3pPr marL="1143000" indent="-228600">
              <a:spcBef>
                <a:spcPct val="20000"/>
              </a:spcBef>
              <a:buChar char="•"/>
              <a:defRPr kumimoji="1" sz="2400">
                <a:solidFill>
                  <a:schemeClr val="tx1"/>
                </a:solidFill>
                <a:latin typeface="Times New Roman" panose="02020503050405090304" pitchFamily="18" charset="0"/>
                <a:ea typeface="宋体" pitchFamily="2" charset="-122"/>
              </a:defRPr>
            </a:lvl3pPr>
            <a:lvl4pPr marL="1600200" indent="-228600">
              <a:spcBef>
                <a:spcPct val="20000"/>
              </a:spcBef>
              <a:buChar char="–"/>
              <a:defRPr kumimoji="1" sz="2000">
                <a:solidFill>
                  <a:schemeClr val="tx1"/>
                </a:solidFill>
                <a:latin typeface="Times New Roman" panose="02020503050405090304" pitchFamily="18" charset="0"/>
                <a:ea typeface="宋体" pitchFamily="2" charset="-122"/>
              </a:defRPr>
            </a:lvl4pPr>
            <a:lvl5pPr marL="2057400" indent="-228600">
              <a:spcBef>
                <a:spcPct val="20000"/>
              </a:spcBef>
              <a:buChar char="»"/>
              <a:defRPr kumimoji="1" sz="2000">
                <a:solidFill>
                  <a:schemeClr val="tx1"/>
                </a:solidFill>
                <a:latin typeface="Times New Roman" panose="0202050305040509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zh-CN" altLang="en-US" sz="3200" b="0" i="0"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endParaRPr>
          </a:p>
        </p:txBody>
      </p:sp>
      <p:sp>
        <p:nvSpPr>
          <p:cNvPr id="119813" name="Rectangle 5"/>
          <p:cNvSpPr>
            <a:spLocks noChangeArrowheads="1"/>
          </p:cNvSpPr>
          <p:nvPr/>
        </p:nvSpPr>
        <p:spPr bwMode="auto">
          <a:xfrm>
            <a:off x="1703388" y="2636838"/>
            <a:ext cx="8964612" cy="5219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503050405090304" pitchFamily="18" charset="0"/>
                <a:ea typeface="宋体" pitchFamily="2" charset="-122"/>
              </a:defRPr>
            </a:lvl1pPr>
            <a:lvl2pPr marL="742950" indent="-285750">
              <a:spcBef>
                <a:spcPct val="20000"/>
              </a:spcBef>
              <a:buChar char="–"/>
              <a:defRPr kumimoji="1" sz="2800">
                <a:solidFill>
                  <a:schemeClr val="tx1"/>
                </a:solidFill>
                <a:latin typeface="Times New Roman" panose="02020503050405090304" pitchFamily="18" charset="0"/>
                <a:ea typeface="宋体" pitchFamily="2" charset="-122"/>
              </a:defRPr>
            </a:lvl2pPr>
            <a:lvl3pPr marL="1143000" indent="-228600">
              <a:spcBef>
                <a:spcPct val="20000"/>
              </a:spcBef>
              <a:buChar char="•"/>
              <a:defRPr kumimoji="1" sz="2400">
                <a:solidFill>
                  <a:schemeClr val="tx1"/>
                </a:solidFill>
                <a:latin typeface="Times New Roman" panose="02020503050405090304" pitchFamily="18" charset="0"/>
                <a:ea typeface="宋体" pitchFamily="2" charset="-122"/>
              </a:defRPr>
            </a:lvl3pPr>
            <a:lvl4pPr marL="1600200" indent="-228600">
              <a:spcBef>
                <a:spcPct val="20000"/>
              </a:spcBef>
              <a:buChar char="–"/>
              <a:defRPr kumimoji="1" sz="2000">
                <a:solidFill>
                  <a:schemeClr val="tx1"/>
                </a:solidFill>
                <a:latin typeface="Times New Roman" panose="02020503050405090304" pitchFamily="18" charset="0"/>
                <a:ea typeface="宋体" pitchFamily="2" charset="-122"/>
              </a:defRPr>
            </a:lvl4pPr>
            <a:lvl5pPr marL="2057400" indent="-228600">
              <a:spcBef>
                <a:spcPct val="20000"/>
              </a:spcBef>
              <a:buChar char="»"/>
              <a:defRPr kumimoji="1" sz="2000">
                <a:solidFill>
                  <a:schemeClr val="tx1"/>
                </a:solidFill>
                <a:latin typeface="Times New Roman" panose="0202050305040509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9pPr>
          </a:lstStyle>
          <a:p>
            <a:pPr marL="0" marR="0" lvl="0" indent="0" algn="l" defTabSz="914400" rtl="0" eaLnBrk="1" fontAlgn="base" latinLnBrk="0" hangingPunct="1">
              <a:lnSpc>
                <a:spcPct val="100000"/>
              </a:lnSpc>
              <a:spcBef>
                <a:spcPct val="50000"/>
              </a:spcBef>
              <a:spcAft>
                <a:spcPct val="0"/>
              </a:spcAft>
              <a:buClr>
                <a:srgbClr val="000000"/>
              </a:buClr>
              <a:buSzPct val="70000"/>
              <a:buFont typeface="Wingdings" panose="05000000000000000000" pitchFamily="2" charset="2"/>
              <a:buNone/>
              <a:defRPr/>
            </a:pPr>
            <a:r>
              <a:rPr kumimoji="1" lang="zh-CN" altLang="en-US" sz="2800" b="1" i="0" u="none" strike="noStrike" kern="1200" cap="none" spc="0" normalizeH="0" baseline="0" noProof="0">
                <a:ln>
                  <a:noFill/>
                </a:ln>
                <a:solidFill>
                  <a:srgbClr val="FF3300"/>
                </a:solidFill>
                <a:effectLst/>
                <a:uLnTx/>
                <a:uFillTx/>
                <a:latin typeface="Times New Roman" panose="02020503050405090304" pitchFamily="18" charset="0"/>
                <a:ea typeface="宋体" pitchFamily="2" charset="-122"/>
                <a:cs typeface="+mn-cs"/>
              </a:rPr>
              <a:t>激励</a:t>
            </a:r>
            <a:r>
              <a:rPr kumimoji="1" lang="en-US" altLang="zh-CN" sz="2800" b="1" i="0"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rPr>
              <a:t>{</a:t>
            </a:r>
            <a:r>
              <a:rPr kumimoji="1" lang="en-US" altLang="zh-CN" sz="2800" b="1" i="1"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rPr>
              <a:t>e</a:t>
            </a:r>
            <a:r>
              <a:rPr kumimoji="1" lang="en-US" altLang="zh-CN" sz="2800" b="1" i="0" u="none" strike="noStrike" kern="1200" cap="none" spc="0" normalizeH="0" baseline="-30000" noProof="0">
                <a:ln>
                  <a:noFill/>
                </a:ln>
                <a:solidFill>
                  <a:srgbClr val="000000"/>
                </a:solidFill>
                <a:effectLst/>
                <a:uLnTx/>
                <a:uFillTx/>
                <a:latin typeface="Times New Roman" panose="02020503050405090304" pitchFamily="18" charset="0"/>
                <a:ea typeface="宋体" pitchFamily="2" charset="-122"/>
                <a:cs typeface="+mn-cs"/>
              </a:rPr>
              <a:t>1</a:t>
            </a:r>
            <a:r>
              <a:rPr kumimoji="1" lang="en-US" altLang="zh-CN" sz="2800" b="1" i="0"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rPr>
              <a:t>(</a:t>
            </a:r>
            <a:r>
              <a:rPr kumimoji="1" lang="en-US" altLang="zh-CN" sz="2800" b="1" i="1"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rPr>
              <a:t>t</a:t>
            </a:r>
            <a:r>
              <a:rPr kumimoji="1" lang="en-US" altLang="zh-CN" sz="2800" b="1" i="0"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rPr>
              <a:t>)</a:t>
            </a:r>
            <a:r>
              <a:rPr kumimoji="1" lang="zh-CN" altLang="en-US" sz="2800" b="1" i="0"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rPr>
              <a:t>，</a:t>
            </a:r>
            <a:r>
              <a:rPr kumimoji="1" lang="en-US" altLang="zh-CN" sz="2800" b="1" i="1"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rPr>
              <a:t>e</a:t>
            </a:r>
            <a:r>
              <a:rPr kumimoji="1" lang="en-US" altLang="zh-CN" sz="2800" b="1" i="0" u="none" strike="noStrike" kern="1200" cap="none" spc="0" normalizeH="0" baseline="-30000" noProof="0">
                <a:ln>
                  <a:noFill/>
                </a:ln>
                <a:solidFill>
                  <a:srgbClr val="000000"/>
                </a:solidFill>
                <a:effectLst/>
                <a:uLnTx/>
                <a:uFillTx/>
                <a:latin typeface="Times New Roman" panose="02020503050405090304" pitchFamily="18" charset="0"/>
                <a:ea typeface="宋体" pitchFamily="2" charset="-122"/>
                <a:cs typeface="+mn-cs"/>
              </a:rPr>
              <a:t>2</a:t>
            </a:r>
            <a:r>
              <a:rPr kumimoji="1" lang="en-US" altLang="zh-CN" sz="2800" b="1" i="0"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rPr>
              <a:t>(</a:t>
            </a:r>
            <a:r>
              <a:rPr kumimoji="1" lang="en-US" altLang="zh-CN" sz="2800" b="1" i="1"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rPr>
              <a:t>t</a:t>
            </a:r>
            <a:r>
              <a:rPr kumimoji="1" lang="en-US" altLang="zh-CN" sz="2800" b="1" i="0"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rPr>
              <a:t>)}       </a:t>
            </a:r>
            <a:r>
              <a:rPr kumimoji="1" lang="en-US" altLang="zh-CN" sz="2800" b="1" i="0"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sym typeface="Wingdings" panose="05000000000000000000" pitchFamily="2" charset="2"/>
              </a:rPr>
              <a:t></a:t>
            </a:r>
            <a:r>
              <a:rPr kumimoji="1" lang="en-US" altLang="zh-CN" sz="2800" b="1" i="0"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rPr>
              <a:t>      </a:t>
            </a:r>
            <a:r>
              <a:rPr kumimoji="1" lang="zh-CN" altLang="en-US" sz="2800" b="1" i="0" u="none" strike="noStrike" kern="1200" cap="none" spc="0" normalizeH="0" baseline="0" noProof="0">
                <a:ln>
                  <a:noFill/>
                </a:ln>
                <a:solidFill>
                  <a:srgbClr val="FF3300"/>
                </a:solidFill>
                <a:effectLst/>
                <a:uLnTx/>
                <a:uFillTx/>
                <a:latin typeface="Times New Roman" panose="02020503050405090304" pitchFamily="18" charset="0"/>
                <a:ea typeface="宋体" pitchFamily="2" charset="-122"/>
                <a:cs typeface="+mn-cs"/>
              </a:rPr>
              <a:t>响应</a:t>
            </a:r>
            <a:r>
              <a:rPr kumimoji="1" lang="zh-CN" altLang="en-US" sz="2800" b="1" i="0"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rPr>
              <a:t>为</a:t>
            </a:r>
            <a:r>
              <a:rPr kumimoji="1" lang="en-US" altLang="zh-CN" sz="2800" b="1" i="0"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rPr>
              <a:t>{</a:t>
            </a:r>
            <a:r>
              <a:rPr kumimoji="1" lang="en-US" altLang="zh-CN" sz="2800" b="1" i="1"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rPr>
              <a:t>r</a:t>
            </a:r>
            <a:r>
              <a:rPr kumimoji="1" lang="en-US" altLang="zh-CN" sz="2800" b="1" i="0" u="none" strike="noStrike" kern="1200" cap="none" spc="0" normalizeH="0" baseline="-30000" noProof="0">
                <a:ln>
                  <a:noFill/>
                </a:ln>
                <a:solidFill>
                  <a:srgbClr val="000000"/>
                </a:solidFill>
                <a:effectLst/>
                <a:uLnTx/>
                <a:uFillTx/>
                <a:latin typeface="Times New Roman" panose="02020503050405090304" pitchFamily="18" charset="0"/>
                <a:ea typeface="宋体" pitchFamily="2" charset="-122"/>
                <a:cs typeface="+mn-cs"/>
              </a:rPr>
              <a:t>1</a:t>
            </a:r>
            <a:r>
              <a:rPr kumimoji="1" lang="en-US" altLang="zh-CN" sz="2800" b="1" i="0"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rPr>
              <a:t>(</a:t>
            </a:r>
            <a:r>
              <a:rPr kumimoji="1" lang="en-US" altLang="zh-CN" sz="2800" b="1" i="1"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rPr>
              <a:t>t</a:t>
            </a:r>
            <a:r>
              <a:rPr kumimoji="1" lang="en-US" altLang="zh-CN" sz="2800" b="1" i="0"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rPr>
              <a:t>)</a:t>
            </a:r>
            <a:r>
              <a:rPr kumimoji="1" lang="zh-CN" altLang="en-US" sz="2800" b="1" i="0"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rPr>
              <a:t>，</a:t>
            </a:r>
            <a:r>
              <a:rPr kumimoji="1" lang="en-US" altLang="zh-CN" sz="2800" b="1" i="1"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rPr>
              <a:t>r</a:t>
            </a:r>
            <a:r>
              <a:rPr kumimoji="1" lang="en-US" altLang="zh-CN" sz="2800" b="1" i="0" u="none" strike="noStrike" kern="1200" cap="none" spc="0" normalizeH="0" baseline="-30000" noProof="0">
                <a:ln>
                  <a:noFill/>
                </a:ln>
                <a:solidFill>
                  <a:srgbClr val="000000"/>
                </a:solidFill>
                <a:effectLst/>
                <a:uLnTx/>
                <a:uFillTx/>
                <a:latin typeface="Times New Roman" panose="02020503050405090304" pitchFamily="18" charset="0"/>
                <a:ea typeface="宋体" pitchFamily="2" charset="-122"/>
                <a:cs typeface="+mn-cs"/>
              </a:rPr>
              <a:t>2</a:t>
            </a:r>
            <a:r>
              <a:rPr kumimoji="1" lang="en-US" altLang="zh-CN" sz="2800" b="1" i="0"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rPr>
              <a:t>(</a:t>
            </a:r>
            <a:r>
              <a:rPr kumimoji="1" lang="en-US" altLang="zh-CN" sz="2800" b="1" i="1"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rPr>
              <a:t>t</a:t>
            </a:r>
            <a:r>
              <a:rPr kumimoji="1" lang="en-US" altLang="zh-CN" sz="2800" b="1" i="0"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rPr>
              <a:t>)}</a:t>
            </a:r>
            <a:endParaRPr kumimoji="1" lang="en-US" altLang="zh-CN" sz="2800" b="1" i="0"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endParaRPr>
          </a:p>
        </p:txBody>
      </p:sp>
      <p:sp>
        <p:nvSpPr>
          <p:cNvPr id="119814" name="Rectangle 6"/>
          <p:cNvSpPr>
            <a:spLocks noChangeArrowheads="1"/>
          </p:cNvSpPr>
          <p:nvPr/>
        </p:nvSpPr>
        <p:spPr bwMode="auto">
          <a:xfrm>
            <a:off x="1524000" y="3716338"/>
            <a:ext cx="8964613" cy="5219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503050405090304" pitchFamily="18" charset="0"/>
                <a:ea typeface="宋体" pitchFamily="2" charset="-122"/>
              </a:defRPr>
            </a:lvl1pPr>
            <a:lvl2pPr marL="742950" indent="-285750">
              <a:spcBef>
                <a:spcPct val="20000"/>
              </a:spcBef>
              <a:buChar char="–"/>
              <a:defRPr kumimoji="1" sz="2800">
                <a:solidFill>
                  <a:schemeClr val="tx1"/>
                </a:solidFill>
                <a:latin typeface="Times New Roman" panose="02020503050405090304" pitchFamily="18" charset="0"/>
                <a:ea typeface="宋体" pitchFamily="2" charset="-122"/>
              </a:defRPr>
            </a:lvl2pPr>
            <a:lvl3pPr marL="1143000" indent="-228600">
              <a:spcBef>
                <a:spcPct val="20000"/>
              </a:spcBef>
              <a:buChar char="•"/>
              <a:defRPr kumimoji="1" sz="2400">
                <a:solidFill>
                  <a:schemeClr val="tx1"/>
                </a:solidFill>
                <a:latin typeface="Times New Roman" panose="02020503050405090304" pitchFamily="18" charset="0"/>
                <a:ea typeface="宋体" pitchFamily="2" charset="-122"/>
              </a:defRPr>
            </a:lvl3pPr>
            <a:lvl4pPr marL="1600200" indent="-228600">
              <a:spcBef>
                <a:spcPct val="20000"/>
              </a:spcBef>
              <a:buChar char="–"/>
              <a:defRPr kumimoji="1" sz="2000">
                <a:solidFill>
                  <a:schemeClr val="tx1"/>
                </a:solidFill>
                <a:latin typeface="Times New Roman" panose="02020503050405090304" pitchFamily="18" charset="0"/>
                <a:ea typeface="宋体" pitchFamily="2" charset="-122"/>
              </a:defRPr>
            </a:lvl4pPr>
            <a:lvl5pPr marL="2057400" indent="-228600">
              <a:spcBef>
                <a:spcPct val="20000"/>
              </a:spcBef>
              <a:buChar char="»"/>
              <a:defRPr kumimoji="1" sz="2000">
                <a:solidFill>
                  <a:schemeClr val="tx1"/>
                </a:solidFill>
                <a:latin typeface="Times New Roman" panose="0202050305040509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9pPr>
          </a:lstStyle>
          <a:p>
            <a:pPr marL="0" marR="0" lvl="0" indent="0" algn="l" defTabSz="914400" rtl="0" eaLnBrk="1" fontAlgn="base" latinLnBrk="0" hangingPunct="1">
              <a:lnSpc>
                <a:spcPct val="100000"/>
              </a:lnSpc>
              <a:spcBef>
                <a:spcPct val="50000"/>
              </a:spcBef>
              <a:spcAft>
                <a:spcPct val="0"/>
              </a:spcAft>
              <a:buClr>
                <a:srgbClr val="000000"/>
              </a:buClr>
              <a:buSzPct val="70000"/>
              <a:buFont typeface="Wingdings" panose="05000000000000000000" pitchFamily="2" charset="2"/>
              <a:buNone/>
              <a:defRPr/>
            </a:pPr>
            <a:r>
              <a:rPr kumimoji="1" lang="zh-CN" altLang="en-US" sz="2800" b="1" i="0" u="none" strike="noStrike" kern="1200" cap="none" spc="0" normalizeH="0" baseline="0" noProof="0">
                <a:ln>
                  <a:noFill/>
                </a:ln>
                <a:solidFill>
                  <a:srgbClr val="FF3300"/>
                </a:solidFill>
                <a:effectLst/>
                <a:uLnTx/>
                <a:uFillTx/>
                <a:latin typeface="Times New Roman" panose="02020503050405090304" pitchFamily="18" charset="0"/>
                <a:ea typeface="宋体" pitchFamily="2" charset="-122"/>
                <a:cs typeface="+mn-cs"/>
              </a:rPr>
              <a:t>激励</a:t>
            </a:r>
            <a:r>
              <a:rPr kumimoji="1" lang="en-US" altLang="zh-CN" sz="2800" b="1" i="0"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rPr>
              <a:t>{k</a:t>
            </a:r>
            <a:r>
              <a:rPr kumimoji="1" lang="en-US" altLang="zh-CN" sz="2800" b="1" i="1"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rPr>
              <a:t>e</a:t>
            </a:r>
            <a:r>
              <a:rPr kumimoji="1" lang="en-US" altLang="zh-CN" sz="2800" b="1" i="0" u="none" strike="noStrike" kern="1200" cap="none" spc="0" normalizeH="0" baseline="-30000" noProof="0">
                <a:ln>
                  <a:noFill/>
                </a:ln>
                <a:solidFill>
                  <a:srgbClr val="000000"/>
                </a:solidFill>
                <a:effectLst/>
                <a:uLnTx/>
                <a:uFillTx/>
                <a:latin typeface="Times New Roman" panose="02020503050405090304" pitchFamily="18" charset="0"/>
                <a:ea typeface="宋体" pitchFamily="2" charset="-122"/>
                <a:cs typeface="+mn-cs"/>
              </a:rPr>
              <a:t>1</a:t>
            </a:r>
            <a:r>
              <a:rPr kumimoji="1" lang="en-US" altLang="zh-CN" sz="2800" b="1" i="0"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rPr>
              <a:t>(</a:t>
            </a:r>
            <a:r>
              <a:rPr kumimoji="1" lang="en-US" altLang="zh-CN" sz="2800" b="1" i="1"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rPr>
              <a:t>t</a:t>
            </a:r>
            <a:r>
              <a:rPr kumimoji="1" lang="en-US" altLang="zh-CN" sz="2800" b="1" i="0"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rPr>
              <a:t>)</a:t>
            </a:r>
            <a:r>
              <a:rPr kumimoji="1" lang="zh-CN" altLang="en-US" sz="2800" b="1" i="0"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rPr>
              <a:t>，</a:t>
            </a:r>
            <a:r>
              <a:rPr kumimoji="1" lang="en-US" altLang="zh-CN" sz="2800" b="1" i="0"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rPr>
              <a:t>k</a:t>
            </a:r>
            <a:r>
              <a:rPr kumimoji="1" lang="en-US" altLang="zh-CN" sz="2800" b="1" i="1"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rPr>
              <a:t>e</a:t>
            </a:r>
            <a:r>
              <a:rPr kumimoji="1" lang="en-US" altLang="zh-CN" sz="2800" b="1" i="0" u="none" strike="noStrike" kern="1200" cap="none" spc="0" normalizeH="0" baseline="-30000" noProof="0">
                <a:ln>
                  <a:noFill/>
                </a:ln>
                <a:solidFill>
                  <a:srgbClr val="000000"/>
                </a:solidFill>
                <a:effectLst/>
                <a:uLnTx/>
                <a:uFillTx/>
                <a:latin typeface="Times New Roman" panose="02020503050405090304" pitchFamily="18" charset="0"/>
                <a:ea typeface="宋体" pitchFamily="2" charset="-122"/>
                <a:cs typeface="+mn-cs"/>
              </a:rPr>
              <a:t>2</a:t>
            </a:r>
            <a:r>
              <a:rPr kumimoji="1" lang="en-US" altLang="zh-CN" sz="2800" b="1" i="0"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rPr>
              <a:t>(</a:t>
            </a:r>
            <a:r>
              <a:rPr kumimoji="1" lang="en-US" altLang="zh-CN" sz="2800" b="1" i="1"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rPr>
              <a:t>t</a:t>
            </a:r>
            <a:r>
              <a:rPr kumimoji="1" lang="en-US" altLang="zh-CN" sz="2800" b="1" i="0"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rPr>
              <a:t>)}    </a:t>
            </a:r>
            <a:r>
              <a:rPr kumimoji="1" lang="en-US" altLang="zh-CN" sz="2800" b="1" i="0"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sym typeface="Wingdings" panose="05000000000000000000" pitchFamily="2" charset="2"/>
              </a:rPr>
              <a:t></a:t>
            </a:r>
            <a:r>
              <a:rPr kumimoji="1" lang="en-US" altLang="zh-CN" sz="2800" b="1" i="0"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rPr>
              <a:t>     </a:t>
            </a:r>
            <a:r>
              <a:rPr kumimoji="1" lang="zh-CN" altLang="en-US" sz="2800" b="1" i="0" u="none" strike="noStrike" kern="1200" cap="none" spc="0" normalizeH="0" baseline="0" noProof="0">
                <a:ln>
                  <a:noFill/>
                </a:ln>
                <a:solidFill>
                  <a:srgbClr val="FF3300"/>
                </a:solidFill>
                <a:effectLst/>
                <a:uLnTx/>
                <a:uFillTx/>
                <a:latin typeface="Times New Roman" panose="02020503050405090304" pitchFamily="18" charset="0"/>
                <a:ea typeface="宋体" pitchFamily="2" charset="-122"/>
                <a:cs typeface="+mn-cs"/>
              </a:rPr>
              <a:t>响应</a:t>
            </a:r>
            <a:r>
              <a:rPr kumimoji="1" lang="zh-CN" altLang="en-US" sz="2800" b="1" i="0"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rPr>
              <a:t>为</a:t>
            </a:r>
            <a:r>
              <a:rPr kumimoji="1" lang="en-US" altLang="zh-CN" sz="2800" b="1" i="0"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rPr>
              <a:t>{k</a:t>
            </a:r>
            <a:r>
              <a:rPr kumimoji="1" lang="en-US" altLang="zh-CN" sz="2800" b="1" i="1"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rPr>
              <a:t>r</a:t>
            </a:r>
            <a:r>
              <a:rPr kumimoji="1" lang="en-US" altLang="zh-CN" sz="2800" b="1" i="0" u="none" strike="noStrike" kern="1200" cap="none" spc="0" normalizeH="0" baseline="-30000" noProof="0">
                <a:ln>
                  <a:noFill/>
                </a:ln>
                <a:solidFill>
                  <a:srgbClr val="000000"/>
                </a:solidFill>
                <a:effectLst/>
                <a:uLnTx/>
                <a:uFillTx/>
                <a:latin typeface="Times New Roman" panose="02020503050405090304" pitchFamily="18" charset="0"/>
                <a:ea typeface="宋体" pitchFamily="2" charset="-122"/>
                <a:cs typeface="+mn-cs"/>
              </a:rPr>
              <a:t>1</a:t>
            </a:r>
            <a:r>
              <a:rPr kumimoji="1" lang="en-US" altLang="zh-CN" sz="2800" b="1" i="0"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rPr>
              <a:t>(</a:t>
            </a:r>
            <a:r>
              <a:rPr kumimoji="1" lang="en-US" altLang="zh-CN" sz="2800" b="1" i="1"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rPr>
              <a:t>t</a:t>
            </a:r>
            <a:r>
              <a:rPr kumimoji="1" lang="en-US" altLang="zh-CN" sz="2800" b="1" i="0"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rPr>
              <a:t>)</a:t>
            </a:r>
            <a:r>
              <a:rPr kumimoji="1" lang="zh-CN" altLang="en-US" sz="2800" b="1" i="0"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rPr>
              <a:t>，</a:t>
            </a:r>
            <a:r>
              <a:rPr kumimoji="1" lang="en-US" altLang="zh-CN" sz="2800" b="1" i="0"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rPr>
              <a:t>k</a:t>
            </a:r>
            <a:r>
              <a:rPr kumimoji="1" lang="en-US" altLang="zh-CN" sz="2800" b="1" i="1"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rPr>
              <a:t>r</a:t>
            </a:r>
            <a:r>
              <a:rPr kumimoji="1" lang="en-US" altLang="zh-CN" sz="2800" b="1" i="0" u="none" strike="noStrike" kern="1200" cap="none" spc="0" normalizeH="0" baseline="-30000" noProof="0">
                <a:ln>
                  <a:noFill/>
                </a:ln>
                <a:solidFill>
                  <a:srgbClr val="000000"/>
                </a:solidFill>
                <a:effectLst/>
                <a:uLnTx/>
                <a:uFillTx/>
                <a:latin typeface="Times New Roman" panose="02020503050405090304" pitchFamily="18" charset="0"/>
                <a:ea typeface="宋体" pitchFamily="2" charset="-122"/>
                <a:cs typeface="+mn-cs"/>
              </a:rPr>
              <a:t>2</a:t>
            </a:r>
            <a:r>
              <a:rPr kumimoji="1" lang="en-US" altLang="zh-CN" sz="2800" b="1" i="0"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rPr>
              <a:t>(</a:t>
            </a:r>
            <a:r>
              <a:rPr kumimoji="1" lang="en-US" altLang="zh-CN" sz="2800" b="1" i="1"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rPr>
              <a:t>t</a:t>
            </a:r>
            <a:r>
              <a:rPr kumimoji="1" lang="en-US" altLang="zh-CN" sz="2800" b="1" i="0"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rPr>
              <a:t>)}</a:t>
            </a:r>
            <a:endParaRPr kumimoji="1" lang="en-US" altLang="zh-CN" sz="2800" b="1" i="0"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endParaRPr>
          </a:p>
        </p:txBody>
      </p:sp>
      <p:sp>
        <p:nvSpPr>
          <p:cNvPr id="3" name="灯片编号占位符 2"/>
          <p:cNvSpPr>
            <a:spLocks noGrp="1"/>
          </p:cNvSpPr>
          <p:nvPr>
            <p:ph type="sldNum" sz="quarter" idx="12"/>
            <p:custDataLst>
              <p:tags r:id="rId1"/>
            </p:custDataLst>
          </p:nvPr>
        </p:nvSpPr>
        <p:spPr/>
        <p:txBody>
          <a:bodyPr/>
          <a:lstStyle/>
          <a:p>
            <a:fld id="{6D22F896-40B5-4ADD-8801-0D06FADFA095}" type="slidenum">
              <a:rPr lang="en-US" dirty="0"/>
            </a:fld>
            <a:endParaRPr lang="en-US"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119810">
                                            <p:txEl>
                                              <p:pRg st="0" end="0"/>
                                            </p:txEl>
                                          </p:spTgt>
                                        </p:tgtEl>
                                        <p:attrNameLst>
                                          <p:attrName>style.visibility</p:attrName>
                                        </p:attrNameLst>
                                      </p:cBhvr>
                                      <p:to>
                                        <p:strVal val="visible"/>
                                      </p:to>
                                    </p:set>
                                    <p:animEffect transition="in" filter="checkerboard(across)">
                                      <p:cBhvr>
                                        <p:cTn id="7" dur="1000"/>
                                        <p:tgtEl>
                                          <p:spTgt spid="1198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8" presetClass="entr" presetSubtype="16" fill="hold" nodeType="clickEffect">
                                  <p:stCondLst>
                                    <p:cond delay="0"/>
                                  </p:stCondLst>
                                  <p:childTnLst>
                                    <p:set>
                                      <p:cBhvr>
                                        <p:cTn id="11" dur="1" fill="hold">
                                          <p:stCondLst>
                                            <p:cond delay="0"/>
                                          </p:stCondLst>
                                        </p:cTn>
                                        <p:tgtEl>
                                          <p:spTgt spid="119813"/>
                                        </p:tgtEl>
                                        <p:attrNameLst>
                                          <p:attrName>style.visibility</p:attrName>
                                        </p:attrNameLst>
                                      </p:cBhvr>
                                      <p:to>
                                        <p:strVal val="visible"/>
                                      </p:to>
                                    </p:set>
                                    <p:animEffect transition="in" filter="diamond(in)">
                                      <p:cBhvr>
                                        <p:cTn id="12" dur="2000"/>
                                        <p:tgtEl>
                                          <p:spTgt spid="119813"/>
                                        </p:tgtEl>
                                      </p:cBhvr>
                                    </p:animEffect>
                                  </p:childTnLst>
                                </p:cTn>
                              </p:par>
                            </p:childTnLst>
                          </p:cTn>
                        </p:par>
                      </p:childTnLst>
                    </p:cTn>
                  </p:par>
                  <p:par>
                    <p:cTn id="13" fill="hold">
                      <p:stCondLst>
                        <p:cond delay="indefinite"/>
                      </p:stCondLst>
                      <p:childTnLst>
                        <p:par>
                          <p:cTn id="14" fill="hold">
                            <p:stCondLst>
                              <p:cond delay="0"/>
                            </p:stCondLst>
                            <p:childTnLst>
                              <p:par>
                                <p:cTn id="15" presetID="8" presetClass="entr" presetSubtype="16" fill="hold" nodeType="clickEffect">
                                  <p:stCondLst>
                                    <p:cond delay="0"/>
                                  </p:stCondLst>
                                  <p:childTnLst>
                                    <p:set>
                                      <p:cBhvr>
                                        <p:cTn id="16" dur="1" fill="hold">
                                          <p:stCondLst>
                                            <p:cond delay="0"/>
                                          </p:stCondLst>
                                        </p:cTn>
                                        <p:tgtEl>
                                          <p:spTgt spid="119814"/>
                                        </p:tgtEl>
                                        <p:attrNameLst>
                                          <p:attrName>style.visibility</p:attrName>
                                        </p:attrNameLst>
                                      </p:cBhvr>
                                      <p:to>
                                        <p:strVal val="visible"/>
                                      </p:to>
                                    </p:set>
                                    <p:animEffect transition="in" filter="diamond(in)">
                                      <p:cBhvr>
                                        <p:cTn id="17" dur="2000"/>
                                        <p:tgtEl>
                                          <p:spTgt spid="1198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810" grpId="0" build="p"/>
      <p:bldP spid="119813" grpId="0"/>
      <p:bldP spid="119814"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Text Box 2"/>
          <p:cNvSpPr txBox="1">
            <a:spLocks noChangeArrowheads="1"/>
          </p:cNvSpPr>
          <p:nvPr/>
        </p:nvSpPr>
        <p:spPr bwMode="auto">
          <a:xfrm>
            <a:off x="1164590" y="908050"/>
            <a:ext cx="762000" cy="645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503050405090304" pitchFamily="18" charset="0"/>
                <a:ea typeface="宋体" pitchFamily="2" charset="-122"/>
              </a:defRPr>
            </a:lvl1pPr>
            <a:lvl2pPr marL="742950" indent="-285750">
              <a:spcBef>
                <a:spcPct val="20000"/>
              </a:spcBef>
              <a:buChar char="–"/>
              <a:defRPr kumimoji="1" sz="2800">
                <a:solidFill>
                  <a:schemeClr val="tx1"/>
                </a:solidFill>
                <a:latin typeface="Times New Roman" panose="02020503050405090304" pitchFamily="18" charset="0"/>
                <a:ea typeface="宋体" pitchFamily="2" charset="-122"/>
              </a:defRPr>
            </a:lvl2pPr>
            <a:lvl3pPr marL="1143000" indent="-228600">
              <a:spcBef>
                <a:spcPct val="20000"/>
              </a:spcBef>
              <a:buChar char="•"/>
              <a:defRPr kumimoji="1" sz="2400">
                <a:solidFill>
                  <a:schemeClr val="tx1"/>
                </a:solidFill>
                <a:latin typeface="Times New Roman" panose="02020503050405090304" pitchFamily="18" charset="0"/>
                <a:ea typeface="宋体" pitchFamily="2" charset="-122"/>
              </a:defRPr>
            </a:lvl3pPr>
            <a:lvl4pPr marL="1600200" indent="-228600">
              <a:spcBef>
                <a:spcPct val="20000"/>
              </a:spcBef>
              <a:buChar char="–"/>
              <a:defRPr kumimoji="1" sz="2000">
                <a:solidFill>
                  <a:schemeClr val="tx1"/>
                </a:solidFill>
                <a:latin typeface="Times New Roman" panose="02020503050405090304" pitchFamily="18" charset="0"/>
                <a:ea typeface="宋体" pitchFamily="2" charset="-122"/>
              </a:defRPr>
            </a:lvl4pPr>
            <a:lvl5pPr marL="2057400" indent="-228600">
              <a:spcBef>
                <a:spcPct val="20000"/>
              </a:spcBef>
              <a:buChar char="»"/>
              <a:defRPr kumimoji="1" sz="2000">
                <a:solidFill>
                  <a:schemeClr val="tx1"/>
                </a:solidFill>
                <a:latin typeface="Times New Roman" panose="0202050305040509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defRPr/>
            </a:pPr>
            <a:r>
              <a:rPr kumimoji="1" lang="zh-CN" altLang="en-US" sz="3600" b="1" i="0" u="none" strike="noStrike" kern="1200" cap="none" spc="0" normalizeH="0" baseline="0" noProof="0">
                <a:ln>
                  <a:noFill/>
                </a:ln>
                <a:solidFill>
                  <a:srgbClr val="990000"/>
                </a:solidFill>
                <a:effectLst/>
                <a:uLnTx/>
                <a:uFillTx/>
                <a:latin typeface="Times New Roman" panose="02020503050405090304" pitchFamily="18" charset="0"/>
                <a:ea typeface="宋体" pitchFamily="2" charset="-122"/>
                <a:cs typeface="+mn-cs"/>
              </a:rPr>
              <a:t>例</a:t>
            </a:r>
            <a:endParaRPr kumimoji="1" lang="zh-CN" altLang="en-US" sz="3600" b="1" i="0" u="none" strike="noStrike" kern="1200" cap="none" spc="0" normalizeH="0" baseline="0" noProof="0">
              <a:ln>
                <a:noFill/>
              </a:ln>
              <a:solidFill>
                <a:srgbClr val="990000"/>
              </a:solidFill>
              <a:effectLst/>
              <a:uLnTx/>
              <a:uFillTx/>
              <a:latin typeface="Times New Roman" panose="02020503050405090304" pitchFamily="18" charset="0"/>
              <a:ea typeface="宋体" pitchFamily="2" charset="-122"/>
              <a:cs typeface="+mn-cs"/>
            </a:endParaRPr>
          </a:p>
        </p:txBody>
      </p:sp>
      <p:pic>
        <p:nvPicPr>
          <p:cNvPr id="120835"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187258" y="857250"/>
            <a:ext cx="3721100" cy="2932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20836" name="Object 4"/>
          <p:cNvGraphicFramePr>
            <a:graphicFrameLocks noChangeAspect="1"/>
          </p:cNvGraphicFramePr>
          <p:nvPr/>
        </p:nvGraphicFramePr>
        <p:xfrm>
          <a:off x="6889750" y="1222375"/>
          <a:ext cx="2198688" cy="823913"/>
        </p:xfrm>
        <a:graphic>
          <a:graphicData uri="http://schemas.openxmlformats.org/presentationml/2006/ole">
            <mc:AlternateContent xmlns:mc="http://schemas.openxmlformats.org/markup-compatibility/2006">
              <mc:Choice xmlns:v="urn:schemas-microsoft-com:vml" Requires="v">
                <p:oleObj spid="_x0000_s92" name="公式" r:id="rId2" imgW="596900" imgH="228600" progId="Equation.3">
                  <p:embed/>
                </p:oleObj>
              </mc:Choice>
              <mc:Fallback>
                <p:oleObj name="公式" r:id="rId2" imgW="596900" imgH="228600" progId="Equation.3">
                  <p:embed/>
                  <p:pic>
                    <p:nvPicPr>
                      <p:cNvPr id="0" name="Object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89750" y="1222375"/>
                        <a:ext cx="2198688" cy="823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0837" name="Object 5"/>
          <p:cNvGraphicFramePr>
            <a:graphicFrameLocks noChangeAspect="1"/>
          </p:cNvGraphicFramePr>
          <p:nvPr/>
        </p:nvGraphicFramePr>
        <p:xfrm>
          <a:off x="6788150" y="2166938"/>
          <a:ext cx="2487613" cy="709612"/>
        </p:xfrm>
        <a:graphic>
          <a:graphicData uri="http://schemas.openxmlformats.org/presentationml/2006/ole">
            <mc:AlternateContent xmlns:mc="http://schemas.openxmlformats.org/markup-compatibility/2006">
              <mc:Choice xmlns:v="urn:schemas-microsoft-com:vml" Requires="v">
                <p:oleObj spid="_x0000_s2" name="公式" r:id="rId4" imgW="787400" imgH="228600" progId="Equation.3">
                  <p:embed/>
                </p:oleObj>
              </mc:Choice>
              <mc:Fallback>
                <p:oleObj name="公式" r:id="rId4" imgW="787400" imgH="228600" progId="Equation.3">
                  <p:embed/>
                  <p:pic>
                    <p:nvPicPr>
                      <p:cNvPr id="0"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88150" y="2166938"/>
                        <a:ext cx="2487613" cy="709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20838" name="Text Box 6"/>
          <p:cNvSpPr txBox="1">
            <a:spLocks noChangeArrowheads="1"/>
          </p:cNvSpPr>
          <p:nvPr/>
        </p:nvSpPr>
        <p:spPr bwMode="auto">
          <a:xfrm>
            <a:off x="4994275" y="3913823"/>
            <a:ext cx="914400" cy="5219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503050405090304" pitchFamily="18" charset="0"/>
                <a:ea typeface="宋体" pitchFamily="2" charset="-122"/>
              </a:defRPr>
            </a:lvl1pPr>
            <a:lvl2pPr marL="742950" indent="-285750">
              <a:spcBef>
                <a:spcPct val="20000"/>
              </a:spcBef>
              <a:buChar char="–"/>
              <a:defRPr kumimoji="1" sz="2800">
                <a:solidFill>
                  <a:schemeClr val="tx1"/>
                </a:solidFill>
                <a:latin typeface="Times New Roman" panose="02020503050405090304" pitchFamily="18" charset="0"/>
                <a:ea typeface="宋体" pitchFamily="2" charset="-122"/>
              </a:defRPr>
            </a:lvl2pPr>
            <a:lvl3pPr marL="1143000" indent="-228600">
              <a:spcBef>
                <a:spcPct val="20000"/>
              </a:spcBef>
              <a:buChar char="•"/>
              <a:defRPr kumimoji="1" sz="2400">
                <a:solidFill>
                  <a:schemeClr val="tx1"/>
                </a:solidFill>
                <a:latin typeface="Times New Roman" panose="02020503050405090304" pitchFamily="18" charset="0"/>
                <a:ea typeface="宋体" pitchFamily="2" charset="-122"/>
              </a:defRPr>
            </a:lvl3pPr>
            <a:lvl4pPr marL="1600200" indent="-228600">
              <a:spcBef>
                <a:spcPct val="20000"/>
              </a:spcBef>
              <a:buChar char="–"/>
              <a:defRPr kumimoji="1" sz="2000">
                <a:solidFill>
                  <a:schemeClr val="tx1"/>
                </a:solidFill>
                <a:latin typeface="Times New Roman" panose="02020503050405090304" pitchFamily="18" charset="0"/>
                <a:ea typeface="宋体" pitchFamily="2" charset="-122"/>
              </a:defRPr>
            </a:lvl4pPr>
            <a:lvl5pPr marL="2057400" indent="-228600">
              <a:spcBef>
                <a:spcPct val="20000"/>
              </a:spcBef>
              <a:buChar char="»"/>
              <a:defRPr kumimoji="1" sz="2000">
                <a:solidFill>
                  <a:schemeClr val="tx1"/>
                </a:solidFill>
                <a:latin typeface="Times New Roman" panose="0202050305040509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defRPr/>
            </a:pPr>
            <a:r>
              <a:rPr kumimoji="1" lang="zh-CN" altLang="en-US" sz="2800" b="1" i="0"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rPr>
              <a:t>解得</a:t>
            </a:r>
            <a:endParaRPr kumimoji="1" lang="zh-CN" altLang="en-US" sz="2800" b="1" i="0"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endParaRPr>
          </a:p>
        </p:txBody>
      </p:sp>
      <p:sp>
        <p:nvSpPr>
          <p:cNvPr id="31751" name="Rectangle 7"/>
          <p:cNvSpPr>
            <a:spLocks noChangeArrowheads="1"/>
          </p:cNvSpPr>
          <p:nvPr/>
        </p:nvSpPr>
        <p:spPr bwMode="auto">
          <a:xfrm>
            <a:off x="5724525" y="2316163"/>
            <a:ext cx="9144000" cy="5835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503050405090304" pitchFamily="18" charset="0"/>
                <a:ea typeface="宋体" pitchFamily="2" charset="-122"/>
              </a:defRPr>
            </a:lvl1pPr>
            <a:lvl2pPr marL="742950" indent="-285750">
              <a:spcBef>
                <a:spcPct val="20000"/>
              </a:spcBef>
              <a:buChar char="–"/>
              <a:defRPr kumimoji="1" sz="2800">
                <a:solidFill>
                  <a:schemeClr val="tx1"/>
                </a:solidFill>
                <a:latin typeface="Times New Roman" panose="02020503050405090304" pitchFamily="18" charset="0"/>
                <a:ea typeface="宋体" pitchFamily="2" charset="-122"/>
              </a:defRPr>
            </a:lvl2pPr>
            <a:lvl3pPr marL="1143000" indent="-228600">
              <a:spcBef>
                <a:spcPct val="20000"/>
              </a:spcBef>
              <a:buChar char="•"/>
              <a:defRPr kumimoji="1" sz="2400">
                <a:solidFill>
                  <a:schemeClr val="tx1"/>
                </a:solidFill>
                <a:latin typeface="Times New Roman" panose="02020503050405090304" pitchFamily="18" charset="0"/>
                <a:ea typeface="宋体" pitchFamily="2" charset="-122"/>
              </a:defRPr>
            </a:lvl3pPr>
            <a:lvl4pPr marL="1600200" indent="-228600">
              <a:spcBef>
                <a:spcPct val="20000"/>
              </a:spcBef>
              <a:buChar char="–"/>
              <a:defRPr kumimoji="1" sz="2000">
                <a:solidFill>
                  <a:schemeClr val="tx1"/>
                </a:solidFill>
                <a:latin typeface="Times New Roman" panose="02020503050405090304" pitchFamily="18" charset="0"/>
                <a:ea typeface="宋体" pitchFamily="2" charset="-122"/>
              </a:defRPr>
            </a:lvl4pPr>
            <a:lvl5pPr marL="2057400" indent="-228600">
              <a:spcBef>
                <a:spcPct val="20000"/>
              </a:spcBef>
              <a:buChar char="»"/>
              <a:defRPr kumimoji="1" sz="2000">
                <a:solidFill>
                  <a:schemeClr val="tx1"/>
                </a:solidFill>
                <a:latin typeface="Times New Roman" panose="0202050305040509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zh-CN" altLang="en-US" sz="3200" b="0" i="0"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endParaRPr>
          </a:p>
        </p:txBody>
      </p:sp>
      <p:graphicFrame>
        <p:nvGraphicFramePr>
          <p:cNvPr id="120840" name="Object 8"/>
          <p:cNvGraphicFramePr>
            <a:graphicFrameLocks noChangeAspect="1"/>
          </p:cNvGraphicFramePr>
          <p:nvPr/>
        </p:nvGraphicFramePr>
        <p:xfrm>
          <a:off x="6538913" y="3712210"/>
          <a:ext cx="2892425" cy="1174750"/>
        </p:xfrm>
        <a:graphic>
          <a:graphicData uri="http://schemas.openxmlformats.org/presentationml/2006/ole">
            <mc:AlternateContent xmlns:mc="http://schemas.openxmlformats.org/markup-compatibility/2006">
              <mc:Choice xmlns:v="urn:schemas-microsoft-com:vml" Requires="v">
                <p:oleObj spid="_x0000_s3" name="公式" r:id="rId6" imgW="965200" imgH="393700" progId="Equation.3">
                  <p:embed/>
                </p:oleObj>
              </mc:Choice>
              <mc:Fallback>
                <p:oleObj name="公式" r:id="rId6" imgW="965200" imgH="393700" progId="Equation.3">
                  <p:embed/>
                  <p:pic>
                    <p:nvPicPr>
                      <p:cNvPr id="0" name="Object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538913" y="3712210"/>
                        <a:ext cx="2892425" cy="1174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0841" name="Object 9"/>
          <p:cNvGraphicFramePr>
            <a:graphicFrameLocks noChangeAspect="1"/>
          </p:cNvGraphicFramePr>
          <p:nvPr/>
        </p:nvGraphicFramePr>
        <p:xfrm>
          <a:off x="6535738" y="4864735"/>
          <a:ext cx="2679700" cy="1193800"/>
        </p:xfrm>
        <a:graphic>
          <a:graphicData uri="http://schemas.openxmlformats.org/presentationml/2006/ole">
            <mc:AlternateContent xmlns:mc="http://schemas.openxmlformats.org/markup-compatibility/2006">
              <mc:Choice xmlns:v="urn:schemas-microsoft-com:vml" Requires="v">
                <p:oleObj spid="_x0000_s4" name="公式" r:id="rId8" imgW="875665" imgH="393700" progId="Equation.3">
                  <p:embed/>
                </p:oleObj>
              </mc:Choice>
              <mc:Fallback>
                <p:oleObj name="公式" r:id="rId8" imgW="875665" imgH="393700" progId="Equation.3">
                  <p:embed/>
                  <p:pic>
                    <p:nvPicPr>
                      <p:cNvPr id="0" name="Object 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535738" y="4864735"/>
                        <a:ext cx="2679700" cy="119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 name="灯片编号占位符 5"/>
          <p:cNvSpPr>
            <a:spLocks noGrp="1"/>
          </p:cNvSpPr>
          <p:nvPr>
            <p:ph type="sldNum" sz="quarter" idx="12"/>
            <p:custDataLst>
              <p:tags r:id="rId10"/>
            </p:custDataLst>
          </p:nvPr>
        </p:nvSpPr>
        <p:spPr/>
        <p:txBody>
          <a:bodyPr/>
          <a:lstStyle/>
          <a:p>
            <a:fld id="{6D22F896-40B5-4ADD-8801-0D06FADFA095}" type="slidenum">
              <a:rPr lang="en-US" dirty="0"/>
            </a:fld>
            <a:endParaRPr lang="en-US"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9" presetClass="entr" presetSubtype="0" fill="hold" nodeType="clickEffect">
                                  <p:stCondLst>
                                    <p:cond delay="0"/>
                                  </p:stCondLst>
                                  <p:childTnLst>
                                    <p:set>
                                      <p:cBhvr>
                                        <p:cTn id="6" dur="1" fill="hold">
                                          <p:stCondLst>
                                            <p:cond delay="0"/>
                                          </p:stCondLst>
                                        </p:cTn>
                                        <p:tgtEl>
                                          <p:spTgt spid="120834"/>
                                        </p:tgtEl>
                                        <p:attrNameLst>
                                          <p:attrName>style.visibility</p:attrName>
                                        </p:attrNameLst>
                                      </p:cBhvr>
                                      <p:to>
                                        <p:strVal val="visible"/>
                                      </p:to>
                                    </p:set>
                                    <p:anim calcmode="lin" valueType="num">
                                      <p:cBhvr>
                                        <p:cTn id="7" dur="1000" fill="hold"/>
                                        <p:tgtEl>
                                          <p:spTgt spid="120834"/>
                                        </p:tgtEl>
                                        <p:attrNameLst>
                                          <p:attrName>ppt_x</p:attrName>
                                        </p:attrNameLst>
                                      </p:cBhvr>
                                      <p:tavLst>
                                        <p:tav tm="0">
                                          <p:val>
                                            <p:strVal val="#ppt_x-.2"/>
                                          </p:val>
                                        </p:tav>
                                        <p:tav tm="100000">
                                          <p:val>
                                            <p:strVal val="#ppt_x"/>
                                          </p:val>
                                        </p:tav>
                                      </p:tavLst>
                                    </p:anim>
                                    <p:anim calcmode="lin" valueType="num">
                                      <p:cBhvr>
                                        <p:cTn id="8" dur="1000" fill="hold"/>
                                        <p:tgtEl>
                                          <p:spTgt spid="120834"/>
                                        </p:tgtEl>
                                        <p:attrNameLst>
                                          <p:attrName>ppt_y</p:attrName>
                                        </p:attrNameLst>
                                      </p:cBhvr>
                                      <p:tavLst>
                                        <p:tav tm="0">
                                          <p:val>
                                            <p:strVal val="#ppt_y"/>
                                          </p:val>
                                        </p:tav>
                                        <p:tav tm="100000">
                                          <p:val>
                                            <p:strVal val="#ppt_y"/>
                                          </p:val>
                                        </p:tav>
                                      </p:tavLst>
                                    </p:anim>
                                    <p:animEffect transition="in" filter="wipe(right)" prLst="gradientSize: 0.1">
                                      <p:cBhvr>
                                        <p:cTn id="9" dur="1000"/>
                                        <p:tgtEl>
                                          <p:spTgt spid="120834"/>
                                        </p:tgtEl>
                                      </p:cBhvr>
                                    </p:animEffect>
                                  </p:childTnLst>
                                </p:cTn>
                              </p:par>
                            </p:childTnLst>
                          </p:cTn>
                        </p:par>
                        <p:par>
                          <p:cTn id="10" fill="hold">
                            <p:stCondLst>
                              <p:cond delay="1000"/>
                            </p:stCondLst>
                            <p:childTnLst>
                              <p:par>
                                <p:cTn id="11" presetID="1" presetClass="entr" presetSubtype="0" fill="hold" nodeType="afterEffect">
                                  <p:stCondLst>
                                    <p:cond delay="0"/>
                                  </p:stCondLst>
                                  <p:childTnLst>
                                    <p:set>
                                      <p:cBhvr>
                                        <p:cTn id="12" dur="1" fill="hold">
                                          <p:stCondLst>
                                            <p:cond delay="0"/>
                                          </p:stCondLst>
                                        </p:cTn>
                                        <p:tgtEl>
                                          <p:spTgt spid="12083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20836"/>
                                        </p:tgtEl>
                                        <p:attrNameLst>
                                          <p:attrName>style.visibility</p:attrName>
                                        </p:attrNameLst>
                                      </p:cBhvr>
                                      <p:to>
                                        <p:strVal val="visible"/>
                                      </p:to>
                                    </p:set>
                                    <p:animEffect transition="in" filter="blinds(horizontal)">
                                      <p:cBhvr>
                                        <p:cTn id="17" dur="500"/>
                                        <p:tgtEl>
                                          <p:spTgt spid="120836"/>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120837"/>
                                        </p:tgtEl>
                                        <p:attrNameLst>
                                          <p:attrName>style.visibility</p:attrName>
                                        </p:attrNameLst>
                                      </p:cBhvr>
                                      <p:to>
                                        <p:strVal val="visible"/>
                                      </p:to>
                                    </p:set>
                                    <p:animEffect transition="in" filter="blinds(horizontal)">
                                      <p:cBhvr>
                                        <p:cTn id="22" dur="500"/>
                                        <p:tgtEl>
                                          <p:spTgt spid="120837"/>
                                        </p:tgtEl>
                                      </p:cBhvr>
                                    </p:animEffect>
                                  </p:childTnLst>
                                </p:cTn>
                              </p:par>
                            </p:childTnLst>
                          </p:cTn>
                        </p:par>
                      </p:childTnLst>
                    </p:cTn>
                  </p:par>
                  <p:par>
                    <p:cTn id="23" fill="hold">
                      <p:stCondLst>
                        <p:cond delay="indefinite"/>
                      </p:stCondLst>
                      <p:childTnLst>
                        <p:par>
                          <p:cTn id="24" fill="hold">
                            <p:stCondLst>
                              <p:cond delay="0"/>
                            </p:stCondLst>
                            <p:childTnLst>
                              <p:par>
                                <p:cTn id="25" presetID="29" presetClass="entr" presetSubtype="0" fill="hold" nodeType="clickEffect">
                                  <p:stCondLst>
                                    <p:cond delay="0"/>
                                  </p:stCondLst>
                                  <p:childTnLst>
                                    <p:set>
                                      <p:cBhvr>
                                        <p:cTn id="26" dur="1" fill="hold">
                                          <p:stCondLst>
                                            <p:cond delay="0"/>
                                          </p:stCondLst>
                                        </p:cTn>
                                        <p:tgtEl>
                                          <p:spTgt spid="120838"/>
                                        </p:tgtEl>
                                        <p:attrNameLst>
                                          <p:attrName>style.visibility</p:attrName>
                                        </p:attrNameLst>
                                      </p:cBhvr>
                                      <p:to>
                                        <p:strVal val="visible"/>
                                      </p:to>
                                    </p:set>
                                    <p:anim calcmode="lin" valueType="num">
                                      <p:cBhvr>
                                        <p:cTn id="27" dur="1000" fill="hold"/>
                                        <p:tgtEl>
                                          <p:spTgt spid="120838"/>
                                        </p:tgtEl>
                                        <p:attrNameLst>
                                          <p:attrName>ppt_x</p:attrName>
                                        </p:attrNameLst>
                                      </p:cBhvr>
                                      <p:tavLst>
                                        <p:tav tm="0">
                                          <p:val>
                                            <p:strVal val="#ppt_x-.2"/>
                                          </p:val>
                                        </p:tav>
                                        <p:tav tm="100000">
                                          <p:val>
                                            <p:strVal val="#ppt_x"/>
                                          </p:val>
                                        </p:tav>
                                      </p:tavLst>
                                    </p:anim>
                                    <p:anim calcmode="lin" valueType="num">
                                      <p:cBhvr>
                                        <p:cTn id="28" dur="1000" fill="hold"/>
                                        <p:tgtEl>
                                          <p:spTgt spid="120838"/>
                                        </p:tgtEl>
                                        <p:attrNameLst>
                                          <p:attrName>ppt_y</p:attrName>
                                        </p:attrNameLst>
                                      </p:cBhvr>
                                      <p:tavLst>
                                        <p:tav tm="0">
                                          <p:val>
                                            <p:strVal val="#ppt_y"/>
                                          </p:val>
                                        </p:tav>
                                        <p:tav tm="100000">
                                          <p:val>
                                            <p:strVal val="#ppt_y"/>
                                          </p:val>
                                        </p:tav>
                                      </p:tavLst>
                                    </p:anim>
                                    <p:animEffect transition="in" filter="wipe(right)" prLst="gradientSize: 0.1">
                                      <p:cBhvr>
                                        <p:cTn id="29" dur="1000"/>
                                        <p:tgtEl>
                                          <p:spTgt spid="120838"/>
                                        </p:tgtEl>
                                      </p:cBhvr>
                                    </p:animEffect>
                                  </p:childTnLst>
                                </p:cTn>
                              </p:par>
                            </p:childTnLst>
                          </p:cTn>
                        </p:par>
                      </p:childTnLst>
                    </p:cTn>
                  </p:par>
                  <p:par>
                    <p:cTn id="30" fill="hold">
                      <p:stCondLst>
                        <p:cond delay="indefinite"/>
                      </p:stCondLst>
                      <p:childTnLst>
                        <p:par>
                          <p:cTn id="31" fill="hold">
                            <p:stCondLst>
                              <p:cond delay="0"/>
                            </p:stCondLst>
                            <p:childTnLst>
                              <p:par>
                                <p:cTn id="32" presetID="3" presetClass="entr" presetSubtype="10" fill="hold" nodeType="clickEffect">
                                  <p:stCondLst>
                                    <p:cond delay="0"/>
                                  </p:stCondLst>
                                  <p:childTnLst>
                                    <p:set>
                                      <p:cBhvr>
                                        <p:cTn id="33" dur="1" fill="hold">
                                          <p:stCondLst>
                                            <p:cond delay="0"/>
                                          </p:stCondLst>
                                        </p:cTn>
                                        <p:tgtEl>
                                          <p:spTgt spid="120840"/>
                                        </p:tgtEl>
                                        <p:attrNameLst>
                                          <p:attrName>style.visibility</p:attrName>
                                        </p:attrNameLst>
                                      </p:cBhvr>
                                      <p:to>
                                        <p:strVal val="visible"/>
                                      </p:to>
                                    </p:set>
                                    <p:animEffect transition="in" filter="blinds(horizontal)">
                                      <p:cBhvr>
                                        <p:cTn id="34" dur="500"/>
                                        <p:tgtEl>
                                          <p:spTgt spid="120840"/>
                                        </p:tgtEl>
                                      </p:cBhvr>
                                    </p:animEffect>
                                  </p:childTnLst>
                                </p:cTn>
                              </p:par>
                            </p:childTnLst>
                          </p:cTn>
                        </p:par>
                      </p:childTnLst>
                    </p:cTn>
                  </p:par>
                  <p:par>
                    <p:cTn id="35" fill="hold">
                      <p:stCondLst>
                        <p:cond delay="indefinite"/>
                      </p:stCondLst>
                      <p:childTnLst>
                        <p:par>
                          <p:cTn id="36" fill="hold">
                            <p:stCondLst>
                              <p:cond delay="0"/>
                            </p:stCondLst>
                            <p:childTnLst>
                              <p:par>
                                <p:cTn id="37" presetID="3" presetClass="entr" presetSubtype="10" fill="hold" nodeType="clickEffect">
                                  <p:stCondLst>
                                    <p:cond delay="0"/>
                                  </p:stCondLst>
                                  <p:childTnLst>
                                    <p:set>
                                      <p:cBhvr>
                                        <p:cTn id="38" dur="1" fill="hold">
                                          <p:stCondLst>
                                            <p:cond delay="0"/>
                                          </p:stCondLst>
                                        </p:cTn>
                                        <p:tgtEl>
                                          <p:spTgt spid="120841"/>
                                        </p:tgtEl>
                                        <p:attrNameLst>
                                          <p:attrName>style.visibility</p:attrName>
                                        </p:attrNameLst>
                                      </p:cBhvr>
                                      <p:to>
                                        <p:strVal val="visible"/>
                                      </p:to>
                                    </p:set>
                                    <p:animEffect transition="in" filter="blinds(horizontal)">
                                      <p:cBhvr>
                                        <p:cTn id="39" dur="500"/>
                                        <p:tgtEl>
                                          <p:spTgt spid="1208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0834" grpId="0" autoUpdateAnimBg="0"/>
      <p:bldP spid="120838" grpId="0" autoUpdateAnimBg="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ext Box 2"/>
          <p:cNvSpPr txBox="1">
            <a:spLocks noChangeArrowheads="1"/>
          </p:cNvSpPr>
          <p:nvPr/>
        </p:nvSpPr>
        <p:spPr bwMode="auto">
          <a:xfrm>
            <a:off x="1919288" y="605790"/>
            <a:ext cx="5775325" cy="5219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503050405090304" pitchFamily="18" charset="0"/>
                <a:ea typeface="宋体" pitchFamily="2" charset="-122"/>
              </a:defRPr>
            </a:lvl1pPr>
            <a:lvl2pPr marL="742950" indent="-285750">
              <a:spcBef>
                <a:spcPct val="20000"/>
              </a:spcBef>
              <a:buChar char="–"/>
              <a:defRPr kumimoji="1" sz="2800">
                <a:solidFill>
                  <a:schemeClr val="tx1"/>
                </a:solidFill>
                <a:latin typeface="Times New Roman" panose="02020503050405090304" pitchFamily="18" charset="0"/>
                <a:ea typeface="宋体" pitchFamily="2" charset="-122"/>
              </a:defRPr>
            </a:lvl2pPr>
            <a:lvl3pPr marL="1143000" indent="-228600">
              <a:spcBef>
                <a:spcPct val="20000"/>
              </a:spcBef>
              <a:buChar char="•"/>
              <a:defRPr kumimoji="1" sz="2400">
                <a:solidFill>
                  <a:schemeClr val="tx1"/>
                </a:solidFill>
                <a:latin typeface="Times New Roman" panose="02020503050405090304" pitchFamily="18" charset="0"/>
                <a:ea typeface="宋体" pitchFamily="2" charset="-122"/>
              </a:defRPr>
            </a:lvl3pPr>
            <a:lvl4pPr marL="1600200" indent="-228600">
              <a:spcBef>
                <a:spcPct val="20000"/>
              </a:spcBef>
              <a:buChar char="–"/>
              <a:defRPr kumimoji="1" sz="2000">
                <a:solidFill>
                  <a:schemeClr val="tx1"/>
                </a:solidFill>
                <a:latin typeface="Times New Roman" panose="02020503050405090304" pitchFamily="18" charset="0"/>
                <a:ea typeface="宋体" pitchFamily="2" charset="-122"/>
              </a:defRPr>
            </a:lvl4pPr>
            <a:lvl5pPr marL="2057400" indent="-228600">
              <a:spcBef>
                <a:spcPct val="20000"/>
              </a:spcBef>
              <a:buChar char="»"/>
              <a:defRPr kumimoji="1" sz="2000">
                <a:solidFill>
                  <a:schemeClr val="tx1"/>
                </a:solidFill>
                <a:latin typeface="Times New Roman" panose="0202050305040509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defRPr/>
            </a:pPr>
            <a:r>
              <a:rPr kumimoji="1" lang="zh-CN" altLang="en-US" sz="2800" b="1" i="0"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rPr>
              <a:t>当所有激励乘以常数</a:t>
            </a:r>
            <a:r>
              <a:rPr kumimoji="1" lang="en-US" altLang="zh-CN" sz="2800" b="1" i="0"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rPr>
              <a:t>k</a:t>
            </a:r>
            <a:r>
              <a:rPr kumimoji="1" lang="zh-CN" altLang="en-US" sz="2800" b="1" i="0"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rPr>
              <a:t>后，方程变为</a:t>
            </a:r>
            <a:endParaRPr kumimoji="1" lang="zh-CN" altLang="en-US" sz="2800" b="1" i="0"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endParaRPr>
          </a:p>
        </p:txBody>
      </p:sp>
      <p:graphicFrame>
        <p:nvGraphicFramePr>
          <p:cNvPr id="121859" name="Object 3"/>
          <p:cNvGraphicFramePr>
            <a:graphicFrameLocks noChangeAspect="1"/>
          </p:cNvGraphicFramePr>
          <p:nvPr/>
        </p:nvGraphicFramePr>
        <p:xfrm>
          <a:off x="6240463" y="1397953"/>
          <a:ext cx="2376487" cy="804862"/>
        </p:xfrm>
        <a:graphic>
          <a:graphicData uri="http://schemas.openxmlformats.org/presentationml/2006/ole">
            <mc:AlternateContent xmlns:mc="http://schemas.openxmlformats.org/markup-compatibility/2006">
              <mc:Choice xmlns:v="urn:schemas-microsoft-com:vml" Requires="v">
                <p:oleObj spid="_x0000_s92" name="公式" r:id="rId1" imgW="660400" imgH="228600" progId="Equation.3">
                  <p:embed/>
                </p:oleObj>
              </mc:Choice>
              <mc:Fallback>
                <p:oleObj name="公式" r:id="rId1" imgW="660400" imgH="228600" progId="Equation.3">
                  <p:embed/>
                  <p:pic>
                    <p:nvPicPr>
                      <p:cNvPr id="0" name="Object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40463" y="1397953"/>
                        <a:ext cx="2376487" cy="804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1860" name="Object 4"/>
          <p:cNvGraphicFramePr>
            <a:graphicFrameLocks noChangeAspect="1"/>
          </p:cNvGraphicFramePr>
          <p:nvPr/>
        </p:nvGraphicFramePr>
        <p:xfrm>
          <a:off x="5951538" y="2261553"/>
          <a:ext cx="3024187" cy="788987"/>
        </p:xfrm>
        <a:graphic>
          <a:graphicData uri="http://schemas.openxmlformats.org/presentationml/2006/ole">
            <mc:AlternateContent xmlns:mc="http://schemas.openxmlformats.org/markup-compatibility/2006">
              <mc:Choice xmlns:v="urn:schemas-microsoft-com:vml" Requires="v">
                <p:oleObj spid="_x0000_s2" name="公式" r:id="rId3" imgW="862965" imgH="228600" progId="Equation.3">
                  <p:embed/>
                </p:oleObj>
              </mc:Choice>
              <mc:Fallback>
                <p:oleObj name="公式" r:id="rId3" imgW="862965" imgH="228600"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51538" y="2261553"/>
                        <a:ext cx="3024187" cy="788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21861" name="Text Box 5"/>
          <p:cNvSpPr txBox="1">
            <a:spLocks noChangeArrowheads="1"/>
          </p:cNvSpPr>
          <p:nvPr/>
        </p:nvSpPr>
        <p:spPr bwMode="auto">
          <a:xfrm>
            <a:off x="1774825" y="3918903"/>
            <a:ext cx="2179638" cy="5219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503050405090304" pitchFamily="18" charset="0"/>
                <a:ea typeface="宋体" pitchFamily="2" charset="-122"/>
              </a:defRPr>
            </a:lvl1pPr>
            <a:lvl2pPr marL="742950" indent="-285750">
              <a:spcBef>
                <a:spcPct val="20000"/>
              </a:spcBef>
              <a:buChar char="–"/>
              <a:defRPr kumimoji="1" sz="2800">
                <a:solidFill>
                  <a:schemeClr val="tx1"/>
                </a:solidFill>
                <a:latin typeface="Times New Roman" panose="02020503050405090304" pitchFamily="18" charset="0"/>
                <a:ea typeface="宋体" pitchFamily="2" charset="-122"/>
              </a:defRPr>
            </a:lvl2pPr>
            <a:lvl3pPr marL="1143000" indent="-228600">
              <a:spcBef>
                <a:spcPct val="20000"/>
              </a:spcBef>
              <a:buChar char="•"/>
              <a:defRPr kumimoji="1" sz="2400">
                <a:solidFill>
                  <a:schemeClr val="tx1"/>
                </a:solidFill>
                <a:latin typeface="Times New Roman" panose="02020503050405090304" pitchFamily="18" charset="0"/>
                <a:ea typeface="宋体" pitchFamily="2" charset="-122"/>
              </a:defRPr>
            </a:lvl3pPr>
            <a:lvl4pPr marL="1600200" indent="-228600">
              <a:spcBef>
                <a:spcPct val="20000"/>
              </a:spcBef>
              <a:buChar char="–"/>
              <a:defRPr kumimoji="1" sz="2000">
                <a:solidFill>
                  <a:schemeClr val="tx1"/>
                </a:solidFill>
                <a:latin typeface="Times New Roman" panose="02020503050405090304" pitchFamily="18" charset="0"/>
                <a:ea typeface="宋体" pitchFamily="2" charset="-122"/>
              </a:defRPr>
            </a:lvl4pPr>
            <a:lvl5pPr marL="2057400" indent="-228600">
              <a:spcBef>
                <a:spcPct val="20000"/>
              </a:spcBef>
              <a:buChar char="»"/>
              <a:defRPr kumimoji="1" sz="2000">
                <a:solidFill>
                  <a:schemeClr val="tx1"/>
                </a:solidFill>
                <a:latin typeface="Times New Roman" panose="0202050305040509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defRPr/>
            </a:pPr>
            <a:r>
              <a:rPr kumimoji="1" lang="zh-CN" altLang="en-US" sz="2800" b="1" i="0"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rPr>
              <a:t>则其解为</a:t>
            </a:r>
            <a:endParaRPr kumimoji="1" lang="zh-CN" altLang="en-US" sz="2800" b="1" i="0"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endParaRPr>
          </a:p>
        </p:txBody>
      </p:sp>
      <p:graphicFrame>
        <p:nvGraphicFramePr>
          <p:cNvPr id="121862" name="Object 6"/>
          <p:cNvGraphicFramePr>
            <a:graphicFrameLocks noChangeAspect="1"/>
          </p:cNvGraphicFramePr>
          <p:nvPr/>
        </p:nvGraphicFramePr>
        <p:xfrm>
          <a:off x="3216275" y="4638040"/>
          <a:ext cx="5499100" cy="954088"/>
        </p:xfrm>
        <a:graphic>
          <a:graphicData uri="http://schemas.openxmlformats.org/presentationml/2006/ole">
            <mc:AlternateContent xmlns:mc="http://schemas.openxmlformats.org/markup-compatibility/2006">
              <mc:Choice xmlns:v="urn:schemas-microsoft-com:vml" Requires="v">
                <p:oleObj spid="_x0000_s3" name="公式" r:id="rId5" imgW="2260600" imgH="393700" progId="Equation.3">
                  <p:embed/>
                </p:oleObj>
              </mc:Choice>
              <mc:Fallback>
                <p:oleObj name="公式" r:id="rId5" imgW="2260600" imgH="393700" progId="Equation.3">
                  <p:embed/>
                  <p:pic>
                    <p:nvPicPr>
                      <p:cNvPr id="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16275" y="4638040"/>
                        <a:ext cx="5499100"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1863" name="Object 7"/>
          <p:cNvGraphicFramePr>
            <a:graphicFrameLocks noChangeAspect="1"/>
          </p:cNvGraphicFramePr>
          <p:nvPr/>
        </p:nvGraphicFramePr>
        <p:xfrm>
          <a:off x="3359150" y="5790565"/>
          <a:ext cx="5097463" cy="966788"/>
        </p:xfrm>
        <a:graphic>
          <a:graphicData uri="http://schemas.openxmlformats.org/presentationml/2006/ole">
            <mc:AlternateContent xmlns:mc="http://schemas.openxmlformats.org/markup-compatibility/2006">
              <mc:Choice xmlns:v="urn:schemas-microsoft-com:vml" Requires="v">
                <p:oleObj spid="_x0000_s4" name="公式" r:id="rId7" imgW="2057400" imgH="393700" progId="Equation.3">
                  <p:embed/>
                </p:oleObj>
              </mc:Choice>
              <mc:Fallback>
                <p:oleObj name="公式" r:id="rId7" imgW="2057400" imgH="393700" progId="Equation.3">
                  <p:embed/>
                  <p:pic>
                    <p:nvPicPr>
                      <p:cNvPr id="0" name="Object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359150" y="5790565"/>
                        <a:ext cx="5097463" cy="966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2776" name="Object 8"/>
          <p:cNvGraphicFramePr>
            <a:graphicFrameLocks noChangeAspect="1"/>
          </p:cNvGraphicFramePr>
          <p:nvPr/>
        </p:nvGraphicFramePr>
        <p:xfrm>
          <a:off x="1774825" y="1182053"/>
          <a:ext cx="3600450" cy="2733675"/>
        </p:xfrm>
        <a:graphic>
          <a:graphicData uri="http://schemas.openxmlformats.org/presentationml/2006/ole">
            <mc:AlternateContent xmlns:mc="http://schemas.openxmlformats.org/markup-compatibility/2006">
              <mc:Choice xmlns:v="urn:schemas-microsoft-com:vml" Requires="v">
                <p:oleObj spid="_x0000_s5" name="位图图像" r:id="rId9" imgW="3086100" imgH="2343150" progId="Paint.Picture">
                  <p:embed/>
                </p:oleObj>
              </mc:Choice>
              <mc:Fallback>
                <p:oleObj name="位图图像" r:id="rId9" imgW="3086100" imgH="2343150" progId="Paint.Picture">
                  <p:embed/>
                  <p:pic>
                    <p:nvPicPr>
                      <p:cNvPr id="0" name="Object 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774825" y="1182053"/>
                        <a:ext cx="3600450" cy="2733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 name="灯片编号占位符 6"/>
          <p:cNvSpPr>
            <a:spLocks noGrp="1"/>
          </p:cNvSpPr>
          <p:nvPr>
            <p:ph type="sldNum" sz="quarter" idx="12"/>
            <p:custDataLst>
              <p:tags r:id="rId11"/>
            </p:custDataLst>
          </p:nvPr>
        </p:nvSpPr>
        <p:spPr/>
        <p:txBody>
          <a:bodyPr/>
          <a:lstStyle/>
          <a:p>
            <a:fld id="{6D22F896-40B5-4ADD-8801-0D06FADFA095}" type="slidenum">
              <a:rPr lang="en-US" dirty="0"/>
            </a:fld>
            <a:endParaRPr lang="en-US"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21859"/>
                                        </p:tgtEl>
                                        <p:attrNameLst>
                                          <p:attrName>style.visibility</p:attrName>
                                        </p:attrNameLst>
                                      </p:cBhvr>
                                      <p:to>
                                        <p:strVal val="visible"/>
                                      </p:to>
                                    </p:set>
                                    <p:animEffect transition="in" filter="blinds(horizontal)">
                                      <p:cBhvr>
                                        <p:cTn id="7" dur="500"/>
                                        <p:tgtEl>
                                          <p:spTgt spid="121859"/>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21860"/>
                                        </p:tgtEl>
                                        <p:attrNameLst>
                                          <p:attrName>style.visibility</p:attrName>
                                        </p:attrNameLst>
                                      </p:cBhvr>
                                      <p:to>
                                        <p:strVal val="visible"/>
                                      </p:to>
                                    </p:set>
                                    <p:animEffect transition="in" filter="blinds(horizontal)">
                                      <p:cBhvr>
                                        <p:cTn id="12" dur="500"/>
                                        <p:tgtEl>
                                          <p:spTgt spid="121860"/>
                                        </p:tgtEl>
                                      </p:cBhvr>
                                    </p:animEffect>
                                  </p:childTnLst>
                                </p:cTn>
                              </p:par>
                            </p:childTnLst>
                          </p:cTn>
                        </p:par>
                      </p:childTnLst>
                    </p:cTn>
                  </p:par>
                  <p:par>
                    <p:cTn id="13" fill="hold">
                      <p:stCondLst>
                        <p:cond delay="indefinite"/>
                      </p:stCondLst>
                      <p:childTnLst>
                        <p:par>
                          <p:cTn id="14" fill="hold">
                            <p:stCondLst>
                              <p:cond delay="0"/>
                            </p:stCondLst>
                            <p:childTnLst>
                              <p:par>
                                <p:cTn id="15" presetID="29" presetClass="entr" presetSubtype="0" fill="hold" nodeType="clickEffect">
                                  <p:stCondLst>
                                    <p:cond delay="0"/>
                                  </p:stCondLst>
                                  <p:childTnLst>
                                    <p:set>
                                      <p:cBhvr>
                                        <p:cTn id="16" dur="1" fill="hold">
                                          <p:stCondLst>
                                            <p:cond delay="0"/>
                                          </p:stCondLst>
                                        </p:cTn>
                                        <p:tgtEl>
                                          <p:spTgt spid="121861"/>
                                        </p:tgtEl>
                                        <p:attrNameLst>
                                          <p:attrName>style.visibility</p:attrName>
                                        </p:attrNameLst>
                                      </p:cBhvr>
                                      <p:to>
                                        <p:strVal val="visible"/>
                                      </p:to>
                                    </p:set>
                                    <p:anim calcmode="lin" valueType="num">
                                      <p:cBhvr>
                                        <p:cTn id="17" dur="1000" fill="hold"/>
                                        <p:tgtEl>
                                          <p:spTgt spid="121861"/>
                                        </p:tgtEl>
                                        <p:attrNameLst>
                                          <p:attrName>ppt_x</p:attrName>
                                        </p:attrNameLst>
                                      </p:cBhvr>
                                      <p:tavLst>
                                        <p:tav tm="0">
                                          <p:val>
                                            <p:strVal val="#ppt_x-.2"/>
                                          </p:val>
                                        </p:tav>
                                        <p:tav tm="100000">
                                          <p:val>
                                            <p:strVal val="#ppt_x"/>
                                          </p:val>
                                        </p:tav>
                                      </p:tavLst>
                                    </p:anim>
                                    <p:anim calcmode="lin" valueType="num">
                                      <p:cBhvr>
                                        <p:cTn id="18" dur="1000" fill="hold"/>
                                        <p:tgtEl>
                                          <p:spTgt spid="121861"/>
                                        </p:tgtEl>
                                        <p:attrNameLst>
                                          <p:attrName>ppt_y</p:attrName>
                                        </p:attrNameLst>
                                      </p:cBhvr>
                                      <p:tavLst>
                                        <p:tav tm="0">
                                          <p:val>
                                            <p:strVal val="#ppt_y"/>
                                          </p:val>
                                        </p:tav>
                                        <p:tav tm="100000">
                                          <p:val>
                                            <p:strVal val="#ppt_y"/>
                                          </p:val>
                                        </p:tav>
                                      </p:tavLst>
                                    </p:anim>
                                    <p:animEffect transition="in" filter="wipe(right)" prLst="gradientSize: 0.1">
                                      <p:cBhvr>
                                        <p:cTn id="19" dur="1000"/>
                                        <p:tgtEl>
                                          <p:spTgt spid="121861"/>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nodeType="clickEffect">
                                  <p:stCondLst>
                                    <p:cond delay="0"/>
                                  </p:stCondLst>
                                  <p:childTnLst>
                                    <p:set>
                                      <p:cBhvr>
                                        <p:cTn id="23" dur="1" fill="hold">
                                          <p:stCondLst>
                                            <p:cond delay="0"/>
                                          </p:stCondLst>
                                        </p:cTn>
                                        <p:tgtEl>
                                          <p:spTgt spid="121862"/>
                                        </p:tgtEl>
                                        <p:attrNameLst>
                                          <p:attrName>style.visibility</p:attrName>
                                        </p:attrNameLst>
                                      </p:cBhvr>
                                      <p:to>
                                        <p:strVal val="visible"/>
                                      </p:to>
                                    </p:set>
                                    <p:animEffect transition="in" filter="blinds(horizontal)">
                                      <p:cBhvr>
                                        <p:cTn id="24" dur="500"/>
                                        <p:tgtEl>
                                          <p:spTgt spid="121862"/>
                                        </p:tgtEl>
                                      </p:cBhvr>
                                    </p:animEffect>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nodeType="clickEffect">
                                  <p:stCondLst>
                                    <p:cond delay="0"/>
                                  </p:stCondLst>
                                  <p:childTnLst>
                                    <p:set>
                                      <p:cBhvr>
                                        <p:cTn id="28" dur="1" fill="hold">
                                          <p:stCondLst>
                                            <p:cond delay="0"/>
                                          </p:stCondLst>
                                        </p:cTn>
                                        <p:tgtEl>
                                          <p:spTgt spid="121863"/>
                                        </p:tgtEl>
                                        <p:attrNameLst>
                                          <p:attrName>style.visibility</p:attrName>
                                        </p:attrNameLst>
                                      </p:cBhvr>
                                      <p:to>
                                        <p:strVal val="visible"/>
                                      </p:to>
                                    </p:set>
                                    <p:animEffect transition="in" filter="blinds(horizontal)">
                                      <p:cBhvr>
                                        <p:cTn id="29" dur="500"/>
                                        <p:tgtEl>
                                          <p:spTgt spid="1218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861" grpId="0" autoUpdateAnimBg="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6" name="Text Box 4"/>
          <p:cNvSpPr txBox="1">
            <a:spLocks noChangeArrowheads="1"/>
          </p:cNvSpPr>
          <p:nvPr/>
        </p:nvSpPr>
        <p:spPr bwMode="auto">
          <a:xfrm>
            <a:off x="1919288" y="705644"/>
            <a:ext cx="1944687" cy="521970"/>
          </a:xfrm>
          <a:prstGeom prst="rect">
            <a:avLst/>
          </a:prstGeom>
          <a:solidFill>
            <a:srgbClr val="00FFCC"/>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46038" rIns="57600" bIns="46038" anchor="ctr">
            <a:spAutoFit/>
          </a:bodyPr>
          <a:lstStyle>
            <a:lvl1pPr>
              <a:spcBef>
                <a:spcPct val="20000"/>
              </a:spcBef>
              <a:buChar char="•"/>
              <a:defRPr kumimoji="1" sz="3200">
                <a:solidFill>
                  <a:schemeClr val="tx1"/>
                </a:solidFill>
                <a:latin typeface="Times New Roman" panose="02020503050405090304" pitchFamily="18" charset="0"/>
                <a:ea typeface="宋体" pitchFamily="2" charset="-122"/>
              </a:defRPr>
            </a:lvl1pPr>
            <a:lvl2pPr marL="742950" indent="-285750">
              <a:spcBef>
                <a:spcPct val="20000"/>
              </a:spcBef>
              <a:buChar char="–"/>
              <a:defRPr kumimoji="1" sz="2800">
                <a:solidFill>
                  <a:schemeClr val="tx1"/>
                </a:solidFill>
                <a:latin typeface="Times New Roman" panose="02020503050405090304" pitchFamily="18" charset="0"/>
                <a:ea typeface="宋体" pitchFamily="2" charset="-122"/>
              </a:defRPr>
            </a:lvl2pPr>
            <a:lvl3pPr marL="1143000" indent="-228600">
              <a:spcBef>
                <a:spcPct val="20000"/>
              </a:spcBef>
              <a:buChar char="•"/>
              <a:defRPr kumimoji="1" sz="2400">
                <a:solidFill>
                  <a:schemeClr val="tx1"/>
                </a:solidFill>
                <a:latin typeface="Times New Roman" panose="02020503050405090304" pitchFamily="18" charset="0"/>
                <a:ea typeface="宋体" pitchFamily="2" charset="-122"/>
              </a:defRPr>
            </a:lvl3pPr>
            <a:lvl4pPr marL="1600200" indent="-228600">
              <a:spcBef>
                <a:spcPct val="20000"/>
              </a:spcBef>
              <a:buChar char="–"/>
              <a:defRPr kumimoji="1" sz="2000">
                <a:solidFill>
                  <a:schemeClr val="tx1"/>
                </a:solidFill>
                <a:latin typeface="Times New Roman" panose="02020503050405090304" pitchFamily="18" charset="0"/>
                <a:ea typeface="宋体" pitchFamily="2" charset="-122"/>
              </a:defRPr>
            </a:lvl4pPr>
            <a:lvl5pPr marL="2057400" indent="-228600">
              <a:spcBef>
                <a:spcPct val="20000"/>
              </a:spcBef>
              <a:buChar char="»"/>
              <a:defRPr kumimoji="1" sz="2000">
                <a:solidFill>
                  <a:schemeClr val="tx1"/>
                </a:solidFill>
                <a:latin typeface="Times New Roman" panose="0202050305040509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9pPr>
          </a:lstStyle>
          <a:p>
            <a:pPr marL="0" marR="0" lvl="0" indent="0" algn="ctr" defTabSz="914400" rtl="0" eaLnBrk="1" fontAlgn="base" latinLnBrk="0" hangingPunct="1">
              <a:lnSpc>
                <a:spcPct val="100000"/>
              </a:lnSpc>
              <a:spcBef>
                <a:spcPct val="50000"/>
              </a:spcBef>
              <a:spcAft>
                <a:spcPct val="0"/>
              </a:spcAft>
              <a:buClr>
                <a:srgbClr val="3333CC"/>
              </a:buClr>
              <a:buSzPct val="75000"/>
              <a:buFont typeface="Monotype Sorts" panose="01010601010101010101" pitchFamily="2" charset="2"/>
              <a:buNone/>
              <a:defRPr/>
            </a:pPr>
            <a:r>
              <a:rPr kumimoji="0" lang="zh-CN" altLang="en-US" sz="2800" b="1" i="0" u="none" strike="noStrike" kern="1200" cap="none" spc="0" normalizeH="0" baseline="0" noProof="0">
                <a:ln>
                  <a:noFill/>
                </a:ln>
                <a:solidFill>
                  <a:srgbClr val="000000"/>
                </a:solidFill>
                <a:effectLst/>
                <a:uLnTx/>
                <a:uFillTx/>
                <a:latin typeface="仿宋_GB2312" pitchFamily="49" charset="-122"/>
                <a:ea typeface="仿宋_GB2312" pitchFamily="49" charset="-122"/>
                <a:cs typeface="+mn-cs"/>
              </a:rPr>
              <a:t>齐性原理</a:t>
            </a:r>
            <a:endParaRPr kumimoji="0" lang="zh-CN" altLang="en-US" sz="2800" b="1" i="0" u="none" strike="noStrike" kern="1200" cap="none" spc="0" normalizeH="0" baseline="0" noProof="0">
              <a:ln>
                <a:noFill/>
              </a:ln>
              <a:solidFill>
                <a:srgbClr val="000000"/>
              </a:solidFill>
              <a:effectLst/>
              <a:uLnTx/>
              <a:uFillTx/>
              <a:latin typeface="仿宋_GB2312" pitchFamily="49" charset="-122"/>
              <a:ea typeface="仿宋_GB2312" pitchFamily="49" charset="-122"/>
              <a:cs typeface="+mn-cs"/>
            </a:endParaRPr>
          </a:p>
        </p:txBody>
      </p:sp>
      <p:sp>
        <p:nvSpPr>
          <p:cNvPr id="59397" name="Text Box 5"/>
          <p:cNvSpPr txBox="1">
            <a:spLocks noChangeArrowheads="1"/>
          </p:cNvSpPr>
          <p:nvPr/>
        </p:nvSpPr>
        <p:spPr bwMode="auto">
          <a:xfrm>
            <a:off x="2495550" y="1430020"/>
            <a:ext cx="7272338" cy="26752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spAutoFit/>
          </a:bodyPr>
          <a:lstStyle>
            <a:lvl1pPr indent="666750">
              <a:spcBef>
                <a:spcPct val="20000"/>
              </a:spcBef>
              <a:buChar char="•"/>
              <a:defRPr kumimoji="1" sz="3200">
                <a:solidFill>
                  <a:schemeClr val="tx1"/>
                </a:solidFill>
                <a:latin typeface="Times New Roman" panose="02020503050405090304" pitchFamily="18" charset="0"/>
                <a:ea typeface="宋体" pitchFamily="2" charset="-122"/>
              </a:defRPr>
            </a:lvl1pPr>
            <a:lvl2pPr marL="742950" indent="-285750">
              <a:spcBef>
                <a:spcPct val="20000"/>
              </a:spcBef>
              <a:buChar char="–"/>
              <a:defRPr kumimoji="1" sz="2800">
                <a:solidFill>
                  <a:schemeClr val="tx1"/>
                </a:solidFill>
                <a:latin typeface="Times New Roman" panose="02020503050405090304" pitchFamily="18" charset="0"/>
                <a:ea typeface="宋体" pitchFamily="2" charset="-122"/>
              </a:defRPr>
            </a:lvl2pPr>
            <a:lvl3pPr marL="1143000" indent="-228600">
              <a:spcBef>
                <a:spcPct val="20000"/>
              </a:spcBef>
              <a:buChar char="•"/>
              <a:defRPr kumimoji="1" sz="2400">
                <a:solidFill>
                  <a:schemeClr val="tx1"/>
                </a:solidFill>
                <a:latin typeface="Times New Roman" panose="02020503050405090304" pitchFamily="18" charset="0"/>
                <a:ea typeface="宋体" pitchFamily="2" charset="-122"/>
              </a:defRPr>
            </a:lvl3pPr>
            <a:lvl4pPr marL="1600200" indent="-228600">
              <a:spcBef>
                <a:spcPct val="20000"/>
              </a:spcBef>
              <a:buChar char="–"/>
              <a:defRPr kumimoji="1" sz="2000">
                <a:solidFill>
                  <a:schemeClr val="tx1"/>
                </a:solidFill>
                <a:latin typeface="Times New Roman" panose="02020503050405090304" pitchFamily="18" charset="0"/>
                <a:ea typeface="宋体" pitchFamily="2" charset="-122"/>
              </a:defRPr>
            </a:lvl4pPr>
            <a:lvl5pPr marL="2057400" indent="-228600">
              <a:spcBef>
                <a:spcPct val="20000"/>
              </a:spcBef>
              <a:buChar char="»"/>
              <a:defRPr kumimoji="1" sz="2000">
                <a:solidFill>
                  <a:schemeClr val="tx1"/>
                </a:solidFill>
                <a:latin typeface="Times New Roman" panose="0202050305040509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9pPr>
          </a:lstStyle>
          <a:p>
            <a:pPr marL="0" marR="0" lvl="0" indent="666750" algn="just" defTabSz="914400" rtl="0" eaLnBrk="1" fontAlgn="base" latinLnBrk="0" hangingPunct="1">
              <a:lnSpc>
                <a:spcPct val="140000"/>
              </a:lnSpc>
              <a:spcBef>
                <a:spcPct val="50000"/>
              </a:spcBef>
              <a:spcAft>
                <a:spcPct val="0"/>
              </a:spcAft>
              <a:buClr>
                <a:srgbClr val="3333CC"/>
              </a:buClr>
              <a:buSzPct val="75000"/>
              <a:buFont typeface="Monotype Sorts" panose="01010601010101010101" pitchFamily="2" charset="2"/>
              <a:buNone/>
              <a:defRPr/>
            </a:pPr>
            <a:r>
              <a:rPr kumimoji="0" lang="zh-CN" altLang="en-US" sz="2400" b="1" i="0" u="none" strike="noStrike" kern="1200" cap="none" spc="0" normalizeH="0" baseline="0" noProof="0">
                <a:ln>
                  <a:noFill/>
                </a:ln>
                <a:solidFill>
                  <a:srgbClr val="000000"/>
                </a:solidFill>
                <a:effectLst/>
                <a:uLnTx/>
                <a:uFillTx/>
                <a:latin typeface="仿宋_GB2312" pitchFamily="49" charset="-122"/>
                <a:ea typeface="仿宋_GB2312" pitchFamily="49" charset="-122"/>
                <a:cs typeface="+mn-cs"/>
              </a:rPr>
              <a:t>线性电路中，所有激励</a:t>
            </a:r>
            <a:r>
              <a:rPr kumimoji="0" lang="en-US" altLang="zh-CN" sz="2400" b="1" i="0" u="none" strike="noStrike" kern="1200" cap="none" spc="0" normalizeH="0" baseline="0" noProof="0">
                <a:ln>
                  <a:noFill/>
                </a:ln>
                <a:solidFill>
                  <a:srgbClr val="000000"/>
                </a:solidFill>
                <a:effectLst/>
                <a:uLnTx/>
                <a:uFillTx/>
                <a:latin typeface="仿宋_GB2312" pitchFamily="49" charset="-122"/>
                <a:ea typeface="仿宋_GB2312" pitchFamily="49" charset="-122"/>
                <a:cs typeface="+mn-cs"/>
              </a:rPr>
              <a:t>(</a:t>
            </a:r>
            <a:r>
              <a:rPr kumimoji="0" lang="zh-CN" altLang="en-US" sz="2400" b="1" i="0" u="none" strike="noStrike" kern="1200" cap="none" spc="0" normalizeH="0" baseline="0" noProof="0">
                <a:ln>
                  <a:noFill/>
                </a:ln>
                <a:solidFill>
                  <a:srgbClr val="000000"/>
                </a:solidFill>
                <a:effectLst/>
                <a:uLnTx/>
                <a:uFillTx/>
                <a:latin typeface="仿宋_GB2312" pitchFamily="49" charset="-122"/>
                <a:ea typeface="仿宋_GB2312" pitchFamily="49" charset="-122"/>
                <a:cs typeface="+mn-cs"/>
              </a:rPr>
              <a:t>独立源</a:t>
            </a:r>
            <a:r>
              <a:rPr kumimoji="0" lang="en-US" altLang="zh-CN" sz="2400" b="1" i="0" u="none" strike="noStrike" kern="1200" cap="none" spc="0" normalizeH="0" baseline="0" noProof="0">
                <a:ln>
                  <a:noFill/>
                </a:ln>
                <a:solidFill>
                  <a:srgbClr val="000000"/>
                </a:solidFill>
                <a:effectLst/>
                <a:uLnTx/>
                <a:uFillTx/>
                <a:latin typeface="仿宋_GB2312" pitchFamily="49" charset="-122"/>
                <a:ea typeface="仿宋_GB2312" pitchFamily="49" charset="-122"/>
                <a:cs typeface="+mn-cs"/>
              </a:rPr>
              <a:t>)</a:t>
            </a:r>
            <a:r>
              <a:rPr kumimoji="0" lang="zh-CN" altLang="en-US" sz="2400" b="1" i="0" u="none" strike="noStrike" kern="1200" cap="none" spc="0" normalizeH="0" baseline="0" noProof="0">
                <a:ln>
                  <a:noFill/>
                </a:ln>
                <a:solidFill>
                  <a:srgbClr val="000000"/>
                </a:solidFill>
                <a:effectLst/>
                <a:uLnTx/>
                <a:uFillTx/>
                <a:latin typeface="仿宋_GB2312" pitchFamily="49" charset="-122"/>
                <a:ea typeface="仿宋_GB2312" pitchFamily="49" charset="-122"/>
                <a:cs typeface="+mn-cs"/>
              </a:rPr>
              <a:t>都增大</a:t>
            </a:r>
            <a:r>
              <a:rPr kumimoji="0" lang="en-US" altLang="zh-CN" sz="2400" b="1" i="0" u="none" strike="noStrike" kern="1200" cap="none" spc="0" normalizeH="0" baseline="0" noProof="0">
                <a:ln>
                  <a:noFill/>
                </a:ln>
                <a:solidFill>
                  <a:srgbClr val="000000"/>
                </a:solidFill>
                <a:effectLst/>
                <a:uLnTx/>
                <a:uFillTx/>
                <a:latin typeface="仿宋_GB2312" pitchFamily="49" charset="-122"/>
                <a:ea typeface="仿宋_GB2312" pitchFamily="49" charset="-122"/>
                <a:cs typeface="+mn-cs"/>
              </a:rPr>
              <a:t>(</a:t>
            </a:r>
            <a:r>
              <a:rPr kumimoji="0" lang="zh-CN" altLang="en-US" sz="2400" b="1" i="0" u="none" strike="noStrike" kern="1200" cap="none" spc="0" normalizeH="0" baseline="0" noProof="0">
                <a:ln>
                  <a:noFill/>
                </a:ln>
                <a:solidFill>
                  <a:srgbClr val="000000"/>
                </a:solidFill>
                <a:effectLst/>
                <a:uLnTx/>
                <a:uFillTx/>
                <a:latin typeface="仿宋_GB2312" pitchFamily="49" charset="-122"/>
                <a:ea typeface="仿宋_GB2312" pitchFamily="49" charset="-122"/>
                <a:cs typeface="+mn-cs"/>
              </a:rPr>
              <a:t>或减小</a:t>
            </a:r>
            <a:r>
              <a:rPr kumimoji="0" lang="en-US" altLang="zh-CN" sz="2400" b="1" i="0" u="none" strike="noStrike" kern="1200" cap="none" spc="0" normalizeH="0" baseline="0" noProof="0">
                <a:ln>
                  <a:noFill/>
                </a:ln>
                <a:solidFill>
                  <a:srgbClr val="000000"/>
                </a:solidFill>
                <a:effectLst/>
                <a:uLnTx/>
                <a:uFillTx/>
                <a:latin typeface="仿宋_GB2312" pitchFamily="49" charset="-122"/>
                <a:ea typeface="仿宋_GB2312" pitchFamily="49" charset="-122"/>
                <a:cs typeface="+mn-cs"/>
              </a:rPr>
              <a:t>)</a:t>
            </a:r>
            <a:r>
              <a:rPr kumimoji="0" lang="zh-CN" altLang="en-US" sz="2400" b="1" i="0" u="none" strike="noStrike" kern="1200" cap="none" spc="0" normalizeH="0" baseline="0" noProof="0">
                <a:ln>
                  <a:noFill/>
                </a:ln>
                <a:solidFill>
                  <a:srgbClr val="000000"/>
                </a:solidFill>
                <a:effectLst/>
                <a:uLnTx/>
                <a:uFillTx/>
                <a:latin typeface="仿宋_GB2312" pitchFamily="49" charset="-122"/>
                <a:ea typeface="仿宋_GB2312" pitchFamily="49" charset="-122"/>
                <a:cs typeface="+mn-cs"/>
              </a:rPr>
              <a:t>同样的倍数，则电路中响应</a:t>
            </a:r>
            <a:r>
              <a:rPr kumimoji="0" lang="en-US" altLang="zh-CN" sz="2400" b="1" i="0" u="none" strike="noStrike" kern="1200" cap="none" spc="0" normalizeH="0" baseline="0" noProof="0">
                <a:ln>
                  <a:noFill/>
                </a:ln>
                <a:solidFill>
                  <a:srgbClr val="000000"/>
                </a:solidFill>
                <a:effectLst/>
                <a:uLnTx/>
                <a:uFillTx/>
                <a:latin typeface="仿宋_GB2312" pitchFamily="49" charset="-122"/>
                <a:ea typeface="仿宋_GB2312" pitchFamily="49" charset="-122"/>
                <a:cs typeface="+mn-cs"/>
              </a:rPr>
              <a:t>(</a:t>
            </a:r>
            <a:r>
              <a:rPr kumimoji="0" lang="zh-CN" altLang="en-US" sz="2400" b="1" i="0" u="none" strike="noStrike" kern="1200" cap="none" spc="0" normalizeH="0" baseline="0" noProof="0">
                <a:ln>
                  <a:noFill/>
                </a:ln>
                <a:solidFill>
                  <a:srgbClr val="000000"/>
                </a:solidFill>
                <a:effectLst/>
                <a:uLnTx/>
                <a:uFillTx/>
                <a:latin typeface="仿宋_GB2312" pitchFamily="49" charset="-122"/>
                <a:ea typeface="仿宋_GB2312" pitchFamily="49" charset="-122"/>
                <a:cs typeface="+mn-cs"/>
              </a:rPr>
              <a:t>电压或电流</a:t>
            </a:r>
            <a:r>
              <a:rPr kumimoji="0" lang="en-US" altLang="zh-CN" sz="2400" b="1" i="0" u="none" strike="noStrike" kern="1200" cap="none" spc="0" normalizeH="0" baseline="0" noProof="0">
                <a:ln>
                  <a:noFill/>
                </a:ln>
                <a:solidFill>
                  <a:srgbClr val="000000"/>
                </a:solidFill>
                <a:effectLst/>
                <a:uLnTx/>
                <a:uFillTx/>
                <a:latin typeface="仿宋_GB2312" pitchFamily="49" charset="-122"/>
                <a:ea typeface="仿宋_GB2312" pitchFamily="49" charset="-122"/>
                <a:cs typeface="+mn-cs"/>
              </a:rPr>
              <a:t>)</a:t>
            </a:r>
            <a:r>
              <a:rPr kumimoji="0" lang="zh-CN" altLang="en-US" sz="2400" b="1" i="0" u="none" strike="noStrike" kern="1200" cap="none" spc="0" normalizeH="0" baseline="0" noProof="0">
                <a:ln>
                  <a:noFill/>
                </a:ln>
                <a:solidFill>
                  <a:srgbClr val="000000"/>
                </a:solidFill>
                <a:effectLst/>
                <a:uLnTx/>
                <a:uFillTx/>
                <a:latin typeface="仿宋_GB2312" pitchFamily="49" charset="-122"/>
                <a:ea typeface="仿宋_GB2312" pitchFamily="49" charset="-122"/>
                <a:cs typeface="+mn-cs"/>
              </a:rPr>
              <a:t>也增大</a:t>
            </a:r>
            <a:r>
              <a:rPr kumimoji="0" lang="en-US" altLang="zh-CN" sz="2400" b="1" i="0" u="none" strike="noStrike" kern="1200" cap="none" spc="0" normalizeH="0" baseline="0" noProof="0">
                <a:ln>
                  <a:noFill/>
                </a:ln>
                <a:solidFill>
                  <a:srgbClr val="000000"/>
                </a:solidFill>
                <a:effectLst/>
                <a:uLnTx/>
                <a:uFillTx/>
                <a:latin typeface="仿宋_GB2312" pitchFamily="49" charset="-122"/>
                <a:ea typeface="仿宋_GB2312" pitchFamily="49" charset="-122"/>
                <a:cs typeface="+mn-cs"/>
              </a:rPr>
              <a:t>(</a:t>
            </a:r>
            <a:r>
              <a:rPr kumimoji="0" lang="zh-CN" altLang="en-US" sz="2400" b="1" i="0" u="none" strike="noStrike" kern="1200" cap="none" spc="0" normalizeH="0" baseline="0" noProof="0">
                <a:ln>
                  <a:noFill/>
                </a:ln>
                <a:solidFill>
                  <a:srgbClr val="000000"/>
                </a:solidFill>
                <a:effectLst/>
                <a:uLnTx/>
                <a:uFillTx/>
                <a:latin typeface="仿宋_GB2312" pitchFamily="49" charset="-122"/>
                <a:ea typeface="仿宋_GB2312" pitchFamily="49" charset="-122"/>
                <a:cs typeface="+mn-cs"/>
              </a:rPr>
              <a:t>或减小</a:t>
            </a:r>
            <a:r>
              <a:rPr kumimoji="0" lang="en-US" altLang="zh-CN" sz="2400" b="1" i="0" u="none" strike="noStrike" kern="1200" cap="none" spc="0" normalizeH="0" baseline="0" noProof="0">
                <a:ln>
                  <a:noFill/>
                </a:ln>
                <a:solidFill>
                  <a:srgbClr val="000000"/>
                </a:solidFill>
                <a:effectLst/>
                <a:uLnTx/>
                <a:uFillTx/>
                <a:latin typeface="仿宋_GB2312" pitchFamily="49" charset="-122"/>
                <a:ea typeface="仿宋_GB2312" pitchFamily="49" charset="-122"/>
                <a:cs typeface="+mn-cs"/>
              </a:rPr>
              <a:t>)</a:t>
            </a:r>
            <a:r>
              <a:rPr kumimoji="0" lang="zh-CN" altLang="en-US" sz="2400" b="1" i="0" u="none" strike="noStrike" kern="1200" cap="none" spc="0" normalizeH="0" baseline="0" noProof="0">
                <a:ln>
                  <a:noFill/>
                </a:ln>
                <a:solidFill>
                  <a:srgbClr val="000000"/>
                </a:solidFill>
                <a:effectLst/>
                <a:uLnTx/>
                <a:uFillTx/>
                <a:latin typeface="仿宋_GB2312" pitchFamily="49" charset="-122"/>
                <a:ea typeface="仿宋_GB2312" pitchFamily="49" charset="-122"/>
                <a:cs typeface="+mn-cs"/>
              </a:rPr>
              <a:t>同样的倍数。这里的激励指的是独立电源，并且必须全部激励同时增大或缩小</a:t>
            </a:r>
            <a:r>
              <a:rPr kumimoji="0" lang="en-US" altLang="zh-CN" sz="2400" b="1" i="0" u="none" strike="noStrike" kern="1200" cap="none" spc="0" normalizeH="0" baseline="0" noProof="0">
                <a:ln>
                  <a:noFill/>
                </a:ln>
                <a:solidFill>
                  <a:srgbClr val="000000"/>
                </a:solidFill>
                <a:effectLst/>
                <a:uLnTx/>
                <a:uFillTx/>
                <a:latin typeface="仿宋_GB2312" pitchFamily="49" charset="-122"/>
                <a:ea typeface="仿宋_GB2312" pitchFamily="49" charset="-122"/>
                <a:cs typeface="+mn-cs"/>
              </a:rPr>
              <a:t>K</a:t>
            </a:r>
            <a:r>
              <a:rPr kumimoji="0" lang="zh-CN" altLang="en-US" sz="2400" b="1" i="0" u="none" strike="noStrike" kern="1200" cap="none" spc="0" normalizeH="0" baseline="0" noProof="0">
                <a:ln>
                  <a:noFill/>
                </a:ln>
                <a:solidFill>
                  <a:srgbClr val="000000"/>
                </a:solidFill>
                <a:effectLst/>
                <a:uLnTx/>
                <a:uFillTx/>
                <a:latin typeface="仿宋_GB2312" pitchFamily="49" charset="-122"/>
                <a:ea typeface="仿宋_GB2312" pitchFamily="49" charset="-122"/>
                <a:cs typeface="+mn-cs"/>
              </a:rPr>
              <a:t>倍，否则将导致错误的结果。</a:t>
            </a:r>
            <a:endParaRPr kumimoji="0" lang="zh-CN" altLang="en-US" sz="2400" b="1" i="0" u="none" strike="noStrike" kern="1200" cap="none" spc="0" normalizeH="0" baseline="0" noProof="0">
              <a:ln>
                <a:noFill/>
              </a:ln>
              <a:solidFill>
                <a:srgbClr val="000000"/>
              </a:solidFill>
              <a:effectLst/>
              <a:uLnTx/>
              <a:uFillTx/>
              <a:latin typeface="仿宋_GB2312" pitchFamily="49" charset="-122"/>
              <a:ea typeface="仿宋_GB2312" pitchFamily="49" charset="-122"/>
              <a:cs typeface="+mn-cs"/>
            </a:endParaRPr>
          </a:p>
        </p:txBody>
      </p:sp>
      <p:sp>
        <p:nvSpPr>
          <p:cNvPr id="59398" name="Text Box 6"/>
          <p:cNvSpPr txBox="1">
            <a:spLocks noChangeArrowheads="1"/>
          </p:cNvSpPr>
          <p:nvPr/>
        </p:nvSpPr>
        <p:spPr bwMode="auto">
          <a:xfrm>
            <a:off x="2560003" y="4377373"/>
            <a:ext cx="6811645" cy="460375"/>
          </a:xfrm>
          <a:prstGeom prst="rect">
            <a:avLst/>
          </a:prstGeom>
          <a:solidFill>
            <a:srgbClr val="00FFCC"/>
          </a:solidFill>
          <a:ln>
            <a:noFill/>
          </a:ln>
          <a:effectLst/>
          <a:extLst>
            <a:ext uri="{91240B29-F687-4F45-9708-019B960494DF}">
              <a14:hiddenLine xmlns:a14="http://schemas.microsoft.com/office/drawing/2010/main" w="12700">
                <a:solidFill>
                  <a:srgbClr val="990033"/>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46038" rIns="92075" bIns="46038" anchor="ctr">
            <a:spAutoFit/>
          </a:bodyPr>
          <a:lstStyle>
            <a:lvl1pPr>
              <a:spcBef>
                <a:spcPct val="20000"/>
              </a:spcBef>
              <a:buChar char="•"/>
              <a:defRPr kumimoji="1" sz="3200">
                <a:solidFill>
                  <a:schemeClr val="tx1"/>
                </a:solidFill>
                <a:latin typeface="Times New Roman" panose="02020503050405090304" pitchFamily="18" charset="0"/>
                <a:ea typeface="宋体" pitchFamily="2" charset="-122"/>
              </a:defRPr>
            </a:lvl1pPr>
            <a:lvl2pPr marL="742950" indent="-285750">
              <a:spcBef>
                <a:spcPct val="20000"/>
              </a:spcBef>
              <a:buChar char="–"/>
              <a:defRPr kumimoji="1" sz="2800">
                <a:solidFill>
                  <a:schemeClr val="tx1"/>
                </a:solidFill>
                <a:latin typeface="Times New Roman" panose="02020503050405090304" pitchFamily="18" charset="0"/>
                <a:ea typeface="宋体" pitchFamily="2" charset="-122"/>
              </a:defRPr>
            </a:lvl2pPr>
            <a:lvl3pPr marL="1143000" indent="-228600">
              <a:spcBef>
                <a:spcPct val="20000"/>
              </a:spcBef>
              <a:buChar char="•"/>
              <a:defRPr kumimoji="1" sz="2400">
                <a:solidFill>
                  <a:schemeClr val="tx1"/>
                </a:solidFill>
                <a:latin typeface="Times New Roman" panose="02020503050405090304" pitchFamily="18" charset="0"/>
                <a:ea typeface="宋体" pitchFamily="2" charset="-122"/>
              </a:defRPr>
            </a:lvl3pPr>
            <a:lvl4pPr marL="1600200" indent="-228600">
              <a:spcBef>
                <a:spcPct val="20000"/>
              </a:spcBef>
              <a:buChar char="–"/>
              <a:defRPr kumimoji="1" sz="2000">
                <a:solidFill>
                  <a:schemeClr val="tx1"/>
                </a:solidFill>
                <a:latin typeface="Times New Roman" panose="02020503050405090304" pitchFamily="18" charset="0"/>
                <a:ea typeface="宋体" pitchFamily="2" charset="-122"/>
              </a:defRPr>
            </a:lvl4pPr>
            <a:lvl5pPr marL="2057400" indent="-228600">
              <a:spcBef>
                <a:spcPct val="20000"/>
              </a:spcBef>
              <a:buChar char="»"/>
              <a:defRPr kumimoji="1" sz="2000">
                <a:solidFill>
                  <a:schemeClr val="tx1"/>
                </a:solidFill>
                <a:latin typeface="Times New Roman" panose="0202050305040509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9pPr>
          </a:lstStyle>
          <a:p>
            <a:pPr marL="0" marR="0" lvl="0" indent="0" algn="ctr" defTabSz="914400" rtl="0" eaLnBrk="1" fontAlgn="base" latinLnBrk="0" hangingPunct="1">
              <a:lnSpc>
                <a:spcPct val="100000"/>
              </a:lnSpc>
              <a:spcBef>
                <a:spcPct val="50000"/>
              </a:spcBef>
              <a:spcAft>
                <a:spcPct val="0"/>
              </a:spcAft>
              <a:buClr>
                <a:srgbClr val="3333CC"/>
              </a:buClr>
              <a:buSzPct val="75000"/>
              <a:buFont typeface="Monotype Sorts" panose="01010601010101010101" pitchFamily="2" charset="2"/>
              <a:buNone/>
              <a:defRPr/>
            </a:pPr>
            <a:r>
              <a:rPr kumimoji="0" lang="zh-CN" altLang="en-US" sz="2400" b="1" i="0" u="none" strike="noStrike" kern="1200" cap="none" spc="0" normalizeH="0" baseline="0" noProof="0">
                <a:ln>
                  <a:noFill/>
                </a:ln>
                <a:solidFill>
                  <a:srgbClr val="FF0000"/>
                </a:solidFill>
                <a:effectLst/>
                <a:uLnTx/>
                <a:uFillTx/>
                <a:latin typeface="Times New Roman" panose="02020503050405090304" pitchFamily="18" charset="0"/>
                <a:ea typeface="宋体" pitchFamily="2" charset="-122"/>
                <a:cs typeface="+mn-cs"/>
              </a:rPr>
              <a:t>显然</a:t>
            </a:r>
            <a:r>
              <a:rPr kumimoji="0" lang="zh-CN" altLang="en-US" sz="2400" b="1" i="0"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rPr>
              <a:t>：当激励只有一个时，则响应与激励成正比。</a:t>
            </a:r>
            <a:endParaRPr kumimoji="0" lang="zh-CN" altLang="en-US" sz="2400" b="1" i="0"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endParaRPr>
          </a:p>
        </p:txBody>
      </p:sp>
      <p:sp>
        <p:nvSpPr>
          <p:cNvPr id="3" name="灯片编号占位符 2"/>
          <p:cNvSpPr>
            <a:spLocks noGrp="1"/>
          </p:cNvSpPr>
          <p:nvPr>
            <p:ph type="sldNum" sz="quarter" idx="12"/>
            <p:custDataLst>
              <p:tags r:id="rId1"/>
            </p:custDataLst>
          </p:nvPr>
        </p:nvSpPr>
        <p:spPr/>
        <p:txBody>
          <a:bodyPr/>
          <a:lstStyle/>
          <a:p>
            <a:fld id="{6D22F896-40B5-4ADD-8801-0D06FADFA095}" type="slidenum">
              <a:rPr lang="en-US" dirty="0"/>
            </a:fld>
            <a:endParaRPr lang="en-US"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9396"/>
                                        </p:tgtEl>
                                        <p:attrNameLst>
                                          <p:attrName>style.visibility</p:attrName>
                                        </p:attrNameLst>
                                      </p:cBhvr>
                                      <p:to>
                                        <p:strVal val="visible"/>
                                      </p:to>
                                    </p:set>
                                    <p:anim calcmode="lin" valueType="num">
                                      <p:cBhvr additive="base">
                                        <p:cTn id="7" dur="500" fill="hold"/>
                                        <p:tgtEl>
                                          <p:spTgt spid="59396"/>
                                        </p:tgtEl>
                                        <p:attrNameLst>
                                          <p:attrName>ppt_x</p:attrName>
                                        </p:attrNameLst>
                                      </p:cBhvr>
                                      <p:tavLst>
                                        <p:tav tm="0">
                                          <p:val>
                                            <p:strVal val="0-#ppt_w/2"/>
                                          </p:val>
                                        </p:tav>
                                        <p:tav tm="100000">
                                          <p:val>
                                            <p:strVal val="#ppt_x"/>
                                          </p:val>
                                        </p:tav>
                                      </p:tavLst>
                                    </p:anim>
                                    <p:anim calcmode="lin" valueType="num">
                                      <p:cBhvr additive="base">
                                        <p:cTn id="8" dur="500" fill="hold"/>
                                        <p:tgtEl>
                                          <p:spTgt spid="5939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nodeType="clickEffect">
                                  <p:stCondLst>
                                    <p:cond delay="0"/>
                                  </p:stCondLst>
                                  <p:iterate type="lt">
                                    <p:tmPct val="100000"/>
                                  </p:iterate>
                                  <p:childTnLst>
                                    <p:set>
                                      <p:cBhvr>
                                        <p:cTn id="12" dur="1" fill="hold">
                                          <p:stCondLst>
                                            <p:cond delay="0"/>
                                          </p:stCondLst>
                                        </p:cTn>
                                        <p:tgtEl>
                                          <p:spTgt spid="59397"/>
                                        </p:tgtEl>
                                        <p:attrNameLst>
                                          <p:attrName>style.visibility</p:attrName>
                                        </p:attrNameLst>
                                      </p:cBhvr>
                                      <p:to>
                                        <p:strVal val="visible"/>
                                      </p:to>
                                    </p:set>
                                    <p:animEffect transition="in" filter="wipe(left)">
                                      <p:cBhvr>
                                        <p:cTn id="13" dur="100"/>
                                        <p:tgtEl>
                                          <p:spTgt spid="59397"/>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2" fill="hold" nodeType="clickEffect">
                                  <p:stCondLst>
                                    <p:cond delay="0"/>
                                  </p:stCondLst>
                                  <p:childTnLst>
                                    <p:set>
                                      <p:cBhvr>
                                        <p:cTn id="17" dur="1" fill="hold">
                                          <p:stCondLst>
                                            <p:cond delay="0"/>
                                          </p:stCondLst>
                                        </p:cTn>
                                        <p:tgtEl>
                                          <p:spTgt spid="59398"/>
                                        </p:tgtEl>
                                        <p:attrNameLst>
                                          <p:attrName>style.visibility</p:attrName>
                                        </p:attrNameLst>
                                      </p:cBhvr>
                                      <p:to>
                                        <p:strVal val="visible"/>
                                      </p:to>
                                    </p:set>
                                    <p:anim calcmode="lin" valueType="num">
                                      <p:cBhvr additive="base">
                                        <p:cTn id="18" dur="500" fill="hold"/>
                                        <p:tgtEl>
                                          <p:spTgt spid="59398"/>
                                        </p:tgtEl>
                                        <p:attrNameLst>
                                          <p:attrName>ppt_x</p:attrName>
                                        </p:attrNameLst>
                                      </p:cBhvr>
                                      <p:tavLst>
                                        <p:tav tm="0">
                                          <p:val>
                                            <p:strVal val="1+#ppt_w/2"/>
                                          </p:val>
                                        </p:tav>
                                        <p:tav tm="100000">
                                          <p:val>
                                            <p:strVal val="#ppt_x"/>
                                          </p:val>
                                        </p:tav>
                                      </p:tavLst>
                                    </p:anim>
                                    <p:anim calcmode="lin" valueType="num">
                                      <p:cBhvr additive="base">
                                        <p:cTn id="19" dur="500" fill="hold"/>
                                        <p:tgtEl>
                                          <p:spTgt spid="5939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396" grpId="0" animBg="1" autoUpdateAnimBg="0"/>
      <p:bldP spid="59397" grpId="0" autoUpdateAnimBg="0"/>
      <p:bldP spid="59398" grpId="0" animBg="1" autoUpdateAnimBg="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3" name="Text Box 3"/>
          <p:cNvSpPr txBox="1">
            <a:spLocks noChangeArrowheads="1"/>
          </p:cNvSpPr>
          <p:nvPr/>
        </p:nvSpPr>
        <p:spPr bwMode="auto">
          <a:xfrm>
            <a:off x="2782888" y="4442143"/>
            <a:ext cx="3657600"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spAutoFit/>
          </a:bodyPr>
          <a:lstStyle>
            <a:lvl1pPr>
              <a:spcBef>
                <a:spcPct val="20000"/>
              </a:spcBef>
              <a:buChar char="•"/>
              <a:defRPr kumimoji="1" sz="3200">
                <a:solidFill>
                  <a:schemeClr val="tx1"/>
                </a:solidFill>
                <a:latin typeface="Times New Roman" panose="02020503050405090304" pitchFamily="18" charset="0"/>
                <a:ea typeface="宋体" pitchFamily="2" charset="-122"/>
              </a:defRPr>
            </a:lvl1pPr>
            <a:lvl2pPr marL="742950" indent="-285750">
              <a:spcBef>
                <a:spcPct val="20000"/>
              </a:spcBef>
              <a:buChar char="–"/>
              <a:defRPr kumimoji="1" sz="2800">
                <a:solidFill>
                  <a:schemeClr val="tx1"/>
                </a:solidFill>
                <a:latin typeface="Times New Roman" panose="02020503050405090304" pitchFamily="18" charset="0"/>
                <a:ea typeface="宋体" pitchFamily="2" charset="-122"/>
              </a:defRPr>
            </a:lvl2pPr>
            <a:lvl3pPr marL="1143000" indent="-228600">
              <a:spcBef>
                <a:spcPct val="20000"/>
              </a:spcBef>
              <a:buChar char="•"/>
              <a:defRPr kumimoji="1" sz="2400">
                <a:solidFill>
                  <a:schemeClr val="tx1"/>
                </a:solidFill>
                <a:latin typeface="Times New Roman" panose="02020503050405090304" pitchFamily="18" charset="0"/>
                <a:ea typeface="宋体" pitchFamily="2" charset="-122"/>
              </a:defRPr>
            </a:lvl3pPr>
            <a:lvl4pPr marL="1600200" indent="-228600">
              <a:spcBef>
                <a:spcPct val="20000"/>
              </a:spcBef>
              <a:buChar char="–"/>
              <a:defRPr kumimoji="1" sz="2000">
                <a:solidFill>
                  <a:schemeClr val="tx1"/>
                </a:solidFill>
                <a:latin typeface="Times New Roman" panose="02020503050405090304" pitchFamily="18" charset="0"/>
                <a:ea typeface="宋体" pitchFamily="2" charset="-122"/>
              </a:defRPr>
            </a:lvl4pPr>
            <a:lvl5pPr marL="2057400" indent="-228600">
              <a:spcBef>
                <a:spcPct val="20000"/>
              </a:spcBef>
              <a:buChar char="»"/>
              <a:defRPr kumimoji="1" sz="2000">
                <a:solidFill>
                  <a:schemeClr val="tx1"/>
                </a:solidFill>
                <a:latin typeface="Times New Roman" panose="0202050305040509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9pPr>
          </a:lstStyle>
          <a:p>
            <a:pPr marL="0" marR="0" lvl="0" indent="0" algn="ctr" defTabSz="914400" rtl="0" eaLnBrk="1" fontAlgn="base" latinLnBrk="0" hangingPunct="1">
              <a:lnSpc>
                <a:spcPct val="100000"/>
              </a:lnSpc>
              <a:spcBef>
                <a:spcPct val="50000"/>
              </a:spcBef>
              <a:spcAft>
                <a:spcPct val="0"/>
              </a:spcAft>
              <a:buClr>
                <a:srgbClr val="3333CC"/>
              </a:buClr>
              <a:buSzPct val="75000"/>
              <a:buFont typeface="Monotype Sorts" panose="01010601010101010101" pitchFamily="2" charset="2"/>
              <a:buNone/>
              <a:defRPr/>
            </a:pPr>
            <a:r>
              <a:rPr kumimoji="0" lang="zh-CN" altLang="en-US" sz="2400" b="1" i="0"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rPr>
              <a:t>采用倒推法：设</a:t>
            </a:r>
            <a:r>
              <a:rPr kumimoji="0" lang="en-US" altLang="zh-CN" sz="2400" b="1" i="1"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rPr>
              <a:t>i'</a:t>
            </a:r>
            <a:r>
              <a:rPr kumimoji="0" lang="en-US" altLang="zh-CN" sz="2400" b="1" i="0"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rPr>
              <a:t>=1A</a:t>
            </a:r>
            <a:r>
              <a:rPr kumimoji="0" lang="zh-CN" altLang="en-US" sz="2400" b="1" i="0"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rPr>
              <a:t>。</a:t>
            </a:r>
            <a:endParaRPr kumimoji="0" lang="zh-CN" altLang="en-US" sz="2400" b="1" i="0" u="none" strike="noStrike" kern="1200" cap="none" spc="0" normalizeH="0" baseline="30000" noProof="0">
              <a:ln>
                <a:noFill/>
              </a:ln>
              <a:solidFill>
                <a:srgbClr val="000000"/>
              </a:solidFill>
              <a:effectLst/>
              <a:uLnTx/>
              <a:uFillTx/>
              <a:latin typeface="Times New Roman" panose="02020503050405090304" pitchFamily="18" charset="0"/>
              <a:ea typeface="宋体" pitchFamily="2" charset="-122"/>
              <a:cs typeface="+mn-cs"/>
            </a:endParaRPr>
          </a:p>
        </p:txBody>
      </p:sp>
      <p:sp>
        <p:nvSpPr>
          <p:cNvPr id="61444" name="Text Box 4"/>
          <p:cNvSpPr txBox="1">
            <a:spLocks noChangeArrowheads="1"/>
          </p:cNvSpPr>
          <p:nvPr/>
        </p:nvSpPr>
        <p:spPr bwMode="auto">
          <a:xfrm>
            <a:off x="2209483" y="5234306"/>
            <a:ext cx="489585"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spAutoFit/>
          </a:bodyPr>
          <a:lstStyle>
            <a:lvl1pPr>
              <a:spcBef>
                <a:spcPct val="20000"/>
              </a:spcBef>
              <a:buChar char="•"/>
              <a:defRPr kumimoji="1" sz="3200">
                <a:solidFill>
                  <a:schemeClr val="tx1"/>
                </a:solidFill>
                <a:latin typeface="Times New Roman" panose="02020503050405090304" pitchFamily="18" charset="0"/>
                <a:ea typeface="宋体" pitchFamily="2" charset="-122"/>
              </a:defRPr>
            </a:lvl1pPr>
            <a:lvl2pPr marL="742950" indent="-285750">
              <a:spcBef>
                <a:spcPct val="20000"/>
              </a:spcBef>
              <a:buChar char="–"/>
              <a:defRPr kumimoji="1" sz="2800">
                <a:solidFill>
                  <a:schemeClr val="tx1"/>
                </a:solidFill>
                <a:latin typeface="Times New Roman" panose="02020503050405090304" pitchFamily="18" charset="0"/>
                <a:ea typeface="宋体" pitchFamily="2" charset="-122"/>
              </a:defRPr>
            </a:lvl2pPr>
            <a:lvl3pPr marL="1143000" indent="-228600">
              <a:spcBef>
                <a:spcPct val="20000"/>
              </a:spcBef>
              <a:buChar char="•"/>
              <a:defRPr kumimoji="1" sz="2400">
                <a:solidFill>
                  <a:schemeClr val="tx1"/>
                </a:solidFill>
                <a:latin typeface="Times New Roman" panose="02020503050405090304" pitchFamily="18" charset="0"/>
                <a:ea typeface="宋体" pitchFamily="2" charset="-122"/>
              </a:defRPr>
            </a:lvl3pPr>
            <a:lvl4pPr marL="1600200" indent="-228600">
              <a:spcBef>
                <a:spcPct val="20000"/>
              </a:spcBef>
              <a:buChar char="–"/>
              <a:defRPr kumimoji="1" sz="2000">
                <a:solidFill>
                  <a:schemeClr val="tx1"/>
                </a:solidFill>
                <a:latin typeface="Times New Roman" panose="02020503050405090304" pitchFamily="18" charset="0"/>
                <a:ea typeface="宋体" pitchFamily="2" charset="-122"/>
              </a:defRPr>
            </a:lvl4pPr>
            <a:lvl5pPr marL="2057400" indent="-228600">
              <a:spcBef>
                <a:spcPct val="20000"/>
              </a:spcBef>
              <a:buChar char="»"/>
              <a:defRPr kumimoji="1" sz="2000">
                <a:solidFill>
                  <a:schemeClr val="tx1"/>
                </a:solidFill>
                <a:latin typeface="Times New Roman" panose="0202050305040509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9pPr>
          </a:lstStyle>
          <a:p>
            <a:pPr marL="0" marR="0" lvl="0" indent="0" algn="ctr" defTabSz="914400" rtl="0" eaLnBrk="1" fontAlgn="base" latinLnBrk="0" hangingPunct="1">
              <a:lnSpc>
                <a:spcPct val="100000"/>
              </a:lnSpc>
              <a:spcBef>
                <a:spcPct val="50000"/>
              </a:spcBef>
              <a:spcAft>
                <a:spcPct val="0"/>
              </a:spcAft>
              <a:buClr>
                <a:srgbClr val="3333CC"/>
              </a:buClr>
              <a:buSzPct val="75000"/>
              <a:buFont typeface="Monotype Sorts" panose="01010601010101010101" pitchFamily="2" charset="2"/>
              <a:buNone/>
              <a:defRPr/>
            </a:pPr>
            <a:r>
              <a:rPr kumimoji="0" lang="zh-CN" altLang="en-US" sz="2400" b="1" i="0"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rPr>
              <a:t>则</a:t>
            </a:r>
            <a:endParaRPr kumimoji="0" lang="zh-CN" altLang="en-US" sz="2400" b="1" i="0"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endParaRPr>
          </a:p>
        </p:txBody>
      </p:sp>
      <p:sp>
        <p:nvSpPr>
          <p:cNvPr id="61445" name="Text Box 5"/>
          <p:cNvSpPr txBox="1">
            <a:spLocks noChangeArrowheads="1"/>
          </p:cNvSpPr>
          <p:nvPr/>
        </p:nvSpPr>
        <p:spPr bwMode="auto">
          <a:xfrm>
            <a:off x="8472488" y="1346518"/>
            <a:ext cx="1979612"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spAutoFit/>
          </a:bodyPr>
          <a:lstStyle>
            <a:lvl1pPr>
              <a:spcBef>
                <a:spcPct val="20000"/>
              </a:spcBef>
              <a:buChar char="•"/>
              <a:defRPr kumimoji="1" sz="3200">
                <a:solidFill>
                  <a:schemeClr val="tx1"/>
                </a:solidFill>
                <a:latin typeface="Times New Roman" panose="02020503050405090304" pitchFamily="18" charset="0"/>
                <a:ea typeface="宋体" pitchFamily="2" charset="-122"/>
              </a:defRPr>
            </a:lvl1pPr>
            <a:lvl2pPr marL="742950" indent="-285750">
              <a:spcBef>
                <a:spcPct val="20000"/>
              </a:spcBef>
              <a:buChar char="–"/>
              <a:defRPr kumimoji="1" sz="2800">
                <a:solidFill>
                  <a:schemeClr val="tx1"/>
                </a:solidFill>
                <a:latin typeface="Times New Roman" panose="02020503050405090304" pitchFamily="18" charset="0"/>
                <a:ea typeface="宋体" pitchFamily="2" charset="-122"/>
              </a:defRPr>
            </a:lvl2pPr>
            <a:lvl3pPr marL="1143000" indent="-228600">
              <a:spcBef>
                <a:spcPct val="20000"/>
              </a:spcBef>
              <a:buChar char="•"/>
              <a:defRPr kumimoji="1" sz="2400">
                <a:solidFill>
                  <a:schemeClr val="tx1"/>
                </a:solidFill>
                <a:latin typeface="Times New Roman" panose="02020503050405090304" pitchFamily="18" charset="0"/>
                <a:ea typeface="宋体" pitchFamily="2" charset="-122"/>
              </a:defRPr>
            </a:lvl3pPr>
            <a:lvl4pPr marL="1600200" indent="-228600">
              <a:spcBef>
                <a:spcPct val="20000"/>
              </a:spcBef>
              <a:buChar char="–"/>
              <a:defRPr kumimoji="1" sz="2000">
                <a:solidFill>
                  <a:schemeClr val="tx1"/>
                </a:solidFill>
                <a:latin typeface="Times New Roman" panose="02020503050405090304" pitchFamily="18" charset="0"/>
                <a:ea typeface="宋体" pitchFamily="2" charset="-122"/>
              </a:defRPr>
            </a:lvl4pPr>
            <a:lvl5pPr marL="2057400" indent="-228600">
              <a:spcBef>
                <a:spcPct val="20000"/>
              </a:spcBef>
              <a:buChar char="»"/>
              <a:defRPr kumimoji="1" sz="2000">
                <a:solidFill>
                  <a:schemeClr val="tx1"/>
                </a:solidFill>
                <a:latin typeface="Times New Roman" panose="0202050305040509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9pPr>
          </a:lstStyle>
          <a:p>
            <a:pPr marL="0" marR="0" lvl="0" indent="0" algn="ctr" defTabSz="914400" rtl="0" eaLnBrk="1" fontAlgn="base" latinLnBrk="0" hangingPunct="1">
              <a:lnSpc>
                <a:spcPct val="100000"/>
              </a:lnSpc>
              <a:spcBef>
                <a:spcPct val="50000"/>
              </a:spcBef>
              <a:spcAft>
                <a:spcPct val="0"/>
              </a:spcAft>
              <a:buClr>
                <a:srgbClr val="3333CC"/>
              </a:buClr>
              <a:buSzPct val="75000"/>
              <a:buFont typeface="Monotype Sorts" panose="01010601010101010101" pitchFamily="2" charset="2"/>
              <a:buNone/>
              <a:defRPr/>
            </a:pPr>
            <a:r>
              <a:rPr kumimoji="0" lang="zh-CN" altLang="en-US" sz="2400" b="1" i="0"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rPr>
              <a:t>求电流 </a:t>
            </a:r>
            <a:r>
              <a:rPr kumimoji="0" lang="en-US" altLang="zh-CN" sz="2400" b="1" i="1"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rPr>
              <a:t>i </a:t>
            </a:r>
            <a:r>
              <a:rPr kumimoji="0" lang="zh-CN" altLang="en-US" sz="2400" b="1" i="0"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rPr>
              <a:t>。</a:t>
            </a:r>
            <a:endParaRPr kumimoji="0" lang="zh-CN" altLang="en-US" sz="2400" b="1" i="0"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endParaRPr>
          </a:p>
        </p:txBody>
      </p:sp>
      <p:sp>
        <p:nvSpPr>
          <p:cNvPr id="61446" name="Text Box 6"/>
          <p:cNvSpPr txBox="1">
            <a:spLocks noChangeArrowheads="1"/>
          </p:cNvSpPr>
          <p:nvPr/>
        </p:nvSpPr>
        <p:spPr bwMode="auto">
          <a:xfrm>
            <a:off x="2927350" y="1275239"/>
            <a:ext cx="5976938" cy="5219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spAutoFit/>
          </a:bodyPr>
          <a:lstStyle>
            <a:lvl1pPr>
              <a:spcBef>
                <a:spcPct val="20000"/>
              </a:spcBef>
              <a:buChar char="•"/>
              <a:defRPr kumimoji="1" sz="3200">
                <a:solidFill>
                  <a:schemeClr val="tx1"/>
                </a:solidFill>
                <a:latin typeface="Times New Roman" panose="02020503050405090304" pitchFamily="18" charset="0"/>
                <a:ea typeface="宋体" pitchFamily="2" charset="-122"/>
              </a:defRPr>
            </a:lvl1pPr>
            <a:lvl2pPr marL="742950" indent="-285750">
              <a:spcBef>
                <a:spcPct val="20000"/>
              </a:spcBef>
              <a:buChar char="–"/>
              <a:defRPr kumimoji="1" sz="2800">
                <a:solidFill>
                  <a:schemeClr val="tx1"/>
                </a:solidFill>
                <a:latin typeface="Times New Roman" panose="02020503050405090304" pitchFamily="18" charset="0"/>
                <a:ea typeface="宋体" pitchFamily="2" charset="-122"/>
              </a:defRPr>
            </a:lvl2pPr>
            <a:lvl3pPr marL="1143000" indent="-228600">
              <a:spcBef>
                <a:spcPct val="20000"/>
              </a:spcBef>
              <a:buChar char="•"/>
              <a:defRPr kumimoji="1" sz="2400">
                <a:solidFill>
                  <a:schemeClr val="tx1"/>
                </a:solidFill>
                <a:latin typeface="Times New Roman" panose="02020503050405090304" pitchFamily="18" charset="0"/>
                <a:ea typeface="宋体" pitchFamily="2" charset="-122"/>
              </a:defRPr>
            </a:lvl3pPr>
            <a:lvl4pPr marL="1600200" indent="-228600">
              <a:spcBef>
                <a:spcPct val="20000"/>
              </a:spcBef>
              <a:buChar char="–"/>
              <a:defRPr kumimoji="1" sz="2000">
                <a:solidFill>
                  <a:schemeClr val="tx1"/>
                </a:solidFill>
                <a:latin typeface="Times New Roman" panose="02020503050405090304" pitchFamily="18" charset="0"/>
                <a:ea typeface="宋体" pitchFamily="2" charset="-122"/>
              </a:defRPr>
            </a:lvl4pPr>
            <a:lvl5pPr marL="2057400" indent="-228600">
              <a:spcBef>
                <a:spcPct val="20000"/>
              </a:spcBef>
              <a:buChar char="»"/>
              <a:defRPr kumimoji="1" sz="2000">
                <a:solidFill>
                  <a:schemeClr val="tx1"/>
                </a:solidFill>
                <a:latin typeface="Times New Roman" panose="0202050305040509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9pPr>
          </a:lstStyle>
          <a:p>
            <a:pPr marL="0" marR="0" lvl="0" indent="0" algn="ctr" defTabSz="914400" rtl="0" eaLnBrk="1" fontAlgn="base" latinLnBrk="0" hangingPunct="1">
              <a:lnSpc>
                <a:spcPct val="100000"/>
              </a:lnSpc>
              <a:spcBef>
                <a:spcPct val="50000"/>
              </a:spcBef>
              <a:spcAft>
                <a:spcPct val="0"/>
              </a:spcAft>
              <a:buClr>
                <a:srgbClr val="3333CC"/>
              </a:buClr>
              <a:buSzPct val="75000"/>
              <a:buFont typeface="Monotype Sorts" panose="01010601010101010101" pitchFamily="2" charset="2"/>
              <a:buNone/>
              <a:defRPr/>
            </a:pPr>
            <a:r>
              <a:rPr kumimoji="0" lang="en-US" altLang="zh-CN" sz="2800" b="1" i="1"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rPr>
              <a:t>R</a:t>
            </a:r>
            <a:r>
              <a:rPr kumimoji="0" lang="en-US" altLang="zh-CN" sz="2800" b="1" i="0" u="none" strike="noStrike" kern="1200" cap="none" spc="0" normalizeH="0" baseline="-25000" noProof="0">
                <a:ln>
                  <a:noFill/>
                </a:ln>
                <a:solidFill>
                  <a:srgbClr val="000000"/>
                </a:solidFill>
                <a:effectLst/>
                <a:uLnTx/>
                <a:uFillTx/>
                <a:latin typeface="Times New Roman" panose="02020503050405090304" pitchFamily="18" charset="0"/>
                <a:ea typeface="宋体" pitchFamily="2" charset="-122"/>
                <a:cs typeface="+mn-cs"/>
              </a:rPr>
              <a:t>L</a:t>
            </a:r>
            <a:r>
              <a:rPr kumimoji="0" lang="en-US" altLang="zh-CN" sz="2800" b="1" i="0"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rPr>
              <a:t>=2</a:t>
            </a:r>
            <a:r>
              <a:rPr kumimoji="0" lang="en-US" altLang="zh-CN" sz="2800" b="1" i="0"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sym typeface="Symbol" panose="05050102010706020507" pitchFamily="18" charset="2"/>
              </a:rPr>
              <a:t>   </a:t>
            </a:r>
            <a:r>
              <a:rPr kumimoji="0" lang="en-US" altLang="zh-CN" sz="2800" b="1" i="1"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sym typeface="Symbol" panose="05050102010706020507" pitchFamily="18" charset="2"/>
              </a:rPr>
              <a:t>R</a:t>
            </a:r>
            <a:r>
              <a:rPr kumimoji="0" lang="en-US" altLang="zh-CN" sz="2800" b="1" i="0" u="none" strike="noStrike" kern="1200" cap="none" spc="0" normalizeH="0" baseline="-25000" noProof="0">
                <a:ln>
                  <a:noFill/>
                </a:ln>
                <a:solidFill>
                  <a:srgbClr val="000000"/>
                </a:solidFill>
                <a:effectLst/>
                <a:uLnTx/>
                <a:uFillTx/>
                <a:latin typeface="Times New Roman" panose="02020503050405090304" pitchFamily="18" charset="0"/>
                <a:ea typeface="宋体" pitchFamily="2" charset="-122"/>
                <a:cs typeface="+mn-cs"/>
              </a:rPr>
              <a:t>1</a:t>
            </a:r>
            <a:r>
              <a:rPr kumimoji="0" lang="en-US" altLang="zh-CN" sz="2800" b="1" i="0"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rPr>
              <a:t>=1 </a:t>
            </a:r>
            <a:r>
              <a:rPr kumimoji="0" lang="en-US" altLang="zh-CN" sz="2800" b="1" i="0"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sym typeface="Symbol" panose="05050102010706020507" pitchFamily="18" charset="2"/>
              </a:rPr>
              <a:t>   </a:t>
            </a:r>
            <a:r>
              <a:rPr kumimoji="0" lang="en-US" altLang="zh-CN" sz="2800" b="1" i="1"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rPr>
              <a:t>R</a:t>
            </a:r>
            <a:r>
              <a:rPr kumimoji="0" lang="en-US" altLang="zh-CN" sz="2800" b="1" i="0" u="none" strike="noStrike" kern="1200" cap="none" spc="0" normalizeH="0" baseline="-25000" noProof="0">
                <a:ln>
                  <a:noFill/>
                </a:ln>
                <a:solidFill>
                  <a:srgbClr val="000000"/>
                </a:solidFill>
                <a:effectLst/>
                <a:uLnTx/>
                <a:uFillTx/>
                <a:latin typeface="Times New Roman" panose="02020503050405090304" pitchFamily="18" charset="0"/>
                <a:ea typeface="宋体" pitchFamily="2" charset="-122"/>
                <a:cs typeface="+mn-cs"/>
              </a:rPr>
              <a:t>2</a:t>
            </a:r>
            <a:r>
              <a:rPr kumimoji="0" lang="en-US" altLang="zh-CN" sz="2800" b="1" i="0"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rPr>
              <a:t>=1 </a:t>
            </a:r>
            <a:r>
              <a:rPr kumimoji="0" lang="en-US" altLang="zh-CN" sz="2800" b="1" i="0"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sym typeface="Symbol" panose="05050102010706020507" pitchFamily="18" charset="2"/>
              </a:rPr>
              <a:t>  </a:t>
            </a:r>
            <a:r>
              <a:rPr kumimoji="0" lang="en-US" altLang="zh-CN" sz="2800" b="1" i="1"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rPr>
              <a:t>u</a:t>
            </a:r>
            <a:r>
              <a:rPr kumimoji="0" lang="en-US" altLang="zh-CN" sz="2800" b="1" i="0" u="none" strike="noStrike" kern="1200" cap="none" spc="0" normalizeH="0" baseline="-25000" noProof="0">
                <a:ln>
                  <a:noFill/>
                </a:ln>
                <a:solidFill>
                  <a:srgbClr val="000000"/>
                </a:solidFill>
                <a:effectLst/>
                <a:uLnTx/>
                <a:uFillTx/>
                <a:latin typeface="Times New Roman" panose="02020503050405090304" pitchFamily="18" charset="0"/>
                <a:ea typeface="宋体" pitchFamily="2" charset="-122"/>
                <a:cs typeface="+mn-cs"/>
              </a:rPr>
              <a:t>s</a:t>
            </a:r>
            <a:r>
              <a:rPr kumimoji="0" lang="en-US" altLang="zh-CN" sz="2800" b="1" i="0"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rPr>
              <a:t>=51V</a:t>
            </a:r>
            <a:endParaRPr kumimoji="0" lang="en-US" altLang="zh-CN" sz="2800" b="1" i="0" u="none" strike="noStrike" kern="1200" cap="none" spc="0" normalizeH="0" baseline="-25000" noProof="0">
              <a:ln>
                <a:noFill/>
              </a:ln>
              <a:solidFill>
                <a:srgbClr val="000000"/>
              </a:solidFill>
              <a:effectLst/>
              <a:uLnTx/>
              <a:uFillTx/>
              <a:latin typeface="Times New Roman" panose="02020503050405090304" pitchFamily="18" charset="0"/>
              <a:ea typeface="宋体" pitchFamily="2" charset="-122"/>
              <a:cs typeface="+mn-cs"/>
            </a:endParaRPr>
          </a:p>
        </p:txBody>
      </p:sp>
      <p:grpSp>
        <p:nvGrpSpPr>
          <p:cNvPr id="61447" name="Group 7"/>
          <p:cNvGrpSpPr/>
          <p:nvPr/>
        </p:nvGrpSpPr>
        <p:grpSpPr bwMode="auto">
          <a:xfrm>
            <a:off x="8975725" y="2580006"/>
            <a:ext cx="831850" cy="1222375"/>
            <a:chOff x="5328" y="2927"/>
            <a:chExt cx="524" cy="770"/>
          </a:xfrm>
        </p:grpSpPr>
        <p:sp>
          <p:nvSpPr>
            <p:cNvPr id="34890" name="Text Box 8"/>
            <p:cNvSpPr txBox="1">
              <a:spLocks noChangeArrowheads="1"/>
            </p:cNvSpPr>
            <p:nvPr/>
          </p:nvSpPr>
          <p:spPr bwMode="auto">
            <a:xfrm>
              <a:off x="5376" y="2927"/>
              <a:ext cx="226" cy="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spAutoFit/>
            </a:bodyPr>
            <a:lstStyle>
              <a:lvl1pPr>
                <a:spcBef>
                  <a:spcPct val="20000"/>
                </a:spcBef>
                <a:buChar char="•"/>
                <a:defRPr kumimoji="1" sz="3200">
                  <a:solidFill>
                    <a:schemeClr val="tx1"/>
                  </a:solidFill>
                  <a:latin typeface="Times New Roman" panose="02020503050405090304" pitchFamily="18" charset="0"/>
                  <a:ea typeface="宋体" pitchFamily="2" charset="-122"/>
                </a:defRPr>
              </a:lvl1pPr>
              <a:lvl2pPr marL="742950" indent="-285750">
                <a:spcBef>
                  <a:spcPct val="20000"/>
                </a:spcBef>
                <a:buChar char="–"/>
                <a:defRPr kumimoji="1" sz="2800">
                  <a:solidFill>
                    <a:schemeClr val="tx1"/>
                  </a:solidFill>
                  <a:latin typeface="Times New Roman" panose="02020503050405090304" pitchFamily="18" charset="0"/>
                  <a:ea typeface="宋体" pitchFamily="2" charset="-122"/>
                </a:defRPr>
              </a:lvl2pPr>
              <a:lvl3pPr marL="1143000" indent="-228600">
                <a:spcBef>
                  <a:spcPct val="20000"/>
                </a:spcBef>
                <a:buChar char="•"/>
                <a:defRPr kumimoji="1" sz="2400">
                  <a:solidFill>
                    <a:schemeClr val="tx1"/>
                  </a:solidFill>
                  <a:latin typeface="Times New Roman" panose="02020503050405090304" pitchFamily="18" charset="0"/>
                  <a:ea typeface="宋体" pitchFamily="2" charset="-122"/>
                </a:defRPr>
              </a:lvl3pPr>
              <a:lvl4pPr marL="1600200" indent="-228600">
                <a:spcBef>
                  <a:spcPct val="20000"/>
                </a:spcBef>
                <a:buChar char="–"/>
                <a:defRPr kumimoji="1" sz="2000">
                  <a:solidFill>
                    <a:schemeClr val="tx1"/>
                  </a:solidFill>
                  <a:latin typeface="Times New Roman" panose="02020503050405090304" pitchFamily="18" charset="0"/>
                  <a:ea typeface="宋体" pitchFamily="2" charset="-122"/>
                </a:defRPr>
              </a:lvl4pPr>
              <a:lvl5pPr marL="2057400" indent="-228600">
                <a:spcBef>
                  <a:spcPct val="20000"/>
                </a:spcBef>
                <a:buChar char="»"/>
                <a:defRPr kumimoji="1" sz="2000">
                  <a:solidFill>
                    <a:schemeClr val="tx1"/>
                  </a:solidFill>
                  <a:latin typeface="Times New Roman" panose="0202050305040509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9pPr>
            </a:lstStyle>
            <a:p>
              <a:pPr marL="0" marR="0" lvl="0" indent="0" algn="ctr" defTabSz="914400" rtl="0" eaLnBrk="1" fontAlgn="base" latinLnBrk="0" hangingPunct="1">
                <a:lnSpc>
                  <a:spcPct val="100000"/>
                </a:lnSpc>
                <a:spcBef>
                  <a:spcPct val="50000"/>
                </a:spcBef>
                <a:spcAft>
                  <a:spcPct val="0"/>
                </a:spcAft>
                <a:buClr>
                  <a:srgbClr val="3333CC"/>
                </a:buClr>
                <a:buSzPct val="75000"/>
                <a:buFont typeface="Monotype Sorts" panose="01010601010101010101" pitchFamily="2" charset="2"/>
                <a:buNone/>
                <a:defRPr/>
              </a:pPr>
              <a:r>
                <a:rPr kumimoji="0" lang="en-US" altLang="zh-CN" sz="2400" b="1" i="0"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rPr>
                <a:t>+</a:t>
              </a:r>
              <a:endParaRPr kumimoji="0" lang="en-US" altLang="zh-CN" sz="2400" b="1" i="0"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endParaRPr>
            </a:p>
          </p:txBody>
        </p:sp>
        <p:sp>
          <p:nvSpPr>
            <p:cNvPr id="34891" name="Text Box 9"/>
            <p:cNvSpPr txBox="1">
              <a:spLocks noChangeArrowheads="1"/>
            </p:cNvSpPr>
            <p:nvPr/>
          </p:nvSpPr>
          <p:spPr bwMode="auto">
            <a:xfrm>
              <a:off x="5376" y="3407"/>
              <a:ext cx="212" cy="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spAutoFit/>
            </a:bodyPr>
            <a:lstStyle>
              <a:lvl1pPr>
                <a:spcBef>
                  <a:spcPct val="20000"/>
                </a:spcBef>
                <a:buChar char="•"/>
                <a:defRPr kumimoji="1" sz="3200">
                  <a:solidFill>
                    <a:schemeClr val="tx1"/>
                  </a:solidFill>
                  <a:latin typeface="Times New Roman" panose="02020503050405090304" pitchFamily="18" charset="0"/>
                  <a:ea typeface="宋体" pitchFamily="2" charset="-122"/>
                </a:defRPr>
              </a:lvl1pPr>
              <a:lvl2pPr marL="742950" indent="-285750">
                <a:spcBef>
                  <a:spcPct val="20000"/>
                </a:spcBef>
                <a:buChar char="–"/>
                <a:defRPr kumimoji="1" sz="2800">
                  <a:solidFill>
                    <a:schemeClr val="tx1"/>
                  </a:solidFill>
                  <a:latin typeface="Times New Roman" panose="02020503050405090304" pitchFamily="18" charset="0"/>
                  <a:ea typeface="宋体" pitchFamily="2" charset="-122"/>
                </a:defRPr>
              </a:lvl2pPr>
              <a:lvl3pPr marL="1143000" indent="-228600">
                <a:spcBef>
                  <a:spcPct val="20000"/>
                </a:spcBef>
                <a:buChar char="•"/>
                <a:defRPr kumimoji="1" sz="2400">
                  <a:solidFill>
                    <a:schemeClr val="tx1"/>
                  </a:solidFill>
                  <a:latin typeface="Times New Roman" panose="02020503050405090304" pitchFamily="18" charset="0"/>
                  <a:ea typeface="宋体" pitchFamily="2" charset="-122"/>
                </a:defRPr>
              </a:lvl3pPr>
              <a:lvl4pPr marL="1600200" indent="-228600">
                <a:spcBef>
                  <a:spcPct val="20000"/>
                </a:spcBef>
                <a:buChar char="–"/>
                <a:defRPr kumimoji="1" sz="2000">
                  <a:solidFill>
                    <a:schemeClr val="tx1"/>
                  </a:solidFill>
                  <a:latin typeface="Times New Roman" panose="02020503050405090304" pitchFamily="18" charset="0"/>
                  <a:ea typeface="宋体" pitchFamily="2" charset="-122"/>
                </a:defRPr>
              </a:lvl4pPr>
              <a:lvl5pPr marL="2057400" indent="-228600">
                <a:spcBef>
                  <a:spcPct val="20000"/>
                </a:spcBef>
                <a:buChar char="»"/>
                <a:defRPr kumimoji="1" sz="2000">
                  <a:solidFill>
                    <a:schemeClr val="tx1"/>
                  </a:solidFill>
                  <a:latin typeface="Times New Roman" panose="0202050305040509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9pPr>
            </a:lstStyle>
            <a:p>
              <a:pPr marL="0" marR="0" lvl="0" indent="0" algn="ctr" defTabSz="914400" rtl="0" eaLnBrk="1" fontAlgn="base" latinLnBrk="0" hangingPunct="1">
                <a:lnSpc>
                  <a:spcPct val="100000"/>
                </a:lnSpc>
                <a:spcBef>
                  <a:spcPct val="50000"/>
                </a:spcBef>
                <a:spcAft>
                  <a:spcPct val="0"/>
                </a:spcAft>
                <a:buClr>
                  <a:srgbClr val="3333CC"/>
                </a:buClr>
                <a:buSzPct val="75000"/>
                <a:buFont typeface="Monotype Sorts" panose="01010601010101010101" pitchFamily="2" charset="2"/>
                <a:buNone/>
                <a:defRPr/>
              </a:pPr>
              <a:r>
                <a:rPr kumimoji="0" lang="en-US" altLang="zh-CN" sz="2400" b="1" i="0"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rPr>
                <a:t>–</a:t>
              </a:r>
              <a:endParaRPr kumimoji="0" lang="en-US" altLang="zh-CN" sz="2400" b="1" i="0"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endParaRPr>
            </a:p>
          </p:txBody>
        </p:sp>
        <p:sp>
          <p:nvSpPr>
            <p:cNvPr id="34892" name="Text Box 10"/>
            <p:cNvSpPr txBox="1">
              <a:spLocks noChangeArrowheads="1"/>
            </p:cNvSpPr>
            <p:nvPr/>
          </p:nvSpPr>
          <p:spPr bwMode="auto">
            <a:xfrm>
              <a:off x="5328" y="3167"/>
              <a:ext cx="524" cy="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spAutoFit/>
            </a:bodyPr>
            <a:lstStyle>
              <a:lvl1pPr>
                <a:spcBef>
                  <a:spcPct val="20000"/>
                </a:spcBef>
                <a:buChar char="•"/>
                <a:defRPr kumimoji="1" sz="3200">
                  <a:solidFill>
                    <a:schemeClr val="tx1"/>
                  </a:solidFill>
                  <a:latin typeface="Times New Roman" panose="02020503050405090304" pitchFamily="18" charset="0"/>
                  <a:ea typeface="宋体" pitchFamily="2" charset="-122"/>
                </a:defRPr>
              </a:lvl1pPr>
              <a:lvl2pPr marL="742950" indent="-285750">
                <a:spcBef>
                  <a:spcPct val="20000"/>
                </a:spcBef>
                <a:buChar char="–"/>
                <a:defRPr kumimoji="1" sz="2800">
                  <a:solidFill>
                    <a:schemeClr val="tx1"/>
                  </a:solidFill>
                  <a:latin typeface="Times New Roman" panose="02020503050405090304" pitchFamily="18" charset="0"/>
                  <a:ea typeface="宋体" pitchFamily="2" charset="-122"/>
                </a:defRPr>
              </a:lvl2pPr>
              <a:lvl3pPr marL="1143000" indent="-228600">
                <a:spcBef>
                  <a:spcPct val="20000"/>
                </a:spcBef>
                <a:buChar char="•"/>
                <a:defRPr kumimoji="1" sz="2400">
                  <a:solidFill>
                    <a:schemeClr val="tx1"/>
                  </a:solidFill>
                  <a:latin typeface="Times New Roman" panose="02020503050405090304" pitchFamily="18" charset="0"/>
                  <a:ea typeface="宋体" pitchFamily="2" charset="-122"/>
                </a:defRPr>
              </a:lvl3pPr>
              <a:lvl4pPr marL="1600200" indent="-228600">
                <a:spcBef>
                  <a:spcPct val="20000"/>
                </a:spcBef>
                <a:buChar char="–"/>
                <a:defRPr kumimoji="1" sz="2000">
                  <a:solidFill>
                    <a:schemeClr val="tx1"/>
                  </a:solidFill>
                  <a:latin typeface="Times New Roman" panose="02020503050405090304" pitchFamily="18" charset="0"/>
                  <a:ea typeface="宋体" pitchFamily="2" charset="-122"/>
                </a:defRPr>
              </a:lvl4pPr>
              <a:lvl5pPr marL="2057400" indent="-228600">
                <a:spcBef>
                  <a:spcPct val="20000"/>
                </a:spcBef>
                <a:buChar char="»"/>
                <a:defRPr kumimoji="1" sz="2000">
                  <a:solidFill>
                    <a:schemeClr val="tx1"/>
                  </a:solidFill>
                  <a:latin typeface="Times New Roman" panose="0202050305040509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9pPr>
            </a:lstStyle>
            <a:p>
              <a:pPr marL="0" marR="0" lvl="0" indent="0" algn="ctr" defTabSz="914400" rtl="0" eaLnBrk="1" fontAlgn="base" latinLnBrk="0" hangingPunct="1">
                <a:lnSpc>
                  <a:spcPct val="100000"/>
                </a:lnSpc>
                <a:spcBef>
                  <a:spcPct val="50000"/>
                </a:spcBef>
                <a:spcAft>
                  <a:spcPct val="0"/>
                </a:spcAft>
                <a:buClr>
                  <a:srgbClr val="3333CC"/>
                </a:buClr>
                <a:buSzPct val="75000"/>
                <a:buFont typeface="Monotype Sorts" panose="01010601010101010101" pitchFamily="2" charset="2"/>
                <a:buNone/>
                <a:defRPr/>
              </a:pPr>
              <a:r>
                <a:rPr kumimoji="0" lang="en-US" altLang="zh-CN" sz="2400" b="1" i="0"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rPr>
                <a:t>2V</a:t>
              </a:r>
              <a:endParaRPr kumimoji="0" lang="en-US" altLang="zh-CN" sz="2400" b="1" i="0"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endParaRPr>
            </a:p>
          </p:txBody>
        </p:sp>
      </p:grpSp>
      <p:sp>
        <p:nvSpPr>
          <p:cNvPr id="34823" name="Line 12"/>
          <p:cNvSpPr>
            <a:spLocks noChangeShapeType="1"/>
          </p:cNvSpPr>
          <p:nvPr/>
        </p:nvSpPr>
        <p:spPr bwMode="auto">
          <a:xfrm>
            <a:off x="7848600" y="3013393"/>
            <a:ext cx="0" cy="457200"/>
          </a:xfrm>
          <a:prstGeom prst="line">
            <a:avLst/>
          </a:prstGeom>
          <a:noFill/>
          <a:ln w="38100" cap="sq">
            <a:solidFill>
              <a:srgbClr val="990033"/>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1" lang="zh-CN" altLang="en-US" sz="3200" b="0" i="0"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endParaRPr>
          </a:p>
        </p:txBody>
      </p:sp>
      <p:sp>
        <p:nvSpPr>
          <p:cNvPr id="34824" name="Text Box 13"/>
          <p:cNvSpPr txBox="1">
            <a:spLocks noChangeArrowheads="1"/>
          </p:cNvSpPr>
          <p:nvPr/>
        </p:nvSpPr>
        <p:spPr bwMode="auto">
          <a:xfrm>
            <a:off x="7824788" y="3002281"/>
            <a:ext cx="557212"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spAutoFit/>
          </a:bodyPr>
          <a:lstStyle>
            <a:lvl1pPr>
              <a:spcBef>
                <a:spcPct val="20000"/>
              </a:spcBef>
              <a:buChar char="•"/>
              <a:defRPr kumimoji="1" sz="3200">
                <a:solidFill>
                  <a:schemeClr val="tx1"/>
                </a:solidFill>
                <a:latin typeface="Times New Roman" panose="02020503050405090304" pitchFamily="18" charset="0"/>
                <a:ea typeface="宋体" pitchFamily="2" charset="-122"/>
              </a:defRPr>
            </a:lvl1pPr>
            <a:lvl2pPr marL="742950" indent="-285750">
              <a:spcBef>
                <a:spcPct val="20000"/>
              </a:spcBef>
              <a:buChar char="–"/>
              <a:defRPr kumimoji="1" sz="2800">
                <a:solidFill>
                  <a:schemeClr val="tx1"/>
                </a:solidFill>
                <a:latin typeface="Times New Roman" panose="02020503050405090304" pitchFamily="18" charset="0"/>
                <a:ea typeface="宋体" pitchFamily="2" charset="-122"/>
              </a:defRPr>
            </a:lvl2pPr>
            <a:lvl3pPr marL="1143000" indent="-228600">
              <a:spcBef>
                <a:spcPct val="20000"/>
              </a:spcBef>
              <a:buChar char="•"/>
              <a:defRPr kumimoji="1" sz="2400">
                <a:solidFill>
                  <a:schemeClr val="tx1"/>
                </a:solidFill>
                <a:latin typeface="Times New Roman" panose="02020503050405090304" pitchFamily="18" charset="0"/>
                <a:ea typeface="宋体" pitchFamily="2" charset="-122"/>
              </a:defRPr>
            </a:lvl3pPr>
            <a:lvl4pPr marL="1600200" indent="-228600">
              <a:spcBef>
                <a:spcPct val="20000"/>
              </a:spcBef>
              <a:buChar char="–"/>
              <a:defRPr kumimoji="1" sz="2000">
                <a:solidFill>
                  <a:schemeClr val="tx1"/>
                </a:solidFill>
                <a:latin typeface="Times New Roman" panose="02020503050405090304" pitchFamily="18" charset="0"/>
                <a:ea typeface="宋体" pitchFamily="2" charset="-122"/>
              </a:defRPr>
            </a:lvl4pPr>
            <a:lvl5pPr marL="2057400" indent="-228600">
              <a:spcBef>
                <a:spcPct val="20000"/>
              </a:spcBef>
              <a:buChar char="»"/>
              <a:defRPr kumimoji="1" sz="2000">
                <a:solidFill>
                  <a:schemeClr val="tx1"/>
                </a:solidFill>
                <a:latin typeface="Times New Roman" panose="0202050305040509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9pPr>
          </a:lstStyle>
          <a:p>
            <a:pPr marL="0" marR="0" lvl="0" indent="0" algn="ctr" defTabSz="914400" rtl="0" eaLnBrk="1" fontAlgn="base" latinLnBrk="0" hangingPunct="1">
              <a:lnSpc>
                <a:spcPct val="100000"/>
              </a:lnSpc>
              <a:spcBef>
                <a:spcPct val="50000"/>
              </a:spcBef>
              <a:spcAft>
                <a:spcPct val="0"/>
              </a:spcAft>
              <a:buClr>
                <a:srgbClr val="3333CC"/>
              </a:buClr>
              <a:buSzPct val="75000"/>
              <a:buFont typeface="Monotype Sorts" panose="01010601010101010101" pitchFamily="2" charset="2"/>
              <a:buNone/>
              <a:defRPr/>
            </a:pPr>
            <a:r>
              <a:rPr kumimoji="0" lang="en-US" altLang="zh-CN" sz="2400" b="1" i="0"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rPr>
              <a:t>2A</a:t>
            </a:r>
            <a:endParaRPr kumimoji="0" lang="en-US" altLang="zh-CN" sz="2400" b="1" i="0"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endParaRPr>
          </a:p>
        </p:txBody>
      </p:sp>
      <p:grpSp>
        <p:nvGrpSpPr>
          <p:cNvPr id="61454" name="Group 14"/>
          <p:cNvGrpSpPr/>
          <p:nvPr/>
        </p:nvGrpSpPr>
        <p:grpSpPr bwMode="auto">
          <a:xfrm>
            <a:off x="6383338" y="2435543"/>
            <a:ext cx="1150937" cy="536575"/>
            <a:chOff x="4224" y="3695"/>
            <a:chExt cx="725" cy="338"/>
          </a:xfrm>
        </p:grpSpPr>
        <p:sp>
          <p:nvSpPr>
            <p:cNvPr id="34887" name="Text Box 15"/>
            <p:cNvSpPr txBox="1">
              <a:spLocks noChangeArrowheads="1"/>
            </p:cNvSpPr>
            <p:nvPr/>
          </p:nvSpPr>
          <p:spPr bwMode="auto">
            <a:xfrm>
              <a:off x="4224" y="3695"/>
              <a:ext cx="226" cy="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spAutoFit/>
            </a:bodyPr>
            <a:lstStyle>
              <a:lvl1pPr>
                <a:spcBef>
                  <a:spcPct val="20000"/>
                </a:spcBef>
                <a:buChar char="•"/>
                <a:defRPr kumimoji="1" sz="3200">
                  <a:solidFill>
                    <a:schemeClr val="tx1"/>
                  </a:solidFill>
                  <a:latin typeface="Times New Roman" panose="02020503050405090304" pitchFamily="18" charset="0"/>
                  <a:ea typeface="宋体" pitchFamily="2" charset="-122"/>
                </a:defRPr>
              </a:lvl1pPr>
              <a:lvl2pPr marL="742950" indent="-285750">
                <a:spcBef>
                  <a:spcPct val="20000"/>
                </a:spcBef>
                <a:buChar char="–"/>
                <a:defRPr kumimoji="1" sz="2800">
                  <a:solidFill>
                    <a:schemeClr val="tx1"/>
                  </a:solidFill>
                  <a:latin typeface="Times New Roman" panose="02020503050405090304" pitchFamily="18" charset="0"/>
                  <a:ea typeface="宋体" pitchFamily="2" charset="-122"/>
                </a:defRPr>
              </a:lvl2pPr>
              <a:lvl3pPr marL="1143000" indent="-228600">
                <a:spcBef>
                  <a:spcPct val="20000"/>
                </a:spcBef>
                <a:buChar char="•"/>
                <a:defRPr kumimoji="1" sz="2400">
                  <a:solidFill>
                    <a:schemeClr val="tx1"/>
                  </a:solidFill>
                  <a:latin typeface="Times New Roman" panose="02020503050405090304" pitchFamily="18" charset="0"/>
                  <a:ea typeface="宋体" pitchFamily="2" charset="-122"/>
                </a:defRPr>
              </a:lvl3pPr>
              <a:lvl4pPr marL="1600200" indent="-228600">
                <a:spcBef>
                  <a:spcPct val="20000"/>
                </a:spcBef>
                <a:buChar char="–"/>
                <a:defRPr kumimoji="1" sz="2000">
                  <a:solidFill>
                    <a:schemeClr val="tx1"/>
                  </a:solidFill>
                  <a:latin typeface="Times New Roman" panose="02020503050405090304" pitchFamily="18" charset="0"/>
                  <a:ea typeface="宋体" pitchFamily="2" charset="-122"/>
                </a:defRPr>
              </a:lvl4pPr>
              <a:lvl5pPr marL="2057400" indent="-228600">
                <a:spcBef>
                  <a:spcPct val="20000"/>
                </a:spcBef>
                <a:buChar char="»"/>
                <a:defRPr kumimoji="1" sz="2000">
                  <a:solidFill>
                    <a:schemeClr val="tx1"/>
                  </a:solidFill>
                  <a:latin typeface="Times New Roman" panose="0202050305040509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9pPr>
            </a:lstStyle>
            <a:p>
              <a:pPr marL="0" marR="0" lvl="0" indent="0" algn="ctr" defTabSz="914400" rtl="0" eaLnBrk="1" fontAlgn="base" latinLnBrk="0" hangingPunct="1">
                <a:lnSpc>
                  <a:spcPct val="100000"/>
                </a:lnSpc>
                <a:spcBef>
                  <a:spcPct val="50000"/>
                </a:spcBef>
                <a:spcAft>
                  <a:spcPct val="0"/>
                </a:spcAft>
                <a:buClr>
                  <a:srgbClr val="3333CC"/>
                </a:buClr>
                <a:buSzPct val="75000"/>
                <a:buFont typeface="Monotype Sorts" panose="01010601010101010101" pitchFamily="2" charset="2"/>
                <a:buNone/>
                <a:defRPr/>
              </a:pPr>
              <a:r>
                <a:rPr kumimoji="0" lang="en-US" altLang="zh-CN" sz="2400" b="1" i="0"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rPr>
                <a:t>+</a:t>
              </a:r>
              <a:endParaRPr kumimoji="0" lang="en-US" altLang="zh-CN" sz="2400" b="1" i="0"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endParaRPr>
            </a:p>
          </p:txBody>
        </p:sp>
        <p:sp>
          <p:nvSpPr>
            <p:cNvPr id="34888" name="Text Box 16"/>
            <p:cNvSpPr txBox="1">
              <a:spLocks noChangeArrowheads="1"/>
            </p:cNvSpPr>
            <p:nvPr/>
          </p:nvSpPr>
          <p:spPr bwMode="auto">
            <a:xfrm>
              <a:off x="4737" y="3695"/>
              <a:ext cx="212" cy="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spAutoFit/>
            </a:bodyPr>
            <a:lstStyle>
              <a:lvl1pPr>
                <a:spcBef>
                  <a:spcPct val="20000"/>
                </a:spcBef>
                <a:buChar char="•"/>
                <a:defRPr kumimoji="1" sz="3200">
                  <a:solidFill>
                    <a:schemeClr val="tx1"/>
                  </a:solidFill>
                  <a:latin typeface="Times New Roman" panose="02020503050405090304" pitchFamily="18" charset="0"/>
                  <a:ea typeface="宋体" pitchFamily="2" charset="-122"/>
                </a:defRPr>
              </a:lvl1pPr>
              <a:lvl2pPr marL="742950" indent="-285750">
                <a:spcBef>
                  <a:spcPct val="20000"/>
                </a:spcBef>
                <a:buChar char="–"/>
                <a:defRPr kumimoji="1" sz="2800">
                  <a:solidFill>
                    <a:schemeClr val="tx1"/>
                  </a:solidFill>
                  <a:latin typeface="Times New Roman" panose="02020503050405090304" pitchFamily="18" charset="0"/>
                  <a:ea typeface="宋体" pitchFamily="2" charset="-122"/>
                </a:defRPr>
              </a:lvl2pPr>
              <a:lvl3pPr marL="1143000" indent="-228600">
                <a:spcBef>
                  <a:spcPct val="20000"/>
                </a:spcBef>
                <a:buChar char="•"/>
                <a:defRPr kumimoji="1" sz="2400">
                  <a:solidFill>
                    <a:schemeClr val="tx1"/>
                  </a:solidFill>
                  <a:latin typeface="Times New Roman" panose="02020503050405090304" pitchFamily="18" charset="0"/>
                  <a:ea typeface="宋体" pitchFamily="2" charset="-122"/>
                </a:defRPr>
              </a:lvl3pPr>
              <a:lvl4pPr marL="1600200" indent="-228600">
                <a:spcBef>
                  <a:spcPct val="20000"/>
                </a:spcBef>
                <a:buChar char="–"/>
                <a:defRPr kumimoji="1" sz="2000">
                  <a:solidFill>
                    <a:schemeClr val="tx1"/>
                  </a:solidFill>
                  <a:latin typeface="Times New Roman" panose="02020503050405090304" pitchFamily="18" charset="0"/>
                  <a:ea typeface="宋体" pitchFamily="2" charset="-122"/>
                </a:defRPr>
              </a:lvl4pPr>
              <a:lvl5pPr marL="2057400" indent="-228600">
                <a:spcBef>
                  <a:spcPct val="20000"/>
                </a:spcBef>
                <a:buChar char="»"/>
                <a:defRPr kumimoji="1" sz="2000">
                  <a:solidFill>
                    <a:schemeClr val="tx1"/>
                  </a:solidFill>
                  <a:latin typeface="Times New Roman" panose="0202050305040509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9pPr>
            </a:lstStyle>
            <a:p>
              <a:pPr marL="0" marR="0" lvl="0" indent="0" algn="ctr" defTabSz="914400" rtl="0" eaLnBrk="1" fontAlgn="base" latinLnBrk="0" hangingPunct="1">
                <a:lnSpc>
                  <a:spcPct val="100000"/>
                </a:lnSpc>
                <a:spcBef>
                  <a:spcPct val="50000"/>
                </a:spcBef>
                <a:spcAft>
                  <a:spcPct val="0"/>
                </a:spcAft>
                <a:buClr>
                  <a:srgbClr val="3333CC"/>
                </a:buClr>
                <a:buSzPct val="75000"/>
                <a:buFont typeface="Monotype Sorts" panose="01010601010101010101" pitchFamily="2" charset="2"/>
                <a:buNone/>
                <a:defRPr/>
              </a:pPr>
              <a:r>
                <a:rPr kumimoji="0" lang="en-US" altLang="zh-CN" sz="2400" b="1" i="0"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rPr>
                <a:t>–</a:t>
              </a:r>
              <a:endParaRPr kumimoji="0" lang="en-US" altLang="zh-CN" sz="2400" b="1" i="0"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endParaRPr>
            </a:p>
          </p:txBody>
        </p:sp>
        <p:sp>
          <p:nvSpPr>
            <p:cNvPr id="34889" name="Text Box 17"/>
            <p:cNvSpPr txBox="1">
              <a:spLocks noChangeArrowheads="1"/>
            </p:cNvSpPr>
            <p:nvPr/>
          </p:nvSpPr>
          <p:spPr bwMode="auto">
            <a:xfrm>
              <a:off x="4406" y="3743"/>
              <a:ext cx="351" cy="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spAutoFit/>
            </a:bodyPr>
            <a:lstStyle>
              <a:lvl1pPr>
                <a:spcBef>
                  <a:spcPct val="20000"/>
                </a:spcBef>
                <a:buChar char="•"/>
                <a:defRPr kumimoji="1" sz="3200">
                  <a:solidFill>
                    <a:schemeClr val="tx1"/>
                  </a:solidFill>
                  <a:latin typeface="Times New Roman" panose="02020503050405090304" pitchFamily="18" charset="0"/>
                  <a:ea typeface="宋体" pitchFamily="2" charset="-122"/>
                </a:defRPr>
              </a:lvl1pPr>
              <a:lvl2pPr marL="742950" indent="-285750">
                <a:spcBef>
                  <a:spcPct val="20000"/>
                </a:spcBef>
                <a:buChar char="–"/>
                <a:defRPr kumimoji="1" sz="2800">
                  <a:solidFill>
                    <a:schemeClr val="tx1"/>
                  </a:solidFill>
                  <a:latin typeface="Times New Roman" panose="02020503050405090304" pitchFamily="18" charset="0"/>
                  <a:ea typeface="宋体" pitchFamily="2" charset="-122"/>
                </a:defRPr>
              </a:lvl2pPr>
              <a:lvl3pPr marL="1143000" indent="-228600">
                <a:spcBef>
                  <a:spcPct val="20000"/>
                </a:spcBef>
                <a:buChar char="•"/>
                <a:defRPr kumimoji="1" sz="2400">
                  <a:solidFill>
                    <a:schemeClr val="tx1"/>
                  </a:solidFill>
                  <a:latin typeface="Times New Roman" panose="02020503050405090304" pitchFamily="18" charset="0"/>
                  <a:ea typeface="宋体" pitchFamily="2" charset="-122"/>
                </a:defRPr>
              </a:lvl3pPr>
              <a:lvl4pPr marL="1600200" indent="-228600">
                <a:spcBef>
                  <a:spcPct val="20000"/>
                </a:spcBef>
                <a:buChar char="–"/>
                <a:defRPr kumimoji="1" sz="2000">
                  <a:solidFill>
                    <a:schemeClr val="tx1"/>
                  </a:solidFill>
                  <a:latin typeface="Times New Roman" panose="02020503050405090304" pitchFamily="18" charset="0"/>
                  <a:ea typeface="宋体" pitchFamily="2" charset="-122"/>
                </a:defRPr>
              </a:lvl4pPr>
              <a:lvl5pPr marL="2057400" indent="-228600">
                <a:spcBef>
                  <a:spcPct val="20000"/>
                </a:spcBef>
                <a:buChar char="»"/>
                <a:defRPr kumimoji="1" sz="2000">
                  <a:solidFill>
                    <a:schemeClr val="tx1"/>
                  </a:solidFill>
                  <a:latin typeface="Times New Roman" panose="0202050305040509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9pPr>
            </a:lstStyle>
            <a:p>
              <a:pPr marL="0" marR="0" lvl="0" indent="0" algn="ctr" defTabSz="914400" rtl="0" eaLnBrk="1" fontAlgn="base" latinLnBrk="0" hangingPunct="1">
                <a:lnSpc>
                  <a:spcPct val="100000"/>
                </a:lnSpc>
                <a:spcBef>
                  <a:spcPct val="50000"/>
                </a:spcBef>
                <a:spcAft>
                  <a:spcPct val="0"/>
                </a:spcAft>
                <a:buClr>
                  <a:srgbClr val="3333CC"/>
                </a:buClr>
                <a:buSzPct val="75000"/>
                <a:buFont typeface="Monotype Sorts" panose="01010601010101010101" pitchFamily="2" charset="2"/>
                <a:buNone/>
                <a:defRPr/>
              </a:pPr>
              <a:r>
                <a:rPr kumimoji="0" lang="en-US" altLang="zh-CN" sz="2400" b="1" i="0"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rPr>
                <a:t>3V</a:t>
              </a:r>
              <a:endParaRPr kumimoji="0" lang="en-US" altLang="zh-CN" sz="2400" b="1" i="0"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endParaRPr>
            </a:p>
          </p:txBody>
        </p:sp>
      </p:grpSp>
      <p:grpSp>
        <p:nvGrpSpPr>
          <p:cNvPr id="61458" name="Group 18"/>
          <p:cNvGrpSpPr/>
          <p:nvPr/>
        </p:nvGrpSpPr>
        <p:grpSpPr bwMode="auto">
          <a:xfrm>
            <a:off x="5016500" y="2364106"/>
            <a:ext cx="1085850" cy="612775"/>
            <a:chOff x="2928" y="2447"/>
            <a:chExt cx="684" cy="386"/>
          </a:xfrm>
        </p:grpSpPr>
        <p:sp>
          <p:nvSpPr>
            <p:cNvPr id="34884" name="Text Box 19"/>
            <p:cNvSpPr txBox="1">
              <a:spLocks noChangeArrowheads="1"/>
            </p:cNvSpPr>
            <p:nvPr/>
          </p:nvSpPr>
          <p:spPr bwMode="auto">
            <a:xfrm>
              <a:off x="2928" y="2447"/>
              <a:ext cx="226" cy="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spAutoFit/>
            </a:bodyPr>
            <a:lstStyle>
              <a:lvl1pPr>
                <a:spcBef>
                  <a:spcPct val="20000"/>
                </a:spcBef>
                <a:buChar char="•"/>
                <a:defRPr kumimoji="1" sz="3200">
                  <a:solidFill>
                    <a:schemeClr val="tx1"/>
                  </a:solidFill>
                  <a:latin typeface="Times New Roman" panose="02020503050405090304" pitchFamily="18" charset="0"/>
                  <a:ea typeface="宋体" pitchFamily="2" charset="-122"/>
                </a:defRPr>
              </a:lvl1pPr>
              <a:lvl2pPr marL="742950" indent="-285750">
                <a:spcBef>
                  <a:spcPct val="20000"/>
                </a:spcBef>
                <a:buChar char="–"/>
                <a:defRPr kumimoji="1" sz="2800">
                  <a:solidFill>
                    <a:schemeClr val="tx1"/>
                  </a:solidFill>
                  <a:latin typeface="Times New Roman" panose="02020503050405090304" pitchFamily="18" charset="0"/>
                  <a:ea typeface="宋体" pitchFamily="2" charset="-122"/>
                </a:defRPr>
              </a:lvl2pPr>
              <a:lvl3pPr marL="1143000" indent="-228600">
                <a:spcBef>
                  <a:spcPct val="20000"/>
                </a:spcBef>
                <a:buChar char="•"/>
                <a:defRPr kumimoji="1" sz="2400">
                  <a:solidFill>
                    <a:schemeClr val="tx1"/>
                  </a:solidFill>
                  <a:latin typeface="Times New Roman" panose="02020503050405090304" pitchFamily="18" charset="0"/>
                  <a:ea typeface="宋体" pitchFamily="2" charset="-122"/>
                </a:defRPr>
              </a:lvl3pPr>
              <a:lvl4pPr marL="1600200" indent="-228600">
                <a:spcBef>
                  <a:spcPct val="20000"/>
                </a:spcBef>
                <a:buChar char="–"/>
                <a:defRPr kumimoji="1" sz="2000">
                  <a:solidFill>
                    <a:schemeClr val="tx1"/>
                  </a:solidFill>
                  <a:latin typeface="Times New Roman" panose="02020503050405090304" pitchFamily="18" charset="0"/>
                  <a:ea typeface="宋体" pitchFamily="2" charset="-122"/>
                </a:defRPr>
              </a:lvl4pPr>
              <a:lvl5pPr marL="2057400" indent="-228600">
                <a:spcBef>
                  <a:spcPct val="20000"/>
                </a:spcBef>
                <a:buChar char="»"/>
                <a:defRPr kumimoji="1" sz="2000">
                  <a:solidFill>
                    <a:schemeClr val="tx1"/>
                  </a:solidFill>
                  <a:latin typeface="Times New Roman" panose="0202050305040509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9pPr>
            </a:lstStyle>
            <a:p>
              <a:pPr marL="0" marR="0" lvl="0" indent="0" algn="ctr" defTabSz="914400" rtl="0" eaLnBrk="1" fontAlgn="base" latinLnBrk="0" hangingPunct="1">
                <a:lnSpc>
                  <a:spcPct val="100000"/>
                </a:lnSpc>
                <a:spcBef>
                  <a:spcPct val="50000"/>
                </a:spcBef>
                <a:spcAft>
                  <a:spcPct val="0"/>
                </a:spcAft>
                <a:buClr>
                  <a:srgbClr val="3333CC"/>
                </a:buClr>
                <a:buSzPct val="75000"/>
                <a:buFont typeface="Monotype Sorts" panose="01010601010101010101" pitchFamily="2" charset="2"/>
                <a:buNone/>
                <a:defRPr/>
              </a:pPr>
              <a:r>
                <a:rPr kumimoji="0" lang="en-US" altLang="zh-CN" sz="2400" b="1" i="0"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rPr>
                <a:t>+</a:t>
              </a:r>
              <a:endParaRPr kumimoji="0" lang="en-US" altLang="zh-CN" sz="2400" b="1" i="0"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endParaRPr>
            </a:p>
          </p:txBody>
        </p:sp>
        <p:sp>
          <p:nvSpPr>
            <p:cNvPr id="34885" name="Text Box 20"/>
            <p:cNvSpPr txBox="1">
              <a:spLocks noChangeArrowheads="1"/>
            </p:cNvSpPr>
            <p:nvPr/>
          </p:nvSpPr>
          <p:spPr bwMode="auto">
            <a:xfrm>
              <a:off x="3400" y="2447"/>
              <a:ext cx="212" cy="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spAutoFit/>
            </a:bodyPr>
            <a:lstStyle>
              <a:lvl1pPr>
                <a:spcBef>
                  <a:spcPct val="20000"/>
                </a:spcBef>
                <a:buChar char="•"/>
                <a:defRPr kumimoji="1" sz="3200">
                  <a:solidFill>
                    <a:schemeClr val="tx1"/>
                  </a:solidFill>
                  <a:latin typeface="Times New Roman" panose="02020503050405090304" pitchFamily="18" charset="0"/>
                  <a:ea typeface="宋体" pitchFamily="2" charset="-122"/>
                </a:defRPr>
              </a:lvl1pPr>
              <a:lvl2pPr marL="742950" indent="-285750">
                <a:spcBef>
                  <a:spcPct val="20000"/>
                </a:spcBef>
                <a:buChar char="–"/>
                <a:defRPr kumimoji="1" sz="2800">
                  <a:solidFill>
                    <a:schemeClr val="tx1"/>
                  </a:solidFill>
                  <a:latin typeface="Times New Roman" panose="02020503050405090304" pitchFamily="18" charset="0"/>
                  <a:ea typeface="宋体" pitchFamily="2" charset="-122"/>
                </a:defRPr>
              </a:lvl2pPr>
              <a:lvl3pPr marL="1143000" indent="-228600">
                <a:spcBef>
                  <a:spcPct val="20000"/>
                </a:spcBef>
                <a:buChar char="•"/>
                <a:defRPr kumimoji="1" sz="2400">
                  <a:solidFill>
                    <a:schemeClr val="tx1"/>
                  </a:solidFill>
                  <a:latin typeface="Times New Roman" panose="02020503050405090304" pitchFamily="18" charset="0"/>
                  <a:ea typeface="宋体" pitchFamily="2" charset="-122"/>
                </a:defRPr>
              </a:lvl3pPr>
              <a:lvl4pPr marL="1600200" indent="-228600">
                <a:spcBef>
                  <a:spcPct val="20000"/>
                </a:spcBef>
                <a:buChar char="–"/>
                <a:defRPr kumimoji="1" sz="2000">
                  <a:solidFill>
                    <a:schemeClr val="tx1"/>
                  </a:solidFill>
                  <a:latin typeface="Times New Roman" panose="02020503050405090304" pitchFamily="18" charset="0"/>
                  <a:ea typeface="宋体" pitchFamily="2" charset="-122"/>
                </a:defRPr>
              </a:lvl4pPr>
              <a:lvl5pPr marL="2057400" indent="-228600">
                <a:spcBef>
                  <a:spcPct val="20000"/>
                </a:spcBef>
                <a:buChar char="»"/>
                <a:defRPr kumimoji="1" sz="2000">
                  <a:solidFill>
                    <a:schemeClr val="tx1"/>
                  </a:solidFill>
                  <a:latin typeface="Times New Roman" panose="0202050305040509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9pPr>
            </a:lstStyle>
            <a:p>
              <a:pPr marL="0" marR="0" lvl="0" indent="0" algn="ctr" defTabSz="914400" rtl="0" eaLnBrk="1" fontAlgn="base" latinLnBrk="0" hangingPunct="1">
                <a:lnSpc>
                  <a:spcPct val="100000"/>
                </a:lnSpc>
                <a:spcBef>
                  <a:spcPct val="50000"/>
                </a:spcBef>
                <a:spcAft>
                  <a:spcPct val="0"/>
                </a:spcAft>
                <a:buClr>
                  <a:srgbClr val="3333CC"/>
                </a:buClr>
                <a:buSzPct val="75000"/>
                <a:buFont typeface="Monotype Sorts" panose="01010601010101010101" pitchFamily="2" charset="2"/>
                <a:buNone/>
                <a:defRPr/>
              </a:pPr>
              <a:r>
                <a:rPr kumimoji="0" lang="en-US" altLang="zh-CN" sz="2400" b="1" i="0"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rPr>
                <a:t>–</a:t>
              </a:r>
              <a:endParaRPr kumimoji="0" lang="en-US" altLang="zh-CN" sz="2400" b="1" i="0"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endParaRPr>
            </a:p>
          </p:txBody>
        </p:sp>
        <p:sp>
          <p:nvSpPr>
            <p:cNvPr id="34886" name="Text Box 21"/>
            <p:cNvSpPr txBox="1">
              <a:spLocks noChangeArrowheads="1"/>
            </p:cNvSpPr>
            <p:nvPr/>
          </p:nvSpPr>
          <p:spPr bwMode="auto">
            <a:xfrm>
              <a:off x="3105" y="2543"/>
              <a:ext cx="351" cy="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spAutoFit/>
            </a:bodyPr>
            <a:lstStyle>
              <a:lvl1pPr>
                <a:spcBef>
                  <a:spcPct val="20000"/>
                </a:spcBef>
                <a:buChar char="•"/>
                <a:defRPr kumimoji="1" sz="3200">
                  <a:solidFill>
                    <a:schemeClr val="tx1"/>
                  </a:solidFill>
                  <a:latin typeface="Times New Roman" panose="02020503050405090304" pitchFamily="18" charset="0"/>
                  <a:ea typeface="宋体" pitchFamily="2" charset="-122"/>
                </a:defRPr>
              </a:lvl1pPr>
              <a:lvl2pPr marL="742950" indent="-285750">
                <a:spcBef>
                  <a:spcPct val="20000"/>
                </a:spcBef>
                <a:buChar char="–"/>
                <a:defRPr kumimoji="1" sz="2800">
                  <a:solidFill>
                    <a:schemeClr val="tx1"/>
                  </a:solidFill>
                  <a:latin typeface="Times New Roman" panose="02020503050405090304" pitchFamily="18" charset="0"/>
                  <a:ea typeface="宋体" pitchFamily="2" charset="-122"/>
                </a:defRPr>
              </a:lvl2pPr>
              <a:lvl3pPr marL="1143000" indent="-228600">
                <a:spcBef>
                  <a:spcPct val="20000"/>
                </a:spcBef>
                <a:buChar char="•"/>
                <a:defRPr kumimoji="1" sz="2400">
                  <a:solidFill>
                    <a:schemeClr val="tx1"/>
                  </a:solidFill>
                  <a:latin typeface="Times New Roman" panose="02020503050405090304" pitchFamily="18" charset="0"/>
                  <a:ea typeface="宋体" pitchFamily="2" charset="-122"/>
                </a:defRPr>
              </a:lvl3pPr>
              <a:lvl4pPr marL="1600200" indent="-228600">
                <a:spcBef>
                  <a:spcPct val="20000"/>
                </a:spcBef>
                <a:buChar char="–"/>
                <a:defRPr kumimoji="1" sz="2000">
                  <a:solidFill>
                    <a:schemeClr val="tx1"/>
                  </a:solidFill>
                  <a:latin typeface="Times New Roman" panose="02020503050405090304" pitchFamily="18" charset="0"/>
                  <a:ea typeface="宋体" pitchFamily="2" charset="-122"/>
                </a:defRPr>
              </a:lvl4pPr>
              <a:lvl5pPr marL="2057400" indent="-228600">
                <a:spcBef>
                  <a:spcPct val="20000"/>
                </a:spcBef>
                <a:buChar char="»"/>
                <a:defRPr kumimoji="1" sz="2000">
                  <a:solidFill>
                    <a:schemeClr val="tx1"/>
                  </a:solidFill>
                  <a:latin typeface="Times New Roman" panose="0202050305040509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9pPr>
            </a:lstStyle>
            <a:p>
              <a:pPr marL="0" marR="0" lvl="0" indent="0" algn="ctr" defTabSz="914400" rtl="0" eaLnBrk="1" fontAlgn="base" latinLnBrk="0" hangingPunct="1">
                <a:lnSpc>
                  <a:spcPct val="100000"/>
                </a:lnSpc>
                <a:spcBef>
                  <a:spcPct val="50000"/>
                </a:spcBef>
                <a:spcAft>
                  <a:spcPct val="0"/>
                </a:spcAft>
                <a:buClr>
                  <a:srgbClr val="3333CC"/>
                </a:buClr>
                <a:buSzPct val="75000"/>
                <a:buFont typeface="Monotype Sorts" panose="01010601010101010101" pitchFamily="2" charset="2"/>
                <a:buNone/>
                <a:defRPr/>
              </a:pPr>
              <a:r>
                <a:rPr kumimoji="0" lang="en-US" altLang="zh-CN" sz="2400" b="1" i="0"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rPr>
                <a:t>8V</a:t>
              </a:r>
              <a:endParaRPr kumimoji="0" lang="en-US" altLang="zh-CN" sz="2400" b="1" i="0"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endParaRPr>
            </a:p>
          </p:txBody>
        </p:sp>
      </p:grpSp>
      <p:grpSp>
        <p:nvGrpSpPr>
          <p:cNvPr id="61462" name="Group 22"/>
          <p:cNvGrpSpPr/>
          <p:nvPr/>
        </p:nvGrpSpPr>
        <p:grpSpPr bwMode="auto">
          <a:xfrm>
            <a:off x="3648075" y="2364106"/>
            <a:ext cx="1098550" cy="603250"/>
            <a:chOff x="1338" y="481"/>
            <a:chExt cx="692" cy="380"/>
          </a:xfrm>
        </p:grpSpPr>
        <p:sp>
          <p:nvSpPr>
            <p:cNvPr id="34881" name="Text Box 23"/>
            <p:cNvSpPr txBox="1">
              <a:spLocks noChangeArrowheads="1"/>
            </p:cNvSpPr>
            <p:nvPr/>
          </p:nvSpPr>
          <p:spPr bwMode="auto">
            <a:xfrm>
              <a:off x="1338" y="529"/>
              <a:ext cx="226" cy="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spAutoFit/>
            </a:bodyPr>
            <a:lstStyle>
              <a:lvl1pPr>
                <a:spcBef>
                  <a:spcPct val="20000"/>
                </a:spcBef>
                <a:buChar char="•"/>
                <a:defRPr kumimoji="1" sz="3200">
                  <a:solidFill>
                    <a:schemeClr val="tx1"/>
                  </a:solidFill>
                  <a:latin typeface="Times New Roman" panose="02020503050405090304" pitchFamily="18" charset="0"/>
                  <a:ea typeface="宋体" pitchFamily="2" charset="-122"/>
                </a:defRPr>
              </a:lvl1pPr>
              <a:lvl2pPr marL="742950" indent="-285750">
                <a:spcBef>
                  <a:spcPct val="20000"/>
                </a:spcBef>
                <a:buChar char="–"/>
                <a:defRPr kumimoji="1" sz="2800">
                  <a:solidFill>
                    <a:schemeClr val="tx1"/>
                  </a:solidFill>
                  <a:latin typeface="Times New Roman" panose="02020503050405090304" pitchFamily="18" charset="0"/>
                  <a:ea typeface="宋体" pitchFamily="2" charset="-122"/>
                </a:defRPr>
              </a:lvl2pPr>
              <a:lvl3pPr marL="1143000" indent="-228600">
                <a:spcBef>
                  <a:spcPct val="20000"/>
                </a:spcBef>
                <a:buChar char="•"/>
                <a:defRPr kumimoji="1" sz="2400">
                  <a:solidFill>
                    <a:schemeClr val="tx1"/>
                  </a:solidFill>
                  <a:latin typeface="Times New Roman" panose="02020503050405090304" pitchFamily="18" charset="0"/>
                  <a:ea typeface="宋体" pitchFamily="2" charset="-122"/>
                </a:defRPr>
              </a:lvl3pPr>
              <a:lvl4pPr marL="1600200" indent="-228600">
                <a:spcBef>
                  <a:spcPct val="20000"/>
                </a:spcBef>
                <a:buChar char="–"/>
                <a:defRPr kumimoji="1" sz="2000">
                  <a:solidFill>
                    <a:schemeClr val="tx1"/>
                  </a:solidFill>
                  <a:latin typeface="Times New Roman" panose="02020503050405090304" pitchFamily="18" charset="0"/>
                  <a:ea typeface="宋体" pitchFamily="2" charset="-122"/>
                </a:defRPr>
              </a:lvl4pPr>
              <a:lvl5pPr marL="2057400" indent="-228600">
                <a:spcBef>
                  <a:spcPct val="20000"/>
                </a:spcBef>
                <a:buChar char="»"/>
                <a:defRPr kumimoji="1" sz="2000">
                  <a:solidFill>
                    <a:schemeClr val="tx1"/>
                  </a:solidFill>
                  <a:latin typeface="Times New Roman" panose="0202050305040509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9pPr>
            </a:lstStyle>
            <a:p>
              <a:pPr marL="0" marR="0" lvl="0" indent="0" algn="ctr" defTabSz="914400" rtl="0" eaLnBrk="1" fontAlgn="base" latinLnBrk="0" hangingPunct="1">
                <a:lnSpc>
                  <a:spcPct val="100000"/>
                </a:lnSpc>
                <a:spcBef>
                  <a:spcPct val="50000"/>
                </a:spcBef>
                <a:spcAft>
                  <a:spcPct val="0"/>
                </a:spcAft>
                <a:buClr>
                  <a:srgbClr val="3333CC"/>
                </a:buClr>
                <a:buSzPct val="75000"/>
                <a:buFont typeface="Monotype Sorts" panose="01010601010101010101" pitchFamily="2" charset="2"/>
                <a:buNone/>
                <a:defRPr/>
              </a:pPr>
              <a:r>
                <a:rPr kumimoji="0" lang="en-US" altLang="zh-CN" sz="2400" b="1" i="0"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rPr>
                <a:t>+</a:t>
              </a:r>
              <a:endParaRPr kumimoji="0" lang="en-US" altLang="zh-CN" sz="2400" b="1" i="0"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endParaRPr>
            </a:p>
          </p:txBody>
        </p:sp>
        <p:sp>
          <p:nvSpPr>
            <p:cNvPr id="34882" name="Text Box 24"/>
            <p:cNvSpPr txBox="1">
              <a:spLocks noChangeArrowheads="1"/>
            </p:cNvSpPr>
            <p:nvPr/>
          </p:nvSpPr>
          <p:spPr bwMode="auto">
            <a:xfrm>
              <a:off x="1818" y="481"/>
              <a:ext cx="212" cy="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spAutoFit/>
            </a:bodyPr>
            <a:lstStyle>
              <a:lvl1pPr>
                <a:spcBef>
                  <a:spcPct val="20000"/>
                </a:spcBef>
                <a:buChar char="•"/>
                <a:defRPr kumimoji="1" sz="3200">
                  <a:solidFill>
                    <a:schemeClr val="tx1"/>
                  </a:solidFill>
                  <a:latin typeface="Times New Roman" panose="02020503050405090304" pitchFamily="18" charset="0"/>
                  <a:ea typeface="宋体" pitchFamily="2" charset="-122"/>
                </a:defRPr>
              </a:lvl1pPr>
              <a:lvl2pPr marL="742950" indent="-285750">
                <a:spcBef>
                  <a:spcPct val="20000"/>
                </a:spcBef>
                <a:buChar char="–"/>
                <a:defRPr kumimoji="1" sz="2800">
                  <a:solidFill>
                    <a:schemeClr val="tx1"/>
                  </a:solidFill>
                  <a:latin typeface="Times New Roman" panose="02020503050405090304" pitchFamily="18" charset="0"/>
                  <a:ea typeface="宋体" pitchFamily="2" charset="-122"/>
                </a:defRPr>
              </a:lvl2pPr>
              <a:lvl3pPr marL="1143000" indent="-228600">
                <a:spcBef>
                  <a:spcPct val="20000"/>
                </a:spcBef>
                <a:buChar char="•"/>
                <a:defRPr kumimoji="1" sz="2400">
                  <a:solidFill>
                    <a:schemeClr val="tx1"/>
                  </a:solidFill>
                  <a:latin typeface="Times New Roman" panose="02020503050405090304" pitchFamily="18" charset="0"/>
                  <a:ea typeface="宋体" pitchFamily="2" charset="-122"/>
                </a:defRPr>
              </a:lvl3pPr>
              <a:lvl4pPr marL="1600200" indent="-228600">
                <a:spcBef>
                  <a:spcPct val="20000"/>
                </a:spcBef>
                <a:buChar char="–"/>
                <a:defRPr kumimoji="1" sz="2000">
                  <a:solidFill>
                    <a:schemeClr val="tx1"/>
                  </a:solidFill>
                  <a:latin typeface="Times New Roman" panose="02020503050405090304" pitchFamily="18" charset="0"/>
                  <a:ea typeface="宋体" pitchFamily="2" charset="-122"/>
                </a:defRPr>
              </a:lvl4pPr>
              <a:lvl5pPr marL="2057400" indent="-228600">
                <a:spcBef>
                  <a:spcPct val="20000"/>
                </a:spcBef>
                <a:buChar char="»"/>
                <a:defRPr kumimoji="1" sz="2000">
                  <a:solidFill>
                    <a:schemeClr val="tx1"/>
                  </a:solidFill>
                  <a:latin typeface="Times New Roman" panose="0202050305040509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9pPr>
            </a:lstStyle>
            <a:p>
              <a:pPr marL="0" marR="0" lvl="0" indent="0" algn="ctr" defTabSz="914400" rtl="0" eaLnBrk="1" fontAlgn="base" latinLnBrk="0" hangingPunct="1">
                <a:lnSpc>
                  <a:spcPct val="100000"/>
                </a:lnSpc>
                <a:spcBef>
                  <a:spcPct val="50000"/>
                </a:spcBef>
                <a:spcAft>
                  <a:spcPct val="0"/>
                </a:spcAft>
                <a:buClr>
                  <a:srgbClr val="3333CC"/>
                </a:buClr>
                <a:buSzPct val="75000"/>
                <a:buFont typeface="Monotype Sorts" panose="01010601010101010101" pitchFamily="2" charset="2"/>
                <a:buNone/>
                <a:defRPr/>
              </a:pPr>
              <a:r>
                <a:rPr kumimoji="0" lang="en-US" altLang="zh-CN" sz="2400" b="1" i="0"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rPr>
                <a:t>–</a:t>
              </a:r>
              <a:endParaRPr kumimoji="0" lang="en-US" altLang="zh-CN" sz="2400" b="1" i="0"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endParaRPr>
            </a:p>
          </p:txBody>
        </p:sp>
        <p:sp>
          <p:nvSpPr>
            <p:cNvPr id="34883" name="Text Box 25"/>
            <p:cNvSpPr txBox="1">
              <a:spLocks noChangeArrowheads="1"/>
            </p:cNvSpPr>
            <p:nvPr/>
          </p:nvSpPr>
          <p:spPr bwMode="auto">
            <a:xfrm>
              <a:off x="1482" y="571"/>
              <a:ext cx="447" cy="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spAutoFit/>
            </a:bodyPr>
            <a:lstStyle>
              <a:lvl1pPr>
                <a:spcBef>
                  <a:spcPct val="20000"/>
                </a:spcBef>
                <a:buChar char="•"/>
                <a:defRPr kumimoji="1" sz="3200">
                  <a:solidFill>
                    <a:schemeClr val="tx1"/>
                  </a:solidFill>
                  <a:latin typeface="Times New Roman" panose="02020503050405090304" pitchFamily="18" charset="0"/>
                  <a:ea typeface="宋体" pitchFamily="2" charset="-122"/>
                </a:defRPr>
              </a:lvl1pPr>
              <a:lvl2pPr marL="742950" indent="-285750">
                <a:spcBef>
                  <a:spcPct val="20000"/>
                </a:spcBef>
                <a:buChar char="–"/>
                <a:defRPr kumimoji="1" sz="2800">
                  <a:solidFill>
                    <a:schemeClr val="tx1"/>
                  </a:solidFill>
                  <a:latin typeface="Times New Roman" panose="02020503050405090304" pitchFamily="18" charset="0"/>
                  <a:ea typeface="宋体" pitchFamily="2" charset="-122"/>
                </a:defRPr>
              </a:lvl2pPr>
              <a:lvl3pPr marL="1143000" indent="-228600">
                <a:spcBef>
                  <a:spcPct val="20000"/>
                </a:spcBef>
                <a:buChar char="•"/>
                <a:defRPr kumimoji="1" sz="2400">
                  <a:solidFill>
                    <a:schemeClr val="tx1"/>
                  </a:solidFill>
                  <a:latin typeface="Times New Roman" panose="02020503050405090304" pitchFamily="18" charset="0"/>
                  <a:ea typeface="宋体" pitchFamily="2" charset="-122"/>
                </a:defRPr>
              </a:lvl3pPr>
              <a:lvl4pPr marL="1600200" indent="-228600">
                <a:spcBef>
                  <a:spcPct val="20000"/>
                </a:spcBef>
                <a:buChar char="–"/>
                <a:defRPr kumimoji="1" sz="2000">
                  <a:solidFill>
                    <a:schemeClr val="tx1"/>
                  </a:solidFill>
                  <a:latin typeface="Times New Roman" panose="02020503050405090304" pitchFamily="18" charset="0"/>
                  <a:ea typeface="宋体" pitchFamily="2" charset="-122"/>
                </a:defRPr>
              </a:lvl4pPr>
              <a:lvl5pPr marL="2057400" indent="-228600">
                <a:spcBef>
                  <a:spcPct val="20000"/>
                </a:spcBef>
                <a:buChar char="»"/>
                <a:defRPr kumimoji="1" sz="2000">
                  <a:solidFill>
                    <a:schemeClr val="tx1"/>
                  </a:solidFill>
                  <a:latin typeface="Times New Roman" panose="0202050305040509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9pPr>
            </a:lstStyle>
            <a:p>
              <a:pPr marL="0" marR="0" lvl="0" indent="0" algn="ctr" defTabSz="914400" rtl="0" eaLnBrk="1" fontAlgn="base" latinLnBrk="0" hangingPunct="1">
                <a:lnSpc>
                  <a:spcPct val="100000"/>
                </a:lnSpc>
                <a:spcBef>
                  <a:spcPct val="50000"/>
                </a:spcBef>
                <a:spcAft>
                  <a:spcPct val="0"/>
                </a:spcAft>
                <a:buClr>
                  <a:srgbClr val="3333CC"/>
                </a:buClr>
                <a:buSzPct val="75000"/>
                <a:buFont typeface="Monotype Sorts" panose="01010601010101010101" pitchFamily="2" charset="2"/>
                <a:buNone/>
                <a:defRPr/>
              </a:pPr>
              <a:r>
                <a:rPr kumimoji="0" lang="en-US" altLang="zh-CN" sz="2400" b="1" i="0"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rPr>
                <a:t>21V</a:t>
              </a:r>
              <a:endParaRPr kumimoji="0" lang="en-US" altLang="zh-CN" sz="2400" b="1" i="0"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endParaRPr>
            </a:p>
          </p:txBody>
        </p:sp>
      </p:grpSp>
      <p:grpSp>
        <p:nvGrpSpPr>
          <p:cNvPr id="61466" name="Group 26"/>
          <p:cNvGrpSpPr/>
          <p:nvPr/>
        </p:nvGrpSpPr>
        <p:grpSpPr bwMode="auto">
          <a:xfrm>
            <a:off x="3644900" y="2867343"/>
            <a:ext cx="1371600" cy="1069975"/>
            <a:chOff x="2016" y="2111"/>
            <a:chExt cx="864" cy="674"/>
          </a:xfrm>
        </p:grpSpPr>
        <p:grpSp>
          <p:nvGrpSpPr>
            <p:cNvPr id="34877" name="Group 27"/>
            <p:cNvGrpSpPr/>
            <p:nvPr/>
          </p:nvGrpSpPr>
          <p:grpSpPr bwMode="auto">
            <a:xfrm>
              <a:off x="2016" y="2111"/>
              <a:ext cx="238" cy="674"/>
              <a:chOff x="731" y="2351"/>
              <a:chExt cx="103" cy="674"/>
            </a:xfrm>
          </p:grpSpPr>
          <p:sp>
            <p:nvSpPr>
              <p:cNvPr id="34879" name="Text Box 28"/>
              <p:cNvSpPr txBox="1">
                <a:spLocks noChangeArrowheads="1"/>
              </p:cNvSpPr>
              <p:nvPr/>
            </p:nvSpPr>
            <p:spPr bwMode="auto">
              <a:xfrm>
                <a:off x="736" y="2351"/>
                <a:ext cx="98" cy="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spAutoFit/>
              </a:bodyPr>
              <a:lstStyle>
                <a:lvl1pPr>
                  <a:spcBef>
                    <a:spcPct val="20000"/>
                  </a:spcBef>
                  <a:buChar char="•"/>
                  <a:defRPr kumimoji="1" sz="3200">
                    <a:solidFill>
                      <a:schemeClr val="tx1"/>
                    </a:solidFill>
                    <a:latin typeface="Times New Roman" panose="02020503050405090304" pitchFamily="18" charset="0"/>
                    <a:ea typeface="宋体" pitchFamily="2" charset="-122"/>
                  </a:defRPr>
                </a:lvl1pPr>
                <a:lvl2pPr marL="742950" indent="-285750">
                  <a:spcBef>
                    <a:spcPct val="20000"/>
                  </a:spcBef>
                  <a:buChar char="–"/>
                  <a:defRPr kumimoji="1" sz="2800">
                    <a:solidFill>
                      <a:schemeClr val="tx1"/>
                    </a:solidFill>
                    <a:latin typeface="Times New Roman" panose="02020503050405090304" pitchFamily="18" charset="0"/>
                    <a:ea typeface="宋体" pitchFamily="2" charset="-122"/>
                  </a:defRPr>
                </a:lvl2pPr>
                <a:lvl3pPr marL="1143000" indent="-228600">
                  <a:spcBef>
                    <a:spcPct val="20000"/>
                  </a:spcBef>
                  <a:buChar char="•"/>
                  <a:defRPr kumimoji="1" sz="2400">
                    <a:solidFill>
                      <a:schemeClr val="tx1"/>
                    </a:solidFill>
                    <a:latin typeface="Times New Roman" panose="02020503050405090304" pitchFamily="18" charset="0"/>
                    <a:ea typeface="宋体" pitchFamily="2" charset="-122"/>
                  </a:defRPr>
                </a:lvl3pPr>
                <a:lvl4pPr marL="1600200" indent="-228600">
                  <a:spcBef>
                    <a:spcPct val="20000"/>
                  </a:spcBef>
                  <a:buChar char="–"/>
                  <a:defRPr kumimoji="1" sz="2000">
                    <a:solidFill>
                      <a:schemeClr val="tx1"/>
                    </a:solidFill>
                    <a:latin typeface="Times New Roman" panose="02020503050405090304" pitchFamily="18" charset="0"/>
                    <a:ea typeface="宋体" pitchFamily="2" charset="-122"/>
                  </a:defRPr>
                </a:lvl4pPr>
                <a:lvl5pPr marL="2057400" indent="-228600">
                  <a:spcBef>
                    <a:spcPct val="20000"/>
                  </a:spcBef>
                  <a:buChar char="»"/>
                  <a:defRPr kumimoji="1" sz="2000">
                    <a:solidFill>
                      <a:schemeClr val="tx1"/>
                    </a:solidFill>
                    <a:latin typeface="Times New Roman" panose="0202050305040509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9pPr>
              </a:lstStyle>
              <a:p>
                <a:pPr marL="0" marR="0" lvl="0" indent="0" algn="ctr" defTabSz="914400" rtl="0" eaLnBrk="1" fontAlgn="base" latinLnBrk="0" hangingPunct="1">
                  <a:lnSpc>
                    <a:spcPct val="100000"/>
                  </a:lnSpc>
                  <a:spcBef>
                    <a:spcPct val="50000"/>
                  </a:spcBef>
                  <a:spcAft>
                    <a:spcPct val="0"/>
                  </a:spcAft>
                  <a:buClr>
                    <a:srgbClr val="3333CC"/>
                  </a:buClr>
                  <a:buSzPct val="75000"/>
                  <a:buFont typeface="Monotype Sorts" panose="01010601010101010101" pitchFamily="2" charset="2"/>
                  <a:buNone/>
                  <a:defRPr/>
                </a:pPr>
                <a:r>
                  <a:rPr kumimoji="0" lang="en-US" altLang="zh-CN" sz="2400" b="1" i="0"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rPr>
                  <a:t>+</a:t>
                </a:r>
                <a:endParaRPr kumimoji="0" lang="en-US" altLang="zh-CN" sz="2400" b="1" i="0"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endParaRPr>
              </a:p>
            </p:txBody>
          </p:sp>
          <p:sp>
            <p:nvSpPr>
              <p:cNvPr id="34880" name="Text Box 29"/>
              <p:cNvSpPr txBox="1">
                <a:spLocks noChangeArrowheads="1"/>
              </p:cNvSpPr>
              <p:nvPr/>
            </p:nvSpPr>
            <p:spPr bwMode="auto">
              <a:xfrm>
                <a:off x="731" y="2735"/>
                <a:ext cx="92" cy="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spAutoFit/>
              </a:bodyPr>
              <a:lstStyle>
                <a:lvl1pPr>
                  <a:spcBef>
                    <a:spcPct val="20000"/>
                  </a:spcBef>
                  <a:buChar char="•"/>
                  <a:defRPr kumimoji="1" sz="3200">
                    <a:solidFill>
                      <a:schemeClr val="tx1"/>
                    </a:solidFill>
                    <a:latin typeface="Times New Roman" panose="02020503050405090304" pitchFamily="18" charset="0"/>
                    <a:ea typeface="宋体" pitchFamily="2" charset="-122"/>
                  </a:defRPr>
                </a:lvl1pPr>
                <a:lvl2pPr marL="742950" indent="-285750">
                  <a:spcBef>
                    <a:spcPct val="20000"/>
                  </a:spcBef>
                  <a:buChar char="–"/>
                  <a:defRPr kumimoji="1" sz="2800">
                    <a:solidFill>
                      <a:schemeClr val="tx1"/>
                    </a:solidFill>
                    <a:latin typeface="Times New Roman" panose="02020503050405090304" pitchFamily="18" charset="0"/>
                    <a:ea typeface="宋体" pitchFamily="2" charset="-122"/>
                  </a:defRPr>
                </a:lvl2pPr>
                <a:lvl3pPr marL="1143000" indent="-228600">
                  <a:spcBef>
                    <a:spcPct val="20000"/>
                  </a:spcBef>
                  <a:buChar char="•"/>
                  <a:defRPr kumimoji="1" sz="2400">
                    <a:solidFill>
                      <a:schemeClr val="tx1"/>
                    </a:solidFill>
                    <a:latin typeface="Times New Roman" panose="02020503050405090304" pitchFamily="18" charset="0"/>
                    <a:ea typeface="宋体" pitchFamily="2" charset="-122"/>
                  </a:defRPr>
                </a:lvl3pPr>
                <a:lvl4pPr marL="1600200" indent="-228600">
                  <a:spcBef>
                    <a:spcPct val="20000"/>
                  </a:spcBef>
                  <a:buChar char="–"/>
                  <a:defRPr kumimoji="1" sz="2000">
                    <a:solidFill>
                      <a:schemeClr val="tx1"/>
                    </a:solidFill>
                    <a:latin typeface="Times New Roman" panose="02020503050405090304" pitchFamily="18" charset="0"/>
                    <a:ea typeface="宋体" pitchFamily="2" charset="-122"/>
                  </a:defRPr>
                </a:lvl4pPr>
                <a:lvl5pPr marL="2057400" indent="-228600">
                  <a:spcBef>
                    <a:spcPct val="20000"/>
                  </a:spcBef>
                  <a:buChar char="»"/>
                  <a:defRPr kumimoji="1" sz="2000">
                    <a:solidFill>
                      <a:schemeClr val="tx1"/>
                    </a:solidFill>
                    <a:latin typeface="Times New Roman" panose="0202050305040509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9pPr>
              </a:lstStyle>
              <a:p>
                <a:pPr marL="0" marR="0" lvl="0" indent="0" algn="ctr" defTabSz="914400" rtl="0" eaLnBrk="1" fontAlgn="base" latinLnBrk="0" hangingPunct="1">
                  <a:lnSpc>
                    <a:spcPct val="100000"/>
                  </a:lnSpc>
                  <a:spcBef>
                    <a:spcPct val="50000"/>
                  </a:spcBef>
                  <a:spcAft>
                    <a:spcPct val="0"/>
                  </a:spcAft>
                  <a:buClr>
                    <a:srgbClr val="3333CC"/>
                  </a:buClr>
                  <a:buSzPct val="75000"/>
                  <a:buFont typeface="Monotype Sorts" panose="01010601010101010101" pitchFamily="2" charset="2"/>
                  <a:buNone/>
                  <a:defRPr/>
                </a:pPr>
                <a:r>
                  <a:rPr kumimoji="0" lang="en-US" altLang="zh-CN" sz="2400" b="1" i="0"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rPr>
                  <a:t>–</a:t>
                </a:r>
                <a:endParaRPr kumimoji="0" lang="en-US" altLang="zh-CN" sz="2400" b="1" i="0"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endParaRPr>
              </a:p>
            </p:txBody>
          </p:sp>
        </p:grpSp>
        <p:sp>
          <p:nvSpPr>
            <p:cNvPr id="34878" name="Text Box 30"/>
            <p:cNvSpPr txBox="1">
              <a:spLocks noChangeArrowheads="1"/>
            </p:cNvSpPr>
            <p:nvPr/>
          </p:nvSpPr>
          <p:spPr bwMode="auto">
            <a:xfrm>
              <a:off x="2061" y="2399"/>
              <a:ext cx="819" cy="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spAutoFit/>
            </a:bodyPr>
            <a:lstStyle>
              <a:lvl1pPr>
                <a:spcBef>
                  <a:spcPct val="20000"/>
                </a:spcBef>
                <a:buChar char="•"/>
                <a:defRPr kumimoji="1" sz="3200">
                  <a:solidFill>
                    <a:schemeClr val="tx1"/>
                  </a:solidFill>
                  <a:latin typeface="Times New Roman" panose="02020503050405090304" pitchFamily="18" charset="0"/>
                  <a:ea typeface="宋体" pitchFamily="2" charset="-122"/>
                </a:defRPr>
              </a:lvl1pPr>
              <a:lvl2pPr marL="742950" indent="-285750">
                <a:spcBef>
                  <a:spcPct val="20000"/>
                </a:spcBef>
                <a:buChar char="–"/>
                <a:defRPr kumimoji="1" sz="2800">
                  <a:solidFill>
                    <a:schemeClr val="tx1"/>
                  </a:solidFill>
                  <a:latin typeface="Times New Roman" panose="02020503050405090304" pitchFamily="18" charset="0"/>
                  <a:ea typeface="宋体" pitchFamily="2" charset="-122"/>
                </a:defRPr>
              </a:lvl2pPr>
              <a:lvl3pPr marL="1143000" indent="-228600">
                <a:spcBef>
                  <a:spcPct val="20000"/>
                </a:spcBef>
                <a:buChar char="•"/>
                <a:defRPr kumimoji="1" sz="2400">
                  <a:solidFill>
                    <a:schemeClr val="tx1"/>
                  </a:solidFill>
                  <a:latin typeface="Times New Roman" panose="02020503050405090304" pitchFamily="18" charset="0"/>
                  <a:ea typeface="宋体" pitchFamily="2" charset="-122"/>
                </a:defRPr>
              </a:lvl3pPr>
              <a:lvl4pPr marL="1600200" indent="-228600">
                <a:spcBef>
                  <a:spcPct val="20000"/>
                </a:spcBef>
                <a:buChar char="–"/>
                <a:defRPr kumimoji="1" sz="2000">
                  <a:solidFill>
                    <a:schemeClr val="tx1"/>
                  </a:solidFill>
                  <a:latin typeface="Times New Roman" panose="02020503050405090304" pitchFamily="18" charset="0"/>
                  <a:ea typeface="宋体" pitchFamily="2" charset="-122"/>
                </a:defRPr>
              </a:lvl4pPr>
              <a:lvl5pPr marL="2057400" indent="-228600">
                <a:spcBef>
                  <a:spcPct val="20000"/>
                </a:spcBef>
                <a:buChar char="»"/>
                <a:defRPr kumimoji="1" sz="2000">
                  <a:solidFill>
                    <a:schemeClr val="tx1"/>
                  </a:solidFill>
                  <a:latin typeface="Times New Roman" panose="0202050305040509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9pPr>
            </a:lstStyle>
            <a:p>
              <a:pPr marL="0" marR="0" lvl="0" indent="0" algn="ctr" defTabSz="914400" rtl="0" eaLnBrk="1" fontAlgn="base" latinLnBrk="0" hangingPunct="1">
                <a:lnSpc>
                  <a:spcPct val="100000"/>
                </a:lnSpc>
                <a:spcBef>
                  <a:spcPct val="50000"/>
                </a:spcBef>
                <a:spcAft>
                  <a:spcPct val="0"/>
                </a:spcAft>
                <a:buClr>
                  <a:srgbClr val="3333CC"/>
                </a:buClr>
                <a:buSzPct val="75000"/>
                <a:buFont typeface="Monotype Sorts" panose="01010601010101010101" pitchFamily="2" charset="2"/>
                <a:buNone/>
                <a:defRPr/>
              </a:pPr>
              <a:r>
                <a:rPr kumimoji="0" lang="en-US" altLang="zh-CN" sz="2400" b="1" i="1"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rPr>
                <a:t>u</a:t>
              </a:r>
              <a:r>
                <a:rPr kumimoji="0" lang="en-US" altLang="zh-CN" sz="2400" b="1" i="0" u="none" strike="noStrike" kern="1200" cap="none" spc="0" normalizeH="0" baseline="-25000" noProof="0">
                  <a:ln>
                    <a:noFill/>
                  </a:ln>
                  <a:solidFill>
                    <a:srgbClr val="000000"/>
                  </a:solidFill>
                  <a:effectLst/>
                  <a:uLnTx/>
                  <a:uFillTx/>
                  <a:latin typeface="Times New Roman" panose="02020503050405090304" pitchFamily="18" charset="0"/>
                  <a:ea typeface="宋体" pitchFamily="2" charset="-122"/>
                  <a:cs typeface="+mn-cs"/>
                </a:rPr>
                <a:t>s</a:t>
              </a:r>
              <a:r>
                <a:rPr kumimoji="0" lang="en-US" altLang="zh-CN" sz="2400" b="1" i="0" u="none" strike="noStrike" kern="1200" cap="none" spc="0" normalizeH="0" baseline="30000" noProof="0">
                  <a:ln>
                    <a:noFill/>
                  </a:ln>
                  <a:solidFill>
                    <a:srgbClr val="000000"/>
                  </a:solidFill>
                  <a:effectLst/>
                  <a:uLnTx/>
                  <a:uFillTx/>
                  <a:latin typeface="Times New Roman" panose="02020503050405090304" pitchFamily="18" charset="0"/>
                  <a:ea typeface="宋体" pitchFamily="2" charset="-122"/>
                  <a:cs typeface="+mn-cs"/>
                </a:rPr>
                <a:t>'</a:t>
              </a:r>
              <a:r>
                <a:rPr kumimoji="0" lang="en-US" altLang="zh-CN" sz="2400" b="1" i="0"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rPr>
                <a:t>=34V</a:t>
              </a:r>
              <a:endParaRPr kumimoji="0" lang="en-US" altLang="zh-CN" sz="2400" b="1" i="0"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endParaRPr>
            </a:p>
          </p:txBody>
        </p:sp>
      </p:grpSp>
      <p:grpSp>
        <p:nvGrpSpPr>
          <p:cNvPr id="34829" name="Group 82"/>
          <p:cNvGrpSpPr/>
          <p:nvPr/>
        </p:nvGrpSpPr>
        <p:grpSpPr bwMode="auto">
          <a:xfrm>
            <a:off x="7175500" y="1897380"/>
            <a:ext cx="557213" cy="460375"/>
            <a:chOff x="5012" y="1116"/>
            <a:chExt cx="351" cy="290"/>
          </a:xfrm>
        </p:grpSpPr>
        <p:sp>
          <p:nvSpPr>
            <p:cNvPr id="34875" name="Text Box 32"/>
            <p:cNvSpPr txBox="1">
              <a:spLocks noChangeArrowheads="1"/>
            </p:cNvSpPr>
            <p:nvPr/>
          </p:nvSpPr>
          <p:spPr bwMode="auto">
            <a:xfrm>
              <a:off x="5012" y="1116"/>
              <a:ext cx="351" cy="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spAutoFit/>
            </a:bodyPr>
            <a:lstStyle>
              <a:lvl1pPr>
                <a:spcBef>
                  <a:spcPct val="20000"/>
                </a:spcBef>
                <a:buChar char="•"/>
                <a:defRPr kumimoji="1" sz="3200">
                  <a:solidFill>
                    <a:schemeClr val="tx1"/>
                  </a:solidFill>
                  <a:latin typeface="Times New Roman" panose="02020503050405090304" pitchFamily="18" charset="0"/>
                  <a:ea typeface="宋体" pitchFamily="2" charset="-122"/>
                </a:defRPr>
              </a:lvl1pPr>
              <a:lvl2pPr marL="742950" indent="-285750">
                <a:spcBef>
                  <a:spcPct val="20000"/>
                </a:spcBef>
                <a:buChar char="–"/>
                <a:defRPr kumimoji="1" sz="2800">
                  <a:solidFill>
                    <a:schemeClr val="tx1"/>
                  </a:solidFill>
                  <a:latin typeface="Times New Roman" panose="02020503050405090304" pitchFamily="18" charset="0"/>
                  <a:ea typeface="宋体" pitchFamily="2" charset="-122"/>
                </a:defRPr>
              </a:lvl2pPr>
              <a:lvl3pPr marL="1143000" indent="-228600">
                <a:spcBef>
                  <a:spcPct val="20000"/>
                </a:spcBef>
                <a:buChar char="•"/>
                <a:defRPr kumimoji="1" sz="2400">
                  <a:solidFill>
                    <a:schemeClr val="tx1"/>
                  </a:solidFill>
                  <a:latin typeface="Times New Roman" panose="02020503050405090304" pitchFamily="18" charset="0"/>
                  <a:ea typeface="宋体" pitchFamily="2" charset="-122"/>
                </a:defRPr>
              </a:lvl3pPr>
              <a:lvl4pPr marL="1600200" indent="-228600">
                <a:spcBef>
                  <a:spcPct val="20000"/>
                </a:spcBef>
                <a:buChar char="–"/>
                <a:defRPr kumimoji="1" sz="2000">
                  <a:solidFill>
                    <a:schemeClr val="tx1"/>
                  </a:solidFill>
                  <a:latin typeface="Times New Roman" panose="02020503050405090304" pitchFamily="18" charset="0"/>
                  <a:ea typeface="宋体" pitchFamily="2" charset="-122"/>
                </a:defRPr>
              </a:lvl4pPr>
              <a:lvl5pPr marL="2057400" indent="-228600">
                <a:spcBef>
                  <a:spcPct val="20000"/>
                </a:spcBef>
                <a:buChar char="»"/>
                <a:defRPr kumimoji="1" sz="2000">
                  <a:solidFill>
                    <a:schemeClr val="tx1"/>
                  </a:solidFill>
                  <a:latin typeface="Times New Roman" panose="0202050305040509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9pPr>
            </a:lstStyle>
            <a:p>
              <a:pPr marL="0" marR="0" lvl="0" indent="0" algn="ctr" defTabSz="914400" rtl="0" eaLnBrk="1" fontAlgn="base" latinLnBrk="0" hangingPunct="1">
                <a:lnSpc>
                  <a:spcPct val="100000"/>
                </a:lnSpc>
                <a:spcBef>
                  <a:spcPct val="50000"/>
                </a:spcBef>
                <a:spcAft>
                  <a:spcPct val="0"/>
                </a:spcAft>
                <a:buClr>
                  <a:srgbClr val="3333CC"/>
                </a:buClr>
                <a:buSzPct val="75000"/>
                <a:buFont typeface="Monotype Sorts" panose="01010601010101010101" pitchFamily="2" charset="2"/>
                <a:buNone/>
                <a:defRPr/>
              </a:pPr>
              <a:r>
                <a:rPr kumimoji="0" lang="en-US" altLang="zh-CN" sz="2400" b="1" i="0"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rPr>
                <a:t>3A</a:t>
              </a:r>
              <a:endParaRPr kumimoji="0" lang="en-US" altLang="zh-CN" sz="2400" b="1" i="0"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endParaRPr>
            </a:p>
          </p:txBody>
        </p:sp>
        <p:sp>
          <p:nvSpPr>
            <p:cNvPr id="34876" name="Line 33"/>
            <p:cNvSpPr>
              <a:spLocks noChangeShapeType="1"/>
            </p:cNvSpPr>
            <p:nvPr/>
          </p:nvSpPr>
          <p:spPr bwMode="auto">
            <a:xfrm>
              <a:off x="5071" y="1386"/>
              <a:ext cx="240" cy="0"/>
            </a:xfrm>
            <a:prstGeom prst="line">
              <a:avLst/>
            </a:prstGeom>
            <a:noFill/>
            <a:ln w="38100" cap="sq">
              <a:solidFill>
                <a:srgbClr val="990033"/>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1" lang="zh-CN" altLang="en-US" sz="3200" b="0" i="0"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endParaRPr>
            </a:p>
          </p:txBody>
        </p:sp>
      </p:grpSp>
      <p:grpSp>
        <p:nvGrpSpPr>
          <p:cNvPr id="61474" name="Group 34"/>
          <p:cNvGrpSpPr/>
          <p:nvPr/>
        </p:nvGrpSpPr>
        <p:grpSpPr bwMode="auto">
          <a:xfrm>
            <a:off x="5754688" y="1932305"/>
            <a:ext cx="557212" cy="460375"/>
            <a:chOff x="3445" y="1564"/>
            <a:chExt cx="351" cy="290"/>
          </a:xfrm>
        </p:grpSpPr>
        <p:sp>
          <p:nvSpPr>
            <p:cNvPr id="34873" name="Text Box 35"/>
            <p:cNvSpPr txBox="1">
              <a:spLocks noChangeArrowheads="1"/>
            </p:cNvSpPr>
            <p:nvPr/>
          </p:nvSpPr>
          <p:spPr bwMode="auto">
            <a:xfrm>
              <a:off x="3445" y="1564"/>
              <a:ext cx="351" cy="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spAutoFit/>
            </a:bodyPr>
            <a:lstStyle>
              <a:lvl1pPr>
                <a:spcBef>
                  <a:spcPct val="20000"/>
                </a:spcBef>
                <a:buChar char="•"/>
                <a:defRPr kumimoji="1" sz="3200">
                  <a:solidFill>
                    <a:schemeClr val="tx1"/>
                  </a:solidFill>
                  <a:latin typeface="Times New Roman" panose="02020503050405090304" pitchFamily="18" charset="0"/>
                  <a:ea typeface="宋体" pitchFamily="2" charset="-122"/>
                </a:defRPr>
              </a:lvl1pPr>
              <a:lvl2pPr marL="742950" indent="-285750">
                <a:spcBef>
                  <a:spcPct val="20000"/>
                </a:spcBef>
                <a:buChar char="–"/>
                <a:defRPr kumimoji="1" sz="2800">
                  <a:solidFill>
                    <a:schemeClr val="tx1"/>
                  </a:solidFill>
                  <a:latin typeface="Times New Roman" panose="02020503050405090304" pitchFamily="18" charset="0"/>
                  <a:ea typeface="宋体" pitchFamily="2" charset="-122"/>
                </a:defRPr>
              </a:lvl2pPr>
              <a:lvl3pPr marL="1143000" indent="-228600">
                <a:spcBef>
                  <a:spcPct val="20000"/>
                </a:spcBef>
                <a:buChar char="•"/>
                <a:defRPr kumimoji="1" sz="2400">
                  <a:solidFill>
                    <a:schemeClr val="tx1"/>
                  </a:solidFill>
                  <a:latin typeface="Times New Roman" panose="02020503050405090304" pitchFamily="18" charset="0"/>
                  <a:ea typeface="宋体" pitchFamily="2" charset="-122"/>
                </a:defRPr>
              </a:lvl3pPr>
              <a:lvl4pPr marL="1600200" indent="-228600">
                <a:spcBef>
                  <a:spcPct val="20000"/>
                </a:spcBef>
                <a:buChar char="–"/>
                <a:defRPr kumimoji="1" sz="2000">
                  <a:solidFill>
                    <a:schemeClr val="tx1"/>
                  </a:solidFill>
                  <a:latin typeface="Times New Roman" panose="02020503050405090304" pitchFamily="18" charset="0"/>
                  <a:ea typeface="宋体" pitchFamily="2" charset="-122"/>
                </a:defRPr>
              </a:lvl4pPr>
              <a:lvl5pPr marL="2057400" indent="-228600">
                <a:spcBef>
                  <a:spcPct val="20000"/>
                </a:spcBef>
                <a:buChar char="»"/>
                <a:defRPr kumimoji="1" sz="2000">
                  <a:solidFill>
                    <a:schemeClr val="tx1"/>
                  </a:solidFill>
                  <a:latin typeface="Times New Roman" panose="0202050305040509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9pPr>
            </a:lstStyle>
            <a:p>
              <a:pPr marL="0" marR="0" lvl="0" indent="0" algn="ctr" defTabSz="914400" rtl="0" eaLnBrk="1" fontAlgn="base" latinLnBrk="0" hangingPunct="1">
                <a:lnSpc>
                  <a:spcPct val="100000"/>
                </a:lnSpc>
                <a:spcBef>
                  <a:spcPct val="50000"/>
                </a:spcBef>
                <a:spcAft>
                  <a:spcPct val="0"/>
                </a:spcAft>
                <a:buClr>
                  <a:srgbClr val="3333CC"/>
                </a:buClr>
                <a:buSzPct val="75000"/>
                <a:buFont typeface="Monotype Sorts" panose="01010601010101010101" pitchFamily="2" charset="2"/>
                <a:buNone/>
                <a:defRPr/>
              </a:pPr>
              <a:r>
                <a:rPr kumimoji="0" lang="en-US" altLang="zh-CN" sz="2400" b="1" i="0"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rPr>
                <a:t>8A</a:t>
              </a:r>
              <a:endParaRPr kumimoji="0" lang="en-US" altLang="zh-CN" sz="2400" b="1" i="0"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endParaRPr>
            </a:p>
          </p:txBody>
        </p:sp>
        <p:sp>
          <p:nvSpPr>
            <p:cNvPr id="34874" name="Line 36"/>
            <p:cNvSpPr>
              <a:spLocks noChangeShapeType="1"/>
            </p:cNvSpPr>
            <p:nvPr/>
          </p:nvSpPr>
          <p:spPr bwMode="auto">
            <a:xfrm>
              <a:off x="3504" y="1834"/>
              <a:ext cx="240" cy="0"/>
            </a:xfrm>
            <a:prstGeom prst="line">
              <a:avLst/>
            </a:prstGeom>
            <a:noFill/>
            <a:ln w="38100" cap="sq">
              <a:solidFill>
                <a:srgbClr val="990033"/>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1" lang="zh-CN" altLang="en-US" sz="3200" b="0" i="0"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endParaRPr>
            </a:p>
          </p:txBody>
        </p:sp>
      </p:grpSp>
      <p:grpSp>
        <p:nvGrpSpPr>
          <p:cNvPr id="61477" name="Group 37"/>
          <p:cNvGrpSpPr/>
          <p:nvPr/>
        </p:nvGrpSpPr>
        <p:grpSpPr bwMode="auto">
          <a:xfrm>
            <a:off x="4295775" y="1932305"/>
            <a:ext cx="709613" cy="460375"/>
            <a:chOff x="2509" y="1564"/>
            <a:chExt cx="447" cy="290"/>
          </a:xfrm>
        </p:grpSpPr>
        <p:sp>
          <p:nvSpPr>
            <p:cNvPr id="34871" name="Text Box 38"/>
            <p:cNvSpPr txBox="1">
              <a:spLocks noChangeArrowheads="1"/>
            </p:cNvSpPr>
            <p:nvPr/>
          </p:nvSpPr>
          <p:spPr bwMode="auto">
            <a:xfrm>
              <a:off x="2509" y="1564"/>
              <a:ext cx="447" cy="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spAutoFit/>
            </a:bodyPr>
            <a:lstStyle>
              <a:lvl1pPr>
                <a:spcBef>
                  <a:spcPct val="20000"/>
                </a:spcBef>
                <a:buChar char="•"/>
                <a:defRPr kumimoji="1" sz="3200">
                  <a:solidFill>
                    <a:schemeClr val="tx1"/>
                  </a:solidFill>
                  <a:latin typeface="Times New Roman" panose="02020503050405090304" pitchFamily="18" charset="0"/>
                  <a:ea typeface="宋体" pitchFamily="2" charset="-122"/>
                </a:defRPr>
              </a:lvl1pPr>
              <a:lvl2pPr marL="742950" indent="-285750">
                <a:spcBef>
                  <a:spcPct val="20000"/>
                </a:spcBef>
                <a:buChar char="–"/>
                <a:defRPr kumimoji="1" sz="2800">
                  <a:solidFill>
                    <a:schemeClr val="tx1"/>
                  </a:solidFill>
                  <a:latin typeface="Times New Roman" panose="02020503050405090304" pitchFamily="18" charset="0"/>
                  <a:ea typeface="宋体" pitchFamily="2" charset="-122"/>
                </a:defRPr>
              </a:lvl2pPr>
              <a:lvl3pPr marL="1143000" indent="-228600">
                <a:spcBef>
                  <a:spcPct val="20000"/>
                </a:spcBef>
                <a:buChar char="•"/>
                <a:defRPr kumimoji="1" sz="2400">
                  <a:solidFill>
                    <a:schemeClr val="tx1"/>
                  </a:solidFill>
                  <a:latin typeface="Times New Roman" panose="02020503050405090304" pitchFamily="18" charset="0"/>
                  <a:ea typeface="宋体" pitchFamily="2" charset="-122"/>
                </a:defRPr>
              </a:lvl3pPr>
              <a:lvl4pPr marL="1600200" indent="-228600">
                <a:spcBef>
                  <a:spcPct val="20000"/>
                </a:spcBef>
                <a:buChar char="–"/>
                <a:defRPr kumimoji="1" sz="2000">
                  <a:solidFill>
                    <a:schemeClr val="tx1"/>
                  </a:solidFill>
                  <a:latin typeface="Times New Roman" panose="02020503050405090304" pitchFamily="18" charset="0"/>
                  <a:ea typeface="宋体" pitchFamily="2" charset="-122"/>
                </a:defRPr>
              </a:lvl4pPr>
              <a:lvl5pPr marL="2057400" indent="-228600">
                <a:spcBef>
                  <a:spcPct val="20000"/>
                </a:spcBef>
                <a:buChar char="»"/>
                <a:defRPr kumimoji="1" sz="2000">
                  <a:solidFill>
                    <a:schemeClr val="tx1"/>
                  </a:solidFill>
                  <a:latin typeface="Times New Roman" panose="0202050305040509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9pPr>
            </a:lstStyle>
            <a:p>
              <a:pPr marL="0" marR="0" lvl="0" indent="0" algn="ctr" defTabSz="914400" rtl="0" eaLnBrk="1" fontAlgn="base" latinLnBrk="0" hangingPunct="1">
                <a:lnSpc>
                  <a:spcPct val="100000"/>
                </a:lnSpc>
                <a:spcBef>
                  <a:spcPct val="50000"/>
                </a:spcBef>
                <a:spcAft>
                  <a:spcPct val="0"/>
                </a:spcAft>
                <a:buClr>
                  <a:srgbClr val="3333CC"/>
                </a:buClr>
                <a:buSzPct val="75000"/>
                <a:buFont typeface="Monotype Sorts" panose="01010601010101010101" pitchFamily="2" charset="2"/>
                <a:buNone/>
                <a:defRPr/>
              </a:pPr>
              <a:r>
                <a:rPr kumimoji="0" lang="en-US" altLang="zh-CN" sz="2400" b="1" i="0"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rPr>
                <a:t>21A</a:t>
              </a:r>
              <a:endParaRPr kumimoji="0" lang="en-US" altLang="zh-CN" sz="2400" b="1" i="0"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endParaRPr>
            </a:p>
          </p:txBody>
        </p:sp>
        <p:sp>
          <p:nvSpPr>
            <p:cNvPr id="34872" name="Line 39"/>
            <p:cNvSpPr>
              <a:spLocks noChangeShapeType="1"/>
            </p:cNvSpPr>
            <p:nvPr/>
          </p:nvSpPr>
          <p:spPr bwMode="auto">
            <a:xfrm>
              <a:off x="2592" y="1834"/>
              <a:ext cx="240" cy="0"/>
            </a:xfrm>
            <a:prstGeom prst="line">
              <a:avLst/>
            </a:prstGeom>
            <a:noFill/>
            <a:ln w="38100" cap="sq">
              <a:solidFill>
                <a:srgbClr val="990033"/>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1" lang="zh-CN" altLang="en-US" sz="3200" b="0" i="0"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endParaRPr>
            </a:p>
          </p:txBody>
        </p:sp>
      </p:grpSp>
      <p:grpSp>
        <p:nvGrpSpPr>
          <p:cNvPr id="34832" name="Group 81"/>
          <p:cNvGrpSpPr/>
          <p:nvPr/>
        </p:nvGrpSpPr>
        <p:grpSpPr bwMode="auto">
          <a:xfrm>
            <a:off x="6456363" y="2930842"/>
            <a:ext cx="557212" cy="488951"/>
            <a:chOff x="4241" y="2975"/>
            <a:chExt cx="351" cy="308"/>
          </a:xfrm>
        </p:grpSpPr>
        <p:sp>
          <p:nvSpPr>
            <p:cNvPr id="34869" name="Text Box 41"/>
            <p:cNvSpPr txBox="1">
              <a:spLocks noChangeArrowheads="1"/>
            </p:cNvSpPr>
            <p:nvPr/>
          </p:nvSpPr>
          <p:spPr bwMode="auto">
            <a:xfrm>
              <a:off x="4241" y="2975"/>
              <a:ext cx="351" cy="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spAutoFit/>
            </a:bodyPr>
            <a:lstStyle>
              <a:lvl1pPr>
                <a:spcBef>
                  <a:spcPct val="20000"/>
                </a:spcBef>
                <a:buChar char="•"/>
                <a:defRPr kumimoji="1" sz="3200">
                  <a:solidFill>
                    <a:schemeClr val="tx1"/>
                  </a:solidFill>
                  <a:latin typeface="Times New Roman" panose="02020503050405090304" pitchFamily="18" charset="0"/>
                  <a:ea typeface="宋体" pitchFamily="2" charset="-122"/>
                </a:defRPr>
              </a:lvl1pPr>
              <a:lvl2pPr marL="742950" indent="-285750">
                <a:spcBef>
                  <a:spcPct val="20000"/>
                </a:spcBef>
                <a:buChar char="–"/>
                <a:defRPr kumimoji="1" sz="2800">
                  <a:solidFill>
                    <a:schemeClr val="tx1"/>
                  </a:solidFill>
                  <a:latin typeface="Times New Roman" panose="02020503050405090304" pitchFamily="18" charset="0"/>
                  <a:ea typeface="宋体" pitchFamily="2" charset="-122"/>
                </a:defRPr>
              </a:lvl2pPr>
              <a:lvl3pPr marL="1143000" indent="-228600">
                <a:spcBef>
                  <a:spcPct val="20000"/>
                </a:spcBef>
                <a:buChar char="•"/>
                <a:defRPr kumimoji="1" sz="2400">
                  <a:solidFill>
                    <a:schemeClr val="tx1"/>
                  </a:solidFill>
                  <a:latin typeface="Times New Roman" panose="02020503050405090304" pitchFamily="18" charset="0"/>
                  <a:ea typeface="宋体" pitchFamily="2" charset="-122"/>
                </a:defRPr>
              </a:lvl3pPr>
              <a:lvl4pPr marL="1600200" indent="-228600">
                <a:spcBef>
                  <a:spcPct val="20000"/>
                </a:spcBef>
                <a:buChar char="–"/>
                <a:defRPr kumimoji="1" sz="2000">
                  <a:solidFill>
                    <a:schemeClr val="tx1"/>
                  </a:solidFill>
                  <a:latin typeface="Times New Roman" panose="02020503050405090304" pitchFamily="18" charset="0"/>
                  <a:ea typeface="宋体" pitchFamily="2" charset="-122"/>
                </a:defRPr>
              </a:lvl4pPr>
              <a:lvl5pPr marL="2057400" indent="-228600">
                <a:spcBef>
                  <a:spcPct val="20000"/>
                </a:spcBef>
                <a:buChar char="»"/>
                <a:defRPr kumimoji="1" sz="2000">
                  <a:solidFill>
                    <a:schemeClr val="tx1"/>
                  </a:solidFill>
                  <a:latin typeface="Times New Roman" panose="0202050305040509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9pPr>
            </a:lstStyle>
            <a:p>
              <a:pPr marL="0" marR="0" lvl="0" indent="0" algn="ctr" defTabSz="914400" rtl="0" eaLnBrk="1" fontAlgn="base" latinLnBrk="0" hangingPunct="1">
                <a:lnSpc>
                  <a:spcPct val="100000"/>
                </a:lnSpc>
                <a:spcBef>
                  <a:spcPct val="50000"/>
                </a:spcBef>
                <a:spcAft>
                  <a:spcPct val="0"/>
                </a:spcAft>
                <a:buClr>
                  <a:srgbClr val="3333CC"/>
                </a:buClr>
                <a:buSzPct val="75000"/>
                <a:buFont typeface="Monotype Sorts" panose="01010601010101010101" pitchFamily="2" charset="2"/>
                <a:buNone/>
                <a:defRPr/>
              </a:pPr>
              <a:r>
                <a:rPr kumimoji="0" lang="en-US" altLang="zh-CN" sz="2400" b="1" i="0"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rPr>
                <a:t>5A</a:t>
              </a:r>
              <a:endParaRPr kumimoji="0" lang="en-US" altLang="zh-CN" sz="2400" b="1" i="0"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endParaRPr>
            </a:p>
          </p:txBody>
        </p:sp>
        <p:sp>
          <p:nvSpPr>
            <p:cNvPr id="34870" name="Line 42"/>
            <p:cNvSpPr>
              <a:spLocks noChangeShapeType="1"/>
            </p:cNvSpPr>
            <p:nvPr/>
          </p:nvSpPr>
          <p:spPr bwMode="auto">
            <a:xfrm>
              <a:off x="4256" y="2995"/>
              <a:ext cx="0" cy="288"/>
            </a:xfrm>
            <a:prstGeom prst="line">
              <a:avLst/>
            </a:prstGeom>
            <a:noFill/>
            <a:ln w="38100" cap="sq">
              <a:solidFill>
                <a:srgbClr val="990033"/>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1" lang="zh-CN" altLang="en-US" sz="3200" b="0" i="0"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endParaRPr>
            </a:p>
          </p:txBody>
        </p:sp>
      </p:grpSp>
      <p:grpSp>
        <p:nvGrpSpPr>
          <p:cNvPr id="61483" name="Group 43"/>
          <p:cNvGrpSpPr/>
          <p:nvPr/>
        </p:nvGrpSpPr>
        <p:grpSpPr bwMode="auto">
          <a:xfrm>
            <a:off x="5026025" y="3011806"/>
            <a:ext cx="709613" cy="488949"/>
            <a:chOff x="2961" y="2246"/>
            <a:chExt cx="447" cy="308"/>
          </a:xfrm>
        </p:grpSpPr>
        <p:sp>
          <p:nvSpPr>
            <p:cNvPr id="34867" name="Text Box 44"/>
            <p:cNvSpPr txBox="1">
              <a:spLocks noChangeArrowheads="1"/>
            </p:cNvSpPr>
            <p:nvPr/>
          </p:nvSpPr>
          <p:spPr bwMode="auto">
            <a:xfrm>
              <a:off x="2961" y="2246"/>
              <a:ext cx="447" cy="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spAutoFit/>
            </a:bodyPr>
            <a:lstStyle>
              <a:lvl1pPr>
                <a:spcBef>
                  <a:spcPct val="20000"/>
                </a:spcBef>
                <a:buChar char="•"/>
                <a:defRPr kumimoji="1" sz="3200">
                  <a:solidFill>
                    <a:schemeClr val="tx1"/>
                  </a:solidFill>
                  <a:latin typeface="Times New Roman" panose="02020503050405090304" pitchFamily="18" charset="0"/>
                  <a:ea typeface="宋体" pitchFamily="2" charset="-122"/>
                </a:defRPr>
              </a:lvl1pPr>
              <a:lvl2pPr marL="742950" indent="-285750">
                <a:spcBef>
                  <a:spcPct val="20000"/>
                </a:spcBef>
                <a:buChar char="–"/>
                <a:defRPr kumimoji="1" sz="2800">
                  <a:solidFill>
                    <a:schemeClr val="tx1"/>
                  </a:solidFill>
                  <a:latin typeface="Times New Roman" panose="02020503050405090304" pitchFamily="18" charset="0"/>
                  <a:ea typeface="宋体" pitchFamily="2" charset="-122"/>
                </a:defRPr>
              </a:lvl2pPr>
              <a:lvl3pPr marL="1143000" indent="-228600">
                <a:spcBef>
                  <a:spcPct val="20000"/>
                </a:spcBef>
                <a:buChar char="•"/>
                <a:defRPr kumimoji="1" sz="2400">
                  <a:solidFill>
                    <a:schemeClr val="tx1"/>
                  </a:solidFill>
                  <a:latin typeface="Times New Roman" panose="02020503050405090304" pitchFamily="18" charset="0"/>
                  <a:ea typeface="宋体" pitchFamily="2" charset="-122"/>
                </a:defRPr>
              </a:lvl3pPr>
              <a:lvl4pPr marL="1600200" indent="-228600">
                <a:spcBef>
                  <a:spcPct val="20000"/>
                </a:spcBef>
                <a:buChar char="–"/>
                <a:defRPr kumimoji="1" sz="2000">
                  <a:solidFill>
                    <a:schemeClr val="tx1"/>
                  </a:solidFill>
                  <a:latin typeface="Times New Roman" panose="02020503050405090304" pitchFamily="18" charset="0"/>
                  <a:ea typeface="宋体" pitchFamily="2" charset="-122"/>
                </a:defRPr>
              </a:lvl4pPr>
              <a:lvl5pPr marL="2057400" indent="-228600">
                <a:spcBef>
                  <a:spcPct val="20000"/>
                </a:spcBef>
                <a:buChar char="»"/>
                <a:defRPr kumimoji="1" sz="2000">
                  <a:solidFill>
                    <a:schemeClr val="tx1"/>
                  </a:solidFill>
                  <a:latin typeface="Times New Roman" panose="0202050305040509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9pPr>
            </a:lstStyle>
            <a:p>
              <a:pPr marL="0" marR="0" lvl="0" indent="0" algn="ctr" defTabSz="914400" rtl="0" eaLnBrk="1" fontAlgn="base" latinLnBrk="0" hangingPunct="1">
                <a:lnSpc>
                  <a:spcPct val="100000"/>
                </a:lnSpc>
                <a:spcBef>
                  <a:spcPct val="50000"/>
                </a:spcBef>
                <a:spcAft>
                  <a:spcPct val="0"/>
                </a:spcAft>
                <a:buClr>
                  <a:srgbClr val="3333CC"/>
                </a:buClr>
                <a:buSzPct val="75000"/>
                <a:buFont typeface="Monotype Sorts" panose="01010601010101010101" pitchFamily="2" charset="2"/>
                <a:buNone/>
                <a:defRPr/>
              </a:pPr>
              <a:r>
                <a:rPr kumimoji="0" lang="en-US" altLang="zh-CN" sz="2400" b="1" i="0"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rPr>
                <a:t>13A</a:t>
              </a:r>
              <a:endParaRPr kumimoji="0" lang="en-US" altLang="zh-CN" sz="2400" b="1" i="0"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endParaRPr>
            </a:p>
          </p:txBody>
        </p:sp>
        <p:sp>
          <p:nvSpPr>
            <p:cNvPr id="34868" name="Line 45"/>
            <p:cNvSpPr>
              <a:spLocks noChangeShapeType="1"/>
            </p:cNvSpPr>
            <p:nvPr/>
          </p:nvSpPr>
          <p:spPr bwMode="auto">
            <a:xfrm>
              <a:off x="2976" y="2266"/>
              <a:ext cx="0" cy="288"/>
            </a:xfrm>
            <a:prstGeom prst="line">
              <a:avLst/>
            </a:prstGeom>
            <a:noFill/>
            <a:ln w="38100" cap="sq">
              <a:solidFill>
                <a:srgbClr val="990033"/>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1" lang="zh-CN" altLang="en-US" sz="3200" b="0" i="0"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endParaRPr>
            </a:p>
          </p:txBody>
        </p:sp>
      </p:grpSp>
      <p:grpSp>
        <p:nvGrpSpPr>
          <p:cNvPr id="61486" name="Group 46"/>
          <p:cNvGrpSpPr/>
          <p:nvPr/>
        </p:nvGrpSpPr>
        <p:grpSpPr bwMode="auto">
          <a:xfrm>
            <a:off x="2928938" y="1859280"/>
            <a:ext cx="6026150" cy="2116138"/>
            <a:chOff x="885" y="163"/>
            <a:chExt cx="3796" cy="1333"/>
          </a:xfrm>
        </p:grpSpPr>
        <p:sp>
          <p:nvSpPr>
            <p:cNvPr id="34840" name="Text Box 47"/>
            <p:cNvSpPr txBox="1">
              <a:spLocks noChangeArrowheads="1"/>
            </p:cNvSpPr>
            <p:nvPr/>
          </p:nvSpPr>
          <p:spPr bwMode="auto">
            <a:xfrm>
              <a:off x="4059" y="163"/>
              <a:ext cx="169" cy="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spAutoFit/>
            </a:bodyPr>
            <a:lstStyle>
              <a:lvl1pPr>
                <a:spcBef>
                  <a:spcPct val="20000"/>
                </a:spcBef>
                <a:buChar char="•"/>
                <a:defRPr kumimoji="1" sz="3200">
                  <a:solidFill>
                    <a:schemeClr val="tx1"/>
                  </a:solidFill>
                  <a:latin typeface="Times New Roman" panose="02020503050405090304" pitchFamily="18" charset="0"/>
                  <a:ea typeface="宋体" pitchFamily="2" charset="-122"/>
                </a:defRPr>
              </a:lvl1pPr>
              <a:lvl2pPr marL="742950" indent="-285750">
                <a:spcBef>
                  <a:spcPct val="20000"/>
                </a:spcBef>
                <a:buChar char="–"/>
                <a:defRPr kumimoji="1" sz="2800">
                  <a:solidFill>
                    <a:schemeClr val="tx1"/>
                  </a:solidFill>
                  <a:latin typeface="Times New Roman" panose="02020503050405090304" pitchFamily="18" charset="0"/>
                  <a:ea typeface="宋体" pitchFamily="2" charset="-122"/>
                </a:defRPr>
              </a:lvl2pPr>
              <a:lvl3pPr marL="1143000" indent="-228600">
                <a:spcBef>
                  <a:spcPct val="20000"/>
                </a:spcBef>
                <a:buChar char="•"/>
                <a:defRPr kumimoji="1" sz="2400">
                  <a:solidFill>
                    <a:schemeClr val="tx1"/>
                  </a:solidFill>
                  <a:latin typeface="Times New Roman" panose="02020503050405090304" pitchFamily="18" charset="0"/>
                  <a:ea typeface="宋体" pitchFamily="2" charset="-122"/>
                </a:defRPr>
              </a:lvl3pPr>
              <a:lvl4pPr marL="1600200" indent="-228600">
                <a:spcBef>
                  <a:spcPct val="20000"/>
                </a:spcBef>
                <a:buChar char="–"/>
                <a:defRPr kumimoji="1" sz="2000">
                  <a:solidFill>
                    <a:schemeClr val="tx1"/>
                  </a:solidFill>
                  <a:latin typeface="Times New Roman" panose="02020503050405090304" pitchFamily="18" charset="0"/>
                  <a:ea typeface="宋体" pitchFamily="2" charset="-122"/>
                </a:defRPr>
              </a:lvl4pPr>
              <a:lvl5pPr marL="2057400" indent="-228600">
                <a:spcBef>
                  <a:spcPct val="20000"/>
                </a:spcBef>
                <a:buChar char="»"/>
                <a:defRPr kumimoji="1" sz="2000">
                  <a:solidFill>
                    <a:schemeClr val="tx1"/>
                  </a:solidFill>
                  <a:latin typeface="Times New Roman" panose="0202050305040509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9pPr>
            </a:lstStyle>
            <a:p>
              <a:pPr marL="0" marR="0" lvl="0" indent="0" algn="ctr" defTabSz="914400" rtl="0" eaLnBrk="1" fontAlgn="base" latinLnBrk="0" hangingPunct="1">
                <a:lnSpc>
                  <a:spcPct val="100000"/>
                </a:lnSpc>
                <a:spcBef>
                  <a:spcPct val="50000"/>
                </a:spcBef>
                <a:spcAft>
                  <a:spcPct val="0"/>
                </a:spcAft>
                <a:buClr>
                  <a:srgbClr val="3333CC"/>
                </a:buClr>
                <a:buSzPct val="75000"/>
                <a:buFont typeface="Monotype Sorts" panose="01010601010101010101" pitchFamily="2" charset="2"/>
                <a:buNone/>
                <a:defRPr/>
              </a:pPr>
              <a:r>
                <a:rPr kumimoji="0" lang="en-US" altLang="zh-CN" sz="2400" b="1" i="1"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rPr>
                <a:t>i</a:t>
              </a:r>
              <a:endParaRPr kumimoji="0" lang="en-US" altLang="zh-CN" sz="2400" b="1" i="0"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endParaRPr>
            </a:p>
          </p:txBody>
        </p:sp>
        <p:grpSp>
          <p:nvGrpSpPr>
            <p:cNvPr id="34841" name="Group 48"/>
            <p:cNvGrpSpPr/>
            <p:nvPr/>
          </p:nvGrpSpPr>
          <p:grpSpPr bwMode="auto">
            <a:xfrm>
              <a:off x="885" y="209"/>
              <a:ext cx="3796" cy="1287"/>
              <a:chOff x="1628" y="1603"/>
              <a:chExt cx="3796" cy="1287"/>
            </a:xfrm>
          </p:grpSpPr>
          <p:sp>
            <p:nvSpPr>
              <p:cNvPr id="34842" name="Rectangle 49"/>
              <p:cNvSpPr>
                <a:spLocks noChangeArrowheads="1"/>
              </p:cNvSpPr>
              <p:nvPr/>
            </p:nvSpPr>
            <p:spPr bwMode="auto">
              <a:xfrm>
                <a:off x="2016" y="1930"/>
                <a:ext cx="3360" cy="960"/>
              </a:xfrm>
              <a:prstGeom prst="rect">
                <a:avLst/>
              </a:prstGeom>
              <a:noFill/>
              <a:ln w="28575" cap="sq">
                <a:solidFill>
                  <a:srgbClr val="FFCC00"/>
                </a:solidFill>
                <a:miter lim="800000"/>
                <a:headEnd type="none" w="sm" len="sm"/>
                <a:tailEnd type="none" w="sm" len="sm"/>
              </a:ln>
              <a:effectLst/>
              <a:extLst>
                <a:ext uri="{909E8E84-426E-40DD-AFC4-6F175D3DCCD1}">
                  <a14:hiddenFill xmlns:a14="http://schemas.microsoft.com/office/drawing/2010/main">
                    <a:solidFill>
                      <a:srgbClr val="99FF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lvl1pPr>
                  <a:spcBef>
                    <a:spcPct val="20000"/>
                  </a:spcBef>
                  <a:buChar char="•"/>
                  <a:defRPr kumimoji="1" sz="3200">
                    <a:solidFill>
                      <a:schemeClr val="tx1"/>
                    </a:solidFill>
                    <a:latin typeface="Times New Roman" panose="02020503050405090304" pitchFamily="18" charset="0"/>
                    <a:ea typeface="宋体" pitchFamily="2" charset="-122"/>
                  </a:defRPr>
                </a:lvl1pPr>
                <a:lvl2pPr marL="742950" indent="-285750">
                  <a:spcBef>
                    <a:spcPct val="20000"/>
                  </a:spcBef>
                  <a:buChar char="–"/>
                  <a:defRPr kumimoji="1" sz="2800">
                    <a:solidFill>
                      <a:schemeClr val="tx1"/>
                    </a:solidFill>
                    <a:latin typeface="Times New Roman" panose="02020503050405090304" pitchFamily="18" charset="0"/>
                    <a:ea typeface="宋体" pitchFamily="2" charset="-122"/>
                  </a:defRPr>
                </a:lvl2pPr>
                <a:lvl3pPr marL="1143000" indent="-228600">
                  <a:spcBef>
                    <a:spcPct val="20000"/>
                  </a:spcBef>
                  <a:buChar char="•"/>
                  <a:defRPr kumimoji="1" sz="2400">
                    <a:solidFill>
                      <a:schemeClr val="tx1"/>
                    </a:solidFill>
                    <a:latin typeface="Times New Roman" panose="02020503050405090304" pitchFamily="18" charset="0"/>
                    <a:ea typeface="宋体" pitchFamily="2" charset="-122"/>
                  </a:defRPr>
                </a:lvl3pPr>
                <a:lvl4pPr marL="1600200" indent="-228600">
                  <a:spcBef>
                    <a:spcPct val="20000"/>
                  </a:spcBef>
                  <a:buChar char="–"/>
                  <a:defRPr kumimoji="1" sz="2000">
                    <a:solidFill>
                      <a:schemeClr val="tx1"/>
                    </a:solidFill>
                    <a:latin typeface="Times New Roman" panose="02020503050405090304" pitchFamily="18" charset="0"/>
                    <a:ea typeface="宋体" pitchFamily="2" charset="-122"/>
                  </a:defRPr>
                </a:lvl4pPr>
                <a:lvl5pPr marL="2057400" indent="-228600">
                  <a:spcBef>
                    <a:spcPct val="20000"/>
                  </a:spcBef>
                  <a:buChar char="»"/>
                  <a:defRPr kumimoji="1" sz="2000">
                    <a:solidFill>
                      <a:schemeClr val="tx1"/>
                    </a:solidFill>
                    <a:latin typeface="Times New Roman" panose="0202050305040509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zh-CN" altLang="en-US" sz="3200" b="0" i="0"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endParaRPr>
              </a:p>
            </p:txBody>
          </p:sp>
          <p:sp>
            <p:nvSpPr>
              <p:cNvPr id="34843" name="Line 50"/>
              <p:cNvSpPr>
                <a:spLocks noChangeShapeType="1"/>
              </p:cNvSpPr>
              <p:nvPr/>
            </p:nvSpPr>
            <p:spPr bwMode="auto">
              <a:xfrm>
                <a:off x="3744" y="1930"/>
                <a:ext cx="0" cy="960"/>
              </a:xfrm>
              <a:prstGeom prst="line">
                <a:avLst/>
              </a:prstGeom>
              <a:noFill/>
              <a:ln w="28575" cap="sq">
                <a:solidFill>
                  <a:srgbClr val="FFCC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1" lang="zh-CN" altLang="en-US" sz="3200" b="0" i="0"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endParaRPr>
              </a:p>
            </p:txBody>
          </p:sp>
          <p:sp>
            <p:nvSpPr>
              <p:cNvPr id="34844" name="Line 51"/>
              <p:cNvSpPr>
                <a:spLocks noChangeShapeType="1"/>
              </p:cNvSpPr>
              <p:nvPr/>
            </p:nvSpPr>
            <p:spPr bwMode="auto">
              <a:xfrm>
                <a:off x="4608" y="1930"/>
                <a:ext cx="0" cy="960"/>
              </a:xfrm>
              <a:prstGeom prst="line">
                <a:avLst/>
              </a:prstGeom>
              <a:noFill/>
              <a:ln w="28575" cap="sq">
                <a:solidFill>
                  <a:srgbClr val="FFCC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1" lang="zh-CN" altLang="en-US" sz="3200" b="0" i="0"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endParaRPr>
              </a:p>
            </p:txBody>
          </p:sp>
          <p:sp>
            <p:nvSpPr>
              <p:cNvPr id="34845" name="Line 52"/>
              <p:cNvSpPr>
                <a:spLocks noChangeShapeType="1"/>
              </p:cNvSpPr>
              <p:nvPr/>
            </p:nvSpPr>
            <p:spPr bwMode="auto">
              <a:xfrm>
                <a:off x="2832" y="1930"/>
                <a:ext cx="0" cy="960"/>
              </a:xfrm>
              <a:prstGeom prst="line">
                <a:avLst/>
              </a:prstGeom>
              <a:noFill/>
              <a:ln w="28575" cap="sq">
                <a:solidFill>
                  <a:srgbClr val="FFCC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1" lang="zh-CN" altLang="en-US" sz="3200" b="0" i="0"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endParaRPr>
              </a:p>
            </p:txBody>
          </p:sp>
          <p:sp>
            <p:nvSpPr>
              <p:cNvPr id="34846" name="Text Box 53"/>
              <p:cNvSpPr txBox="1">
                <a:spLocks noChangeArrowheads="1"/>
              </p:cNvSpPr>
              <p:nvPr/>
            </p:nvSpPr>
            <p:spPr bwMode="auto">
              <a:xfrm>
                <a:off x="2208" y="1603"/>
                <a:ext cx="354" cy="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CC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spAutoFit/>
              </a:bodyPr>
              <a:lstStyle>
                <a:lvl1pPr>
                  <a:spcBef>
                    <a:spcPct val="20000"/>
                  </a:spcBef>
                  <a:buChar char="•"/>
                  <a:defRPr kumimoji="1" sz="3200">
                    <a:solidFill>
                      <a:schemeClr val="tx1"/>
                    </a:solidFill>
                    <a:latin typeface="Times New Roman" panose="02020503050405090304" pitchFamily="18" charset="0"/>
                    <a:ea typeface="宋体" pitchFamily="2" charset="-122"/>
                  </a:defRPr>
                </a:lvl1pPr>
                <a:lvl2pPr marL="742950" indent="-285750">
                  <a:spcBef>
                    <a:spcPct val="20000"/>
                  </a:spcBef>
                  <a:buChar char="–"/>
                  <a:defRPr kumimoji="1" sz="2800">
                    <a:solidFill>
                      <a:schemeClr val="tx1"/>
                    </a:solidFill>
                    <a:latin typeface="Times New Roman" panose="02020503050405090304" pitchFamily="18" charset="0"/>
                    <a:ea typeface="宋体" pitchFamily="2" charset="-122"/>
                  </a:defRPr>
                </a:lvl2pPr>
                <a:lvl3pPr marL="1143000" indent="-228600">
                  <a:spcBef>
                    <a:spcPct val="20000"/>
                  </a:spcBef>
                  <a:buChar char="•"/>
                  <a:defRPr kumimoji="1" sz="2400">
                    <a:solidFill>
                      <a:schemeClr val="tx1"/>
                    </a:solidFill>
                    <a:latin typeface="Times New Roman" panose="02020503050405090304" pitchFamily="18" charset="0"/>
                    <a:ea typeface="宋体" pitchFamily="2" charset="-122"/>
                  </a:defRPr>
                </a:lvl3pPr>
                <a:lvl4pPr marL="1600200" indent="-228600">
                  <a:spcBef>
                    <a:spcPct val="20000"/>
                  </a:spcBef>
                  <a:buChar char="–"/>
                  <a:defRPr kumimoji="1" sz="2000">
                    <a:solidFill>
                      <a:schemeClr val="tx1"/>
                    </a:solidFill>
                    <a:latin typeface="Times New Roman" panose="02020503050405090304" pitchFamily="18" charset="0"/>
                    <a:ea typeface="宋体" pitchFamily="2" charset="-122"/>
                  </a:defRPr>
                </a:lvl4pPr>
                <a:lvl5pPr marL="2057400" indent="-228600">
                  <a:spcBef>
                    <a:spcPct val="20000"/>
                  </a:spcBef>
                  <a:buChar char="»"/>
                  <a:defRPr kumimoji="1" sz="2000">
                    <a:solidFill>
                      <a:schemeClr val="tx1"/>
                    </a:solidFill>
                    <a:latin typeface="Times New Roman" panose="0202050305040509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9pPr>
              </a:lstStyle>
              <a:p>
                <a:pPr marL="0" marR="0" lvl="0" indent="0" algn="ctr" defTabSz="914400" rtl="0" eaLnBrk="1" fontAlgn="base" latinLnBrk="0" hangingPunct="1">
                  <a:lnSpc>
                    <a:spcPct val="100000"/>
                  </a:lnSpc>
                  <a:spcBef>
                    <a:spcPct val="50000"/>
                  </a:spcBef>
                  <a:spcAft>
                    <a:spcPct val="0"/>
                  </a:spcAft>
                  <a:buClr>
                    <a:srgbClr val="3333CC"/>
                  </a:buClr>
                  <a:buSzPct val="75000"/>
                  <a:buFont typeface="Monotype Sorts" panose="01010601010101010101" pitchFamily="2" charset="2"/>
                  <a:buNone/>
                  <a:defRPr/>
                </a:pPr>
                <a:r>
                  <a:rPr kumimoji="0" lang="en-US" altLang="zh-CN" sz="2400" b="1" i="1"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rPr>
                  <a:t>R</a:t>
                </a:r>
                <a:r>
                  <a:rPr kumimoji="0" lang="en-US" altLang="zh-CN" sz="2400" b="1" i="0" u="none" strike="noStrike" kern="1200" cap="none" spc="0" normalizeH="0" baseline="-25000" noProof="0">
                    <a:ln>
                      <a:noFill/>
                    </a:ln>
                    <a:solidFill>
                      <a:srgbClr val="000000"/>
                    </a:solidFill>
                    <a:effectLst/>
                    <a:uLnTx/>
                    <a:uFillTx/>
                    <a:latin typeface="Times New Roman" panose="02020503050405090304" pitchFamily="18" charset="0"/>
                    <a:ea typeface="宋体" pitchFamily="2" charset="-122"/>
                    <a:cs typeface="+mn-cs"/>
                  </a:rPr>
                  <a:t>1</a:t>
                </a:r>
                <a:endParaRPr kumimoji="0" lang="en-US" altLang="zh-CN" sz="2400" b="1" i="0" u="none" strike="noStrike" kern="1200" cap="none" spc="0" normalizeH="0" baseline="-25000" noProof="0">
                  <a:ln>
                    <a:noFill/>
                  </a:ln>
                  <a:solidFill>
                    <a:srgbClr val="000000"/>
                  </a:solidFill>
                  <a:effectLst/>
                  <a:uLnTx/>
                  <a:uFillTx/>
                  <a:latin typeface="Times New Roman" panose="02020503050405090304" pitchFamily="18" charset="0"/>
                  <a:ea typeface="宋体" pitchFamily="2" charset="-122"/>
                  <a:cs typeface="+mn-cs"/>
                </a:endParaRPr>
              </a:p>
            </p:txBody>
          </p:sp>
          <p:sp>
            <p:nvSpPr>
              <p:cNvPr id="34847" name="Text Box 54"/>
              <p:cNvSpPr txBox="1">
                <a:spLocks noChangeArrowheads="1"/>
              </p:cNvSpPr>
              <p:nvPr/>
            </p:nvSpPr>
            <p:spPr bwMode="auto">
              <a:xfrm>
                <a:off x="3072" y="1603"/>
                <a:ext cx="384" cy="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CC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spAutoFit/>
              </a:bodyPr>
              <a:lstStyle>
                <a:lvl1pPr>
                  <a:spcBef>
                    <a:spcPct val="20000"/>
                  </a:spcBef>
                  <a:buChar char="•"/>
                  <a:defRPr kumimoji="1" sz="3200">
                    <a:solidFill>
                      <a:schemeClr val="tx1"/>
                    </a:solidFill>
                    <a:latin typeface="Times New Roman" panose="02020503050405090304" pitchFamily="18" charset="0"/>
                    <a:ea typeface="宋体" pitchFamily="2" charset="-122"/>
                  </a:defRPr>
                </a:lvl1pPr>
                <a:lvl2pPr marL="742950" indent="-285750">
                  <a:spcBef>
                    <a:spcPct val="20000"/>
                  </a:spcBef>
                  <a:buChar char="–"/>
                  <a:defRPr kumimoji="1" sz="2800">
                    <a:solidFill>
                      <a:schemeClr val="tx1"/>
                    </a:solidFill>
                    <a:latin typeface="Times New Roman" panose="02020503050405090304" pitchFamily="18" charset="0"/>
                    <a:ea typeface="宋体" pitchFamily="2" charset="-122"/>
                  </a:defRPr>
                </a:lvl2pPr>
                <a:lvl3pPr marL="1143000" indent="-228600">
                  <a:spcBef>
                    <a:spcPct val="20000"/>
                  </a:spcBef>
                  <a:buChar char="•"/>
                  <a:defRPr kumimoji="1" sz="2400">
                    <a:solidFill>
                      <a:schemeClr val="tx1"/>
                    </a:solidFill>
                    <a:latin typeface="Times New Roman" panose="02020503050405090304" pitchFamily="18" charset="0"/>
                    <a:ea typeface="宋体" pitchFamily="2" charset="-122"/>
                  </a:defRPr>
                </a:lvl3pPr>
                <a:lvl4pPr marL="1600200" indent="-228600">
                  <a:spcBef>
                    <a:spcPct val="20000"/>
                  </a:spcBef>
                  <a:buChar char="–"/>
                  <a:defRPr kumimoji="1" sz="2000">
                    <a:solidFill>
                      <a:schemeClr val="tx1"/>
                    </a:solidFill>
                    <a:latin typeface="Times New Roman" panose="02020503050405090304" pitchFamily="18" charset="0"/>
                    <a:ea typeface="宋体" pitchFamily="2" charset="-122"/>
                  </a:defRPr>
                </a:lvl4pPr>
                <a:lvl5pPr marL="2057400" indent="-228600">
                  <a:spcBef>
                    <a:spcPct val="20000"/>
                  </a:spcBef>
                  <a:buChar char="»"/>
                  <a:defRPr kumimoji="1" sz="2000">
                    <a:solidFill>
                      <a:schemeClr val="tx1"/>
                    </a:solidFill>
                    <a:latin typeface="Times New Roman" panose="0202050305040509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9pPr>
              </a:lstStyle>
              <a:p>
                <a:pPr marL="0" marR="0" lvl="0" indent="0" algn="ctr" defTabSz="914400" rtl="0" eaLnBrk="1" fontAlgn="base" latinLnBrk="0" hangingPunct="1">
                  <a:lnSpc>
                    <a:spcPct val="100000"/>
                  </a:lnSpc>
                  <a:spcBef>
                    <a:spcPct val="50000"/>
                  </a:spcBef>
                  <a:spcAft>
                    <a:spcPct val="0"/>
                  </a:spcAft>
                  <a:buClr>
                    <a:srgbClr val="3333CC"/>
                  </a:buClr>
                  <a:buSzPct val="75000"/>
                  <a:buFont typeface="Monotype Sorts" panose="01010601010101010101" pitchFamily="2" charset="2"/>
                  <a:buNone/>
                  <a:defRPr/>
                </a:pPr>
                <a:r>
                  <a:rPr kumimoji="0" lang="en-US" altLang="zh-CN" sz="2400" b="1" i="1"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rPr>
                  <a:t>R</a:t>
                </a:r>
                <a:r>
                  <a:rPr kumimoji="0" lang="en-US" altLang="zh-CN" sz="2400" b="1" i="0" u="none" strike="noStrike" kern="1200" cap="none" spc="0" normalizeH="0" baseline="-25000" noProof="0">
                    <a:ln>
                      <a:noFill/>
                    </a:ln>
                    <a:solidFill>
                      <a:srgbClr val="000000"/>
                    </a:solidFill>
                    <a:effectLst/>
                    <a:uLnTx/>
                    <a:uFillTx/>
                    <a:latin typeface="Times New Roman" panose="02020503050405090304" pitchFamily="18" charset="0"/>
                    <a:ea typeface="宋体" pitchFamily="2" charset="-122"/>
                    <a:cs typeface="+mn-cs"/>
                  </a:rPr>
                  <a:t>1</a:t>
                </a:r>
                <a:endParaRPr kumimoji="0" lang="en-US" altLang="zh-CN" sz="2400" b="1" i="0" u="none" strike="noStrike" kern="1200" cap="none" spc="0" normalizeH="0" baseline="-25000" noProof="0">
                  <a:ln>
                    <a:noFill/>
                  </a:ln>
                  <a:solidFill>
                    <a:srgbClr val="000000"/>
                  </a:solidFill>
                  <a:effectLst/>
                  <a:uLnTx/>
                  <a:uFillTx/>
                  <a:latin typeface="Times New Roman" panose="02020503050405090304" pitchFamily="18" charset="0"/>
                  <a:ea typeface="宋体" pitchFamily="2" charset="-122"/>
                  <a:cs typeface="+mn-cs"/>
                </a:endParaRPr>
              </a:p>
            </p:txBody>
          </p:sp>
          <p:sp>
            <p:nvSpPr>
              <p:cNvPr id="34848" name="Text Box 55"/>
              <p:cNvSpPr txBox="1">
                <a:spLocks noChangeArrowheads="1"/>
              </p:cNvSpPr>
              <p:nvPr/>
            </p:nvSpPr>
            <p:spPr bwMode="auto">
              <a:xfrm>
                <a:off x="3984" y="1613"/>
                <a:ext cx="336" cy="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CC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spAutoFit/>
              </a:bodyPr>
              <a:lstStyle>
                <a:lvl1pPr>
                  <a:spcBef>
                    <a:spcPct val="20000"/>
                  </a:spcBef>
                  <a:buChar char="•"/>
                  <a:defRPr kumimoji="1" sz="3200">
                    <a:solidFill>
                      <a:schemeClr val="tx1"/>
                    </a:solidFill>
                    <a:latin typeface="Times New Roman" panose="02020503050405090304" pitchFamily="18" charset="0"/>
                    <a:ea typeface="宋体" pitchFamily="2" charset="-122"/>
                  </a:defRPr>
                </a:lvl1pPr>
                <a:lvl2pPr marL="742950" indent="-285750">
                  <a:spcBef>
                    <a:spcPct val="20000"/>
                  </a:spcBef>
                  <a:buChar char="–"/>
                  <a:defRPr kumimoji="1" sz="2800">
                    <a:solidFill>
                      <a:schemeClr val="tx1"/>
                    </a:solidFill>
                    <a:latin typeface="Times New Roman" panose="02020503050405090304" pitchFamily="18" charset="0"/>
                    <a:ea typeface="宋体" pitchFamily="2" charset="-122"/>
                  </a:defRPr>
                </a:lvl2pPr>
                <a:lvl3pPr marL="1143000" indent="-228600">
                  <a:spcBef>
                    <a:spcPct val="20000"/>
                  </a:spcBef>
                  <a:buChar char="•"/>
                  <a:defRPr kumimoji="1" sz="2400">
                    <a:solidFill>
                      <a:schemeClr val="tx1"/>
                    </a:solidFill>
                    <a:latin typeface="Times New Roman" panose="02020503050405090304" pitchFamily="18" charset="0"/>
                    <a:ea typeface="宋体" pitchFamily="2" charset="-122"/>
                  </a:defRPr>
                </a:lvl3pPr>
                <a:lvl4pPr marL="1600200" indent="-228600">
                  <a:spcBef>
                    <a:spcPct val="20000"/>
                  </a:spcBef>
                  <a:buChar char="–"/>
                  <a:defRPr kumimoji="1" sz="2000">
                    <a:solidFill>
                      <a:schemeClr val="tx1"/>
                    </a:solidFill>
                    <a:latin typeface="Times New Roman" panose="02020503050405090304" pitchFamily="18" charset="0"/>
                    <a:ea typeface="宋体" pitchFamily="2" charset="-122"/>
                  </a:defRPr>
                </a:lvl4pPr>
                <a:lvl5pPr marL="2057400" indent="-228600">
                  <a:spcBef>
                    <a:spcPct val="20000"/>
                  </a:spcBef>
                  <a:buChar char="»"/>
                  <a:defRPr kumimoji="1" sz="2000">
                    <a:solidFill>
                      <a:schemeClr val="tx1"/>
                    </a:solidFill>
                    <a:latin typeface="Times New Roman" panose="0202050305040509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9pPr>
              </a:lstStyle>
              <a:p>
                <a:pPr marL="0" marR="0" lvl="0" indent="0" algn="ctr" defTabSz="914400" rtl="0" eaLnBrk="1" fontAlgn="base" latinLnBrk="0" hangingPunct="1">
                  <a:lnSpc>
                    <a:spcPct val="100000"/>
                  </a:lnSpc>
                  <a:spcBef>
                    <a:spcPct val="50000"/>
                  </a:spcBef>
                  <a:spcAft>
                    <a:spcPct val="0"/>
                  </a:spcAft>
                  <a:buClr>
                    <a:srgbClr val="3333CC"/>
                  </a:buClr>
                  <a:buSzPct val="75000"/>
                  <a:buFont typeface="Monotype Sorts" panose="01010601010101010101" pitchFamily="2" charset="2"/>
                  <a:buNone/>
                  <a:defRPr/>
                </a:pPr>
                <a:r>
                  <a:rPr kumimoji="0" lang="en-US" altLang="zh-CN" sz="2400" b="1" i="1"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rPr>
                  <a:t>R</a:t>
                </a:r>
                <a:r>
                  <a:rPr kumimoji="0" lang="en-US" altLang="zh-CN" sz="2400" b="1" i="0" u="none" strike="noStrike" kern="1200" cap="none" spc="0" normalizeH="0" baseline="-25000" noProof="0">
                    <a:ln>
                      <a:noFill/>
                    </a:ln>
                    <a:solidFill>
                      <a:srgbClr val="000000"/>
                    </a:solidFill>
                    <a:effectLst/>
                    <a:uLnTx/>
                    <a:uFillTx/>
                    <a:latin typeface="Times New Roman" panose="02020503050405090304" pitchFamily="18" charset="0"/>
                    <a:ea typeface="宋体" pitchFamily="2" charset="-122"/>
                    <a:cs typeface="+mn-cs"/>
                  </a:rPr>
                  <a:t>1</a:t>
                </a:r>
                <a:endParaRPr kumimoji="0" lang="en-US" altLang="zh-CN" sz="2400" b="1" i="0" u="none" strike="noStrike" kern="1200" cap="none" spc="0" normalizeH="0" baseline="-25000" noProof="0">
                  <a:ln>
                    <a:noFill/>
                  </a:ln>
                  <a:solidFill>
                    <a:srgbClr val="000000"/>
                  </a:solidFill>
                  <a:effectLst/>
                  <a:uLnTx/>
                  <a:uFillTx/>
                  <a:latin typeface="Times New Roman" panose="02020503050405090304" pitchFamily="18" charset="0"/>
                  <a:ea typeface="宋体" pitchFamily="2" charset="-122"/>
                  <a:cs typeface="+mn-cs"/>
                </a:endParaRPr>
              </a:p>
            </p:txBody>
          </p:sp>
          <p:sp>
            <p:nvSpPr>
              <p:cNvPr id="34849" name="Text Box 56"/>
              <p:cNvSpPr txBox="1">
                <a:spLocks noChangeArrowheads="1"/>
              </p:cNvSpPr>
              <p:nvPr/>
            </p:nvSpPr>
            <p:spPr bwMode="auto">
              <a:xfrm>
                <a:off x="2448" y="2159"/>
                <a:ext cx="350" cy="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CC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spAutoFit/>
              </a:bodyPr>
              <a:lstStyle>
                <a:lvl1pPr>
                  <a:spcBef>
                    <a:spcPct val="20000"/>
                  </a:spcBef>
                  <a:buChar char="•"/>
                  <a:defRPr kumimoji="1" sz="3200">
                    <a:solidFill>
                      <a:schemeClr val="tx1"/>
                    </a:solidFill>
                    <a:latin typeface="Times New Roman" panose="02020503050405090304" pitchFamily="18" charset="0"/>
                    <a:ea typeface="宋体" pitchFamily="2" charset="-122"/>
                  </a:defRPr>
                </a:lvl1pPr>
                <a:lvl2pPr marL="742950" indent="-285750">
                  <a:spcBef>
                    <a:spcPct val="20000"/>
                  </a:spcBef>
                  <a:buChar char="–"/>
                  <a:defRPr kumimoji="1" sz="2800">
                    <a:solidFill>
                      <a:schemeClr val="tx1"/>
                    </a:solidFill>
                    <a:latin typeface="Times New Roman" panose="02020503050405090304" pitchFamily="18" charset="0"/>
                    <a:ea typeface="宋体" pitchFamily="2" charset="-122"/>
                  </a:defRPr>
                </a:lvl2pPr>
                <a:lvl3pPr marL="1143000" indent="-228600">
                  <a:spcBef>
                    <a:spcPct val="20000"/>
                  </a:spcBef>
                  <a:buChar char="•"/>
                  <a:defRPr kumimoji="1" sz="2400">
                    <a:solidFill>
                      <a:schemeClr val="tx1"/>
                    </a:solidFill>
                    <a:latin typeface="Times New Roman" panose="02020503050405090304" pitchFamily="18" charset="0"/>
                    <a:ea typeface="宋体" pitchFamily="2" charset="-122"/>
                  </a:defRPr>
                </a:lvl3pPr>
                <a:lvl4pPr marL="1600200" indent="-228600">
                  <a:spcBef>
                    <a:spcPct val="20000"/>
                  </a:spcBef>
                  <a:buChar char="–"/>
                  <a:defRPr kumimoji="1" sz="2000">
                    <a:solidFill>
                      <a:schemeClr val="tx1"/>
                    </a:solidFill>
                    <a:latin typeface="Times New Roman" panose="02020503050405090304" pitchFamily="18" charset="0"/>
                    <a:ea typeface="宋体" pitchFamily="2" charset="-122"/>
                  </a:defRPr>
                </a:lvl4pPr>
                <a:lvl5pPr marL="2057400" indent="-228600">
                  <a:spcBef>
                    <a:spcPct val="20000"/>
                  </a:spcBef>
                  <a:buChar char="»"/>
                  <a:defRPr kumimoji="1" sz="2000">
                    <a:solidFill>
                      <a:schemeClr val="tx1"/>
                    </a:solidFill>
                    <a:latin typeface="Times New Roman" panose="0202050305040509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9pPr>
              </a:lstStyle>
              <a:p>
                <a:pPr marL="0" marR="0" lvl="0" indent="0" algn="ctr" defTabSz="914400" rtl="0" eaLnBrk="1" fontAlgn="base" latinLnBrk="0" hangingPunct="1">
                  <a:lnSpc>
                    <a:spcPct val="100000"/>
                  </a:lnSpc>
                  <a:spcBef>
                    <a:spcPct val="50000"/>
                  </a:spcBef>
                  <a:spcAft>
                    <a:spcPct val="0"/>
                  </a:spcAft>
                  <a:buClr>
                    <a:srgbClr val="3333CC"/>
                  </a:buClr>
                  <a:buSzPct val="75000"/>
                  <a:buFont typeface="Monotype Sorts" panose="01010601010101010101" pitchFamily="2" charset="2"/>
                  <a:buNone/>
                  <a:defRPr/>
                </a:pPr>
                <a:r>
                  <a:rPr kumimoji="0" lang="en-US" altLang="zh-CN" sz="2400" b="1" i="1"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rPr>
                  <a:t>R</a:t>
                </a:r>
                <a:r>
                  <a:rPr kumimoji="0" lang="en-US" altLang="zh-CN" sz="2400" b="1" i="0" u="none" strike="noStrike" kern="1200" cap="none" spc="0" normalizeH="0" baseline="-25000" noProof="0">
                    <a:ln>
                      <a:noFill/>
                    </a:ln>
                    <a:solidFill>
                      <a:srgbClr val="000000"/>
                    </a:solidFill>
                    <a:effectLst/>
                    <a:uLnTx/>
                    <a:uFillTx/>
                    <a:latin typeface="Times New Roman" panose="02020503050405090304" pitchFamily="18" charset="0"/>
                    <a:ea typeface="宋体" pitchFamily="2" charset="-122"/>
                    <a:cs typeface="+mn-cs"/>
                  </a:rPr>
                  <a:t>2</a:t>
                </a:r>
                <a:endParaRPr kumimoji="0" lang="en-US" altLang="zh-CN" sz="2400" b="1" i="0"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endParaRPr>
              </a:p>
            </p:txBody>
          </p:sp>
          <p:sp>
            <p:nvSpPr>
              <p:cNvPr id="34850" name="Rectangle 57"/>
              <p:cNvSpPr>
                <a:spLocks noChangeArrowheads="1"/>
              </p:cNvSpPr>
              <p:nvPr/>
            </p:nvSpPr>
            <p:spPr bwMode="auto">
              <a:xfrm rot="-5400000">
                <a:off x="5232" y="2362"/>
                <a:ext cx="288" cy="96"/>
              </a:xfrm>
              <a:prstGeom prst="rect">
                <a:avLst/>
              </a:prstGeom>
              <a:solidFill>
                <a:srgbClr val="FF9900"/>
              </a:solidFill>
              <a:ln w="28575" cap="sq">
                <a:solidFill>
                  <a:srgbClr val="FF9900"/>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lvl1pPr>
                  <a:spcBef>
                    <a:spcPct val="20000"/>
                  </a:spcBef>
                  <a:buChar char="•"/>
                  <a:defRPr kumimoji="1" sz="3200">
                    <a:solidFill>
                      <a:schemeClr val="tx1"/>
                    </a:solidFill>
                    <a:latin typeface="Times New Roman" panose="02020503050405090304" pitchFamily="18" charset="0"/>
                    <a:ea typeface="宋体" pitchFamily="2" charset="-122"/>
                  </a:defRPr>
                </a:lvl1pPr>
                <a:lvl2pPr marL="742950" indent="-285750">
                  <a:spcBef>
                    <a:spcPct val="20000"/>
                  </a:spcBef>
                  <a:buChar char="–"/>
                  <a:defRPr kumimoji="1" sz="2800">
                    <a:solidFill>
                      <a:schemeClr val="tx1"/>
                    </a:solidFill>
                    <a:latin typeface="Times New Roman" panose="02020503050405090304" pitchFamily="18" charset="0"/>
                    <a:ea typeface="宋体" pitchFamily="2" charset="-122"/>
                  </a:defRPr>
                </a:lvl2pPr>
                <a:lvl3pPr marL="1143000" indent="-228600">
                  <a:spcBef>
                    <a:spcPct val="20000"/>
                  </a:spcBef>
                  <a:buChar char="•"/>
                  <a:defRPr kumimoji="1" sz="2400">
                    <a:solidFill>
                      <a:schemeClr val="tx1"/>
                    </a:solidFill>
                    <a:latin typeface="Times New Roman" panose="02020503050405090304" pitchFamily="18" charset="0"/>
                    <a:ea typeface="宋体" pitchFamily="2" charset="-122"/>
                  </a:defRPr>
                </a:lvl3pPr>
                <a:lvl4pPr marL="1600200" indent="-228600">
                  <a:spcBef>
                    <a:spcPct val="20000"/>
                  </a:spcBef>
                  <a:buChar char="–"/>
                  <a:defRPr kumimoji="1" sz="2000">
                    <a:solidFill>
                      <a:schemeClr val="tx1"/>
                    </a:solidFill>
                    <a:latin typeface="Times New Roman" panose="02020503050405090304" pitchFamily="18" charset="0"/>
                    <a:ea typeface="宋体" pitchFamily="2" charset="-122"/>
                  </a:defRPr>
                </a:lvl4pPr>
                <a:lvl5pPr marL="2057400" indent="-228600">
                  <a:spcBef>
                    <a:spcPct val="20000"/>
                  </a:spcBef>
                  <a:buChar char="»"/>
                  <a:defRPr kumimoji="1" sz="2000">
                    <a:solidFill>
                      <a:schemeClr val="tx1"/>
                    </a:solidFill>
                    <a:latin typeface="Times New Roman" panose="0202050305040509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zh-CN" altLang="en-US" sz="3200" b="0" i="0"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endParaRPr>
              </a:p>
            </p:txBody>
          </p:sp>
          <p:sp>
            <p:nvSpPr>
              <p:cNvPr id="34851" name="Text Box 58"/>
              <p:cNvSpPr txBox="1">
                <a:spLocks noChangeArrowheads="1"/>
              </p:cNvSpPr>
              <p:nvPr/>
            </p:nvSpPr>
            <p:spPr bwMode="auto">
              <a:xfrm>
                <a:off x="4992" y="2207"/>
                <a:ext cx="380" cy="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CC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spAutoFit/>
              </a:bodyPr>
              <a:lstStyle>
                <a:lvl1pPr>
                  <a:spcBef>
                    <a:spcPct val="20000"/>
                  </a:spcBef>
                  <a:buChar char="•"/>
                  <a:defRPr kumimoji="1" sz="3200">
                    <a:solidFill>
                      <a:schemeClr val="tx1"/>
                    </a:solidFill>
                    <a:latin typeface="Times New Roman" panose="02020503050405090304" pitchFamily="18" charset="0"/>
                    <a:ea typeface="宋体" pitchFamily="2" charset="-122"/>
                  </a:defRPr>
                </a:lvl1pPr>
                <a:lvl2pPr marL="742950" indent="-285750">
                  <a:spcBef>
                    <a:spcPct val="20000"/>
                  </a:spcBef>
                  <a:buChar char="–"/>
                  <a:defRPr kumimoji="1" sz="2800">
                    <a:solidFill>
                      <a:schemeClr val="tx1"/>
                    </a:solidFill>
                    <a:latin typeface="Times New Roman" panose="02020503050405090304" pitchFamily="18" charset="0"/>
                    <a:ea typeface="宋体" pitchFamily="2" charset="-122"/>
                  </a:defRPr>
                </a:lvl2pPr>
                <a:lvl3pPr marL="1143000" indent="-228600">
                  <a:spcBef>
                    <a:spcPct val="20000"/>
                  </a:spcBef>
                  <a:buChar char="•"/>
                  <a:defRPr kumimoji="1" sz="2400">
                    <a:solidFill>
                      <a:schemeClr val="tx1"/>
                    </a:solidFill>
                    <a:latin typeface="Times New Roman" panose="02020503050405090304" pitchFamily="18" charset="0"/>
                    <a:ea typeface="宋体" pitchFamily="2" charset="-122"/>
                  </a:defRPr>
                </a:lvl3pPr>
                <a:lvl4pPr marL="1600200" indent="-228600">
                  <a:spcBef>
                    <a:spcPct val="20000"/>
                  </a:spcBef>
                  <a:buChar char="–"/>
                  <a:defRPr kumimoji="1" sz="2000">
                    <a:solidFill>
                      <a:schemeClr val="tx1"/>
                    </a:solidFill>
                    <a:latin typeface="Times New Roman" panose="02020503050405090304" pitchFamily="18" charset="0"/>
                    <a:ea typeface="宋体" pitchFamily="2" charset="-122"/>
                  </a:defRPr>
                </a:lvl4pPr>
                <a:lvl5pPr marL="2057400" indent="-228600">
                  <a:spcBef>
                    <a:spcPct val="20000"/>
                  </a:spcBef>
                  <a:buChar char="»"/>
                  <a:defRPr kumimoji="1" sz="2000">
                    <a:solidFill>
                      <a:schemeClr val="tx1"/>
                    </a:solidFill>
                    <a:latin typeface="Times New Roman" panose="0202050305040509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9pPr>
              </a:lstStyle>
              <a:p>
                <a:pPr marL="0" marR="0" lvl="0" indent="0" algn="ctr" defTabSz="914400" rtl="0" eaLnBrk="1" fontAlgn="base" latinLnBrk="0" hangingPunct="1">
                  <a:lnSpc>
                    <a:spcPct val="100000"/>
                  </a:lnSpc>
                  <a:spcBef>
                    <a:spcPct val="50000"/>
                  </a:spcBef>
                  <a:spcAft>
                    <a:spcPct val="0"/>
                  </a:spcAft>
                  <a:buClr>
                    <a:srgbClr val="3333CC"/>
                  </a:buClr>
                  <a:buSzPct val="75000"/>
                  <a:buFont typeface="Monotype Sorts" panose="01010601010101010101" pitchFamily="2" charset="2"/>
                  <a:buNone/>
                  <a:defRPr/>
                </a:pPr>
                <a:r>
                  <a:rPr kumimoji="0" lang="en-US" altLang="zh-CN" sz="2400" b="1" i="1"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rPr>
                  <a:t>R</a:t>
                </a:r>
                <a:r>
                  <a:rPr kumimoji="0" lang="en-US" altLang="zh-CN" sz="2400" b="1" i="0" u="none" strike="noStrike" kern="1200" cap="none" spc="0" normalizeH="0" baseline="-25000" noProof="0">
                    <a:ln>
                      <a:noFill/>
                    </a:ln>
                    <a:solidFill>
                      <a:srgbClr val="000000"/>
                    </a:solidFill>
                    <a:effectLst/>
                    <a:uLnTx/>
                    <a:uFillTx/>
                    <a:latin typeface="Times New Roman" panose="02020503050405090304" pitchFamily="18" charset="0"/>
                    <a:ea typeface="宋体" pitchFamily="2" charset="-122"/>
                    <a:cs typeface="+mn-cs"/>
                  </a:rPr>
                  <a:t>L</a:t>
                </a:r>
                <a:endParaRPr kumimoji="0" lang="en-US" altLang="zh-CN" sz="2400" b="1" i="0"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endParaRPr>
              </a:p>
            </p:txBody>
          </p:sp>
          <p:sp>
            <p:nvSpPr>
              <p:cNvPr id="34852" name="Text Box 59"/>
              <p:cNvSpPr txBox="1">
                <a:spLocks noChangeArrowheads="1"/>
              </p:cNvSpPr>
              <p:nvPr/>
            </p:nvSpPr>
            <p:spPr bwMode="auto">
              <a:xfrm>
                <a:off x="1775" y="2072"/>
                <a:ext cx="226" cy="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CC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spAutoFit/>
              </a:bodyPr>
              <a:lstStyle>
                <a:lvl1pPr>
                  <a:spcBef>
                    <a:spcPct val="20000"/>
                  </a:spcBef>
                  <a:buChar char="•"/>
                  <a:defRPr kumimoji="1" sz="3200">
                    <a:solidFill>
                      <a:schemeClr val="tx1"/>
                    </a:solidFill>
                    <a:latin typeface="Times New Roman" panose="02020503050405090304" pitchFamily="18" charset="0"/>
                    <a:ea typeface="宋体" pitchFamily="2" charset="-122"/>
                  </a:defRPr>
                </a:lvl1pPr>
                <a:lvl2pPr marL="742950" indent="-285750">
                  <a:spcBef>
                    <a:spcPct val="20000"/>
                  </a:spcBef>
                  <a:buChar char="–"/>
                  <a:defRPr kumimoji="1" sz="2800">
                    <a:solidFill>
                      <a:schemeClr val="tx1"/>
                    </a:solidFill>
                    <a:latin typeface="Times New Roman" panose="02020503050405090304" pitchFamily="18" charset="0"/>
                    <a:ea typeface="宋体" pitchFamily="2" charset="-122"/>
                  </a:defRPr>
                </a:lvl2pPr>
                <a:lvl3pPr marL="1143000" indent="-228600">
                  <a:spcBef>
                    <a:spcPct val="20000"/>
                  </a:spcBef>
                  <a:buChar char="•"/>
                  <a:defRPr kumimoji="1" sz="2400">
                    <a:solidFill>
                      <a:schemeClr val="tx1"/>
                    </a:solidFill>
                    <a:latin typeface="Times New Roman" panose="02020503050405090304" pitchFamily="18" charset="0"/>
                    <a:ea typeface="宋体" pitchFamily="2" charset="-122"/>
                  </a:defRPr>
                </a:lvl3pPr>
                <a:lvl4pPr marL="1600200" indent="-228600">
                  <a:spcBef>
                    <a:spcPct val="20000"/>
                  </a:spcBef>
                  <a:buChar char="–"/>
                  <a:defRPr kumimoji="1" sz="2000">
                    <a:solidFill>
                      <a:schemeClr val="tx1"/>
                    </a:solidFill>
                    <a:latin typeface="Times New Roman" panose="02020503050405090304" pitchFamily="18" charset="0"/>
                    <a:ea typeface="宋体" pitchFamily="2" charset="-122"/>
                  </a:defRPr>
                </a:lvl4pPr>
                <a:lvl5pPr marL="2057400" indent="-228600">
                  <a:spcBef>
                    <a:spcPct val="20000"/>
                  </a:spcBef>
                  <a:buChar char="»"/>
                  <a:defRPr kumimoji="1" sz="2000">
                    <a:solidFill>
                      <a:schemeClr val="tx1"/>
                    </a:solidFill>
                    <a:latin typeface="Times New Roman" panose="0202050305040509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9pPr>
              </a:lstStyle>
              <a:p>
                <a:pPr marL="0" marR="0" lvl="0" indent="0" algn="ctr" defTabSz="914400" rtl="0" eaLnBrk="1" fontAlgn="base" latinLnBrk="0" hangingPunct="1">
                  <a:lnSpc>
                    <a:spcPct val="100000"/>
                  </a:lnSpc>
                  <a:spcBef>
                    <a:spcPct val="50000"/>
                  </a:spcBef>
                  <a:spcAft>
                    <a:spcPct val="0"/>
                  </a:spcAft>
                  <a:buClr>
                    <a:srgbClr val="3333CC"/>
                  </a:buClr>
                  <a:buSzPct val="75000"/>
                  <a:buFont typeface="Monotype Sorts" panose="01010601010101010101" pitchFamily="2" charset="2"/>
                  <a:buNone/>
                  <a:defRPr/>
                </a:pPr>
                <a:r>
                  <a:rPr kumimoji="0" lang="en-US" altLang="zh-CN" sz="2400" b="1" i="0"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rPr>
                  <a:t>+</a:t>
                </a:r>
                <a:endParaRPr kumimoji="0" lang="en-US" altLang="zh-CN" sz="2400" b="1" i="0"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endParaRPr>
              </a:p>
            </p:txBody>
          </p:sp>
          <p:sp>
            <p:nvSpPr>
              <p:cNvPr id="34853" name="Text Box 60"/>
              <p:cNvSpPr txBox="1">
                <a:spLocks noChangeArrowheads="1"/>
              </p:cNvSpPr>
              <p:nvPr/>
            </p:nvSpPr>
            <p:spPr bwMode="auto">
              <a:xfrm>
                <a:off x="1824" y="2504"/>
                <a:ext cx="212" cy="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CC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spAutoFit/>
              </a:bodyPr>
              <a:lstStyle>
                <a:lvl1pPr>
                  <a:spcBef>
                    <a:spcPct val="20000"/>
                  </a:spcBef>
                  <a:buChar char="•"/>
                  <a:defRPr kumimoji="1" sz="3200">
                    <a:solidFill>
                      <a:schemeClr val="tx1"/>
                    </a:solidFill>
                    <a:latin typeface="Times New Roman" panose="02020503050405090304" pitchFamily="18" charset="0"/>
                    <a:ea typeface="宋体" pitchFamily="2" charset="-122"/>
                  </a:defRPr>
                </a:lvl1pPr>
                <a:lvl2pPr marL="742950" indent="-285750">
                  <a:spcBef>
                    <a:spcPct val="20000"/>
                  </a:spcBef>
                  <a:buChar char="–"/>
                  <a:defRPr kumimoji="1" sz="2800">
                    <a:solidFill>
                      <a:schemeClr val="tx1"/>
                    </a:solidFill>
                    <a:latin typeface="Times New Roman" panose="02020503050405090304" pitchFamily="18" charset="0"/>
                    <a:ea typeface="宋体" pitchFamily="2" charset="-122"/>
                  </a:defRPr>
                </a:lvl2pPr>
                <a:lvl3pPr marL="1143000" indent="-228600">
                  <a:spcBef>
                    <a:spcPct val="20000"/>
                  </a:spcBef>
                  <a:buChar char="•"/>
                  <a:defRPr kumimoji="1" sz="2400">
                    <a:solidFill>
                      <a:schemeClr val="tx1"/>
                    </a:solidFill>
                    <a:latin typeface="Times New Roman" panose="02020503050405090304" pitchFamily="18" charset="0"/>
                    <a:ea typeface="宋体" pitchFamily="2" charset="-122"/>
                  </a:defRPr>
                </a:lvl3pPr>
                <a:lvl4pPr marL="1600200" indent="-228600">
                  <a:spcBef>
                    <a:spcPct val="20000"/>
                  </a:spcBef>
                  <a:buChar char="–"/>
                  <a:defRPr kumimoji="1" sz="2000">
                    <a:solidFill>
                      <a:schemeClr val="tx1"/>
                    </a:solidFill>
                    <a:latin typeface="Times New Roman" panose="02020503050405090304" pitchFamily="18" charset="0"/>
                    <a:ea typeface="宋体" pitchFamily="2" charset="-122"/>
                  </a:defRPr>
                </a:lvl4pPr>
                <a:lvl5pPr marL="2057400" indent="-228600">
                  <a:spcBef>
                    <a:spcPct val="20000"/>
                  </a:spcBef>
                  <a:buChar char="»"/>
                  <a:defRPr kumimoji="1" sz="2000">
                    <a:solidFill>
                      <a:schemeClr val="tx1"/>
                    </a:solidFill>
                    <a:latin typeface="Times New Roman" panose="0202050305040509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9pPr>
              </a:lstStyle>
              <a:p>
                <a:pPr marL="0" marR="0" lvl="0" indent="0" algn="ctr" defTabSz="914400" rtl="0" eaLnBrk="1" fontAlgn="base" latinLnBrk="0" hangingPunct="1">
                  <a:lnSpc>
                    <a:spcPct val="100000"/>
                  </a:lnSpc>
                  <a:spcBef>
                    <a:spcPct val="50000"/>
                  </a:spcBef>
                  <a:spcAft>
                    <a:spcPct val="0"/>
                  </a:spcAft>
                  <a:buClr>
                    <a:srgbClr val="3333CC"/>
                  </a:buClr>
                  <a:buSzPct val="75000"/>
                  <a:buFont typeface="Monotype Sorts" panose="01010601010101010101" pitchFamily="2" charset="2"/>
                  <a:buNone/>
                  <a:defRPr/>
                </a:pPr>
                <a:r>
                  <a:rPr kumimoji="0" lang="en-US" altLang="zh-CN" sz="2400" b="1" i="0"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rPr>
                  <a:t>–</a:t>
                </a:r>
                <a:endParaRPr kumimoji="0" lang="en-US" altLang="zh-CN" sz="2400" b="1" i="0"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endParaRPr>
              </a:p>
            </p:txBody>
          </p:sp>
          <p:grpSp>
            <p:nvGrpSpPr>
              <p:cNvPr id="34854" name="Group 61"/>
              <p:cNvGrpSpPr/>
              <p:nvPr/>
            </p:nvGrpSpPr>
            <p:grpSpPr bwMode="auto">
              <a:xfrm>
                <a:off x="1872" y="2314"/>
                <a:ext cx="288" cy="288"/>
                <a:chOff x="480" y="2544"/>
                <a:chExt cx="288" cy="288"/>
              </a:xfrm>
            </p:grpSpPr>
            <p:sp>
              <p:nvSpPr>
                <p:cNvPr id="34865" name="Oval 62"/>
                <p:cNvSpPr>
                  <a:spLocks noChangeArrowheads="1"/>
                </p:cNvSpPr>
                <p:nvPr/>
              </p:nvSpPr>
              <p:spPr bwMode="auto">
                <a:xfrm>
                  <a:off x="480" y="2544"/>
                  <a:ext cx="288" cy="288"/>
                </a:xfrm>
                <a:prstGeom prst="ellipse">
                  <a:avLst/>
                </a:prstGeom>
                <a:solidFill>
                  <a:srgbClr val="33CCFF"/>
                </a:solidFill>
                <a:ln w="38100" cap="sq">
                  <a:solidFill>
                    <a:srgbClr val="FF99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lvl1pPr>
                    <a:spcBef>
                      <a:spcPct val="20000"/>
                    </a:spcBef>
                    <a:buChar char="•"/>
                    <a:defRPr kumimoji="1" sz="3200">
                      <a:solidFill>
                        <a:schemeClr val="tx1"/>
                      </a:solidFill>
                      <a:latin typeface="Times New Roman" panose="02020503050405090304" pitchFamily="18" charset="0"/>
                      <a:ea typeface="宋体" pitchFamily="2" charset="-122"/>
                    </a:defRPr>
                  </a:lvl1pPr>
                  <a:lvl2pPr marL="742950" indent="-285750">
                    <a:spcBef>
                      <a:spcPct val="20000"/>
                    </a:spcBef>
                    <a:buChar char="–"/>
                    <a:defRPr kumimoji="1" sz="2800">
                      <a:solidFill>
                        <a:schemeClr val="tx1"/>
                      </a:solidFill>
                      <a:latin typeface="Times New Roman" panose="02020503050405090304" pitchFamily="18" charset="0"/>
                      <a:ea typeface="宋体" pitchFamily="2" charset="-122"/>
                    </a:defRPr>
                  </a:lvl2pPr>
                  <a:lvl3pPr marL="1143000" indent="-228600">
                    <a:spcBef>
                      <a:spcPct val="20000"/>
                    </a:spcBef>
                    <a:buChar char="•"/>
                    <a:defRPr kumimoji="1" sz="2400">
                      <a:solidFill>
                        <a:schemeClr val="tx1"/>
                      </a:solidFill>
                      <a:latin typeface="Times New Roman" panose="02020503050405090304" pitchFamily="18" charset="0"/>
                      <a:ea typeface="宋体" pitchFamily="2" charset="-122"/>
                    </a:defRPr>
                  </a:lvl3pPr>
                  <a:lvl4pPr marL="1600200" indent="-228600">
                    <a:spcBef>
                      <a:spcPct val="20000"/>
                    </a:spcBef>
                    <a:buChar char="–"/>
                    <a:defRPr kumimoji="1" sz="2000">
                      <a:solidFill>
                        <a:schemeClr val="tx1"/>
                      </a:solidFill>
                      <a:latin typeface="Times New Roman" panose="02020503050405090304" pitchFamily="18" charset="0"/>
                      <a:ea typeface="宋体" pitchFamily="2" charset="-122"/>
                    </a:defRPr>
                  </a:lvl4pPr>
                  <a:lvl5pPr marL="2057400" indent="-228600">
                    <a:spcBef>
                      <a:spcPct val="20000"/>
                    </a:spcBef>
                    <a:buChar char="»"/>
                    <a:defRPr kumimoji="1" sz="2000">
                      <a:solidFill>
                        <a:schemeClr val="tx1"/>
                      </a:solidFill>
                      <a:latin typeface="Times New Roman" panose="0202050305040509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zh-CN" altLang="en-US" sz="3200" b="0" i="0"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endParaRPr>
                </a:p>
              </p:txBody>
            </p:sp>
            <p:cxnSp>
              <p:nvCxnSpPr>
                <p:cNvPr id="34866" name="AutoShape 63"/>
                <p:cNvCxnSpPr>
                  <a:cxnSpLocks noChangeShapeType="1"/>
                  <a:stCxn id="34865" idx="0"/>
                  <a:endCxn id="34865" idx="4"/>
                </p:cNvCxnSpPr>
                <p:nvPr/>
              </p:nvCxnSpPr>
              <p:spPr bwMode="auto">
                <a:xfrm>
                  <a:off x="624" y="2544"/>
                  <a:ext cx="0" cy="288"/>
                </a:xfrm>
                <a:prstGeom prst="straightConnector1">
                  <a:avLst/>
                </a:prstGeom>
                <a:noFill/>
                <a:ln w="38100" cap="sq">
                  <a:solidFill>
                    <a:srgbClr val="FF99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34855" name="Text Box 64"/>
              <p:cNvSpPr txBox="1">
                <a:spLocks noChangeArrowheads="1"/>
              </p:cNvSpPr>
              <p:nvPr/>
            </p:nvSpPr>
            <p:spPr bwMode="auto">
              <a:xfrm>
                <a:off x="1628" y="2264"/>
                <a:ext cx="271" cy="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CC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spAutoFit/>
              </a:bodyPr>
              <a:lstStyle>
                <a:lvl1pPr>
                  <a:spcBef>
                    <a:spcPct val="20000"/>
                  </a:spcBef>
                  <a:buChar char="•"/>
                  <a:defRPr kumimoji="1" sz="3200">
                    <a:solidFill>
                      <a:schemeClr val="tx1"/>
                    </a:solidFill>
                    <a:latin typeface="Times New Roman" panose="02020503050405090304" pitchFamily="18" charset="0"/>
                    <a:ea typeface="宋体" pitchFamily="2" charset="-122"/>
                  </a:defRPr>
                </a:lvl1pPr>
                <a:lvl2pPr marL="742950" indent="-285750">
                  <a:spcBef>
                    <a:spcPct val="20000"/>
                  </a:spcBef>
                  <a:buChar char="–"/>
                  <a:defRPr kumimoji="1" sz="2800">
                    <a:solidFill>
                      <a:schemeClr val="tx1"/>
                    </a:solidFill>
                    <a:latin typeface="Times New Roman" panose="02020503050405090304" pitchFamily="18" charset="0"/>
                    <a:ea typeface="宋体" pitchFamily="2" charset="-122"/>
                  </a:defRPr>
                </a:lvl2pPr>
                <a:lvl3pPr marL="1143000" indent="-228600">
                  <a:spcBef>
                    <a:spcPct val="20000"/>
                  </a:spcBef>
                  <a:buChar char="•"/>
                  <a:defRPr kumimoji="1" sz="2400">
                    <a:solidFill>
                      <a:schemeClr val="tx1"/>
                    </a:solidFill>
                    <a:latin typeface="Times New Roman" panose="02020503050405090304" pitchFamily="18" charset="0"/>
                    <a:ea typeface="宋体" pitchFamily="2" charset="-122"/>
                  </a:defRPr>
                </a:lvl3pPr>
                <a:lvl4pPr marL="1600200" indent="-228600">
                  <a:spcBef>
                    <a:spcPct val="20000"/>
                  </a:spcBef>
                  <a:buChar char="–"/>
                  <a:defRPr kumimoji="1" sz="2000">
                    <a:solidFill>
                      <a:schemeClr val="tx1"/>
                    </a:solidFill>
                    <a:latin typeface="Times New Roman" panose="02020503050405090304" pitchFamily="18" charset="0"/>
                    <a:ea typeface="宋体" pitchFamily="2" charset="-122"/>
                  </a:defRPr>
                </a:lvl4pPr>
                <a:lvl5pPr marL="2057400" indent="-228600">
                  <a:spcBef>
                    <a:spcPct val="20000"/>
                  </a:spcBef>
                  <a:buChar char="»"/>
                  <a:defRPr kumimoji="1" sz="2000">
                    <a:solidFill>
                      <a:schemeClr val="tx1"/>
                    </a:solidFill>
                    <a:latin typeface="Times New Roman" panose="0202050305040509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9pPr>
              </a:lstStyle>
              <a:p>
                <a:pPr marL="0" marR="0" lvl="0" indent="0" algn="ctr" defTabSz="914400" rtl="0" eaLnBrk="1" fontAlgn="base" latinLnBrk="0" hangingPunct="1">
                  <a:lnSpc>
                    <a:spcPct val="100000"/>
                  </a:lnSpc>
                  <a:spcBef>
                    <a:spcPct val="50000"/>
                  </a:spcBef>
                  <a:spcAft>
                    <a:spcPct val="0"/>
                  </a:spcAft>
                  <a:buClr>
                    <a:srgbClr val="3333CC"/>
                  </a:buClr>
                  <a:buSzPct val="75000"/>
                  <a:buFont typeface="Monotype Sorts" panose="01010601010101010101" pitchFamily="2" charset="2"/>
                  <a:buNone/>
                  <a:defRPr/>
                </a:pPr>
                <a:r>
                  <a:rPr kumimoji="0" lang="en-US" altLang="zh-CN" sz="2400" b="1" i="1"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rPr>
                  <a:t>u</a:t>
                </a:r>
                <a:r>
                  <a:rPr kumimoji="0" lang="en-US" altLang="zh-CN" sz="2400" b="1" i="0" u="none" strike="noStrike" kern="1200" cap="none" spc="0" normalizeH="0" baseline="-25000" noProof="0">
                    <a:ln>
                      <a:noFill/>
                    </a:ln>
                    <a:solidFill>
                      <a:srgbClr val="000000"/>
                    </a:solidFill>
                    <a:effectLst/>
                    <a:uLnTx/>
                    <a:uFillTx/>
                    <a:latin typeface="Times New Roman" panose="02020503050405090304" pitchFamily="18" charset="0"/>
                    <a:ea typeface="宋体" pitchFamily="2" charset="-122"/>
                    <a:cs typeface="+mn-cs"/>
                  </a:rPr>
                  <a:t>s</a:t>
                </a:r>
                <a:endParaRPr kumimoji="0" lang="en-US" altLang="zh-CN" sz="2400" b="1" i="0"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endParaRPr>
              </a:p>
            </p:txBody>
          </p:sp>
          <p:sp>
            <p:nvSpPr>
              <p:cNvPr id="34856" name="Line 65"/>
              <p:cNvSpPr>
                <a:spLocks noChangeShapeType="1"/>
              </p:cNvSpPr>
              <p:nvPr/>
            </p:nvSpPr>
            <p:spPr bwMode="auto">
              <a:xfrm>
                <a:off x="4752" y="1834"/>
                <a:ext cx="240" cy="0"/>
              </a:xfrm>
              <a:prstGeom prst="line">
                <a:avLst/>
              </a:prstGeom>
              <a:noFill/>
              <a:ln w="38100" cap="sq">
                <a:solidFill>
                  <a:srgbClr val="990033"/>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1" lang="zh-CN" altLang="en-US" sz="3200" b="0" i="0"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endParaRPr>
              </a:p>
            </p:txBody>
          </p:sp>
          <p:sp>
            <p:nvSpPr>
              <p:cNvPr id="34857" name="Text Box 66"/>
              <p:cNvSpPr txBox="1">
                <a:spLocks noChangeArrowheads="1"/>
              </p:cNvSpPr>
              <p:nvPr/>
            </p:nvSpPr>
            <p:spPr bwMode="auto">
              <a:xfrm>
                <a:off x="4224" y="2255"/>
                <a:ext cx="354" cy="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CC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spAutoFit/>
              </a:bodyPr>
              <a:lstStyle>
                <a:lvl1pPr>
                  <a:spcBef>
                    <a:spcPct val="20000"/>
                  </a:spcBef>
                  <a:buChar char="•"/>
                  <a:defRPr kumimoji="1" sz="3200">
                    <a:solidFill>
                      <a:schemeClr val="tx1"/>
                    </a:solidFill>
                    <a:latin typeface="Times New Roman" panose="02020503050405090304" pitchFamily="18" charset="0"/>
                    <a:ea typeface="宋体" pitchFamily="2" charset="-122"/>
                  </a:defRPr>
                </a:lvl1pPr>
                <a:lvl2pPr marL="742950" indent="-285750">
                  <a:spcBef>
                    <a:spcPct val="20000"/>
                  </a:spcBef>
                  <a:buChar char="–"/>
                  <a:defRPr kumimoji="1" sz="2800">
                    <a:solidFill>
                      <a:schemeClr val="tx1"/>
                    </a:solidFill>
                    <a:latin typeface="Times New Roman" panose="02020503050405090304" pitchFamily="18" charset="0"/>
                    <a:ea typeface="宋体" pitchFamily="2" charset="-122"/>
                  </a:defRPr>
                </a:lvl2pPr>
                <a:lvl3pPr marL="1143000" indent="-228600">
                  <a:spcBef>
                    <a:spcPct val="20000"/>
                  </a:spcBef>
                  <a:buChar char="•"/>
                  <a:defRPr kumimoji="1" sz="2400">
                    <a:solidFill>
                      <a:schemeClr val="tx1"/>
                    </a:solidFill>
                    <a:latin typeface="Times New Roman" panose="02020503050405090304" pitchFamily="18" charset="0"/>
                    <a:ea typeface="宋体" pitchFamily="2" charset="-122"/>
                  </a:defRPr>
                </a:lvl3pPr>
                <a:lvl4pPr marL="1600200" indent="-228600">
                  <a:spcBef>
                    <a:spcPct val="20000"/>
                  </a:spcBef>
                  <a:buChar char="–"/>
                  <a:defRPr kumimoji="1" sz="2000">
                    <a:solidFill>
                      <a:schemeClr val="tx1"/>
                    </a:solidFill>
                    <a:latin typeface="Times New Roman" panose="02020503050405090304" pitchFamily="18" charset="0"/>
                    <a:ea typeface="宋体" pitchFamily="2" charset="-122"/>
                  </a:defRPr>
                </a:lvl4pPr>
                <a:lvl5pPr marL="2057400" indent="-228600">
                  <a:spcBef>
                    <a:spcPct val="20000"/>
                  </a:spcBef>
                  <a:buChar char="»"/>
                  <a:defRPr kumimoji="1" sz="2000">
                    <a:solidFill>
                      <a:schemeClr val="tx1"/>
                    </a:solidFill>
                    <a:latin typeface="Times New Roman" panose="0202050305040509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9pPr>
              </a:lstStyle>
              <a:p>
                <a:pPr marL="0" marR="0" lvl="0" indent="0" algn="ctr" defTabSz="914400" rtl="0" eaLnBrk="1" fontAlgn="base" latinLnBrk="0" hangingPunct="1">
                  <a:lnSpc>
                    <a:spcPct val="100000"/>
                  </a:lnSpc>
                  <a:spcBef>
                    <a:spcPct val="50000"/>
                  </a:spcBef>
                  <a:spcAft>
                    <a:spcPct val="0"/>
                  </a:spcAft>
                  <a:buClr>
                    <a:srgbClr val="3333CC"/>
                  </a:buClr>
                  <a:buSzPct val="75000"/>
                  <a:buFont typeface="Monotype Sorts" panose="01010601010101010101" pitchFamily="2" charset="2"/>
                  <a:buNone/>
                  <a:defRPr/>
                </a:pPr>
                <a:r>
                  <a:rPr kumimoji="0" lang="en-US" altLang="zh-CN" sz="2400" b="1" i="1"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rPr>
                  <a:t>R</a:t>
                </a:r>
                <a:r>
                  <a:rPr kumimoji="0" lang="en-US" altLang="zh-CN" sz="2400" b="1" i="0" u="none" strike="noStrike" kern="1200" cap="none" spc="0" normalizeH="0" baseline="-25000" noProof="0">
                    <a:ln>
                      <a:noFill/>
                    </a:ln>
                    <a:solidFill>
                      <a:srgbClr val="000000"/>
                    </a:solidFill>
                    <a:effectLst/>
                    <a:uLnTx/>
                    <a:uFillTx/>
                    <a:latin typeface="Times New Roman" panose="02020503050405090304" pitchFamily="18" charset="0"/>
                    <a:ea typeface="宋体" pitchFamily="2" charset="-122"/>
                    <a:cs typeface="+mn-cs"/>
                  </a:rPr>
                  <a:t>2</a:t>
                </a:r>
                <a:endParaRPr kumimoji="0" lang="en-US" altLang="zh-CN" sz="2400" b="1" i="0" u="none" strike="noStrike" kern="1200" cap="none" spc="0" normalizeH="0" baseline="-25000" noProof="0">
                  <a:ln>
                    <a:noFill/>
                  </a:ln>
                  <a:solidFill>
                    <a:srgbClr val="000000"/>
                  </a:solidFill>
                  <a:effectLst/>
                  <a:uLnTx/>
                  <a:uFillTx/>
                  <a:latin typeface="Times New Roman" panose="02020503050405090304" pitchFamily="18" charset="0"/>
                  <a:ea typeface="宋体" pitchFamily="2" charset="-122"/>
                  <a:cs typeface="+mn-cs"/>
                </a:endParaRPr>
              </a:p>
            </p:txBody>
          </p:sp>
          <p:sp>
            <p:nvSpPr>
              <p:cNvPr id="34858" name="Rectangle 67"/>
              <p:cNvSpPr>
                <a:spLocks noChangeArrowheads="1"/>
              </p:cNvSpPr>
              <p:nvPr/>
            </p:nvSpPr>
            <p:spPr bwMode="auto">
              <a:xfrm rot="-5400000">
                <a:off x="4464" y="2362"/>
                <a:ext cx="288" cy="96"/>
              </a:xfrm>
              <a:prstGeom prst="rect">
                <a:avLst/>
              </a:prstGeom>
              <a:solidFill>
                <a:srgbClr val="FF9900"/>
              </a:solidFill>
              <a:ln w="28575" cap="sq">
                <a:solidFill>
                  <a:srgbClr val="FF9900"/>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lvl1pPr>
                  <a:spcBef>
                    <a:spcPct val="20000"/>
                  </a:spcBef>
                  <a:buChar char="•"/>
                  <a:defRPr kumimoji="1" sz="3200">
                    <a:solidFill>
                      <a:schemeClr val="tx1"/>
                    </a:solidFill>
                    <a:latin typeface="Times New Roman" panose="02020503050405090304" pitchFamily="18" charset="0"/>
                    <a:ea typeface="宋体" pitchFamily="2" charset="-122"/>
                  </a:defRPr>
                </a:lvl1pPr>
                <a:lvl2pPr marL="742950" indent="-285750">
                  <a:spcBef>
                    <a:spcPct val="20000"/>
                  </a:spcBef>
                  <a:buChar char="–"/>
                  <a:defRPr kumimoji="1" sz="2800">
                    <a:solidFill>
                      <a:schemeClr val="tx1"/>
                    </a:solidFill>
                    <a:latin typeface="Times New Roman" panose="02020503050405090304" pitchFamily="18" charset="0"/>
                    <a:ea typeface="宋体" pitchFamily="2" charset="-122"/>
                  </a:defRPr>
                </a:lvl2pPr>
                <a:lvl3pPr marL="1143000" indent="-228600">
                  <a:spcBef>
                    <a:spcPct val="20000"/>
                  </a:spcBef>
                  <a:buChar char="•"/>
                  <a:defRPr kumimoji="1" sz="2400">
                    <a:solidFill>
                      <a:schemeClr val="tx1"/>
                    </a:solidFill>
                    <a:latin typeface="Times New Roman" panose="02020503050405090304" pitchFamily="18" charset="0"/>
                    <a:ea typeface="宋体" pitchFamily="2" charset="-122"/>
                  </a:defRPr>
                </a:lvl3pPr>
                <a:lvl4pPr marL="1600200" indent="-228600">
                  <a:spcBef>
                    <a:spcPct val="20000"/>
                  </a:spcBef>
                  <a:buChar char="–"/>
                  <a:defRPr kumimoji="1" sz="2000">
                    <a:solidFill>
                      <a:schemeClr val="tx1"/>
                    </a:solidFill>
                    <a:latin typeface="Times New Roman" panose="02020503050405090304" pitchFamily="18" charset="0"/>
                    <a:ea typeface="宋体" pitchFamily="2" charset="-122"/>
                  </a:defRPr>
                </a:lvl4pPr>
                <a:lvl5pPr marL="2057400" indent="-228600">
                  <a:spcBef>
                    <a:spcPct val="20000"/>
                  </a:spcBef>
                  <a:buChar char="»"/>
                  <a:defRPr kumimoji="1" sz="2000">
                    <a:solidFill>
                      <a:schemeClr val="tx1"/>
                    </a:solidFill>
                    <a:latin typeface="Times New Roman" panose="0202050305040509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zh-CN" altLang="en-US" sz="3200" b="0" i="0"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endParaRPr>
              </a:p>
            </p:txBody>
          </p:sp>
          <p:sp>
            <p:nvSpPr>
              <p:cNvPr id="34859" name="Rectangle 68"/>
              <p:cNvSpPr>
                <a:spLocks noChangeArrowheads="1"/>
              </p:cNvSpPr>
              <p:nvPr/>
            </p:nvSpPr>
            <p:spPr bwMode="auto">
              <a:xfrm rot="-5400000">
                <a:off x="3600" y="2362"/>
                <a:ext cx="288" cy="96"/>
              </a:xfrm>
              <a:prstGeom prst="rect">
                <a:avLst/>
              </a:prstGeom>
              <a:solidFill>
                <a:srgbClr val="FF9900"/>
              </a:solidFill>
              <a:ln w="28575" cap="sq">
                <a:solidFill>
                  <a:srgbClr val="FF9900"/>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lvl1pPr>
                  <a:spcBef>
                    <a:spcPct val="20000"/>
                  </a:spcBef>
                  <a:buChar char="•"/>
                  <a:defRPr kumimoji="1" sz="3200">
                    <a:solidFill>
                      <a:schemeClr val="tx1"/>
                    </a:solidFill>
                    <a:latin typeface="Times New Roman" panose="02020503050405090304" pitchFamily="18" charset="0"/>
                    <a:ea typeface="宋体" pitchFamily="2" charset="-122"/>
                  </a:defRPr>
                </a:lvl1pPr>
                <a:lvl2pPr marL="742950" indent="-285750">
                  <a:spcBef>
                    <a:spcPct val="20000"/>
                  </a:spcBef>
                  <a:buChar char="–"/>
                  <a:defRPr kumimoji="1" sz="2800">
                    <a:solidFill>
                      <a:schemeClr val="tx1"/>
                    </a:solidFill>
                    <a:latin typeface="Times New Roman" panose="02020503050405090304" pitchFamily="18" charset="0"/>
                    <a:ea typeface="宋体" pitchFamily="2" charset="-122"/>
                  </a:defRPr>
                </a:lvl2pPr>
                <a:lvl3pPr marL="1143000" indent="-228600">
                  <a:spcBef>
                    <a:spcPct val="20000"/>
                  </a:spcBef>
                  <a:buChar char="•"/>
                  <a:defRPr kumimoji="1" sz="2400">
                    <a:solidFill>
                      <a:schemeClr val="tx1"/>
                    </a:solidFill>
                    <a:latin typeface="Times New Roman" panose="02020503050405090304" pitchFamily="18" charset="0"/>
                    <a:ea typeface="宋体" pitchFamily="2" charset="-122"/>
                  </a:defRPr>
                </a:lvl3pPr>
                <a:lvl4pPr marL="1600200" indent="-228600">
                  <a:spcBef>
                    <a:spcPct val="20000"/>
                  </a:spcBef>
                  <a:buChar char="–"/>
                  <a:defRPr kumimoji="1" sz="2000">
                    <a:solidFill>
                      <a:schemeClr val="tx1"/>
                    </a:solidFill>
                    <a:latin typeface="Times New Roman" panose="02020503050405090304" pitchFamily="18" charset="0"/>
                    <a:ea typeface="宋体" pitchFamily="2" charset="-122"/>
                  </a:defRPr>
                </a:lvl4pPr>
                <a:lvl5pPr marL="2057400" indent="-228600">
                  <a:spcBef>
                    <a:spcPct val="20000"/>
                  </a:spcBef>
                  <a:buChar char="»"/>
                  <a:defRPr kumimoji="1" sz="2000">
                    <a:solidFill>
                      <a:schemeClr val="tx1"/>
                    </a:solidFill>
                    <a:latin typeface="Times New Roman" panose="0202050305040509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zh-CN" altLang="en-US" sz="3200" b="0" i="0"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endParaRPr>
              </a:p>
            </p:txBody>
          </p:sp>
          <p:sp>
            <p:nvSpPr>
              <p:cNvPr id="34860" name="Rectangle 69"/>
              <p:cNvSpPr>
                <a:spLocks noChangeArrowheads="1"/>
              </p:cNvSpPr>
              <p:nvPr/>
            </p:nvSpPr>
            <p:spPr bwMode="auto">
              <a:xfrm rot="-5400000">
                <a:off x="2688" y="2362"/>
                <a:ext cx="288" cy="96"/>
              </a:xfrm>
              <a:prstGeom prst="rect">
                <a:avLst/>
              </a:prstGeom>
              <a:solidFill>
                <a:srgbClr val="FF9900"/>
              </a:solidFill>
              <a:ln w="28575" cap="sq">
                <a:solidFill>
                  <a:srgbClr val="FF9900"/>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lvl1pPr>
                  <a:spcBef>
                    <a:spcPct val="20000"/>
                  </a:spcBef>
                  <a:buChar char="•"/>
                  <a:defRPr kumimoji="1" sz="3200">
                    <a:solidFill>
                      <a:schemeClr val="tx1"/>
                    </a:solidFill>
                    <a:latin typeface="Times New Roman" panose="02020503050405090304" pitchFamily="18" charset="0"/>
                    <a:ea typeface="宋体" pitchFamily="2" charset="-122"/>
                  </a:defRPr>
                </a:lvl1pPr>
                <a:lvl2pPr marL="742950" indent="-285750">
                  <a:spcBef>
                    <a:spcPct val="20000"/>
                  </a:spcBef>
                  <a:buChar char="–"/>
                  <a:defRPr kumimoji="1" sz="2800">
                    <a:solidFill>
                      <a:schemeClr val="tx1"/>
                    </a:solidFill>
                    <a:latin typeface="Times New Roman" panose="02020503050405090304" pitchFamily="18" charset="0"/>
                    <a:ea typeface="宋体" pitchFamily="2" charset="-122"/>
                  </a:defRPr>
                </a:lvl2pPr>
                <a:lvl3pPr marL="1143000" indent="-228600">
                  <a:spcBef>
                    <a:spcPct val="20000"/>
                  </a:spcBef>
                  <a:buChar char="•"/>
                  <a:defRPr kumimoji="1" sz="2400">
                    <a:solidFill>
                      <a:schemeClr val="tx1"/>
                    </a:solidFill>
                    <a:latin typeface="Times New Roman" panose="02020503050405090304" pitchFamily="18" charset="0"/>
                    <a:ea typeface="宋体" pitchFamily="2" charset="-122"/>
                  </a:defRPr>
                </a:lvl3pPr>
                <a:lvl4pPr marL="1600200" indent="-228600">
                  <a:spcBef>
                    <a:spcPct val="20000"/>
                  </a:spcBef>
                  <a:buChar char="–"/>
                  <a:defRPr kumimoji="1" sz="2000">
                    <a:solidFill>
                      <a:schemeClr val="tx1"/>
                    </a:solidFill>
                    <a:latin typeface="Times New Roman" panose="02020503050405090304" pitchFamily="18" charset="0"/>
                    <a:ea typeface="宋体" pitchFamily="2" charset="-122"/>
                  </a:defRPr>
                </a:lvl4pPr>
                <a:lvl5pPr marL="2057400" indent="-228600">
                  <a:spcBef>
                    <a:spcPct val="20000"/>
                  </a:spcBef>
                  <a:buChar char="»"/>
                  <a:defRPr kumimoji="1" sz="2000">
                    <a:solidFill>
                      <a:schemeClr val="tx1"/>
                    </a:solidFill>
                    <a:latin typeface="Times New Roman" panose="0202050305040509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zh-CN" altLang="en-US" sz="3200" b="0" i="0"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endParaRPr>
              </a:p>
            </p:txBody>
          </p:sp>
          <p:sp>
            <p:nvSpPr>
              <p:cNvPr id="34861" name="Rectangle 70"/>
              <p:cNvSpPr>
                <a:spLocks noChangeArrowheads="1"/>
              </p:cNvSpPr>
              <p:nvPr/>
            </p:nvSpPr>
            <p:spPr bwMode="auto">
              <a:xfrm>
                <a:off x="4032" y="1882"/>
                <a:ext cx="288" cy="96"/>
              </a:xfrm>
              <a:prstGeom prst="rect">
                <a:avLst/>
              </a:prstGeom>
              <a:solidFill>
                <a:srgbClr val="FF9900"/>
              </a:solidFill>
              <a:ln w="28575" cap="sq">
                <a:solidFill>
                  <a:srgbClr val="FF9900"/>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lvl1pPr>
                  <a:spcBef>
                    <a:spcPct val="20000"/>
                  </a:spcBef>
                  <a:buChar char="•"/>
                  <a:defRPr kumimoji="1" sz="3200">
                    <a:solidFill>
                      <a:schemeClr val="tx1"/>
                    </a:solidFill>
                    <a:latin typeface="Times New Roman" panose="02020503050405090304" pitchFamily="18" charset="0"/>
                    <a:ea typeface="宋体" pitchFamily="2" charset="-122"/>
                  </a:defRPr>
                </a:lvl1pPr>
                <a:lvl2pPr marL="742950" indent="-285750">
                  <a:spcBef>
                    <a:spcPct val="20000"/>
                  </a:spcBef>
                  <a:buChar char="–"/>
                  <a:defRPr kumimoji="1" sz="2800">
                    <a:solidFill>
                      <a:schemeClr val="tx1"/>
                    </a:solidFill>
                    <a:latin typeface="Times New Roman" panose="02020503050405090304" pitchFamily="18" charset="0"/>
                    <a:ea typeface="宋体" pitchFamily="2" charset="-122"/>
                  </a:defRPr>
                </a:lvl2pPr>
                <a:lvl3pPr marL="1143000" indent="-228600">
                  <a:spcBef>
                    <a:spcPct val="20000"/>
                  </a:spcBef>
                  <a:buChar char="•"/>
                  <a:defRPr kumimoji="1" sz="2400">
                    <a:solidFill>
                      <a:schemeClr val="tx1"/>
                    </a:solidFill>
                    <a:latin typeface="Times New Roman" panose="02020503050405090304" pitchFamily="18" charset="0"/>
                    <a:ea typeface="宋体" pitchFamily="2" charset="-122"/>
                  </a:defRPr>
                </a:lvl3pPr>
                <a:lvl4pPr marL="1600200" indent="-228600">
                  <a:spcBef>
                    <a:spcPct val="20000"/>
                  </a:spcBef>
                  <a:buChar char="–"/>
                  <a:defRPr kumimoji="1" sz="2000">
                    <a:solidFill>
                      <a:schemeClr val="tx1"/>
                    </a:solidFill>
                    <a:latin typeface="Times New Roman" panose="02020503050405090304" pitchFamily="18" charset="0"/>
                    <a:ea typeface="宋体" pitchFamily="2" charset="-122"/>
                  </a:defRPr>
                </a:lvl4pPr>
                <a:lvl5pPr marL="2057400" indent="-228600">
                  <a:spcBef>
                    <a:spcPct val="20000"/>
                  </a:spcBef>
                  <a:buChar char="»"/>
                  <a:defRPr kumimoji="1" sz="2000">
                    <a:solidFill>
                      <a:schemeClr val="tx1"/>
                    </a:solidFill>
                    <a:latin typeface="Times New Roman" panose="0202050305040509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zh-CN" altLang="en-US" sz="3200" b="0" i="0"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endParaRPr>
              </a:p>
            </p:txBody>
          </p:sp>
          <p:sp>
            <p:nvSpPr>
              <p:cNvPr id="34862" name="Rectangle 71"/>
              <p:cNvSpPr>
                <a:spLocks noChangeArrowheads="1"/>
              </p:cNvSpPr>
              <p:nvPr/>
            </p:nvSpPr>
            <p:spPr bwMode="auto">
              <a:xfrm>
                <a:off x="3120" y="1882"/>
                <a:ext cx="288" cy="96"/>
              </a:xfrm>
              <a:prstGeom prst="rect">
                <a:avLst/>
              </a:prstGeom>
              <a:solidFill>
                <a:srgbClr val="FF9900"/>
              </a:solidFill>
              <a:ln w="28575" cap="sq">
                <a:solidFill>
                  <a:srgbClr val="FF9900"/>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lvl1pPr>
                  <a:spcBef>
                    <a:spcPct val="20000"/>
                  </a:spcBef>
                  <a:buChar char="•"/>
                  <a:defRPr kumimoji="1" sz="3200">
                    <a:solidFill>
                      <a:schemeClr val="tx1"/>
                    </a:solidFill>
                    <a:latin typeface="Times New Roman" panose="02020503050405090304" pitchFamily="18" charset="0"/>
                    <a:ea typeface="宋体" pitchFamily="2" charset="-122"/>
                  </a:defRPr>
                </a:lvl1pPr>
                <a:lvl2pPr marL="742950" indent="-285750">
                  <a:spcBef>
                    <a:spcPct val="20000"/>
                  </a:spcBef>
                  <a:buChar char="–"/>
                  <a:defRPr kumimoji="1" sz="2800">
                    <a:solidFill>
                      <a:schemeClr val="tx1"/>
                    </a:solidFill>
                    <a:latin typeface="Times New Roman" panose="02020503050405090304" pitchFamily="18" charset="0"/>
                    <a:ea typeface="宋体" pitchFamily="2" charset="-122"/>
                  </a:defRPr>
                </a:lvl2pPr>
                <a:lvl3pPr marL="1143000" indent="-228600">
                  <a:spcBef>
                    <a:spcPct val="20000"/>
                  </a:spcBef>
                  <a:buChar char="•"/>
                  <a:defRPr kumimoji="1" sz="2400">
                    <a:solidFill>
                      <a:schemeClr val="tx1"/>
                    </a:solidFill>
                    <a:latin typeface="Times New Roman" panose="02020503050405090304" pitchFamily="18" charset="0"/>
                    <a:ea typeface="宋体" pitchFamily="2" charset="-122"/>
                  </a:defRPr>
                </a:lvl3pPr>
                <a:lvl4pPr marL="1600200" indent="-228600">
                  <a:spcBef>
                    <a:spcPct val="20000"/>
                  </a:spcBef>
                  <a:buChar char="–"/>
                  <a:defRPr kumimoji="1" sz="2000">
                    <a:solidFill>
                      <a:schemeClr val="tx1"/>
                    </a:solidFill>
                    <a:latin typeface="Times New Roman" panose="02020503050405090304" pitchFamily="18" charset="0"/>
                    <a:ea typeface="宋体" pitchFamily="2" charset="-122"/>
                  </a:defRPr>
                </a:lvl4pPr>
                <a:lvl5pPr marL="2057400" indent="-228600">
                  <a:spcBef>
                    <a:spcPct val="20000"/>
                  </a:spcBef>
                  <a:buChar char="»"/>
                  <a:defRPr kumimoji="1" sz="2000">
                    <a:solidFill>
                      <a:schemeClr val="tx1"/>
                    </a:solidFill>
                    <a:latin typeface="Times New Roman" panose="0202050305040509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zh-CN" altLang="en-US" sz="3200" b="0" i="0"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endParaRPr>
              </a:p>
            </p:txBody>
          </p:sp>
          <p:sp>
            <p:nvSpPr>
              <p:cNvPr id="34863" name="Rectangle 72"/>
              <p:cNvSpPr>
                <a:spLocks noChangeArrowheads="1"/>
              </p:cNvSpPr>
              <p:nvPr/>
            </p:nvSpPr>
            <p:spPr bwMode="auto">
              <a:xfrm>
                <a:off x="2256" y="1882"/>
                <a:ext cx="288" cy="96"/>
              </a:xfrm>
              <a:prstGeom prst="rect">
                <a:avLst/>
              </a:prstGeom>
              <a:solidFill>
                <a:srgbClr val="FF9900"/>
              </a:solidFill>
              <a:ln w="28575" cap="sq">
                <a:solidFill>
                  <a:srgbClr val="FF9900"/>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lvl1pPr>
                  <a:spcBef>
                    <a:spcPct val="20000"/>
                  </a:spcBef>
                  <a:buChar char="•"/>
                  <a:defRPr kumimoji="1" sz="3200">
                    <a:solidFill>
                      <a:schemeClr val="tx1"/>
                    </a:solidFill>
                    <a:latin typeface="Times New Roman" panose="02020503050405090304" pitchFamily="18" charset="0"/>
                    <a:ea typeface="宋体" pitchFamily="2" charset="-122"/>
                  </a:defRPr>
                </a:lvl1pPr>
                <a:lvl2pPr marL="742950" indent="-285750">
                  <a:spcBef>
                    <a:spcPct val="20000"/>
                  </a:spcBef>
                  <a:buChar char="–"/>
                  <a:defRPr kumimoji="1" sz="2800">
                    <a:solidFill>
                      <a:schemeClr val="tx1"/>
                    </a:solidFill>
                    <a:latin typeface="Times New Roman" panose="02020503050405090304" pitchFamily="18" charset="0"/>
                    <a:ea typeface="宋体" pitchFamily="2" charset="-122"/>
                  </a:defRPr>
                </a:lvl2pPr>
                <a:lvl3pPr marL="1143000" indent="-228600">
                  <a:spcBef>
                    <a:spcPct val="20000"/>
                  </a:spcBef>
                  <a:buChar char="•"/>
                  <a:defRPr kumimoji="1" sz="2400">
                    <a:solidFill>
                      <a:schemeClr val="tx1"/>
                    </a:solidFill>
                    <a:latin typeface="Times New Roman" panose="02020503050405090304" pitchFamily="18" charset="0"/>
                    <a:ea typeface="宋体" pitchFamily="2" charset="-122"/>
                  </a:defRPr>
                </a:lvl3pPr>
                <a:lvl4pPr marL="1600200" indent="-228600">
                  <a:spcBef>
                    <a:spcPct val="20000"/>
                  </a:spcBef>
                  <a:buChar char="–"/>
                  <a:defRPr kumimoji="1" sz="2000">
                    <a:solidFill>
                      <a:schemeClr val="tx1"/>
                    </a:solidFill>
                    <a:latin typeface="Times New Roman" panose="02020503050405090304" pitchFamily="18" charset="0"/>
                    <a:ea typeface="宋体" pitchFamily="2" charset="-122"/>
                  </a:defRPr>
                </a:lvl4pPr>
                <a:lvl5pPr marL="2057400" indent="-228600">
                  <a:spcBef>
                    <a:spcPct val="20000"/>
                  </a:spcBef>
                  <a:buChar char="»"/>
                  <a:defRPr kumimoji="1" sz="2000">
                    <a:solidFill>
                      <a:schemeClr val="tx1"/>
                    </a:solidFill>
                    <a:latin typeface="Times New Roman" panose="0202050305040509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zh-CN" altLang="en-US" sz="3200" b="0" i="0"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endParaRPr>
              </a:p>
            </p:txBody>
          </p:sp>
          <p:sp>
            <p:nvSpPr>
              <p:cNvPr id="34864" name="Text Box 73"/>
              <p:cNvSpPr txBox="1">
                <a:spLocks noChangeArrowheads="1"/>
              </p:cNvSpPr>
              <p:nvPr/>
            </p:nvSpPr>
            <p:spPr bwMode="auto">
              <a:xfrm>
                <a:off x="3360" y="2207"/>
                <a:ext cx="336" cy="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CC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spAutoFit/>
              </a:bodyPr>
              <a:lstStyle>
                <a:lvl1pPr>
                  <a:spcBef>
                    <a:spcPct val="20000"/>
                  </a:spcBef>
                  <a:buChar char="•"/>
                  <a:defRPr kumimoji="1" sz="3200">
                    <a:solidFill>
                      <a:schemeClr val="tx1"/>
                    </a:solidFill>
                    <a:latin typeface="Times New Roman" panose="02020503050405090304" pitchFamily="18" charset="0"/>
                    <a:ea typeface="宋体" pitchFamily="2" charset="-122"/>
                  </a:defRPr>
                </a:lvl1pPr>
                <a:lvl2pPr marL="742950" indent="-285750">
                  <a:spcBef>
                    <a:spcPct val="20000"/>
                  </a:spcBef>
                  <a:buChar char="–"/>
                  <a:defRPr kumimoji="1" sz="2800">
                    <a:solidFill>
                      <a:schemeClr val="tx1"/>
                    </a:solidFill>
                    <a:latin typeface="Times New Roman" panose="02020503050405090304" pitchFamily="18" charset="0"/>
                    <a:ea typeface="宋体" pitchFamily="2" charset="-122"/>
                  </a:defRPr>
                </a:lvl2pPr>
                <a:lvl3pPr marL="1143000" indent="-228600">
                  <a:spcBef>
                    <a:spcPct val="20000"/>
                  </a:spcBef>
                  <a:buChar char="•"/>
                  <a:defRPr kumimoji="1" sz="2400">
                    <a:solidFill>
                      <a:schemeClr val="tx1"/>
                    </a:solidFill>
                    <a:latin typeface="Times New Roman" panose="02020503050405090304" pitchFamily="18" charset="0"/>
                    <a:ea typeface="宋体" pitchFamily="2" charset="-122"/>
                  </a:defRPr>
                </a:lvl3pPr>
                <a:lvl4pPr marL="1600200" indent="-228600">
                  <a:spcBef>
                    <a:spcPct val="20000"/>
                  </a:spcBef>
                  <a:buChar char="–"/>
                  <a:defRPr kumimoji="1" sz="2000">
                    <a:solidFill>
                      <a:schemeClr val="tx1"/>
                    </a:solidFill>
                    <a:latin typeface="Times New Roman" panose="02020503050405090304" pitchFamily="18" charset="0"/>
                    <a:ea typeface="宋体" pitchFamily="2" charset="-122"/>
                  </a:defRPr>
                </a:lvl4pPr>
                <a:lvl5pPr marL="2057400" indent="-228600">
                  <a:spcBef>
                    <a:spcPct val="20000"/>
                  </a:spcBef>
                  <a:buChar char="»"/>
                  <a:defRPr kumimoji="1" sz="2000">
                    <a:solidFill>
                      <a:schemeClr val="tx1"/>
                    </a:solidFill>
                    <a:latin typeface="Times New Roman" panose="0202050305040509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9pPr>
              </a:lstStyle>
              <a:p>
                <a:pPr marL="0" marR="0" lvl="0" indent="0" algn="ctr" defTabSz="914400" rtl="0" eaLnBrk="1" fontAlgn="base" latinLnBrk="0" hangingPunct="1">
                  <a:lnSpc>
                    <a:spcPct val="100000"/>
                  </a:lnSpc>
                  <a:spcBef>
                    <a:spcPct val="50000"/>
                  </a:spcBef>
                  <a:spcAft>
                    <a:spcPct val="0"/>
                  </a:spcAft>
                  <a:buClr>
                    <a:srgbClr val="3333CC"/>
                  </a:buClr>
                  <a:buSzPct val="75000"/>
                  <a:buFont typeface="Monotype Sorts" panose="01010601010101010101" pitchFamily="2" charset="2"/>
                  <a:buNone/>
                  <a:defRPr/>
                </a:pPr>
                <a:r>
                  <a:rPr kumimoji="0" lang="en-US" altLang="zh-CN" sz="2400" b="1" i="1"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rPr>
                  <a:t>R</a:t>
                </a:r>
                <a:r>
                  <a:rPr kumimoji="0" lang="en-US" altLang="zh-CN" sz="2400" b="1" i="0" u="none" strike="noStrike" kern="1200" cap="none" spc="0" normalizeH="0" baseline="-25000" noProof="0">
                    <a:ln>
                      <a:noFill/>
                    </a:ln>
                    <a:solidFill>
                      <a:srgbClr val="000000"/>
                    </a:solidFill>
                    <a:effectLst/>
                    <a:uLnTx/>
                    <a:uFillTx/>
                    <a:latin typeface="Times New Roman" panose="02020503050405090304" pitchFamily="18" charset="0"/>
                    <a:ea typeface="宋体" pitchFamily="2" charset="-122"/>
                    <a:cs typeface="+mn-cs"/>
                  </a:rPr>
                  <a:t>2</a:t>
                </a:r>
                <a:endParaRPr kumimoji="0" lang="en-US" altLang="zh-CN" sz="2400" b="1" i="0" u="none" strike="noStrike" kern="1200" cap="none" spc="0" normalizeH="0" baseline="-25000" noProof="0">
                  <a:ln>
                    <a:noFill/>
                  </a:ln>
                  <a:solidFill>
                    <a:srgbClr val="000000"/>
                  </a:solidFill>
                  <a:effectLst/>
                  <a:uLnTx/>
                  <a:uFillTx/>
                  <a:latin typeface="Times New Roman" panose="02020503050405090304" pitchFamily="18" charset="0"/>
                  <a:ea typeface="宋体" pitchFamily="2" charset="-122"/>
                  <a:cs typeface="+mn-cs"/>
                </a:endParaRPr>
              </a:p>
            </p:txBody>
          </p:sp>
        </p:grpSp>
      </p:grpSp>
      <p:sp>
        <p:nvSpPr>
          <p:cNvPr id="34835" name="Line 75"/>
          <p:cNvSpPr>
            <a:spLocks noChangeShapeType="1"/>
          </p:cNvSpPr>
          <p:nvPr/>
        </p:nvSpPr>
        <p:spPr bwMode="auto">
          <a:xfrm flipV="1">
            <a:off x="7999413" y="2838768"/>
            <a:ext cx="381000" cy="0"/>
          </a:xfrm>
          <a:prstGeom prst="line">
            <a:avLst/>
          </a:prstGeom>
          <a:noFill/>
          <a:ln w="38100" cap="sq">
            <a:solidFill>
              <a:srgbClr val="990033"/>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1" lang="zh-CN" altLang="en-US" sz="3200" b="0" i="0"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endParaRPr>
          </a:p>
        </p:txBody>
      </p:sp>
      <p:sp>
        <p:nvSpPr>
          <p:cNvPr id="34836" name="Text Box 76"/>
          <p:cNvSpPr txBox="1">
            <a:spLocks noChangeArrowheads="1"/>
          </p:cNvSpPr>
          <p:nvPr/>
        </p:nvSpPr>
        <p:spPr bwMode="auto">
          <a:xfrm>
            <a:off x="7824153" y="2364106"/>
            <a:ext cx="975995"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rgbClr val="990033"/>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spAutoFit/>
          </a:bodyPr>
          <a:lstStyle>
            <a:lvl1pPr>
              <a:spcBef>
                <a:spcPct val="20000"/>
              </a:spcBef>
              <a:buChar char="•"/>
              <a:defRPr kumimoji="1" sz="3200">
                <a:solidFill>
                  <a:schemeClr val="tx1"/>
                </a:solidFill>
                <a:latin typeface="Times New Roman" panose="02020503050405090304" pitchFamily="18" charset="0"/>
                <a:ea typeface="宋体" pitchFamily="2" charset="-122"/>
              </a:defRPr>
            </a:lvl1pPr>
            <a:lvl2pPr marL="742950" indent="-285750">
              <a:spcBef>
                <a:spcPct val="20000"/>
              </a:spcBef>
              <a:buChar char="–"/>
              <a:defRPr kumimoji="1" sz="2800">
                <a:solidFill>
                  <a:schemeClr val="tx1"/>
                </a:solidFill>
                <a:latin typeface="Times New Roman" panose="02020503050405090304" pitchFamily="18" charset="0"/>
                <a:ea typeface="宋体" pitchFamily="2" charset="-122"/>
              </a:defRPr>
            </a:lvl2pPr>
            <a:lvl3pPr marL="1143000" indent="-228600">
              <a:spcBef>
                <a:spcPct val="20000"/>
              </a:spcBef>
              <a:buChar char="•"/>
              <a:defRPr kumimoji="1" sz="2400">
                <a:solidFill>
                  <a:schemeClr val="tx1"/>
                </a:solidFill>
                <a:latin typeface="Times New Roman" panose="02020503050405090304" pitchFamily="18" charset="0"/>
                <a:ea typeface="宋体" pitchFamily="2" charset="-122"/>
              </a:defRPr>
            </a:lvl3pPr>
            <a:lvl4pPr marL="1600200" indent="-228600">
              <a:spcBef>
                <a:spcPct val="20000"/>
              </a:spcBef>
              <a:buChar char="–"/>
              <a:defRPr kumimoji="1" sz="2000">
                <a:solidFill>
                  <a:schemeClr val="tx1"/>
                </a:solidFill>
                <a:latin typeface="Times New Roman" panose="02020503050405090304" pitchFamily="18" charset="0"/>
                <a:ea typeface="宋体" pitchFamily="2" charset="-122"/>
              </a:defRPr>
            </a:lvl4pPr>
            <a:lvl5pPr marL="2057400" indent="-228600">
              <a:spcBef>
                <a:spcPct val="20000"/>
              </a:spcBef>
              <a:buChar char="»"/>
              <a:defRPr kumimoji="1" sz="2000">
                <a:solidFill>
                  <a:schemeClr val="tx1"/>
                </a:solidFill>
                <a:latin typeface="Times New Roman" panose="0202050305040509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9pPr>
          </a:lstStyle>
          <a:p>
            <a:pPr marL="0" marR="0" lvl="0" indent="0" algn="ctr" defTabSz="914400" rtl="0" eaLnBrk="1" fontAlgn="base" latinLnBrk="0" hangingPunct="1">
              <a:lnSpc>
                <a:spcPct val="100000"/>
              </a:lnSpc>
              <a:spcBef>
                <a:spcPct val="50000"/>
              </a:spcBef>
              <a:spcAft>
                <a:spcPct val="0"/>
              </a:spcAft>
              <a:buClr>
                <a:srgbClr val="3333CC"/>
              </a:buClr>
              <a:buSzPct val="75000"/>
              <a:buFont typeface="Monotype Sorts" panose="01010601010101010101" pitchFamily="2" charset="2"/>
              <a:buNone/>
              <a:defRPr/>
            </a:pPr>
            <a:r>
              <a:rPr kumimoji="0" lang="en-US" altLang="zh-CN" sz="2400" b="1" i="1"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rPr>
              <a:t>i </a:t>
            </a:r>
            <a:r>
              <a:rPr kumimoji="0" lang="en-US" altLang="zh-CN" sz="2400" b="1" i="0"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rPr>
              <a:t>'</a:t>
            </a:r>
            <a:r>
              <a:rPr kumimoji="0" lang="en-US" altLang="zh-CN" sz="2400" b="1" i="1"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rPr>
              <a:t>=</a:t>
            </a:r>
            <a:r>
              <a:rPr kumimoji="0" lang="en-US" altLang="zh-CN" sz="2400" b="1" i="0"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rPr>
              <a:t>1A</a:t>
            </a:r>
            <a:endParaRPr kumimoji="0" lang="en-US" altLang="zh-CN" sz="2400" b="1" i="0"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endParaRPr>
          </a:p>
        </p:txBody>
      </p:sp>
      <p:graphicFrame>
        <p:nvGraphicFramePr>
          <p:cNvPr id="61517" name="Object 77"/>
          <p:cNvGraphicFramePr>
            <a:graphicFrameLocks noChangeAspect="1"/>
          </p:cNvGraphicFramePr>
          <p:nvPr/>
        </p:nvGraphicFramePr>
        <p:xfrm>
          <a:off x="3000375" y="5308918"/>
          <a:ext cx="5838825" cy="1073150"/>
        </p:xfrm>
        <a:graphic>
          <a:graphicData uri="http://schemas.openxmlformats.org/presentationml/2006/ole">
            <mc:AlternateContent xmlns:mc="http://schemas.openxmlformats.org/markup-compatibility/2006">
              <mc:Choice xmlns:v="urn:schemas-microsoft-com:vml" Requires="v">
                <p:oleObj spid="_x0000_s92" name="Equation" r:id="rId1" imgW="1778635" imgH="307340" progId="Equation.DSMT4">
                  <p:embed/>
                </p:oleObj>
              </mc:Choice>
              <mc:Fallback>
                <p:oleObj name="Equation" r:id="rId1" imgW="1778635" imgH="307340" progId="Equation.DSMT4">
                  <p:embed/>
                  <p:pic>
                    <p:nvPicPr>
                      <p:cNvPr id="0" name="Object 7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00375" y="5308918"/>
                        <a:ext cx="5838825" cy="10731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1518" name="Text Box 78"/>
          <p:cNvSpPr txBox="1">
            <a:spLocks noChangeArrowheads="1"/>
          </p:cNvSpPr>
          <p:nvPr/>
        </p:nvSpPr>
        <p:spPr bwMode="auto">
          <a:xfrm>
            <a:off x="2136458" y="4370864"/>
            <a:ext cx="540385" cy="521970"/>
          </a:xfrm>
          <a:prstGeom prst="rect">
            <a:avLst/>
          </a:prstGeom>
          <a:noFill/>
          <a:ln>
            <a:noFill/>
          </a:ln>
          <a:effectLst/>
          <a:extLst>
            <a:ext uri="{909E8E84-426E-40DD-AFC4-6F175D3DCCD1}">
              <a14:hiddenFill xmlns:a14="http://schemas.microsoft.com/office/drawing/2010/main">
                <a:solidFill>
                  <a:srgbClr val="993366"/>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spAutoFit/>
          </a:bodyPr>
          <a:lstStyle>
            <a:lvl1pPr>
              <a:spcBef>
                <a:spcPct val="20000"/>
              </a:spcBef>
              <a:buChar char="•"/>
              <a:defRPr kumimoji="1" sz="3200">
                <a:solidFill>
                  <a:schemeClr val="tx1"/>
                </a:solidFill>
                <a:latin typeface="Times New Roman" panose="02020503050405090304" pitchFamily="18" charset="0"/>
                <a:ea typeface="宋体" pitchFamily="2" charset="-122"/>
              </a:defRPr>
            </a:lvl1pPr>
            <a:lvl2pPr marL="742950" indent="-285750">
              <a:spcBef>
                <a:spcPct val="20000"/>
              </a:spcBef>
              <a:buChar char="–"/>
              <a:defRPr kumimoji="1" sz="2800">
                <a:solidFill>
                  <a:schemeClr val="tx1"/>
                </a:solidFill>
                <a:latin typeface="Times New Roman" panose="02020503050405090304" pitchFamily="18" charset="0"/>
                <a:ea typeface="宋体" pitchFamily="2" charset="-122"/>
              </a:defRPr>
            </a:lvl2pPr>
            <a:lvl3pPr marL="1143000" indent="-228600">
              <a:spcBef>
                <a:spcPct val="20000"/>
              </a:spcBef>
              <a:buChar char="•"/>
              <a:defRPr kumimoji="1" sz="2400">
                <a:solidFill>
                  <a:schemeClr val="tx1"/>
                </a:solidFill>
                <a:latin typeface="Times New Roman" panose="02020503050405090304" pitchFamily="18" charset="0"/>
                <a:ea typeface="宋体" pitchFamily="2" charset="-122"/>
              </a:defRPr>
            </a:lvl3pPr>
            <a:lvl4pPr marL="1600200" indent="-228600">
              <a:spcBef>
                <a:spcPct val="20000"/>
              </a:spcBef>
              <a:buChar char="–"/>
              <a:defRPr kumimoji="1" sz="2000">
                <a:solidFill>
                  <a:schemeClr val="tx1"/>
                </a:solidFill>
                <a:latin typeface="Times New Roman" panose="02020503050405090304" pitchFamily="18" charset="0"/>
                <a:ea typeface="宋体" pitchFamily="2" charset="-122"/>
              </a:defRPr>
            </a:lvl4pPr>
            <a:lvl5pPr marL="2057400" indent="-228600">
              <a:spcBef>
                <a:spcPct val="20000"/>
              </a:spcBef>
              <a:buChar char="»"/>
              <a:defRPr kumimoji="1" sz="2000">
                <a:solidFill>
                  <a:schemeClr val="tx1"/>
                </a:solidFill>
                <a:latin typeface="Times New Roman" panose="0202050305040509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9pPr>
          </a:lstStyle>
          <a:p>
            <a:pPr marL="0" marR="0" lvl="0" indent="0" algn="ctr" defTabSz="914400" rtl="0" eaLnBrk="1" fontAlgn="base" latinLnBrk="0" hangingPunct="1">
              <a:lnSpc>
                <a:spcPct val="100000"/>
              </a:lnSpc>
              <a:spcBef>
                <a:spcPct val="50000"/>
              </a:spcBef>
              <a:spcAft>
                <a:spcPct val="0"/>
              </a:spcAft>
              <a:buClr>
                <a:srgbClr val="3333CC"/>
              </a:buClr>
              <a:buSzPct val="75000"/>
              <a:buFont typeface="Monotype Sorts" panose="01010601010101010101" pitchFamily="2" charset="2"/>
              <a:buNone/>
              <a:defRPr/>
            </a:pPr>
            <a:r>
              <a:rPr kumimoji="0" lang="zh-CN" altLang="en-US" sz="2800" b="1" i="0" u="none" strike="noStrike" kern="1200" cap="none" spc="0" normalizeH="0" baseline="0" noProof="0">
                <a:ln>
                  <a:noFill/>
                </a:ln>
                <a:solidFill>
                  <a:srgbClr val="000000"/>
                </a:solidFill>
                <a:effectLst/>
                <a:uLnTx/>
                <a:uFillTx/>
                <a:latin typeface="宋体" pitchFamily="2" charset="-122"/>
                <a:ea typeface="宋体" pitchFamily="2" charset="-122"/>
                <a:cs typeface="+mn-cs"/>
              </a:rPr>
              <a:t>解</a:t>
            </a:r>
            <a:endParaRPr kumimoji="0" lang="zh-CN" altLang="en-US" sz="2800" b="1" i="0" u="none" strike="noStrike" kern="1200" cap="none" spc="0" normalizeH="0" baseline="0" noProof="0">
              <a:ln>
                <a:noFill/>
              </a:ln>
              <a:solidFill>
                <a:srgbClr val="000000"/>
              </a:solidFill>
              <a:effectLst/>
              <a:uLnTx/>
              <a:uFillTx/>
              <a:latin typeface="宋体" pitchFamily="2" charset="-122"/>
              <a:ea typeface="宋体" pitchFamily="2" charset="-122"/>
              <a:cs typeface="+mn-cs"/>
            </a:endParaRPr>
          </a:p>
        </p:txBody>
      </p:sp>
      <p:sp>
        <p:nvSpPr>
          <p:cNvPr id="34839" name="Text Box 80"/>
          <p:cNvSpPr txBox="1">
            <a:spLocks noChangeArrowheads="1"/>
          </p:cNvSpPr>
          <p:nvPr/>
        </p:nvSpPr>
        <p:spPr bwMode="auto">
          <a:xfrm>
            <a:off x="1198245" y="691198"/>
            <a:ext cx="2160588" cy="5835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503050405090304" pitchFamily="18" charset="0"/>
                <a:ea typeface="宋体" pitchFamily="2" charset="-122"/>
              </a:defRPr>
            </a:lvl1pPr>
            <a:lvl2pPr marL="742950" indent="-285750">
              <a:spcBef>
                <a:spcPct val="20000"/>
              </a:spcBef>
              <a:buChar char="–"/>
              <a:defRPr kumimoji="1" sz="2800">
                <a:solidFill>
                  <a:schemeClr val="tx1"/>
                </a:solidFill>
                <a:latin typeface="Times New Roman" panose="02020503050405090304" pitchFamily="18" charset="0"/>
                <a:ea typeface="宋体" pitchFamily="2" charset="-122"/>
              </a:defRPr>
            </a:lvl2pPr>
            <a:lvl3pPr marL="1143000" indent="-228600">
              <a:spcBef>
                <a:spcPct val="20000"/>
              </a:spcBef>
              <a:buChar char="•"/>
              <a:defRPr kumimoji="1" sz="2400">
                <a:solidFill>
                  <a:schemeClr val="tx1"/>
                </a:solidFill>
                <a:latin typeface="Times New Roman" panose="02020503050405090304" pitchFamily="18" charset="0"/>
                <a:ea typeface="宋体" pitchFamily="2" charset="-122"/>
              </a:defRPr>
            </a:lvl3pPr>
            <a:lvl4pPr marL="1600200" indent="-228600">
              <a:spcBef>
                <a:spcPct val="20000"/>
              </a:spcBef>
              <a:buChar char="–"/>
              <a:defRPr kumimoji="1" sz="2000">
                <a:solidFill>
                  <a:schemeClr val="tx1"/>
                </a:solidFill>
                <a:latin typeface="Times New Roman" panose="02020503050405090304" pitchFamily="18" charset="0"/>
                <a:ea typeface="宋体" pitchFamily="2" charset="-122"/>
              </a:defRPr>
            </a:lvl4pPr>
            <a:lvl5pPr marL="2057400" indent="-228600">
              <a:spcBef>
                <a:spcPct val="20000"/>
              </a:spcBef>
              <a:buChar char="»"/>
              <a:defRPr kumimoji="1" sz="2000">
                <a:solidFill>
                  <a:schemeClr val="tx1"/>
                </a:solidFill>
                <a:latin typeface="Times New Roman" panose="0202050305040509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defRPr/>
            </a:pPr>
            <a:r>
              <a:rPr kumimoji="1" lang="zh-CN" altLang="en-US" sz="3200" b="0" i="0"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rPr>
              <a:t>例：</a:t>
            </a:r>
            <a:endParaRPr kumimoji="1" lang="zh-CN" altLang="en-US" sz="3200" b="0" i="0"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endParaRPr>
          </a:p>
        </p:txBody>
      </p:sp>
      <p:sp>
        <p:nvSpPr>
          <p:cNvPr id="3" name="灯片编号占位符 2"/>
          <p:cNvSpPr>
            <a:spLocks noGrp="1"/>
          </p:cNvSpPr>
          <p:nvPr>
            <p:ph type="sldNum" sz="quarter" idx="12"/>
            <p:custDataLst>
              <p:tags r:id="rId3"/>
            </p:custDataLst>
          </p:nvPr>
        </p:nvSpPr>
        <p:spPr/>
        <p:txBody>
          <a:bodyPr/>
          <a:lstStyle/>
          <a:p>
            <a:fld id="{6D22F896-40B5-4ADD-8801-0D06FADFA095}" type="slidenum">
              <a:rPr lang="en-US" dirty="0"/>
            </a:fld>
            <a:endParaRPr lang="en-US"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1486"/>
                                        </p:tgtEl>
                                        <p:attrNameLst>
                                          <p:attrName>style.visibility</p:attrName>
                                        </p:attrNameLst>
                                      </p:cBhvr>
                                      <p:to>
                                        <p:strVal val="visible"/>
                                      </p:to>
                                    </p:set>
                                    <p:animEffect transition="in" filter="wipe(left)">
                                      <p:cBhvr>
                                        <p:cTn id="7" dur="2000"/>
                                        <p:tgtEl>
                                          <p:spTgt spid="61486"/>
                                        </p:tgtEl>
                                      </p:cBhvr>
                                    </p:animEffect>
                                  </p:childTnLst>
                                </p:cTn>
                              </p:par>
                            </p:childTnLst>
                          </p:cTn>
                        </p:par>
                        <p:par>
                          <p:cTn id="8" fill="hold">
                            <p:stCondLst>
                              <p:cond delay="2000"/>
                            </p:stCondLst>
                            <p:childTnLst>
                              <p:par>
                                <p:cTn id="9" presetID="22" presetClass="entr" presetSubtype="8" fill="hold" nodeType="afterEffect">
                                  <p:stCondLst>
                                    <p:cond delay="1000"/>
                                  </p:stCondLst>
                                  <p:childTnLst>
                                    <p:set>
                                      <p:cBhvr>
                                        <p:cTn id="10" dur="1" fill="hold">
                                          <p:stCondLst>
                                            <p:cond delay="0"/>
                                          </p:stCondLst>
                                        </p:cTn>
                                        <p:tgtEl>
                                          <p:spTgt spid="61446"/>
                                        </p:tgtEl>
                                        <p:attrNameLst>
                                          <p:attrName>style.visibility</p:attrName>
                                        </p:attrNameLst>
                                      </p:cBhvr>
                                      <p:to>
                                        <p:strVal val="visible"/>
                                      </p:to>
                                    </p:set>
                                    <p:animEffect transition="in" filter="wipe(left)">
                                      <p:cBhvr>
                                        <p:cTn id="11" dur="2000"/>
                                        <p:tgtEl>
                                          <p:spTgt spid="61446"/>
                                        </p:tgtEl>
                                      </p:cBhvr>
                                    </p:animEffect>
                                  </p:childTnLst>
                                </p:cTn>
                              </p:par>
                            </p:childTnLst>
                          </p:cTn>
                        </p:par>
                        <p:par>
                          <p:cTn id="12" fill="hold">
                            <p:stCondLst>
                              <p:cond delay="5000"/>
                            </p:stCondLst>
                            <p:childTnLst>
                              <p:par>
                                <p:cTn id="13" presetID="12" presetClass="entr" presetSubtype="2" fill="hold" nodeType="afterEffect">
                                  <p:stCondLst>
                                    <p:cond delay="0"/>
                                  </p:stCondLst>
                                  <p:childTnLst>
                                    <p:set>
                                      <p:cBhvr>
                                        <p:cTn id="14" dur="1" fill="hold">
                                          <p:stCondLst>
                                            <p:cond delay="0"/>
                                          </p:stCondLst>
                                        </p:cTn>
                                        <p:tgtEl>
                                          <p:spTgt spid="61445"/>
                                        </p:tgtEl>
                                        <p:attrNameLst>
                                          <p:attrName>style.visibility</p:attrName>
                                        </p:attrNameLst>
                                      </p:cBhvr>
                                      <p:to>
                                        <p:strVal val="visible"/>
                                      </p:to>
                                    </p:set>
                                    <p:animEffect transition="in" filter="slide(fromRight)">
                                      <p:cBhvr>
                                        <p:cTn id="15" dur="500"/>
                                        <p:tgtEl>
                                          <p:spTgt spid="61445"/>
                                        </p:tgtEl>
                                      </p:cBhvr>
                                    </p:animEffect>
                                  </p:childTnLst>
                                </p:cTn>
                              </p:par>
                            </p:childTnLst>
                          </p:cTn>
                        </p:par>
                      </p:childTnLst>
                    </p:cTn>
                  </p:par>
                  <p:par>
                    <p:cTn id="16" fill="hold">
                      <p:stCondLst>
                        <p:cond delay="indefinite"/>
                      </p:stCondLst>
                      <p:childTnLst>
                        <p:par>
                          <p:cTn id="17" fill="hold">
                            <p:stCondLst>
                              <p:cond delay="0"/>
                            </p:stCondLst>
                            <p:childTnLst>
                              <p:par>
                                <p:cTn id="18" presetID="15" presetClass="entr" presetSubtype="0" fill="hold" nodeType="clickEffect">
                                  <p:stCondLst>
                                    <p:cond delay="0"/>
                                  </p:stCondLst>
                                  <p:childTnLst>
                                    <p:set>
                                      <p:cBhvr>
                                        <p:cTn id="19" dur="1" fill="hold">
                                          <p:stCondLst>
                                            <p:cond delay="0"/>
                                          </p:stCondLst>
                                        </p:cTn>
                                        <p:tgtEl>
                                          <p:spTgt spid="61518"/>
                                        </p:tgtEl>
                                        <p:attrNameLst>
                                          <p:attrName>style.visibility</p:attrName>
                                        </p:attrNameLst>
                                      </p:cBhvr>
                                      <p:to>
                                        <p:strVal val="visible"/>
                                      </p:to>
                                    </p:set>
                                    <p:anim calcmode="lin" valueType="num">
                                      <p:cBhvr>
                                        <p:cTn id="20" dur="1000" fill="hold"/>
                                        <p:tgtEl>
                                          <p:spTgt spid="61518"/>
                                        </p:tgtEl>
                                        <p:attrNameLst>
                                          <p:attrName>ppt_w</p:attrName>
                                        </p:attrNameLst>
                                      </p:cBhvr>
                                      <p:tavLst>
                                        <p:tav tm="0">
                                          <p:val>
                                            <p:fltVal val="0"/>
                                          </p:val>
                                        </p:tav>
                                        <p:tav tm="100000">
                                          <p:val>
                                            <p:strVal val="#ppt_w"/>
                                          </p:val>
                                        </p:tav>
                                      </p:tavLst>
                                    </p:anim>
                                    <p:anim calcmode="lin" valueType="num">
                                      <p:cBhvr>
                                        <p:cTn id="21" dur="1000" fill="hold"/>
                                        <p:tgtEl>
                                          <p:spTgt spid="61518"/>
                                        </p:tgtEl>
                                        <p:attrNameLst>
                                          <p:attrName>ppt_h</p:attrName>
                                        </p:attrNameLst>
                                      </p:cBhvr>
                                      <p:tavLst>
                                        <p:tav tm="0">
                                          <p:val>
                                            <p:fltVal val="0"/>
                                          </p:val>
                                        </p:tav>
                                        <p:tav tm="100000">
                                          <p:val>
                                            <p:strVal val="#ppt_h"/>
                                          </p:val>
                                        </p:tav>
                                      </p:tavLst>
                                    </p:anim>
                                    <p:anim calcmode="lin" valueType="num">
                                      <p:cBhvr>
                                        <p:cTn id="22" dur="1000" fill="hold"/>
                                        <p:tgtEl>
                                          <p:spTgt spid="61518"/>
                                        </p:tgtEl>
                                        <p:attrNameLst>
                                          <p:attrName>ppt_x</p:attrName>
                                        </p:attrNameLst>
                                      </p:cBhvr>
                                      <p:tavLst>
                                        <p:tav tm="0" fmla="#ppt_x+(cos(-2*pi*(1-$))*-#ppt_x-sin(-2*pi*(1-$))*(1-#ppt_y))*(1-$)">
                                          <p:val>
                                            <p:fltVal val="0"/>
                                          </p:val>
                                        </p:tav>
                                        <p:tav tm="100000">
                                          <p:val>
                                            <p:fltVal val="1"/>
                                          </p:val>
                                        </p:tav>
                                      </p:tavLst>
                                    </p:anim>
                                    <p:anim calcmode="lin" valueType="num">
                                      <p:cBhvr>
                                        <p:cTn id="23" dur="1000" fill="hold"/>
                                        <p:tgtEl>
                                          <p:spTgt spid="61518"/>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24" fill="hold">
                      <p:stCondLst>
                        <p:cond delay="indefinite"/>
                      </p:stCondLst>
                      <p:childTnLst>
                        <p:par>
                          <p:cTn id="25" fill="hold">
                            <p:stCondLst>
                              <p:cond delay="0"/>
                            </p:stCondLst>
                            <p:childTnLst>
                              <p:par>
                                <p:cTn id="26" presetID="12" presetClass="entr" presetSubtype="8" fill="hold" nodeType="clickEffect">
                                  <p:stCondLst>
                                    <p:cond delay="0"/>
                                  </p:stCondLst>
                                  <p:childTnLst>
                                    <p:set>
                                      <p:cBhvr>
                                        <p:cTn id="27" dur="1" fill="hold">
                                          <p:stCondLst>
                                            <p:cond delay="0"/>
                                          </p:stCondLst>
                                        </p:cTn>
                                        <p:tgtEl>
                                          <p:spTgt spid="61443"/>
                                        </p:tgtEl>
                                        <p:attrNameLst>
                                          <p:attrName>style.visibility</p:attrName>
                                        </p:attrNameLst>
                                      </p:cBhvr>
                                      <p:to>
                                        <p:strVal val="visible"/>
                                      </p:to>
                                    </p:set>
                                    <p:animEffect transition="in" filter="slide(fromLeft)">
                                      <p:cBhvr>
                                        <p:cTn id="28" dur="500"/>
                                        <p:tgtEl>
                                          <p:spTgt spid="61443"/>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nodeType="clickEffect">
                                  <p:stCondLst>
                                    <p:cond delay="0"/>
                                  </p:stCondLst>
                                  <p:childTnLst>
                                    <p:set>
                                      <p:cBhvr>
                                        <p:cTn id="32" dur="1" fill="hold">
                                          <p:stCondLst>
                                            <p:cond delay="0"/>
                                          </p:stCondLst>
                                        </p:cTn>
                                        <p:tgtEl>
                                          <p:spTgt spid="61447"/>
                                        </p:tgtEl>
                                        <p:attrNameLst>
                                          <p:attrName>style.visibility</p:attrName>
                                        </p:attrNameLst>
                                      </p:cBhvr>
                                      <p:to>
                                        <p:strVal val="visible"/>
                                      </p:to>
                                    </p:set>
                                    <p:animEffect transition="in" filter="dissolve">
                                      <p:cBhvr>
                                        <p:cTn id="33" dur="500"/>
                                        <p:tgtEl>
                                          <p:spTgt spid="61447"/>
                                        </p:tgtEl>
                                      </p:cBhvr>
                                    </p:animEffect>
                                  </p:childTnLst>
                                </p:cTn>
                              </p:par>
                            </p:childTnLst>
                          </p:cTn>
                        </p:par>
                      </p:childTnLst>
                    </p:cTn>
                  </p:par>
                  <p:par>
                    <p:cTn id="34" fill="hold">
                      <p:stCondLst>
                        <p:cond delay="indefinite"/>
                      </p:stCondLst>
                      <p:childTnLst>
                        <p:par>
                          <p:cTn id="35" fill="hold">
                            <p:stCondLst>
                              <p:cond delay="0"/>
                            </p:stCondLst>
                            <p:childTnLst>
                              <p:par>
                                <p:cTn id="36" presetID="9" presetClass="entr" presetSubtype="0" fill="hold" nodeType="clickEffect">
                                  <p:stCondLst>
                                    <p:cond delay="0"/>
                                  </p:stCondLst>
                                  <p:childTnLst>
                                    <p:set>
                                      <p:cBhvr>
                                        <p:cTn id="37" dur="1" fill="hold">
                                          <p:stCondLst>
                                            <p:cond delay="0"/>
                                          </p:stCondLst>
                                        </p:cTn>
                                        <p:tgtEl>
                                          <p:spTgt spid="61454"/>
                                        </p:tgtEl>
                                        <p:attrNameLst>
                                          <p:attrName>style.visibility</p:attrName>
                                        </p:attrNameLst>
                                      </p:cBhvr>
                                      <p:to>
                                        <p:strVal val="visible"/>
                                      </p:to>
                                    </p:set>
                                    <p:animEffect transition="in" filter="dissolve">
                                      <p:cBhvr>
                                        <p:cTn id="38" dur="500"/>
                                        <p:tgtEl>
                                          <p:spTgt spid="61454"/>
                                        </p:tgtEl>
                                      </p:cBhvr>
                                    </p:animEffect>
                                  </p:childTnLst>
                                </p:cTn>
                              </p:par>
                            </p:childTnLst>
                          </p:cTn>
                        </p:par>
                      </p:childTnLst>
                    </p:cTn>
                  </p:par>
                  <p:par>
                    <p:cTn id="39" fill="hold">
                      <p:stCondLst>
                        <p:cond delay="indefinite"/>
                      </p:stCondLst>
                      <p:childTnLst>
                        <p:par>
                          <p:cTn id="40" fill="hold">
                            <p:stCondLst>
                              <p:cond delay="0"/>
                            </p:stCondLst>
                            <p:childTnLst>
                              <p:par>
                                <p:cTn id="41" presetID="9" presetClass="entr" presetSubtype="0" fill="hold" nodeType="clickEffect">
                                  <p:stCondLst>
                                    <p:cond delay="0"/>
                                  </p:stCondLst>
                                  <p:childTnLst>
                                    <p:set>
                                      <p:cBhvr>
                                        <p:cTn id="42" dur="1" fill="hold">
                                          <p:stCondLst>
                                            <p:cond delay="0"/>
                                          </p:stCondLst>
                                        </p:cTn>
                                        <p:tgtEl>
                                          <p:spTgt spid="61474"/>
                                        </p:tgtEl>
                                        <p:attrNameLst>
                                          <p:attrName>style.visibility</p:attrName>
                                        </p:attrNameLst>
                                      </p:cBhvr>
                                      <p:to>
                                        <p:strVal val="visible"/>
                                      </p:to>
                                    </p:set>
                                    <p:animEffect transition="in" filter="dissolve">
                                      <p:cBhvr>
                                        <p:cTn id="43" dur="500"/>
                                        <p:tgtEl>
                                          <p:spTgt spid="61474"/>
                                        </p:tgtEl>
                                      </p:cBhvr>
                                    </p:animEffect>
                                  </p:childTnLst>
                                </p:cTn>
                              </p:par>
                            </p:childTnLst>
                          </p:cTn>
                        </p:par>
                      </p:childTnLst>
                    </p:cTn>
                  </p:par>
                  <p:par>
                    <p:cTn id="44" fill="hold">
                      <p:stCondLst>
                        <p:cond delay="indefinite"/>
                      </p:stCondLst>
                      <p:childTnLst>
                        <p:par>
                          <p:cTn id="45" fill="hold">
                            <p:stCondLst>
                              <p:cond delay="0"/>
                            </p:stCondLst>
                            <p:childTnLst>
                              <p:par>
                                <p:cTn id="46" presetID="9" presetClass="entr" presetSubtype="0" fill="hold" nodeType="clickEffect">
                                  <p:stCondLst>
                                    <p:cond delay="0"/>
                                  </p:stCondLst>
                                  <p:childTnLst>
                                    <p:set>
                                      <p:cBhvr>
                                        <p:cTn id="47" dur="1" fill="hold">
                                          <p:stCondLst>
                                            <p:cond delay="0"/>
                                          </p:stCondLst>
                                        </p:cTn>
                                        <p:tgtEl>
                                          <p:spTgt spid="61458"/>
                                        </p:tgtEl>
                                        <p:attrNameLst>
                                          <p:attrName>style.visibility</p:attrName>
                                        </p:attrNameLst>
                                      </p:cBhvr>
                                      <p:to>
                                        <p:strVal val="visible"/>
                                      </p:to>
                                    </p:set>
                                    <p:animEffect transition="in" filter="dissolve">
                                      <p:cBhvr>
                                        <p:cTn id="48" dur="500"/>
                                        <p:tgtEl>
                                          <p:spTgt spid="61458"/>
                                        </p:tgtEl>
                                      </p:cBhvr>
                                    </p:animEffect>
                                  </p:childTnLst>
                                </p:cTn>
                              </p:par>
                            </p:childTnLst>
                          </p:cTn>
                        </p:par>
                      </p:childTnLst>
                    </p:cTn>
                  </p:par>
                  <p:par>
                    <p:cTn id="49" fill="hold">
                      <p:stCondLst>
                        <p:cond delay="indefinite"/>
                      </p:stCondLst>
                      <p:childTnLst>
                        <p:par>
                          <p:cTn id="50" fill="hold">
                            <p:stCondLst>
                              <p:cond delay="0"/>
                            </p:stCondLst>
                            <p:childTnLst>
                              <p:par>
                                <p:cTn id="51" presetID="9" presetClass="entr" presetSubtype="0" fill="hold" nodeType="clickEffect">
                                  <p:stCondLst>
                                    <p:cond delay="0"/>
                                  </p:stCondLst>
                                  <p:childTnLst>
                                    <p:set>
                                      <p:cBhvr>
                                        <p:cTn id="52" dur="1" fill="hold">
                                          <p:stCondLst>
                                            <p:cond delay="0"/>
                                          </p:stCondLst>
                                        </p:cTn>
                                        <p:tgtEl>
                                          <p:spTgt spid="61483"/>
                                        </p:tgtEl>
                                        <p:attrNameLst>
                                          <p:attrName>style.visibility</p:attrName>
                                        </p:attrNameLst>
                                      </p:cBhvr>
                                      <p:to>
                                        <p:strVal val="visible"/>
                                      </p:to>
                                    </p:set>
                                    <p:animEffect transition="in" filter="dissolve">
                                      <p:cBhvr>
                                        <p:cTn id="53" dur="500"/>
                                        <p:tgtEl>
                                          <p:spTgt spid="61483"/>
                                        </p:tgtEl>
                                      </p:cBhvr>
                                    </p:animEffect>
                                  </p:childTnLst>
                                </p:cTn>
                              </p:par>
                            </p:childTnLst>
                          </p:cTn>
                        </p:par>
                      </p:childTnLst>
                    </p:cTn>
                  </p:par>
                  <p:par>
                    <p:cTn id="54" fill="hold">
                      <p:stCondLst>
                        <p:cond delay="indefinite"/>
                      </p:stCondLst>
                      <p:childTnLst>
                        <p:par>
                          <p:cTn id="55" fill="hold">
                            <p:stCondLst>
                              <p:cond delay="0"/>
                            </p:stCondLst>
                            <p:childTnLst>
                              <p:par>
                                <p:cTn id="56" presetID="9" presetClass="entr" presetSubtype="0" fill="hold" nodeType="clickEffect">
                                  <p:stCondLst>
                                    <p:cond delay="0"/>
                                  </p:stCondLst>
                                  <p:childTnLst>
                                    <p:set>
                                      <p:cBhvr>
                                        <p:cTn id="57" dur="1" fill="hold">
                                          <p:stCondLst>
                                            <p:cond delay="0"/>
                                          </p:stCondLst>
                                        </p:cTn>
                                        <p:tgtEl>
                                          <p:spTgt spid="61477"/>
                                        </p:tgtEl>
                                        <p:attrNameLst>
                                          <p:attrName>style.visibility</p:attrName>
                                        </p:attrNameLst>
                                      </p:cBhvr>
                                      <p:to>
                                        <p:strVal val="visible"/>
                                      </p:to>
                                    </p:set>
                                    <p:animEffect transition="in" filter="dissolve">
                                      <p:cBhvr>
                                        <p:cTn id="58" dur="500"/>
                                        <p:tgtEl>
                                          <p:spTgt spid="61477"/>
                                        </p:tgtEl>
                                      </p:cBhvr>
                                    </p:animEffect>
                                  </p:childTnLst>
                                </p:cTn>
                              </p:par>
                            </p:childTnLst>
                          </p:cTn>
                        </p:par>
                      </p:childTnLst>
                    </p:cTn>
                  </p:par>
                  <p:par>
                    <p:cTn id="59" fill="hold">
                      <p:stCondLst>
                        <p:cond delay="indefinite"/>
                      </p:stCondLst>
                      <p:childTnLst>
                        <p:par>
                          <p:cTn id="60" fill="hold">
                            <p:stCondLst>
                              <p:cond delay="0"/>
                            </p:stCondLst>
                            <p:childTnLst>
                              <p:par>
                                <p:cTn id="61" presetID="20" presetClass="entr" presetSubtype="0" fill="hold" nodeType="clickEffect">
                                  <p:stCondLst>
                                    <p:cond delay="0"/>
                                  </p:stCondLst>
                                  <p:childTnLst>
                                    <p:set>
                                      <p:cBhvr>
                                        <p:cTn id="62" dur="1" fill="hold">
                                          <p:stCondLst>
                                            <p:cond delay="0"/>
                                          </p:stCondLst>
                                        </p:cTn>
                                        <p:tgtEl>
                                          <p:spTgt spid="61462"/>
                                        </p:tgtEl>
                                        <p:attrNameLst>
                                          <p:attrName>style.visibility</p:attrName>
                                        </p:attrNameLst>
                                      </p:cBhvr>
                                      <p:to>
                                        <p:strVal val="visible"/>
                                      </p:to>
                                    </p:set>
                                    <p:animEffect transition="in" filter="wedge">
                                      <p:cBhvr>
                                        <p:cTn id="63" dur="2000"/>
                                        <p:tgtEl>
                                          <p:spTgt spid="61462"/>
                                        </p:tgtEl>
                                      </p:cBhvr>
                                    </p:animEffect>
                                  </p:childTnLst>
                                </p:cTn>
                              </p:par>
                            </p:childTnLst>
                          </p:cTn>
                        </p:par>
                      </p:childTnLst>
                    </p:cTn>
                  </p:par>
                  <p:par>
                    <p:cTn id="64" fill="hold">
                      <p:stCondLst>
                        <p:cond delay="indefinite"/>
                      </p:stCondLst>
                      <p:childTnLst>
                        <p:par>
                          <p:cTn id="65" fill="hold">
                            <p:stCondLst>
                              <p:cond delay="0"/>
                            </p:stCondLst>
                            <p:childTnLst>
                              <p:par>
                                <p:cTn id="66" presetID="9" presetClass="entr" presetSubtype="0" fill="hold" nodeType="clickEffect">
                                  <p:stCondLst>
                                    <p:cond delay="0"/>
                                  </p:stCondLst>
                                  <p:childTnLst>
                                    <p:set>
                                      <p:cBhvr>
                                        <p:cTn id="67" dur="1" fill="hold">
                                          <p:stCondLst>
                                            <p:cond delay="0"/>
                                          </p:stCondLst>
                                        </p:cTn>
                                        <p:tgtEl>
                                          <p:spTgt spid="61466"/>
                                        </p:tgtEl>
                                        <p:attrNameLst>
                                          <p:attrName>style.visibility</p:attrName>
                                        </p:attrNameLst>
                                      </p:cBhvr>
                                      <p:to>
                                        <p:strVal val="visible"/>
                                      </p:to>
                                    </p:set>
                                    <p:animEffect transition="in" filter="dissolve">
                                      <p:cBhvr>
                                        <p:cTn id="68" dur="500"/>
                                        <p:tgtEl>
                                          <p:spTgt spid="61466"/>
                                        </p:tgtEl>
                                      </p:cBhvr>
                                    </p:animEffec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499"/>
                                          </p:stCondLst>
                                        </p:cTn>
                                        <p:tgtEl>
                                          <p:spTgt spid="61444"/>
                                        </p:tgtEl>
                                        <p:attrNameLst>
                                          <p:attrName>style.visibility</p:attrName>
                                        </p:attrNameLst>
                                      </p:cBhvr>
                                      <p:to>
                                        <p:strVal val="visible"/>
                                      </p:to>
                                    </p:set>
                                  </p:childTnLst>
                                </p:cTn>
                              </p:par>
                            </p:childTnLst>
                          </p:cTn>
                        </p:par>
                        <p:par>
                          <p:cTn id="73" fill="hold">
                            <p:stCondLst>
                              <p:cond delay="500"/>
                            </p:stCondLst>
                            <p:childTnLst>
                              <p:par>
                                <p:cTn id="74" presetID="18" presetClass="entr" presetSubtype="6" fill="hold" nodeType="afterEffect">
                                  <p:stCondLst>
                                    <p:cond delay="0"/>
                                  </p:stCondLst>
                                  <p:childTnLst>
                                    <p:set>
                                      <p:cBhvr>
                                        <p:cTn id="75" dur="1" fill="hold">
                                          <p:stCondLst>
                                            <p:cond delay="0"/>
                                          </p:stCondLst>
                                        </p:cTn>
                                        <p:tgtEl>
                                          <p:spTgt spid="61517"/>
                                        </p:tgtEl>
                                        <p:attrNameLst>
                                          <p:attrName>style.visibility</p:attrName>
                                        </p:attrNameLst>
                                      </p:cBhvr>
                                      <p:to>
                                        <p:strVal val="visible"/>
                                      </p:to>
                                    </p:set>
                                    <p:animEffect transition="in" filter="strips(downRight)">
                                      <p:cBhvr>
                                        <p:cTn id="76" dur="3000"/>
                                        <p:tgtEl>
                                          <p:spTgt spid="615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43" grpId="0" autoUpdateAnimBg="0"/>
      <p:bldP spid="61444" grpId="0" autoUpdateAnimBg="0"/>
      <p:bldP spid="61445" grpId="0" autoUpdateAnimBg="0"/>
      <p:bldP spid="61446" grpId="0" autoUpdateAnimBg="0"/>
      <p:bldP spid="61518" grpId="0"/>
    </p:bldLst>
  </p:timing>
</p:sld>
</file>

<file path=ppt/slides/slide5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5842" name="Rectangle 2"/>
          <p:cNvSpPr>
            <a:spLocks noGrp="1" noChangeArrowheads="1"/>
          </p:cNvSpPr>
          <p:nvPr>
            <p:ph type="body" idx="4294967295"/>
          </p:nvPr>
        </p:nvSpPr>
        <p:spPr>
          <a:xfrm>
            <a:off x="565150" y="842645"/>
            <a:ext cx="3457575" cy="617220"/>
          </a:xfrm>
        </p:spPr>
        <p:txBody>
          <a:bodyPr>
            <a:normAutofit fontScale="90000" lnSpcReduction="20000"/>
          </a:bodyPr>
          <a:lstStyle/>
          <a:p>
            <a:pPr eaLnBrk="1" hangingPunct="1">
              <a:buClr>
                <a:srgbClr val="0000FF"/>
              </a:buClr>
              <a:buSzPct val="80000"/>
              <a:buFont typeface="Wingdings" panose="05000000000000000000" pitchFamily="2" charset="2"/>
              <a:buChar char="u"/>
            </a:pPr>
            <a:r>
              <a:rPr lang="zh-CN" altLang="en-US" sz="3600" b="1">
                <a:latin typeface="楷体_GB2312" pitchFamily="1" charset="-122"/>
                <a:ea typeface="楷体_GB2312" pitchFamily="1" charset="-122"/>
              </a:rPr>
              <a:t>可加性 ：</a:t>
            </a:r>
            <a:endParaRPr lang="zh-CN" altLang="en-US" sz="3600" b="1">
              <a:latin typeface="楷体_GB2312" pitchFamily="1" charset="-122"/>
              <a:ea typeface="楷体_GB2312" pitchFamily="1" charset="-122"/>
            </a:endParaRPr>
          </a:p>
        </p:txBody>
      </p:sp>
      <p:grpSp>
        <p:nvGrpSpPr>
          <p:cNvPr id="123907" name="Group 3"/>
          <p:cNvGrpSpPr/>
          <p:nvPr/>
        </p:nvGrpSpPr>
        <p:grpSpPr bwMode="auto">
          <a:xfrm>
            <a:off x="1919288" y="1779905"/>
            <a:ext cx="8534400" cy="1322388"/>
            <a:chOff x="249" y="1026"/>
            <a:chExt cx="5376" cy="833"/>
          </a:xfrm>
        </p:grpSpPr>
        <p:sp>
          <p:nvSpPr>
            <p:cNvPr id="35847" name="Rectangle 4"/>
            <p:cNvSpPr>
              <a:spLocks noChangeArrowheads="1"/>
            </p:cNvSpPr>
            <p:nvPr/>
          </p:nvSpPr>
          <p:spPr bwMode="auto">
            <a:xfrm>
              <a:off x="249" y="1026"/>
              <a:ext cx="5376" cy="8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503050405090304" pitchFamily="18" charset="0"/>
                  <a:ea typeface="宋体" pitchFamily="2" charset="-122"/>
                </a:defRPr>
              </a:lvl1pPr>
              <a:lvl2pPr marL="742950" indent="-285750">
                <a:spcBef>
                  <a:spcPct val="20000"/>
                </a:spcBef>
                <a:buChar char="–"/>
                <a:defRPr kumimoji="1" sz="2800">
                  <a:solidFill>
                    <a:schemeClr val="tx1"/>
                  </a:solidFill>
                  <a:latin typeface="Times New Roman" panose="02020503050405090304" pitchFamily="18" charset="0"/>
                  <a:ea typeface="宋体" pitchFamily="2" charset="-122"/>
                </a:defRPr>
              </a:lvl2pPr>
              <a:lvl3pPr marL="1143000" indent="-228600">
                <a:spcBef>
                  <a:spcPct val="20000"/>
                </a:spcBef>
                <a:buChar char="•"/>
                <a:defRPr kumimoji="1" sz="2400">
                  <a:solidFill>
                    <a:schemeClr val="tx1"/>
                  </a:solidFill>
                  <a:latin typeface="Times New Roman" panose="02020503050405090304" pitchFamily="18" charset="0"/>
                  <a:ea typeface="宋体" pitchFamily="2" charset="-122"/>
                </a:defRPr>
              </a:lvl3pPr>
              <a:lvl4pPr marL="1600200" indent="-228600">
                <a:spcBef>
                  <a:spcPct val="20000"/>
                </a:spcBef>
                <a:buChar char="–"/>
                <a:defRPr kumimoji="1" sz="2000">
                  <a:solidFill>
                    <a:schemeClr val="tx1"/>
                  </a:solidFill>
                  <a:latin typeface="Times New Roman" panose="02020503050405090304" pitchFamily="18" charset="0"/>
                  <a:ea typeface="宋体" pitchFamily="2" charset="-122"/>
                </a:defRPr>
              </a:lvl4pPr>
              <a:lvl5pPr marL="2057400" indent="-228600">
                <a:spcBef>
                  <a:spcPct val="20000"/>
                </a:spcBef>
                <a:buChar char="»"/>
                <a:defRPr kumimoji="1" sz="2000">
                  <a:solidFill>
                    <a:schemeClr val="tx1"/>
                  </a:solidFill>
                  <a:latin typeface="Times New Roman" panose="0202050305040509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9pPr>
            </a:lstStyle>
            <a:p>
              <a:pPr marL="0" marR="0" lvl="0" indent="0" algn="l" defTabSz="914400" rtl="0" eaLnBrk="1" fontAlgn="base" latinLnBrk="0" hangingPunct="1">
                <a:lnSpc>
                  <a:spcPct val="100000"/>
                </a:lnSpc>
                <a:spcBef>
                  <a:spcPct val="50000"/>
                </a:spcBef>
                <a:spcAft>
                  <a:spcPct val="0"/>
                </a:spcAft>
                <a:buClr>
                  <a:srgbClr val="000000"/>
                </a:buClr>
                <a:buSzPct val="70000"/>
                <a:buFont typeface="Wingdings" panose="05000000000000000000" pitchFamily="2" charset="2"/>
                <a:buNone/>
                <a:defRPr/>
              </a:pPr>
              <a:r>
                <a:rPr kumimoji="1" lang="zh-CN" altLang="en-US" sz="3200" b="1" i="0" u="none" strike="noStrike" kern="1200" cap="none" spc="0" normalizeH="0" baseline="0" noProof="0">
                  <a:ln>
                    <a:noFill/>
                  </a:ln>
                  <a:solidFill>
                    <a:srgbClr val="FF3300"/>
                  </a:solidFill>
                  <a:effectLst/>
                  <a:uLnTx/>
                  <a:uFillTx/>
                  <a:latin typeface="Times New Roman" panose="02020503050405090304" pitchFamily="18" charset="0"/>
                  <a:ea typeface="宋体" pitchFamily="2" charset="-122"/>
                  <a:cs typeface="+mn-cs"/>
                </a:rPr>
                <a:t>激励</a:t>
              </a:r>
              <a:r>
                <a:rPr kumimoji="1" lang="en-US" altLang="zh-CN" sz="3200" b="1" i="0"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rPr>
                <a:t>{</a:t>
              </a:r>
              <a:r>
                <a:rPr kumimoji="1" lang="en-US" altLang="zh-CN" sz="3200" b="1" i="1"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rPr>
                <a:t>e</a:t>
              </a:r>
              <a:r>
                <a:rPr kumimoji="1" lang="en-US" altLang="zh-CN" sz="3200" b="1" i="0" u="none" strike="noStrike" kern="1200" cap="none" spc="0" normalizeH="0" baseline="-30000" noProof="0">
                  <a:ln>
                    <a:noFill/>
                  </a:ln>
                  <a:solidFill>
                    <a:srgbClr val="000000"/>
                  </a:solidFill>
                  <a:effectLst/>
                  <a:uLnTx/>
                  <a:uFillTx/>
                  <a:latin typeface="Times New Roman" panose="02020503050405090304" pitchFamily="18" charset="0"/>
                  <a:ea typeface="宋体" pitchFamily="2" charset="-122"/>
                  <a:cs typeface="+mn-cs"/>
                </a:rPr>
                <a:t>1</a:t>
              </a:r>
              <a:r>
                <a:rPr kumimoji="1" lang="en-US" altLang="zh-CN" sz="3200" b="1" i="0"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sym typeface="Symbol" panose="05050102010706020507" pitchFamily="18" charset="2"/>
                </a:rPr>
                <a:t></a:t>
              </a:r>
              <a:r>
                <a:rPr kumimoji="1" lang="en-US" altLang="zh-CN" sz="3200" b="1" i="0"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rPr>
                <a:t>(</a:t>
              </a:r>
              <a:r>
                <a:rPr kumimoji="1" lang="en-US" altLang="zh-CN" sz="3200" b="1" i="1"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rPr>
                <a:t>t</a:t>
              </a:r>
              <a:r>
                <a:rPr kumimoji="1" lang="en-US" altLang="zh-CN" sz="3200" b="1" i="0"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rPr>
                <a:t>)</a:t>
              </a:r>
              <a:r>
                <a:rPr kumimoji="1" lang="zh-CN" altLang="en-US" sz="3200" b="1" i="0"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rPr>
                <a:t>，</a:t>
              </a:r>
              <a:r>
                <a:rPr kumimoji="1" lang="en-US" altLang="zh-CN" sz="3200" b="1" i="1"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rPr>
                <a:t>e</a:t>
              </a:r>
              <a:r>
                <a:rPr kumimoji="1" lang="en-US" altLang="zh-CN" sz="3200" b="1" i="0" u="none" strike="noStrike" kern="1200" cap="none" spc="0" normalizeH="0" baseline="-30000" noProof="0">
                  <a:ln>
                    <a:noFill/>
                  </a:ln>
                  <a:solidFill>
                    <a:srgbClr val="000000"/>
                  </a:solidFill>
                  <a:effectLst/>
                  <a:uLnTx/>
                  <a:uFillTx/>
                  <a:latin typeface="Times New Roman" panose="02020503050405090304" pitchFamily="18" charset="0"/>
                  <a:ea typeface="宋体" pitchFamily="2" charset="-122"/>
                  <a:cs typeface="+mn-cs"/>
                </a:rPr>
                <a:t>2</a:t>
              </a:r>
              <a:r>
                <a:rPr kumimoji="1" lang="en-US" altLang="zh-CN" sz="3200" b="1" i="0"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sym typeface="Symbol" panose="05050102010706020507" pitchFamily="18" charset="2"/>
                </a:rPr>
                <a:t></a:t>
              </a:r>
              <a:r>
                <a:rPr kumimoji="1" lang="en-US" altLang="zh-CN" sz="3200" b="1" i="0"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rPr>
                <a:t>(</a:t>
              </a:r>
              <a:r>
                <a:rPr kumimoji="1" lang="en-US" altLang="zh-CN" sz="3200" b="1" i="1"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rPr>
                <a:t>t</a:t>
              </a:r>
              <a:r>
                <a:rPr kumimoji="1" lang="en-US" altLang="zh-CN" sz="3200" b="1" i="0"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rPr>
                <a:t>)}          </a:t>
              </a:r>
              <a:r>
                <a:rPr kumimoji="1" lang="zh-CN" altLang="en-US" sz="3200" b="1" i="0" u="none" strike="noStrike" kern="1200" cap="none" spc="0" normalizeH="0" baseline="0" noProof="0">
                  <a:ln>
                    <a:noFill/>
                  </a:ln>
                  <a:solidFill>
                    <a:srgbClr val="FF3300"/>
                  </a:solidFill>
                  <a:effectLst/>
                  <a:uLnTx/>
                  <a:uFillTx/>
                  <a:latin typeface="Times New Roman" panose="02020503050405090304" pitchFamily="18" charset="0"/>
                  <a:ea typeface="宋体" pitchFamily="2" charset="-122"/>
                  <a:cs typeface="+mn-cs"/>
                </a:rPr>
                <a:t>响应</a:t>
              </a:r>
              <a:r>
                <a:rPr kumimoji="1" lang="zh-CN" altLang="en-US" sz="3200" b="1" i="0"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rPr>
                <a:t>为</a:t>
              </a:r>
              <a:r>
                <a:rPr kumimoji="1" lang="en-US" altLang="zh-CN" sz="3200" b="1" i="0"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rPr>
                <a:t>{</a:t>
              </a:r>
              <a:r>
                <a:rPr kumimoji="1" lang="en-US" altLang="zh-CN" sz="3200" b="1" i="1"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rPr>
                <a:t>r</a:t>
              </a:r>
              <a:r>
                <a:rPr kumimoji="1" lang="en-US" altLang="zh-CN" sz="3200" b="1" i="0" u="none" strike="noStrike" kern="1200" cap="none" spc="0" normalizeH="0" baseline="-30000" noProof="0">
                  <a:ln>
                    <a:noFill/>
                  </a:ln>
                  <a:solidFill>
                    <a:srgbClr val="000000"/>
                  </a:solidFill>
                  <a:effectLst/>
                  <a:uLnTx/>
                  <a:uFillTx/>
                  <a:latin typeface="Times New Roman" panose="02020503050405090304" pitchFamily="18" charset="0"/>
                  <a:ea typeface="宋体" pitchFamily="2" charset="-122"/>
                  <a:cs typeface="+mn-cs"/>
                </a:rPr>
                <a:t>1</a:t>
              </a:r>
              <a:r>
                <a:rPr kumimoji="1" lang="en-US" altLang="zh-CN" sz="3200" b="1" i="0"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sym typeface="Symbol" panose="05050102010706020507" pitchFamily="18" charset="2"/>
                </a:rPr>
                <a:t></a:t>
              </a:r>
              <a:r>
                <a:rPr kumimoji="1" lang="en-US" altLang="zh-CN" sz="3200" b="1" i="0"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rPr>
                <a:t>(</a:t>
              </a:r>
              <a:r>
                <a:rPr kumimoji="1" lang="en-US" altLang="zh-CN" sz="3200" b="1" i="1"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rPr>
                <a:t>t</a:t>
              </a:r>
              <a:r>
                <a:rPr kumimoji="1" lang="en-US" altLang="zh-CN" sz="3200" b="1" i="0"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rPr>
                <a:t>)</a:t>
              </a:r>
              <a:r>
                <a:rPr kumimoji="1" lang="zh-CN" altLang="en-US" sz="3200" b="1" i="0"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rPr>
                <a:t>，</a:t>
              </a:r>
              <a:r>
                <a:rPr kumimoji="1" lang="en-US" altLang="zh-CN" sz="3200" b="1" i="1"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rPr>
                <a:t>r</a:t>
              </a:r>
              <a:r>
                <a:rPr kumimoji="1" lang="en-US" altLang="zh-CN" sz="3200" b="1" i="0" u="none" strike="noStrike" kern="1200" cap="none" spc="0" normalizeH="0" baseline="-30000" noProof="0">
                  <a:ln>
                    <a:noFill/>
                  </a:ln>
                  <a:solidFill>
                    <a:srgbClr val="000000"/>
                  </a:solidFill>
                  <a:effectLst/>
                  <a:uLnTx/>
                  <a:uFillTx/>
                  <a:latin typeface="Times New Roman" panose="02020503050405090304" pitchFamily="18" charset="0"/>
                  <a:ea typeface="宋体" pitchFamily="2" charset="-122"/>
                  <a:cs typeface="+mn-cs"/>
                </a:rPr>
                <a:t>2</a:t>
              </a:r>
              <a:r>
                <a:rPr kumimoji="1" lang="en-US" altLang="zh-CN" sz="3200" b="1" i="0"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sym typeface="Symbol" panose="05050102010706020507" pitchFamily="18" charset="2"/>
                </a:rPr>
                <a:t></a:t>
              </a:r>
              <a:r>
                <a:rPr kumimoji="1" lang="en-US" altLang="zh-CN" sz="3200" b="1" i="0"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rPr>
                <a:t>(</a:t>
              </a:r>
              <a:r>
                <a:rPr kumimoji="1" lang="en-US" altLang="zh-CN" sz="3200" b="1" i="1"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rPr>
                <a:t>t</a:t>
              </a:r>
              <a:r>
                <a:rPr kumimoji="1" lang="en-US" altLang="zh-CN" sz="3200" b="1" i="0"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rPr>
                <a:t>)}</a:t>
              </a:r>
              <a:endParaRPr kumimoji="1" lang="en-US" altLang="zh-CN" sz="3200" b="1" i="0"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endParaRPr>
            </a:p>
            <a:p>
              <a:pPr marL="0" marR="0" lvl="0" indent="0" algn="l" defTabSz="914400" rtl="0" eaLnBrk="1" fontAlgn="base" latinLnBrk="0" hangingPunct="1">
                <a:lnSpc>
                  <a:spcPct val="100000"/>
                </a:lnSpc>
                <a:spcBef>
                  <a:spcPct val="50000"/>
                </a:spcBef>
                <a:spcAft>
                  <a:spcPct val="0"/>
                </a:spcAft>
                <a:buClr>
                  <a:srgbClr val="000000"/>
                </a:buClr>
                <a:buSzPct val="70000"/>
                <a:buFont typeface="Wingdings" panose="05000000000000000000" pitchFamily="2" charset="2"/>
                <a:buNone/>
                <a:defRPr/>
              </a:pPr>
              <a:r>
                <a:rPr kumimoji="1" lang="zh-CN" altLang="en-US" sz="3200" b="1" i="0" u="none" strike="noStrike" kern="1200" cap="none" spc="0" normalizeH="0" baseline="0" noProof="0">
                  <a:ln>
                    <a:noFill/>
                  </a:ln>
                  <a:solidFill>
                    <a:srgbClr val="FF3300"/>
                  </a:solidFill>
                  <a:effectLst/>
                  <a:uLnTx/>
                  <a:uFillTx/>
                  <a:latin typeface="Times New Roman" panose="02020503050405090304" pitchFamily="18" charset="0"/>
                  <a:ea typeface="宋体" pitchFamily="2" charset="-122"/>
                  <a:cs typeface="+mn-cs"/>
                </a:rPr>
                <a:t>激励</a:t>
              </a:r>
              <a:r>
                <a:rPr kumimoji="1" lang="en-US" altLang="zh-CN" sz="3200" b="1" i="0"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rPr>
                <a:t>{</a:t>
              </a:r>
              <a:r>
                <a:rPr kumimoji="1" lang="en-US" altLang="zh-CN" sz="3200" b="1" i="1"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rPr>
                <a:t>e</a:t>
              </a:r>
              <a:r>
                <a:rPr kumimoji="1" lang="en-US" altLang="zh-CN" sz="3200" b="1" i="0" u="none" strike="noStrike" kern="1200" cap="none" spc="0" normalizeH="0" baseline="-30000" noProof="0">
                  <a:ln>
                    <a:noFill/>
                  </a:ln>
                  <a:solidFill>
                    <a:srgbClr val="000000"/>
                  </a:solidFill>
                  <a:effectLst/>
                  <a:uLnTx/>
                  <a:uFillTx/>
                  <a:latin typeface="Times New Roman" panose="02020503050405090304" pitchFamily="18" charset="0"/>
                  <a:ea typeface="宋体" pitchFamily="2" charset="-122"/>
                  <a:cs typeface="+mn-cs"/>
                </a:rPr>
                <a:t>1</a:t>
              </a:r>
              <a:r>
                <a:rPr kumimoji="1" lang="en-US" altLang="zh-CN" sz="3200" b="1" i="0"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sym typeface="Symbol" panose="05050102010706020507" pitchFamily="18" charset="2"/>
                </a:rPr>
                <a:t></a:t>
              </a:r>
              <a:r>
                <a:rPr kumimoji="1" lang="en-US" altLang="zh-CN" sz="3200" b="1" i="0"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rPr>
                <a:t>(</a:t>
              </a:r>
              <a:r>
                <a:rPr kumimoji="1" lang="en-US" altLang="zh-CN" sz="3200" b="1" i="1"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rPr>
                <a:t>t</a:t>
              </a:r>
              <a:r>
                <a:rPr kumimoji="1" lang="en-US" altLang="zh-CN" sz="3200" b="1" i="0"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rPr>
                <a:t>)</a:t>
              </a:r>
              <a:r>
                <a:rPr kumimoji="1" lang="zh-CN" altLang="en-US" sz="3200" b="1" i="0"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rPr>
                <a:t>，</a:t>
              </a:r>
              <a:r>
                <a:rPr kumimoji="1" lang="en-US" altLang="zh-CN" sz="3200" b="1" i="1"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rPr>
                <a:t>e</a:t>
              </a:r>
              <a:r>
                <a:rPr kumimoji="1" lang="en-US" altLang="zh-CN" sz="3200" b="1" i="0" u="none" strike="noStrike" kern="1200" cap="none" spc="0" normalizeH="0" baseline="-30000" noProof="0">
                  <a:ln>
                    <a:noFill/>
                  </a:ln>
                  <a:solidFill>
                    <a:srgbClr val="000000"/>
                  </a:solidFill>
                  <a:effectLst/>
                  <a:uLnTx/>
                  <a:uFillTx/>
                  <a:latin typeface="Times New Roman" panose="02020503050405090304" pitchFamily="18" charset="0"/>
                  <a:ea typeface="宋体" pitchFamily="2" charset="-122"/>
                  <a:cs typeface="+mn-cs"/>
                </a:rPr>
                <a:t>2</a:t>
              </a:r>
              <a:r>
                <a:rPr kumimoji="1" lang="en-US" altLang="zh-CN" sz="3200" b="1" i="0"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sym typeface="Symbol" panose="05050102010706020507" pitchFamily="18" charset="2"/>
                </a:rPr>
                <a:t></a:t>
              </a:r>
              <a:r>
                <a:rPr kumimoji="1" lang="en-US" altLang="zh-CN" sz="3200" b="1" i="0"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rPr>
                <a:t>(</a:t>
              </a:r>
              <a:r>
                <a:rPr kumimoji="1" lang="en-US" altLang="zh-CN" sz="3200" b="1" i="1"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rPr>
                <a:t>t</a:t>
              </a:r>
              <a:r>
                <a:rPr kumimoji="1" lang="en-US" altLang="zh-CN" sz="3200" b="1" i="0"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rPr>
                <a:t>)}         </a:t>
              </a:r>
              <a:r>
                <a:rPr kumimoji="1" lang="zh-CN" altLang="en-US" sz="3200" b="1" i="0" u="none" strike="noStrike" kern="1200" cap="none" spc="0" normalizeH="0" baseline="0" noProof="0">
                  <a:ln>
                    <a:noFill/>
                  </a:ln>
                  <a:solidFill>
                    <a:srgbClr val="FF3300"/>
                  </a:solidFill>
                  <a:effectLst/>
                  <a:uLnTx/>
                  <a:uFillTx/>
                  <a:latin typeface="Times New Roman" panose="02020503050405090304" pitchFamily="18" charset="0"/>
                  <a:ea typeface="宋体" pitchFamily="2" charset="-122"/>
                  <a:cs typeface="+mn-cs"/>
                </a:rPr>
                <a:t>响应</a:t>
              </a:r>
              <a:r>
                <a:rPr kumimoji="1" lang="zh-CN" altLang="en-US" sz="3200" b="1" i="0"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rPr>
                <a:t>为</a:t>
              </a:r>
              <a:r>
                <a:rPr kumimoji="1" lang="en-US" altLang="zh-CN" sz="3200" b="1" i="0"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rPr>
                <a:t>{</a:t>
              </a:r>
              <a:r>
                <a:rPr kumimoji="1" lang="en-US" altLang="zh-CN" sz="3200" b="1" i="1"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rPr>
                <a:t>r</a:t>
              </a:r>
              <a:r>
                <a:rPr kumimoji="1" lang="en-US" altLang="zh-CN" sz="3200" b="1" i="0" u="none" strike="noStrike" kern="1200" cap="none" spc="0" normalizeH="0" baseline="-30000" noProof="0">
                  <a:ln>
                    <a:noFill/>
                  </a:ln>
                  <a:solidFill>
                    <a:srgbClr val="000000"/>
                  </a:solidFill>
                  <a:effectLst/>
                  <a:uLnTx/>
                  <a:uFillTx/>
                  <a:latin typeface="Times New Roman" panose="02020503050405090304" pitchFamily="18" charset="0"/>
                  <a:ea typeface="宋体" pitchFamily="2" charset="-122"/>
                  <a:cs typeface="+mn-cs"/>
                </a:rPr>
                <a:t>1</a:t>
              </a:r>
              <a:r>
                <a:rPr kumimoji="1" lang="en-US" altLang="zh-CN" sz="3200" b="1" i="0"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sym typeface="Symbol" panose="05050102010706020507" pitchFamily="18" charset="2"/>
                </a:rPr>
                <a:t></a:t>
              </a:r>
              <a:r>
                <a:rPr kumimoji="1" lang="en-US" altLang="zh-CN" sz="3200" b="1" i="0"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rPr>
                <a:t>(t)</a:t>
              </a:r>
              <a:r>
                <a:rPr kumimoji="1" lang="zh-CN" altLang="en-US" sz="3200" b="1" i="0"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rPr>
                <a:t>，</a:t>
              </a:r>
              <a:r>
                <a:rPr kumimoji="1" lang="en-US" altLang="zh-CN" sz="3200" b="1" i="1"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rPr>
                <a:t>r</a:t>
              </a:r>
              <a:r>
                <a:rPr kumimoji="1" lang="en-US" altLang="zh-CN" sz="3200" b="1" i="0" u="none" strike="noStrike" kern="1200" cap="none" spc="0" normalizeH="0" baseline="-30000" noProof="0">
                  <a:ln>
                    <a:noFill/>
                  </a:ln>
                  <a:solidFill>
                    <a:srgbClr val="000000"/>
                  </a:solidFill>
                  <a:effectLst/>
                  <a:uLnTx/>
                  <a:uFillTx/>
                  <a:latin typeface="Times New Roman" panose="02020503050405090304" pitchFamily="18" charset="0"/>
                  <a:ea typeface="宋体" pitchFamily="2" charset="-122"/>
                  <a:cs typeface="+mn-cs"/>
                </a:rPr>
                <a:t>2</a:t>
              </a:r>
              <a:r>
                <a:rPr kumimoji="1" lang="en-US" altLang="zh-CN" sz="3200" b="1" i="0"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sym typeface="Symbol" panose="05050102010706020507" pitchFamily="18" charset="2"/>
                </a:rPr>
                <a:t></a:t>
              </a:r>
              <a:r>
                <a:rPr kumimoji="1" lang="en-US" altLang="zh-CN" sz="3200" b="1" i="0"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rPr>
                <a:t>(t)} </a:t>
              </a:r>
              <a:endParaRPr kumimoji="1" lang="en-US" altLang="zh-CN" sz="3200" b="1" i="0"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endParaRPr>
            </a:p>
          </p:txBody>
        </p:sp>
        <p:sp>
          <p:nvSpPr>
            <p:cNvPr id="35848" name="Line 5"/>
            <p:cNvSpPr>
              <a:spLocks noChangeShapeType="1"/>
            </p:cNvSpPr>
            <p:nvPr/>
          </p:nvSpPr>
          <p:spPr bwMode="auto">
            <a:xfrm>
              <a:off x="2426" y="1207"/>
              <a:ext cx="454" cy="0"/>
            </a:xfrm>
            <a:prstGeom prst="line">
              <a:avLst/>
            </a:prstGeom>
            <a:noFill/>
            <a:ln w="12700" cap="sq">
              <a:solidFill>
                <a:schemeClr val="tx1"/>
              </a:solidFill>
              <a:round/>
              <a:headEnd type="none" w="sm" len="sm"/>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1" lang="zh-CN" altLang="en-US" sz="3200" b="0" i="0"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endParaRPr>
            </a:p>
          </p:txBody>
        </p:sp>
        <p:sp>
          <p:nvSpPr>
            <p:cNvPr id="35849" name="Line 6"/>
            <p:cNvSpPr>
              <a:spLocks noChangeShapeType="1"/>
            </p:cNvSpPr>
            <p:nvPr/>
          </p:nvSpPr>
          <p:spPr bwMode="auto">
            <a:xfrm>
              <a:off x="2426" y="1661"/>
              <a:ext cx="464" cy="5"/>
            </a:xfrm>
            <a:prstGeom prst="line">
              <a:avLst/>
            </a:prstGeom>
            <a:noFill/>
            <a:ln w="12700" cap="sq">
              <a:solidFill>
                <a:schemeClr val="tx1"/>
              </a:solidFill>
              <a:round/>
              <a:headEnd type="none" w="sm" len="sm"/>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1" lang="zh-CN" altLang="en-US" sz="3200" b="0" i="0"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endParaRPr>
            </a:p>
          </p:txBody>
        </p:sp>
      </p:grpSp>
      <p:grpSp>
        <p:nvGrpSpPr>
          <p:cNvPr id="123911" name="Group 7"/>
          <p:cNvGrpSpPr/>
          <p:nvPr/>
        </p:nvGrpSpPr>
        <p:grpSpPr bwMode="auto">
          <a:xfrm>
            <a:off x="1703388" y="3435668"/>
            <a:ext cx="8534400" cy="2060574"/>
            <a:chOff x="113" y="2069"/>
            <a:chExt cx="5376" cy="1298"/>
          </a:xfrm>
        </p:grpSpPr>
        <p:sp>
          <p:nvSpPr>
            <p:cNvPr id="35845" name="Rectangle 8"/>
            <p:cNvSpPr>
              <a:spLocks noChangeArrowheads="1"/>
            </p:cNvSpPr>
            <p:nvPr/>
          </p:nvSpPr>
          <p:spPr bwMode="auto">
            <a:xfrm>
              <a:off x="113" y="2069"/>
              <a:ext cx="5376" cy="12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503050405090304" pitchFamily="18" charset="0"/>
                  <a:ea typeface="宋体" pitchFamily="2" charset="-122"/>
                </a:defRPr>
              </a:lvl1pPr>
              <a:lvl2pPr marL="742950" indent="-285750">
                <a:spcBef>
                  <a:spcPct val="20000"/>
                </a:spcBef>
                <a:buChar char="–"/>
                <a:defRPr kumimoji="1" sz="2800">
                  <a:solidFill>
                    <a:schemeClr val="tx1"/>
                  </a:solidFill>
                  <a:latin typeface="Times New Roman" panose="02020503050405090304" pitchFamily="18" charset="0"/>
                  <a:ea typeface="宋体" pitchFamily="2" charset="-122"/>
                </a:defRPr>
              </a:lvl2pPr>
              <a:lvl3pPr marL="1143000" indent="-228600">
                <a:spcBef>
                  <a:spcPct val="20000"/>
                </a:spcBef>
                <a:buChar char="•"/>
                <a:defRPr kumimoji="1" sz="2400">
                  <a:solidFill>
                    <a:schemeClr val="tx1"/>
                  </a:solidFill>
                  <a:latin typeface="Times New Roman" panose="02020503050405090304" pitchFamily="18" charset="0"/>
                  <a:ea typeface="宋体" pitchFamily="2" charset="-122"/>
                </a:defRPr>
              </a:lvl3pPr>
              <a:lvl4pPr marL="1600200" indent="-228600">
                <a:spcBef>
                  <a:spcPct val="20000"/>
                </a:spcBef>
                <a:buChar char="–"/>
                <a:defRPr kumimoji="1" sz="2000">
                  <a:solidFill>
                    <a:schemeClr val="tx1"/>
                  </a:solidFill>
                  <a:latin typeface="Times New Roman" panose="02020503050405090304" pitchFamily="18" charset="0"/>
                  <a:ea typeface="宋体" pitchFamily="2" charset="-122"/>
                </a:defRPr>
              </a:lvl4pPr>
              <a:lvl5pPr marL="2057400" indent="-228600">
                <a:spcBef>
                  <a:spcPct val="20000"/>
                </a:spcBef>
                <a:buChar char="»"/>
                <a:defRPr kumimoji="1" sz="2000">
                  <a:solidFill>
                    <a:schemeClr val="tx1"/>
                  </a:solidFill>
                  <a:latin typeface="Times New Roman" panose="0202050305040509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9pPr>
            </a:lstStyle>
            <a:p>
              <a:pPr marL="0" marR="0" lvl="0" indent="0" algn="l" defTabSz="914400" rtl="0" eaLnBrk="1" fontAlgn="base" latinLnBrk="0" hangingPunct="1">
                <a:lnSpc>
                  <a:spcPct val="100000"/>
                </a:lnSpc>
                <a:spcBef>
                  <a:spcPct val="50000"/>
                </a:spcBef>
                <a:spcAft>
                  <a:spcPct val="0"/>
                </a:spcAft>
                <a:buClr>
                  <a:srgbClr val="000000"/>
                </a:buClr>
                <a:buSzPct val="70000"/>
                <a:buFont typeface="Wingdings" panose="05000000000000000000" pitchFamily="2" charset="2"/>
                <a:buNone/>
                <a:defRPr/>
              </a:pPr>
              <a:r>
                <a:rPr kumimoji="1" lang="zh-CN" altLang="en-US" sz="3200" b="1" i="0"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rPr>
                <a:t>则组合</a:t>
              </a:r>
              <a:r>
                <a:rPr kumimoji="1" lang="zh-CN" altLang="en-US" sz="3200" b="1" i="0" u="none" strike="noStrike" kern="1200" cap="none" spc="0" normalizeH="0" baseline="0" noProof="0">
                  <a:ln>
                    <a:noFill/>
                  </a:ln>
                  <a:solidFill>
                    <a:srgbClr val="FF3300"/>
                  </a:solidFill>
                  <a:effectLst/>
                  <a:uLnTx/>
                  <a:uFillTx/>
                  <a:latin typeface="Times New Roman" panose="02020503050405090304" pitchFamily="18" charset="0"/>
                  <a:ea typeface="宋体" pitchFamily="2" charset="-122"/>
                  <a:cs typeface="+mn-cs"/>
                </a:rPr>
                <a:t>激励</a:t>
              </a:r>
              <a:r>
                <a:rPr kumimoji="1" lang="en-US" altLang="zh-CN" sz="3200" b="1" i="0"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rPr>
                <a:t>{</a:t>
              </a:r>
              <a:r>
                <a:rPr kumimoji="1" lang="en-US" altLang="zh-CN" sz="3200" b="1" i="1"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rPr>
                <a:t>e</a:t>
              </a:r>
              <a:r>
                <a:rPr kumimoji="1" lang="en-US" altLang="zh-CN" sz="3200" b="1" i="0" u="none" strike="noStrike" kern="1200" cap="none" spc="0" normalizeH="0" baseline="-30000" noProof="0">
                  <a:ln>
                    <a:noFill/>
                  </a:ln>
                  <a:solidFill>
                    <a:srgbClr val="000000"/>
                  </a:solidFill>
                  <a:effectLst/>
                  <a:uLnTx/>
                  <a:uFillTx/>
                  <a:latin typeface="Times New Roman" panose="02020503050405090304" pitchFamily="18" charset="0"/>
                  <a:ea typeface="宋体" pitchFamily="2" charset="-122"/>
                  <a:cs typeface="+mn-cs"/>
                </a:rPr>
                <a:t>1</a:t>
              </a:r>
              <a:r>
                <a:rPr kumimoji="1" lang="en-US" altLang="zh-CN" sz="3200" b="1" i="0"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sym typeface="Symbol" panose="05050102010706020507" pitchFamily="18" charset="2"/>
                </a:rPr>
                <a:t></a:t>
              </a:r>
              <a:r>
                <a:rPr kumimoji="1" lang="en-US" altLang="zh-CN" sz="3200" b="1" i="0"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rPr>
                <a:t>(</a:t>
              </a:r>
              <a:r>
                <a:rPr kumimoji="1" lang="en-US" altLang="zh-CN" sz="3200" b="1" i="1"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rPr>
                <a:t>t</a:t>
              </a:r>
              <a:r>
                <a:rPr kumimoji="1" lang="en-US" altLang="zh-CN" sz="3200" b="1" i="0"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rPr>
                <a:t>)+</a:t>
              </a:r>
              <a:r>
                <a:rPr kumimoji="1" lang="en-US" altLang="zh-CN" sz="3200" b="1" i="1"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rPr>
                <a:t>e</a:t>
              </a:r>
              <a:r>
                <a:rPr kumimoji="1" lang="en-US" altLang="zh-CN" sz="3200" b="1" i="0" u="none" strike="noStrike" kern="1200" cap="none" spc="0" normalizeH="0" baseline="-30000" noProof="0">
                  <a:ln>
                    <a:noFill/>
                  </a:ln>
                  <a:solidFill>
                    <a:srgbClr val="000000"/>
                  </a:solidFill>
                  <a:effectLst/>
                  <a:uLnTx/>
                  <a:uFillTx/>
                  <a:latin typeface="Times New Roman" panose="02020503050405090304" pitchFamily="18" charset="0"/>
                  <a:ea typeface="宋体" pitchFamily="2" charset="-122"/>
                  <a:cs typeface="+mn-cs"/>
                </a:rPr>
                <a:t>1</a:t>
              </a:r>
              <a:r>
                <a:rPr kumimoji="1" lang="en-US" altLang="zh-CN" sz="3200" b="1" i="0"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sym typeface="Symbol" panose="05050102010706020507" pitchFamily="18" charset="2"/>
                </a:rPr>
                <a:t></a:t>
              </a:r>
              <a:r>
                <a:rPr kumimoji="1" lang="en-US" altLang="zh-CN" sz="3200" b="1" i="0"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rPr>
                <a:t>(</a:t>
              </a:r>
              <a:r>
                <a:rPr kumimoji="1" lang="en-US" altLang="zh-CN" sz="3200" b="1" i="1"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rPr>
                <a:t>t</a:t>
              </a:r>
              <a:r>
                <a:rPr kumimoji="1" lang="en-US" altLang="zh-CN" sz="3200" b="1" i="0"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rPr>
                <a:t>)</a:t>
              </a:r>
              <a:r>
                <a:rPr kumimoji="1" lang="zh-CN" altLang="en-US" sz="3200" b="1" i="0"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rPr>
                <a:t>，</a:t>
              </a:r>
              <a:r>
                <a:rPr kumimoji="1" lang="en-US" altLang="zh-CN" sz="3200" b="1" i="1"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rPr>
                <a:t>e</a:t>
              </a:r>
              <a:r>
                <a:rPr kumimoji="1" lang="en-US" altLang="zh-CN" sz="3200" b="1" i="0" u="none" strike="noStrike" kern="1200" cap="none" spc="0" normalizeH="0" baseline="-30000" noProof="0">
                  <a:ln>
                    <a:noFill/>
                  </a:ln>
                  <a:solidFill>
                    <a:srgbClr val="000000"/>
                  </a:solidFill>
                  <a:effectLst/>
                  <a:uLnTx/>
                  <a:uFillTx/>
                  <a:latin typeface="Times New Roman" panose="02020503050405090304" pitchFamily="18" charset="0"/>
                  <a:ea typeface="宋体" pitchFamily="2" charset="-122"/>
                  <a:cs typeface="+mn-cs"/>
                </a:rPr>
                <a:t>2</a:t>
              </a:r>
              <a:r>
                <a:rPr kumimoji="1" lang="en-US" altLang="zh-CN" sz="3200" b="1" i="0"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sym typeface="Symbol" panose="05050102010706020507" pitchFamily="18" charset="2"/>
                </a:rPr>
                <a:t></a:t>
              </a:r>
              <a:r>
                <a:rPr kumimoji="1" lang="en-US" altLang="zh-CN" sz="3200" b="1" i="0"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rPr>
                <a:t>(</a:t>
              </a:r>
              <a:r>
                <a:rPr kumimoji="1" lang="en-US" altLang="zh-CN" sz="3200" b="1" i="1"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rPr>
                <a:t>t</a:t>
              </a:r>
              <a:r>
                <a:rPr kumimoji="1" lang="en-US" altLang="zh-CN" sz="3200" b="1" i="0"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rPr>
                <a:t>)+</a:t>
              </a:r>
              <a:r>
                <a:rPr kumimoji="1" lang="en-US" altLang="zh-CN" sz="3200" b="1" i="1"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rPr>
                <a:t>e</a:t>
              </a:r>
              <a:r>
                <a:rPr kumimoji="1" lang="en-US" altLang="zh-CN" sz="3200" b="1" i="0" u="none" strike="noStrike" kern="1200" cap="none" spc="0" normalizeH="0" baseline="-30000" noProof="0">
                  <a:ln>
                    <a:noFill/>
                  </a:ln>
                  <a:solidFill>
                    <a:srgbClr val="000000"/>
                  </a:solidFill>
                  <a:effectLst/>
                  <a:uLnTx/>
                  <a:uFillTx/>
                  <a:latin typeface="Times New Roman" panose="02020503050405090304" pitchFamily="18" charset="0"/>
                  <a:ea typeface="宋体" pitchFamily="2" charset="-122"/>
                  <a:cs typeface="+mn-cs"/>
                </a:rPr>
                <a:t>2</a:t>
              </a:r>
              <a:r>
                <a:rPr kumimoji="1" lang="en-US" altLang="zh-CN" sz="3200" b="1" i="0"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sym typeface="Symbol" panose="05050102010706020507" pitchFamily="18" charset="2"/>
                </a:rPr>
                <a:t></a:t>
              </a:r>
              <a:r>
                <a:rPr kumimoji="1" lang="en-US" altLang="zh-CN" sz="3200" b="1" i="0"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rPr>
                <a:t>(</a:t>
              </a:r>
              <a:r>
                <a:rPr kumimoji="1" lang="en-US" altLang="zh-CN" sz="3200" b="1" i="1"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rPr>
                <a:t>t</a:t>
              </a:r>
              <a:r>
                <a:rPr kumimoji="1" lang="en-US" altLang="zh-CN" sz="3200" b="1" i="0"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rPr>
                <a:t>)} </a:t>
              </a:r>
              <a:endParaRPr kumimoji="1" lang="en-US" altLang="zh-CN" sz="3200" b="1" i="0"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endParaRPr>
            </a:p>
            <a:p>
              <a:pPr marL="0" marR="0" lvl="0" indent="0" algn="l" defTabSz="914400" rtl="0" eaLnBrk="1" fontAlgn="base" latinLnBrk="0" hangingPunct="1">
                <a:lnSpc>
                  <a:spcPct val="100000"/>
                </a:lnSpc>
                <a:spcBef>
                  <a:spcPct val="50000"/>
                </a:spcBef>
                <a:spcAft>
                  <a:spcPct val="0"/>
                </a:spcAft>
                <a:buClr>
                  <a:srgbClr val="000000"/>
                </a:buClr>
                <a:buSzPct val="70000"/>
                <a:buFont typeface="Wingdings" panose="05000000000000000000" pitchFamily="2" charset="2"/>
                <a:buNone/>
                <a:defRPr/>
              </a:pPr>
              <a:r>
                <a:rPr kumimoji="1" lang="en-US" altLang="zh-CN" sz="3200" b="1" i="0"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rPr>
                <a:t>                      </a:t>
              </a:r>
              <a:r>
                <a:rPr kumimoji="1" lang="en-US" altLang="zh-CN" sz="3200" b="1" i="0" u="none" strike="noStrike" kern="1200" cap="none" spc="0" normalizeH="0" baseline="0" noProof="0">
                  <a:ln>
                    <a:noFill/>
                  </a:ln>
                  <a:solidFill>
                    <a:srgbClr val="FF3300"/>
                  </a:solidFill>
                  <a:effectLst/>
                  <a:uLnTx/>
                  <a:uFillTx/>
                  <a:latin typeface="Times New Roman" panose="02020503050405090304" pitchFamily="18" charset="0"/>
                  <a:ea typeface="宋体" pitchFamily="2" charset="-122"/>
                  <a:cs typeface="+mn-cs"/>
                </a:rPr>
                <a:t> </a:t>
              </a:r>
              <a:r>
                <a:rPr kumimoji="1" lang="zh-CN" altLang="en-US" sz="3200" b="1" i="0" u="none" strike="noStrike" kern="1200" cap="none" spc="0" normalizeH="0" baseline="0" noProof="0">
                  <a:ln>
                    <a:noFill/>
                  </a:ln>
                  <a:solidFill>
                    <a:srgbClr val="FF3300"/>
                  </a:solidFill>
                  <a:effectLst/>
                  <a:uLnTx/>
                  <a:uFillTx/>
                  <a:latin typeface="Times New Roman" panose="02020503050405090304" pitchFamily="18" charset="0"/>
                  <a:ea typeface="宋体" pitchFamily="2" charset="-122"/>
                  <a:cs typeface="+mn-cs"/>
                </a:rPr>
                <a:t>响应</a:t>
              </a:r>
              <a:r>
                <a:rPr kumimoji="1" lang="zh-CN" altLang="en-US" sz="3200" b="1" i="0"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rPr>
                <a:t> </a:t>
              </a:r>
              <a:r>
                <a:rPr kumimoji="1" lang="en-US" altLang="zh-CN" sz="3200" b="1" i="0"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rPr>
                <a:t>{</a:t>
              </a:r>
              <a:r>
                <a:rPr kumimoji="1" lang="en-US" altLang="zh-CN" sz="3200" b="1" i="1"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rPr>
                <a:t>r</a:t>
              </a:r>
              <a:r>
                <a:rPr kumimoji="1" lang="en-US" altLang="zh-CN" sz="3200" b="1" i="0" u="none" strike="noStrike" kern="1200" cap="none" spc="0" normalizeH="0" baseline="-30000" noProof="0">
                  <a:ln>
                    <a:noFill/>
                  </a:ln>
                  <a:solidFill>
                    <a:srgbClr val="000000"/>
                  </a:solidFill>
                  <a:effectLst/>
                  <a:uLnTx/>
                  <a:uFillTx/>
                  <a:latin typeface="Times New Roman" panose="02020503050405090304" pitchFamily="18" charset="0"/>
                  <a:ea typeface="宋体" pitchFamily="2" charset="-122"/>
                  <a:cs typeface="+mn-cs"/>
                </a:rPr>
                <a:t>1</a:t>
              </a:r>
              <a:r>
                <a:rPr kumimoji="1" lang="en-US" altLang="zh-CN" sz="3200" b="1" i="0"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sym typeface="Symbol" panose="05050102010706020507" pitchFamily="18" charset="2"/>
                </a:rPr>
                <a:t></a:t>
              </a:r>
              <a:r>
                <a:rPr kumimoji="1" lang="en-US" altLang="zh-CN" sz="3200" b="1" i="0"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rPr>
                <a:t>(</a:t>
              </a:r>
              <a:r>
                <a:rPr kumimoji="1" lang="en-US" altLang="zh-CN" sz="3200" b="1" i="1"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rPr>
                <a:t>t</a:t>
              </a:r>
              <a:r>
                <a:rPr kumimoji="1" lang="en-US" altLang="zh-CN" sz="3200" b="1" i="0"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rPr>
                <a:t>)+</a:t>
              </a:r>
              <a:r>
                <a:rPr kumimoji="1" lang="en-US" altLang="zh-CN" sz="3200" b="1" i="1"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rPr>
                <a:t>r</a:t>
              </a:r>
              <a:r>
                <a:rPr kumimoji="1" lang="en-US" altLang="zh-CN" sz="3200" b="1" i="0" u="none" strike="noStrike" kern="1200" cap="none" spc="0" normalizeH="0" baseline="-30000" noProof="0">
                  <a:ln>
                    <a:noFill/>
                  </a:ln>
                  <a:solidFill>
                    <a:srgbClr val="000000"/>
                  </a:solidFill>
                  <a:effectLst/>
                  <a:uLnTx/>
                  <a:uFillTx/>
                  <a:latin typeface="Times New Roman" panose="02020503050405090304" pitchFamily="18" charset="0"/>
                  <a:ea typeface="宋体" pitchFamily="2" charset="-122"/>
                  <a:cs typeface="+mn-cs"/>
                </a:rPr>
                <a:t>1</a:t>
              </a:r>
              <a:r>
                <a:rPr kumimoji="1" lang="en-US" altLang="zh-CN" sz="3200" b="1" i="0"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sym typeface="Symbol" panose="05050102010706020507" pitchFamily="18" charset="2"/>
                </a:rPr>
                <a:t></a:t>
              </a:r>
              <a:r>
                <a:rPr kumimoji="1" lang="en-US" altLang="zh-CN" sz="3200" b="1" i="0"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rPr>
                <a:t>(</a:t>
              </a:r>
              <a:r>
                <a:rPr kumimoji="1" lang="en-US" altLang="zh-CN" sz="3200" b="1" i="1"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rPr>
                <a:t>t</a:t>
              </a:r>
              <a:r>
                <a:rPr kumimoji="1" lang="en-US" altLang="zh-CN" sz="3200" b="1" i="0"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rPr>
                <a:t>)</a:t>
              </a:r>
              <a:r>
                <a:rPr kumimoji="1" lang="zh-CN" altLang="en-US" sz="3200" b="1" i="0"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rPr>
                <a:t>，</a:t>
              </a:r>
              <a:r>
                <a:rPr kumimoji="1" lang="en-US" altLang="zh-CN" sz="3200" b="1" i="1"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rPr>
                <a:t>r</a:t>
              </a:r>
              <a:r>
                <a:rPr kumimoji="1" lang="en-US" altLang="zh-CN" sz="3200" b="1" i="0" u="none" strike="noStrike" kern="1200" cap="none" spc="0" normalizeH="0" baseline="-30000" noProof="0">
                  <a:ln>
                    <a:noFill/>
                  </a:ln>
                  <a:solidFill>
                    <a:srgbClr val="000000"/>
                  </a:solidFill>
                  <a:effectLst/>
                  <a:uLnTx/>
                  <a:uFillTx/>
                  <a:latin typeface="Times New Roman" panose="02020503050405090304" pitchFamily="18" charset="0"/>
                  <a:ea typeface="宋体" pitchFamily="2" charset="-122"/>
                  <a:cs typeface="+mn-cs"/>
                </a:rPr>
                <a:t>2</a:t>
              </a:r>
              <a:r>
                <a:rPr kumimoji="1" lang="en-US" altLang="zh-CN" sz="3200" b="1" i="0"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sym typeface="Symbol" panose="05050102010706020507" pitchFamily="18" charset="2"/>
                </a:rPr>
                <a:t></a:t>
              </a:r>
              <a:r>
                <a:rPr kumimoji="1" lang="en-US" altLang="zh-CN" sz="3200" b="1" i="0"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rPr>
                <a:t>(</a:t>
              </a:r>
              <a:r>
                <a:rPr kumimoji="1" lang="en-US" altLang="zh-CN" sz="3200" b="1" i="1"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rPr>
                <a:t>t</a:t>
              </a:r>
              <a:r>
                <a:rPr kumimoji="1" lang="en-US" altLang="zh-CN" sz="3200" b="1" i="0"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rPr>
                <a:t>)+</a:t>
              </a:r>
              <a:r>
                <a:rPr kumimoji="1" lang="en-US" altLang="zh-CN" sz="3200" b="1" i="1"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rPr>
                <a:t>r</a:t>
              </a:r>
              <a:r>
                <a:rPr kumimoji="1" lang="en-US" altLang="zh-CN" sz="3200" b="1" i="0" u="none" strike="noStrike" kern="1200" cap="none" spc="0" normalizeH="0" baseline="-30000" noProof="0">
                  <a:ln>
                    <a:noFill/>
                  </a:ln>
                  <a:solidFill>
                    <a:srgbClr val="000000"/>
                  </a:solidFill>
                  <a:effectLst/>
                  <a:uLnTx/>
                  <a:uFillTx/>
                  <a:latin typeface="Times New Roman" panose="02020503050405090304" pitchFamily="18" charset="0"/>
                  <a:ea typeface="宋体" pitchFamily="2" charset="-122"/>
                  <a:cs typeface="+mn-cs"/>
                </a:rPr>
                <a:t>2</a:t>
              </a:r>
              <a:r>
                <a:rPr kumimoji="1" lang="en-US" altLang="zh-CN" sz="3200" b="1" i="0"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sym typeface="Symbol" panose="05050102010706020507" pitchFamily="18" charset="2"/>
                </a:rPr>
                <a:t></a:t>
              </a:r>
              <a:r>
                <a:rPr kumimoji="1" lang="en-US" altLang="zh-CN" sz="3200" b="1" i="0"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rPr>
                <a:t>(</a:t>
              </a:r>
              <a:r>
                <a:rPr kumimoji="1" lang="en-US" altLang="zh-CN" sz="3200" b="1" i="1"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rPr>
                <a:t>t</a:t>
              </a:r>
              <a:r>
                <a:rPr kumimoji="1" lang="en-US" altLang="zh-CN" sz="3200" b="1" i="0"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rPr>
                <a:t>)}</a:t>
              </a:r>
              <a:endParaRPr kumimoji="1" lang="en-US" altLang="zh-CN" sz="3200" b="1" i="0"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endParaRPr>
            </a:p>
            <a:p>
              <a:pPr marL="0" marR="0" lvl="0" indent="0" algn="l" defTabSz="914400" rtl="0" eaLnBrk="1" fontAlgn="base" latinLnBrk="0" hangingPunct="1">
                <a:lnSpc>
                  <a:spcPct val="100000"/>
                </a:lnSpc>
                <a:spcBef>
                  <a:spcPct val="50000"/>
                </a:spcBef>
                <a:spcAft>
                  <a:spcPct val="0"/>
                </a:spcAft>
                <a:buClr>
                  <a:srgbClr val="000000"/>
                </a:buClr>
                <a:buSzPct val="70000"/>
                <a:buFont typeface="Wingdings" panose="05000000000000000000" pitchFamily="2" charset="2"/>
                <a:buNone/>
                <a:defRPr/>
              </a:pPr>
              <a:endParaRPr kumimoji="1" lang="en-US" altLang="zh-CN" sz="3200" b="1" i="0"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endParaRPr>
            </a:p>
          </p:txBody>
        </p:sp>
        <p:sp>
          <p:nvSpPr>
            <p:cNvPr id="35846" name="Line 9"/>
            <p:cNvSpPr>
              <a:spLocks noChangeShapeType="1"/>
            </p:cNvSpPr>
            <p:nvPr/>
          </p:nvSpPr>
          <p:spPr bwMode="auto">
            <a:xfrm>
              <a:off x="4422" y="2296"/>
              <a:ext cx="594" cy="0"/>
            </a:xfrm>
            <a:prstGeom prst="line">
              <a:avLst/>
            </a:prstGeom>
            <a:noFill/>
            <a:ln w="12700" cap="sq">
              <a:solidFill>
                <a:schemeClr val="tx1"/>
              </a:solidFill>
              <a:round/>
              <a:headEnd type="none" w="sm" len="sm"/>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1" lang="zh-CN" altLang="en-US" sz="3200" b="0" i="0"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endParaRPr>
            </a:p>
          </p:txBody>
        </p:sp>
      </p:grpSp>
      <p:sp>
        <p:nvSpPr>
          <p:cNvPr id="3" name="灯片编号占位符 2"/>
          <p:cNvSpPr>
            <a:spLocks noGrp="1"/>
          </p:cNvSpPr>
          <p:nvPr>
            <p:ph type="sldNum" sz="quarter" idx="12"/>
            <p:custDataLst>
              <p:tags r:id="rId1"/>
            </p:custDataLst>
          </p:nvPr>
        </p:nvSpPr>
        <p:spPr/>
        <p:txBody>
          <a:bodyPr/>
          <a:lstStyle/>
          <a:p>
            <a:fld id="{6D22F896-40B5-4ADD-8801-0D06FADFA095}" type="slidenum">
              <a:rPr lang="en-US" dirty="0"/>
            </a:fld>
            <a:endParaRPr lang="en-US"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123907"/>
                                        </p:tgtEl>
                                        <p:attrNameLst>
                                          <p:attrName>style.visibility</p:attrName>
                                        </p:attrNameLst>
                                      </p:cBhvr>
                                      <p:to>
                                        <p:strVal val="visible"/>
                                      </p:to>
                                    </p:set>
                                    <p:animEffect transition="in" filter="checkerboard(across)">
                                      <p:cBhvr>
                                        <p:cTn id="7" dur="500"/>
                                        <p:tgtEl>
                                          <p:spTgt spid="123907"/>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123911"/>
                                        </p:tgtEl>
                                        <p:attrNameLst>
                                          <p:attrName>style.visibility</p:attrName>
                                        </p:attrNameLst>
                                      </p:cBhvr>
                                      <p:to>
                                        <p:strVal val="visible"/>
                                      </p:to>
                                    </p:set>
                                    <p:animEffect transition="in" filter="checkerboard(across)">
                                      <p:cBhvr>
                                        <p:cTn id="12" dur="500"/>
                                        <p:tgtEl>
                                          <p:spTgt spid="1239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ext Box 2"/>
          <p:cNvSpPr txBox="1">
            <a:spLocks noChangeArrowheads="1"/>
          </p:cNvSpPr>
          <p:nvPr/>
        </p:nvSpPr>
        <p:spPr bwMode="auto">
          <a:xfrm>
            <a:off x="1477010" y="1981200"/>
            <a:ext cx="9801225" cy="11988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har char="•"/>
              <a:defRPr kumimoji="1" sz="3200">
                <a:solidFill>
                  <a:schemeClr val="tx1"/>
                </a:solidFill>
                <a:latin typeface="Times New Roman" panose="02020503050405090304" pitchFamily="18" charset="0"/>
                <a:ea typeface="宋体" pitchFamily="2" charset="-122"/>
              </a:defRPr>
            </a:lvl1pPr>
            <a:lvl2pPr marL="742950" indent="-285750">
              <a:spcBef>
                <a:spcPct val="20000"/>
              </a:spcBef>
              <a:buChar char="–"/>
              <a:defRPr kumimoji="1" sz="2800">
                <a:solidFill>
                  <a:schemeClr val="tx1"/>
                </a:solidFill>
                <a:latin typeface="Times New Roman" panose="02020503050405090304" pitchFamily="18" charset="0"/>
                <a:ea typeface="宋体" pitchFamily="2" charset="-122"/>
              </a:defRPr>
            </a:lvl2pPr>
            <a:lvl3pPr marL="1143000" indent="-228600">
              <a:spcBef>
                <a:spcPct val="20000"/>
              </a:spcBef>
              <a:buChar char="•"/>
              <a:defRPr kumimoji="1" sz="2400">
                <a:solidFill>
                  <a:schemeClr val="tx1"/>
                </a:solidFill>
                <a:latin typeface="Times New Roman" panose="02020503050405090304" pitchFamily="18" charset="0"/>
                <a:ea typeface="宋体" pitchFamily="2" charset="-122"/>
              </a:defRPr>
            </a:lvl3pPr>
            <a:lvl4pPr marL="1600200" indent="-228600">
              <a:spcBef>
                <a:spcPct val="20000"/>
              </a:spcBef>
              <a:buChar char="–"/>
              <a:defRPr kumimoji="1" sz="2000">
                <a:solidFill>
                  <a:schemeClr val="tx1"/>
                </a:solidFill>
                <a:latin typeface="Times New Roman" panose="02020503050405090304" pitchFamily="18" charset="0"/>
                <a:ea typeface="宋体" pitchFamily="2" charset="-122"/>
              </a:defRPr>
            </a:lvl4pPr>
            <a:lvl5pPr marL="2057400" indent="-228600">
              <a:spcBef>
                <a:spcPct val="20000"/>
              </a:spcBef>
              <a:buChar char="»"/>
              <a:defRPr kumimoji="1" sz="2000">
                <a:solidFill>
                  <a:schemeClr val="tx1"/>
                </a:solidFill>
                <a:latin typeface="Times New Roman" panose="0202050305040509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9pPr>
          </a:lstStyle>
          <a:p>
            <a:pPr marL="0" marR="0" lvl="0" indent="0" algn="just" defTabSz="914400" rtl="0" eaLnBrk="1" fontAlgn="base" latinLnBrk="0" hangingPunct="1">
              <a:lnSpc>
                <a:spcPct val="150000"/>
              </a:lnSpc>
              <a:spcBef>
                <a:spcPct val="50000"/>
              </a:spcBef>
              <a:spcAft>
                <a:spcPct val="0"/>
              </a:spcAft>
              <a:buClrTx/>
              <a:buSzTx/>
              <a:buFontTx/>
              <a:buNone/>
              <a:defRPr/>
            </a:pPr>
            <a:r>
              <a:rPr kumimoji="1" lang="en-US" altLang="zh-CN" sz="2400" b="1" i="0" u="none" strike="noStrike" kern="1200" cap="none" spc="0" normalizeH="0" baseline="0" noProof="0">
                <a:ln>
                  <a:noFill/>
                </a:ln>
                <a:solidFill>
                  <a:srgbClr val="000000"/>
                </a:solidFill>
                <a:effectLst/>
                <a:uLnTx/>
                <a:uFillTx/>
                <a:latin typeface="Times New Roman" panose="02020503050405090304" pitchFamily="18" charset="0"/>
                <a:ea typeface="楷体_GB2312" pitchFamily="1" charset="-122"/>
                <a:cs typeface="+mn-cs"/>
              </a:rPr>
              <a:t>        </a:t>
            </a:r>
            <a:r>
              <a:rPr kumimoji="1" lang="zh-CN" altLang="en-US" sz="2400" b="1" i="0" u="none" strike="noStrike" kern="1200" cap="none" spc="0" normalizeH="0" baseline="0" noProof="0">
                <a:ln>
                  <a:noFill/>
                </a:ln>
                <a:solidFill>
                  <a:srgbClr val="000000"/>
                </a:solidFill>
                <a:effectLst/>
                <a:uLnTx/>
                <a:uFillTx/>
                <a:latin typeface="Times New Roman" panose="02020503050405090304" pitchFamily="18" charset="0"/>
                <a:ea typeface="楷体_GB2312" pitchFamily="1" charset="-122"/>
                <a:cs typeface="+mn-cs"/>
              </a:rPr>
              <a:t>值得注意的是：线性电路中元件的功率并不等于每个独立电源单独产生功率之和。例如在双输入电路中某元件吸收的功率</a:t>
            </a:r>
            <a:endParaRPr kumimoji="1" lang="zh-CN" altLang="en-US" sz="2400" b="1" i="0" u="none" strike="noStrike" kern="1200" cap="none" spc="0" normalizeH="0" baseline="0" noProof="0">
              <a:ln>
                <a:noFill/>
              </a:ln>
              <a:solidFill>
                <a:srgbClr val="000000"/>
              </a:solidFill>
              <a:effectLst/>
              <a:uLnTx/>
              <a:uFillTx/>
              <a:latin typeface="Times New Roman" panose="02020503050405090304" pitchFamily="18" charset="0"/>
              <a:ea typeface="楷体_GB2312" pitchFamily="1" charset="-122"/>
              <a:cs typeface="+mn-cs"/>
            </a:endParaRPr>
          </a:p>
        </p:txBody>
      </p:sp>
      <p:graphicFrame>
        <p:nvGraphicFramePr>
          <p:cNvPr id="8195" name="Object 3"/>
          <p:cNvGraphicFramePr>
            <a:graphicFrameLocks noChangeAspect="1"/>
          </p:cNvGraphicFramePr>
          <p:nvPr/>
        </p:nvGraphicFramePr>
        <p:xfrm>
          <a:off x="3571875" y="3836988"/>
          <a:ext cx="4581525" cy="1954212"/>
        </p:xfrm>
        <a:graphic>
          <a:graphicData uri="http://schemas.openxmlformats.org/presentationml/2006/ole">
            <mc:AlternateContent xmlns:mc="http://schemas.openxmlformats.org/markup-compatibility/2006">
              <mc:Choice xmlns:v="urn:schemas-microsoft-com:vml" Requires="v">
                <p:oleObj spid="_x0000_s92" name="" r:id="rId1" imgW="1346200" imgH="660400" progId="Equation.3">
                  <p:embed/>
                </p:oleObj>
              </mc:Choice>
              <mc:Fallback>
                <p:oleObj name="" r:id="rId1" imgW="1346200" imgH="660400" progId="Equation.3">
                  <p:embed/>
                  <p:pic>
                    <p:nvPicPr>
                      <p:cNvPr id="0" name="Object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1875" y="3836988"/>
                        <a:ext cx="4581525" cy="1954212"/>
                      </a:xfrm>
                      <a:prstGeom prst="rect">
                        <a:avLst/>
                      </a:prstGeom>
                      <a:solidFill>
                        <a:srgbClr val="00FFCC"/>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197" name="Text Box 5"/>
          <p:cNvSpPr txBox="1">
            <a:spLocks noChangeArrowheads="1"/>
          </p:cNvSpPr>
          <p:nvPr/>
        </p:nvSpPr>
        <p:spPr bwMode="auto">
          <a:xfrm>
            <a:off x="1477645" y="730250"/>
            <a:ext cx="9800590" cy="645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har char="•"/>
              <a:defRPr kumimoji="1" sz="3200">
                <a:solidFill>
                  <a:schemeClr val="tx1"/>
                </a:solidFill>
                <a:latin typeface="Times New Roman" panose="02020503050405090304" pitchFamily="18" charset="0"/>
                <a:ea typeface="宋体" pitchFamily="2" charset="-122"/>
              </a:defRPr>
            </a:lvl1pPr>
            <a:lvl2pPr marL="742950" indent="-285750">
              <a:spcBef>
                <a:spcPct val="20000"/>
              </a:spcBef>
              <a:buChar char="–"/>
              <a:defRPr kumimoji="1" sz="2800">
                <a:solidFill>
                  <a:schemeClr val="tx1"/>
                </a:solidFill>
                <a:latin typeface="Times New Roman" panose="02020503050405090304" pitchFamily="18" charset="0"/>
                <a:ea typeface="宋体" pitchFamily="2" charset="-122"/>
              </a:defRPr>
            </a:lvl2pPr>
            <a:lvl3pPr marL="1143000" indent="-228600">
              <a:spcBef>
                <a:spcPct val="20000"/>
              </a:spcBef>
              <a:buChar char="•"/>
              <a:defRPr kumimoji="1" sz="2400">
                <a:solidFill>
                  <a:schemeClr val="tx1"/>
                </a:solidFill>
                <a:latin typeface="Times New Roman" panose="02020503050405090304" pitchFamily="18" charset="0"/>
                <a:ea typeface="宋体" pitchFamily="2" charset="-122"/>
              </a:defRPr>
            </a:lvl3pPr>
            <a:lvl4pPr marL="1600200" indent="-228600">
              <a:spcBef>
                <a:spcPct val="20000"/>
              </a:spcBef>
              <a:buChar char="–"/>
              <a:defRPr kumimoji="1" sz="2000">
                <a:solidFill>
                  <a:schemeClr val="tx1"/>
                </a:solidFill>
                <a:latin typeface="Times New Roman" panose="02020503050405090304" pitchFamily="18" charset="0"/>
                <a:ea typeface="宋体" pitchFamily="2" charset="-122"/>
              </a:defRPr>
            </a:lvl4pPr>
            <a:lvl5pPr marL="2057400" indent="-228600">
              <a:spcBef>
                <a:spcPct val="20000"/>
              </a:spcBef>
              <a:buChar char="»"/>
              <a:defRPr kumimoji="1" sz="2000">
                <a:solidFill>
                  <a:schemeClr val="tx1"/>
                </a:solidFill>
                <a:latin typeface="Times New Roman" panose="0202050305040509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9pPr>
          </a:lstStyle>
          <a:p>
            <a:pPr marL="0" marR="0" lvl="0" indent="0" algn="l" defTabSz="914400" rtl="0" eaLnBrk="1" fontAlgn="base" latinLnBrk="0" hangingPunct="1">
              <a:lnSpc>
                <a:spcPct val="150000"/>
              </a:lnSpc>
              <a:spcBef>
                <a:spcPct val="50000"/>
              </a:spcBef>
              <a:spcAft>
                <a:spcPct val="0"/>
              </a:spcAft>
              <a:buClrTx/>
              <a:buSzTx/>
              <a:buFontTx/>
              <a:buNone/>
              <a:defRPr/>
            </a:pPr>
            <a:r>
              <a:rPr kumimoji="1" lang="en-US" altLang="zh-CN" sz="2400" b="1" i="0" u="none" strike="noStrike" kern="1200" cap="none" spc="0" normalizeH="0" baseline="0" noProof="0">
                <a:ln>
                  <a:noFill/>
                </a:ln>
                <a:solidFill>
                  <a:srgbClr val="000000"/>
                </a:solidFill>
                <a:effectLst/>
                <a:uLnTx/>
                <a:uFillTx/>
                <a:latin typeface="Times New Roman" panose="02020503050405090304" pitchFamily="18" charset="0"/>
                <a:ea typeface="楷体_GB2312" pitchFamily="1" charset="-122"/>
                <a:cs typeface="+mn-cs"/>
              </a:rPr>
              <a:t>      </a:t>
            </a:r>
            <a:r>
              <a:rPr kumimoji="1" lang="zh-CN" altLang="en-US" sz="2400" b="1" i="0" u="none" strike="noStrike" kern="1200" cap="none" spc="0" normalizeH="0" baseline="0" noProof="0">
                <a:ln>
                  <a:noFill/>
                </a:ln>
                <a:solidFill>
                  <a:srgbClr val="000000"/>
                </a:solidFill>
                <a:effectLst/>
                <a:uLnTx/>
                <a:uFillTx/>
                <a:latin typeface="Times New Roman" panose="02020503050405090304" pitchFamily="18" charset="0"/>
                <a:ea typeface="楷体_GB2312" pitchFamily="1" charset="-122"/>
                <a:cs typeface="+mn-cs"/>
              </a:rPr>
              <a:t>需要说明的是叠加定理仅仅适用于存在</a:t>
            </a:r>
            <a:r>
              <a:rPr kumimoji="1" lang="zh-CN" altLang="en-US" sz="2400" b="1" i="0" u="none" strike="noStrike" kern="1200" cap="none" spc="0" normalizeH="0" baseline="0" noProof="0">
                <a:ln>
                  <a:noFill/>
                </a:ln>
                <a:solidFill>
                  <a:srgbClr val="FF0000"/>
                </a:solidFill>
                <a:effectLst/>
                <a:uLnTx/>
                <a:uFillTx/>
                <a:latin typeface="Times New Roman" panose="02020503050405090304" pitchFamily="18" charset="0"/>
                <a:ea typeface="楷体_GB2312" pitchFamily="1" charset="-122"/>
                <a:cs typeface="+mn-cs"/>
              </a:rPr>
              <a:t>惟一解</a:t>
            </a:r>
            <a:r>
              <a:rPr kumimoji="1" lang="zh-CN" altLang="en-US" sz="2400" b="1" i="0" u="none" strike="noStrike" kern="1200" cap="none" spc="0" normalizeH="0" baseline="0" noProof="0">
                <a:ln>
                  <a:noFill/>
                </a:ln>
                <a:solidFill>
                  <a:srgbClr val="000000"/>
                </a:solidFill>
                <a:effectLst/>
                <a:uLnTx/>
                <a:uFillTx/>
                <a:latin typeface="Times New Roman" panose="02020503050405090304" pitchFamily="18" charset="0"/>
                <a:ea typeface="楷体_GB2312" pitchFamily="1" charset="-122"/>
                <a:cs typeface="+mn-cs"/>
              </a:rPr>
              <a:t>的线性电路。</a:t>
            </a:r>
            <a:endParaRPr kumimoji="1" lang="zh-CN" altLang="en-US" sz="2400" b="1" i="0" u="none" strike="noStrike" kern="1200" cap="none" spc="0" normalizeH="0" baseline="0" noProof="0">
              <a:ln>
                <a:noFill/>
              </a:ln>
              <a:solidFill>
                <a:srgbClr val="000000"/>
              </a:solidFill>
              <a:effectLst/>
              <a:uLnTx/>
              <a:uFillTx/>
              <a:latin typeface="Times New Roman" panose="02020503050405090304" pitchFamily="18" charset="0"/>
              <a:ea typeface="楷体_GB2312" pitchFamily="1" charset="-122"/>
              <a:cs typeface="+mn-cs"/>
            </a:endParaRPr>
          </a:p>
        </p:txBody>
      </p:sp>
      <p:sp>
        <p:nvSpPr>
          <p:cNvPr id="3" name="灯片编号占位符 2"/>
          <p:cNvSpPr>
            <a:spLocks noGrp="1"/>
          </p:cNvSpPr>
          <p:nvPr>
            <p:ph type="sldNum" sz="quarter" idx="12"/>
            <p:custDataLst>
              <p:tags r:id="rId3"/>
            </p:custDataLst>
          </p:nvPr>
        </p:nvSpPr>
        <p:spPr/>
        <p:txBody>
          <a:bodyPr/>
          <a:lstStyle/>
          <a:p>
            <a:fld id="{6D22F896-40B5-4ADD-8801-0D06FADFA095}" type="slidenum">
              <a:rPr lang="en-US" dirty="0"/>
            </a:fld>
            <a:endParaRPr lang="en-US"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8197">
                                            <p:txEl>
                                              <p:pRg st="0" end="0"/>
                                            </p:txEl>
                                          </p:spTgt>
                                        </p:tgtEl>
                                        <p:attrNameLst>
                                          <p:attrName>style.visibility</p:attrName>
                                        </p:attrNameLst>
                                      </p:cBhvr>
                                      <p:to>
                                        <p:strVal val="visible"/>
                                      </p:to>
                                    </p:set>
                                    <p:animEffect transition="in" filter="dissolve">
                                      <p:cBhvr>
                                        <p:cTn id="7" dur="500"/>
                                        <p:tgtEl>
                                          <p:spTgt spid="819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8194">
                                            <p:txEl>
                                              <p:pRg st="0" end="0"/>
                                            </p:txEl>
                                          </p:spTgt>
                                        </p:tgtEl>
                                        <p:attrNameLst>
                                          <p:attrName>style.visibility</p:attrName>
                                        </p:attrNameLst>
                                      </p:cBhvr>
                                      <p:to>
                                        <p:strVal val="visible"/>
                                      </p:to>
                                    </p:set>
                                    <p:animEffect transition="in" filter="dissolve">
                                      <p:cBhvr>
                                        <p:cTn id="12" dur="500"/>
                                        <p:tgtEl>
                                          <p:spTgt spid="819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8195"/>
                                        </p:tgtEl>
                                        <p:attrNameLst>
                                          <p:attrName>style.visibility</p:attrName>
                                        </p:attrNameLst>
                                      </p:cBhvr>
                                      <p:to>
                                        <p:strVal val="visible"/>
                                      </p:to>
                                    </p:set>
                                    <p:animEffect transition="in" filter="dissolve">
                                      <p:cBhvr>
                                        <p:cTn id="17" dur="500"/>
                                        <p:tgtEl>
                                          <p:spTgt spid="81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4" grpId="0" autoUpdateAnimBg="0" build="p"/>
      <p:bldP spid="8197" grpId="0" advAuto="0" autoUpdateAnimBg="0" build="p"/>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234" name="Group 18"/>
          <p:cNvGrpSpPr/>
          <p:nvPr/>
        </p:nvGrpSpPr>
        <p:grpSpPr bwMode="auto">
          <a:xfrm>
            <a:off x="3276600" y="1470660"/>
            <a:ext cx="5410200" cy="2761775"/>
            <a:chOff x="1104" y="823"/>
            <a:chExt cx="3477" cy="1775"/>
          </a:xfrm>
        </p:grpSpPr>
        <p:graphicFrame>
          <p:nvGraphicFramePr>
            <p:cNvPr id="37900" name="Object 14"/>
            <p:cNvGraphicFramePr>
              <a:graphicFrameLocks noChangeAspect="1"/>
            </p:cNvGraphicFramePr>
            <p:nvPr/>
          </p:nvGraphicFramePr>
          <p:xfrm>
            <a:off x="1104" y="823"/>
            <a:ext cx="3477" cy="1584"/>
          </p:xfrm>
          <a:graphic>
            <a:graphicData uri="http://schemas.openxmlformats.org/presentationml/2006/ole">
              <mc:AlternateContent xmlns:mc="http://schemas.openxmlformats.org/markup-compatibility/2006">
                <mc:Choice xmlns:v="urn:schemas-microsoft-com:vml" Requires="v">
                  <p:oleObj spid="_x0000_s92" name="Image" r:id="rId1" imgW="9842500" imgH="4483100" progId="Photoshop.Image.5">
                    <p:embed/>
                  </p:oleObj>
                </mc:Choice>
                <mc:Fallback>
                  <p:oleObj name="Image" r:id="rId1" imgW="9842500" imgH="4483100" progId="Photoshop.Image.5">
                    <p:embed/>
                    <p:pic>
                      <p:nvPicPr>
                        <p:cNvPr id="0" name="Object 1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4" y="823"/>
                          <a:ext cx="3477" cy="15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7901" name="Rectangle 15"/>
            <p:cNvSpPr>
              <a:spLocks noChangeArrowheads="1"/>
            </p:cNvSpPr>
            <p:nvPr/>
          </p:nvSpPr>
          <p:spPr bwMode="auto">
            <a:xfrm>
              <a:off x="2544" y="2342"/>
              <a:ext cx="755" cy="2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har char="•"/>
                <a:defRPr kumimoji="1" sz="3200">
                  <a:solidFill>
                    <a:schemeClr val="tx1"/>
                  </a:solidFill>
                  <a:latin typeface="Times New Roman" panose="02020503050405090304" pitchFamily="18" charset="0"/>
                  <a:ea typeface="宋体" pitchFamily="2" charset="-122"/>
                </a:defRPr>
              </a:lvl1pPr>
              <a:lvl2pPr marL="742950" indent="-285750">
                <a:spcBef>
                  <a:spcPct val="20000"/>
                </a:spcBef>
                <a:buChar char="–"/>
                <a:defRPr kumimoji="1" sz="2800">
                  <a:solidFill>
                    <a:schemeClr val="tx1"/>
                  </a:solidFill>
                  <a:latin typeface="Times New Roman" panose="02020503050405090304" pitchFamily="18" charset="0"/>
                  <a:ea typeface="宋体" pitchFamily="2" charset="-122"/>
                </a:defRPr>
              </a:lvl2pPr>
              <a:lvl3pPr marL="1143000" indent="-228600">
                <a:spcBef>
                  <a:spcPct val="20000"/>
                </a:spcBef>
                <a:buChar char="•"/>
                <a:defRPr kumimoji="1" sz="2400">
                  <a:solidFill>
                    <a:schemeClr val="tx1"/>
                  </a:solidFill>
                  <a:latin typeface="Times New Roman" panose="02020503050405090304" pitchFamily="18" charset="0"/>
                  <a:ea typeface="宋体" pitchFamily="2" charset="-122"/>
                </a:defRPr>
              </a:lvl3pPr>
              <a:lvl4pPr marL="1600200" indent="-228600">
                <a:spcBef>
                  <a:spcPct val="20000"/>
                </a:spcBef>
                <a:buChar char="–"/>
                <a:defRPr kumimoji="1" sz="2000">
                  <a:solidFill>
                    <a:schemeClr val="tx1"/>
                  </a:solidFill>
                  <a:latin typeface="Times New Roman" panose="02020503050405090304" pitchFamily="18" charset="0"/>
                  <a:ea typeface="宋体" pitchFamily="2" charset="-122"/>
                </a:defRPr>
              </a:lvl4pPr>
              <a:lvl5pPr marL="2057400" indent="-228600">
                <a:spcBef>
                  <a:spcPct val="20000"/>
                </a:spcBef>
                <a:buChar char="»"/>
                <a:defRPr kumimoji="1" sz="2000">
                  <a:solidFill>
                    <a:schemeClr val="tx1"/>
                  </a:solidFill>
                  <a:latin typeface="Times New Roman" panose="0202050305040509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1" lang="zh-CN" altLang="en-US" sz="2000" b="1" i="0" u="none" strike="noStrike" kern="1200" cap="none" spc="0" normalizeH="0" baseline="0" noProof="0">
                  <a:ln>
                    <a:noFill/>
                  </a:ln>
                  <a:solidFill>
                    <a:srgbClr val="000000"/>
                  </a:solidFill>
                  <a:effectLst/>
                  <a:uLnTx/>
                  <a:uFillTx/>
                  <a:latin typeface="Times New Roman" panose="02020503050405090304" pitchFamily="18" charset="0"/>
                  <a:ea typeface="楷体_GB2312" pitchFamily="1" charset="-122"/>
                  <a:cs typeface="+mn-cs"/>
                </a:rPr>
                <a:t>图</a:t>
              </a:r>
              <a:r>
                <a:rPr kumimoji="1" lang="en-US" altLang="zh-CN" sz="2000" b="1" i="0" u="none" strike="noStrike" kern="1200" cap="none" spc="0" normalizeH="0" baseline="0" noProof="0">
                  <a:ln>
                    <a:noFill/>
                  </a:ln>
                  <a:solidFill>
                    <a:srgbClr val="000000"/>
                  </a:solidFill>
                  <a:effectLst/>
                  <a:uLnTx/>
                  <a:uFillTx/>
                  <a:latin typeface="Times New Roman" panose="02020503050405090304" pitchFamily="18" charset="0"/>
                  <a:ea typeface="楷体_GB2312" pitchFamily="1" charset="-122"/>
                  <a:cs typeface="+mn-cs"/>
                </a:rPr>
                <a:t>4</a:t>
              </a:r>
              <a:r>
                <a:rPr kumimoji="1" lang="zh-CN" altLang="en-US" sz="2000" b="1" i="0" u="none" strike="noStrike" kern="1200" cap="none" spc="0" normalizeH="0" baseline="0" noProof="0">
                  <a:ln>
                    <a:noFill/>
                  </a:ln>
                  <a:solidFill>
                    <a:srgbClr val="000000"/>
                  </a:solidFill>
                  <a:effectLst/>
                  <a:uLnTx/>
                  <a:uFillTx/>
                  <a:latin typeface="Times New Roman" panose="02020503050405090304" pitchFamily="18" charset="0"/>
                  <a:ea typeface="楷体_GB2312" pitchFamily="1" charset="-122"/>
                  <a:cs typeface="+mn-cs"/>
                </a:rPr>
                <a:t>－</a:t>
              </a:r>
              <a:r>
                <a:rPr kumimoji="1" lang="en-US" altLang="zh-CN" sz="2000" b="1" i="0" u="none" strike="noStrike" kern="1200" cap="none" spc="0" normalizeH="0" baseline="0" noProof="0">
                  <a:ln>
                    <a:noFill/>
                  </a:ln>
                  <a:solidFill>
                    <a:srgbClr val="000000"/>
                  </a:solidFill>
                  <a:effectLst/>
                  <a:uLnTx/>
                  <a:uFillTx/>
                  <a:latin typeface="Times New Roman" panose="02020503050405090304" pitchFamily="18" charset="0"/>
                  <a:ea typeface="楷体_GB2312" pitchFamily="1" charset="-122"/>
                  <a:cs typeface="+mn-cs"/>
                </a:rPr>
                <a:t>2</a:t>
              </a:r>
              <a:endParaRPr kumimoji="1" lang="en-US" altLang="zh-CN" sz="2000" b="1" i="0" u="none" strike="noStrike" kern="1200" cap="none" spc="0" normalizeH="0" baseline="0" noProof="0">
                <a:ln>
                  <a:noFill/>
                </a:ln>
                <a:solidFill>
                  <a:srgbClr val="000000"/>
                </a:solidFill>
                <a:effectLst/>
                <a:uLnTx/>
                <a:uFillTx/>
                <a:latin typeface="Times New Roman" panose="02020503050405090304" pitchFamily="18" charset="0"/>
                <a:ea typeface="楷体_GB2312" pitchFamily="1" charset="-122"/>
                <a:cs typeface="+mn-cs"/>
              </a:endParaRPr>
            </a:p>
          </p:txBody>
        </p:sp>
      </p:grpSp>
      <p:sp>
        <p:nvSpPr>
          <p:cNvPr id="9218" name="Text Box 2"/>
          <p:cNvSpPr txBox="1">
            <a:spLocks noChangeArrowheads="1"/>
          </p:cNvSpPr>
          <p:nvPr/>
        </p:nvSpPr>
        <p:spPr bwMode="auto">
          <a:xfrm>
            <a:off x="2269490" y="220980"/>
            <a:ext cx="8077200" cy="11988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503050405090304" pitchFamily="18" charset="0"/>
                <a:ea typeface="宋体" pitchFamily="2" charset="-122"/>
              </a:defRPr>
            </a:lvl1pPr>
            <a:lvl2pPr marL="742950" indent="-285750">
              <a:spcBef>
                <a:spcPct val="20000"/>
              </a:spcBef>
              <a:buChar char="–"/>
              <a:defRPr kumimoji="1" sz="2800">
                <a:solidFill>
                  <a:schemeClr val="tx1"/>
                </a:solidFill>
                <a:latin typeface="Times New Roman" panose="02020503050405090304" pitchFamily="18" charset="0"/>
                <a:ea typeface="宋体" pitchFamily="2" charset="-122"/>
              </a:defRPr>
            </a:lvl2pPr>
            <a:lvl3pPr marL="1143000" indent="-228600">
              <a:spcBef>
                <a:spcPct val="20000"/>
              </a:spcBef>
              <a:buChar char="•"/>
              <a:defRPr kumimoji="1" sz="2400">
                <a:solidFill>
                  <a:schemeClr val="tx1"/>
                </a:solidFill>
                <a:latin typeface="Times New Roman" panose="02020503050405090304" pitchFamily="18" charset="0"/>
                <a:ea typeface="宋体" pitchFamily="2" charset="-122"/>
              </a:defRPr>
            </a:lvl3pPr>
            <a:lvl4pPr marL="1600200" indent="-228600">
              <a:spcBef>
                <a:spcPct val="20000"/>
              </a:spcBef>
              <a:buChar char="–"/>
              <a:defRPr kumimoji="1" sz="2000">
                <a:solidFill>
                  <a:schemeClr val="tx1"/>
                </a:solidFill>
                <a:latin typeface="Times New Roman" panose="02020503050405090304" pitchFamily="18" charset="0"/>
                <a:ea typeface="宋体" pitchFamily="2" charset="-122"/>
              </a:defRPr>
            </a:lvl4pPr>
            <a:lvl5pPr marL="2057400" indent="-228600">
              <a:spcBef>
                <a:spcPct val="20000"/>
              </a:spcBef>
              <a:buChar char="»"/>
              <a:defRPr kumimoji="1" sz="2000">
                <a:solidFill>
                  <a:schemeClr val="tx1"/>
                </a:solidFill>
                <a:latin typeface="Times New Roman" panose="0202050305040509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9pPr>
          </a:lstStyle>
          <a:p>
            <a:pPr marL="0" marR="0" lvl="0" indent="0" algn="l" defTabSz="914400" rtl="0" eaLnBrk="1" fontAlgn="base" latinLnBrk="0" hangingPunct="1">
              <a:lnSpc>
                <a:spcPct val="150000"/>
              </a:lnSpc>
              <a:spcBef>
                <a:spcPct val="20000"/>
              </a:spcBef>
              <a:spcAft>
                <a:spcPct val="0"/>
              </a:spcAft>
              <a:buClrTx/>
              <a:buSzTx/>
              <a:buFontTx/>
              <a:buNone/>
              <a:defRPr/>
            </a:pPr>
            <a:r>
              <a:rPr kumimoji="1" lang="zh-CN" altLang="en-US" sz="2400" b="1" i="0" u="none" strike="noStrike" kern="1200" cap="none" spc="0" normalizeH="0" baseline="0" noProof="0">
                <a:ln>
                  <a:noFill/>
                </a:ln>
                <a:solidFill>
                  <a:srgbClr val="000000"/>
                </a:solidFill>
                <a:effectLst/>
                <a:uLnTx/>
                <a:uFillTx/>
                <a:latin typeface="Times New Roman" panose="02020503050405090304" pitchFamily="18" charset="0"/>
                <a:ea typeface="楷体_GB2312" pitchFamily="1" charset="-122"/>
                <a:cs typeface="+mn-cs"/>
              </a:rPr>
              <a:t>例</a:t>
            </a:r>
            <a:r>
              <a:rPr kumimoji="1" lang="en-US" altLang="zh-CN" sz="2400" b="1" i="0" u="none" strike="noStrike" kern="1200" cap="none" spc="0" normalizeH="0" baseline="0" noProof="0">
                <a:ln>
                  <a:noFill/>
                </a:ln>
                <a:solidFill>
                  <a:srgbClr val="000000"/>
                </a:solidFill>
                <a:effectLst/>
                <a:uLnTx/>
                <a:uFillTx/>
                <a:latin typeface="Times New Roman" panose="02020503050405090304" pitchFamily="18" charset="0"/>
                <a:ea typeface="楷体_GB2312" pitchFamily="1" charset="-122"/>
                <a:cs typeface="+mn-cs"/>
              </a:rPr>
              <a:t>4</a:t>
            </a:r>
            <a:r>
              <a:rPr kumimoji="1" lang="zh-CN" altLang="en-US" sz="2400" b="1" i="0" u="none" strike="noStrike" kern="1200" cap="none" spc="0" normalizeH="0" baseline="0" noProof="0">
                <a:ln>
                  <a:noFill/>
                </a:ln>
                <a:solidFill>
                  <a:srgbClr val="000000"/>
                </a:solidFill>
                <a:effectLst/>
                <a:uLnTx/>
                <a:uFillTx/>
                <a:latin typeface="Times New Roman" panose="02020503050405090304" pitchFamily="18" charset="0"/>
                <a:ea typeface="楷体_GB2312" pitchFamily="1" charset="-122"/>
                <a:cs typeface="+mn-cs"/>
              </a:rPr>
              <a:t>－</a:t>
            </a:r>
            <a:r>
              <a:rPr kumimoji="1" lang="en-US" altLang="zh-CN" sz="2400" b="1" i="0" u="none" strike="noStrike" kern="1200" cap="none" spc="0" normalizeH="0" baseline="0" noProof="0">
                <a:ln>
                  <a:noFill/>
                </a:ln>
                <a:solidFill>
                  <a:srgbClr val="000000"/>
                </a:solidFill>
                <a:effectLst/>
                <a:uLnTx/>
                <a:uFillTx/>
                <a:latin typeface="Times New Roman" panose="02020503050405090304" pitchFamily="18" charset="0"/>
                <a:ea typeface="楷体_GB2312" pitchFamily="1" charset="-122"/>
                <a:cs typeface="+mn-cs"/>
              </a:rPr>
              <a:t>l  </a:t>
            </a:r>
            <a:r>
              <a:rPr kumimoji="1" lang="zh-CN" altLang="en-US" sz="2400" b="1" i="0" u="none" strike="noStrike" kern="1200" cap="none" spc="0" normalizeH="0" baseline="0" noProof="0">
                <a:ln>
                  <a:noFill/>
                </a:ln>
                <a:solidFill>
                  <a:srgbClr val="000000"/>
                </a:solidFill>
                <a:effectLst/>
                <a:uLnTx/>
                <a:uFillTx/>
                <a:latin typeface="Times New Roman" panose="02020503050405090304" pitchFamily="18" charset="0"/>
                <a:ea typeface="楷体_GB2312" pitchFamily="1" charset="-122"/>
                <a:cs typeface="+mn-cs"/>
              </a:rPr>
              <a:t>电路如图</a:t>
            </a:r>
            <a:r>
              <a:rPr kumimoji="1" lang="en-US" altLang="zh-CN" sz="2400" b="1" i="0" u="none" strike="noStrike" kern="1200" cap="none" spc="0" normalizeH="0" baseline="0" noProof="0">
                <a:ln>
                  <a:noFill/>
                </a:ln>
                <a:solidFill>
                  <a:srgbClr val="000000"/>
                </a:solidFill>
                <a:effectLst/>
                <a:uLnTx/>
                <a:uFillTx/>
                <a:latin typeface="Times New Roman" panose="02020503050405090304" pitchFamily="18" charset="0"/>
                <a:ea typeface="楷体_GB2312" pitchFamily="1" charset="-122"/>
                <a:cs typeface="+mn-cs"/>
              </a:rPr>
              <a:t>4-2</a:t>
            </a:r>
            <a:r>
              <a:rPr kumimoji="1" lang="zh-CN" altLang="en-US" sz="2400" b="1" i="0" u="none" strike="noStrike" kern="1200" cap="none" spc="0" normalizeH="0" baseline="0" noProof="0">
                <a:ln>
                  <a:noFill/>
                </a:ln>
                <a:solidFill>
                  <a:srgbClr val="000000"/>
                </a:solidFill>
                <a:effectLst/>
                <a:uLnTx/>
                <a:uFillTx/>
                <a:latin typeface="Times New Roman" panose="02020503050405090304" pitchFamily="18" charset="0"/>
                <a:ea typeface="楷体_GB2312" pitchFamily="1" charset="-122"/>
                <a:cs typeface="+mn-cs"/>
              </a:rPr>
              <a:t>所示。</a:t>
            </a:r>
            <a:br>
              <a:rPr kumimoji="1" lang="zh-CN" altLang="en-US" sz="2400" b="1" i="0" u="none" strike="noStrike" kern="1200" cap="none" spc="0" normalizeH="0" baseline="0" noProof="0">
                <a:ln>
                  <a:noFill/>
                </a:ln>
                <a:solidFill>
                  <a:srgbClr val="000000"/>
                </a:solidFill>
                <a:effectLst/>
                <a:uLnTx/>
                <a:uFillTx/>
                <a:latin typeface="Times New Roman" panose="02020503050405090304" pitchFamily="18" charset="0"/>
                <a:ea typeface="楷体_GB2312" pitchFamily="1" charset="-122"/>
                <a:cs typeface="+mn-cs"/>
              </a:rPr>
            </a:br>
            <a:r>
              <a:rPr kumimoji="1" lang="en-US" altLang="zh-CN" sz="2400" b="1" i="0" u="none" strike="noStrike" kern="1200" cap="none" spc="0" normalizeH="0" baseline="0" noProof="0">
                <a:ln>
                  <a:noFill/>
                </a:ln>
                <a:solidFill>
                  <a:srgbClr val="000000"/>
                </a:solidFill>
                <a:effectLst/>
                <a:uLnTx/>
                <a:uFillTx/>
                <a:latin typeface="Times New Roman" panose="02020503050405090304" pitchFamily="18" charset="0"/>
                <a:ea typeface="楷体_GB2312" pitchFamily="1" charset="-122"/>
                <a:cs typeface="+mn-cs"/>
              </a:rPr>
              <a:t>(l)</a:t>
            </a:r>
            <a:r>
              <a:rPr kumimoji="1" lang="zh-CN" altLang="en-US" sz="2400" b="1" i="0" u="none" strike="noStrike" kern="1200" cap="none" spc="0" normalizeH="0" baseline="0" noProof="0">
                <a:ln>
                  <a:noFill/>
                </a:ln>
                <a:solidFill>
                  <a:srgbClr val="000000"/>
                </a:solidFill>
                <a:effectLst/>
                <a:uLnTx/>
                <a:uFillTx/>
                <a:latin typeface="Times New Roman" panose="02020503050405090304" pitchFamily="18" charset="0"/>
                <a:ea typeface="楷体_GB2312" pitchFamily="1" charset="-122"/>
                <a:cs typeface="+mn-cs"/>
              </a:rPr>
              <a:t>已知</a:t>
            </a:r>
            <a:r>
              <a:rPr kumimoji="1" lang="en-US" altLang="zh-CN" sz="2400" b="1" i="1" u="none" strike="noStrike" kern="1200" cap="none" spc="0" normalizeH="0" baseline="0" noProof="0">
                <a:ln>
                  <a:noFill/>
                </a:ln>
                <a:solidFill>
                  <a:srgbClr val="000000"/>
                </a:solidFill>
                <a:effectLst/>
                <a:uLnTx/>
                <a:uFillTx/>
                <a:latin typeface="Times New Roman" panose="02020503050405090304" pitchFamily="18" charset="0"/>
                <a:ea typeface="楷体_GB2312" pitchFamily="1" charset="-122"/>
                <a:cs typeface="+mn-cs"/>
              </a:rPr>
              <a:t>I</a:t>
            </a:r>
            <a:r>
              <a:rPr kumimoji="1" lang="en-US" altLang="zh-CN" sz="2400" b="1" i="0" u="none" strike="noStrike" kern="1200" cap="none" spc="0" normalizeH="0" baseline="-30000" noProof="0">
                <a:ln>
                  <a:noFill/>
                </a:ln>
                <a:solidFill>
                  <a:srgbClr val="000000"/>
                </a:solidFill>
                <a:effectLst/>
                <a:uLnTx/>
                <a:uFillTx/>
                <a:latin typeface="Times New Roman" panose="02020503050405090304" pitchFamily="18" charset="0"/>
                <a:ea typeface="楷体_GB2312" pitchFamily="1" charset="-122"/>
                <a:cs typeface="+mn-cs"/>
              </a:rPr>
              <a:t>5</a:t>
            </a:r>
            <a:r>
              <a:rPr kumimoji="1" lang="en-US" altLang="zh-CN" sz="2400" b="1" i="0" u="none" strike="noStrike" kern="1200" cap="none" spc="0" normalizeH="0" baseline="0" noProof="0">
                <a:ln>
                  <a:noFill/>
                </a:ln>
                <a:solidFill>
                  <a:srgbClr val="000000"/>
                </a:solidFill>
                <a:effectLst/>
                <a:uLnTx/>
                <a:uFillTx/>
                <a:latin typeface="Times New Roman" panose="02020503050405090304" pitchFamily="18" charset="0"/>
                <a:ea typeface="楷体_GB2312" pitchFamily="1" charset="-122"/>
                <a:cs typeface="+mn-cs"/>
              </a:rPr>
              <a:t>=1A</a:t>
            </a:r>
            <a:r>
              <a:rPr kumimoji="1" lang="zh-CN" altLang="en-US" sz="2400" b="1" i="0" u="none" strike="noStrike" kern="1200" cap="none" spc="0" normalizeH="0" baseline="0" noProof="0">
                <a:ln>
                  <a:noFill/>
                </a:ln>
                <a:solidFill>
                  <a:srgbClr val="000000"/>
                </a:solidFill>
                <a:effectLst/>
                <a:uLnTx/>
                <a:uFillTx/>
                <a:latin typeface="Times New Roman" panose="02020503050405090304" pitchFamily="18" charset="0"/>
                <a:ea typeface="楷体_GB2312" pitchFamily="1" charset="-122"/>
                <a:cs typeface="+mn-cs"/>
              </a:rPr>
              <a:t>，求各支路电流和电压源电压</a:t>
            </a:r>
            <a:r>
              <a:rPr kumimoji="1" lang="en-US" altLang="zh-CN" sz="2400" b="1" i="1" u="none" strike="noStrike" kern="1200" cap="none" spc="0" normalizeH="0" baseline="0" noProof="0">
                <a:ln>
                  <a:noFill/>
                </a:ln>
                <a:solidFill>
                  <a:srgbClr val="000000"/>
                </a:solidFill>
                <a:effectLst/>
                <a:uLnTx/>
                <a:uFillTx/>
                <a:latin typeface="Times New Roman" panose="02020503050405090304" pitchFamily="18" charset="0"/>
                <a:ea typeface="楷体_GB2312" pitchFamily="1" charset="-122"/>
                <a:cs typeface="+mn-cs"/>
              </a:rPr>
              <a:t>U</a:t>
            </a:r>
            <a:r>
              <a:rPr kumimoji="1" lang="en-US" altLang="zh-CN" sz="2400" b="1" i="0" u="none" strike="noStrike" kern="1200" cap="none" spc="0" normalizeH="0" baseline="-30000" noProof="0">
                <a:ln>
                  <a:noFill/>
                </a:ln>
                <a:solidFill>
                  <a:srgbClr val="000000"/>
                </a:solidFill>
                <a:effectLst/>
                <a:uLnTx/>
                <a:uFillTx/>
                <a:latin typeface="Times New Roman" panose="02020503050405090304" pitchFamily="18" charset="0"/>
                <a:ea typeface="楷体_GB2312" pitchFamily="1" charset="-122"/>
                <a:cs typeface="+mn-cs"/>
              </a:rPr>
              <a:t>S</a:t>
            </a:r>
            <a:r>
              <a:rPr kumimoji="1" lang="zh-CN" altLang="en-US" sz="2400" b="1" i="0" u="none" strike="noStrike" kern="1200" cap="none" spc="0" normalizeH="0" baseline="0" noProof="0">
                <a:ln>
                  <a:noFill/>
                </a:ln>
                <a:solidFill>
                  <a:srgbClr val="000000"/>
                </a:solidFill>
                <a:effectLst/>
                <a:uLnTx/>
                <a:uFillTx/>
                <a:latin typeface="Times New Roman" panose="02020503050405090304" pitchFamily="18" charset="0"/>
                <a:ea typeface="楷体_GB2312" pitchFamily="1" charset="-122"/>
                <a:cs typeface="+mn-cs"/>
              </a:rPr>
              <a:t>。</a:t>
            </a:r>
            <a:endParaRPr kumimoji="1" lang="zh-CN" altLang="en-US" sz="2400" b="1" i="0" u="none" strike="noStrike" kern="1200" cap="none" spc="0" normalizeH="0" baseline="0" noProof="0">
              <a:ln>
                <a:noFill/>
              </a:ln>
              <a:solidFill>
                <a:srgbClr val="000000"/>
              </a:solidFill>
              <a:effectLst/>
              <a:uLnTx/>
              <a:uFillTx/>
              <a:latin typeface="Times New Roman" panose="02020503050405090304" pitchFamily="18" charset="0"/>
              <a:ea typeface="楷体_GB2312" pitchFamily="1" charset="-122"/>
              <a:cs typeface="+mn-cs"/>
            </a:endParaRPr>
          </a:p>
        </p:txBody>
      </p:sp>
      <p:sp>
        <p:nvSpPr>
          <p:cNvPr id="9220" name="Text Box 4"/>
          <p:cNvSpPr txBox="1">
            <a:spLocks noChangeArrowheads="1"/>
          </p:cNvSpPr>
          <p:nvPr/>
        </p:nvSpPr>
        <p:spPr bwMode="auto">
          <a:xfrm>
            <a:off x="2362200" y="4017328"/>
            <a:ext cx="5791200" cy="645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503050405090304" pitchFamily="18" charset="0"/>
                <a:ea typeface="宋体" pitchFamily="2" charset="-122"/>
              </a:defRPr>
            </a:lvl1pPr>
            <a:lvl2pPr marL="742950" indent="-285750">
              <a:spcBef>
                <a:spcPct val="20000"/>
              </a:spcBef>
              <a:buChar char="–"/>
              <a:defRPr kumimoji="1" sz="2800">
                <a:solidFill>
                  <a:schemeClr val="tx1"/>
                </a:solidFill>
                <a:latin typeface="Times New Roman" panose="02020503050405090304" pitchFamily="18" charset="0"/>
                <a:ea typeface="宋体" pitchFamily="2" charset="-122"/>
              </a:defRPr>
            </a:lvl2pPr>
            <a:lvl3pPr marL="1143000" indent="-228600">
              <a:spcBef>
                <a:spcPct val="20000"/>
              </a:spcBef>
              <a:buChar char="•"/>
              <a:defRPr kumimoji="1" sz="2400">
                <a:solidFill>
                  <a:schemeClr val="tx1"/>
                </a:solidFill>
                <a:latin typeface="Times New Roman" panose="02020503050405090304" pitchFamily="18" charset="0"/>
                <a:ea typeface="宋体" pitchFamily="2" charset="-122"/>
              </a:defRPr>
            </a:lvl3pPr>
            <a:lvl4pPr marL="1600200" indent="-228600">
              <a:spcBef>
                <a:spcPct val="20000"/>
              </a:spcBef>
              <a:buChar char="–"/>
              <a:defRPr kumimoji="1" sz="2000">
                <a:solidFill>
                  <a:schemeClr val="tx1"/>
                </a:solidFill>
                <a:latin typeface="Times New Roman" panose="02020503050405090304" pitchFamily="18" charset="0"/>
                <a:ea typeface="宋体" pitchFamily="2" charset="-122"/>
              </a:defRPr>
            </a:lvl4pPr>
            <a:lvl5pPr marL="2057400" indent="-228600">
              <a:spcBef>
                <a:spcPct val="20000"/>
              </a:spcBef>
              <a:buChar char="»"/>
              <a:defRPr kumimoji="1" sz="2000">
                <a:solidFill>
                  <a:schemeClr val="tx1"/>
                </a:solidFill>
                <a:latin typeface="Times New Roman" panose="0202050305040509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9pPr>
          </a:lstStyle>
          <a:p>
            <a:pPr marL="0" marR="0" lvl="0" indent="0" algn="l" defTabSz="914400" rtl="0" eaLnBrk="1" fontAlgn="base" latinLnBrk="0" hangingPunct="1">
              <a:lnSpc>
                <a:spcPct val="150000"/>
              </a:lnSpc>
              <a:spcBef>
                <a:spcPct val="20000"/>
              </a:spcBef>
              <a:spcAft>
                <a:spcPct val="0"/>
              </a:spcAft>
              <a:buClrTx/>
              <a:buSzTx/>
              <a:buFontTx/>
              <a:buNone/>
              <a:defRPr/>
            </a:pPr>
            <a:r>
              <a:rPr kumimoji="1" lang="zh-CN" altLang="en-US" sz="2400" b="1" i="0" u="none" strike="noStrike" kern="1200" cap="none" spc="0" normalizeH="0" baseline="0" noProof="0">
                <a:ln>
                  <a:noFill/>
                </a:ln>
                <a:solidFill>
                  <a:srgbClr val="000000"/>
                </a:solidFill>
                <a:effectLst/>
                <a:uLnTx/>
                <a:uFillTx/>
                <a:latin typeface="Times New Roman" panose="02020503050405090304" pitchFamily="18" charset="0"/>
                <a:ea typeface="楷体_GB2312" pitchFamily="1" charset="-122"/>
                <a:cs typeface="+mn-cs"/>
              </a:rPr>
              <a:t>解：用</a:t>
            </a:r>
            <a:r>
              <a:rPr kumimoji="1" lang="en-US" altLang="zh-CN" sz="2400" b="1" i="0" u="none" strike="noStrike" kern="1200" cap="none" spc="0" normalizeH="0" baseline="0" noProof="0">
                <a:ln>
                  <a:noFill/>
                </a:ln>
                <a:solidFill>
                  <a:srgbClr val="000000"/>
                </a:solidFill>
                <a:effectLst/>
                <a:uLnTx/>
                <a:uFillTx/>
                <a:latin typeface="Times New Roman" panose="02020503050405090304" pitchFamily="18" charset="0"/>
                <a:ea typeface="楷体_GB2312" pitchFamily="1" charset="-122"/>
                <a:cs typeface="+mn-cs"/>
              </a:rPr>
              <a:t>2</a:t>
            </a:r>
            <a:r>
              <a:rPr kumimoji="1" lang="en-US" altLang="zh-CN" sz="2400" b="1" i="1" u="none" strike="noStrike" kern="1200" cap="none" spc="0" normalizeH="0" baseline="0" noProof="0">
                <a:ln>
                  <a:noFill/>
                </a:ln>
                <a:solidFill>
                  <a:srgbClr val="000000"/>
                </a:solidFill>
                <a:effectLst/>
                <a:uLnTx/>
                <a:uFillTx/>
                <a:latin typeface="Times New Roman" panose="02020503050405090304" pitchFamily="18" charset="0"/>
                <a:ea typeface="楷体_GB2312" pitchFamily="1" charset="-122"/>
                <a:cs typeface="+mn-cs"/>
              </a:rPr>
              <a:t>b</a:t>
            </a:r>
            <a:r>
              <a:rPr kumimoji="1" lang="zh-CN" altLang="en-US" sz="2400" b="1" i="0" u="none" strike="noStrike" kern="1200" cap="none" spc="0" normalizeH="0" baseline="0" noProof="0">
                <a:ln>
                  <a:noFill/>
                </a:ln>
                <a:solidFill>
                  <a:srgbClr val="000000"/>
                </a:solidFill>
                <a:effectLst/>
                <a:uLnTx/>
                <a:uFillTx/>
                <a:latin typeface="Times New Roman" panose="02020503050405090304" pitchFamily="18" charset="0"/>
                <a:ea typeface="楷体_GB2312" pitchFamily="1" charset="-122"/>
                <a:cs typeface="+mn-cs"/>
              </a:rPr>
              <a:t>方程，由后向前推算： </a:t>
            </a:r>
            <a:endParaRPr kumimoji="1" lang="zh-CN" altLang="en-US" sz="2400" b="1" i="0" u="none" strike="noStrike" kern="1200" cap="none" spc="0" normalizeH="0" baseline="0" noProof="0">
              <a:ln>
                <a:noFill/>
              </a:ln>
              <a:solidFill>
                <a:srgbClr val="000000"/>
              </a:solidFill>
              <a:effectLst/>
              <a:uLnTx/>
              <a:uFillTx/>
              <a:latin typeface="Times New Roman" panose="02020503050405090304" pitchFamily="18" charset="0"/>
              <a:ea typeface="楷体_GB2312" pitchFamily="1" charset="-122"/>
              <a:cs typeface="+mn-cs"/>
            </a:endParaRPr>
          </a:p>
        </p:txBody>
      </p:sp>
      <p:graphicFrame>
        <p:nvGraphicFramePr>
          <p:cNvPr id="9221" name="Object 5"/>
          <p:cNvGraphicFramePr>
            <a:graphicFrameLocks noChangeAspect="1"/>
          </p:cNvGraphicFramePr>
          <p:nvPr/>
        </p:nvGraphicFramePr>
        <p:xfrm>
          <a:off x="2908935" y="4747895"/>
          <a:ext cx="6146165" cy="2077720"/>
        </p:xfrm>
        <a:graphic>
          <a:graphicData uri="http://schemas.openxmlformats.org/presentationml/2006/ole">
            <mc:AlternateContent xmlns:mc="http://schemas.openxmlformats.org/markup-compatibility/2006">
              <mc:Choice xmlns:v="urn:schemas-microsoft-com:vml" Requires="v">
                <p:oleObj spid="_x0000_s2" name="Equation" r:id="rId3" imgW="3022600" imgH="1028700" progId="Equation.3">
                  <p:embed/>
                </p:oleObj>
              </mc:Choice>
              <mc:Fallback>
                <p:oleObj name="Equation" r:id="rId3" imgW="3022600" imgH="1028700" progId="Equation.3">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08935" y="4747895"/>
                        <a:ext cx="6146165" cy="2077720"/>
                      </a:xfrm>
                      <a:prstGeom prst="rect">
                        <a:avLst/>
                      </a:prstGeom>
                      <a:solidFill>
                        <a:srgbClr val="00FFCC"/>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223" name="Text Box 7"/>
          <p:cNvSpPr txBox="1">
            <a:spLocks noChangeArrowheads="1"/>
          </p:cNvSpPr>
          <p:nvPr/>
        </p:nvSpPr>
        <p:spPr bwMode="auto">
          <a:xfrm>
            <a:off x="8686800" y="1439863"/>
            <a:ext cx="685800" cy="521970"/>
          </a:xfrm>
          <a:prstGeom prst="rect">
            <a:avLst/>
          </a:prstGeom>
          <a:solidFill>
            <a:srgbClr val="00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503050405090304" pitchFamily="18" charset="0"/>
                <a:ea typeface="宋体" pitchFamily="2" charset="-122"/>
              </a:defRPr>
            </a:lvl1pPr>
            <a:lvl2pPr marL="742950" indent="-285750">
              <a:spcBef>
                <a:spcPct val="20000"/>
              </a:spcBef>
              <a:buChar char="–"/>
              <a:defRPr kumimoji="1" sz="2800">
                <a:solidFill>
                  <a:schemeClr val="tx1"/>
                </a:solidFill>
                <a:latin typeface="Times New Roman" panose="02020503050405090304" pitchFamily="18" charset="0"/>
                <a:ea typeface="宋体" pitchFamily="2" charset="-122"/>
              </a:defRPr>
            </a:lvl2pPr>
            <a:lvl3pPr marL="1143000" indent="-228600">
              <a:spcBef>
                <a:spcPct val="20000"/>
              </a:spcBef>
              <a:buChar char="•"/>
              <a:defRPr kumimoji="1" sz="2400">
                <a:solidFill>
                  <a:schemeClr val="tx1"/>
                </a:solidFill>
                <a:latin typeface="Times New Roman" panose="02020503050405090304" pitchFamily="18" charset="0"/>
                <a:ea typeface="宋体" pitchFamily="2" charset="-122"/>
              </a:defRPr>
            </a:lvl3pPr>
            <a:lvl4pPr marL="1600200" indent="-228600">
              <a:spcBef>
                <a:spcPct val="20000"/>
              </a:spcBef>
              <a:buChar char="–"/>
              <a:defRPr kumimoji="1" sz="2000">
                <a:solidFill>
                  <a:schemeClr val="tx1"/>
                </a:solidFill>
                <a:latin typeface="Times New Roman" panose="02020503050405090304" pitchFamily="18" charset="0"/>
                <a:ea typeface="宋体" pitchFamily="2" charset="-122"/>
              </a:defRPr>
            </a:lvl4pPr>
            <a:lvl5pPr marL="2057400" indent="-228600">
              <a:spcBef>
                <a:spcPct val="20000"/>
              </a:spcBef>
              <a:buChar char="»"/>
              <a:defRPr kumimoji="1" sz="2000">
                <a:solidFill>
                  <a:schemeClr val="tx1"/>
                </a:solidFill>
                <a:latin typeface="Times New Roman" panose="0202050305040509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defRPr/>
            </a:pPr>
            <a:r>
              <a:rPr kumimoji="1" lang="en-US" altLang="zh-CN" sz="2800" b="0" i="0"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rPr>
              <a:t>1A</a:t>
            </a:r>
            <a:endParaRPr kumimoji="1" lang="en-US" altLang="zh-CN" sz="2800" b="0" i="0"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endParaRPr>
          </a:p>
        </p:txBody>
      </p:sp>
      <p:sp>
        <p:nvSpPr>
          <p:cNvPr id="9224" name="Text Box 8"/>
          <p:cNvSpPr txBox="1">
            <a:spLocks noChangeArrowheads="1"/>
          </p:cNvSpPr>
          <p:nvPr/>
        </p:nvSpPr>
        <p:spPr bwMode="auto">
          <a:xfrm>
            <a:off x="7620000" y="1947863"/>
            <a:ext cx="685800" cy="521970"/>
          </a:xfrm>
          <a:prstGeom prst="rect">
            <a:avLst/>
          </a:prstGeom>
          <a:solidFill>
            <a:srgbClr val="00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503050405090304" pitchFamily="18" charset="0"/>
                <a:ea typeface="宋体" pitchFamily="2" charset="-122"/>
              </a:defRPr>
            </a:lvl1pPr>
            <a:lvl2pPr marL="742950" indent="-285750">
              <a:spcBef>
                <a:spcPct val="20000"/>
              </a:spcBef>
              <a:buChar char="–"/>
              <a:defRPr kumimoji="1" sz="2800">
                <a:solidFill>
                  <a:schemeClr val="tx1"/>
                </a:solidFill>
                <a:latin typeface="Times New Roman" panose="02020503050405090304" pitchFamily="18" charset="0"/>
                <a:ea typeface="宋体" pitchFamily="2" charset="-122"/>
              </a:defRPr>
            </a:lvl2pPr>
            <a:lvl3pPr marL="1143000" indent="-228600">
              <a:spcBef>
                <a:spcPct val="20000"/>
              </a:spcBef>
              <a:buChar char="•"/>
              <a:defRPr kumimoji="1" sz="2400">
                <a:solidFill>
                  <a:schemeClr val="tx1"/>
                </a:solidFill>
                <a:latin typeface="Times New Roman" panose="02020503050405090304" pitchFamily="18" charset="0"/>
                <a:ea typeface="宋体" pitchFamily="2" charset="-122"/>
              </a:defRPr>
            </a:lvl3pPr>
            <a:lvl4pPr marL="1600200" indent="-228600">
              <a:spcBef>
                <a:spcPct val="20000"/>
              </a:spcBef>
              <a:buChar char="–"/>
              <a:defRPr kumimoji="1" sz="2000">
                <a:solidFill>
                  <a:schemeClr val="tx1"/>
                </a:solidFill>
                <a:latin typeface="Times New Roman" panose="02020503050405090304" pitchFamily="18" charset="0"/>
                <a:ea typeface="宋体" pitchFamily="2" charset="-122"/>
              </a:defRPr>
            </a:lvl4pPr>
            <a:lvl5pPr marL="2057400" indent="-228600">
              <a:spcBef>
                <a:spcPct val="20000"/>
              </a:spcBef>
              <a:buChar char="»"/>
              <a:defRPr kumimoji="1" sz="2000">
                <a:solidFill>
                  <a:schemeClr val="tx1"/>
                </a:solidFill>
                <a:latin typeface="Times New Roman" panose="0202050305040509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defRPr/>
            </a:pPr>
            <a:r>
              <a:rPr kumimoji="1" lang="en-US" altLang="zh-CN" sz="2800" b="0" i="0"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rPr>
              <a:t>3A</a:t>
            </a:r>
            <a:endParaRPr kumimoji="1" lang="en-US" altLang="zh-CN" sz="2800" b="0" i="0"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endParaRPr>
          </a:p>
        </p:txBody>
      </p:sp>
      <p:sp>
        <p:nvSpPr>
          <p:cNvPr id="9225" name="Text Box 9"/>
          <p:cNvSpPr txBox="1">
            <a:spLocks noChangeArrowheads="1"/>
          </p:cNvSpPr>
          <p:nvPr/>
        </p:nvSpPr>
        <p:spPr bwMode="auto">
          <a:xfrm>
            <a:off x="6172200" y="2024063"/>
            <a:ext cx="685800" cy="521970"/>
          </a:xfrm>
          <a:prstGeom prst="rect">
            <a:avLst/>
          </a:prstGeom>
          <a:solidFill>
            <a:srgbClr val="00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503050405090304" pitchFamily="18" charset="0"/>
                <a:ea typeface="宋体" pitchFamily="2" charset="-122"/>
              </a:defRPr>
            </a:lvl1pPr>
            <a:lvl2pPr marL="742950" indent="-285750">
              <a:spcBef>
                <a:spcPct val="20000"/>
              </a:spcBef>
              <a:buChar char="–"/>
              <a:defRPr kumimoji="1" sz="2800">
                <a:solidFill>
                  <a:schemeClr val="tx1"/>
                </a:solidFill>
                <a:latin typeface="Times New Roman" panose="02020503050405090304" pitchFamily="18" charset="0"/>
                <a:ea typeface="宋体" pitchFamily="2" charset="-122"/>
              </a:defRPr>
            </a:lvl2pPr>
            <a:lvl3pPr marL="1143000" indent="-228600">
              <a:spcBef>
                <a:spcPct val="20000"/>
              </a:spcBef>
              <a:buChar char="•"/>
              <a:defRPr kumimoji="1" sz="2400">
                <a:solidFill>
                  <a:schemeClr val="tx1"/>
                </a:solidFill>
                <a:latin typeface="Times New Roman" panose="02020503050405090304" pitchFamily="18" charset="0"/>
                <a:ea typeface="宋体" pitchFamily="2" charset="-122"/>
              </a:defRPr>
            </a:lvl3pPr>
            <a:lvl4pPr marL="1600200" indent="-228600">
              <a:spcBef>
                <a:spcPct val="20000"/>
              </a:spcBef>
              <a:buChar char="–"/>
              <a:defRPr kumimoji="1" sz="2000">
                <a:solidFill>
                  <a:schemeClr val="tx1"/>
                </a:solidFill>
                <a:latin typeface="Times New Roman" panose="02020503050405090304" pitchFamily="18" charset="0"/>
                <a:ea typeface="宋体" pitchFamily="2" charset="-122"/>
              </a:defRPr>
            </a:lvl4pPr>
            <a:lvl5pPr marL="2057400" indent="-228600">
              <a:spcBef>
                <a:spcPct val="20000"/>
              </a:spcBef>
              <a:buChar char="»"/>
              <a:defRPr kumimoji="1" sz="2000">
                <a:solidFill>
                  <a:schemeClr val="tx1"/>
                </a:solidFill>
                <a:latin typeface="Times New Roman" panose="0202050305040509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defRPr/>
            </a:pPr>
            <a:r>
              <a:rPr kumimoji="1" lang="en-US" altLang="zh-CN" sz="2800" b="0" i="0"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rPr>
              <a:t>4A</a:t>
            </a:r>
            <a:endParaRPr kumimoji="1" lang="en-US" altLang="zh-CN" sz="2800" b="0" i="0"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endParaRPr>
          </a:p>
        </p:txBody>
      </p:sp>
      <p:sp>
        <p:nvSpPr>
          <p:cNvPr id="9226" name="Text Box 10"/>
          <p:cNvSpPr txBox="1">
            <a:spLocks noChangeArrowheads="1"/>
          </p:cNvSpPr>
          <p:nvPr/>
        </p:nvSpPr>
        <p:spPr bwMode="auto">
          <a:xfrm>
            <a:off x="4648200" y="1962150"/>
            <a:ext cx="685800" cy="521970"/>
          </a:xfrm>
          <a:prstGeom prst="rect">
            <a:avLst/>
          </a:prstGeom>
          <a:solidFill>
            <a:srgbClr val="00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503050405090304" pitchFamily="18" charset="0"/>
                <a:ea typeface="宋体" pitchFamily="2" charset="-122"/>
              </a:defRPr>
            </a:lvl1pPr>
            <a:lvl2pPr marL="742950" indent="-285750">
              <a:spcBef>
                <a:spcPct val="20000"/>
              </a:spcBef>
              <a:buChar char="–"/>
              <a:defRPr kumimoji="1" sz="2800">
                <a:solidFill>
                  <a:schemeClr val="tx1"/>
                </a:solidFill>
                <a:latin typeface="Times New Roman" panose="02020503050405090304" pitchFamily="18" charset="0"/>
                <a:ea typeface="宋体" pitchFamily="2" charset="-122"/>
              </a:defRPr>
            </a:lvl2pPr>
            <a:lvl3pPr marL="1143000" indent="-228600">
              <a:spcBef>
                <a:spcPct val="20000"/>
              </a:spcBef>
              <a:buChar char="•"/>
              <a:defRPr kumimoji="1" sz="2400">
                <a:solidFill>
                  <a:schemeClr val="tx1"/>
                </a:solidFill>
                <a:latin typeface="Times New Roman" panose="02020503050405090304" pitchFamily="18" charset="0"/>
                <a:ea typeface="宋体" pitchFamily="2" charset="-122"/>
              </a:defRPr>
            </a:lvl3pPr>
            <a:lvl4pPr marL="1600200" indent="-228600">
              <a:spcBef>
                <a:spcPct val="20000"/>
              </a:spcBef>
              <a:buChar char="–"/>
              <a:defRPr kumimoji="1" sz="2000">
                <a:solidFill>
                  <a:schemeClr val="tx1"/>
                </a:solidFill>
                <a:latin typeface="Times New Roman" panose="02020503050405090304" pitchFamily="18" charset="0"/>
                <a:ea typeface="宋体" pitchFamily="2" charset="-122"/>
              </a:defRPr>
            </a:lvl4pPr>
            <a:lvl5pPr marL="2057400" indent="-228600">
              <a:spcBef>
                <a:spcPct val="20000"/>
              </a:spcBef>
              <a:buChar char="»"/>
              <a:defRPr kumimoji="1" sz="2000">
                <a:solidFill>
                  <a:schemeClr val="tx1"/>
                </a:solidFill>
                <a:latin typeface="Times New Roman" panose="0202050305040509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defRPr/>
            </a:pPr>
            <a:r>
              <a:rPr kumimoji="1" lang="en-US" altLang="zh-CN" sz="2800" b="0" i="0"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rPr>
              <a:t>4A</a:t>
            </a:r>
            <a:endParaRPr kumimoji="1" lang="en-US" altLang="zh-CN" sz="2800" b="0" i="0"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endParaRPr>
          </a:p>
        </p:txBody>
      </p:sp>
      <p:sp>
        <p:nvSpPr>
          <p:cNvPr id="9227" name="Text Box 11"/>
          <p:cNvSpPr txBox="1">
            <a:spLocks noChangeArrowheads="1"/>
          </p:cNvSpPr>
          <p:nvPr/>
        </p:nvSpPr>
        <p:spPr bwMode="auto">
          <a:xfrm>
            <a:off x="3276600" y="1414463"/>
            <a:ext cx="685800" cy="521970"/>
          </a:xfrm>
          <a:prstGeom prst="rect">
            <a:avLst/>
          </a:prstGeom>
          <a:solidFill>
            <a:srgbClr val="00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503050405090304" pitchFamily="18" charset="0"/>
                <a:ea typeface="宋体" pitchFamily="2" charset="-122"/>
              </a:defRPr>
            </a:lvl1pPr>
            <a:lvl2pPr marL="742950" indent="-285750">
              <a:spcBef>
                <a:spcPct val="20000"/>
              </a:spcBef>
              <a:buChar char="–"/>
              <a:defRPr kumimoji="1" sz="2800">
                <a:solidFill>
                  <a:schemeClr val="tx1"/>
                </a:solidFill>
                <a:latin typeface="Times New Roman" panose="02020503050405090304" pitchFamily="18" charset="0"/>
                <a:ea typeface="宋体" pitchFamily="2" charset="-122"/>
              </a:defRPr>
            </a:lvl2pPr>
            <a:lvl3pPr marL="1143000" indent="-228600">
              <a:spcBef>
                <a:spcPct val="20000"/>
              </a:spcBef>
              <a:buChar char="•"/>
              <a:defRPr kumimoji="1" sz="2400">
                <a:solidFill>
                  <a:schemeClr val="tx1"/>
                </a:solidFill>
                <a:latin typeface="Times New Roman" panose="02020503050405090304" pitchFamily="18" charset="0"/>
                <a:ea typeface="宋体" pitchFamily="2" charset="-122"/>
              </a:defRPr>
            </a:lvl3pPr>
            <a:lvl4pPr marL="1600200" indent="-228600">
              <a:spcBef>
                <a:spcPct val="20000"/>
              </a:spcBef>
              <a:buChar char="–"/>
              <a:defRPr kumimoji="1" sz="2000">
                <a:solidFill>
                  <a:schemeClr val="tx1"/>
                </a:solidFill>
                <a:latin typeface="Times New Roman" panose="02020503050405090304" pitchFamily="18" charset="0"/>
                <a:ea typeface="宋体" pitchFamily="2" charset="-122"/>
              </a:defRPr>
            </a:lvl4pPr>
            <a:lvl5pPr marL="2057400" indent="-228600">
              <a:spcBef>
                <a:spcPct val="20000"/>
              </a:spcBef>
              <a:buChar char="»"/>
              <a:defRPr kumimoji="1" sz="2000">
                <a:solidFill>
                  <a:schemeClr val="tx1"/>
                </a:solidFill>
                <a:latin typeface="Times New Roman" panose="0202050305040509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defRPr/>
            </a:pPr>
            <a:r>
              <a:rPr kumimoji="1" lang="en-US" altLang="zh-CN" sz="2800" b="0" i="0"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rPr>
              <a:t>8A</a:t>
            </a:r>
            <a:endParaRPr kumimoji="1" lang="en-US" altLang="zh-CN" sz="2800" b="0" i="0"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endParaRPr>
          </a:p>
        </p:txBody>
      </p:sp>
      <p:sp>
        <p:nvSpPr>
          <p:cNvPr id="9228" name="Text Box 12"/>
          <p:cNvSpPr txBox="1">
            <a:spLocks noChangeArrowheads="1"/>
          </p:cNvSpPr>
          <p:nvPr/>
        </p:nvSpPr>
        <p:spPr bwMode="auto">
          <a:xfrm>
            <a:off x="2438400" y="2481263"/>
            <a:ext cx="914400" cy="521970"/>
          </a:xfrm>
          <a:prstGeom prst="rect">
            <a:avLst/>
          </a:prstGeom>
          <a:solidFill>
            <a:srgbClr val="00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503050405090304" pitchFamily="18" charset="0"/>
                <a:ea typeface="宋体" pitchFamily="2" charset="-122"/>
              </a:defRPr>
            </a:lvl1pPr>
            <a:lvl2pPr marL="742950" indent="-285750">
              <a:spcBef>
                <a:spcPct val="20000"/>
              </a:spcBef>
              <a:buChar char="–"/>
              <a:defRPr kumimoji="1" sz="2800">
                <a:solidFill>
                  <a:schemeClr val="tx1"/>
                </a:solidFill>
                <a:latin typeface="Times New Roman" panose="02020503050405090304" pitchFamily="18" charset="0"/>
                <a:ea typeface="宋体" pitchFamily="2" charset="-122"/>
              </a:defRPr>
            </a:lvl2pPr>
            <a:lvl3pPr marL="1143000" indent="-228600">
              <a:spcBef>
                <a:spcPct val="20000"/>
              </a:spcBef>
              <a:buChar char="•"/>
              <a:defRPr kumimoji="1" sz="2400">
                <a:solidFill>
                  <a:schemeClr val="tx1"/>
                </a:solidFill>
                <a:latin typeface="Times New Roman" panose="02020503050405090304" pitchFamily="18" charset="0"/>
                <a:ea typeface="宋体" pitchFamily="2" charset="-122"/>
              </a:defRPr>
            </a:lvl3pPr>
            <a:lvl4pPr marL="1600200" indent="-228600">
              <a:spcBef>
                <a:spcPct val="20000"/>
              </a:spcBef>
              <a:buChar char="–"/>
              <a:defRPr kumimoji="1" sz="2000">
                <a:solidFill>
                  <a:schemeClr val="tx1"/>
                </a:solidFill>
                <a:latin typeface="Times New Roman" panose="02020503050405090304" pitchFamily="18" charset="0"/>
                <a:ea typeface="宋体" pitchFamily="2" charset="-122"/>
              </a:defRPr>
            </a:lvl4pPr>
            <a:lvl5pPr marL="2057400" indent="-228600">
              <a:spcBef>
                <a:spcPct val="20000"/>
              </a:spcBef>
              <a:buChar char="»"/>
              <a:defRPr kumimoji="1" sz="2000">
                <a:solidFill>
                  <a:schemeClr val="tx1"/>
                </a:solidFill>
                <a:latin typeface="Times New Roman" panose="0202050305040509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defRPr/>
            </a:pPr>
            <a:r>
              <a:rPr kumimoji="1" lang="en-US" altLang="zh-CN" sz="2800" b="0" i="0"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rPr>
              <a:t>80V</a:t>
            </a:r>
            <a:endParaRPr kumimoji="1" lang="en-US" altLang="zh-CN" sz="2800" b="0" i="0"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endParaRPr>
          </a:p>
        </p:txBody>
      </p:sp>
      <p:sp>
        <p:nvSpPr>
          <p:cNvPr id="3" name="灯片编号占位符 2"/>
          <p:cNvSpPr>
            <a:spLocks noGrp="1"/>
          </p:cNvSpPr>
          <p:nvPr>
            <p:ph type="sldNum" sz="quarter" idx="12"/>
            <p:custDataLst>
              <p:tags r:id="rId5"/>
            </p:custDataLst>
          </p:nvPr>
        </p:nvSpPr>
        <p:spPr/>
        <p:txBody>
          <a:bodyPr/>
          <a:lstStyle/>
          <a:p>
            <a:fld id="{6D22F896-40B5-4ADD-8801-0D06FADFA095}" type="slidenum">
              <a:rPr lang="en-US" dirty="0"/>
            </a:fld>
            <a:endParaRPr lang="en-US"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9218"/>
                                        </p:tgtEl>
                                        <p:attrNameLst>
                                          <p:attrName>style.visibility</p:attrName>
                                        </p:attrNameLst>
                                      </p:cBhvr>
                                      <p:to>
                                        <p:strVal val="visible"/>
                                      </p:to>
                                    </p:set>
                                    <p:animEffect transition="in" filter="dissolve">
                                      <p:cBhvr>
                                        <p:cTn id="7" dur="500"/>
                                        <p:tgtEl>
                                          <p:spTgt spid="921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9234"/>
                                        </p:tgtEl>
                                        <p:attrNameLst>
                                          <p:attrName>style.visibility</p:attrName>
                                        </p:attrNameLst>
                                      </p:cBhvr>
                                      <p:to>
                                        <p:strVal val="visible"/>
                                      </p:to>
                                    </p:set>
                                    <p:animEffect transition="in" filter="dissolve">
                                      <p:cBhvr>
                                        <p:cTn id="12" dur="500"/>
                                        <p:tgtEl>
                                          <p:spTgt spid="9234"/>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9220"/>
                                        </p:tgtEl>
                                        <p:attrNameLst>
                                          <p:attrName>style.visibility</p:attrName>
                                        </p:attrNameLst>
                                      </p:cBhvr>
                                      <p:to>
                                        <p:strVal val="visible"/>
                                      </p:to>
                                    </p:set>
                                    <p:animEffect transition="in" filter="dissolve">
                                      <p:cBhvr>
                                        <p:cTn id="17" dur="500"/>
                                        <p:tgtEl>
                                          <p:spTgt spid="9220"/>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9223"/>
                                        </p:tgtEl>
                                        <p:attrNameLst>
                                          <p:attrName>style.visibility</p:attrName>
                                        </p:attrNameLst>
                                      </p:cBhvr>
                                      <p:to>
                                        <p:strVal val="visible"/>
                                      </p:to>
                                    </p:set>
                                    <p:animEffect transition="in" filter="dissolve">
                                      <p:cBhvr>
                                        <p:cTn id="22" dur="500"/>
                                        <p:tgtEl>
                                          <p:spTgt spid="9223"/>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9224"/>
                                        </p:tgtEl>
                                        <p:attrNameLst>
                                          <p:attrName>style.visibility</p:attrName>
                                        </p:attrNameLst>
                                      </p:cBhvr>
                                      <p:to>
                                        <p:strVal val="visible"/>
                                      </p:to>
                                    </p:set>
                                    <p:animEffect transition="in" filter="dissolve">
                                      <p:cBhvr>
                                        <p:cTn id="27" dur="500"/>
                                        <p:tgtEl>
                                          <p:spTgt spid="9224"/>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9225"/>
                                        </p:tgtEl>
                                        <p:attrNameLst>
                                          <p:attrName>style.visibility</p:attrName>
                                        </p:attrNameLst>
                                      </p:cBhvr>
                                      <p:to>
                                        <p:strVal val="visible"/>
                                      </p:to>
                                    </p:set>
                                    <p:animEffect transition="in" filter="dissolve">
                                      <p:cBhvr>
                                        <p:cTn id="32" dur="500"/>
                                        <p:tgtEl>
                                          <p:spTgt spid="9225"/>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9226"/>
                                        </p:tgtEl>
                                        <p:attrNameLst>
                                          <p:attrName>style.visibility</p:attrName>
                                        </p:attrNameLst>
                                      </p:cBhvr>
                                      <p:to>
                                        <p:strVal val="visible"/>
                                      </p:to>
                                    </p:set>
                                    <p:animEffect transition="in" filter="dissolve">
                                      <p:cBhvr>
                                        <p:cTn id="37" dur="500"/>
                                        <p:tgtEl>
                                          <p:spTgt spid="9226"/>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nodeType="clickEffect">
                                  <p:stCondLst>
                                    <p:cond delay="0"/>
                                  </p:stCondLst>
                                  <p:childTnLst>
                                    <p:set>
                                      <p:cBhvr>
                                        <p:cTn id="41" dur="1" fill="hold">
                                          <p:stCondLst>
                                            <p:cond delay="0"/>
                                          </p:stCondLst>
                                        </p:cTn>
                                        <p:tgtEl>
                                          <p:spTgt spid="9227"/>
                                        </p:tgtEl>
                                        <p:attrNameLst>
                                          <p:attrName>style.visibility</p:attrName>
                                        </p:attrNameLst>
                                      </p:cBhvr>
                                      <p:to>
                                        <p:strVal val="visible"/>
                                      </p:to>
                                    </p:set>
                                    <p:animEffect transition="in" filter="dissolve">
                                      <p:cBhvr>
                                        <p:cTn id="42" dur="500"/>
                                        <p:tgtEl>
                                          <p:spTgt spid="9227"/>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nodeType="clickEffect">
                                  <p:stCondLst>
                                    <p:cond delay="0"/>
                                  </p:stCondLst>
                                  <p:childTnLst>
                                    <p:set>
                                      <p:cBhvr>
                                        <p:cTn id="46" dur="1" fill="hold">
                                          <p:stCondLst>
                                            <p:cond delay="0"/>
                                          </p:stCondLst>
                                        </p:cTn>
                                        <p:tgtEl>
                                          <p:spTgt spid="9228"/>
                                        </p:tgtEl>
                                        <p:attrNameLst>
                                          <p:attrName>style.visibility</p:attrName>
                                        </p:attrNameLst>
                                      </p:cBhvr>
                                      <p:to>
                                        <p:strVal val="visible"/>
                                      </p:to>
                                    </p:set>
                                    <p:animEffect transition="in" filter="dissolve">
                                      <p:cBhvr>
                                        <p:cTn id="47" dur="500"/>
                                        <p:tgtEl>
                                          <p:spTgt spid="9228"/>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ntr" presetSubtype="0" fill="hold" nodeType="clickEffect">
                                  <p:stCondLst>
                                    <p:cond delay="0"/>
                                  </p:stCondLst>
                                  <p:childTnLst>
                                    <p:set>
                                      <p:cBhvr>
                                        <p:cTn id="51" dur="1" fill="hold">
                                          <p:stCondLst>
                                            <p:cond delay="0"/>
                                          </p:stCondLst>
                                        </p:cTn>
                                        <p:tgtEl>
                                          <p:spTgt spid="9221"/>
                                        </p:tgtEl>
                                        <p:attrNameLst>
                                          <p:attrName>style.visibility</p:attrName>
                                        </p:attrNameLst>
                                      </p:cBhvr>
                                      <p:to>
                                        <p:strVal val="visible"/>
                                      </p:to>
                                    </p:set>
                                    <p:animEffect transition="in" filter="dissolve">
                                      <p:cBhvr>
                                        <p:cTn id="52" dur="500"/>
                                        <p:tgtEl>
                                          <p:spTgt spid="92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18" grpId="0" autoUpdateAnimBg="0"/>
      <p:bldP spid="9220" grpId="0" autoUpdateAnimBg="0"/>
      <p:bldP spid="9223" grpId="0" animBg="1" autoUpdateAnimBg="0"/>
      <p:bldP spid="9224" grpId="0" animBg="1" autoUpdateAnimBg="0"/>
      <p:bldP spid="9225" grpId="0" animBg="1" autoUpdateAnimBg="0"/>
      <p:bldP spid="9226" grpId="0" animBg="1" autoUpdateAnimBg="0"/>
      <p:bldP spid="9227" grpId="0" animBg="1" autoUpdateAnimBg="0"/>
      <p:bldP spid="9228" grpId="0" animBg="1" autoUpdateAnimBg="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p:cNvSpPr txBox="1">
            <a:spLocks noChangeArrowheads="1"/>
          </p:cNvSpPr>
          <p:nvPr>
            <p:custDataLst>
              <p:tags r:id="rId1"/>
            </p:custDataLst>
          </p:nvPr>
        </p:nvSpPr>
        <p:spPr bwMode="auto">
          <a:xfrm>
            <a:off x="1214438" y="730726"/>
            <a:ext cx="2936875" cy="521970"/>
          </a:xfrm>
          <a:prstGeom prst="rect">
            <a:avLst/>
          </a:prstGeom>
          <a:noFill/>
          <a:ln>
            <a:noFill/>
          </a:ln>
          <a:effectLst/>
          <a:extLst>
            <a:ext uri="{909E8E84-426E-40DD-AFC4-6F175D3DCCD1}">
              <a14:hiddenFill xmlns:a14="http://schemas.microsoft.com/office/drawing/2010/main">
                <a:solidFill>
                  <a:srgbClr val="FF3300"/>
                </a:solidFill>
              </a14:hiddenFill>
            </a:ext>
            <a:ext uri="{91240B29-F687-4F45-9708-019B960494DF}">
              <a14:hiddenLine xmlns:a14="http://schemas.microsoft.com/office/drawing/2010/main" w="127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marL="0" marR="0" lvl="0" indent="0" algn="ctr" defTabSz="914400" rtl="0" eaLnBrk="0" fontAlgn="base" latinLnBrk="0" hangingPunct="0">
              <a:lnSpc>
                <a:spcPct val="100000"/>
              </a:lnSpc>
              <a:spcBef>
                <a:spcPct val="50000"/>
              </a:spcBef>
              <a:spcAft>
                <a:spcPct val="0"/>
              </a:spcAft>
              <a:buClrTx/>
              <a:buSzTx/>
              <a:buFontTx/>
              <a:buNone/>
              <a:defRPr/>
            </a:pPr>
            <a:r>
              <a:rPr kumimoji="1" lang="en-US" altLang="zh-CN" sz="2800" b="1" i="0" u="none" strike="noStrike" kern="1200" cap="none" spc="0" normalizeH="0" baseline="0" noProof="0">
                <a:ln>
                  <a:noFill/>
                </a:ln>
                <a:solidFill>
                  <a:srgbClr val="003366"/>
                </a:solidFill>
                <a:effectLst/>
                <a:uLnTx/>
                <a:uFillTx/>
                <a:latin typeface="仿宋_GB2312" pitchFamily="49" charset="-122"/>
                <a:ea typeface="仿宋_GB2312" pitchFamily="49" charset="-122"/>
                <a:cs typeface="+mn-cs"/>
                <a:sym typeface="Symbol" panose="05050102010706020507" pitchFamily="18" charset="2"/>
              </a:rPr>
              <a:t>&lt;1&gt;. </a:t>
            </a:r>
            <a:r>
              <a:rPr kumimoji="1" lang="zh-CN" altLang="en-US" sz="2800" b="1" i="0" u="none" strike="noStrike" kern="1200" cap="none" spc="0" normalizeH="0" baseline="0" noProof="0">
                <a:ln>
                  <a:noFill/>
                </a:ln>
                <a:solidFill>
                  <a:srgbClr val="003366"/>
                </a:solidFill>
                <a:effectLst/>
                <a:uLnTx/>
                <a:uFillTx/>
                <a:latin typeface="仿宋_GB2312" pitchFamily="49" charset="-122"/>
                <a:ea typeface="仿宋_GB2312" pitchFamily="49" charset="-122"/>
                <a:cs typeface="+mn-cs"/>
                <a:sym typeface="Symbol" panose="05050102010706020507" pitchFamily="18" charset="2"/>
              </a:rPr>
              <a:t>几个名词</a:t>
            </a:r>
            <a:endParaRPr kumimoji="1" lang="zh-CN" altLang="en-US" sz="2400" b="1" i="0" u="none" strike="noStrike" kern="1200" cap="none" spc="0" normalizeH="0" baseline="0" noProof="0">
              <a:ln>
                <a:noFill/>
              </a:ln>
              <a:solidFill>
                <a:srgbClr val="2E6272"/>
              </a:solidFill>
              <a:effectLst/>
              <a:uLnTx/>
              <a:uFillTx/>
              <a:latin typeface="Times New Roman" panose="02020503050405090304" pitchFamily="18" charset="0"/>
              <a:ea typeface="宋体" pitchFamily="2" charset="-122"/>
              <a:cs typeface="+mn-cs"/>
              <a:sym typeface="Symbol" panose="05050102010706020507" pitchFamily="18" charset="2"/>
            </a:endParaRPr>
          </a:p>
        </p:txBody>
      </p:sp>
      <p:sp>
        <p:nvSpPr>
          <p:cNvPr id="3" name="Text Box 3"/>
          <p:cNvSpPr txBox="1">
            <a:spLocks noChangeArrowheads="1"/>
          </p:cNvSpPr>
          <p:nvPr>
            <p:custDataLst>
              <p:tags r:id="rId2"/>
            </p:custDataLst>
          </p:nvPr>
        </p:nvSpPr>
        <p:spPr bwMode="auto">
          <a:xfrm>
            <a:off x="4440238" y="1630839"/>
            <a:ext cx="5040312" cy="52197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marL="1143000" indent="-1143000">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marL="1143000" marR="0" lvl="0" indent="-1143000" algn="just" defTabSz="914400" rtl="0" eaLnBrk="0" fontAlgn="base" latinLnBrk="0" hangingPunct="0">
              <a:lnSpc>
                <a:spcPct val="100000"/>
              </a:lnSpc>
              <a:spcBef>
                <a:spcPct val="50000"/>
              </a:spcBef>
              <a:spcAft>
                <a:spcPct val="0"/>
              </a:spcAft>
              <a:buClrTx/>
              <a:buSzTx/>
              <a:buFontTx/>
              <a:buNone/>
              <a:defRPr/>
            </a:pPr>
            <a:r>
              <a:rPr kumimoji="1" lang="zh-CN" altLang="en-US" sz="2400" b="1" i="0" u="none" strike="noStrike" kern="1200" cap="none" spc="0" normalizeH="0" baseline="0" noProof="0">
                <a:ln>
                  <a:noFill/>
                </a:ln>
                <a:solidFill>
                  <a:srgbClr val="003366"/>
                </a:solidFill>
                <a:effectLst/>
                <a:uLnTx/>
                <a:uFillTx/>
                <a:latin typeface="Times New Roman" panose="02020503050405090304" pitchFamily="18" charset="0"/>
                <a:ea typeface="仿宋_GB2312" pitchFamily="49" charset="-122"/>
                <a:cs typeface="+mn-cs"/>
                <a:sym typeface="Symbol" panose="05050102010706020507" pitchFamily="18" charset="2"/>
              </a:rPr>
              <a:t>电路中通过同一电流的分支。</a:t>
            </a:r>
            <a:r>
              <a:rPr kumimoji="1" lang="en-US" altLang="zh-CN" sz="2400" b="1" i="0" u="none" strike="noStrike" kern="1200" cap="none" spc="0" normalizeH="0" baseline="0" noProof="0">
                <a:ln>
                  <a:noFill/>
                </a:ln>
                <a:solidFill>
                  <a:srgbClr val="003366"/>
                </a:solidFill>
                <a:effectLst/>
                <a:uLnTx/>
                <a:uFillTx/>
                <a:latin typeface="Times New Roman" panose="02020503050405090304" pitchFamily="18" charset="0"/>
                <a:ea typeface="仿宋_GB2312" pitchFamily="49" charset="-122"/>
                <a:cs typeface="+mn-cs"/>
                <a:sym typeface="Symbol" panose="05050102010706020507" pitchFamily="18" charset="2"/>
              </a:rPr>
              <a:t>(</a:t>
            </a:r>
            <a:r>
              <a:rPr kumimoji="1" lang="en-US" altLang="zh-CN" sz="2800" b="1" i="0" u="none" strike="noStrike" kern="1200" cap="none" spc="0" normalizeH="0" baseline="0" noProof="0">
                <a:ln>
                  <a:noFill/>
                </a:ln>
                <a:solidFill>
                  <a:srgbClr val="003366"/>
                </a:solidFill>
                <a:effectLst/>
                <a:uLnTx/>
                <a:uFillTx/>
                <a:latin typeface="Times New Roman" panose="02020503050405090304" pitchFamily="18" charset="0"/>
                <a:ea typeface="仿宋_GB2312" pitchFamily="49" charset="-122"/>
                <a:cs typeface="+mn-cs"/>
                <a:sym typeface="Symbol" panose="05050102010706020507" pitchFamily="18" charset="2"/>
              </a:rPr>
              <a:t>b</a:t>
            </a:r>
            <a:r>
              <a:rPr kumimoji="1" lang="en-US" altLang="zh-CN" sz="2400" b="1" i="0" u="none" strike="noStrike" kern="1200" cap="none" spc="0" normalizeH="0" baseline="0" noProof="0">
                <a:ln>
                  <a:noFill/>
                </a:ln>
                <a:solidFill>
                  <a:srgbClr val="003366"/>
                </a:solidFill>
                <a:effectLst/>
                <a:uLnTx/>
                <a:uFillTx/>
                <a:latin typeface="Times New Roman" panose="02020503050405090304" pitchFamily="18" charset="0"/>
                <a:ea typeface="仿宋_GB2312" pitchFamily="49" charset="-122"/>
                <a:cs typeface="+mn-cs"/>
                <a:sym typeface="Symbol" panose="05050102010706020507" pitchFamily="18" charset="2"/>
              </a:rPr>
              <a:t>)</a:t>
            </a:r>
            <a:endParaRPr kumimoji="1" lang="en-US" altLang="zh-CN" sz="2400" b="1" i="0" u="none" strike="noStrike" kern="1200" cap="none" spc="0" normalizeH="0" baseline="0" noProof="0">
              <a:ln>
                <a:noFill/>
              </a:ln>
              <a:solidFill>
                <a:srgbClr val="003366"/>
              </a:solidFill>
              <a:effectLst/>
              <a:uLnTx/>
              <a:uFillTx/>
              <a:latin typeface="Times New Roman" panose="02020503050405090304" pitchFamily="18" charset="0"/>
              <a:ea typeface="仿宋_GB2312" pitchFamily="49" charset="-122"/>
              <a:cs typeface="+mn-cs"/>
              <a:sym typeface="Symbol" panose="05050102010706020507" pitchFamily="18" charset="2"/>
            </a:endParaRPr>
          </a:p>
        </p:txBody>
      </p:sp>
      <p:sp>
        <p:nvSpPr>
          <p:cNvPr id="4" name="Text Box 4"/>
          <p:cNvSpPr txBox="1">
            <a:spLocks noChangeArrowheads="1"/>
          </p:cNvSpPr>
          <p:nvPr>
            <p:custDataLst>
              <p:tags r:id="rId3"/>
            </p:custDataLst>
          </p:nvPr>
        </p:nvSpPr>
        <p:spPr bwMode="auto">
          <a:xfrm>
            <a:off x="4872038" y="5924392"/>
            <a:ext cx="4751387" cy="8915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marL="0" marR="0" lvl="0" indent="0" algn="l" defTabSz="914400" rtl="0" eaLnBrk="0" fontAlgn="base" latinLnBrk="0" hangingPunct="0">
              <a:lnSpc>
                <a:spcPct val="100000"/>
              </a:lnSpc>
              <a:spcBef>
                <a:spcPct val="50000"/>
              </a:spcBef>
              <a:spcAft>
                <a:spcPct val="0"/>
              </a:spcAft>
              <a:buClrTx/>
              <a:buSzTx/>
              <a:buFontTx/>
              <a:buNone/>
              <a:defRPr/>
            </a:pPr>
            <a:r>
              <a:rPr kumimoji="1" lang="zh-CN" altLang="en-US" sz="2400" b="1" i="0" u="none" strike="noStrike" kern="1200" cap="none" spc="0" normalizeH="0" baseline="0" noProof="0">
                <a:ln>
                  <a:noFill/>
                </a:ln>
                <a:solidFill>
                  <a:srgbClr val="003366"/>
                </a:solidFill>
                <a:effectLst/>
                <a:uLnTx/>
                <a:uFillTx/>
                <a:latin typeface="仿宋_GB2312" pitchFamily="49" charset="-122"/>
                <a:ea typeface="仿宋_GB2312" pitchFamily="49" charset="-122"/>
                <a:cs typeface="+mn-cs"/>
                <a:sym typeface="Symbol" panose="05050102010706020507" pitchFamily="18" charset="2"/>
              </a:rPr>
              <a:t>三条或三条以上支路的连接点称为节点。</a:t>
            </a:r>
            <a:r>
              <a:rPr kumimoji="1" lang="en-US" altLang="zh-CN" sz="2400" b="1" i="0" u="none" strike="noStrike" kern="1200" cap="none" spc="0" normalizeH="0" baseline="0" noProof="0">
                <a:ln>
                  <a:noFill/>
                </a:ln>
                <a:solidFill>
                  <a:srgbClr val="003366"/>
                </a:solidFill>
                <a:effectLst/>
                <a:uLnTx/>
                <a:uFillTx/>
                <a:latin typeface="仿宋_GB2312" pitchFamily="49" charset="-122"/>
                <a:ea typeface="仿宋_GB2312" pitchFamily="49" charset="-122"/>
                <a:cs typeface="+mn-cs"/>
                <a:sym typeface="Symbol" panose="05050102010706020507" pitchFamily="18" charset="2"/>
              </a:rPr>
              <a:t>(</a:t>
            </a:r>
            <a:r>
              <a:rPr kumimoji="1" lang="en-US" altLang="zh-CN" sz="2800" b="1" i="0" u="none" strike="noStrike" kern="1200" cap="none" spc="0" normalizeH="0" baseline="0" noProof="0">
                <a:ln>
                  <a:noFill/>
                </a:ln>
                <a:solidFill>
                  <a:srgbClr val="003366"/>
                </a:solidFill>
                <a:effectLst/>
                <a:uLnTx/>
                <a:uFillTx/>
                <a:latin typeface="仿宋_GB2312" pitchFamily="49" charset="-122"/>
                <a:ea typeface="仿宋_GB2312" pitchFamily="49" charset="-122"/>
                <a:cs typeface="+mn-cs"/>
                <a:sym typeface="Symbol" panose="05050102010706020507" pitchFamily="18" charset="2"/>
              </a:rPr>
              <a:t> </a:t>
            </a:r>
            <a:r>
              <a:rPr kumimoji="1" lang="en-US" altLang="zh-CN" sz="2800" b="1" i="1" u="none" strike="noStrike" kern="1200" cap="none" spc="0" normalizeH="0" baseline="0" noProof="0">
                <a:ln>
                  <a:noFill/>
                </a:ln>
                <a:solidFill>
                  <a:srgbClr val="003366"/>
                </a:solidFill>
                <a:effectLst/>
                <a:uLnTx/>
                <a:uFillTx/>
                <a:latin typeface="仿宋_GB2312" pitchFamily="49" charset="-122"/>
                <a:ea typeface="仿宋_GB2312" pitchFamily="49" charset="-122"/>
                <a:cs typeface="+mn-cs"/>
                <a:sym typeface="Symbol" panose="05050102010706020507" pitchFamily="18" charset="2"/>
              </a:rPr>
              <a:t>n</a:t>
            </a:r>
            <a:r>
              <a:rPr kumimoji="1" lang="en-US" altLang="zh-CN" sz="2800" b="1" i="0" u="none" strike="noStrike" kern="1200" cap="none" spc="0" normalizeH="0" baseline="0" noProof="0">
                <a:ln>
                  <a:noFill/>
                </a:ln>
                <a:solidFill>
                  <a:srgbClr val="003366"/>
                </a:solidFill>
                <a:effectLst/>
                <a:uLnTx/>
                <a:uFillTx/>
                <a:latin typeface="仿宋_GB2312" pitchFamily="49" charset="-122"/>
                <a:ea typeface="仿宋_GB2312" pitchFamily="49" charset="-122"/>
                <a:cs typeface="+mn-cs"/>
                <a:sym typeface="Symbol" panose="05050102010706020507" pitchFamily="18" charset="2"/>
              </a:rPr>
              <a:t> </a:t>
            </a:r>
            <a:r>
              <a:rPr kumimoji="1" lang="en-US" altLang="zh-CN" sz="2400" b="1" i="0" u="none" strike="noStrike" kern="1200" cap="none" spc="0" normalizeH="0" baseline="0" noProof="0">
                <a:ln>
                  <a:noFill/>
                </a:ln>
                <a:solidFill>
                  <a:srgbClr val="003366"/>
                </a:solidFill>
                <a:effectLst/>
                <a:uLnTx/>
                <a:uFillTx/>
                <a:latin typeface="仿宋_GB2312" pitchFamily="49" charset="-122"/>
                <a:ea typeface="仿宋_GB2312" pitchFamily="49" charset="-122"/>
                <a:cs typeface="+mn-cs"/>
                <a:sym typeface="Symbol" panose="05050102010706020507" pitchFamily="18" charset="2"/>
              </a:rPr>
              <a:t>)</a:t>
            </a:r>
            <a:endParaRPr kumimoji="1" lang="en-US" altLang="zh-CN" sz="2400" b="1" i="0" u="none" strike="noStrike" kern="1200" cap="none" spc="0" normalizeH="0" baseline="0" noProof="0">
              <a:ln>
                <a:noFill/>
              </a:ln>
              <a:solidFill>
                <a:srgbClr val="003366"/>
              </a:solidFill>
              <a:effectLst/>
              <a:uLnTx/>
              <a:uFillTx/>
              <a:latin typeface="仿宋_GB2312" pitchFamily="49" charset="-122"/>
              <a:ea typeface="仿宋_GB2312" pitchFamily="49" charset="-122"/>
              <a:cs typeface="+mn-cs"/>
              <a:sym typeface="Symbol" panose="05050102010706020507" pitchFamily="18" charset="2"/>
            </a:endParaRPr>
          </a:p>
        </p:txBody>
      </p:sp>
      <p:sp>
        <p:nvSpPr>
          <p:cNvPr id="5" name="Text Box 5"/>
          <p:cNvSpPr txBox="1">
            <a:spLocks noChangeArrowheads="1"/>
          </p:cNvSpPr>
          <p:nvPr>
            <p:custDataLst>
              <p:tags r:id="rId4"/>
            </p:custDataLst>
          </p:nvPr>
        </p:nvSpPr>
        <p:spPr bwMode="auto">
          <a:xfrm>
            <a:off x="7896860" y="3100229"/>
            <a:ext cx="821055" cy="583565"/>
          </a:xfrm>
          <a:prstGeom prst="rect">
            <a:avLst/>
          </a:prstGeom>
          <a:noFill/>
          <a:ln>
            <a:noFill/>
          </a:ln>
          <a:effectLst/>
          <a:extLst>
            <a:ext uri="{909E8E84-426E-40DD-AFC4-6F175D3DCCD1}">
              <a14:hiddenFill xmlns:a14="http://schemas.microsoft.com/office/drawing/2010/main">
                <a:solidFill>
                  <a:srgbClr val="0827E4"/>
                </a:solidFill>
              </a14:hiddenFill>
            </a:ext>
            <a:ext uri="{91240B29-F687-4F45-9708-019B960494DF}">
              <a14:hiddenLine xmlns:a14="http://schemas.microsoft.com/office/drawing/2010/main" w="127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marL="0" marR="0" lvl="0" indent="0" algn="ctr" defTabSz="914400" rtl="0" eaLnBrk="0" fontAlgn="base" latinLnBrk="0" hangingPunct="0">
              <a:lnSpc>
                <a:spcPct val="100000"/>
              </a:lnSpc>
              <a:spcBef>
                <a:spcPct val="50000"/>
              </a:spcBef>
              <a:spcAft>
                <a:spcPct val="0"/>
              </a:spcAft>
              <a:buClrTx/>
              <a:buSzTx/>
              <a:buFontTx/>
              <a:buNone/>
              <a:defRPr/>
            </a:pPr>
            <a:r>
              <a:rPr kumimoji="1" lang="en-US" altLang="zh-CN" sz="3200" b="1" i="1" u="none" strike="noStrike" kern="1200" cap="none" spc="0" normalizeH="0" baseline="0" noProof="0">
                <a:ln>
                  <a:noFill/>
                </a:ln>
                <a:solidFill>
                  <a:srgbClr val="003366"/>
                </a:solidFill>
                <a:effectLst/>
                <a:uLnTx/>
                <a:uFillTx/>
                <a:latin typeface="Times New Roman" panose="02020503050405090304" pitchFamily="18" charset="0"/>
                <a:ea typeface="宋体" pitchFamily="2" charset="-122"/>
                <a:cs typeface="+mn-cs"/>
                <a:sym typeface="Symbol" panose="05050102010706020507" pitchFamily="18" charset="2"/>
              </a:rPr>
              <a:t>b</a:t>
            </a:r>
            <a:r>
              <a:rPr kumimoji="1" lang="en-US" altLang="zh-CN" sz="3200" b="1" i="0" u="none" strike="noStrike" kern="1200" cap="none" spc="0" normalizeH="0" baseline="0" noProof="0">
                <a:ln>
                  <a:noFill/>
                </a:ln>
                <a:solidFill>
                  <a:srgbClr val="003366"/>
                </a:solidFill>
                <a:effectLst/>
                <a:uLnTx/>
                <a:uFillTx/>
                <a:latin typeface="Times New Roman" panose="02020503050405090304" pitchFamily="18" charset="0"/>
                <a:ea typeface="宋体" pitchFamily="2" charset="-122"/>
                <a:cs typeface="+mn-cs"/>
                <a:sym typeface="Symbol" panose="05050102010706020507" pitchFamily="18" charset="2"/>
              </a:rPr>
              <a:t>=3</a:t>
            </a:r>
            <a:endParaRPr kumimoji="1" lang="en-US" altLang="zh-CN" sz="3200" b="1" i="0" u="none" strike="noStrike" kern="1200" cap="none" spc="0" normalizeH="0" baseline="0" noProof="0">
              <a:ln>
                <a:noFill/>
              </a:ln>
              <a:solidFill>
                <a:srgbClr val="003366"/>
              </a:solidFill>
              <a:effectLst/>
              <a:uLnTx/>
              <a:uFillTx/>
              <a:latin typeface="Times New Roman" panose="02020503050405090304" pitchFamily="18" charset="0"/>
              <a:ea typeface="宋体" pitchFamily="2" charset="-122"/>
              <a:cs typeface="+mn-cs"/>
              <a:sym typeface="Symbol" panose="05050102010706020507" pitchFamily="18" charset="2"/>
            </a:endParaRPr>
          </a:p>
        </p:txBody>
      </p:sp>
      <p:sp>
        <p:nvSpPr>
          <p:cNvPr id="6" name="Text Box 6"/>
          <p:cNvSpPr txBox="1">
            <a:spLocks noChangeArrowheads="1"/>
          </p:cNvSpPr>
          <p:nvPr>
            <p:custDataLst>
              <p:tags r:id="rId5"/>
            </p:custDataLst>
          </p:nvPr>
        </p:nvSpPr>
        <p:spPr bwMode="auto">
          <a:xfrm>
            <a:off x="4656138" y="2524602"/>
            <a:ext cx="400050" cy="52197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marL="0" marR="0" lvl="0" indent="0" algn="ctr" defTabSz="914400" rtl="0" eaLnBrk="0" fontAlgn="base" latinLnBrk="0" hangingPunct="0">
              <a:lnSpc>
                <a:spcPct val="100000"/>
              </a:lnSpc>
              <a:spcBef>
                <a:spcPct val="50000"/>
              </a:spcBef>
              <a:spcAft>
                <a:spcPct val="0"/>
              </a:spcAft>
              <a:buClrTx/>
              <a:buSzTx/>
              <a:buFontTx/>
              <a:buNone/>
              <a:defRPr/>
            </a:pPr>
            <a:r>
              <a:rPr kumimoji="1" lang="en-US" altLang="zh-CN" sz="2800" b="1" i="0" u="none" strike="noStrike" kern="1200" cap="none" spc="0" normalizeH="0" baseline="0" noProof="0">
                <a:ln>
                  <a:noFill/>
                </a:ln>
                <a:solidFill>
                  <a:srgbClr val="003366"/>
                </a:solidFill>
                <a:effectLst/>
                <a:uLnTx/>
                <a:uFillTx/>
                <a:latin typeface="Times New Roman" panose="02020503050405090304" pitchFamily="18" charset="0"/>
                <a:ea typeface="宋体" pitchFamily="2" charset="-122"/>
                <a:cs typeface="+mn-cs"/>
              </a:rPr>
              <a:t>a</a:t>
            </a:r>
            <a:endParaRPr kumimoji="1" lang="en-US" altLang="zh-CN" sz="2800" b="1" i="0" u="none" strike="noStrike" kern="1200" cap="none" spc="0" normalizeH="0" baseline="0" noProof="0">
              <a:ln>
                <a:noFill/>
              </a:ln>
              <a:solidFill>
                <a:srgbClr val="003366"/>
              </a:solidFill>
              <a:effectLst/>
              <a:uLnTx/>
              <a:uFillTx/>
              <a:latin typeface="Times New Roman" panose="02020503050405090304" pitchFamily="18" charset="0"/>
              <a:ea typeface="宋体" pitchFamily="2" charset="-122"/>
              <a:cs typeface="+mn-cs"/>
            </a:endParaRPr>
          </a:p>
        </p:txBody>
      </p:sp>
      <p:sp>
        <p:nvSpPr>
          <p:cNvPr id="7" name="Text Box 7"/>
          <p:cNvSpPr txBox="1">
            <a:spLocks noChangeArrowheads="1"/>
          </p:cNvSpPr>
          <p:nvPr>
            <p:custDataLst>
              <p:tags r:id="rId6"/>
            </p:custDataLst>
          </p:nvPr>
        </p:nvSpPr>
        <p:spPr bwMode="auto">
          <a:xfrm>
            <a:off x="7826217" y="4037489"/>
            <a:ext cx="760730" cy="521970"/>
          </a:xfrm>
          <a:prstGeom prst="rect">
            <a:avLst/>
          </a:prstGeom>
          <a:noFill/>
          <a:ln>
            <a:noFill/>
          </a:ln>
          <a:effectLst/>
          <a:extLst>
            <a:ext uri="{909E8E84-426E-40DD-AFC4-6F175D3DCCD1}">
              <a14:hiddenFill xmlns:a14="http://schemas.microsoft.com/office/drawing/2010/main">
                <a:solidFill>
                  <a:srgbClr val="0827E4"/>
                </a:solidFill>
              </a14:hiddenFill>
            </a:ext>
            <a:ext uri="{91240B29-F687-4F45-9708-019B960494DF}">
              <a14:hiddenLine xmlns:a14="http://schemas.microsoft.com/office/drawing/2010/main" w="127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marL="0" marR="0" lvl="0" indent="0" algn="ctr" defTabSz="914400" rtl="0" eaLnBrk="0" fontAlgn="base" latinLnBrk="0" hangingPunct="0">
              <a:lnSpc>
                <a:spcPct val="100000"/>
              </a:lnSpc>
              <a:spcBef>
                <a:spcPct val="50000"/>
              </a:spcBef>
              <a:spcAft>
                <a:spcPct val="0"/>
              </a:spcAft>
              <a:buClrTx/>
              <a:buSzTx/>
              <a:buFontTx/>
              <a:buNone/>
              <a:defRPr/>
            </a:pPr>
            <a:r>
              <a:rPr kumimoji="1" lang="en-US" altLang="zh-CN" sz="2800" b="1" i="1" u="none" strike="noStrike" kern="1200" cap="none" spc="0" normalizeH="0" baseline="0" noProof="0">
                <a:ln>
                  <a:noFill/>
                </a:ln>
                <a:solidFill>
                  <a:srgbClr val="003366"/>
                </a:solidFill>
                <a:effectLst/>
                <a:uLnTx/>
                <a:uFillTx/>
                <a:latin typeface="Times New Roman" panose="02020503050405090304" pitchFamily="18" charset="0"/>
                <a:ea typeface="宋体" pitchFamily="2" charset="-122"/>
                <a:cs typeface="+mn-cs"/>
                <a:sym typeface="Symbol" panose="05050102010706020507" pitchFamily="18" charset="2"/>
              </a:rPr>
              <a:t>n</a:t>
            </a:r>
            <a:r>
              <a:rPr kumimoji="1" lang="en-US" altLang="zh-CN" sz="2800" b="1" i="0" u="none" strike="noStrike" kern="1200" cap="none" spc="0" normalizeH="0" baseline="0" noProof="0">
                <a:ln>
                  <a:noFill/>
                </a:ln>
                <a:solidFill>
                  <a:srgbClr val="003366"/>
                </a:solidFill>
                <a:effectLst/>
                <a:uLnTx/>
                <a:uFillTx/>
                <a:latin typeface="Times New Roman" panose="02020503050405090304" pitchFamily="18" charset="0"/>
                <a:ea typeface="宋体" pitchFamily="2" charset="-122"/>
                <a:cs typeface="+mn-cs"/>
                <a:sym typeface="Symbol" panose="05050102010706020507" pitchFamily="18" charset="2"/>
              </a:rPr>
              <a:t>=2</a:t>
            </a:r>
            <a:endParaRPr kumimoji="1" lang="en-US" altLang="zh-CN" sz="2800" b="1" i="0" u="none" strike="noStrike" kern="1200" cap="none" spc="0" normalizeH="0" baseline="0" noProof="0">
              <a:ln>
                <a:noFill/>
              </a:ln>
              <a:solidFill>
                <a:srgbClr val="003366"/>
              </a:solidFill>
              <a:effectLst/>
              <a:uLnTx/>
              <a:uFillTx/>
              <a:latin typeface="Times New Roman" panose="02020503050405090304" pitchFamily="18" charset="0"/>
              <a:ea typeface="宋体" pitchFamily="2" charset="-122"/>
              <a:cs typeface="+mn-cs"/>
              <a:sym typeface="Symbol" panose="05050102010706020507" pitchFamily="18" charset="2"/>
            </a:endParaRPr>
          </a:p>
        </p:txBody>
      </p:sp>
      <p:sp>
        <p:nvSpPr>
          <p:cNvPr id="8" name="Text Box 8"/>
          <p:cNvSpPr txBox="1">
            <a:spLocks noChangeArrowheads="1"/>
          </p:cNvSpPr>
          <p:nvPr>
            <p:custDataLst>
              <p:tags r:id="rId7"/>
            </p:custDataLst>
          </p:nvPr>
        </p:nvSpPr>
        <p:spPr bwMode="auto">
          <a:xfrm>
            <a:off x="4583113" y="5352733"/>
            <a:ext cx="477837" cy="52197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marL="0" marR="0" lvl="0" indent="0" algn="ctr" defTabSz="914400" rtl="0" eaLnBrk="0" fontAlgn="base" latinLnBrk="0" hangingPunct="0">
              <a:lnSpc>
                <a:spcPct val="100000"/>
              </a:lnSpc>
              <a:spcBef>
                <a:spcPct val="50000"/>
              </a:spcBef>
              <a:spcAft>
                <a:spcPct val="0"/>
              </a:spcAft>
              <a:buClrTx/>
              <a:buSzTx/>
              <a:buFontTx/>
              <a:buNone/>
              <a:defRPr/>
            </a:pPr>
            <a:r>
              <a:rPr kumimoji="1" lang="en-US" altLang="zh-CN" sz="2800" b="1" i="0" u="none" strike="noStrike" kern="1200" cap="none" spc="0" normalizeH="0" baseline="0" noProof="0">
                <a:ln>
                  <a:noFill/>
                </a:ln>
                <a:solidFill>
                  <a:srgbClr val="003366"/>
                </a:solidFill>
                <a:effectLst/>
                <a:uLnTx/>
                <a:uFillTx/>
                <a:latin typeface="Times New Roman" panose="02020503050405090304" pitchFamily="18" charset="0"/>
                <a:ea typeface="宋体" pitchFamily="2" charset="-122"/>
                <a:cs typeface="+mn-cs"/>
              </a:rPr>
              <a:t>b</a:t>
            </a:r>
            <a:endParaRPr kumimoji="1" lang="en-US" altLang="zh-CN" sz="2800" b="1" i="0" u="none" strike="noStrike" kern="1200" cap="none" spc="0" normalizeH="0" baseline="0" noProof="0">
              <a:ln>
                <a:noFill/>
              </a:ln>
              <a:solidFill>
                <a:srgbClr val="003366"/>
              </a:solidFill>
              <a:effectLst/>
              <a:uLnTx/>
              <a:uFillTx/>
              <a:latin typeface="Times New Roman" panose="02020503050405090304" pitchFamily="18" charset="0"/>
              <a:ea typeface="宋体" pitchFamily="2" charset="-122"/>
              <a:cs typeface="+mn-cs"/>
            </a:endParaRPr>
          </a:p>
        </p:txBody>
      </p:sp>
      <p:grpSp>
        <p:nvGrpSpPr>
          <p:cNvPr id="9" name="Group 9"/>
          <p:cNvGrpSpPr/>
          <p:nvPr/>
        </p:nvGrpSpPr>
        <p:grpSpPr bwMode="auto">
          <a:xfrm>
            <a:off x="2206625" y="3102293"/>
            <a:ext cx="5040313" cy="2435225"/>
            <a:chOff x="158" y="1389"/>
            <a:chExt cx="3175" cy="1534"/>
          </a:xfrm>
        </p:grpSpPr>
        <p:sp>
          <p:nvSpPr>
            <p:cNvPr id="10" name="Text Box 10"/>
            <p:cNvSpPr txBox="1">
              <a:spLocks noChangeArrowheads="1"/>
            </p:cNvSpPr>
            <p:nvPr>
              <p:custDataLst>
                <p:tags r:id="rId8"/>
              </p:custDataLst>
            </p:nvPr>
          </p:nvSpPr>
          <p:spPr bwMode="auto">
            <a:xfrm>
              <a:off x="594" y="1815"/>
              <a:ext cx="301"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marL="0" marR="0" lvl="0" indent="0" algn="ctr" defTabSz="914400" rtl="0" eaLnBrk="0" fontAlgn="base" latinLnBrk="0" hangingPunct="0">
                <a:lnSpc>
                  <a:spcPct val="100000"/>
                </a:lnSpc>
                <a:spcBef>
                  <a:spcPct val="50000"/>
                </a:spcBef>
                <a:spcAft>
                  <a:spcPct val="0"/>
                </a:spcAft>
                <a:buClrTx/>
                <a:buSzTx/>
                <a:buFontTx/>
                <a:buNone/>
                <a:defRPr/>
              </a:pPr>
              <a:endParaRPr kumimoji="1" lang="zh-CN" altLang="en-US" sz="2800" b="1" i="0" u="none" strike="noStrike" kern="1200" cap="none" spc="0" normalizeH="0" baseline="0" noProof="0">
                <a:ln>
                  <a:noFill/>
                </a:ln>
                <a:solidFill>
                  <a:srgbClr val="003366"/>
                </a:solidFill>
                <a:effectLst/>
                <a:uLnTx/>
                <a:uFillTx/>
                <a:latin typeface="Times New Roman" panose="02020503050405090304" pitchFamily="18" charset="0"/>
                <a:ea typeface="宋体" pitchFamily="2" charset="-122"/>
                <a:cs typeface="+mn-cs"/>
              </a:endParaRPr>
            </a:p>
          </p:txBody>
        </p:sp>
        <p:sp>
          <p:nvSpPr>
            <p:cNvPr id="11" name="Text Box 11"/>
            <p:cNvSpPr txBox="1">
              <a:spLocks noChangeArrowheads="1"/>
            </p:cNvSpPr>
            <p:nvPr>
              <p:custDataLst>
                <p:tags r:id="rId9"/>
              </p:custDataLst>
            </p:nvPr>
          </p:nvSpPr>
          <p:spPr bwMode="auto">
            <a:xfrm>
              <a:off x="1657" y="1843"/>
              <a:ext cx="302"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marL="0" marR="0" lvl="0" indent="0" algn="ctr" defTabSz="914400" rtl="0" eaLnBrk="0" fontAlgn="base" latinLnBrk="0" hangingPunct="0">
                <a:lnSpc>
                  <a:spcPct val="100000"/>
                </a:lnSpc>
                <a:spcBef>
                  <a:spcPct val="50000"/>
                </a:spcBef>
                <a:spcAft>
                  <a:spcPct val="0"/>
                </a:spcAft>
                <a:buClrTx/>
                <a:buSzTx/>
                <a:buFontTx/>
                <a:buNone/>
                <a:defRPr/>
              </a:pPr>
              <a:endParaRPr kumimoji="1" lang="zh-CN" altLang="en-US" sz="2800" b="1" i="0" u="none" strike="noStrike" kern="1200" cap="none" spc="0" normalizeH="0" baseline="0" noProof="0">
                <a:ln>
                  <a:noFill/>
                </a:ln>
                <a:solidFill>
                  <a:srgbClr val="003366"/>
                </a:solidFill>
                <a:effectLst/>
                <a:uLnTx/>
                <a:uFillTx/>
                <a:latin typeface="Times New Roman" panose="02020503050405090304" pitchFamily="18" charset="0"/>
                <a:ea typeface="宋体" pitchFamily="2" charset="-122"/>
                <a:cs typeface="+mn-cs"/>
              </a:endParaRPr>
            </a:p>
          </p:txBody>
        </p:sp>
        <p:sp>
          <p:nvSpPr>
            <p:cNvPr id="12" name="Oval 12"/>
            <p:cNvSpPr>
              <a:spLocks noChangeArrowheads="1"/>
            </p:cNvSpPr>
            <p:nvPr>
              <p:custDataLst>
                <p:tags r:id="rId10"/>
              </p:custDataLst>
            </p:nvPr>
          </p:nvSpPr>
          <p:spPr bwMode="auto">
            <a:xfrm>
              <a:off x="603" y="1667"/>
              <a:ext cx="345" cy="346"/>
            </a:xfrm>
            <a:prstGeom prst="ellipse">
              <a:avLst/>
            </a:prstGeom>
            <a:solidFill>
              <a:schemeClr val="accent1"/>
            </a:solidFill>
            <a:ln w="57150">
              <a:solidFill>
                <a:srgbClr val="FF99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3366"/>
                </a:solidFill>
                <a:effectLst/>
                <a:uLnTx/>
                <a:uFillTx/>
                <a:latin typeface="Arial" panose="020B0604020202090204" pitchFamily="34" charset="0"/>
                <a:ea typeface="宋体" pitchFamily="2" charset="-122"/>
                <a:cs typeface="+mn-cs"/>
              </a:endParaRPr>
            </a:p>
          </p:txBody>
        </p:sp>
        <p:sp>
          <p:nvSpPr>
            <p:cNvPr id="13" name="Oval 13"/>
            <p:cNvSpPr>
              <a:spLocks noChangeArrowheads="1"/>
            </p:cNvSpPr>
            <p:nvPr>
              <p:custDataLst>
                <p:tags r:id="rId11"/>
              </p:custDataLst>
            </p:nvPr>
          </p:nvSpPr>
          <p:spPr bwMode="auto">
            <a:xfrm>
              <a:off x="1623" y="1667"/>
              <a:ext cx="345" cy="346"/>
            </a:xfrm>
            <a:prstGeom prst="ellipse">
              <a:avLst/>
            </a:prstGeom>
            <a:solidFill>
              <a:schemeClr val="accent1"/>
            </a:solidFill>
            <a:ln w="57150">
              <a:solidFill>
                <a:srgbClr val="FF99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3366"/>
                </a:solidFill>
                <a:effectLst/>
                <a:uLnTx/>
                <a:uFillTx/>
                <a:latin typeface="Arial" panose="020B0604020202090204" pitchFamily="34" charset="0"/>
                <a:ea typeface="宋体" pitchFamily="2" charset="-122"/>
                <a:cs typeface="+mn-cs"/>
              </a:endParaRPr>
            </a:p>
          </p:txBody>
        </p:sp>
        <p:sp>
          <p:nvSpPr>
            <p:cNvPr id="14" name="Line 14"/>
            <p:cNvSpPr>
              <a:spLocks noChangeShapeType="1"/>
            </p:cNvSpPr>
            <p:nvPr>
              <p:custDataLst>
                <p:tags r:id="rId12"/>
              </p:custDataLst>
            </p:nvPr>
          </p:nvSpPr>
          <p:spPr bwMode="auto">
            <a:xfrm>
              <a:off x="1796" y="1437"/>
              <a:ext cx="0" cy="1439"/>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3366"/>
                </a:solidFill>
                <a:effectLst/>
                <a:uLnTx/>
                <a:uFillTx/>
                <a:latin typeface="Arial" panose="020B0604020202090204" pitchFamily="34" charset="0"/>
                <a:ea typeface="+mn-ea"/>
                <a:cs typeface="+mn-cs"/>
              </a:endParaRPr>
            </a:p>
          </p:txBody>
        </p:sp>
        <p:sp>
          <p:nvSpPr>
            <p:cNvPr id="15" name="Rectangle 15"/>
            <p:cNvSpPr>
              <a:spLocks noChangeArrowheads="1"/>
            </p:cNvSpPr>
            <p:nvPr>
              <p:custDataLst>
                <p:tags r:id="rId13"/>
              </p:custDataLst>
            </p:nvPr>
          </p:nvSpPr>
          <p:spPr bwMode="auto">
            <a:xfrm>
              <a:off x="1724" y="2315"/>
              <a:ext cx="144" cy="345"/>
            </a:xfrm>
            <a:prstGeom prst="rect">
              <a:avLst/>
            </a:prstGeom>
            <a:solidFill>
              <a:srgbClr val="46ACAE"/>
            </a:solidFill>
            <a:ln w="12700">
              <a:solidFill>
                <a:srgbClr val="FF99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3366"/>
                </a:solidFill>
                <a:effectLst/>
                <a:uLnTx/>
                <a:uFillTx/>
                <a:latin typeface="Arial" panose="020B0604020202090204" pitchFamily="34" charset="0"/>
                <a:ea typeface="宋体" pitchFamily="2" charset="-122"/>
                <a:cs typeface="+mn-cs"/>
              </a:endParaRPr>
            </a:p>
          </p:txBody>
        </p:sp>
        <p:sp>
          <p:nvSpPr>
            <p:cNvPr id="16" name="Line 16"/>
            <p:cNvSpPr>
              <a:spLocks noChangeShapeType="1"/>
            </p:cNvSpPr>
            <p:nvPr>
              <p:custDataLst>
                <p:tags r:id="rId14"/>
              </p:custDataLst>
            </p:nvPr>
          </p:nvSpPr>
          <p:spPr bwMode="auto">
            <a:xfrm flipV="1">
              <a:off x="776" y="1437"/>
              <a:ext cx="0" cy="1439"/>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3366"/>
                </a:solidFill>
                <a:effectLst/>
                <a:uLnTx/>
                <a:uFillTx/>
                <a:latin typeface="Arial" panose="020B0604020202090204" pitchFamily="34" charset="0"/>
                <a:ea typeface="+mn-ea"/>
                <a:cs typeface="+mn-cs"/>
              </a:endParaRPr>
            </a:p>
          </p:txBody>
        </p:sp>
        <p:sp>
          <p:nvSpPr>
            <p:cNvPr id="17" name="Line 17"/>
            <p:cNvSpPr>
              <a:spLocks noChangeShapeType="1"/>
            </p:cNvSpPr>
            <p:nvPr>
              <p:custDataLst>
                <p:tags r:id="rId15"/>
              </p:custDataLst>
            </p:nvPr>
          </p:nvSpPr>
          <p:spPr bwMode="auto">
            <a:xfrm flipV="1">
              <a:off x="2816" y="1437"/>
              <a:ext cx="0" cy="1439"/>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3366"/>
                </a:solidFill>
                <a:effectLst/>
                <a:uLnTx/>
                <a:uFillTx/>
                <a:latin typeface="Arial" panose="020B0604020202090204" pitchFamily="34" charset="0"/>
                <a:ea typeface="+mn-ea"/>
                <a:cs typeface="+mn-cs"/>
              </a:endParaRPr>
            </a:p>
          </p:txBody>
        </p:sp>
        <p:sp>
          <p:nvSpPr>
            <p:cNvPr id="18" name="Line 18"/>
            <p:cNvSpPr>
              <a:spLocks noChangeShapeType="1"/>
            </p:cNvSpPr>
            <p:nvPr>
              <p:custDataLst>
                <p:tags r:id="rId16"/>
              </p:custDataLst>
            </p:nvPr>
          </p:nvSpPr>
          <p:spPr bwMode="auto">
            <a:xfrm>
              <a:off x="776" y="2876"/>
              <a:ext cx="2040" cy="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3366"/>
                </a:solidFill>
                <a:effectLst/>
                <a:uLnTx/>
                <a:uFillTx/>
                <a:latin typeface="Arial" panose="020B0604020202090204" pitchFamily="34" charset="0"/>
                <a:ea typeface="+mn-ea"/>
                <a:cs typeface="+mn-cs"/>
              </a:endParaRPr>
            </a:p>
          </p:txBody>
        </p:sp>
        <p:sp>
          <p:nvSpPr>
            <p:cNvPr id="19" name="Line 19"/>
            <p:cNvSpPr>
              <a:spLocks noChangeShapeType="1"/>
            </p:cNvSpPr>
            <p:nvPr>
              <p:custDataLst>
                <p:tags r:id="rId17"/>
              </p:custDataLst>
            </p:nvPr>
          </p:nvSpPr>
          <p:spPr bwMode="auto">
            <a:xfrm>
              <a:off x="776" y="1437"/>
              <a:ext cx="2040" cy="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3366"/>
                </a:solidFill>
                <a:effectLst/>
                <a:uLnTx/>
                <a:uFillTx/>
                <a:latin typeface="Arial" panose="020B0604020202090204" pitchFamily="34" charset="0"/>
                <a:ea typeface="+mn-ea"/>
                <a:cs typeface="+mn-cs"/>
              </a:endParaRPr>
            </a:p>
          </p:txBody>
        </p:sp>
        <p:sp>
          <p:nvSpPr>
            <p:cNvPr id="20" name="Rectangle 20"/>
            <p:cNvSpPr>
              <a:spLocks noChangeArrowheads="1"/>
            </p:cNvSpPr>
            <p:nvPr>
              <p:custDataLst>
                <p:tags r:id="rId18"/>
              </p:custDataLst>
            </p:nvPr>
          </p:nvSpPr>
          <p:spPr bwMode="auto">
            <a:xfrm>
              <a:off x="2744" y="2013"/>
              <a:ext cx="144" cy="345"/>
            </a:xfrm>
            <a:prstGeom prst="rect">
              <a:avLst/>
            </a:prstGeom>
            <a:solidFill>
              <a:srgbClr val="46ACAE"/>
            </a:solidFill>
            <a:ln w="12700">
              <a:solidFill>
                <a:srgbClr val="FF99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3366"/>
                </a:solidFill>
                <a:effectLst/>
                <a:uLnTx/>
                <a:uFillTx/>
                <a:latin typeface="Arial" panose="020B0604020202090204" pitchFamily="34" charset="0"/>
                <a:ea typeface="宋体" pitchFamily="2" charset="-122"/>
                <a:cs typeface="+mn-cs"/>
              </a:endParaRPr>
            </a:p>
          </p:txBody>
        </p:sp>
        <p:sp>
          <p:nvSpPr>
            <p:cNvPr id="21" name="Rectangle 21"/>
            <p:cNvSpPr>
              <a:spLocks noChangeArrowheads="1"/>
            </p:cNvSpPr>
            <p:nvPr>
              <p:custDataLst>
                <p:tags r:id="rId19"/>
              </p:custDataLst>
            </p:nvPr>
          </p:nvSpPr>
          <p:spPr bwMode="auto">
            <a:xfrm>
              <a:off x="704" y="2301"/>
              <a:ext cx="144" cy="345"/>
            </a:xfrm>
            <a:prstGeom prst="rect">
              <a:avLst/>
            </a:prstGeom>
            <a:solidFill>
              <a:srgbClr val="46ACAE"/>
            </a:solidFill>
            <a:ln w="12700">
              <a:solidFill>
                <a:srgbClr val="FF99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3366"/>
                </a:solidFill>
                <a:effectLst/>
                <a:uLnTx/>
                <a:uFillTx/>
                <a:latin typeface="Arial" panose="020B0604020202090204" pitchFamily="34" charset="0"/>
                <a:ea typeface="宋体" pitchFamily="2" charset="-122"/>
                <a:cs typeface="+mn-cs"/>
              </a:endParaRPr>
            </a:p>
          </p:txBody>
        </p:sp>
        <p:sp>
          <p:nvSpPr>
            <p:cNvPr id="22" name="Text Box 22"/>
            <p:cNvSpPr txBox="1">
              <a:spLocks noChangeArrowheads="1"/>
            </p:cNvSpPr>
            <p:nvPr>
              <p:custDataLst>
                <p:tags r:id="rId20"/>
              </p:custDataLst>
            </p:nvPr>
          </p:nvSpPr>
          <p:spPr bwMode="auto">
            <a:xfrm>
              <a:off x="476" y="1389"/>
              <a:ext cx="243" cy="327"/>
            </a:xfrm>
            <a:prstGeom prst="rect">
              <a:avLst/>
            </a:prstGeom>
            <a:noFill/>
            <a:ln>
              <a:noFill/>
            </a:ln>
            <a:effectLst/>
            <a:extLst>
              <a:ext uri="{909E8E84-426E-40DD-AFC4-6F175D3DCCD1}">
                <a14:hiddenFill xmlns:a14="http://schemas.microsoft.com/office/drawing/2010/main">
                  <a:solidFill>
                    <a:srgbClr val="0827E4"/>
                  </a:solidFill>
                </a14:hiddenFill>
              </a:ext>
              <a:ext uri="{91240B29-F687-4F45-9708-019B960494DF}">
                <a14:hiddenLine xmlns:a14="http://schemas.microsoft.com/office/drawing/2010/main" w="127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marL="0" marR="0" lvl="0" indent="0" algn="ctr" defTabSz="914400" rtl="0" eaLnBrk="0" fontAlgn="base" latinLnBrk="0" hangingPunct="0">
                <a:lnSpc>
                  <a:spcPct val="100000"/>
                </a:lnSpc>
                <a:spcBef>
                  <a:spcPct val="50000"/>
                </a:spcBef>
                <a:spcAft>
                  <a:spcPct val="0"/>
                </a:spcAft>
                <a:buClrTx/>
                <a:buSzTx/>
                <a:buFontTx/>
                <a:buNone/>
                <a:defRPr/>
              </a:pPr>
              <a:r>
                <a:rPr kumimoji="1" lang="en-US" altLang="zh-CN" sz="2800" b="1" i="0" u="none" strike="noStrike" kern="1200" cap="none" spc="0" normalizeH="0" baseline="0" noProof="0">
                  <a:ln>
                    <a:noFill/>
                  </a:ln>
                  <a:solidFill>
                    <a:srgbClr val="003366"/>
                  </a:solidFill>
                  <a:effectLst/>
                  <a:uLnTx/>
                  <a:uFillTx/>
                  <a:latin typeface="Times New Roman" panose="02020503050405090304" pitchFamily="18" charset="0"/>
                  <a:ea typeface="宋体" pitchFamily="2" charset="-122"/>
                  <a:cs typeface="+mn-cs"/>
                  <a:sym typeface="Symbol" panose="05050102010706020507" pitchFamily="18" charset="2"/>
                </a:rPr>
                <a:t>+</a:t>
              </a:r>
              <a:endParaRPr kumimoji="1" lang="en-US" altLang="zh-CN" sz="2800" b="1" i="0" u="none" strike="noStrike" kern="1200" cap="none" spc="0" normalizeH="0" baseline="0" noProof="0">
                <a:ln>
                  <a:noFill/>
                </a:ln>
                <a:solidFill>
                  <a:srgbClr val="003366"/>
                </a:solidFill>
                <a:effectLst/>
                <a:uLnTx/>
                <a:uFillTx/>
                <a:latin typeface="Times New Roman" panose="02020503050405090304" pitchFamily="18" charset="0"/>
                <a:ea typeface="宋体" pitchFamily="2" charset="-122"/>
                <a:cs typeface="+mn-cs"/>
                <a:sym typeface="Symbol" panose="05050102010706020507" pitchFamily="18" charset="2"/>
              </a:endParaRPr>
            </a:p>
          </p:txBody>
        </p:sp>
        <p:sp>
          <p:nvSpPr>
            <p:cNvPr id="23" name="Text Box 23"/>
            <p:cNvSpPr txBox="1">
              <a:spLocks noChangeArrowheads="1"/>
            </p:cNvSpPr>
            <p:nvPr>
              <p:custDataLst>
                <p:tags r:id="rId21"/>
              </p:custDataLst>
            </p:nvPr>
          </p:nvSpPr>
          <p:spPr bwMode="auto">
            <a:xfrm>
              <a:off x="476" y="1888"/>
              <a:ext cx="228" cy="326"/>
            </a:xfrm>
            <a:prstGeom prst="rect">
              <a:avLst/>
            </a:prstGeom>
            <a:noFill/>
            <a:ln>
              <a:noFill/>
            </a:ln>
            <a:effectLst/>
            <a:extLst>
              <a:ext uri="{909E8E84-426E-40DD-AFC4-6F175D3DCCD1}">
                <a14:hiddenFill xmlns:a14="http://schemas.microsoft.com/office/drawing/2010/main">
                  <a:solidFill>
                    <a:srgbClr val="0827E4"/>
                  </a:solidFill>
                </a14:hiddenFill>
              </a:ext>
              <a:ext uri="{91240B29-F687-4F45-9708-019B960494DF}">
                <a14:hiddenLine xmlns:a14="http://schemas.microsoft.com/office/drawing/2010/main" w="127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marL="0" marR="0" lvl="0" indent="0" algn="ctr" defTabSz="914400" rtl="0" eaLnBrk="0" fontAlgn="base" latinLnBrk="0" hangingPunct="0">
                <a:lnSpc>
                  <a:spcPct val="100000"/>
                </a:lnSpc>
                <a:spcBef>
                  <a:spcPct val="50000"/>
                </a:spcBef>
                <a:spcAft>
                  <a:spcPct val="0"/>
                </a:spcAft>
                <a:buClrTx/>
                <a:buSzTx/>
                <a:buFontTx/>
                <a:buNone/>
                <a:defRPr/>
              </a:pPr>
              <a:r>
                <a:rPr kumimoji="1" lang="en-US" altLang="zh-CN" sz="2800" b="1" i="0" u="none" strike="noStrike" kern="1200" cap="none" spc="0" normalizeH="0" baseline="0" noProof="0">
                  <a:ln>
                    <a:noFill/>
                  </a:ln>
                  <a:solidFill>
                    <a:srgbClr val="003366"/>
                  </a:solidFill>
                  <a:effectLst/>
                  <a:uLnTx/>
                  <a:uFillTx/>
                  <a:latin typeface="Times New Roman" panose="02020503050405090304" pitchFamily="18" charset="0"/>
                  <a:ea typeface="宋体" pitchFamily="2" charset="-122"/>
                  <a:cs typeface="+mn-cs"/>
                  <a:sym typeface="Symbol" panose="05050102010706020507" pitchFamily="18" charset="2"/>
                </a:rPr>
                <a:t>_</a:t>
              </a:r>
              <a:endParaRPr kumimoji="1" lang="en-US" altLang="zh-CN" sz="2800" b="1" i="0" u="none" strike="noStrike" kern="1200" cap="none" spc="0" normalizeH="0" baseline="0" noProof="0">
                <a:ln>
                  <a:noFill/>
                </a:ln>
                <a:solidFill>
                  <a:srgbClr val="003366"/>
                </a:solidFill>
                <a:effectLst/>
                <a:uLnTx/>
                <a:uFillTx/>
                <a:latin typeface="Times New Roman" panose="02020503050405090304" pitchFamily="18" charset="0"/>
                <a:ea typeface="宋体" pitchFamily="2" charset="-122"/>
                <a:cs typeface="+mn-cs"/>
                <a:sym typeface="Symbol" panose="05050102010706020507" pitchFamily="18" charset="2"/>
              </a:endParaRPr>
            </a:p>
          </p:txBody>
        </p:sp>
        <p:sp>
          <p:nvSpPr>
            <p:cNvPr id="24" name="Text Box 24"/>
            <p:cNvSpPr txBox="1">
              <a:spLocks noChangeArrowheads="1"/>
            </p:cNvSpPr>
            <p:nvPr>
              <p:custDataLst>
                <p:tags r:id="rId22"/>
              </p:custDataLst>
            </p:nvPr>
          </p:nvSpPr>
          <p:spPr bwMode="auto">
            <a:xfrm>
              <a:off x="230" y="2310"/>
              <a:ext cx="546" cy="32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marL="0" marR="0" lvl="0" indent="0" algn="ctr" defTabSz="914400" rtl="0" eaLnBrk="0" fontAlgn="base" latinLnBrk="0" hangingPunct="0">
                <a:lnSpc>
                  <a:spcPct val="100000"/>
                </a:lnSpc>
                <a:spcBef>
                  <a:spcPct val="50000"/>
                </a:spcBef>
                <a:spcAft>
                  <a:spcPct val="0"/>
                </a:spcAft>
                <a:buClrTx/>
                <a:buSzTx/>
                <a:buFontTx/>
                <a:buNone/>
                <a:defRPr/>
              </a:pPr>
              <a:r>
                <a:rPr kumimoji="1" lang="en-US" altLang="zh-CN" sz="2800" b="1" i="1" u="none" strike="noStrike" kern="1200" cap="none" spc="0" normalizeH="0" baseline="0" noProof="0">
                  <a:ln>
                    <a:noFill/>
                  </a:ln>
                  <a:solidFill>
                    <a:srgbClr val="003366"/>
                  </a:solidFill>
                  <a:effectLst/>
                  <a:uLnTx/>
                  <a:uFillTx/>
                  <a:latin typeface="Times New Roman" panose="02020503050405090304" pitchFamily="18" charset="0"/>
                  <a:ea typeface="宋体" pitchFamily="2" charset="-122"/>
                  <a:cs typeface="+mn-cs"/>
                </a:rPr>
                <a:t>R</a:t>
              </a:r>
              <a:r>
                <a:rPr kumimoji="1" lang="en-US" altLang="zh-CN" sz="2800" b="1" i="0" u="none" strike="noStrike" kern="1200" cap="none" spc="0" normalizeH="0" baseline="-25000" noProof="0">
                  <a:ln>
                    <a:noFill/>
                  </a:ln>
                  <a:solidFill>
                    <a:srgbClr val="003366"/>
                  </a:solidFill>
                  <a:effectLst/>
                  <a:uLnTx/>
                  <a:uFillTx/>
                  <a:latin typeface="Times New Roman" panose="02020503050405090304" pitchFamily="18" charset="0"/>
                  <a:ea typeface="宋体" pitchFamily="2" charset="-122"/>
                  <a:cs typeface="+mn-cs"/>
                </a:rPr>
                <a:t>1</a:t>
              </a:r>
              <a:endParaRPr kumimoji="1" lang="en-US" altLang="zh-CN" sz="2800" b="1" i="0" u="none" strike="noStrike" kern="1200" cap="none" spc="0" normalizeH="0" baseline="0" noProof="0">
                <a:ln>
                  <a:noFill/>
                </a:ln>
                <a:solidFill>
                  <a:srgbClr val="003366"/>
                </a:solidFill>
                <a:effectLst/>
                <a:uLnTx/>
                <a:uFillTx/>
                <a:latin typeface="Times New Roman" panose="02020503050405090304" pitchFamily="18" charset="0"/>
                <a:ea typeface="宋体" pitchFamily="2" charset="-122"/>
                <a:cs typeface="+mn-cs"/>
              </a:endParaRPr>
            </a:p>
          </p:txBody>
        </p:sp>
        <p:sp>
          <p:nvSpPr>
            <p:cNvPr id="25" name="Text Box 25"/>
            <p:cNvSpPr txBox="1">
              <a:spLocks noChangeArrowheads="1"/>
            </p:cNvSpPr>
            <p:nvPr>
              <p:custDataLst>
                <p:tags r:id="rId23"/>
              </p:custDataLst>
            </p:nvPr>
          </p:nvSpPr>
          <p:spPr bwMode="auto">
            <a:xfrm>
              <a:off x="158" y="1584"/>
              <a:ext cx="546" cy="32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marL="0" marR="0" lvl="0" indent="0" algn="ctr" defTabSz="914400" rtl="0" eaLnBrk="0" fontAlgn="base" latinLnBrk="0" hangingPunct="0">
                <a:lnSpc>
                  <a:spcPct val="100000"/>
                </a:lnSpc>
                <a:spcBef>
                  <a:spcPct val="50000"/>
                </a:spcBef>
                <a:spcAft>
                  <a:spcPct val="0"/>
                </a:spcAft>
                <a:buClrTx/>
                <a:buSzTx/>
                <a:buFontTx/>
                <a:buNone/>
                <a:defRPr/>
              </a:pPr>
              <a:r>
                <a:rPr kumimoji="1" lang="en-US" altLang="zh-CN" sz="2800" b="1" i="1" u="none" strike="noStrike" kern="1200" cap="none" spc="0" normalizeH="0" baseline="0" noProof="0">
                  <a:ln>
                    <a:noFill/>
                  </a:ln>
                  <a:solidFill>
                    <a:srgbClr val="003366"/>
                  </a:solidFill>
                  <a:effectLst/>
                  <a:uLnTx/>
                  <a:uFillTx/>
                  <a:latin typeface="Times New Roman" panose="02020503050405090304" pitchFamily="18" charset="0"/>
                  <a:ea typeface="宋体" pitchFamily="2" charset="-122"/>
                  <a:cs typeface="+mn-cs"/>
                </a:rPr>
                <a:t>u</a:t>
              </a:r>
              <a:r>
                <a:rPr kumimoji="1" lang="en-US" altLang="zh-CN" sz="2800" b="1" i="0" u="none" strike="noStrike" kern="1200" cap="none" spc="0" normalizeH="0" baseline="-25000" noProof="0">
                  <a:ln>
                    <a:noFill/>
                  </a:ln>
                  <a:solidFill>
                    <a:srgbClr val="003366"/>
                  </a:solidFill>
                  <a:effectLst/>
                  <a:uLnTx/>
                  <a:uFillTx/>
                  <a:latin typeface="Times New Roman" panose="02020503050405090304" pitchFamily="18" charset="0"/>
                  <a:ea typeface="宋体" pitchFamily="2" charset="-122"/>
                  <a:cs typeface="+mn-cs"/>
                </a:rPr>
                <a:t>S1</a:t>
              </a:r>
              <a:endParaRPr kumimoji="1" lang="en-US" altLang="zh-CN" sz="2800" b="1" i="0" u="none" strike="noStrike" kern="1200" cap="none" spc="0" normalizeH="0" baseline="0" noProof="0">
                <a:ln>
                  <a:noFill/>
                </a:ln>
                <a:solidFill>
                  <a:srgbClr val="003366"/>
                </a:solidFill>
                <a:effectLst/>
                <a:uLnTx/>
                <a:uFillTx/>
                <a:latin typeface="Times New Roman" panose="02020503050405090304" pitchFamily="18" charset="0"/>
                <a:ea typeface="宋体" pitchFamily="2" charset="-122"/>
                <a:cs typeface="+mn-cs"/>
              </a:endParaRPr>
            </a:p>
          </p:txBody>
        </p:sp>
        <p:sp>
          <p:nvSpPr>
            <p:cNvPr id="26" name="Text Box 26"/>
            <p:cNvSpPr txBox="1">
              <a:spLocks noChangeArrowheads="1"/>
            </p:cNvSpPr>
            <p:nvPr>
              <p:custDataLst>
                <p:tags r:id="rId24"/>
              </p:custDataLst>
            </p:nvPr>
          </p:nvSpPr>
          <p:spPr bwMode="auto">
            <a:xfrm>
              <a:off x="1519" y="1389"/>
              <a:ext cx="245" cy="327"/>
            </a:xfrm>
            <a:prstGeom prst="rect">
              <a:avLst/>
            </a:prstGeom>
            <a:noFill/>
            <a:ln>
              <a:noFill/>
            </a:ln>
            <a:effectLst/>
            <a:extLst>
              <a:ext uri="{909E8E84-426E-40DD-AFC4-6F175D3DCCD1}">
                <a14:hiddenFill xmlns:a14="http://schemas.microsoft.com/office/drawing/2010/main">
                  <a:solidFill>
                    <a:srgbClr val="0827E4"/>
                  </a:solidFill>
                </a14:hiddenFill>
              </a:ext>
              <a:ext uri="{91240B29-F687-4F45-9708-019B960494DF}">
                <a14:hiddenLine xmlns:a14="http://schemas.microsoft.com/office/drawing/2010/main" w="127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marL="0" marR="0" lvl="0" indent="0" algn="ctr" defTabSz="914400" rtl="0" eaLnBrk="0" fontAlgn="base" latinLnBrk="0" hangingPunct="0">
                <a:lnSpc>
                  <a:spcPct val="100000"/>
                </a:lnSpc>
                <a:spcBef>
                  <a:spcPct val="50000"/>
                </a:spcBef>
                <a:spcAft>
                  <a:spcPct val="0"/>
                </a:spcAft>
                <a:buClrTx/>
                <a:buSzTx/>
                <a:buFontTx/>
                <a:buNone/>
                <a:defRPr/>
              </a:pPr>
              <a:r>
                <a:rPr kumimoji="1" lang="en-US" altLang="zh-CN" sz="2800" b="1" i="0" u="none" strike="noStrike" kern="1200" cap="none" spc="0" normalizeH="0" baseline="0" noProof="0">
                  <a:ln>
                    <a:noFill/>
                  </a:ln>
                  <a:solidFill>
                    <a:srgbClr val="003366"/>
                  </a:solidFill>
                  <a:effectLst/>
                  <a:uLnTx/>
                  <a:uFillTx/>
                  <a:latin typeface="Times New Roman" panose="02020503050405090304" pitchFamily="18" charset="0"/>
                  <a:ea typeface="宋体" pitchFamily="2" charset="-122"/>
                  <a:cs typeface="+mn-cs"/>
                  <a:sym typeface="Symbol" panose="05050102010706020507" pitchFamily="18" charset="2"/>
                </a:rPr>
                <a:t>+</a:t>
              </a:r>
              <a:endParaRPr kumimoji="1" lang="en-US" altLang="zh-CN" sz="2800" b="1" i="0" u="none" strike="noStrike" kern="1200" cap="none" spc="0" normalizeH="0" baseline="0" noProof="0">
                <a:ln>
                  <a:noFill/>
                </a:ln>
                <a:solidFill>
                  <a:srgbClr val="003366"/>
                </a:solidFill>
                <a:effectLst/>
                <a:uLnTx/>
                <a:uFillTx/>
                <a:latin typeface="Times New Roman" panose="02020503050405090304" pitchFamily="18" charset="0"/>
                <a:ea typeface="宋体" pitchFamily="2" charset="-122"/>
                <a:cs typeface="+mn-cs"/>
                <a:sym typeface="Symbol" panose="05050102010706020507" pitchFamily="18" charset="2"/>
              </a:endParaRPr>
            </a:p>
          </p:txBody>
        </p:sp>
        <p:sp>
          <p:nvSpPr>
            <p:cNvPr id="27" name="Text Box 27"/>
            <p:cNvSpPr txBox="1">
              <a:spLocks noChangeArrowheads="1"/>
            </p:cNvSpPr>
            <p:nvPr>
              <p:custDataLst>
                <p:tags r:id="rId25"/>
              </p:custDataLst>
            </p:nvPr>
          </p:nvSpPr>
          <p:spPr bwMode="auto">
            <a:xfrm>
              <a:off x="1519" y="1888"/>
              <a:ext cx="229" cy="328"/>
            </a:xfrm>
            <a:prstGeom prst="rect">
              <a:avLst/>
            </a:prstGeom>
            <a:noFill/>
            <a:ln>
              <a:noFill/>
            </a:ln>
            <a:effectLst/>
            <a:extLst>
              <a:ext uri="{909E8E84-426E-40DD-AFC4-6F175D3DCCD1}">
                <a14:hiddenFill xmlns:a14="http://schemas.microsoft.com/office/drawing/2010/main">
                  <a:solidFill>
                    <a:srgbClr val="0827E4"/>
                  </a:solidFill>
                </a14:hiddenFill>
              </a:ext>
              <a:ext uri="{91240B29-F687-4F45-9708-019B960494DF}">
                <a14:hiddenLine xmlns:a14="http://schemas.microsoft.com/office/drawing/2010/main" w="127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marL="0" marR="0" lvl="0" indent="0" algn="ctr" defTabSz="914400" rtl="0" eaLnBrk="0" fontAlgn="base" latinLnBrk="0" hangingPunct="0">
                <a:lnSpc>
                  <a:spcPct val="100000"/>
                </a:lnSpc>
                <a:spcBef>
                  <a:spcPct val="50000"/>
                </a:spcBef>
                <a:spcAft>
                  <a:spcPct val="0"/>
                </a:spcAft>
                <a:buClrTx/>
                <a:buSzTx/>
                <a:buFontTx/>
                <a:buNone/>
                <a:defRPr/>
              </a:pPr>
              <a:r>
                <a:rPr kumimoji="1" lang="en-US" altLang="zh-CN" sz="2800" b="1" i="0" u="none" strike="noStrike" kern="1200" cap="none" spc="0" normalizeH="0" baseline="0" noProof="0">
                  <a:ln>
                    <a:noFill/>
                  </a:ln>
                  <a:solidFill>
                    <a:srgbClr val="003366"/>
                  </a:solidFill>
                  <a:effectLst/>
                  <a:uLnTx/>
                  <a:uFillTx/>
                  <a:latin typeface="Times New Roman" panose="02020503050405090304" pitchFamily="18" charset="0"/>
                  <a:ea typeface="宋体" pitchFamily="2" charset="-122"/>
                  <a:cs typeface="+mn-cs"/>
                  <a:sym typeface="Symbol" panose="05050102010706020507" pitchFamily="18" charset="2"/>
                </a:rPr>
                <a:t>_</a:t>
              </a:r>
              <a:endParaRPr kumimoji="1" lang="en-US" altLang="zh-CN" sz="2800" b="1" i="0" u="none" strike="noStrike" kern="1200" cap="none" spc="0" normalizeH="0" baseline="0" noProof="0">
                <a:ln>
                  <a:noFill/>
                </a:ln>
                <a:solidFill>
                  <a:srgbClr val="003366"/>
                </a:solidFill>
                <a:effectLst/>
                <a:uLnTx/>
                <a:uFillTx/>
                <a:latin typeface="Times New Roman" panose="02020503050405090304" pitchFamily="18" charset="0"/>
                <a:ea typeface="宋体" pitchFamily="2" charset="-122"/>
                <a:cs typeface="+mn-cs"/>
                <a:sym typeface="Symbol" panose="05050102010706020507" pitchFamily="18" charset="2"/>
              </a:endParaRPr>
            </a:p>
          </p:txBody>
        </p:sp>
        <p:sp>
          <p:nvSpPr>
            <p:cNvPr id="28" name="Text Box 28"/>
            <p:cNvSpPr txBox="1">
              <a:spLocks noChangeArrowheads="1"/>
            </p:cNvSpPr>
            <p:nvPr>
              <p:custDataLst>
                <p:tags r:id="rId26"/>
              </p:custDataLst>
            </p:nvPr>
          </p:nvSpPr>
          <p:spPr bwMode="auto">
            <a:xfrm>
              <a:off x="1149" y="1642"/>
              <a:ext cx="546" cy="3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marL="0" marR="0" lvl="0" indent="0" algn="ctr" defTabSz="914400" rtl="0" eaLnBrk="0" fontAlgn="base" latinLnBrk="0" hangingPunct="0">
                <a:lnSpc>
                  <a:spcPct val="100000"/>
                </a:lnSpc>
                <a:spcBef>
                  <a:spcPct val="50000"/>
                </a:spcBef>
                <a:spcAft>
                  <a:spcPct val="0"/>
                </a:spcAft>
                <a:buClrTx/>
                <a:buSzTx/>
                <a:buFontTx/>
                <a:buNone/>
                <a:defRPr/>
              </a:pPr>
              <a:r>
                <a:rPr kumimoji="1" lang="en-US" altLang="zh-CN" sz="2800" b="1" i="1" u="none" strike="noStrike" kern="1200" cap="none" spc="0" normalizeH="0" baseline="0" noProof="0">
                  <a:ln>
                    <a:noFill/>
                  </a:ln>
                  <a:solidFill>
                    <a:srgbClr val="003366"/>
                  </a:solidFill>
                  <a:effectLst/>
                  <a:uLnTx/>
                  <a:uFillTx/>
                  <a:latin typeface="Times New Roman" panose="02020503050405090304" pitchFamily="18" charset="0"/>
                  <a:ea typeface="宋体" pitchFamily="2" charset="-122"/>
                  <a:cs typeface="+mn-cs"/>
                </a:rPr>
                <a:t>u</a:t>
              </a:r>
              <a:r>
                <a:rPr kumimoji="1" lang="en-US" altLang="zh-CN" sz="2800" b="1" i="0" u="none" strike="noStrike" kern="1200" cap="none" spc="0" normalizeH="0" baseline="-25000" noProof="0">
                  <a:ln>
                    <a:noFill/>
                  </a:ln>
                  <a:solidFill>
                    <a:srgbClr val="003366"/>
                  </a:solidFill>
                  <a:effectLst/>
                  <a:uLnTx/>
                  <a:uFillTx/>
                  <a:latin typeface="Times New Roman" panose="02020503050405090304" pitchFamily="18" charset="0"/>
                  <a:ea typeface="宋体" pitchFamily="2" charset="-122"/>
                  <a:cs typeface="+mn-cs"/>
                </a:rPr>
                <a:t>S2</a:t>
              </a:r>
              <a:endParaRPr kumimoji="1" lang="en-US" altLang="zh-CN" sz="2800" b="1" i="0" u="none" strike="noStrike" kern="1200" cap="none" spc="0" normalizeH="0" baseline="0" noProof="0">
                <a:ln>
                  <a:noFill/>
                </a:ln>
                <a:solidFill>
                  <a:srgbClr val="003366"/>
                </a:solidFill>
                <a:effectLst/>
                <a:uLnTx/>
                <a:uFillTx/>
                <a:latin typeface="Times New Roman" panose="02020503050405090304" pitchFamily="18" charset="0"/>
                <a:ea typeface="宋体" pitchFamily="2" charset="-122"/>
                <a:cs typeface="+mn-cs"/>
              </a:endParaRPr>
            </a:p>
          </p:txBody>
        </p:sp>
        <p:sp>
          <p:nvSpPr>
            <p:cNvPr id="29" name="Text Box 29"/>
            <p:cNvSpPr txBox="1">
              <a:spLocks noChangeArrowheads="1"/>
            </p:cNvSpPr>
            <p:nvPr>
              <p:custDataLst>
                <p:tags r:id="rId27"/>
              </p:custDataLst>
            </p:nvPr>
          </p:nvSpPr>
          <p:spPr bwMode="auto">
            <a:xfrm>
              <a:off x="1235" y="2368"/>
              <a:ext cx="546" cy="3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marL="0" marR="0" lvl="0" indent="0" algn="ctr" defTabSz="914400" rtl="0" eaLnBrk="0" fontAlgn="base" latinLnBrk="0" hangingPunct="0">
                <a:lnSpc>
                  <a:spcPct val="100000"/>
                </a:lnSpc>
                <a:spcBef>
                  <a:spcPct val="50000"/>
                </a:spcBef>
                <a:spcAft>
                  <a:spcPct val="0"/>
                </a:spcAft>
                <a:buClrTx/>
                <a:buSzTx/>
                <a:buFontTx/>
                <a:buNone/>
                <a:defRPr/>
              </a:pPr>
              <a:r>
                <a:rPr kumimoji="1" lang="en-US" altLang="zh-CN" sz="2800" b="1" i="1" u="none" strike="noStrike" kern="1200" cap="none" spc="0" normalizeH="0" baseline="0" noProof="0">
                  <a:ln>
                    <a:noFill/>
                  </a:ln>
                  <a:solidFill>
                    <a:srgbClr val="003366"/>
                  </a:solidFill>
                  <a:effectLst/>
                  <a:uLnTx/>
                  <a:uFillTx/>
                  <a:latin typeface="Times New Roman" panose="02020503050405090304" pitchFamily="18" charset="0"/>
                  <a:ea typeface="宋体" pitchFamily="2" charset="-122"/>
                  <a:cs typeface="+mn-cs"/>
                </a:rPr>
                <a:t>R</a:t>
              </a:r>
              <a:r>
                <a:rPr kumimoji="1" lang="en-US" altLang="zh-CN" sz="2800" b="1" i="0" u="none" strike="noStrike" kern="1200" cap="none" spc="0" normalizeH="0" baseline="-25000" noProof="0">
                  <a:ln>
                    <a:noFill/>
                  </a:ln>
                  <a:solidFill>
                    <a:srgbClr val="003366"/>
                  </a:solidFill>
                  <a:effectLst/>
                  <a:uLnTx/>
                  <a:uFillTx/>
                  <a:latin typeface="Times New Roman" panose="02020503050405090304" pitchFamily="18" charset="0"/>
                  <a:ea typeface="宋体" pitchFamily="2" charset="-122"/>
                  <a:cs typeface="+mn-cs"/>
                </a:rPr>
                <a:t>2</a:t>
              </a:r>
              <a:endParaRPr kumimoji="1" lang="en-US" altLang="zh-CN" sz="2800" b="1" i="0" u="none" strike="noStrike" kern="1200" cap="none" spc="0" normalizeH="0" baseline="0" noProof="0">
                <a:ln>
                  <a:noFill/>
                </a:ln>
                <a:solidFill>
                  <a:srgbClr val="003366"/>
                </a:solidFill>
                <a:effectLst/>
                <a:uLnTx/>
                <a:uFillTx/>
                <a:latin typeface="Times New Roman" panose="02020503050405090304" pitchFamily="18" charset="0"/>
                <a:ea typeface="宋体" pitchFamily="2" charset="-122"/>
                <a:cs typeface="+mn-cs"/>
              </a:endParaRPr>
            </a:p>
          </p:txBody>
        </p:sp>
        <p:sp>
          <p:nvSpPr>
            <p:cNvPr id="30" name="Text Box 30"/>
            <p:cNvSpPr txBox="1">
              <a:spLocks noChangeArrowheads="1"/>
            </p:cNvSpPr>
            <p:nvPr>
              <p:custDataLst>
                <p:tags r:id="rId28"/>
              </p:custDataLst>
            </p:nvPr>
          </p:nvSpPr>
          <p:spPr bwMode="auto">
            <a:xfrm>
              <a:off x="2787" y="2022"/>
              <a:ext cx="546" cy="32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marL="0" marR="0" lvl="0" indent="0" algn="ctr" defTabSz="914400" rtl="0" eaLnBrk="0" fontAlgn="base" latinLnBrk="0" hangingPunct="0">
                <a:lnSpc>
                  <a:spcPct val="100000"/>
                </a:lnSpc>
                <a:spcBef>
                  <a:spcPct val="50000"/>
                </a:spcBef>
                <a:spcAft>
                  <a:spcPct val="0"/>
                </a:spcAft>
                <a:buClrTx/>
                <a:buSzTx/>
                <a:buFontTx/>
                <a:buNone/>
                <a:defRPr/>
              </a:pPr>
              <a:r>
                <a:rPr kumimoji="1" lang="en-US" altLang="zh-CN" sz="2800" b="1" i="1" u="none" strike="noStrike" kern="1200" cap="none" spc="0" normalizeH="0" baseline="0" noProof="0">
                  <a:ln>
                    <a:noFill/>
                  </a:ln>
                  <a:solidFill>
                    <a:srgbClr val="003366"/>
                  </a:solidFill>
                  <a:effectLst/>
                  <a:uLnTx/>
                  <a:uFillTx/>
                  <a:latin typeface="Times New Roman" panose="02020503050405090304" pitchFamily="18" charset="0"/>
                  <a:ea typeface="宋体" pitchFamily="2" charset="-122"/>
                  <a:cs typeface="+mn-cs"/>
                </a:rPr>
                <a:t>R</a:t>
              </a:r>
              <a:r>
                <a:rPr kumimoji="1" lang="en-US" altLang="zh-CN" sz="2800" b="1" i="0" u="none" strike="noStrike" kern="1200" cap="none" spc="0" normalizeH="0" baseline="-25000" noProof="0">
                  <a:ln>
                    <a:noFill/>
                  </a:ln>
                  <a:solidFill>
                    <a:srgbClr val="003366"/>
                  </a:solidFill>
                  <a:effectLst/>
                  <a:uLnTx/>
                  <a:uFillTx/>
                  <a:latin typeface="Times New Roman" panose="02020503050405090304" pitchFamily="18" charset="0"/>
                  <a:ea typeface="宋体" pitchFamily="2" charset="-122"/>
                  <a:cs typeface="+mn-cs"/>
                </a:rPr>
                <a:t>3</a:t>
              </a:r>
              <a:endParaRPr kumimoji="1" lang="en-US" altLang="zh-CN" sz="2800" b="1" i="0" u="none" strike="noStrike" kern="1200" cap="none" spc="0" normalizeH="0" baseline="0" noProof="0">
                <a:ln>
                  <a:noFill/>
                </a:ln>
                <a:solidFill>
                  <a:srgbClr val="003366"/>
                </a:solidFill>
                <a:effectLst/>
                <a:uLnTx/>
                <a:uFillTx/>
                <a:latin typeface="Times New Roman" panose="02020503050405090304" pitchFamily="18" charset="0"/>
                <a:ea typeface="宋体" pitchFamily="2" charset="-122"/>
                <a:cs typeface="+mn-cs"/>
              </a:endParaRPr>
            </a:p>
          </p:txBody>
        </p:sp>
        <p:sp>
          <p:nvSpPr>
            <p:cNvPr id="31" name="Oval 31"/>
            <p:cNvSpPr>
              <a:spLocks noChangeArrowheads="1"/>
            </p:cNvSpPr>
            <p:nvPr>
              <p:custDataLst>
                <p:tags r:id="rId29"/>
              </p:custDataLst>
            </p:nvPr>
          </p:nvSpPr>
          <p:spPr bwMode="auto">
            <a:xfrm>
              <a:off x="1759" y="1389"/>
              <a:ext cx="81" cy="82"/>
            </a:xfrm>
            <a:prstGeom prst="ellipse">
              <a:avLst/>
            </a:prstGeom>
            <a:solidFill>
              <a:srgbClr val="FF9900"/>
            </a:solidFill>
            <a:ln>
              <a:noFill/>
            </a:ln>
            <a:effectLst/>
            <a:extLst>
              <a:ext uri="{91240B29-F687-4F45-9708-019B960494DF}">
                <a14:hiddenLine xmlns:a14="http://schemas.microsoft.com/office/drawing/2010/main" w="19050">
                  <a:solidFill>
                    <a:schemeClr val="hlink"/>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3366"/>
                </a:solidFill>
                <a:effectLst/>
                <a:uLnTx/>
                <a:uFillTx/>
                <a:latin typeface="Arial" panose="020B0604020202090204" pitchFamily="34" charset="0"/>
                <a:ea typeface="宋体" pitchFamily="2" charset="-122"/>
                <a:cs typeface="+mn-cs"/>
              </a:endParaRPr>
            </a:p>
          </p:txBody>
        </p:sp>
        <p:sp>
          <p:nvSpPr>
            <p:cNvPr id="32" name="Oval 32"/>
            <p:cNvSpPr>
              <a:spLocks noChangeArrowheads="1"/>
            </p:cNvSpPr>
            <p:nvPr>
              <p:custDataLst>
                <p:tags r:id="rId30"/>
              </p:custDataLst>
            </p:nvPr>
          </p:nvSpPr>
          <p:spPr bwMode="auto">
            <a:xfrm>
              <a:off x="1759" y="2841"/>
              <a:ext cx="81" cy="82"/>
            </a:xfrm>
            <a:prstGeom prst="ellipse">
              <a:avLst/>
            </a:prstGeom>
            <a:solidFill>
              <a:srgbClr val="FF9900"/>
            </a:solidFill>
            <a:ln>
              <a:noFill/>
            </a:ln>
            <a:effectLst/>
            <a:extLst>
              <a:ext uri="{91240B29-F687-4F45-9708-019B960494DF}">
                <a14:hiddenLine xmlns:a14="http://schemas.microsoft.com/office/drawing/2010/main" w="19050">
                  <a:solidFill>
                    <a:schemeClr val="hlink"/>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3366"/>
                </a:solidFill>
                <a:effectLst/>
                <a:uLnTx/>
                <a:uFillTx/>
                <a:latin typeface="Arial" panose="020B0604020202090204" pitchFamily="34" charset="0"/>
                <a:ea typeface="宋体" pitchFamily="2" charset="-122"/>
                <a:cs typeface="+mn-cs"/>
              </a:endParaRPr>
            </a:p>
          </p:txBody>
        </p:sp>
      </p:grpSp>
      <p:sp>
        <p:nvSpPr>
          <p:cNvPr id="33" name="Text Box 33"/>
          <p:cNvSpPr txBox="1">
            <a:spLocks noChangeArrowheads="1"/>
          </p:cNvSpPr>
          <p:nvPr>
            <p:custDataLst>
              <p:tags r:id="rId31"/>
            </p:custDataLst>
          </p:nvPr>
        </p:nvSpPr>
        <p:spPr bwMode="auto">
          <a:xfrm>
            <a:off x="1558925" y="1517968"/>
            <a:ext cx="1728788" cy="829945"/>
          </a:xfrm>
          <a:prstGeom prst="rect">
            <a:avLst/>
          </a:prstGeom>
          <a:noFill/>
          <a:ln w="38100" algn="ctr">
            <a:solidFill>
              <a:schemeClr val="hlink"/>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marL="0" marR="0" lvl="0" indent="0" algn="ctr" defTabSz="914400" rtl="0" eaLnBrk="0" fontAlgn="base" latinLnBrk="0" hangingPunct="0">
              <a:lnSpc>
                <a:spcPct val="100000"/>
              </a:lnSpc>
              <a:spcBef>
                <a:spcPct val="50000"/>
              </a:spcBef>
              <a:spcAft>
                <a:spcPct val="0"/>
              </a:spcAft>
              <a:buClrTx/>
              <a:buSzTx/>
              <a:buFontTx/>
              <a:buNone/>
              <a:defRPr/>
            </a:pPr>
            <a:r>
              <a:rPr kumimoji="1" lang="zh-CN" altLang="en-US" sz="2400" b="1" i="0" u="none" strike="noStrike" kern="1200" cap="none" spc="0" normalizeH="0" baseline="0" noProof="0">
                <a:ln>
                  <a:noFill/>
                </a:ln>
                <a:solidFill>
                  <a:srgbClr val="003366"/>
                </a:solidFill>
                <a:effectLst/>
                <a:uLnTx/>
                <a:uFillTx/>
                <a:latin typeface="Times New Roman" panose="02020503050405090304" pitchFamily="18" charset="0"/>
                <a:ea typeface="仿宋_GB2312" pitchFamily="49" charset="-122"/>
                <a:cs typeface="+mn-cs"/>
                <a:sym typeface="Symbol" panose="05050102010706020507" pitchFamily="18" charset="2"/>
              </a:rPr>
              <a:t>（</a:t>
            </a:r>
            <a:r>
              <a:rPr kumimoji="1" lang="en-US" altLang="zh-CN" sz="2400" b="1" i="0" u="none" strike="noStrike" kern="1200" cap="none" spc="0" normalizeH="0" baseline="0" noProof="0">
                <a:ln>
                  <a:noFill/>
                </a:ln>
                <a:solidFill>
                  <a:srgbClr val="003366"/>
                </a:solidFill>
                <a:effectLst/>
                <a:uLnTx/>
                <a:uFillTx/>
                <a:latin typeface="Times New Roman" panose="02020503050405090304" pitchFamily="18" charset="0"/>
                <a:ea typeface="仿宋_GB2312" pitchFamily="49" charset="-122"/>
                <a:cs typeface="+mn-cs"/>
                <a:sym typeface="Symbol" panose="05050102010706020507" pitchFamily="18" charset="2"/>
              </a:rPr>
              <a:t>1</a:t>
            </a:r>
            <a:r>
              <a:rPr kumimoji="1" lang="zh-CN" altLang="en-US" sz="2400" b="1" i="0" u="none" strike="noStrike" kern="1200" cap="none" spc="0" normalizeH="0" baseline="0" noProof="0">
                <a:ln>
                  <a:noFill/>
                </a:ln>
                <a:solidFill>
                  <a:srgbClr val="003366"/>
                </a:solidFill>
                <a:effectLst/>
                <a:uLnTx/>
                <a:uFillTx/>
                <a:latin typeface="Times New Roman" panose="02020503050405090304" pitchFamily="18" charset="0"/>
                <a:ea typeface="仿宋_GB2312" pitchFamily="49" charset="-122"/>
                <a:cs typeface="+mn-cs"/>
                <a:sym typeface="Symbol" panose="05050102010706020507" pitchFamily="18" charset="2"/>
              </a:rPr>
              <a:t>）支路  </a:t>
            </a:r>
            <a:r>
              <a:rPr kumimoji="1" lang="en-US" altLang="zh-CN" sz="2400" b="1" i="0" u="none" strike="noStrike" kern="1200" cap="none" spc="0" normalizeH="0" baseline="0" noProof="0">
                <a:ln>
                  <a:noFill/>
                </a:ln>
                <a:solidFill>
                  <a:srgbClr val="003366"/>
                </a:solidFill>
                <a:effectLst/>
                <a:uLnTx/>
                <a:uFillTx/>
                <a:latin typeface="Times New Roman" panose="02020503050405090304" pitchFamily="18" charset="0"/>
                <a:ea typeface="仿宋_GB2312" pitchFamily="49" charset="-122"/>
                <a:cs typeface="+mn-cs"/>
              </a:rPr>
              <a:t>(branch)</a:t>
            </a:r>
            <a:endParaRPr kumimoji="1" lang="en-US" altLang="zh-CN" sz="2400" b="1" i="0" u="none" strike="noStrike" kern="1200" cap="none" spc="0" normalizeH="0" baseline="0" noProof="0">
              <a:ln>
                <a:noFill/>
              </a:ln>
              <a:solidFill>
                <a:srgbClr val="003366"/>
              </a:solidFill>
              <a:effectLst/>
              <a:uLnTx/>
              <a:uFillTx/>
              <a:latin typeface="Times New Roman" panose="02020503050405090304" pitchFamily="18" charset="0"/>
              <a:ea typeface="仿宋_GB2312" pitchFamily="49" charset="-122"/>
              <a:cs typeface="+mn-cs"/>
            </a:endParaRPr>
          </a:p>
        </p:txBody>
      </p:sp>
      <p:sp>
        <p:nvSpPr>
          <p:cNvPr id="34" name="AutoShape 34"/>
          <p:cNvSpPr>
            <a:spLocks noChangeArrowheads="1"/>
          </p:cNvSpPr>
          <p:nvPr>
            <p:custDataLst>
              <p:tags r:id="rId32"/>
            </p:custDataLst>
          </p:nvPr>
        </p:nvSpPr>
        <p:spPr bwMode="auto">
          <a:xfrm rot="-900124">
            <a:off x="3648075" y="1375093"/>
            <a:ext cx="720725" cy="144462"/>
          </a:xfrm>
          <a:prstGeom prst="rightArrow">
            <a:avLst>
              <a:gd name="adj1" fmla="val 50000"/>
              <a:gd name="adj2" fmla="val 124726"/>
            </a:avLst>
          </a:prstGeom>
          <a:solidFill>
            <a:schemeClr val="tx1"/>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3366"/>
              </a:solidFill>
              <a:effectLst/>
              <a:uLnTx/>
              <a:uFillTx/>
              <a:latin typeface="Arial" panose="020B0604020202090204" pitchFamily="34" charset="0"/>
              <a:ea typeface="宋体" pitchFamily="2" charset="-122"/>
              <a:cs typeface="+mn-cs"/>
            </a:endParaRPr>
          </a:p>
        </p:txBody>
      </p:sp>
      <p:sp>
        <p:nvSpPr>
          <p:cNvPr id="35" name="AutoShape 35"/>
          <p:cNvSpPr>
            <a:spLocks noChangeArrowheads="1"/>
          </p:cNvSpPr>
          <p:nvPr>
            <p:custDataLst>
              <p:tags r:id="rId33"/>
            </p:custDataLst>
          </p:nvPr>
        </p:nvSpPr>
        <p:spPr bwMode="auto">
          <a:xfrm rot="-189435">
            <a:off x="3575050" y="1951355"/>
            <a:ext cx="792163" cy="144463"/>
          </a:xfrm>
          <a:prstGeom prst="rightArrow">
            <a:avLst>
              <a:gd name="adj1" fmla="val 50000"/>
              <a:gd name="adj2" fmla="val 137088"/>
            </a:avLst>
          </a:prstGeom>
          <a:solidFill>
            <a:schemeClr val="tx1"/>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3366"/>
              </a:solidFill>
              <a:effectLst/>
              <a:uLnTx/>
              <a:uFillTx/>
              <a:latin typeface="Arial" panose="020B0604020202090204" pitchFamily="34" charset="0"/>
              <a:ea typeface="宋体" pitchFamily="2" charset="-122"/>
              <a:cs typeface="+mn-cs"/>
            </a:endParaRPr>
          </a:p>
        </p:txBody>
      </p:sp>
      <p:sp>
        <p:nvSpPr>
          <p:cNvPr id="36" name="Text Box 36"/>
          <p:cNvSpPr txBox="1">
            <a:spLocks noChangeArrowheads="1"/>
          </p:cNvSpPr>
          <p:nvPr>
            <p:custDataLst>
              <p:tags r:id="rId34"/>
            </p:custDataLst>
          </p:nvPr>
        </p:nvSpPr>
        <p:spPr bwMode="auto">
          <a:xfrm>
            <a:off x="4656138" y="1302068"/>
            <a:ext cx="3455987"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marL="0" marR="0" lvl="0" indent="0" algn="ctr" defTabSz="914400" rtl="0" eaLnBrk="0" fontAlgn="base" latinLnBrk="0" hangingPunct="0">
              <a:lnSpc>
                <a:spcPct val="100000"/>
              </a:lnSpc>
              <a:spcBef>
                <a:spcPct val="50000"/>
              </a:spcBef>
              <a:spcAft>
                <a:spcPct val="0"/>
              </a:spcAft>
              <a:buClrTx/>
              <a:buSzTx/>
              <a:buFontTx/>
              <a:buNone/>
              <a:defRPr/>
            </a:pPr>
            <a:endParaRPr kumimoji="1" lang="zh-CN" altLang="en-US" sz="2400" b="1" i="0" u="none" strike="noStrike" kern="1200" cap="none" spc="0" normalizeH="0" baseline="0" noProof="0">
              <a:ln>
                <a:noFill/>
              </a:ln>
              <a:solidFill>
                <a:srgbClr val="FFFF00"/>
              </a:solidFill>
              <a:effectLst/>
              <a:uLnTx/>
              <a:uFillTx/>
              <a:latin typeface="Times New Roman" panose="02020503050405090304" pitchFamily="18" charset="0"/>
              <a:ea typeface="仿宋_GB2312" pitchFamily="49" charset="-122"/>
              <a:cs typeface="+mn-cs"/>
              <a:sym typeface="Symbol" panose="05050102010706020507" pitchFamily="18" charset="2"/>
            </a:endParaRPr>
          </a:p>
        </p:txBody>
      </p:sp>
      <p:sp>
        <p:nvSpPr>
          <p:cNvPr id="37" name="Text Box 37"/>
          <p:cNvSpPr txBox="1">
            <a:spLocks noChangeArrowheads="1"/>
          </p:cNvSpPr>
          <p:nvPr>
            <p:custDataLst>
              <p:tags r:id="rId35"/>
            </p:custDataLst>
          </p:nvPr>
        </p:nvSpPr>
        <p:spPr bwMode="auto">
          <a:xfrm>
            <a:off x="4224338" y="1014730"/>
            <a:ext cx="5435600"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marL="0" marR="0" lvl="0" indent="0" algn="ctr" defTabSz="914400" rtl="0" eaLnBrk="0" fontAlgn="base" latinLnBrk="0" hangingPunct="0">
              <a:lnSpc>
                <a:spcPct val="100000"/>
              </a:lnSpc>
              <a:spcBef>
                <a:spcPct val="50000"/>
              </a:spcBef>
              <a:spcAft>
                <a:spcPct val="0"/>
              </a:spcAft>
              <a:buClrTx/>
              <a:buSzTx/>
              <a:buFontTx/>
              <a:buNone/>
              <a:defRPr/>
            </a:pPr>
            <a:r>
              <a:rPr kumimoji="1" lang="zh-CN" altLang="en-US" sz="2400" b="1" i="0" u="none" strike="noStrike" kern="1200" cap="none" spc="0" normalizeH="0" baseline="0" noProof="0">
                <a:ln>
                  <a:noFill/>
                </a:ln>
                <a:solidFill>
                  <a:srgbClr val="003366"/>
                </a:solidFill>
                <a:effectLst/>
                <a:uLnTx/>
                <a:uFillTx/>
                <a:latin typeface="Times New Roman" panose="02020503050405090304" pitchFamily="18" charset="0"/>
                <a:ea typeface="仿宋_GB2312" pitchFamily="49" charset="-122"/>
                <a:cs typeface="+mn-cs"/>
                <a:sym typeface="Symbol" panose="05050102010706020507" pitchFamily="18" charset="2"/>
              </a:rPr>
              <a:t>电路中每一个两端元件就叫一条支路</a:t>
            </a:r>
            <a:endParaRPr kumimoji="1" lang="zh-CN" altLang="en-US" sz="2400" b="1" i="0" u="none" strike="noStrike" kern="1200" cap="none" spc="0" normalizeH="0" baseline="0" noProof="0">
              <a:ln>
                <a:noFill/>
              </a:ln>
              <a:solidFill>
                <a:srgbClr val="003366"/>
              </a:solidFill>
              <a:effectLst/>
              <a:uLnTx/>
              <a:uFillTx/>
              <a:latin typeface="Times New Roman" panose="02020503050405090304" pitchFamily="18" charset="0"/>
              <a:ea typeface="仿宋_GB2312" pitchFamily="49" charset="-122"/>
              <a:cs typeface="+mn-cs"/>
              <a:sym typeface="Symbol" panose="05050102010706020507" pitchFamily="18" charset="2"/>
            </a:endParaRPr>
          </a:p>
        </p:txBody>
      </p:sp>
      <p:grpSp>
        <p:nvGrpSpPr>
          <p:cNvPr id="38" name="Group 38"/>
          <p:cNvGrpSpPr/>
          <p:nvPr/>
        </p:nvGrpSpPr>
        <p:grpSpPr bwMode="auto">
          <a:xfrm>
            <a:off x="5232400" y="2454593"/>
            <a:ext cx="719138" cy="576262"/>
            <a:chOff x="2200" y="981"/>
            <a:chExt cx="453" cy="363"/>
          </a:xfrm>
        </p:grpSpPr>
        <p:sp>
          <p:nvSpPr>
            <p:cNvPr id="39" name="Line 39"/>
            <p:cNvSpPr>
              <a:spLocks noChangeShapeType="1"/>
            </p:cNvSpPr>
            <p:nvPr>
              <p:custDataLst>
                <p:tags r:id="rId36"/>
              </p:custDataLst>
            </p:nvPr>
          </p:nvSpPr>
          <p:spPr bwMode="auto">
            <a:xfrm>
              <a:off x="2200" y="1344"/>
              <a:ext cx="453" cy="0"/>
            </a:xfrm>
            <a:prstGeom prst="line">
              <a:avLst/>
            </a:prstGeom>
            <a:noFill/>
            <a:ln w="5715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3366"/>
                </a:solidFill>
                <a:effectLst/>
                <a:uLnTx/>
                <a:uFillTx/>
                <a:latin typeface="Arial" panose="020B0604020202090204" pitchFamily="34" charset="0"/>
                <a:ea typeface="+mn-ea"/>
                <a:cs typeface="+mn-cs"/>
              </a:endParaRPr>
            </a:p>
          </p:txBody>
        </p:sp>
        <p:sp>
          <p:nvSpPr>
            <p:cNvPr id="40" name="Text Box 40"/>
            <p:cNvSpPr txBox="1">
              <a:spLocks noChangeArrowheads="1"/>
            </p:cNvSpPr>
            <p:nvPr>
              <p:custDataLst>
                <p:tags r:id="rId37"/>
              </p:custDataLst>
            </p:nvPr>
          </p:nvSpPr>
          <p:spPr bwMode="auto">
            <a:xfrm>
              <a:off x="2245" y="981"/>
              <a:ext cx="317"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marL="0" marR="0" lvl="0" indent="0" algn="ctr" defTabSz="914400" rtl="0" eaLnBrk="0" fontAlgn="base" latinLnBrk="0" hangingPunct="0">
                <a:lnSpc>
                  <a:spcPct val="100000"/>
                </a:lnSpc>
                <a:spcBef>
                  <a:spcPct val="50000"/>
                </a:spcBef>
                <a:spcAft>
                  <a:spcPct val="0"/>
                </a:spcAft>
                <a:buClrTx/>
                <a:buSzTx/>
                <a:buFontTx/>
                <a:buNone/>
                <a:defRPr/>
              </a:pPr>
              <a:r>
                <a:rPr kumimoji="1" lang="en-US" altLang="zh-CN" sz="2800" b="1" i="1" u="none" strike="noStrike" kern="1200" cap="none" spc="0" normalizeH="0" baseline="0" noProof="0">
                  <a:ln>
                    <a:noFill/>
                  </a:ln>
                  <a:solidFill>
                    <a:srgbClr val="003366"/>
                  </a:solidFill>
                  <a:effectLst/>
                  <a:uLnTx/>
                  <a:uFillTx/>
                  <a:latin typeface="Times New Roman" panose="02020503050405090304" pitchFamily="18" charset="0"/>
                  <a:ea typeface="宋体" pitchFamily="2" charset="-122"/>
                  <a:cs typeface="+mn-cs"/>
                </a:rPr>
                <a:t>i</a:t>
              </a:r>
              <a:r>
                <a:rPr kumimoji="1" lang="en-US" altLang="zh-CN" sz="2800" b="1" i="0" u="none" strike="noStrike" kern="1200" cap="none" spc="0" normalizeH="0" baseline="-25000" noProof="0">
                  <a:ln>
                    <a:noFill/>
                  </a:ln>
                  <a:solidFill>
                    <a:srgbClr val="003366"/>
                  </a:solidFill>
                  <a:effectLst/>
                  <a:uLnTx/>
                  <a:uFillTx/>
                  <a:latin typeface="Times New Roman" panose="02020503050405090304" pitchFamily="18" charset="0"/>
                  <a:ea typeface="宋体" pitchFamily="2" charset="-122"/>
                  <a:cs typeface="+mn-cs"/>
                </a:rPr>
                <a:t>3</a:t>
              </a:r>
              <a:endParaRPr kumimoji="1" lang="en-US" altLang="zh-CN" sz="2800" b="1" i="0" u="none" strike="noStrike" kern="1200" cap="none" spc="0" normalizeH="0" baseline="0" noProof="0">
                <a:ln>
                  <a:noFill/>
                </a:ln>
                <a:solidFill>
                  <a:srgbClr val="003366"/>
                </a:solidFill>
                <a:effectLst/>
                <a:uLnTx/>
                <a:uFillTx/>
                <a:latin typeface="Times New Roman" panose="02020503050405090304" pitchFamily="18" charset="0"/>
                <a:ea typeface="宋体" pitchFamily="2" charset="-122"/>
                <a:cs typeface="+mn-cs"/>
              </a:endParaRPr>
            </a:p>
          </p:txBody>
        </p:sp>
      </p:grpSp>
      <p:grpSp>
        <p:nvGrpSpPr>
          <p:cNvPr id="41" name="Group 41"/>
          <p:cNvGrpSpPr/>
          <p:nvPr/>
        </p:nvGrpSpPr>
        <p:grpSpPr bwMode="auto">
          <a:xfrm>
            <a:off x="5014913" y="4254818"/>
            <a:ext cx="431800" cy="576262"/>
            <a:chOff x="3515" y="2387"/>
            <a:chExt cx="272" cy="363"/>
          </a:xfrm>
        </p:grpSpPr>
        <p:sp>
          <p:nvSpPr>
            <p:cNvPr id="42" name="Line 42"/>
            <p:cNvSpPr>
              <a:spLocks noChangeShapeType="1"/>
            </p:cNvSpPr>
            <p:nvPr>
              <p:custDataLst>
                <p:tags r:id="rId38"/>
              </p:custDataLst>
            </p:nvPr>
          </p:nvSpPr>
          <p:spPr bwMode="auto">
            <a:xfrm>
              <a:off x="3515" y="2387"/>
              <a:ext cx="0" cy="363"/>
            </a:xfrm>
            <a:prstGeom prst="line">
              <a:avLst/>
            </a:prstGeom>
            <a:noFill/>
            <a:ln w="5715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3366"/>
                </a:solidFill>
                <a:effectLst/>
                <a:uLnTx/>
                <a:uFillTx/>
                <a:latin typeface="Arial" panose="020B0604020202090204" pitchFamily="34" charset="0"/>
                <a:ea typeface="+mn-ea"/>
                <a:cs typeface="+mn-cs"/>
              </a:endParaRPr>
            </a:p>
          </p:txBody>
        </p:sp>
        <p:sp>
          <p:nvSpPr>
            <p:cNvPr id="43" name="Text Box 43"/>
            <p:cNvSpPr txBox="1">
              <a:spLocks noChangeArrowheads="1"/>
            </p:cNvSpPr>
            <p:nvPr>
              <p:custDataLst>
                <p:tags r:id="rId39"/>
              </p:custDataLst>
            </p:nvPr>
          </p:nvSpPr>
          <p:spPr bwMode="auto">
            <a:xfrm>
              <a:off x="3515" y="2387"/>
              <a:ext cx="272" cy="32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marL="0" marR="0" lvl="0" indent="0" algn="ctr" defTabSz="914400" rtl="0" eaLnBrk="0" fontAlgn="base" latinLnBrk="0" hangingPunct="0">
                <a:lnSpc>
                  <a:spcPct val="100000"/>
                </a:lnSpc>
                <a:spcBef>
                  <a:spcPct val="50000"/>
                </a:spcBef>
                <a:spcAft>
                  <a:spcPct val="0"/>
                </a:spcAft>
                <a:buClrTx/>
                <a:buSzTx/>
                <a:buFontTx/>
                <a:buNone/>
                <a:defRPr/>
              </a:pPr>
              <a:r>
                <a:rPr kumimoji="1" lang="en-US" altLang="zh-CN" sz="2800" b="1" i="1" u="none" strike="noStrike" kern="1200" cap="none" spc="0" normalizeH="0" baseline="0" noProof="0">
                  <a:ln>
                    <a:noFill/>
                  </a:ln>
                  <a:solidFill>
                    <a:srgbClr val="003366"/>
                  </a:solidFill>
                  <a:effectLst/>
                  <a:uLnTx/>
                  <a:uFillTx/>
                  <a:latin typeface="Times New Roman" panose="02020503050405090304" pitchFamily="18" charset="0"/>
                  <a:ea typeface="宋体" pitchFamily="2" charset="-122"/>
                  <a:cs typeface="+mn-cs"/>
                </a:rPr>
                <a:t>i</a:t>
              </a:r>
              <a:r>
                <a:rPr kumimoji="1" lang="en-US" altLang="zh-CN" sz="2800" b="1" i="0" u="none" strike="noStrike" kern="1200" cap="none" spc="0" normalizeH="0" baseline="-25000" noProof="0">
                  <a:ln>
                    <a:noFill/>
                  </a:ln>
                  <a:solidFill>
                    <a:srgbClr val="003366"/>
                  </a:solidFill>
                  <a:effectLst/>
                  <a:uLnTx/>
                  <a:uFillTx/>
                  <a:latin typeface="Times New Roman" panose="02020503050405090304" pitchFamily="18" charset="0"/>
                  <a:ea typeface="宋体" pitchFamily="2" charset="-122"/>
                  <a:cs typeface="+mn-cs"/>
                </a:rPr>
                <a:t>2</a:t>
              </a:r>
              <a:endParaRPr kumimoji="1" lang="en-US" altLang="zh-CN" sz="2800" b="1" i="0" u="none" strike="noStrike" kern="1200" cap="none" spc="0" normalizeH="0" baseline="0" noProof="0">
                <a:ln>
                  <a:noFill/>
                </a:ln>
                <a:solidFill>
                  <a:srgbClr val="003366"/>
                </a:solidFill>
                <a:effectLst/>
                <a:uLnTx/>
                <a:uFillTx/>
                <a:latin typeface="Times New Roman" panose="02020503050405090304" pitchFamily="18" charset="0"/>
                <a:ea typeface="宋体" pitchFamily="2" charset="-122"/>
                <a:cs typeface="+mn-cs"/>
              </a:endParaRPr>
            </a:p>
          </p:txBody>
        </p:sp>
      </p:grpSp>
      <p:grpSp>
        <p:nvGrpSpPr>
          <p:cNvPr id="44" name="Group 44"/>
          <p:cNvGrpSpPr/>
          <p:nvPr/>
        </p:nvGrpSpPr>
        <p:grpSpPr bwMode="auto">
          <a:xfrm>
            <a:off x="3503613" y="2383155"/>
            <a:ext cx="574675" cy="649288"/>
            <a:chOff x="930" y="935"/>
            <a:chExt cx="362" cy="409"/>
          </a:xfrm>
        </p:grpSpPr>
        <p:sp>
          <p:nvSpPr>
            <p:cNvPr id="45" name="Line 45"/>
            <p:cNvSpPr>
              <a:spLocks noChangeShapeType="1"/>
            </p:cNvSpPr>
            <p:nvPr>
              <p:custDataLst>
                <p:tags r:id="rId40"/>
              </p:custDataLst>
            </p:nvPr>
          </p:nvSpPr>
          <p:spPr bwMode="auto">
            <a:xfrm>
              <a:off x="930" y="1344"/>
              <a:ext cx="362" cy="0"/>
            </a:xfrm>
            <a:prstGeom prst="line">
              <a:avLst/>
            </a:prstGeom>
            <a:noFill/>
            <a:ln w="5715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3366"/>
                </a:solidFill>
                <a:effectLst/>
                <a:uLnTx/>
                <a:uFillTx/>
                <a:latin typeface="Arial" panose="020B0604020202090204" pitchFamily="34" charset="0"/>
                <a:ea typeface="+mn-ea"/>
                <a:cs typeface="+mn-cs"/>
              </a:endParaRPr>
            </a:p>
          </p:txBody>
        </p:sp>
        <p:sp>
          <p:nvSpPr>
            <p:cNvPr id="46" name="Text Box 46"/>
            <p:cNvSpPr txBox="1">
              <a:spLocks noChangeArrowheads="1"/>
            </p:cNvSpPr>
            <p:nvPr>
              <p:custDataLst>
                <p:tags r:id="rId41"/>
              </p:custDataLst>
            </p:nvPr>
          </p:nvSpPr>
          <p:spPr bwMode="auto">
            <a:xfrm>
              <a:off x="975" y="935"/>
              <a:ext cx="317"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marL="0" marR="0" lvl="0" indent="0" algn="ctr" defTabSz="914400" rtl="0" eaLnBrk="0" fontAlgn="base" latinLnBrk="0" hangingPunct="0">
                <a:lnSpc>
                  <a:spcPct val="100000"/>
                </a:lnSpc>
                <a:spcBef>
                  <a:spcPct val="50000"/>
                </a:spcBef>
                <a:spcAft>
                  <a:spcPct val="0"/>
                </a:spcAft>
                <a:buClrTx/>
                <a:buSzTx/>
                <a:buFontTx/>
                <a:buNone/>
                <a:defRPr/>
              </a:pPr>
              <a:r>
                <a:rPr kumimoji="1" lang="en-US" altLang="zh-CN" sz="2800" b="1" i="1" u="none" strike="noStrike" kern="1200" cap="none" spc="0" normalizeH="0" baseline="0" noProof="0">
                  <a:ln>
                    <a:noFill/>
                  </a:ln>
                  <a:solidFill>
                    <a:srgbClr val="003366"/>
                  </a:solidFill>
                  <a:effectLst/>
                  <a:uLnTx/>
                  <a:uFillTx/>
                  <a:latin typeface="Times New Roman" panose="02020503050405090304" pitchFamily="18" charset="0"/>
                  <a:ea typeface="宋体" pitchFamily="2" charset="-122"/>
                  <a:cs typeface="+mn-cs"/>
                </a:rPr>
                <a:t>i</a:t>
              </a:r>
              <a:r>
                <a:rPr kumimoji="1" lang="en-US" altLang="zh-CN" sz="2800" b="1" i="0" u="none" strike="noStrike" kern="1200" cap="none" spc="0" normalizeH="0" baseline="-25000" noProof="0">
                  <a:ln>
                    <a:noFill/>
                  </a:ln>
                  <a:solidFill>
                    <a:srgbClr val="003366"/>
                  </a:solidFill>
                  <a:effectLst/>
                  <a:uLnTx/>
                  <a:uFillTx/>
                  <a:latin typeface="Times New Roman" panose="02020503050405090304" pitchFamily="18" charset="0"/>
                  <a:ea typeface="宋体" pitchFamily="2" charset="-122"/>
                  <a:cs typeface="+mn-cs"/>
                </a:rPr>
                <a:t>1</a:t>
              </a:r>
              <a:endParaRPr kumimoji="1" lang="en-US" altLang="zh-CN" sz="2800" b="1" i="0" u="none" strike="noStrike" kern="1200" cap="none" spc="0" normalizeH="0" baseline="0" noProof="0">
                <a:ln>
                  <a:noFill/>
                </a:ln>
                <a:solidFill>
                  <a:srgbClr val="003366"/>
                </a:solidFill>
                <a:effectLst/>
                <a:uLnTx/>
                <a:uFillTx/>
                <a:latin typeface="Times New Roman" panose="02020503050405090304" pitchFamily="18" charset="0"/>
                <a:ea typeface="宋体" pitchFamily="2" charset="-122"/>
                <a:cs typeface="+mn-cs"/>
              </a:endParaRPr>
            </a:p>
          </p:txBody>
        </p:sp>
      </p:grpSp>
      <p:sp>
        <p:nvSpPr>
          <p:cNvPr id="47" name="Text Box 47"/>
          <p:cNvSpPr txBox="1">
            <a:spLocks noChangeArrowheads="1"/>
          </p:cNvSpPr>
          <p:nvPr>
            <p:custDataLst>
              <p:tags r:id="rId42"/>
            </p:custDataLst>
          </p:nvPr>
        </p:nvSpPr>
        <p:spPr bwMode="auto">
          <a:xfrm>
            <a:off x="1198563" y="6089968"/>
            <a:ext cx="2663825" cy="460375"/>
          </a:xfrm>
          <a:prstGeom prst="rect">
            <a:avLst/>
          </a:prstGeom>
          <a:noFill/>
          <a:ln w="38100">
            <a:solidFill>
              <a:schemeClr val="hlink"/>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marL="0" marR="0" lvl="0" indent="0" algn="ctr" defTabSz="914400" rtl="0" eaLnBrk="0" fontAlgn="base" latinLnBrk="0" hangingPunct="0">
              <a:lnSpc>
                <a:spcPct val="100000"/>
              </a:lnSpc>
              <a:spcBef>
                <a:spcPct val="50000"/>
              </a:spcBef>
              <a:spcAft>
                <a:spcPct val="0"/>
              </a:spcAft>
              <a:buClrTx/>
              <a:buSzTx/>
              <a:buFontTx/>
              <a:buNone/>
              <a:defRPr/>
            </a:pPr>
            <a:r>
              <a:rPr kumimoji="1" lang="en-US" altLang="zh-CN" sz="2400" b="1" i="0" u="none" strike="noStrike" kern="1200" cap="none" spc="0" normalizeH="0" baseline="0" noProof="0">
                <a:ln>
                  <a:noFill/>
                </a:ln>
                <a:solidFill>
                  <a:srgbClr val="003366"/>
                </a:solidFill>
                <a:effectLst/>
                <a:uLnTx/>
                <a:uFillTx/>
                <a:latin typeface="仿宋_GB2312" pitchFamily="49" charset="-122"/>
                <a:ea typeface="仿宋_GB2312" pitchFamily="49" charset="-122"/>
                <a:cs typeface="+mn-cs"/>
                <a:sym typeface="Symbol" panose="05050102010706020507" pitchFamily="18" charset="2"/>
              </a:rPr>
              <a:t>(2) </a:t>
            </a:r>
            <a:r>
              <a:rPr kumimoji="1" lang="zh-CN" altLang="en-US" sz="2400" b="1" i="0" u="none" strike="noStrike" kern="1200" cap="none" spc="0" normalizeH="0" baseline="0" noProof="0">
                <a:ln>
                  <a:noFill/>
                </a:ln>
                <a:solidFill>
                  <a:srgbClr val="003366"/>
                </a:solidFill>
                <a:effectLst/>
                <a:uLnTx/>
                <a:uFillTx/>
                <a:latin typeface="仿宋_GB2312" pitchFamily="49" charset="-122"/>
                <a:ea typeface="仿宋_GB2312" pitchFamily="49" charset="-122"/>
                <a:cs typeface="+mn-cs"/>
                <a:sym typeface="Symbol" panose="05050102010706020507" pitchFamily="18" charset="2"/>
              </a:rPr>
              <a:t>节点 </a:t>
            </a:r>
            <a:r>
              <a:rPr kumimoji="1" lang="en-US" altLang="zh-CN" sz="2400" b="1" i="0" u="none" strike="noStrike" kern="1200" cap="none" spc="0" normalizeH="0" baseline="0" noProof="0">
                <a:ln>
                  <a:noFill/>
                </a:ln>
                <a:solidFill>
                  <a:srgbClr val="003366"/>
                </a:solidFill>
                <a:effectLst/>
                <a:uLnTx/>
                <a:uFillTx/>
                <a:latin typeface="仿宋_GB2312" pitchFamily="49" charset="-122"/>
                <a:ea typeface="仿宋_GB2312" pitchFamily="49" charset="-122"/>
                <a:cs typeface="+mn-cs"/>
                <a:sym typeface="Symbol" panose="05050102010706020507" pitchFamily="18" charset="2"/>
              </a:rPr>
              <a:t>(node)</a:t>
            </a:r>
            <a:endParaRPr kumimoji="1" lang="en-US" altLang="zh-CN" sz="2400" b="1" i="0" u="none" strike="noStrike" kern="1200" cap="none" spc="0" normalizeH="0" baseline="0" noProof="0">
              <a:ln>
                <a:noFill/>
              </a:ln>
              <a:solidFill>
                <a:srgbClr val="003366"/>
              </a:solidFill>
              <a:effectLst/>
              <a:uLnTx/>
              <a:uFillTx/>
              <a:latin typeface="仿宋_GB2312" pitchFamily="49" charset="-122"/>
              <a:ea typeface="仿宋_GB2312" pitchFamily="49" charset="-122"/>
              <a:cs typeface="+mn-cs"/>
              <a:sym typeface="Symbol" panose="05050102010706020507" pitchFamily="18" charset="2"/>
            </a:endParaRPr>
          </a:p>
        </p:txBody>
      </p:sp>
      <p:sp>
        <p:nvSpPr>
          <p:cNvPr id="48" name="AutoShape 48"/>
          <p:cNvSpPr>
            <a:spLocks noChangeArrowheads="1"/>
          </p:cNvSpPr>
          <p:nvPr>
            <p:custDataLst>
              <p:tags r:id="rId43"/>
            </p:custDataLst>
          </p:nvPr>
        </p:nvSpPr>
        <p:spPr bwMode="auto">
          <a:xfrm>
            <a:off x="4151313" y="6216968"/>
            <a:ext cx="647700" cy="144462"/>
          </a:xfrm>
          <a:prstGeom prst="rightArrow">
            <a:avLst>
              <a:gd name="adj1" fmla="val 50000"/>
              <a:gd name="adj2" fmla="val 112088"/>
            </a:avLst>
          </a:prstGeom>
          <a:solidFill>
            <a:schemeClr val="tx1"/>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3366"/>
              </a:solidFill>
              <a:effectLst/>
              <a:uLnTx/>
              <a:uFillTx/>
              <a:latin typeface="Arial" panose="020B0604020202090204" pitchFamily="34" charset="0"/>
              <a:ea typeface="宋体" pitchFamily="2" charset="-122"/>
              <a:cs typeface="+mn-cs"/>
            </a:endParaRPr>
          </a:p>
        </p:txBody>
      </p:sp>
      <p:sp>
        <p:nvSpPr>
          <p:cNvPr id="49" name="Text Box 49"/>
          <p:cNvSpPr txBox="1">
            <a:spLocks noChangeArrowheads="1"/>
          </p:cNvSpPr>
          <p:nvPr>
            <p:custDataLst>
              <p:tags r:id="rId44"/>
            </p:custDataLst>
          </p:nvPr>
        </p:nvSpPr>
        <p:spPr bwMode="auto">
          <a:xfrm>
            <a:off x="7752398" y="2452529"/>
            <a:ext cx="821055" cy="583565"/>
          </a:xfrm>
          <a:prstGeom prst="rect">
            <a:avLst/>
          </a:prstGeom>
          <a:noFill/>
          <a:ln>
            <a:noFill/>
          </a:ln>
          <a:effectLst/>
          <a:extLst>
            <a:ext uri="{909E8E84-426E-40DD-AFC4-6F175D3DCCD1}">
              <a14:hiddenFill xmlns:a14="http://schemas.microsoft.com/office/drawing/2010/main">
                <a:solidFill>
                  <a:srgbClr val="0827E4"/>
                </a:solidFill>
              </a14:hiddenFill>
            </a:ext>
            <a:ext uri="{91240B29-F687-4F45-9708-019B960494DF}">
              <a14:hiddenLine xmlns:a14="http://schemas.microsoft.com/office/drawing/2010/main" w="127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marL="0" marR="0" lvl="0" indent="0" algn="ctr" defTabSz="914400" rtl="0" eaLnBrk="0" fontAlgn="base" latinLnBrk="0" hangingPunct="0">
              <a:lnSpc>
                <a:spcPct val="100000"/>
              </a:lnSpc>
              <a:spcBef>
                <a:spcPct val="50000"/>
              </a:spcBef>
              <a:spcAft>
                <a:spcPct val="0"/>
              </a:spcAft>
              <a:buClrTx/>
              <a:buSzTx/>
              <a:buFontTx/>
              <a:buNone/>
              <a:defRPr/>
            </a:pPr>
            <a:r>
              <a:rPr kumimoji="1" lang="en-US" altLang="zh-CN" sz="3200" b="1" i="1" u="none" strike="noStrike" kern="1200" cap="none" spc="0" normalizeH="0" baseline="0" noProof="0">
                <a:ln>
                  <a:noFill/>
                </a:ln>
                <a:solidFill>
                  <a:srgbClr val="003366"/>
                </a:solidFill>
                <a:effectLst/>
                <a:uLnTx/>
                <a:uFillTx/>
                <a:latin typeface="Times New Roman" panose="02020503050405090304" pitchFamily="18" charset="0"/>
                <a:ea typeface="宋体" pitchFamily="2" charset="-122"/>
                <a:cs typeface="+mn-cs"/>
                <a:sym typeface="Symbol" panose="05050102010706020507" pitchFamily="18" charset="2"/>
              </a:rPr>
              <a:t>b</a:t>
            </a:r>
            <a:r>
              <a:rPr kumimoji="1" lang="en-US" altLang="zh-CN" sz="3200" b="1" i="0" u="none" strike="noStrike" kern="1200" cap="none" spc="0" normalizeH="0" baseline="0" noProof="0">
                <a:ln>
                  <a:noFill/>
                </a:ln>
                <a:solidFill>
                  <a:srgbClr val="003366"/>
                </a:solidFill>
                <a:effectLst/>
                <a:uLnTx/>
                <a:uFillTx/>
                <a:latin typeface="Times New Roman" panose="02020503050405090304" pitchFamily="18" charset="0"/>
                <a:ea typeface="宋体" pitchFamily="2" charset="-122"/>
                <a:cs typeface="+mn-cs"/>
                <a:sym typeface="Symbol" panose="05050102010706020507" pitchFamily="18" charset="2"/>
              </a:rPr>
              <a:t>=5</a:t>
            </a:r>
            <a:endParaRPr kumimoji="1" lang="en-US" altLang="zh-CN" sz="3200" b="1" i="0" u="none" strike="noStrike" kern="1200" cap="none" spc="0" normalizeH="0" baseline="0" noProof="0">
              <a:ln>
                <a:noFill/>
              </a:ln>
              <a:solidFill>
                <a:srgbClr val="003366"/>
              </a:solidFill>
              <a:effectLst/>
              <a:uLnTx/>
              <a:uFillTx/>
              <a:latin typeface="Times New Roman" panose="02020503050405090304" pitchFamily="18" charset="0"/>
              <a:ea typeface="宋体" pitchFamily="2" charset="-122"/>
              <a:cs typeface="+mn-cs"/>
              <a:sym typeface="Symbol" panose="05050102010706020507" pitchFamily="18" charset="2"/>
            </a:endParaRPr>
          </a:p>
        </p:txBody>
      </p:sp>
      <p:sp>
        <p:nvSpPr>
          <p:cNvPr id="50" name="灯片编号占位符 49"/>
          <p:cNvSpPr>
            <a:spLocks noGrp="1"/>
          </p:cNvSpPr>
          <p:nvPr>
            <p:ph type="sldNum" sz="quarter" idx="12"/>
            <p:custDataLst>
              <p:tags r:id="rId45"/>
            </p:custDataLst>
          </p:nvPr>
        </p:nvSpPr>
        <p:spPr/>
        <p:txBody>
          <a:bodyPr/>
          <a:lstStyle/>
          <a:p>
            <a:fld id="{6D22F896-40B5-4ADD-8801-0D06FADFA095}" type="slidenum">
              <a:rPr lang="en-US" dirty="0"/>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0"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wedge">
                                      <p:cBhvr>
                                        <p:cTn id="13" dur="2000"/>
                                        <p:tgtEl>
                                          <p:spTgt spid="9"/>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8" fill="hold" nodeType="clickEffect">
                                  <p:stCondLst>
                                    <p:cond delay="0"/>
                                  </p:stCondLst>
                                  <p:childTnLst>
                                    <p:set>
                                      <p:cBhvr>
                                        <p:cTn id="17" dur="1" fill="hold">
                                          <p:stCondLst>
                                            <p:cond delay="0"/>
                                          </p:stCondLst>
                                        </p:cTn>
                                        <p:tgtEl>
                                          <p:spTgt spid="33"/>
                                        </p:tgtEl>
                                        <p:attrNameLst>
                                          <p:attrName>style.visibility</p:attrName>
                                        </p:attrNameLst>
                                      </p:cBhvr>
                                      <p:to>
                                        <p:strVal val="visible"/>
                                      </p:to>
                                    </p:set>
                                    <p:anim calcmode="lin" valueType="num">
                                      <p:cBhvr additive="base">
                                        <p:cTn id="18" dur="500" fill="hold"/>
                                        <p:tgtEl>
                                          <p:spTgt spid="33"/>
                                        </p:tgtEl>
                                        <p:attrNameLst>
                                          <p:attrName>ppt_x</p:attrName>
                                        </p:attrNameLst>
                                      </p:cBhvr>
                                      <p:tavLst>
                                        <p:tav tm="0">
                                          <p:val>
                                            <p:strVal val="0-#ppt_w/2"/>
                                          </p:val>
                                        </p:tav>
                                        <p:tav tm="100000">
                                          <p:val>
                                            <p:strVal val="#ppt_x"/>
                                          </p:val>
                                        </p:tav>
                                      </p:tavLst>
                                    </p:anim>
                                    <p:anim calcmode="lin" valueType="num">
                                      <p:cBhvr additive="base">
                                        <p:cTn id="19" dur="500" fill="hold"/>
                                        <p:tgtEl>
                                          <p:spTgt spid="33"/>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4" presetClass="entr" presetSubtype="0" fill="hold" nodeType="clickEffect">
                                  <p:stCondLst>
                                    <p:cond delay="0"/>
                                  </p:stCondLst>
                                  <p:childTnLst>
                                    <p:set>
                                      <p:cBhvr>
                                        <p:cTn id="23" dur="1" fill="hold">
                                          <p:stCondLst>
                                            <p:cond delay="0"/>
                                          </p:stCondLst>
                                        </p:cTn>
                                        <p:tgtEl>
                                          <p:spTgt spid="34"/>
                                        </p:tgtEl>
                                        <p:attrNameLst>
                                          <p:attrName>style.visibility</p:attrName>
                                        </p:attrNameLst>
                                      </p:cBhvr>
                                      <p:to>
                                        <p:strVal val="visible"/>
                                      </p:to>
                                    </p:set>
                                    <p:anim to="" calcmode="lin" valueType="num">
                                      <p:cBhvr>
                                        <p:cTn id="24" dur="1" fill="hold"/>
                                        <p:tgtEl>
                                          <p:spTgt spid="34"/>
                                        </p:tgtEl>
                                      </p:cBhvr>
                                    </p:anim>
                                  </p:childTnLst>
                                </p:cTn>
                              </p:par>
                            </p:childTnLst>
                          </p:cTn>
                        </p:par>
                        <p:par>
                          <p:cTn id="25" fill="hold">
                            <p:stCondLst>
                              <p:cond delay="0"/>
                            </p:stCondLst>
                            <p:childTnLst>
                              <p:par>
                                <p:cTn id="26" presetID="17" presetClass="entr" presetSubtype="10" fill="hold" nodeType="afterEffect">
                                  <p:stCondLst>
                                    <p:cond delay="0"/>
                                  </p:stCondLst>
                                  <p:iterate type="lt">
                                    <p:tmPct val="100000"/>
                                  </p:iterate>
                                  <p:childTnLst>
                                    <p:set>
                                      <p:cBhvr>
                                        <p:cTn id="27" dur="1" fill="hold">
                                          <p:stCondLst>
                                            <p:cond delay="0"/>
                                          </p:stCondLst>
                                        </p:cTn>
                                        <p:tgtEl>
                                          <p:spTgt spid="37"/>
                                        </p:tgtEl>
                                        <p:attrNameLst>
                                          <p:attrName>style.visibility</p:attrName>
                                        </p:attrNameLst>
                                      </p:cBhvr>
                                      <p:to>
                                        <p:strVal val="visible"/>
                                      </p:to>
                                    </p:set>
                                    <p:anim calcmode="lin" valueType="num">
                                      <p:cBhvr>
                                        <p:cTn id="28" dur="100" fill="hold"/>
                                        <p:tgtEl>
                                          <p:spTgt spid="37"/>
                                        </p:tgtEl>
                                        <p:attrNameLst>
                                          <p:attrName>ppt_w</p:attrName>
                                        </p:attrNameLst>
                                      </p:cBhvr>
                                      <p:tavLst>
                                        <p:tav tm="0">
                                          <p:val>
                                            <p:fltVal val="0"/>
                                          </p:val>
                                        </p:tav>
                                        <p:tav tm="100000">
                                          <p:val>
                                            <p:strVal val="#ppt_w"/>
                                          </p:val>
                                        </p:tav>
                                      </p:tavLst>
                                    </p:anim>
                                    <p:anim calcmode="lin" valueType="num">
                                      <p:cBhvr>
                                        <p:cTn id="29" dur="100" fill="hold"/>
                                        <p:tgtEl>
                                          <p:spTgt spid="37"/>
                                        </p:tgtEl>
                                        <p:attrNameLst>
                                          <p:attrName>ppt_h</p:attrName>
                                        </p:attrNameLst>
                                      </p:cBhvr>
                                      <p:tavLst>
                                        <p:tav tm="0">
                                          <p:val>
                                            <p:strVal val="#ppt_h"/>
                                          </p:val>
                                        </p:tav>
                                        <p:tav tm="100000">
                                          <p:val>
                                            <p:strVal val="#ppt_h"/>
                                          </p:val>
                                        </p:tav>
                                      </p:tavLst>
                                    </p:anim>
                                  </p:childTnLst>
                                </p:cTn>
                              </p:par>
                            </p:childTnLst>
                          </p:cTn>
                        </p:par>
                      </p:childTnLst>
                    </p:cTn>
                  </p:par>
                  <p:par>
                    <p:cTn id="30" fill="hold">
                      <p:stCondLst>
                        <p:cond delay="indefinite"/>
                      </p:stCondLst>
                      <p:childTnLst>
                        <p:par>
                          <p:cTn id="31" fill="hold">
                            <p:stCondLst>
                              <p:cond delay="0"/>
                            </p:stCondLst>
                            <p:childTnLst>
                              <p:par>
                                <p:cTn id="32" presetID="4" presetClass="entr" presetSubtype="32" fill="hold" nodeType="clickEffect">
                                  <p:stCondLst>
                                    <p:cond delay="0"/>
                                  </p:stCondLst>
                                  <p:childTnLst>
                                    <p:set>
                                      <p:cBhvr>
                                        <p:cTn id="33" dur="1" fill="hold">
                                          <p:stCondLst>
                                            <p:cond delay="0"/>
                                          </p:stCondLst>
                                        </p:cTn>
                                        <p:tgtEl>
                                          <p:spTgt spid="49"/>
                                        </p:tgtEl>
                                        <p:attrNameLst>
                                          <p:attrName>style.visibility</p:attrName>
                                        </p:attrNameLst>
                                      </p:cBhvr>
                                      <p:to>
                                        <p:strVal val="visible"/>
                                      </p:to>
                                    </p:set>
                                    <p:animEffect transition="in" filter="box(out)">
                                      <p:cBhvr>
                                        <p:cTn id="34" dur="500"/>
                                        <p:tgtEl>
                                          <p:spTgt spid="49"/>
                                        </p:tgtEl>
                                      </p:cBhvr>
                                    </p:animEffect>
                                  </p:childTnLst>
                                  <p:subTnLst>
                                    <p:set>
                                      <p:cBhvr override="childStyle">
                                        <p:cTn dur="1" fill="hold" display="0" masterRel="nextClick" afterEffect="1"/>
                                        <p:tgtEl>
                                          <p:spTgt spid="49"/>
                                        </p:tgtEl>
                                        <p:attrNameLst>
                                          <p:attrName>style.visibility</p:attrName>
                                        </p:attrNameLst>
                                      </p:cBhvr>
                                      <p:to>
                                        <p:strVal val="hidden"/>
                                      </p:to>
                                    </p:set>
                                  </p:subTnLst>
                                </p:cTn>
                              </p:par>
                            </p:childTnLst>
                          </p:cTn>
                        </p:par>
                      </p:childTnLst>
                    </p:cTn>
                  </p:par>
                  <p:par>
                    <p:cTn id="35" fill="hold">
                      <p:stCondLst>
                        <p:cond delay="indefinite"/>
                      </p:stCondLst>
                      <p:childTnLst>
                        <p:par>
                          <p:cTn id="36" fill="hold">
                            <p:stCondLst>
                              <p:cond delay="0"/>
                            </p:stCondLst>
                            <p:childTnLst>
                              <p:par>
                                <p:cTn id="37" presetID="12" presetClass="entr" presetSubtype="8" fill="hold" nodeType="clickEffect">
                                  <p:stCondLst>
                                    <p:cond delay="0"/>
                                  </p:stCondLst>
                                  <p:childTnLst>
                                    <p:set>
                                      <p:cBhvr>
                                        <p:cTn id="38" dur="1" fill="hold">
                                          <p:stCondLst>
                                            <p:cond delay="0"/>
                                          </p:stCondLst>
                                        </p:cTn>
                                        <p:tgtEl>
                                          <p:spTgt spid="35"/>
                                        </p:tgtEl>
                                        <p:attrNameLst>
                                          <p:attrName>style.visibility</p:attrName>
                                        </p:attrNameLst>
                                      </p:cBhvr>
                                      <p:to>
                                        <p:strVal val="visible"/>
                                      </p:to>
                                    </p:set>
                                    <p:animEffect transition="in" filter="slide(fromLeft)">
                                      <p:cBhvr>
                                        <p:cTn id="39" dur="500"/>
                                        <p:tgtEl>
                                          <p:spTgt spid="35"/>
                                        </p:tgtEl>
                                      </p:cBhvr>
                                    </p:animEffect>
                                  </p:childTnLst>
                                </p:cTn>
                              </p:par>
                            </p:childTnLst>
                          </p:cTn>
                        </p:par>
                        <p:par>
                          <p:cTn id="40" fill="hold">
                            <p:stCondLst>
                              <p:cond delay="500"/>
                            </p:stCondLst>
                            <p:childTnLst>
                              <p:par>
                                <p:cTn id="41" presetID="17" presetClass="entr" presetSubtype="10" fill="hold" nodeType="afterEffect">
                                  <p:stCondLst>
                                    <p:cond delay="0"/>
                                  </p:stCondLst>
                                  <p:iterate type="lt">
                                    <p:tmPct val="100000"/>
                                  </p:iterate>
                                  <p:childTnLst>
                                    <p:set>
                                      <p:cBhvr>
                                        <p:cTn id="42" dur="1" fill="hold">
                                          <p:stCondLst>
                                            <p:cond delay="0"/>
                                          </p:stCondLst>
                                        </p:cTn>
                                        <p:tgtEl>
                                          <p:spTgt spid="3"/>
                                        </p:tgtEl>
                                        <p:attrNameLst>
                                          <p:attrName>style.visibility</p:attrName>
                                        </p:attrNameLst>
                                      </p:cBhvr>
                                      <p:to>
                                        <p:strVal val="visible"/>
                                      </p:to>
                                    </p:set>
                                    <p:anim calcmode="lin" valueType="num">
                                      <p:cBhvr>
                                        <p:cTn id="43" dur="100" fill="hold"/>
                                        <p:tgtEl>
                                          <p:spTgt spid="3"/>
                                        </p:tgtEl>
                                        <p:attrNameLst>
                                          <p:attrName>ppt_w</p:attrName>
                                        </p:attrNameLst>
                                      </p:cBhvr>
                                      <p:tavLst>
                                        <p:tav tm="0">
                                          <p:val>
                                            <p:fltVal val="0"/>
                                          </p:val>
                                        </p:tav>
                                        <p:tav tm="100000">
                                          <p:val>
                                            <p:strVal val="#ppt_w"/>
                                          </p:val>
                                        </p:tav>
                                      </p:tavLst>
                                    </p:anim>
                                    <p:anim calcmode="lin" valueType="num">
                                      <p:cBhvr>
                                        <p:cTn id="44" dur="100" fill="hold"/>
                                        <p:tgtEl>
                                          <p:spTgt spid="3"/>
                                        </p:tgtEl>
                                        <p:attrNameLst>
                                          <p:attrName>ppt_h</p:attrName>
                                        </p:attrNameLst>
                                      </p:cBhvr>
                                      <p:tavLst>
                                        <p:tav tm="0">
                                          <p:val>
                                            <p:strVal val="#ppt_h"/>
                                          </p:val>
                                        </p:tav>
                                        <p:tav tm="100000">
                                          <p:val>
                                            <p:strVal val="#ppt_h"/>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8" fill="hold" nodeType="clickEffect">
                                  <p:stCondLst>
                                    <p:cond delay="0"/>
                                  </p:stCondLst>
                                  <p:childTnLst>
                                    <p:set>
                                      <p:cBhvr>
                                        <p:cTn id="48" dur="1" fill="hold">
                                          <p:stCondLst>
                                            <p:cond delay="0"/>
                                          </p:stCondLst>
                                        </p:cTn>
                                        <p:tgtEl>
                                          <p:spTgt spid="44"/>
                                        </p:tgtEl>
                                        <p:attrNameLst>
                                          <p:attrName>style.visibility</p:attrName>
                                        </p:attrNameLst>
                                      </p:cBhvr>
                                      <p:to>
                                        <p:strVal val="visible"/>
                                      </p:to>
                                    </p:set>
                                    <p:anim calcmode="lin" valueType="num">
                                      <p:cBhvr additive="base">
                                        <p:cTn id="49" dur="500" fill="hold"/>
                                        <p:tgtEl>
                                          <p:spTgt spid="44"/>
                                        </p:tgtEl>
                                        <p:attrNameLst>
                                          <p:attrName>ppt_x</p:attrName>
                                        </p:attrNameLst>
                                      </p:cBhvr>
                                      <p:tavLst>
                                        <p:tav tm="0">
                                          <p:val>
                                            <p:strVal val="0-#ppt_w/2"/>
                                          </p:val>
                                        </p:tav>
                                        <p:tav tm="100000">
                                          <p:val>
                                            <p:strVal val="#ppt_x"/>
                                          </p:val>
                                        </p:tav>
                                      </p:tavLst>
                                    </p:anim>
                                    <p:anim calcmode="lin" valueType="num">
                                      <p:cBhvr additive="base">
                                        <p:cTn id="50" dur="500" fill="hold"/>
                                        <p:tgtEl>
                                          <p:spTgt spid="44"/>
                                        </p:tgtEl>
                                        <p:attrNameLst>
                                          <p:attrName>ppt_y</p:attrName>
                                        </p:attrNameLst>
                                      </p:cBhvr>
                                      <p:tavLst>
                                        <p:tav tm="0">
                                          <p:val>
                                            <p:strVal val="#ppt_y"/>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2" fill="hold" nodeType="clickEffect">
                                  <p:stCondLst>
                                    <p:cond delay="0"/>
                                  </p:stCondLst>
                                  <p:childTnLst>
                                    <p:set>
                                      <p:cBhvr>
                                        <p:cTn id="54" dur="1" fill="hold">
                                          <p:stCondLst>
                                            <p:cond delay="0"/>
                                          </p:stCondLst>
                                        </p:cTn>
                                        <p:tgtEl>
                                          <p:spTgt spid="41"/>
                                        </p:tgtEl>
                                        <p:attrNameLst>
                                          <p:attrName>style.visibility</p:attrName>
                                        </p:attrNameLst>
                                      </p:cBhvr>
                                      <p:to>
                                        <p:strVal val="visible"/>
                                      </p:to>
                                    </p:set>
                                    <p:anim calcmode="lin" valueType="num">
                                      <p:cBhvr additive="base">
                                        <p:cTn id="55" dur="500" fill="hold"/>
                                        <p:tgtEl>
                                          <p:spTgt spid="41"/>
                                        </p:tgtEl>
                                        <p:attrNameLst>
                                          <p:attrName>ppt_x</p:attrName>
                                        </p:attrNameLst>
                                      </p:cBhvr>
                                      <p:tavLst>
                                        <p:tav tm="0">
                                          <p:val>
                                            <p:strVal val="1+#ppt_w/2"/>
                                          </p:val>
                                        </p:tav>
                                        <p:tav tm="100000">
                                          <p:val>
                                            <p:strVal val="#ppt_x"/>
                                          </p:val>
                                        </p:tav>
                                      </p:tavLst>
                                    </p:anim>
                                    <p:anim calcmode="lin" valueType="num">
                                      <p:cBhvr additive="base">
                                        <p:cTn id="56" dur="500" fill="hold"/>
                                        <p:tgtEl>
                                          <p:spTgt spid="41"/>
                                        </p:tgtEl>
                                        <p:attrNameLst>
                                          <p:attrName>ppt_y</p:attrName>
                                        </p:attrNameLst>
                                      </p:cBhvr>
                                      <p:tavLst>
                                        <p:tav tm="0">
                                          <p:val>
                                            <p:strVal val="#ppt_y"/>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2" fill="hold" nodeType="clickEffect">
                                  <p:stCondLst>
                                    <p:cond delay="0"/>
                                  </p:stCondLst>
                                  <p:childTnLst>
                                    <p:set>
                                      <p:cBhvr>
                                        <p:cTn id="60" dur="1" fill="hold">
                                          <p:stCondLst>
                                            <p:cond delay="0"/>
                                          </p:stCondLst>
                                        </p:cTn>
                                        <p:tgtEl>
                                          <p:spTgt spid="38"/>
                                        </p:tgtEl>
                                        <p:attrNameLst>
                                          <p:attrName>style.visibility</p:attrName>
                                        </p:attrNameLst>
                                      </p:cBhvr>
                                      <p:to>
                                        <p:strVal val="visible"/>
                                      </p:to>
                                    </p:set>
                                    <p:anim calcmode="lin" valueType="num">
                                      <p:cBhvr additive="base">
                                        <p:cTn id="61" dur="500" fill="hold"/>
                                        <p:tgtEl>
                                          <p:spTgt spid="38"/>
                                        </p:tgtEl>
                                        <p:attrNameLst>
                                          <p:attrName>ppt_x</p:attrName>
                                        </p:attrNameLst>
                                      </p:cBhvr>
                                      <p:tavLst>
                                        <p:tav tm="0">
                                          <p:val>
                                            <p:strVal val="1+#ppt_w/2"/>
                                          </p:val>
                                        </p:tav>
                                        <p:tav tm="100000">
                                          <p:val>
                                            <p:strVal val="#ppt_x"/>
                                          </p:val>
                                        </p:tav>
                                      </p:tavLst>
                                    </p:anim>
                                    <p:anim calcmode="lin" valueType="num">
                                      <p:cBhvr additive="base">
                                        <p:cTn id="62" dur="500" fill="hold"/>
                                        <p:tgtEl>
                                          <p:spTgt spid="38"/>
                                        </p:tgtEl>
                                        <p:attrNameLst>
                                          <p:attrName>ppt_y</p:attrName>
                                        </p:attrNameLst>
                                      </p:cBhvr>
                                      <p:tavLst>
                                        <p:tav tm="0">
                                          <p:val>
                                            <p:strVal val="#ppt_y"/>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4" presetClass="entr" presetSubtype="32" fill="hold" nodeType="clickEffect">
                                  <p:stCondLst>
                                    <p:cond delay="0"/>
                                  </p:stCondLst>
                                  <p:childTnLst>
                                    <p:set>
                                      <p:cBhvr>
                                        <p:cTn id="66" dur="1" fill="hold">
                                          <p:stCondLst>
                                            <p:cond delay="0"/>
                                          </p:stCondLst>
                                        </p:cTn>
                                        <p:tgtEl>
                                          <p:spTgt spid="5"/>
                                        </p:tgtEl>
                                        <p:attrNameLst>
                                          <p:attrName>style.visibility</p:attrName>
                                        </p:attrNameLst>
                                      </p:cBhvr>
                                      <p:to>
                                        <p:strVal val="visible"/>
                                      </p:to>
                                    </p:set>
                                    <p:animEffect transition="in" filter="box(out)">
                                      <p:cBhvr>
                                        <p:cTn id="67" dur="500"/>
                                        <p:tgtEl>
                                          <p:spTgt spid="5"/>
                                        </p:tgtEl>
                                      </p:cBhvr>
                                    </p:animEffect>
                                  </p:childTnLst>
                                </p:cTn>
                              </p:par>
                            </p:childTnLst>
                          </p:cTn>
                        </p:par>
                      </p:childTnLst>
                    </p:cTn>
                  </p:par>
                  <p:par>
                    <p:cTn id="68" fill="hold">
                      <p:stCondLst>
                        <p:cond delay="indefinite"/>
                      </p:stCondLst>
                      <p:childTnLst>
                        <p:par>
                          <p:cTn id="69" fill="hold">
                            <p:stCondLst>
                              <p:cond delay="0"/>
                            </p:stCondLst>
                            <p:childTnLst>
                              <p:par>
                                <p:cTn id="70" presetID="2" presetClass="entr" presetSubtype="4" fill="hold" nodeType="clickEffect">
                                  <p:stCondLst>
                                    <p:cond delay="0"/>
                                  </p:stCondLst>
                                  <p:childTnLst>
                                    <p:set>
                                      <p:cBhvr>
                                        <p:cTn id="71" dur="1" fill="hold">
                                          <p:stCondLst>
                                            <p:cond delay="0"/>
                                          </p:stCondLst>
                                        </p:cTn>
                                        <p:tgtEl>
                                          <p:spTgt spid="47"/>
                                        </p:tgtEl>
                                        <p:attrNameLst>
                                          <p:attrName>style.visibility</p:attrName>
                                        </p:attrNameLst>
                                      </p:cBhvr>
                                      <p:to>
                                        <p:strVal val="visible"/>
                                      </p:to>
                                    </p:set>
                                    <p:anim calcmode="lin" valueType="num">
                                      <p:cBhvr additive="base">
                                        <p:cTn id="72" dur="500" fill="hold"/>
                                        <p:tgtEl>
                                          <p:spTgt spid="47"/>
                                        </p:tgtEl>
                                        <p:attrNameLst>
                                          <p:attrName>ppt_x</p:attrName>
                                        </p:attrNameLst>
                                      </p:cBhvr>
                                      <p:tavLst>
                                        <p:tav tm="0">
                                          <p:val>
                                            <p:strVal val="#ppt_x"/>
                                          </p:val>
                                        </p:tav>
                                        <p:tav tm="100000">
                                          <p:val>
                                            <p:strVal val="#ppt_x"/>
                                          </p:val>
                                        </p:tav>
                                      </p:tavLst>
                                    </p:anim>
                                    <p:anim calcmode="lin" valueType="num">
                                      <p:cBhvr additive="base">
                                        <p:cTn id="73"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par>
                    <p:cTn id="74" fill="hold">
                      <p:stCondLst>
                        <p:cond delay="indefinite"/>
                      </p:stCondLst>
                      <p:childTnLst>
                        <p:par>
                          <p:cTn id="75" fill="hold">
                            <p:stCondLst>
                              <p:cond delay="0"/>
                            </p:stCondLst>
                            <p:childTnLst>
                              <p:par>
                                <p:cTn id="76" presetID="12" presetClass="entr" presetSubtype="8" fill="hold" nodeType="clickEffect">
                                  <p:stCondLst>
                                    <p:cond delay="0"/>
                                  </p:stCondLst>
                                  <p:childTnLst>
                                    <p:set>
                                      <p:cBhvr>
                                        <p:cTn id="77" dur="1" fill="hold">
                                          <p:stCondLst>
                                            <p:cond delay="0"/>
                                          </p:stCondLst>
                                        </p:cTn>
                                        <p:tgtEl>
                                          <p:spTgt spid="48"/>
                                        </p:tgtEl>
                                        <p:attrNameLst>
                                          <p:attrName>style.visibility</p:attrName>
                                        </p:attrNameLst>
                                      </p:cBhvr>
                                      <p:to>
                                        <p:strVal val="visible"/>
                                      </p:to>
                                    </p:set>
                                    <p:animEffect transition="in" filter="slide(fromLeft)">
                                      <p:cBhvr>
                                        <p:cTn id="78" dur="500"/>
                                        <p:tgtEl>
                                          <p:spTgt spid="48"/>
                                        </p:tgtEl>
                                      </p:cBhvr>
                                    </p:animEffect>
                                  </p:childTnLst>
                                </p:cTn>
                              </p:par>
                            </p:childTnLst>
                          </p:cTn>
                        </p:par>
                        <p:par>
                          <p:cTn id="79" fill="hold">
                            <p:stCondLst>
                              <p:cond delay="500"/>
                            </p:stCondLst>
                            <p:childTnLst>
                              <p:par>
                                <p:cTn id="80" presetID="17" presetClass="entr" presetSubtype="10" fill="hold" nodeType="afterEffect">
                                  <p:stCondLst>
                                    <p:cond delay="0"/>
                                  </p:stCondLst>
                                  <p:iterate type="lt">
                                    <p:tmPct val="100000"/>
                                  </p:iterate>
                                  <p:childTnLst>
                                    <p:set>
                                      <p:cBhvr>
                                        <p:cTn id="81" dur="1" fill="hold">
                                          <p:stCondLst>
                                            <p:cond delay="0"/>
                                          </p:stCondLst>
                                        </p:cTn>
                                        <p:tgtEl>
                                          <p:spTgt spid="4"/>
                                        </p:tgtEl>
                                        <p:attrNameLst>
                                          <p:attrName>style.visibility</p:attrName>
                                        </p:attrNameLst>
                                      </p:cBhvr>
                                      <p:to>
                                        <p:strVal val="visible"/>
                                      </p:to>
                                    </p:set>
                                    <p:anim calcmode="lin" valueType="num">
                                      <p:cBhvr>
                                        <p:cTn id="82" dur="100" fill="hold"/>
                                        <p:tgtEl>
                                          <p:spTgt spid="4"/>
                                        </p:tgtEl>
                                        <p:attrNameLst>
                                          <p:attrName>ppt_w</p:attrName>
                                        </p:attrNameLst>
                                      </p:cBhvr>
                                      <p:tavLst>
                                        <p:tav tm="0">
                                          <p:val>
                                            <p:fltVal val="0"/>
                                          </p:val>
                                        </p:tav>
                                        <p:tav tm="100000">
                                          <p:val>
                                            <p:strVal val="#ppt_w"/>
                                          </p:val>
                                        </p:tav>
                                      </p:tavLst>
                                    </p:anim>
                                    <p:anim calcmode="lin" valueType="num">
                                      <p:cBhvr>
                                        <p:cTn id="83" dur="100" fill="hold"/>
                                        <p:tgtEl>
                                          <p:spTgt spid="4"/>
                                        </p:tgtEl>
                                        <p:attrNameLst>
                                          <p:attrName>ppt_h</p:attrName>
                                        </p:attrNameLst>
                                      </p:cBhvr>
                                      <p:tavLst>
                                        <p:tav tm="0">
                                          <p:val>
                                            <p:strVal val="#ppt_h"/>
                                          </p:val>
                                        </p:tav>
                                        <p:tav tm="100000">
                                          <p:val>
                                            <p:strVal val="#ppt_h"/>
                                          </p:val>
                                        </p:tav>
                                      </p:tavLst>
                                    </p:anim>
                                  </p:childTnLst>
                                </p:cTn>
                              </p:par>
                            </p:childTnLst>
                          </p:cTn>
                        </p:par>
                      </p:childTnLst>
                    </p:cTn>
                  </p:par>
                  <p:par>
                    <p:cTn id="84" fill="hold">
                      <p:stCondLst>
                        <p:cond delay="indefinite"/>
                      </p:stCondLst>
                      <p:childTnLst>
                        <p:par>
                          <p:cTn id="85" fill="hold">
                            <p:stCondLst>
                              <p:cond delay="0"/>
                            </p:stCondLst>
                            <p:childTnLst>
                              <p:par>
                                <p:cTn id="86" presetID="23" presetClass="entr" presetSubtype="32" fill="hold" nodeType="clickEffect">
                                  <p:stCondLst>
                                    <p:cond delay="0"/>
                                  </p:stCondLst>
                                  <p:childTnLst>
                                    <p:set>
                                      <p:cBhvr>
                                        <p:cTn id="87" dur="1" fill="hold">
                                          <p:stCondLst>
                                            <p:cond delay="0"/>
                                          </p:stCondLst>
                                        </p:cTn>
                                        <p:tgtEl>
                                          <p:spTgt spid="6"/>
                                        </p:tgtEl>
                                        <p:attrNameLst>
                                          <p:attrName>style.visibility</p:attrName>
                                        </p:attrNameLst>
                                      </p:cBhvr>
                                      <p:to>
                                        <p:strVal val="visible"/>
                                      </p:to>
                                    </p:set>
                                    <p:anim calcmode="lin" valueType="num">
                                      <p:cBhvr>
                                        <p:cTn id="88" dur="500" fill="hold"/>
                                        <p:tgtEl>
                                          <p:spTgt spid="6"/>
                                        </p:tgtEl>
                                        <p:attrNameLst>
                                          <p:attrName>ppt_w</p:attrName>
                                        </p:attrNameLst>
                                      </p:cBhvr>
                                      <p:tavLst>
                                        <p:tav tm="0">
                                          <p:val>
                                            <p:strVal val="4*#ppt_w"/>
                                          </p:val>
                                        </p:tav>
                                        <p:tav tm="100000">
                                          <p:val>
                                            <p:strVal val="#ppt_w"/>
                                          </p:val>
                                        </p:tav>
                                      </p:tavLst>
                                    </p:anim>
                                    <p:anim calcmode="lin" valueType="num">
                                      <p:cBhvr>
                                        <p:cTn id="89" dur="500" fill="hold"/>
                                        <p:tgtEl>
                                          <p:spTgt spid="6"/>
                                        </p:tgtEl>
                                        <p:attrNameLst>
                                          <p:attrName>ppt_h</p:attrName>
                                        </p:attrNameLst>
                                      </p:cBhvr>
                                      <p:tavLst>
                                        <p:tav tm="0">
                                          <p:val>
                                            <p:strVal val="4*#ppt_h"/>
                                          </p:val>
                                        </p:tav>
                                        <p:tav tm="100000">
                                          <p:val>
                                            <p:strVal val="#ppt_h"/>
                                          </p:val>
                                        </p:tav>
                                      </p:tavLst>
                                    </p:anim>
                                  </p:childTnLst>
                                </p:cTn>
                              </p:par>
                            </p:childTnLst>
                          </p:cTn>
                        </p:par>
                        <p:par>
                          <p:cTn id="90" fill="hold">
                            <p:stCondLst>
                              <p:cond delay="500"/>
                            </p:stCondLst>
                            <p:childTnLst>
                              <p:par>
                                <p:cTn id="91" presetID="23" presetClass="entr" presetSubtype="32" fill="hold" nodeType="afterEffect">
                                  <p:stCondLst>
                                    <p:cond delay="0"/>
                                  </p:stCondLst>
                                  <p:childTnLst>
                                    <p:set>
                                      <p:cBhvr>
                                        <p:cTn id="92" dur="1" fill="hold">
                                          <p:stCondLst>
                                            <p:cond delay="0"/>
                                          </p:stCondLst>
                                        </p:cTn>
                                        <p:tgtEl>
                                          <p:spTgt spid="8"/>
                                        </p:tgtEl>
                                        <p:attrNameLst>
                                          <p:attrName>style.visibility</p:attrName>
                                        </p:attrNameLst>
                                      </p:cBhvr>
                                      <p:to>
                                        <p:strVal val="visible"/>
                                      </p:to>
                                    </p:set>
                                    <p:anim calcmode="lin" valueType="num">
                                      <p:cBhvr>
                                        <p:cTn id="93" dur="500" fill="hold"/>
                                        <p:tgtEl>
                                          <p:spTgt spid="8"/>
                                        </p:tgtEl>
                                        <p:attrNameLst>
                                          <p:attrName>ppt_w</p:attrName>
                                        </p:attrNameLst>
                                      </p:cBhvr>
                                      <p:tavLst>
                                        <p:tav tm="0">
                                          <p:val>
                                            <p:strVal val="4*#ppt_w"/>
                                          </p:val>
                                        </p:tav>
                                        <p:tav tm="100000">
                                          <p:val>
                                            <p:strVal val="#ppt_w"/>
                                          </p:val>
                                        </p:tav>
                                      </p:tavLst>
                                    </p:anim>
                                    <p:anim calcmode="lin" valueType="num">
                                      <p:cBhvr>
                                        <p:cTn id="94" dur="500" fill="hold"/>
                                        <p:tgtEl>
                                          <p:spTgt spid="8"/>
                                        </p:tgtEl>
                                        <p:attrNameLst>
                                          <p:attrName>ppt_h</p:attrName>
                                        </p:attrNameLst>
                                      </p:cBhvr>
                                      <p:tavLst>
                                        <p:tav tm="0">
                                          <p:val>
                                            <p:strVal val="4*#ppt_h"/>
                                          </p:val>
                                        </p:tav>
                                        <p:tav tm="100000">
                                          <p:val>
                                            <p:strVal val="#ppt_h"/>
                                          </p:val>
                                        </p:tav>
                                      </p:tavLst>
                                    </p:anim>
                                  </p:childTnLst>
                                </p:cTn>
                              </p:par>
                            </p:childTnLst>
                          </p:cTn>
                        </p:par>
                      </p:childTnLst>
                    </p:cTn>
                  </p:par>
                  <p:par>
                    <p:cTn id="95" fill="hold">
                      <p:stCondLst>
                        <p:cond delay="indefinite"/>
                      </p:stCondLst>
                      <p:childTnLst>
                        <p:par>
                          <p:cTn id="96" fill="hold">
                            <p:stCondLst>
                              <p:cond delay="0"/>
                            </p:stCondLst>
                            <p:childTnLst>
                              <p:par>
                                <p:cTn id="97" presetID="4" presetClass="entr" presetSubtype="32" fill="hold" nodeType="clickEffect">
                                  <p:stCondLst>
                                    <p:cond delay="0"/>
                                  </p:stCondLst>
                                  <p:childTnLst>
                                    <p:set>
                                      <p:cBhvr>
                                        <p:cTn id="98" dur="1" fill="hold">
                                          <p:stCondLst>
                                            <p:cond delay="0"/>
                                          </p:stCondLst>
                                        </p:cTn>
                                        <p:tgtEl>
                                          <p:spTgt spid="7"/>
                                        </p:tgtEl>
                                        <p:attrNameLst>
                                          <p:attrName>style.visibility</p:attrName>
                                        </p:attrNameLst>
                                      </p:cBhvr>
                                      <p:to>
                                        <p:strVal val="visible"/>
                                      </p:to>
                                    </p:set>
                                    <p:animEffect transition="in" filter="box(out)">
                                      <p:cBhvr>
                                        <p:cTn id="9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utoUpdateAnimBg="0"/>
      <p:bldP spid="4" grpId="0" autoUpdateAnimBg="0"/>
      <p:bldP spid="5" grpId="0" autoUpdateAnimBg="0"/>
      <p:bldP spid="6" grpId="0" autoUpdateAnimBg="0"/>
      <p:bldP spid="7" grpId="0" autoUpdateAnimBg="0"/>
      <p:bldP spid="8" grpId="0"/>
      <p:bldP spid="33" grpId="0" animBg="1"/>
      <p:bldP spid="37" grpId="0"/>
      <p:bldP spid="47" grpId="0" animBg="1" autoUpdateAnimBg="0"/>
      <p:bldP spid="49" grpId="0" autoUpdateAnimBg="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452" name="Object 20"/>
          <p:cNvGraphicFramePr>
            <a:graphicFrameLocks noChangeAspect="1"/>
          </p:cNvGraphicFramePr>
          <p:nvPr/>
        </p:nvGraphicFramePr>
        <p:xfrm>
          <a:off x="3352800" y="945515"/>
          <a:ext cx="5519738" cy="2514600"/>
        </p:xfrm>
        <a:graphic>
          <a:graphicData uri="http://schemas.openxmlformats.org/presentationml/2006/ole">
            <mc:AlternateContent xmlns:mc="http://schemas.openxmlformats.org/markup-compatibility/2006">
              <mc:Choice xmlns:v="urn:schemas-microsoft-com:vml" Requires="v">
                <p:oleObj spid="_x0000_s92" name="Image" r:id="rId1" imgW="9842500" imgH="4483100" progId="Photoshop.Image.5">
                  <p:embed/>
                </p:oleObj>
              </mc:Choice>
              <mc:Fallback>
                <p:oleObj name="Image" r:id="rId1" imgW="9842500" imgH="4483100" progId="Photoshop.Image.5">
                  <p:embed/>
                  <p:pic>
                    <p:nvPicPr>
                      <p:cNvPr id="0" name="Object 2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52800" y="945515"/>
                        <a:ext cx="5519738" cy="2514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8434" name="Text Box 2"/>
          <p:cNvSpPr txBox="1">
            <a:spLocks noChangeArrowheads="1"/>
          </p:cNvSpPr>
          <p:nvPr/>
        </p:nvSpPr>
        <p:spPr bwMode="auto">
          <a:xfrm>
            <a:off x="1981200" y="325755"/>
            <a:ext cx="8077200" cy="645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503050405090304" pitchFamily="18" charset="0"/>
                <a:ea typeface="宋体" pitchFamily="2" charset="-122"/>
              </a:defRPr>
            </a:lvl1pPr>
            <a:lvl2pPr marL="742950" indent="-285750">
              <a:spcBef>
                <a:spcPct val="20000"/>
              </a:spcBef>
              <a:buChar char="–"/>
              <a:defRPr kumimoji="1" sz="2800">
                <a:solidFill>
                  <a:schemeClr val="tx1"/>
                </a:solidFill>
                <a:latin typeface="Times New Roman" panose="02020503050405090304" pitchFamily="18" charset="0"/>
                <a:ea typeface="宋体" pitchFamily="2" charset="-122"/>
              </a:defRPr>
            </a:lvl2pPr>
            <a:lvl3pPr marL="1143000" indent="-228600">
              <a:spcBef>
                <a:spcPct val="20000"/>
              </a:spcBef>
              <a:buChar char="•"/>
              <a:defRPr kumimoji="1" sz="2400">
                <a:solidFill>
                  <a:schemeClr val="tx1"/>
                </a:solidFill>
                <a:latin typeface="Times New Roman" panose="02020503050405090304" pitchFamily="18" charset="0"/>
                <a:ea typeface="宋体" pitchFamily="2" charset="-122"/>
              </a:defRPr>
            </a:lvl3pPr>
            <a:lvl4pPr marL="1600200" indent="-228600">
              <a:spcBef>
                <a:spcPct val="20000"/>
              </a:spcBef>
              <a:buChar char="–"/>
              <a:defRPr kumimoji="1" sz="2000">
                <a:solidFill>
                  <a:schemeClr val="tx1"/>
                </a:solidFill>
                <a:latin typeface="Times New Roman" panose="02020503050405090304" pitchFamily="18" charset="0"/>
                <a:ea typeface="宋体" pitchFamily="2" charset="-122"/>
              </a:defRPr>
            </a:lvl4pPr>
            <a:lvl5pPr marL="2057400" indent="-228600">
              <a:spcBef>
                <a:spcPct val="20000"/>
              </a:spcBef>
              <a:buChar char="»"/>
              <a:defRPr kumimoji="1" sz="2000">
                <a:solidFill>
                  <a:schemeClr val="tx1"/>
                </a:solidFill>
                <a:latin typeface="Times New Roman" panose="0202050305040509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9pPr>
          </a:lstStyle>
          <a:p>
            <a:pPr marL="0" marR="0" lvl="0" indent="0" algn="l" defTabSz="914400" rtl="0" eaLnBrk="1" fontAlgn="base" latinLnBrk="0" hangingPunct="1">
              <a:lnSpc>
                <a:spcPct val="150000"/>
              </a:lnSpc>
              <a:spcBef>
                <a:spcPct val="0"/>
              </a:spcBef>
              <a:spcAft>
                <a:spcPct val="0"/>
              </a:spcAft>
              <a:buClrTx/>
              <a:buSzTx/>
              <a:buFontTx/>
              <a:buNone/>
              <a:defRPr/>
            </a:pPr>
            <a:r>
              <a:rPr kumimoji="1" lang="en-US" altLang="zh-CN" sz="2400" b="1" i="0" u="none" strike="noStrike" kern="1200" cap="none" spc="0" normalizeH="0" baseline="0" noProof="0">
                <a:ln>
                  <a:noFill/>
                </a:ln>
                <a:solidFill>
                  <a:srgbClr val="000000"/>
                </a:solidFill>
                <a:effectLst/>
                <a:uLnTx/>
                <a:uFillTx/>
                <a:latin typeface="Times New Roman" panose="02020503050405090304" pitchFamily="18" charset="0"/>
                <a:ea typeface="楷体_GB2312" pitchFamily="1" charset="-122"/>
                <a:cs typeface="+mn-cs"/>
              </a:rPr>
              <a:t>(2)</a:t>
            </a:r>
            <a:r>
              <a:rPr kumimoji="1" lang="zh-CN" altLang="en-US" sz="2400" b="1" i="0" u="none" strike="noStrike" kern="1200" cap="none" spc="0" normalizeH="0" baseline="0" noProof="0">
                <a:ln>
                  <a:noFill/>
                </a:ln>
                <a:solidFill>
                  <a:srgbClr val="000000"/>
                </a:solidFill>
                <a:effectLst/>
                <a:uLnTx/>
                <a:uFillTx/>
                <a:latin typeface="Times New Roman" panose="02020503050405090304" pitchFamily="18" charset="0"/>
                <a:ea typeface="楷体_GB2312" pitchFamily="1" charset="-122"/>
                <a:cs typeface="+mn-cs"/>
              </a:rPr>
              <a:t>若已知</a:t>
            </a:r>
            <a:r>
              <a:rPr kumimoji="1" lang="en-US" altLang="zh-CN" sz="2400" b="1" i="1" u="none" strike="noStrike" kern="1200" cap="none" spc="0" normalizeH="0" baseline="0" noProof="0">
                <a:ln>
                  <a:noFill/>
                </a:ln>
                <a:solidFill>
                  <a:srgbClr val="000000"/>
                </a:solidFill>
                <a:effectLst/>
                <a:uLnTx/>
                <a:uFillTx/>
                <a:latin typeface="Times New Roman" panose="02020503050405090304" pitchFamily="18" charset="0"/>
                <a:ea typeface="楷体_GB2312" pitchFamily="1" charset="-122"/>
                <a:cs typeface="+mn-cs"/>
              </a:rPr>
              <a:t>U</a:t>
            </a:r>
            <a:r>
              <a:rPr kumimoji="1" lang="en-US" altLang="zh-CN" sz="2400" b="1" i="0" u="none" strike="noStrike" kern="1200" cap="none" spc="0" normalizeH="0" baseline="-30000" noProof="0">
                <a:ln>
                  <a:noFill/>
                </a:ln>
                <a:solidFill>
                  <a:srgbClr val="000000"/>
                </a:solidFill>
                <a:effectLst/>
                <a:uLnTx/>
                <a:uFillTx/>
                <a:latin typeface="Times New Roman" panose="02020503050405090304" pitchFamily="18" charset="0"/>
                <a:ea typeface="楷体_GB2312" pitchFamily="1" charset="-122"/>
                <a:cs typeface="+mn-cs"/>
              </a:rPr>
              <a:t>S</a:t>
            </a:r>
            <a:r>
              <a:rPr kumimoji="1" lang="en-US" altLang="zh-CN" sz="2400" b="1" i="0" u="none" strike="noStrike" kern="1200" cap="none" spc="0" normalizeH="0" baseline="0" noProof="0">
                <a:ln>
                  <a:noFill/>
                </a:ln>
                <a:solidFill>
                  <a:srgbClr val="000000"/>
                </a:solidFill>
                <a:effectLst/>
                <a:uLnTx/>
                <a:uFillTx/>
                <a:latin typeface="Times New Roman" panose="02020503050405090304" pitchFamily="18" charset="0"/>
                <a:ea typeface="楷体_GB2312" pitchFamily="1" charset="-122"/>
                <a:cs typeface="+mn-cs"/>
              </a:rPr>
              <a:t>=120V</a:t>
            </a:r>
            <a:r>
              <a:rPr kumimoji="1" lang="zh-CN" altLang="en-US" sz="2400" b="1" i="0" u="none" strike="noStrike" kern="1200" cap="none" spc="0" normalizeH="0" baseline="0" noProof="0">
                <a:ln>
                  <a:noFill/>
                </a:ln>
                <a:solidFill>
                  <a:srgbClr val="000000"/>
                </a:solidFill>
                <a:effectLst/>
                <a:uLnTx/>
                <a:uFillTx/>
                <a:latin typeface="Times New Roman" panose="02020503050405090304" pitchFamily="18" charset="0"/>
                <a:ea typeface="楷体_GB2312" pitchFamily="1" charset="-122"/>
                <a:cs typeface="+mn-cs"/>
              </a:rPr>
              <a:t>，再求各支路电流。 </a:t>
            </a:r>
            <a:endParaRPr kumimoji="1" lang="zh-CN" altLang="en-US" sz="2400" b="1" i="0" u="none" strike="noStrike" kern="1200" cap="none" spc="0" normalizeH="0" baseline="0" noProof="0">
              <a:ln>
                <a:noFill/>
              </a:ln>
              <a:solidFill>
                <a:srgbClr val="000000"/>
              </a:solidFill>
              <a:effectLst/>
              <a:uLnTx/>
              <a:uFillTx/>
              <a:latin typeface="Times New Roman" panose="02020503050405090304" pitchFamily="18" charset="0"/>
              <a:ea typeface="楷体_GB2312" pitchFamily="1" charset="-122"/>
              <a:cs typeface="+mn-cs"/>
            </a:endParaRPr>
          </a:p>
        </p:txBody>
      </p:sp>
      <p:sp>
        <p:nvSpPr>
          <p:cNvPr id="18438" name="Text Box 6"/>
          <p:cNvSpPr txBox="1">
            <a:spLocks noChangeArrowheads="1"/>
          </p:cNvSpPr>
          <p:nvPr/>
        </p:nvSpPr>
        <p:spPr bwMode="auto">
          <a:xfrm>
            <a:off x="8763000" y="913765"/>
            <a:ext cx="685800" cy="521970"/>
          </a:xfrm>
          <a:prstGeom prst="rect">
            <a:avLst/>
          </a:prstGeom>
          <a:solidFill>
            <a:srgbClr val="00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503050405090304" pitchFamily="18" charset="0"/>
                <a:ea typeface="宋体" pitchFamily="2" charset="-122"/>
              </a:defRPr>
            </a:lvl1pPr>
            <a:lvl2pPr marL="742950" indent="-285750">
              <a:spcBef>
                <a:spcPct val="20000"/>
              </a:spcBef>
              <a:buChar char="–"/>
              <a:defRPr kumimoji="1" sz="2800">
                <a:solidFill>
                  <a:schemeClr val="tx1"/>
                </a:solidFill>
                <a:latin typeface="Times New Roman" panose="02020503050405090304" pitchFamily="18" charset="0"/>
                <a:ea typeface="宋体" pitchFamily="2" charset="-122"/>
              </a:defRPr>
            </a:lvl2pPr>
            <a:lvl3pPr marL="1143000" indent="-228600">
              <a:spcBef>
                <a:spcPct val="20000"/>
              </a:spcBef>
              <a:buChar char="•"/>
              <a:defRPr kumimoji="1" sz="2400">
                <a:solidFill>
                  <a:schemeClr val="tx1"/>
                </a:solidFill>
                <a:latin typeface="Times New Roman" panose="02020503050405090304" pitchFamily="18" charset="0"/>
                <a:ea typeface="宋体" pitchFamily="2" charset="-122"/>
              </a:defRPr>
            </a:lvl3pPr>
            <a:lvl4pPr marL="1600200" indent="-228600">
              <a:spcBef>
                <a:spcPct val="20000"/>
              </a:spcBef>
              <a:buChar char="–"/>
              <a:defRPr kumimoji="1" sz="2000">
                <a:solidFill>
                  <a:schemeClr val="tx1"/>
                </a:solidFill>
                <a:latin typeface="Times New Roman" panose="02020503050405090304" pitchFamily="18" charset="0"/>
                <a:ea typeface="宋体" pitchFamily="2" charset="-122"/>
              </a:defRPr>
            </a:lvl4pPr>
            <a:lvl5pPr marL="2057400" indent="-228600">
              <a:spcBef>
                <a:spcPct val="20000"/>
              </a:spcBef>
              <a:buChar char="»"/>
              <a:defRPr kumimoji="1" sz="2000">
                <a:solidFill>
                  <a:schemeClr val="tx1"/>
                </a:solidFill>
                <a:latin typeface="Times New Roman" panose="0202050305040509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defRPr/>
            </a:pPr>
            <a:r>
              <a:rPr kumimoji="1" lang="en-US" altLang="zh-CN" sz="2800" b="0" i="0"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rPr>
              <a:t>1A</a:t>
            </a:r>
            <a:endParaRPr kumimoji="1" lang="en-US" altLang="zh-CN" sz="2800" b="0" i="0"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endParaRPr>
          </a:p>
        </p:txBody>
      </p:sp>
      <p:sp>
        <p:nvSpPr>
          <p:cNvPr id="18439" name="Text Box 7"/>
          <p:cNvSpPr txBox="1">
            <a:spLocks noChangeArrowheads="1"/>
          </p:cNvSpPr>
          <p:nvPr/>
        </p:nvSpPr>
        <p:spPr bwMode="auto">
          <a:xfrm>
            <a:off x="7696200" y="1523365"/>
            <a:ext cx="685800" cy="521970"/>
          </a:xfrm>
          <a:prstGeom prst="rect">
            <a:avLst/>
          </a:prstGeom>
          <a:solidFill>
            <a:srgbClr val="00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503050405090304" pitchFamily="18" charset="0"/>
                <a:ea typeface="宋体" pitchFamily="2" charset="-122"/>
              </a:defRPr>
            </a:lvl1pPr>
            <a:lvl2pPr marL="742950" indent="-285750">
              <a:spcBef>
                <a:spcPct val="20000"/>
              </a:spcBef>
              <a:buChar char="–"/>
              <a:defRPr kumimoji="1" sz="2800">
                <a:solidFill>
                  <a:schemeClr val="tx1"/>
                </a:solidFill>
                <a:latin typeface="Times New Roman" panose="02020503050405090304" pitchFamily="18" charset="0"/>
                <a:ea typeface="宋体" pitchFamily="2" charset="-122"/>
              </a:defRPr>
            </a:lvl2pPr>
            <a:lvl3pPr marL="1143000" indent="-228600">
              <a:spcBef>
                <a:spcPct val="20000"/>
              </a:spcBef>
              <a:buChar char="•"/>
              <a:defRPr kumimoji="1" sz="2400">
                <a:solidFill>
                  <a:schemeClr val="tx1"/>
                </a:solidFill>
                <a:latin typeface="Times New Roman" panose="02020503050405090304" pitchFamily="18" charset="0"/>
                <a:ea typeface="宋体" pitchFamily="2" charset="-122"/>
              </a:defRPr>
            </a:lvl3pPr>
            <a:lvl4pPr marL="1600200" indent="-228600">
              <a:spcBef>
                <a:spcPct val="20000"/>
              </a:spcBef>
              <a:buChar char="–"/>
              <a:defRPr kumimoji="1" sz="2000">
                <a:solidFill>
                  <a:schemeClr val="tx1"/>
                </a:solidFill>
                <a:latin typeface="Times New Roman" panose="02020503050405090304" pitchFamily="18" charset="0"/>
                <a:ea typeface="宋体" pitchFamily="2" charset="-122"/>
              </a:defRPr>
            </a:lvl4pPr>
            <a:lvl5pPr marL="2057400" indent="-228600">
              <a:spcBef>
                <a:spcPct val="20000"/>
              </a:spcBef>
              <a:buChar char="»"/>
              <a:defRPr kumimoji="1" sz="2000">
                <a:solidFill>
                  <a:schemeClr val="tx1"/>
                </a:solidFill>
                <a:latin typeface="Times New Roman" panose="0202050305040509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defRPr/>
            </a:pPr>
            <a:r>
              <a:rPr kumimoji="1" lang="en-US" altLang="zh-CN" sz="2800" b="0" i="0"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rPr>
              <a:t>3A</a:t>
            </a:r>
            <a:endParaRPr kumimoji="1" lang="en-US" altLang="zh-CN" sz="2800" b="0" i="0"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endParaRPr>
          </a:p>
        </p:txBody>
      </p:sp>
      <p:sp>
        <p:nvSpPr>
          <p:cNvPr id="18440" name="Text Box 8"/>
          <p:cNvSpPr txBox="1">
            <a:spLocks noChangeArrowheads="1"/>
          </p:cNvSpPr>
          <p:nvPr/>
        </p:nvSpPr>
        <p:spPr bwMode="auto">
          <a:xfrm>
            <a:off x="6248400" y="1599565"/>
            <a:ext cx="685800" cy="521970"/>
          </a:xfrm>
          <a:prstGeom prst="rect">
            <a:avLst/>
          </a:prstGeom>
          <a:solidFill>
            <a:srgbClr val="00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503050405090304" pitchFamily="18" charset="0"/>
                <a:ea typeface="宋体" pitchFamily="2" charset="-122"/>
              </a:defRPr>
            </a:lvl1pPr>
            <a:lvl2pPr marL="742950" indent="-285750">
              <a:spcBef>
                <a:spcPct val="20000"/>
              </a:spcBef>
              <a:buChar char="–"/>
              <a:defRPr kumimoji="1" sz="2800">
                <a:solidFill>
                  <a:schemeClr val="tx1"/>
                </a:solidFill>
                <a:latin typeface="Times New Roman" panose="02020503050405090304" pitchFamily="18" charset="0"/>
                <a:ea typeface="宋体" pitchFamily="2" charset="-122"/>
              </a:defRPr>
            </a:lvl2pPr>
            <a:lvl3pPr marL="1143000" indent="-228600">
              <a:spcBef>
                <a:spcPct val="20000"/>
              </a:spcBef>
              <a:buChar char="•"/>
              <a:defRPr kumimoji="1" sz="2400">
                <a:solidFill>
                  <a:schemeClr val="tx1"/>
                </a:solidFill>
                <a:latin typeface="Times New Roman" panose="02020503050405090304" pitchFamily="18" charset="0"/>
                <a:ea typeface="宋体" pitchFamily="2" charset="-122"/>
              </a:defRPr>
            </a:lvl3pPr>
            <a:lvl4pPr marL="1600200" indent="-228600">
              <a:spcBef>
                <a:spcPct val="20000"/>
              </a:spcBef>
              <a:buChar char="–"/>
              <a:defRPr kumimoji="1" sz="2000">
                <a:solidFill>
                  <a:schemeClr val="tx1"/>
                </a:solidFill>
                <a:latin typeface="Times New Roman" panose="02020503050405090304" pitchFamily="18" charset="0"/>
                <a:ea typeface="宋体" pitchFamily="2" charset="-122"/>
              </a:defRPr>
            </a:lvl4pPr>
            <a:lvl5pPr marL="2057400" indent="-228600">
              <a:spcBef>
                <a:spcPct val="20000"/>
              </a:spcBef>
              <a:buChar char="»"/>
              <a:defRPr kumimoji="1" sz="2000">
                <a:solidFill>
                  <a:schemeClr val="tx1"/>
                </a:solidFill>
                <a:latin typeface="Times New Roman" panose="0202050305040509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defRPr/>
            </a:pPr>
            <a:r>
              <a:rPr kumimoji="1" lang="en-US" altLang="zh-CN" sz="2800" b="0" i="0"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rPr>
              <a:t>4A</a:t>
            </a:r>
            <a:endParaRPr kumimoji="1" lang="en-US" altLang="zh-CN" sz="2800" b="0" i="0"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endParaRPr>
          </a:p>
        </p:txBody>
      </p:sp>
      <p:sp>
        <p:nvSpPr>
          <p:cNvPr id="18441" name="Text Box 9"/>
          <p:cNvSpPr txBox="1">
            <a:spLocks noChangeArrowheads="1"/>
          </p:cNvSpPr>
          <p:nvPr/>
        </p:nvSpPr>
        <p:spPr bwMode="auto">
          <a:xfrm>
            <a:off x="4724400" y="1537653"/>
            <a:ext cx="685800" cy="521970"/>
          </a:xfrm>
          <a:prstGeom prst="rect">
            <a:avLst/>
          </a:prstGeom>
          <a:solidFill>
            <a:srgbClr val="00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503050405090304" pitchFamily="18" charset="0"/>
                <a:ea typeface="宋体" pitchFamily="2" charset="-122"/>
              </a:defRPr>
            </a:lvl1pPr>
            <a:lvl2pPr marL="742950" indent="-285750">
              <a:spcBef>
                <a:spcPct val="20000"/>
              </a:spcBef>
              <a:buChar char="–"/>
              <a:defRPr kumimoji="1" sz="2800">
                <a:solidFill>
                  <a:schemeClr val="tx1"/>
                </a:solidFill>
                <a:latin typeface="Times New Roman" panose="02020503050405090304" pitchFamily="18" charset="0"/>
                <a:ea typeface="宋体" pitchFamily="2" charset="-122"/>
              </a:defRPr>
            </a:lvl2pPr>
            <a:lvl3pPr marL="1143000" indent="-228600">
              <a:spcBef>
                <a:spcPct val="20000"/>
              </a:spcBef>
              <a:buChar char="•"/>
              <a:defRPr kumimoji="1" sz="2400">
                <a:solidFill>
                  <a:schemeClr val="tx1"/>
                </a:solidFill>
                <a:latin typeface="Times New Roman" panose="02020503050405090304" pitchFamily="18" charset="0"/>
                <a:ea typeface="宋体" pitchFamily="2" charset="-122"/>
              </a:defRPr>
            </a:lvl3pPr>
            <a:lvl4pPr marL="1600200" indent="-228600">
              <a:spcBef>
                <a:spcPct val="20000"/>
              </a:spcBef>
              <a:buChar char="–"/>
              <a:defRPr kumimoji="1" sz="2000">
                <a:solidFill>
                  <a:schemeClr val="tx1"/>
                </a:solidFill>
                <a:latin typeface="Times New Roman" panose="02020503050405090304" pitchFamily="18" charset="0"/>
                <a:ea typeface="宋体" pitchFamily="2" charset="-122"/>
              </a:defRPr>
            </a:lvl4pPr>
            <a:lvl5pPr marL="2057400" indent="-228600">
              <a:spcBef>
                <a:spcPct val="20000"/>
              </a:spcBef>
              <a:buChar char="»"/>
              <a:defRPr kumimoji="1" sz="2000">
                <a:solidFill>
                  <a:schemeClr val="tx1"/>
                </a:solidFill>
                <a:latin typeface="Times New Roman" panose="0202050305040509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defRPr/>
            </a:pPr>
            <a:r>
              <a:rPr kumimoji="1" lang="en-US" altLang="zh-CN" sz="2800" b="0" i="0"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rPr>
              <a:t>4A</a:t>
            </a:r>
            <a:endParaRPr kumimoji="1" lang="en-US" altLang="zh-CN" sz="2800" b="0" i="0"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endParaRPr>
          </a:p>
        </p:txBody>
      </p:sp>
      <p:sp>
        <p:nvSpPr>
          <p:cNvPr id="18442" name="Text Box 10"/>
          <p:cNvSpPr txBox="1">
            <a:spLocks noChangeArrowheads="1"/>
          </p:cNvSpPr>
          <p:nvPr/>
        </p:nvSpPr>
        <p:spPr bwMode="auto">
          <a:xfrm>
            <a:off x="3276600" y="989965"/>
            <a:ext cx="685800" cy="521970"/>
          </a:xfrm>
          <a:prstGeom prst="rect">
            <a:avLst/>
          </a:prstGeom>
          <a:solidFill>
            <a:srgbClr val="00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503050405090304" pitchFamily="18" charset="0"/>
                <a:ea typeface="宋体" pitchFamily="2" charset="-122"/>
              </a:defRPr>
            </a:lvl1pPr>
            <a:lvl2pPr marL="742950" indent="-285750">
              <a:spcBef>
                <a:spcPct val="20000"/>
              </a:spcBef>
              <a:buChar char="–"/>
              <a:defRPr kumimoji="1" sz="2800">
                <a:solidFill>
                  <a:schemeClr val="tx1"/>
                </a:solidFill>
                <a:latin typeface="Times New Roman" panose="02020503050405090304" pitchFamily="18" charset="0"/>
                <a:ea typeface="宋体" pitchFamily="2" charset="-122"/>
              </a:defRPr>
            </a:lvl2pPr>
            <a:lvl3pPr marL="1143000" indent="-228600">
              <a:spcBef>
                <a:spcPct val="20000"/>
              </a:spcBef>
              <a:buChar char="•"/>
              <a:defRPr kumimoji="1" sz="2400">
                <a:solidFill>
                  <a:schemeClr val="tx1"/>
                </a:solidFill>
                <a:latin typeface="Times New Roman" panose="02020503050405090304" pitchFamily="18" charset="0"/>
                <a:ea typeface="宋体" pitchFamily="2" charset="-122"/>
              </a:defRPr>
            </a:lvl3pPr>
            <a:lvl4pPr marL="1600200" indent="-228600">
              <a:spcBef>
                <a:spcPct val="20000"/>
              </a:spcBef>
              <a:buChar char="–"/>
              <a:defRPr kumimoji="1" sz="2000">
                <a:solidFill>
                  <a:schemeClr val="tx1"/>
                </a:solidFill>
                <a:latin typeface="Times New Roman" panose="02020503050405090304" pitchFamily="18" charset="0"/>
                <a:ea typeface="宋体" pitchFamily="2" charset="-122"/>
              </a:defRPr>
            </a:lvl4pPr>
            <a:lvl5pPr marL="2057400" indent="-228600">
              <a:spcBef>
                <a:spcPct val="20000"/>
              </a:spcBef>
              <a:buChar char="»"/>
              <a:defRPr kumimoji="1" sz="2000">
                <a:solidFill>
                  <a:schemeClr val="tx1"/>
                </a:solidFill>
                <a:latin typeface="Times New Roman" panose="0202050305040509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defRPr/>
            </a:pPr>
            <a:r>
              <a:rPr kumimoji="1" lang="en-US" altLang="zh-CN" sz="2800" b="0" i="0"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rPr>
              <a:t>8A</a:t>
            </a:r>
            <a:endParaRPr kumimoji="1" lang="en-US" altLang="zh-CN" sz="2800" b="0" i="0"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endParaRPr>
          </a:p>
        </p:txBody>
      </p:sp>
      <p:sp>
        <p:nvSpPr>
          <p:cNvPr id="18443" name="Text Box 11"/>
          <p:cNvSpPr txBox="1">
            <a:spLocks noChangeArrowheads="1"/>
          </p:cNvSpPr>
          <p:nvPr/>
        </p:nvSpPr>
        <p:spPr bwMode="auto">
          <a:xfrm>
            <a:off x="2514600" y="2056765"/>
            <a:ext cx="914400" cy="521970"/>
          </a:xfrm>
          <a:prstGeom prst="rect">
            <a:avLst/>
          </a:prstGeom>
          <a:solidFill>
            <a:srgbClr val="00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503050405090304" pitchFamily="18" charset="0"/>
                <a:ea typeface="宋体" pitchFamily="2" charset="-122"/>
              </a:defRPr>
            </a:lvl1pPr>
            <a:lvl2pPr marL="742950" indent="-285750">
              <a:spcBef>
                <a:spcPct val="20000"/>
              </a:spcBef>
              <a:buChar char="–"/>
              <a:defRPr kumimoji="1" sz="2800">
                <a:solidFill>
                  <a:schemeClr val="tx1"/>
                </a:solidFill>
                <a:latin typeface="Times New Roman" panose="02020503050405090304" pitchFamily="18" charset="0"/>
                <a:ea typeface="宋体" pitchFamily="2" charset="-122"/>
              </a:defRPr>
            </a:lvl2pPr>
            <a:lvl3pPr marL="1143000" indent="-228600">
              <a:spcBef>
                <a:spcPct val="20000"/>
              </a:spcBef>
              <a:buChar char="•"/>
              <a:defRPr kumimoji="1" sz="2400">
                <a:solidFill>
                  <a:schemeClr val="tx1"/>
                </a:solidFill>
                <a:latin typeface="Times New Roman" panose="02020503050405090304" pitchFamily="18" charset="0"/>
                <a:ea typeface="宋体" pitchFamily="2" charset="-122"/>
              </a:defRPr>
            </a:lvl3pPr>
            <a:lvl4pPr marL="1600200" indent="-228600">
              <a:spcBef>
                <a:spcPct val="20000"/>
              </a:spcBef>
              <a:buChar char="–"/>
              <a:defRPr kumimoji="1" sz="2000">
                <a:solidFill>
                  <a:schemeClr val="tx1"/>
                </a:solidFill>
                <a:latin typeface="Times New Roman" panose="02020503050405090304" pitchFamily="18" charset="0"/>
                <a:ea typeface="宋体" pitchFamily="2" charset="-122"/>
              </a:defRPr>
            </a:lvl4pPr>
            <a:lvl5pPr marL="2057400" indent="-228600">
              <a:spcBef>
                <a:spcPct val="20000"/>
              </a:spcBef>
              <a:buChar char="»"/>
              <a:defRPr kumimoji="1" sz="2000">
                <a:solidFill>
                  <a:schemeClr val="tx1"/>
                </a:solidFill>
                <a:latin typeface="Times New Roman" panose="0202050305040509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defRPr/>
            </a:pPr>
            <a:r>
              <a:rPr kumimoji="1" lang="en-US" altLang="zh-CN" sz="2800" b="0" i="0"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rPr>
              <a:t>80V</a:t>
            </a:r>
            <a:endParaRPr kumimoji="1" lang="en-US" altLang="zh-CN" sz="2800" b="0" i="0"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endParaRPr>
          </a:p>
        </p:txBody>
      </p:sp>
      <p:sp>
        <p:nvSpPr>
          <p:cNvPr id="18444" name="Text Box 12"/>
          <p:cNvSpPr txBox="1">
            <a:spLocks noChangeArrowheads="1"/>
          </p:cNvSpPr>
          <p:nvPr/>
        </p:nvSpPr>
        <p:spPr bwMode="auto">
          <a:xfrm>
            <a:off x="2133600" y="3325178"/>
            <a:ext cx="8001000" cy="17532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503050405090304" pitchFamily="18" charset="0"/>
                <a:ea typeface="宋体" pitchFamily="2" charset="-122"/>
              </a:defRPr>
            </a:lvl1pPr>
            <a:lvl2pPr marL="742950" indent="-285750">
              <a:spcBef>
                <a:spcPct val="20000"/>
              </a:spcBef>
              <a:buChar char="–"/>
              <a:defRPr kumimoji="1" sz="2800">
                <a:solidFill>
                  <a:schemeClr val="tx1"/>
                </a:solidFill>
                <a:latin typeface="Times New Roman" panose="02020503050405090304" pitchFamily="18" charset="0"/>
                <a:ea typeface="宋体" pitchFamily="2" charset="-122"/>
              </a:defRPr>
            </a:lvl2pPr>
            <a:lvl3pPr marL="1143000" indent="-228600">
              <a:spcBef>
                <a:spcPct val="20000"/>
              </a:spcBef>
              <a:buChar char="•"/>
              <a:defRPr kumimoji="1" sz="2400">
                <a:solidFill>
                  <a:schemeClr val="tx1"/>
                </a:solidFill>
                <a:latin typeface="Times New Roman" panose="02020503050405090304" pitchFamily="18" charset="0"/>
                <a:ea typeface="宋体" pitchFamily="2" charset="-122"/>
              </a:defRPr>
            </a:lvl3pPr>
            <a:lvl4pPr marL="1600200" indent="-228600">
              <a:spcBef>
                <a:spcPct val="20000"/>
              </a:spcBef>
              <a:buChar char="–"/>
              <a:defRPr kumimoji="1" sz="2000">
                <a:solidFill>
                  <a:schemeClr val="tx1"/>
                </a:solidFill>
                <a:latin typeface="Times New Roman" panose="02020503050405090304" pitchFamily="18" charset="0"/>
                <a:ea typeface="宋体" pitchFamily="2" charset="-122"/>
              </a:defRPr>
            </a:lvl4pPr>
            <a:lvl5pPr marL="2057400" indent="-228600">
              <a:spcBef>
                <a:spcPct val="20000"/>
              </a:spcBef>
              <a:buChar char="»"/>
              <a:defRPr kumimoji="1" sz="2000">
                <a:solidFill>
                  <a:schemeClr val="tx1"/>
                </a:solidFill>
                <a:latin typeface="Times New Roman" panose="0202050305040509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9pPr>
          </a:lstStyle>
          <a:p>
            <a:pPr marL="0" marR="0" lvl="0" indent="0" algn="just" defTabSz="914400" rtl="0" eaLnBrk="1" fontAlgn="base" latinLnBrk="0" hangingPunct="1">
              <a:lnSpc>
                <a:spcPct val="150000"/>
              </a:lnSpc>
              <a:spcBef>
                <a:spcPct val="50000"/>
              </a:spcBef>
              <a:spcAft>
                <a:spcPct val="0"/>
              </a:spcAft>
              <a:buClrTx/>
              <a:buSzTx/>
              <a:buFontTx/>
              <a:buNone/>
              <a:defRPr/>
            </a:pPr>
            <a:r>
              <a:rPr kumimoji="1" lang="zh-CN" altLang="en-US" sz="2400" b="1" i="0" u="none" strike="noStrike" kern="1200" cap="none" spc="0" normalizeH="0" baseline="0" noProof="0">
                <a:ln>
                  <a:noFill/>
                </a:ln>
                <a:solidFill>
                  <a:srgbClr val="000000"/>
                </a:solidFill>
                <a:effectLst/>
                <a:uLnTx/>
                <a:uFillTx/>
                <a:latin typeface="Times New Roman" panose="02020503050405090304" pitchFamily="18" charset="0"/>
                <a:ea typeface="楷体_GB2312" pitchFamily="1" charset="-122"/>
                <a:cs typeface="+mn-cs"/>
              </a:rPr>
              <a:t>解：当</a:t>
            </a:r>
            <a:r>
              <a:rPr kumimoji="1" lang="en-US" altLang="zh-CN" sz="2400" b="1" i="1" u="none" strike="noStrike" kern="1200" cap="none" spc="0" normalizeH="0" baseline="0" noProof="0">
                <a:ln>
                  <a:noFill/>
                </a:ln>
                <a:solidFill>
                  <a:srgbClr val="000000"/>
                </a:solidFill>
                <a:effectLst/>
                <a:uLnTx/>
                <a:uFillTx/>
                <a:latin typeface="Times New Roman" panose="02020503050405090304" pitchFamily="18" charset="0"/>
                <a:ea typeface="楷体_GB2312" pitchFamily="1" charset="-122"/>
                <a:cs typeface="+mn-cs"/>
              </a:rPr>
              <a:t>U</a:t>
            </a:r>
            <a:r>
              <a:rPr kumimoji="1" lang="en-US" altLang="zh-CN" sz="2400" b="1" i="0" u="none" strike="noStrike" kern="1200" cap="none" spc="0" normalizeH="0" baseline="-30000" noProof="0">
                <a:ln>
                  <a:noFill/>
                </a:ln>
                <a:solidFill>
                  <a:srgbClr val="000000"/>
                </a:solidFill>
                <a:effectLst/>
                <a:uLnTx/>
                <a:uFillTx/>
                <a:latin typeface="Times New Roman" panose="02020503050405090304" pitchFamily="18" charset="0"/>
                <a:ea typeface="楷体_GB2312" pitchFamily="1" charset="-122"/>
                <a:cs typeface="+mn-cs"/>
              </a:rPr>
              <a:t>S</a:t>
            </a:r>
            <a:r>
              <a:rPr kumimoji="1" lang="en-US" altLang="zh-CN" sz="2400" b="1" i="0" u="none" strike="noStrike" kern="1200" cap="none" spc="0" normalizeH="0" baseline="0" noProof="0">
                <a:ln>
                  <a:noFill/>
                </a:ln>
                <a:solidFill>
                  <a:srgbClr val="000000"/>
                </a:solidFill>
                <a:effectLst/>
                <a:uLnTx/>
                <a:uFillTx/>
                <a:latin typeface="Times New Roman" panose="02020503050405090304" pitchFamily="18" charset="0"/>
                <a:ea typeface="楷体_GB2312" pitchFamily="1" charset="-122"/>
                <a:cs typeface="+mn-cs"/>
              </a:rPr>
              <a:t>=120V</a:t>
            </a:r>
            <a:r>
              <a:rPr kumimoji="1" lang="zh-CN" altLang="en-US" sz="2400" b="1" i="0" u="none" strike="noStrike" kern="1200" cap="none" spc="0" normalizeH="0" baseline="0" noProof="0">
                <a:ln>
                  <a:noFill/>
                </a:ln>
                <a:solidFill>
                  <a:srgbClr val="000000"/>
                </a:solidFill>
                <a:effectLst/>
                <a:uLnTx/>
                <a:uFillTx/>
                <a:latin typeface="Times New Roman" panose="02020503050405090304" pitchFamily="18" charset="0"/>
                <a:ea typeface="楷体_GB2312" pitchFamily="1" charset="-122"/>
                <a:cs typeface="+mn-cs"/>
              </a:rPr>
              <a:t>时，它是原来电压</a:t>
            </a:r>
            <a:r>
              <a:rPr kumimoji="1" lang="en-US" altLang="zh-CN" sz="2400" b="1" i="0" u="none" strike="noStrike" kern="1200" cap="none" spc="0" normalizeH="0" baseline="0" noProof="0">
                <a:ln>
                  <a:noFill/>
                </a:ln>
                <a:solidFill>
                  <a:srgbClr val="000000"/>
                </a:solidFill>
                <a:effectLst/>
                <a:uLnTx/>
                <a:uFillTx/>
                <a:latin typeface="Times New Roman" panose="02020503050405090304" pitchFamily="18" charset="0"/>
                <a:ea typeface="楷体_GB2312" pitchFamily="1" charset="-122"/>
                <a:cs typeface="+mn-cs"/>
              </a:rPr>
              <a:t>80V</a:t>
            </a:r>
            <a:r>
              <a:rPr kumimoji="1" lang="zh-CN" altLang="en-US" sz="2400" b="1" i="0" u="none" strike="noStrike" kern="1200" cap="none" spc="0" normalizeH="0" baseline="0" noProof="0">
                <a:ln>
                  <a:noFill/>
                </a:ln>
                <a:solidFill>
                  <a:srgbClr val="000000"/>
                </a:solidFill>
                <a:effectLst/>
                <a:uLnTx/>
                <a:uFillTx/>
                <a:latin typeface="Times New Roman" panose="02020503050405090304" pitchFamily="18" charset="0"/>
                <a:ea typeface="楷体_GB2312" pitchFamily="1" charset="-122"/>
                <a:cs typeface="+mn-cs"/>
              </a:rPr>
              <a:t>的</a:t>
            </a:r>
            <a:r>
              <a:rPr kumimoji="1" lang="en-US" altLang="zh-CN" sz="2400" b="1" i="0" u="none" strike="noStrike" kern="1200" cap="none" spc="0" normalizeH="0" baseline="0" noProof="0">
                <a:ln>
                  <a:noFill/>
                </a:ln>
                <a:solidFill>
                  <a:srgbClr val="000000"/>
                </a:solidFill>
                <a:effectLst/>
                <a:uLnTx/>
                <a:uFillTx/>
                <a:latin typeface="Times New Roman" panose="02020503050405090304" pitchFamily="18" charset="0"/>
                <a:ea typeface="楷体_GB2312" pitchFamily="1" charset="-122"/>
                <a:cs typeface="+mn-cs"/>
              </a:rPr>
              <a:t>1.5</a:t>
            </a:r>
            <a:r>
              <a:rPr kumimoji="1" lang="zh-CN" altLang="en-US" sz="2400" b="1" i="0" u="none" strike="noStrike" kern="1200" cap="none" spc="0" normalizeH="0" baseline="0" noProof="0">
                <a:ln>
                  <a:noFill/>
                </a:ln>
                <a:solidFill>
                  <a:srgbClr val="000000"/>
                </a:solidFill>
                <a:effectLst/>
                <a:uLnTx/>
                <a:uFillTx/>
                <a:latin typeface="Times New Roman" panose="02020503050405090304" pitchFamily="18" charset="0"/>
                <a:ea typeface="楷体_GB2312" pitchFamily="1" charset="-122"/>
                <a:cs typeface="+mn-cs"/>
              </a:rPr>
              <a:t>倍，根据线性</a:t>
            </a:r>
            <a:br>
              <a:rPr kumimoji="1" lang="zh-CN" altLang="en-US" sz="2400" b="1" i="0" u="none" strike="noStrike" kern="1200" cap="none" spc="0" normalizeH="0" baseline="0" noProof="0">
                <a:ln>
                  <a:noFill/>
                </a:ln>
                <a:solidFill>
                  <a:srgbClr val="000000"/>
                </a:solidFill>
                <a:effectLst/>
                <a:uLnTx/>
                <a:uFillTx/>
                <a:latin typeface="Times New Roman" panose="02020503050405090304" pitchFamily="18" charset="0"/>
                <a:ea typeface="楷体_GB2312" pitchFamily="1" charset="-122"/>
                <a:cs typeface="+mn-cs"/>
              </a:rPr>
            </a:br>
            <a:r>
              <a:rPr kumimoji="1" lang="zh-CN" altLang="en-US" sz="2400" b="1" i="0" u="none" strike="noStrike" kern="1200" cap="none" spc="0" normalizeH="0" baseline="0" noProof="0">
                <a:ln>
                  <a:noFill/>
                </a:ln>
                <a:solidFill>
                  <a:srgbClr val="000000"/>
                </a:solidFill>
                <a:effectLst/>
                <a:uLnTx/>
                <a:uFillTx/>
                <a:latin typeface="Times New Roman" panose="02020503050405090304" pitchFamily="18" charset="0"/>
                <a:ea typeface="楷体_GB2312" pitchFamily="1" charset="-122"/>
                <a:cs typeface="+mn-cs"/>
              </a:rPr>
              <a:t>        电路齐次性可以断言，该电路中各电压和电流均增加</a:t>
            </a:r>
            <a:br>
              <a:rPr kumimoji="1" lang="zh-CN" altLang="en-US" sz="2400" b="1" i="0" u="none" strike="noStrike" kern="1200" cap="none" spc="0" normalizeH="0" baseline="0" noProof="0">
                <a:ln>
                  <a:noFill/>
                </a:ln>
                <a:solidFill>
                  <a:srgbClr val="000000"/>
                </a:solidFill>
                <a:effectLst/>
                <a:uLnTx/>
                <a:uFillTx/>
                <a:latin typeface="Times New Roman" panose="02020503050405090304" pitchFamily="18" charset="0"/>
                <a:ea typeface="楷体_GB2312" pitchFamily="1" charset="-122"/>
                <a:cs typeface="+mn-cs"/>
              </a:rPr>
            </a:br>
            <a:r>
              <a:rPr kumimoji="1" lang="zh-CN" altLang="en-US" sz="2400" b="1" i="0" u="none" strike="noStrike" kern="1200" cap="none" spc="0" normalizeH="0" baseline="0" noProof="0">
                <a:ln>
                  <a:noFill/>
                </a:ln>
                <a:solidFill>
                  <a:srgbClr val="000000"/>
                </a:solidFill>
                <a:effectLst/>
                <a:uLnTx/>
                <a:uFillTx/>
                <a:latin typeface="Times New Roman" panose="02020503050405090304" pitchFamily="18" charset="0"/>
                <a:ea typeface="楷体_GB2312" pitchFamily="1" charset="-122"/>
                <a:cs typeface="+mn-cs"/>
              </a:rPr>
              <a:t>         到</a:t>
            </a:r>
            <a:r>
              <a:rPr kumimoji="1" lang="en-US" altLang="zh-CN" sz="2400" b="1" i="0" u="none" strike="noStrike" kern="1200" cap="none" spc="0" normalizeH="0" baseline="0" noProof="0">
                <a:ln>
                  <a:noFill/>
                </a:ln>
                <a:solidFill>
                  <a:srgbClr val="000000"/>
                </a:solidFill>
                <a:effectLst/>
                <a:uLnTx/>
                <a:uFillTx/>
                <a:latin typeface="Times New Roman" panose="02020503050405090304" pitchFamily="18" charset="0"/>
                <a:ea typeface="楷体_GB2312" pitchFamily="1" charset="-122"/>
                <a:cs typeface="+mn-cs"/>
              </a:rPr>
              <a:t>1.5</a:t>
            </a:r>
            <a:r>
              <a:rPr kumimoji="1" lang="zh-CN" altLang="en-US" sz="2400" b="1" i="0" u="none" strike="noStrike" kern="1200" cap="none" spc="0" normalizeH="0" baseline="0" noProof="0">
                <a:ln>
                  <a:noFill/>
                </a:ln>
                <a:solidFill>
                  <a:srgbClr val="000000"/>
                </a:solidFill>
                <a:effectLst/>
                <a:uLnTx/>
                <a:uFillTx/>
                <a:latin typeface="Times New Roman" panose="02020503050405090304" pitchFamily="18" charset="0"/>
                <a:ea typeface="楷体_GB2312" pitchFamily="1" charset="-122"/>
                <a:cs typeface="+mn-cs"/>
              </a:rPr>
              <a:t>倍，即</a:t>
            </a:r>
            <a:endParaRPr kumimoji="1" lang="zh-CN" altLang="en-US" sz="2400" b="1" i="0" u="none" strike="noStrike" kern="1200" cap="none" spc="0" normalizeH="0" baseline="0" noProof="0">
              <a:ln>
                <a:noFill/>
              </a:ln>
              <a:solidFill>
                <a:srgbClr val="000000"/>
              </a:solidFill>
              <a:effectLst/>
              <a:uLnTx/>
              <a:uFillTx/>
              <a:latin typeface="Times New Roman" panose="02020503050405090304" pitchFamily="18" charset="0"/>
              <a:ea typeface="楷体_GB2312" pitchFamily="1" charset="-122"/>
              <a:cs typeface="+mn-cs"/>
            </a:endParaRPr>
          </a:p>
        </p:txBody>
      </p:sp>
      <p:graphicFrame>
        <p:nvGraphicFramePr>
          <p:cNvPr id="18445" name="Object 13"/>
          <p:cNvGraphicFramePr>
            <a:graphicFrameLocks noChangeAspect="1"/>
          </p:cNvGraphicFramePr>
          <p:nvPr/>
        </p:nvGraphicFramePr>
        <p:xfrm>
          <a:off x="4876800" y="4526915"/>
          <a:ext cx="3733800" cy="2308225"/>
        </p:xfrm>
        <a:graphic>
          <a:graphicData uri="http://schemas.openxmlformats.org/presentationml/2006/ole">
            <mc:AlternateContent xmlns:mc="http://schemas.openxmlformats.org/markup-compatibility/2006">
              <mc:Choice xmlns:v="urn:schemas-microsoft-com:vml" Requires="v">
                <p:oleObj spid="_x0000_s2" name="" r:id="rId3" imgW="1256665" imgH="774065" progId="Equation.3">
                  <p:embed/>
                </p:oleObj>
              </mc:Choice>
              <mc:Fallback>
                <p:oleObj name="" r:id="rId3" imgW="1256665" imgH="774065" progId="Equation.3">
                  <p:embed/>
                  <p:pic>
                    <p:nvPicPr>
                      <p:cNvPr id="0" name="Object 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76800" y="4526915"/>
                        <a:ext cx="3733800" cy="2308225"/>
                      </a:xfrm>
                      <a:prstGeom prst="rect">
                        <a:avLst/>
                      </a:prstGeom>
                      <a:solidFill>
                        <a:srgbClr val="00FFCC"/>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8446" name="Text Box 14"/>
          <p:cNvSpPr txBox="1">
            <a:spLocks noChangeArrowheads="1"/>
          </p:cNvSpPr>
          <p:nvPr/>
        </p:nvSpPr>
        <p:spPr bwMode="auto">
          <a:xfrm>
            <a:off x="2514600" y="2026603"/>
            <a:ext cx="990600" cy="521970"/>
          </a:xfrm>
          <a:prstGeom prst="rect">
            <a:avLst/>
          </a:prstGeom>
          <a:solidFill>
            <a:srgbClr val="00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503050405090304" pitchFamily="18" charset="0"/>
                <a:ea typeface="宋体" pitchFamily="2" charset="-122"/>
              </a:defRPr>
            </a:lvl1pPr>
            <a:lvl2pPr marL="742950" indent="-285750">
              <a:spcBef>
                <a:spcPct val="20000"/>
              </a:spcBef>
              <a:buChar char="–"/>
              <a:defRPr kumimoji="1" sz="2800">
                <a:solidFill>
                  <a:schemeClr val="tx1"/>
                </a:solidFill>
                <a:latin typeface="Times New Roman" panose="02020503050405090304" pitchFamily="18" charset="0"/>
                <a:ea typeface="宋体" pitchFamily="2" charset="-122"/>
              </a:defRPr>
            </a:lvl2pPr>
            <a:lvl3pPr marL="1143000" indent="-228600">
              <a:spcBef>
                <a:spcPct val="20000"/>
              </a:spcBef>
              <a:buChar char="•"/>
              <a:defRPr kumimoji="1" sz="2400">
                <a:solidFill>
                  <a:schemeClr val="tx1"/>
                </a:solidFill>
                <a:latin typeface="Times New Roman" panose="02020503050405090304" pitchFamily="18" charset="0"/>
                <a:ea typeface="宋体" pitchFamily="2" charset="-122"/>
              </a:defRPr>
            </a:lvl3pPr>
            <a:lvl4pPr marL="1600200" indent="-228600">
              <a:spcBef>
                <a:spcPct val="20000"/>
              </a:spcBef>
              <a:buChar char="–"/>
              <a:defRPr kumimoji="1" sz="2000">
                <a:solidFill>
                  <a:schemeClr val="tx1"/>
                </a:solidFill>
                <a:latin typeface="Times New Roman" panose="02020503050405090304" pitchFamily="18" charset="0"/>
                <a:ea typeface="宋体" pitchFamily="2" charset="-122"/>
              </a:defRPr>
            </a:lvl4pPr>
            <a:lvl5pPr marL="2057400" indent="-228600">
              <a:spcBef>
                <a:spcPct val="20000"/>
              </a:spcBef>
              <a:buChar char="»"/>
              <a:defRPr kumimoji="1" sz="2000">
                <a:solidFill>
                  <a:schemeClr val="tx1"/>
                </a:solidFill>
                <a:latin typeface="Times New Roman" panose="0202050305040509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defRPr/>
            </a:pPr>
            <a:r>
              <a:rPr kumimoji="1" lang="en-US" altLang="zh-CN" sz="2800" b="0" i="0"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rPr>
              <a:t>120V</a:t>
            </a:r>
            <a:endParaRPr kumimoji="1" lang="en-US" altLang="zh-CN" sz="2800" b="0" i="0"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endParaRPr>
          </a:p>
        </p:txBody>
      </p:sp>
      <p:sp>
        <p:nvSpPr>
          <p:cNvPr id="18447" name="Text Box 15"/>
          <p:cNvSpPr txBox="1">
            <a:spLocks noChangeArrowheads="1"/>
          </p:cNvSpPr>
          <p:nvPr/>
        </p:nvSpPr>
        <p:spPr bwMode="auto">
          <a:xfrm>
            <a:off x="3048000" y="1021715"/>
            <a:ext cx="914400" cy="521970"/>
          </a:xfrm>
          <a:prstGeom prst="rect">
            <a:avLst/>
          </a:prstGeom>
          <a:solidFill>
            <a:srgbClr val="00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503050405090304" pitchFamily="18" charset="0"/>
                <a:ea typeface="宋体" pitchFamily="2" charset="-122"/>
              </a:defRPr>
            </a:lvl1pPr>
            <a:lvl2pPr marL="742950" indent="-285750">
              <a:spcBef>
                <a:spcPct val="20000"/>
              </a:spcBef>
              <a:buChar char="–"/>
              <a:defRPr kumimoji="1" sz="2800">
                <a:solidFill>
                  <a:schemeClr val="tx1"/>
                </a:solidFill>
                <a:latin typeface="Times New Roman" panose="02020503050405090304" pitchFamily="18" charset="0"/>
                <a:ea typeface="宋体" pitchFamily="2" charset="-122"/>
              </a:defRPr>
            </a:lvl2pPr>
            <a:lvl3pPr marL="1143000" indent="-228600">
              <a:spcBef>
                <a:spcPct val="20000"/>
              </a:spcBef>
              <a:buChar char="•"/>
              <a:defRPr kumimoji="1" sz="2400">
                <a:solidFill>
                  <a:schemeClr val="tx1"/>
                </a:solidFill>
                <a:latin typeface="Times New Roman" panose="02020503050405090304" pitchFamily="18" charset="0"/>
                <a:ea typeface="宋体" pitchFamily="2" charset="-122"/>
              </a:defRPr>
            </a:lvl3pPr>
            <a:lvl4pPr marL="1600200" indent="-228600">
              <a:spcBef>
                <a:spcPct val="20000"/>
              </a:spcBef>
              <a:buChar char="–"/>
              <a:defRPr kumimoji="1" sz="2000">
                <a:solidFill>
                  <a:schemeClr val="tx1"/>
                </a:solidFill>
                <a:latin typeface="Times New Roman" panose="02020503050405090304" pitchFamily="18" charset="0"/>
                <a:ea typeface="宋体" pitchFamily="2" charset="-122"/>
              </a:defRPr>
            </a:lvl4pPr>
            <a:lvl5pPr marL="2057400" indent="-228600">
              <a:spcBef>
                <a:spcPct val="20000"/>
              </a:spcBef>
              <a:buChar char="»"/>
              <a:defRPr kumimoji="1" sz="2000">
                <a:solidFill>
                  <a:schemeClr val="tx1"/>
                </a:solidFill>
                <a:latin typeface="Times New Roman" panose="0202050305040509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defRPr/>
            </a:pPr>
            <a:r>
              <a:rPr kumimoji="1" lang="en-US" altLang="zh-CN" sz="2800" b="0" i="0"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rPr>
              <a:t>12A</a:t>
            </a:r>
            <a:endParaRPr kumimoji="1" lang="en-US" altLang="zh-CN" sz="2800" b="0" i="0"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endParaRPr>
          </a:p>
        </p:txBody>
      </p:sp>
      <p:sp>
        <p:nvSpPr>
          <p:cNvPr id="18448" name="Text Box 16"/>
          <p:cNvSpPr txBox="1">
            <a:spLocks noChangeArrowheads="1"/>
          </p:cNvSpPr>
          <p:nvPr/>
        </p:nvSpPr>
        <p:spPr bwMode="auto">
          <a:xfrm>
            <a:off x="4724400" y="1555115"/>
            <a:ext cx="685800" cy="521970"/>
          </a:xfrm>
          <a:prstGeom prst="rect">
            <a:avLst/>
          </a:prstGeom>
          <a:solidFill>
            <a:srgbClr val="00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503050405090304" pitchFamily="18" charset="0"/>
                <a:ea typeface="宋体" pitchFamily="2" charset="-122"/>
              </a:defRPr>
            </a:lvl1pPr>
            <a:lvl2pPr marL="742950" indent="-285750">
              <a:spcBef>
                <a:spcPct val="20000"/>
              </a:spcBef>
              <a:buChar char="–"/>
              <a:defRPr kumimoji="1" sz="2800">
                <a:solidFill>
                  <a:schemeClr val="tx1"/>
                </a:solidFill>
                <a:latin typeface="Times New Roman" panose="02020503050405090304" pitchFamily="18" charset="0"/>
                <a:ea typeface="宋体" pitchFamily="2" charset="-122"/>
              </a:defRPr>
            </a:lvl2pPr>
            <a:lvl3pPr marL="1143000" indent="-228600">
              <a:spcBef>
                <a:spcPct val="20000"/>
              </a:spcBef>
              <a:buChar char="•"/>
              <a:defRPr kumimoji="1" sz="2400">
                <a:solidFill>
                  <a:schemeClr val="tx1"/>
                </a:solidFill>
                <a:latin typeface="Times New Roman" panose="02020503050405090304" pitchFamily="18" charset="0"/>
                <a:ea typeface="宋体" pitchFamily="2" charset="-122"/>
              </a:defRPr>
            </a:lvl3pPr>
            <a:lvl4pPr marL="1600200" indent="-228600">
              <a:spcBef>
                <a:spcPct val="20000"/>
              </a:spcBef>
              <a:buChar char="–"/>
              <a:defRPr kumimoji="1" sz="2000">
                <a:solidFill>
                  <a:schemeClr val="tx1"/>
                </a:solidFill>
                <a:latin typeface="Times New Roman" panose="02020503050405090304" pitchFamily="18" charset="0"/>
                <a:ea typeface="宋体" pitchFamily="2" charset="-122"/>
              </a:defRPr>
            </a:lvl4pPr>
            <a:lvl5pPr marL="2057400" indent="-228600">
              <a:spcBef>
                <a:spcPct val="20000"/>
              </a:spcBef>
              <a:buChar char="»"/>
              <a:defRPr kumimoji="1" sz="2000">
                <a:solidFill>
                  <a:schemeClr val="tx1"/>
                </a:solidFill>
                <a:latin typeface="Times New Roman" panose="0202050305040509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defRPr/>
            </a:pPr>
            <a:r>
              <a:rPr kumimoji="1" lang="en-US" altLang="zh-CN" sz="2800" b="0" i="0"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rPr>
              <a:t>6A</a:t>
            </a:r>
            <a:endParaRPr kumimoji="1" lang="en-US" altLang="zh-CN" sz="2800" b="0" i="0"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endParaRPr>
          </a:p>
        </p:txBody>
      </p:sp>
      <p:sp>
        <p:nvSpPr>
          <p:cNvPr id="18449" name="Text Box 17"/>
          <p:cNvSpPr txBox="1">
            <a:spLocks noChangeArrowheads="1"/>
          </p:cNvSpPr>
          <p:nvPr/>
        </p:nvSpPr>
        <p:spPr bwMode="auto">
          <a:xfrm>
            <a:off x="6248400" y="1555115"/>
            <a:ext cx="685800" cy="521970"/>
          </a:xfrm>
          <a:prstGeom prst="rect">
            <a:avLst/>
          </a:prstGeom>
          <a:solidFill>
            <a:srgbClr val="00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503050405090304" pitchFamily="18" charset="0"/>
                <a:ea typeface="宋体" pitchFamily="2" charset="-122"/>
              </a:defRPr>
            </a:lvl1pPr>
            <a:lvl2pPr marL="742950" indent="-285750">
              <a:spcBef>
                <a:spcPct val="20000"/>
              </a:spcBef>
              <a:buChar char="–"/>
              <a:defRPr kumimoji="1" sz="2800">
                <a:solidFill>
                  <a:schemeClr val="tx1"/>
                </a:solidFill>
                <a:latin typeface="Times New Roman" panose="02020503050405090304" pitchFamily="18" charset="0"/>
                <a:ea typeface="宋体" pitchFamily="2" charset="-122"/>
              </a:defRPr>
            </a:lvl2pPr>
            <a:lvl3pPr marL="1143000" indent="-228600">
              <a:spcBef>
                <a:spcPct val="20000"/>
              </a:spcBef>
              <a:buChar char="•"/>
              <a:defRPr kumimoji="1" sz="2400">
                <a:solidFill>
                  <a:schemeClr val="tx1"/>
                </a:solidFill>
                <a:latin typeface="Times New Roman" panose="02020503050405090304" pitchFamily="18" charset="0"/>
                <a:ea typeface="宋体" pitchFamily="2" charset="-122"/>
              </a:defRPr>
            </a:lvl3pPr>
            <a:lvl4pPr marL="1600200" indent="-228600">
              <a:spcBef>
                <a:spcPct val="20000"/>
              </a:spcBef>
              <a:buChar char="–"/>
              <a:defRPr kumimoji="1" sz="2000">
                <a:solidFill>
                  <a:schemeClr val="tx1"/>
                </a:solidFill>
                <a:latin typeface="Times New Roman" panose="02020503050405090304" pitchFamily="18" charset="0"/>
                <a:ea typeface="宋体" pitchFamily="2" charset="-122"/>
              </a:defRPr>
            </a:lvl4pPr>
            <a:lvl5pPr marL="2057400" indent="-228600">
              <a:spcBef>
                <a:spcPct val="20000"/>
              </a:spcBef>
              <a:buChar char="»"/>
              <a:defRPr kumimoji="1" sz="2000">
                <a:solidFill>
                  <a:schemeClr val="tx1"/>
                </a:solidFill>
                <a:latin typeface="Times New Roman" panose="0202050305040509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defRPr/>
            </a:pPr>
            <a:r>
              <a:rPr kumimoji="1" lang="en-US" altLang="zh-CN" sz="2800" b="0" i="0"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rPr>
              <a:t>6A</a:t>
            </a:r>
            <a:endParaRPr kumimoji="1" lang="en-US" altLang="zh-CN" sz="2800" b="0" i="0"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endParaRPr>
          </a:p>
        </p:txBody>
      </p:sp>
      <p:sp>
        <p:nvSpPr>
          <p:cNvPr id="18450" name="Text Box 18"/>
          <p:cNvSpPr txBox="1">
            <a:spLocks noChangeArrowheads="1"/>
          </p:cNvSpPr>
          <p:nvPr/>
        </p:nvSpPr>
        <p:spPr bwMode="auto">
          <a:xfrm>
            <a:off x="7543800" y="1493203"/>
            <a:ext cx="990600" cy="521970"/>
          </a:xfrm>
          <a:prstGeom prst="rect">
            <a:avLst/>
          </a:prstGeom>
          <a:solidFill>
            <a:srgbClr val="00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503050405090304" pitchFamily="18" charset="0"/>
                <a:ea typeface="宋体" pitchFamily="2" charset="-122"/>
              </a:defRPr>
            </a:lvl1pPr>
            <a:lvl2pPr marL="742950" indent="-285750">
              <a:spcBef>
                <a:spcPct val="20000"/>
              </a:spcBef>
              <a:buChar char="–"/>
              <a:defRPr kumimoji="1" sz="2800">
                <a:solidFill>
                  <a:schemeClr val="tx1"/>
                </a:solidFill>
                <a:latin typeface="Times New Roman" panose="02020503050405090304" pitchFamily="18" charset="0"/>
                <a:ea typeface="宋体" pitchFamily="2" charset="-122"/>
              </a:defRPr>
            </a:lvl2pPr>
            <a:lvl3pPr marL="1143000" indent="-228600">
              <a:spcBef>
                <a:spcPct val="20000"/>
              </a:spcBef>
              <a:buChar char="•"/>
              <a:defRPr kumimoji="1" sz="2400">
                <a:solidFill>
                  <a:schemeClr val="tx1"/>
                </a:solidFill>
                <a:latin typeface="Times New Roman" panose="02020503050405090304" pitchFamily="18" charset="0"/>
                <a:ea typeface="宋体" pitchFamily="2" charset="-122"/>
              </a:defRPr>
            </a:lvl3pPr>
            <a:lvl4pPr marL="1600200" indent="-228600">
              <a:spcBef>
                <a:spcPct val="20000"/>
              </a:spcBef>
              <a:buChar char="–"/>
              <a:defRPr kumimoji="1" sz="2000">
                <a:solidFill>
                  <a:schemeClr val="tx1"/>
                </a:solidFill>
                <a:latin typeface="Times New Roman" panose="02020503050405090304" pitchFamily="18" charset="0"/>
                <a:ea typeface="宋体" pitchFamily="2" charset="-122"/>
              </a:defRPr>
            </a:lvl4pPr>
            <a:lvl5pPr marL="2057400" indent="-228600">
              <a:spcBef>
                <a:spcPct val="20000"/>
              </a:spcBef>
              <a:buChar char="»"/>
              <a:defRPr kumimoji="1" sz="2000">
                <a:solidFill>
                  <a:schemeClr val="tx1"/>
                </a:solidFill>
                <a:latin typeface="Times New Roman" panose="0202050305040509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defRPr/>
            </a:pPr>
            <a:r>
              <a:rPr kumimoji="1" lang="en-US" altLang="zh-CN" sz="2800" b="0" i="0"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rPr>
              <a:t>4.5A</a:t>
            </a:r>
            <a:endParaRPr kumimoji="1" lang="en-US" altLang="zh-CN" sz="2800" b="0" i="0"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endParaRPr>
          </a:p>
        </p:txBody>
      </p:sp>
      <p:sp>
        <p:nvSpPr>
          <p:cNvPr id="18451" name="Text Box 19"/>
          <p:cNvSpPr txBox="1">
            <a:spLocks noChangeArrowheads="1"/>
          </p:cNvSpPr>
          <p:nvPr/>
        </p:nvSpPr>
        <p:spPr bwMode="auto">
          <a:xfrm>
            <a:off x="8763000" y="883603"/>
            <a:ext cx="914400" cy="521970"/>
          </a:xfrm>
          <a:prstGeom prst="rect">
            <a:avLst/>
          </a:prstGeom>
          <a:solidFill>
            <a:srgbClr val="00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503050405090304" pitchFamily="18" charset="0"/>
                <a:ea typeface="宋体" pitchFamily="2" charset="-122"/>
              </a:defRPr>
            </a:lvl1pPr>
            <a:lvl2pPr marL="742950" indent="-285750">
              <a:spcBef>
                <a:spcPct val="20000"/>
              </a:spcBef>
              <a:buChar char="–"/>
              <a:defRPr kumimoji="1" sz="2800">
                <a:solidFill>
                  <a:schemeClr val="tx1"/>
                </a:solidFill>
                <a:latin typeface="Times New Roman" panose="02020503050405090304" pitchFamily="18" charset="0"/>
                <a:ea typeface="宋体" pitchFamily="2" charset="-122"/>
              </a:defRPr>
            </a:lvl2pPr>
            <a:lvl3pPr marL="1143000" indent="-228600">
              <a:spcBef>
                <a:spcPct val="20000"/>
              </a:spcBef>
              <a:buChar char="•"/>
              <a:defRPr kumimoji="1" sz="2400">
                <a:solidFill>
                  <a:schemeClr val="tx1"/>
                </a:solidFill>
                <a:latin typeface="Times New Roman" panose="02020503050405090304" pitchFamily="18" charset="0"/>
                <a:ea typeface="宋体" pitchFamily="2" charset="-122"/>
              </a:defRPr>
            </a:lvl3pPr>
            <a:lvl4pPr marL="1600200" indent="-228600">
              <a:spcBef>
                <a:spcPct val="20000"/>
              </a:spcBef>
              <a:buChar char="–"/>
              <a:defRPr kumimoji="1" sz="2000">
                <a:solidFill>
                  <a:schemeClr val="tx1"/>
                </a:solidFill>
                <a:latin typeface="Times New Roman" panose="02020503050405090304" pitchFamily="18" charset="0"/>
                <a:ea typeface="宋体" pitchFamily="2" charset="-122"/>
              </a:defRPr>
            </a:lvl4pPr>
            <a:lvl5pPr marL="2057400" indent="-228600">
              <a:spcBef>
                <a:spcPct val="20000"/>
              </a:spcBef>
              <a:buChar char="»"/>
              <a:defRPr kumimoji="1" sz="2000">
                <a:solidFill>
                  <a:schemeClr val="tx1"/>
                </a:solidFill>
                <a:latin typeface="Times New Roman" panose="0202050305040509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defRPr/>
            </a:pPr>
            <a:r>
              <a:rPr kumimoji="1" lang="en-US" altLang="zh-CN" sz="2800" b="0" i="0"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rPr>
              <a:t>1.5A</a:t>
            </a:r>
            <a:endParaRPr kumimoji="1" lang="en-US" altLang="zh-CN" sz="2800" b="0" i="0"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endParaRPr>
          </a:p>
        </p:txBody>
      </p:sp>
      <p:sp>
        <p:nvSpPr>
          <p:cNvPr id="3" name="灯片编号占位符 2"/>
          <p:cNvSpPr>
            <a:spLocks noGrp="1"/>
          </p:cNvSpPr>
          <p:nvPr>
            <p:ph type="sldNum" sz="quarter" idx="12"/>
            <p:custDataLst>
              <p:tags r:id="rId5"/>
            </p:custDataLst>
          </p:nvPr>
        </p:nvSpPr>
        <p:spPr/>
        <p:txBody>
          <a:bodyPr/>
          <a:lstStyle/>
          <a:p>
            <a:fld id="{6D22F896-40B5-4ADD-8801-0D06FADFA095}" type="slidenum">
              <a:rPr lang="en-US" dirty="0"/>
            </a:fld>
            <a:endParaRPr lang="en-US"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18434">
                                            <p:txEl>
                                              <p:pRg st="0" end="0"/>
                                            </p:txEl>
                                          </p:spTgt>
                                        </p:tgtEl>
                                        <p:attrNameLst>
                                          <p:attrName>style.visibility</p:attrName>
                                        </p:attrNameLst>
                                      </p:cBhvr>
                                      <p:to>
                                        <p:strVal val="visible"/>
                                      </p:to>
                                    </p:set>
                                    <p:animEffect transition="in" filter="dissolve">
                                      <p:cBhvr>
                                        <p:cTn id="7" dur="500"/>
                                        <p:tgtEl>
                                          <p:spTgt spid="1843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8452"/>
                                        </p:tgtEl>
                                        <p:attrNameLst>
                                          <p:attrName>style.visibility</p:attrName>
                                        </p:attrNameLst>
                                      </p:cBhvr>
                                      <p:to>
                                        <p:strVal val="visible"/>
                                      </p:to>
                                    </p:set>
                                    <p:animEffect transition="in" filter="dissolve">
                                      <p:cBhvr>
                                        <p:cTn id="12" dur="500"/>
                                        <p:tgtEl>
                                          <p:spTgt spid="18452"/>
                                        </p:tgtEl>
                                      </p:cBhvr>
                                    </p:animEffect>
                                  </p:childTnLst>
                                </p:cTn>
                              </p:par>
                            </p:childTnLst>
                          </p:cTn>
                        </p:par>
                        <p:par>
                          <p:cTn id="13" fill="hold">
                            <p:stCondLst>
                              <p:cond delay="500"/>
                            </p:stCondLst>
                            <p:childTnLst>
                              <p:par>
                                <p:cTn id="14" presetID="9" presetClass="entr" presetSubtype="0" fill="hold" nodeType="afterEffect">
                                  <p:stCondLst>
                                    <p:cond delay="1000"/>
                                  </p:stCondLst>
                                  <p:childTnLst>
                                    <p:set>
                                      <p:cBhvr>
                                        <p:cTn id="15" dur="1" fill="hold">
                                          <p:stCondLst>
                                            <p:cond delay="0"/>
                                          </p:stCondLst>
                                        </p:cTn>
                                        <p:tgtEl>
                                          <p:spTgt spid="18438"/>
                                        </p:tgtEl>
                                        <p:attrNameLst>
                                          <p:attrName>style.visibility</p:attrName>
                                        </p:attrNameLst>
                                      </p:cBhvr>
                                      <p:to>
                                        <p:strVal val="visible"/>
                                      </p:to>
                                    </p:set>
                                    <p:animEffect transition="in" filter="dissolve">
                                      <p:cBhvr>
                                        <p:cTn id="16" dur="500"/>
                                        <p:tgtEl>
                                          <p:spTgt spid="18438"/>
                                        </p:tgtEl>
                                      </p:cBhvr>
                                    </p:animEffect>
                                  </p:childTnLst>
                                </p:cTn>
                              </p:par>
                            </p:childTnLst>
                          </p:cTn>
                        </p:par>
                        <p:par>
                          <p:cTn id="17" fill="hold">
                            <p:stCondLst>
                              <p:cond delay="2000"/>
                            </p:stCondLst>
                            <p:childTnLst>
                              <p:par>
                                <p:cTn id="18" presetID="9" presetClass="entr" presetSubtype="0" fill="hold" nodeType="afterEffect">
                                  <p:stCondLst>
                                    <p:cond delay="1000"/>
                                  </p:stCondLst>
                                  <p:childTnLst>
                                    <p:set>
                                      <p:cBhvr>
                                        <p:cTn id="19" dur="1" fill="hold">
                                          <p:stCondLst>
                                            <p:cond delay="0"/>
                                          </p:stCondLst>
                                        </p:cTn>
                                        <p:tgtEl>
                                          <p:spTgt spid="18439"/>
                                        </p:tgtEl>
                                        <p:attrNameLst>
                                          <p:attrName>style.visibility</p:attrName>
                                        </p:attrNameLst>
                                      </p:cBhvr>
                                      <p:to>
                                        <p:strVal val="visible"/>
                                      </p:to>
                                    </p:set>
                                    <p:animEffect transition="in" filter="dissolve">
                                      <p:cBhvr>
                                        <p:cTn id="20" dur="500"/>
                                        <p:tgtEl>
                                          <p:spTgt spid="18439"/>
                                        </p:tgtEl>
                                      </p:cBhvr>
                                    </p:animEffect>
                                  </p:childTnLst>
                                </p:cTn>
                              </p:par>
                            </p:childTnLst>
                          </p:cTn>
                        </p:par>
                        <p:par>
                          <p:cTn id="21" fill="hold">
                            <p:stCondLst>
                              <p:cond delay="3500"/>
                            </p:stCondLst>
                            <p:childTnLst>
                              <p:par>
                                <p:cTn id="22" presetID="9" presetClass="entr" presetSubtype="0" fill="hold" nodeType="afterEffect">
                                  <p:stCondLst>
                                    <p:cond delay="1000"/>
                                  </p:stCondLst>
                                  <p:childTnLst>
                                    <p:set>
                                      <p:cBhvr>
                                        <p:cTn id="23" dur="1" fill="hold">
                                          <p:stCondLst>
                                            <p:cond delay="0"/>
                                          </p:stCondLst>
                                        </p:cTn>
                                        <p:tgtEl>
                                          <p:spTgt spid="18440"/>
                                        </p:tgtEl>
                                        <p:attrNameLst>
                                          <p:attrName>style.visibility</p:attrName>
                                        </p:attrNameLst>
                                      </p:cBhvr>
                                      <p:to>
                                        <p:strVal val="visible"/>
                                      </p:to>
                                    </p:set>
                                    <p:animEffect transition="in" filter="dissolve">
                                      <p:cBhvr>
                                        <p:cTn id="24" dur="500"/>
                                        <p:tgtEl>
                                          <p:spTgt spid="18440"/>
                                        </p:tgtEl>
                                      </p:cBhvr>
                                    </p:animEffect>
                                  </p:childTnLst>
                                </p:cTn>
                              </p:par>
                            </p:childTnLst>
                          </p:cTn>
                        </p:par>
                        <p:par>
                          <p:cTn id="25" fill="hold">
                            <p:stCondLst>
                              <p:cond delay="5000"/>
                            </p:stCondLst>
                            <p:childTnLst>
                              <p:par>
                                <p:cTn id="26" presetID="9" presetClass="entr" presetSubtype="0" fill="hold" nodeType="afterEffect">
                                  <p:stCondLst>
                                    <p:cond delay="1000"/>
                                  </p:stCondLst>
                                  <p:childTnLst>
                                    <p:set>
                                      <p:cBhvr>
                                        <p:cTn id="27" dur="1" fill="hold">
                                          <p:stCondLst>
                                            <p:cond delay="0"/>
                                          </p:stCondLst>
                                        </p:cTn>
                                        <p:tgtEl>
                                          <p:spTgt spid="18441"/>
                                        </p:tgtEl>
                                        <p:attrNameLst>
                                          <p:attrName>style.visibility</p:attrName>
                                        </p:attrNameLst>
                                      </p:cBhvr>
                                      <p:to>
                                        <p:strVal val="visible"/>
                                      </p:to>
                                    </p:set>
                                    <p:animEffect transition="in" filter="dissolve">
                                      <p:cBhvr>
                                        <p:cTn id="28" dur="500"/>
                                        <p:tgtEl>
                                          <p:spTgt spid="18441"/>
                                        </p:tgtEl>
                                      </p:cBhvr>
                                    </p:animEffect>
                                  </p:childTnLst>
                                </p:cTn>
                              </p:par>
                            </p:childTnLst>
                          </p:cTn>
                        </p:par>
                        <p:par>
                          <p:cTn id="29" fill="hold">
                            <p:stCondLst>
                              <p:cond delay="6500"/>
                            </p:stCondLst>
                            <p:childTnLst>
                              <p:par>
                                <p:cTn id="30" presetID="9" presetClass="entr" presetSubtype="0" fill="hold" nodeType="afterEffect">
                                  <p:stCondLst>
                                    <p:cond delay="1000"/>
                                  </p:stCondLst>
                                  <p:childTnLst>
                                    <p:set>
                                      <p:cBhvr>
                                        <p:cTn id="31" dur="1" fill="hold">
                                          <p:stCondLst>
                                            <p:cond delay="0"/>
                                          </p:stCondLst>
                                        </p:cTn>
                                        <p:tgtEl>
                                          <p:spTgt spid="18442"/>
                                        </p:tgtEl>
                                        <p:attrNameLst>
                                          <p:attrName>style.visibility</p:attrName>
                                        </p:attrNameLst>
                                      </p:cBhvr>
                                      <p:to>
                                        <p:strVal val="visible"/>
                                      </p:to>
                                    </p:set>
                                    <p:animEffect transition="in" filter="dissolve">
                                      <p:cBhvr>
                                        <p:cTn id="32" dur="500"/>
                                        <p:tgtEl>
                                          <p:spTgt spid="18442"/>
                                        </p:tgtEl>
                                      </p:cBhvr>
                                    </p:animEffect>
                                  </p:childTnLst>
                                </p:cTn>
                              </p:par>
                            </p:childTnLst>
                          </p:cTn>
                        </p:par>
                        <p:par>
                          <p:cTn id="33" fill="hold">
                            <p:stCondLst>
                              <p:cond delay="8000"/>
                            </p:stCondLst>
                            <p:childTnLst>
                              <p:par>
                                <p:cTn id="34" presetID="9" presetClass="entr" presetSubtype="0" fill="hold" nodeType="afterEffect">
                                  <p:stCondLst>
                                    <p:cond delay="1000"/>
                                  </p:stCondLst>
                                  <p:childTnLst>
                                    <p:set>
                                      <p:cBhvr>
                                        <p:cTn id="35" dur="1" fill="hold">
                                          <p:stCondLst>
                                            <p:cond delay="0"/>
                                          </p:stCondLst>
                                        </p:cTn>
                                        <p:tgtEl>
                                          <p:spTgt spid="18443"/>
                                        </p:tgtEl>
                                        <p:attrNameLst>
                                          <p:attrName>style.visibility</p:attrName>
                                        </p:attrNameLst>
                                      </p:cBhvr>
                                      <p:to>
                                        <p:strVal val="visible"/>
                                      </p:to>
                                    </p:set>
                                    <p:animEffect transition="in" filter="dissolve">
                                      <p:cBhvr>
                                        <p:cTn id="36" dur="500"/>
                                        <p:tgtEl>
                                          <p:spTgt spid="18443"/>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ntr" presetSubtype="0" fill="hold" nodeType="clickEffect">
                                  <p:stCondLst>
                                    <p:cond delay="0"/>
                                  </p:stCondLst>
                                  <p:childTnLst>
                                    <p:set>
                                      <p:cBhvr>
                                        <p:cTn id="40" dur="1" fill="hold">
                                          <p:stCondLst>
                                            <p:cond delay="0"/>
                                          </p:stCondLst>
                                        </p:cTn>
                                        <p:tgtEl>
                                          <p:spTgt spid="18444">
                                            <p:txEl>
                                              <p:pRg st="0" end="0"/>
                                            </p:txEl>
                                          </p:spTgt>
                                        </p:tgtEl>
                                        <p:attrNameLst>
                                          <p:attrName>style.visibility</p:attrName>
                                        </p:attrNameLst>
                                      </p:cBhvr>
                                      <p:to>
                                        <p:strVal val="visible"/>
                                      </p:to>
                                    </p:set>
                                    <p:animEffect transition="in" filter="dissolve">
                                      <p:cBhvr>
                                        <p:cTn id="41" dur="500"/>
                                        <p:tgtEl>
                                          <p:spTgt spid="18444">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9" presetClass="entr" presetSubtype="0" fill="hold" nodeType="clickEffect">
                                  <p:stCondLst>
                                    <p:cond delay="0"/>
                                  </p:stCondLst>
                                  <p:childTnLst>
                                    <p:set>
                                      <p:cBhvr>
                                        <p:cTn id="45" dur="1" fill="hold">
                                          <p:stCondLst>
                                            <p:cond delay="0"/>
                                          </p:stCondLst>
                                        </p:cTn>
                                        <p:tgtEl>
                                          <p:spTgt spid="18445"/>
                                        </p:tgtEl>
                                        <p:attrNameLst>
                                          <p:attrName>style.visibility</p:attrName>
                                        </p:attrNameLst>
                                      </p:cBhvr>
                                      <p:to>
                                        <p:strVal val="visible"/>
                                      </p:to>
                                    </p:set>
                                    <p:animEffect transition="in" filter="dissolve">
                                      <p:cBhvr>
                                        <p:cTn id="46" dur="500"/>
                                        <p:tgtEl>
                                          <p:spTgt spid="18445"/>
                                        </p:tgtEl>
                                      </p:cBhvr>
                                    </p:animEffect>
                                  </p:childTnLst>
                                </p:cTn>
                              </p:par>
                            </p:childTnLst>
                          </p:cTn>
                        </p:par>
                        <p:par>
                          <p:cTn id="47" fill="hold">
                            <p:stCondLst>
                              <p:cond delay="500"/>
                            </p:stCondLst>
                            <p:childTnLst>
                              <p:par>
                                <p:cTn id="48" presetID="9" presetClass="entr" presetSubtype="0" fill="hold" nodeType="afterEffect">
                                  <p:stCondLst>
                                    <p:cond delay="1000"/>
                                  </p:stCondLst>
                                  <p:childTnLst>
                                    <p:set>
                                      <p:cBhvr>
                                        <p:cTn id="49" dur="1" fill="hold">
                                          <p:stCondLst>
                                            <p:cond delay="0"/>
                                          </p:stCondLst>
                                        </p:cTn>
                                        <p:tgtEl>
                                          <p:spTgt spid="18446"/>
                                        </p:tgtEl>
                                        <p:attrNameLst>
                                          <p:attrName>style.visibility</p:attrName>
                                        </p:attrNameLst>
                                      </p:cBhvr>
                                      <p:to>
                                        <p:strVal val="visible"/>
                                      </p:to>
                                    </p:set>
                                    <p:animEffect transition="in" filter="dissolve">
                                      <p:cBhvr>
                                        <p:cTn id="50" dur="500"/>
                                        <p:tgtEl>
                                          <p:spTgt spid="18446"/>
                                        </p:tgtEl>
                                      </p:cBhvr>
                                    </p:animEffect>
                                  </p:childTnLst>
                                </p:cTn>
                              </p:par>
                            </p:childTnLst>
                          </p:cTn>
                        </p:par>
                        <p:par>
                          <p:cTn id="51" fill="hold">
                            <p:stCondLst>
                              <p:cond delay="2000"/>
                            </p:stCondLst>
                            <p:childTnLst>
                              <p:par>
                                <p:cTn id="52" presetID="9" presetClass="entr" presetSubtype="0" fill="hold" nodeType="afterEffect">
                                  <p:stCondLst>
                                    <p:cond delay="1000"/>
                                  </p:stCondLst>
                                  <p:childTnLst>
                                    <p:set>
                                      <p:cBhvr>
                                        <p:cTn id="53" dur="1" fill="hold">
                                          <p:stCondLst>
                                            <p:cond delay="0"/>
                                          </p:stCondLst>
                                        </p:cTn>
                                        <p:tgtEl>
                                          <p:spTgt spid="18447"/>
                                        </p:tgtEl>
                                        <p:attrNameLst>
                                          <p:attrName>style.visibility</p:attrName>
                                        </p:attrNameLst>
                                      </p:cBhvr>
                                      <p:to>
                                        <p:strVal val="visible"/>
                                      </p:to>
                                    </p:set>
                                    <p:animEffect transition="in" filter="dissolve">
                                      <p:cBhvr>
                                        <p:cTn id="54" dur="500"/>
                                        <p:tgtEl>
                                          <p:spTgt spid="18447"/>
                                        </p:tgtEl>
                                      </p:cBhvr>
                                    </p:animEffect>
                                  </p:childTnLst>
                                </p:cTn>
                              </p:par>
                            </p:childTnLst>
                          </p:cTn>
                        </p:par>
                        <p:par>
                          <p:cTn id="55" fill="hold">
                            <p:stCondLst>
                              <p:cond delay="3500"/>
                            </p:stCondLst>
                            <p:childTnLst>
                              <p:par>
                                <p:cTn id="56" presetID="9" presetClass="entr" presetSubtype="0" fill="hold" nodeType="afterEffect">
                                  <p:stCondLst>
                                    <p:cond delay="1000"/>
                                  </p:stCondLst>
                                  <p:childTnLst>
                                    <p:set>
                                      <p:cBhvr>
                                        <p:cTn id="57" dur="1" fill="hold">
                                          <p:stCondLst>
                                            <p:cond delay="0"/>
                                          </p:stCondLst>
                                        </p:cTn>
                                        <p:tgtEl>
                                          <p:spTgt spid="18448"/>
                                        </p:tgtEl>
                                        <p:attrNameLst>
                                          <p:attrName>style.visibility</p:attrName>
                                        </p:attrNameLst>
                                      </p:cBhvr>
                                      <p:to>
                                        <p:strVal val="visible"/>
                                      </p:to>
                                    </p:set>
                                    <p:animEffect transition="in" filter="dissolve">
                                      <p:cBhvr>
                                        <p:cTn id="58" dur="500"/>
                                        <p:tgtEl>
                                          <p:spTgt spid="18448"/>
                                        </p:tgtEl>
                                      </p:cBhvr>
                                    </p:animEffect>
                                  </p:childTnLst>
                                </p:cTn>
                              </p:par>
                            </p:childTnLst>
                          </p:cTn>
                        </p:par>
                        <p:par>
                          <p:cTn id="59" fill="hold">
                            <p:stCondLst>
                              <p:cond delay="5000"/>
                            </p:stCondLst>
                            <p:childTnLst>
                              <p:par>
                                <p:cTn id="60" presetID="9" presetClass="entr" presetSubtype="0" fill="hold" nodeType="afterEffect">
                                  <p:stCondLst>
                                    <p:cond delay="1000"/>
                                  </p:stCondLst>
                                  <p:childTnLst>
                                    <p:set>
                                      <p:cBhvr>
                                        <p:cTn id="61" dur="1" fill="hold">
                                          <p:stCondLst>
                                            <p:cond delay="0"/>
                                          </p:stCondLst>
                                        </p:cTn>
                                        <p:tgtEl>
                                          <p:spTgt spid="18449"/>
                                        </p:tgtEl>
                                        <p:attrNameLst>
                                          <p:attrName>style.visibility</p:attrName>
                                        </p:attrNameLst>
                                      </p:cBhvr>
                                      <p:to>
                                        <p:strVal val="visible"/>
                                      </p:to>
                                    </p:set>
                                    <p:animEffect transition="in" filter="dissolve">
                                      <p:cBhvr>
                                        <p:cTn id="62" dur="500"/>
                                        <p:tgtEl>
                                          <p:spTgt spid="18449"/>
                                        </p:tgtEl>
                                      </p:cBhvr>
                                    </p:animEffect>
                                  </p:childTnLst>
                                </p:cTn>
                              </p:par>
                            </p:childTnLst>
                          </p:cTn>
                        </p:par>
                        <p:par>
                          <p:cTn id="63" fill="hold">
                            <p:stCondLst>
                              <p:cond delay="6500"/>
                            </p:stCondLst>
                            <p:childTnLst>
                              <p:par>
                                <p:cTn id="64" presetID="9" presetClass="entr" presetSubtype="0" fill="hold" nodeType="afterEffect">
                                  <p:stCondLst>
                                    <p:cond delay="1000"/>
                                  </p:stCondLst>
                                  <p:childTnLst>
                                    <p:set>
                                      <p:cBhvr>
                                        <p:cTn id="65" dur="1" fill="hold">
                                          <p:stCondLst>
                                            <p:cond delay="0"/>
                                          </p:stCondLst>
                                        </p:cTn>
                                        <p:tgtEl>
                                          <p:spTgt spid="18450"/>
                                        </p:tgtEl>
                                        <p:attrNameLst>
                                          <p:attrName>style.visibility</p:attrName>
                                        </p:attrNameLst>
                                      </p:cBhvr>
                                      <p:to>
                                        <p:strVal val="visible"/>
                                      </p:to>
                                    </p:set>
                                    <p:animEffect transition="in" filter="dissolve">
                                      <p:cBhvr>
                                        <p:cTn id="66" dur="500"/>
                                        <p:tgtEl>
                                          <p:spTgt spid="18450"/>
                                        </p:tgtEl>
                                      </p:cBhvr>
                                    </p:animEffect>
                                  </p:childTnLst>
                                </p:cTn>
                              </p:par>
                            </p:childTnLst>
                          </p:cTn>
                        </p:par>
                        <p:par>
                          <p:cTn id="67" fill="hold">
                            <p:stCondLst>
                              <p:cond delay="8000"/>
                            </p:stCondLst>
                            <p:childTnLst>
                              <p:par>
                                <p:cTn id="68" presetID="9" presetClass="entr" presetSubtype="0" fill="hold" nodeType="afterEffect">
                                  <p:stCondLst>
                                    <p:cond delay="1000"/>
                                  </p:stCondLst>
                                  <p:childTnLst>
                                    <p:set>
                                      <p:cBhvr>
                                        <p:cTn id="69" dur="1" fill="hold">
                                          <p:stCondLst>
                                            <p:cond delay="0"/>
                                          </p:stCondLst>
                                        </p:cTn>
                                        <p:tgtEl>
                                          <p:spTgt spid="18451"/>
                                        </p:tgtEl>
                                        <p:attrNameLst>
                                          <p:attrName>style.visibility</p:attrName>
                                        </p:attrNameLst>
                                      </p:cBhvr>
                                      <p:to>
                                        <p:strVal val="visible"/>
                                      </p:to>
                                    </p:set>
                                    <p:animEffect transition="in" filter="dissolve">
                                      <p:cBhvr>
                                        <p:cTn id="70" dur="500"/>
                                        <p:tgtEl>
                                          <p:spTgt spid="184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4" grpId="0" advAuto="0" autoUpdateAnimBg="0" build="p"/>
      <p:bldP spid="18438" grpId="0" animBg="1" autoUpdateAnimBg="0"/>
      <p:bldP spid="18439" grpId="0" animBg="1" autoUpdateAnimBg="0"/>
      <p:bldP spid="18440" grpId="0" animBg="1" autoUpdateAnimBg="0"/>
      <p:bldP spid="18441" grpId="0" animBg="1" autoUpdateAnimBg="0"/>
      <p:bldP spid="18442" grpId="0" animBg="1" autoUpdateAnimBg="0"/>
      <p:bldP spid="18443" grpId="0" animBg="1" autoUpdateAnimBg="0"/>
      <p:bldP spid="18444" grpId="0" autoUpdateAnimBg="0" build="p"/>
      <p:bldP spid="18446" grpId="0" animBg="1" autoUpdateAnimBg="0"/>
      <p:bldP spid="18447" grpId="0" animBg="1" autoUpdateAnimBg="0"/>
      <p:bldP spid="18448" grpId="0" animBg="1" autoUpdateAnimBg="0"/>
      <p:bldP spid="18449" grpId="0" animBg="1" autoUpdateAnimBg="0"/>
      <p:bldP spid="18450" grpId="0" animBg="1" autoUpdateAnimBg="0"/>
      <p:bldP spid="18451" grpId="0" animBg="1" autoUpdateAnimBg="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 Box 2"/>
          <p:cNvSpPr txBox="1">
            <a:spLocks noChangeArrowheads="1"/>
          </p:cNvSpPr>
          <p:nvPr/>
        </p:nvSpPr>
        <p:spPr bwMode="auto">
          <a:xfrm>
            <a:off x="2133600" y="655638"/>
            <a:ext cx="8001000" cy="645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503050405090304" pitchFamily="18" charset="0"/>
                <a:ea typeface="宋体" pitchFamily="2" charset="-122"/>
              </a:defRPr>
            </a:lvl1pPr>
            <a:lvl2pPr marL="742950" indent="-285750">
              <a:spcBef>
                <a:spcPct val="20000"/>
              </a:spcBef>
              <a:buChar char="–"/>
              <a:defRPr kumimoji="1" sz="2800">
                <a:solidFill>
                  <a:schemeClr val="tx1"/>
                </a:solidFill>
                <a:latin typeface="Times New Roman" panose="02020503050405090304" pitchFamily="18" charset="0"/>
                <a:ea typeface="宋体" pitchFamily="2" charset="-122"/>
              </a:defRPr>
            </a:lvl2pPr>
            <a:lvl3pPr marL="1143000" indent="-228600">
              <a:spcBef>
                <a:spcPct val="20000"/>
              </a:spcBef>
              <a:buChar char="•"/>
              <a:defRPr kumimoji="1" sz="2400">
                <a:solidFill>
                  <a:schemeClr val="tx1"/>
                </a:solidFill>
                <a:latin typeface="Times New Roman" panose="02020503050405090304" pitchFamily="18" charset="0"/>
                <a:ea typeface="宋体" pitchFamily="2" charset="-122"/>
              </a:defRPr>
            </a:lvl3pPr>
            <a:lvl4pPr marL="1600200" indent="-228600">
              <a:spcBef>
                <a:spcPct val="20000"/>
              </a:spcBef>
              <a:buChar char="–"/>
              <a:defRPr kumimoji="1" sz="2000">
                <a:solidFill>
                  <a:schemeClr val="tx1"/>
                </a:solidFill>
                <a:latin typeface="Times New Roman" panose="02020503050405090304" pitchFamily="18" charset="0"/>
                <a:ea typeface="宋体" pitchFamily="2" charset="-122"/>
              </a:defRPr>
            </a:lvl4pPr>
            <a:lvl5pPr marL="2057400" indent="-228600">
              <a:spcBef>
                <a:spcPct val="20000"/>
              </a:spcBef>
              <a:buChar char="»"/>
              <a:defRPr kumimoji="1" sz="2000">
                <a:solidFill>
                  <a:schemeClr val="tx1"/>
                </a:solidFill>
                <a:latin typeface="Times New Roman" panose="0202050305040509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9pPr>
          </a:lstStyle>
          <a:p>
            <a:pPr marL="0" marR="0" lvl="0" indent="0" algn="just" defTabSz="914400" rtl="0" eaLnBrk="1" fontAlgn="base" latinLnBrk="0" hangingPunct="1">
              <a:lnSpc>
                <a:spcPct val="150000"/>
              </a:lnSpc>
              <a:spcBef>
                <a:spcPct val="50000"/>
              </a:spcBef>
              <a:spcAft>
                <a:spcPct val="0"/>
              </a:spcAft>
              <a:buClrTx/>
              <a:buSzTx/>
              <a:buFontTx/>
              <a:buNone/>
              <a:defRPr/>
            </a:pPr>
            <a:r>
              <a:rPr kumimoji="1" lang="en-US" altLang="zh-CN" sz="2400" b="1" i="0" u="none" strike="noStrike" kern="1200" cap="none" spc="0" normalizeH="0" baseline="0" noProof="0">
                <a:ln>
                  <a:noFill/>
                </a:ln>
                <a:solidFill>
                  <a:srgbClr val="000000"/>
                </a:solidFill>
                <a:effectLst/>
                <a:uLnTx/>
                <a:uFillTx/>
                <a:latin typeface="Times New Roman" panose="02020503050405090304" pitchFamily="18" charset="0"/>
                <a:ea typeface="楷体_GB2312" pitchFamily="1" charset="-122"/>
                <a:cs typeface="+mn-cs"/>
              </a:rPr>
              <a:t> </a:t>
            </a:r>
            <a:r>
              <a:rPr kumimoji="1" lang="zh-CN" altLang="en-US" sz="2400" b="1" i="0" u="none" strike="noStrike" kern="1200" cap="none" spc="0" normalizeH="0" baseline="0" noProof="0">
                <a:ln>
                  <a:noFill/>
                </a:ln>
                <a:solidFill>
                  <a:srgbClr val="000000"/>
                </a:solidFill>
                <a:effectLst/>
                <a:uLnTx/>
                <a:uFillTx/>
                <a:latin typeface="Times New Roman" panose="02020503050405090304" pitchFamily="18" charset="0"/>
                <a:ea typeface="楷体_GB2312" pitchFamily="1" charset="-122"/>
                <a:cs typeface="+mn-cs"/>
              </a:rPr>
              <a:t>例</a:t>
            </a:r>
            <a:r>
              <a:rPr kumimoji="1" lang="en-US" altLang="zh-CN" sz="2400" b="1" i="0" u="none" strike="noStrike" kern="1200" cap="none" spc="0" normalizeH="0" baseline="0" noProof="0">
                <a:ln>
                  <a:noFill/>
                </a:ln>
                <a:solidFill>
                  <a:srgbClr val="000000"/>
                </a:solidFill>
                <a:effectLst/>
                <a:uLnTx/>
                <a:uFillTx/>
                <a:latin typeface="Times New Roman" panose="02020503050405090304" pitchFamily="18" charset="0"/>
                <a:ea typeface="楷体_GB2312" pitchFamily="1" charset="-122"/>
                <a:cs typeface="+mn-cs"/>
              </a:rPr>
              <a:t>4</a:t>
            </a:r>
            <a:r>
              <a:rPr kumimoji="1" lang="zh-CN" altLang="en-US" sz="2400" b="1" i="0" u="none" strike="noStrike" kern="1200" cap="none" spc="0" normalizeH="0" baseline="0" noProof="0">
                <a:ln>
                  <a:noFill/>
                </a:ln>
                <a:solidFill>
                  <a:srgbClr val="000000"/>
                </a:solidFill>
                <a:effectLst/>
                <a:uLnTx/>
                <a:uFillTx/>
                <a:latin typeface="Times New Roman" panose="02020503050405090304" pitchFamily="18" charset="0"/>
                <a:ea typeface="楷体_GB2312" pitchFamily="1" charset="-122"/>
                <a:cs typeface="+mn-cs"/>
              </a:rPr>
              <a:t>－</a:t>
            </a:r>
            <a:r>
              <a:rPr kumimoji="1" lang="en-US" altLang="zh-CN" sz="2400" b="1" i="0" u="none" strike="noStrike" kern="1200" cap="none" spc="0" normalizeH="0" baseline="0" noProof="0">
                <a:ln>
                  <a:noFill/>
                </a:ln>
                <a:solidFill>
                  <a:srgbClr val="000000"/>
                </a:solidFill>
                <a:effectLst/>
                <a:uLnTx/>
                <a:uFillTx/>
                <a:latin typeface="Times New Roman" panose="02020503050405090304" pitchFamily="18" charset="0"/>
                <a:ea typeface="楷体_GB2312" pitchFamily="1" charset="-122"/>
                <a:cs typeface="+mn-cs"/>
              </a:rPr>
              <a:t>2 </a:t>
            </a:r>
            <a:r>
              <a:rPr kumimoji="1" lang="zh-CN" altLang="en-US" sz="2400" b="1" i="0" u="none" strike="noStrike" kern="1200" cap="none" spc="0" normalizeH="0" baseline="0" noProof="0">
                <a:ln>
                  <a:noFill/>
                </a:ln>
                <a:solidFill>
                  <a:srgbClr val="000000"/>
                </a:solidFill>
                <a:effectLst/>
                <a:uLnTx/>
                <a:uFillTx/>
                <a:latin typeface="Times New Roman" panose="02020503050405090304" pitchFamily="18" charset="0"/>
                <a:ea typeface="楷体_GB2312" pitchFamily="1" charset="-122"/>
                <a:cs typeface="+mn-cs"/>
              </a:rPr>
              <a:t>电路如图</a:t>
            </a:r>
            <a:r>
              <a:rPr kumimoji="1" lang="en-US" altLang="zh-CN" sz="2400" b="1" i="0" u="none" strike="noStrike" kern="1200" cap="none" spc="0" normalizeH="0" baseline="0" noProof="0">
                <a:ln>
                  <a:noFill/>
                </a:ln>
                <a:solidFill>
                  <a:srgbClr val="000000"/>
                </a:solidFill>
                <a:effectLst/>
                <a:uLnTx/>
                <a:uFillTx/>
                <a:latin typeface="Times New Roman" panose="02020503050405090304" pitchFamily="18" charset="0"/>
                <a:ea typeface="楷体_GB2312" pitchFamily="1" charset="-122"/>
                <a:cs typeface="+mn-cs"/>
              </a:rPr>
              <a:t>4-3(a)</a:t>
            </a:r>
            <a:r>
              <a:rPr kumimoji="1" lang="zh-CN" altLang="en-US" sz="2400" b="1" i="0" u="none" strike="noStrike" kern="1200" cap="none" spc="0" normalizeH="0" baseline="0" noProof="0">
                <a:ln>
                  <a:noFill/>
                </a:ln>
                <a:solidFill>
                  <a:srgbClr val="000000"/>
                </a:solidFill>
                <a:effectLst/>
                <a:uLnTx/>
                <a:uFillTx/>
                <a:latin typeface="Times New Roman" panose="02020503050405090304" pitchFamily="18" charset="0"/>
                <a:ea typeface="楷体_GB2312" pitchFamily="1" charset="-122"/>
                <a:cs typeface="+mn-cs"/>
              </a:rPr>
              <a:t>所示。若已知：</a:t>
            </a:r>
            <a:endParaRPr kumimoji="1" lang="zh-CN" altLang="en-US" sz="2400" b="1" i="0" u="none" strike="noStrike" kern="1200" cap="none" spc="0" normalizeH="0" baseline="0" noProof="0">
              <a:ln>
                <a:noFill/>
              </a:ln>
              <a:solidFill>
                <a:srgbClr val="000000"/>
              </a:solidFill>
              <a:effectLst/>
              <a:uLnTx/>
              <a:uFillTx/>
              <a:latin typeface="Times New Roman" panose="02020503050405090304" pitchFamily="18" charset="0"/>
              <a:ea typeface="楷体_GB2312" pitchFamily="1" charset="-122"/>
              <a:cs typeface="+mn-cs"/>
            </a:endParaRPr>
          </a:p>
        </p:txBody>
      </p:sp>
      <p:graphicFrame>
        <p:nvGraphicFramePr>
          <p:cNvPr id="11267" name="Object 3"/>
          <p:cNvGraphicFramePr>
            <a:graphicFrameLocks noChangeAspect="1"/>
          </p:cNvGraphicFramePr>
          <p:nvPr/>
        </p:nvGraphicFramePr>
        <p:xfrm>
          <a:off x="3352800" y="1266825"/>
          <a:ext cx="5257800" cy="1247775"/>
        </p:xfrm>
        <a:graphic>
          <a:graphicData uri="http://schemas.openxmlformats.org/presentationml/2006/ole">
            <mc:AlternateContent xmlns:mc="http://schemas.openxmlformats.org/markup-compatibility/2006">
              <mc:Choice xmlns:v="urn:schemas-microsoft-com:vml" Requires="v">
                <p:oleObj spid="_x0000_s92" name="Equation" r:id="rId1" imgW="2527300" imgH="685800" progId="Equation.3">
                  <p:embed/>
                </p:oleObj>
              </mc:Choice>
              <mc:Fallback>
                <p:oleObj name="Equation" r:id="rId1" imgW="2527300" imgH="685800" progId="Equation.3">
                  <p:embed/>
                  <p:pic>
                    <p:nvPicPr>
                      <p:cNvPr id="0" name="Object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52800" y="1266825"/>
                        <a:ext cx="5257800" cy="1247775"/>
                      </a:xfrm>
                      <a:prstGeom prst="rect">
                        <a:avLst/>
                      </a:prstGeom>
                      <a:solidFill>
                        <a:srgbClr val="00FFCC"/>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11276" name="Group 12"/>
          <p:cNvGrpSpPr/>
          <p:nvPr/>
        </p:nvGrpSpPr>
        <p:grpSpPr bwMode="auto">
          <a:xfrm>
            <a:off x="1905000" y="3352800"/>
            <a:ext cx="8458200" cy="2484438"/>
            <a:chOff x="240" y="1453"/>
            <a:chExt cx="5328" cy="1565"/>
          </a:xfrm>
        </p:grpSpPr>
        <p:graphicFrame>
          <p:nvGraphicFramePr>
            <p:cNvPr id="39942" name="Object 9"/>
            <p:cNvGraphicFramePr>
              <a:graphicFrameLocks noChangeAspect="1"/>
            </p:cNvGraphicFramePr>
            <p:nvPr/>
          </p:nvGraphicFramePr>
          <p:xfrm>
            <a:off x="240" y="1453"/>
            <a:ext cx="5328" cy="1283"/>
          </p:xfrm>
          <a:graphic>
            <a:graphicData uri="http://schemas.openxmlformats.org/presentationml/2006/ole">
              <mc:AlternateContent xmlns:mc="http://schemas.openxmlformats.org/markup-compatibility/2006">
                <mc:Choice xmlns:v="urn:schemas-microsoft-com:vml" Requires="v">
                  <p:oleObj spid="_x0000_s2" name="Image" r:id="rId3" imgW="28879800" imgH="6959600" progId="Photoshop.Image.5">
                    <p:embed/>
                  </p:oleObj>
                </mc:Choice>
                <mc:Fallback>
                  <p:oleObj name="Image" r:id="rId3" imgW="28879800" imgH="6959600" progId="Photoshop.Image.5">
                    <p:embed/>
                    <p:pic>
                      <p:nvPicPr>
                        <p:cNvPr id="0" name="Object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0" y="1453"/>
                          <a:ext cx="5328" cy="12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9943" name="Rectangle 10"/>
            <p:cNvSpPr>
              <a:spLocks noChangeArrowheads="1"/>
            </p:cNvSpPr>
            <p:nvPr/>
          </p:nvSpPr>
          <p:spPr bwMode="auto">
            <a:xfrm>
              <a:off x="2592" y="2767"/>
              <a:ext cx="596" cy="2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kumimoji="1" sz="3200">
                  <a:solidFill>
                    <a:schemeClr val="tx1"/>
                  </a:solidFill>
                  <a:latin typeface="Times New Roman" panose="02020503050405090304" pitchFamily="18" charset="0"/>
                  <a:ea typeface="宋体" pitchFamily="2" charset="-122"/>
                </a:defRPr>
              </a:lvl1pPr>
              <a:lvl2pPr marL="742950" indent="-285750">
                <a:spcBef>
                  <a:spcPct val="20000"/>
                </a:spcBef>
                <a:buChar char="–"/>
                <a:defRPr kumimoji="1" sz="2800">
                  <a:solidFill>
                    <a:schemeClr val="tx1"/>
                  </a:solidFill>
                  <a:latin typeface="Times New Roman" panose="02020503050405090304" pitchFamily="18" charset="0"/>
                  <a:ea typeface="宋体" pitchFamily="2" charset="-122"/>
                </a:defRPr>
              </a:lvl2pPr>
              <a:lvl3pPr marL="1143000" indent="-228600">
                <a:spcBef>
                  <a:spcPct val="20000"/>
                </a:spcBef>
                <a:buChar char="•"/>
                <a:defRPr kumimoji="1" sz="2400">
                  <a:solidFill>
                    <a:schemeClr val="tx1"/>
                  </a:solidFill>
                  <a:latin typeface="Times New Roman" panose="02020503050405090304" pitchFamily="18" charset="0"/>
                  <a:ea typeface="宋体" pitchFamily="2" charset="-122"/>
                </a:defRPr>
              </a:lvl3pPr>
              <a:lvl4pPr marL="1600200" indent="-228600">
                <a:spcBef>
                  <a:spcPct val="20000"/>
                </a:spcBef>
                <a:buChar char="–"/>
                <a:defRPr kumimoji="1" sz="2000">
                  <a:solidFill>
                    <a:schemeClr val="tx1"/>
                  </a:solidFill>
                  <a:latin typeface="Times New Roman" panose="02020503050405090304" pitchFamily="18" charset="0"/>
                  <a:ea typeface="宋体" pitchFamily="2" charset="-122"/>
                </a:defRPr>
              </a:lvl4pPr>
              <a:lvl5pPr marL="2057400" indent="-228600">
                <a:spcBef>
                  <a:spcPct val="20000"/>
                </a:spcBef>
                <a:buChar char="»"/>
                <a:defRPr kumimoji="1" sz="2000">
                  <a:solidFill>
                    <a:schemeClr val="tx1"/>
                  </a:solidFill>
                  <a:latin typeface="Times New Roman" panose="0202050305040509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1" lang="zh-CN" altLang="en-US" sz="2000" b="1" i="0" u="none" strike="noStrike" kern="1200" cap="none" spc="0" normalizeH="0" baseline="0" noProof="0">
                  <a:ln>
                    <a:noFill/>
                  </a:ln>
                  <a:solidFill>
                    <a:srgbClr val="000000"/>
                  </a:solidFill>
                  <a:effectLst/>
                  <a:uLnTx/>
                  <a:uFillTx/>
                  <a:latin typeface="Times New Roman" panose="02020503050405090304" pitchFamily="18" charset="0"/>
                  <a:ea typeface="楷体_GB2312" pitchFamily="1" charset="-122"/>
                  <a:cs typeface="+mn-cs"/>
                </a:rPr>
                <a:t>图</a:t>
              </a:r>
              <a:r>
                <a:rPr kumimoji="1" lang="en-US" altLang="zh-CN" sz="2000" b="1" i="0" u="none" strike="noStrike" kern="1200" cap="none" spc="0" normalizeH="0" baseline="0" noProof="0">
                  <a:ln>
                    <a:noFill/>
                  </a:ln>
                  <a:solidFill>
                    <a:srgbClr val="000000"/>
                  </a:solidFill>
                  <a:effectLst/>
                  <a:uLnTx/>
                  <a:uFillTx/>
                  <a:latin typeface="Times New Roman" panose="02020503050405090304" pitchFamily="18" charset="0"/>
                  <a:ea typeface="楷体_GB2312" pitchFamily="1" charset="-122"/>
                  <a:cs typeface="+mn-cs"/>
                </a:rPr>
                <a:t>4</a:t>
              </a:r>
              <a:r>
                <a:rPr kumimoji="1" lang="zh-CN" altLang="en-US" sz="2000" b="1" i="0" u="none" strike="noStrike" kern="1200" cap="none" spc="0" normalizeH="0" baseline="0" noProof="0">
                  <a:ln>
                    <a:noFill/>
                  </a:ln>
                  <a:solidFill>
                    <a:srgbClr val="000000"/>
                  </a:solidFill>
                  <a:effectLst/>
                  <a:uLnTx/>
                  <a:uFillTx/>
                  <a:latin typeface="Times New Roman" panose="02020503050405090304" pitchFamily="18" charset="0"/>
                  <a:ea typeface="楷体_GB2312" pitchFamily="1" charset="-122"/>
                  <a:cs typeface="+mn-cs"/>
                </a:rPr>
                <a:t>－</a:t>
              </a:r>
              <a:r>
                <a:rPr kumimoji="1" lang="en-US" altLang="zh-CN" sz="2000" b="1" i="0" u="none" strike="noStrike" kern="1200" cap="none" spc="0" normalizeH="0" baseline="0" noProof="0">
                  <a:ln>
                    <a:noFill/>
                  </a:ln>
                  <a:solidFill>
                    <a:srgbClr val="000000"/>
                  </a:solidFill>
                  <a:effectLst/>
                  <a:uLnTx/>
                  <a:uFillTx/>
                  <a:latin typeface="Times New Roman" panose="02020503050405090304" pitchFamily="18" charset="0"/>
                  <a:ea typeface="楷体_GB2312" pitchFamily="1" charset="-122"/>
                  <a:cs typeface="+mn-cs"/>
                </a:rPr>
                <a:t>3</a:t>
              </a:r>
              <a:endParaRPr kumimoji="1" lang="en-US" altLang="zh-CN" sz="2000" b="1" i="0" u="none" strike="noStrike" kern="1200" cap="none" spc="0" normalizeH="0" baseline="0" noProof="0">
                <a:ln>
                  <a:noFill/>
                </a:ln>
                <a:solidFill>
                  <a:srgbClr val="000000"/>
                </a:solidFill>
                <a:effectLst/>
                <a:uLnTx/>
                <a:uFillTx/>
                <a:latin typeface="Times New Roman" panose="02020503050405090304" pitchFamily="18" charset="0"/>
                <a:ea typeface="楷体_GB2312" pitchFamily="1" charset="-122"/>
                <a:cs typeface="+mn-cs"/>
              </a:endParaRPr>
            </a:p>
          </p:txBody>
        </p:sp>
      </p:grpSp>
      <p:sp>
        <p:nvSpPr>
          <p:cNvPr id="11277" name="Text Box 13"/>
          <p:cNvSpPr txBox="1">
            <a:spLocks noChangeArrowheads="1"/>
          </p:cNvSpPr>
          <p:nvPr/>
        </p:nvSpPr>
        <p:spPr bwMode="auto">
          <a:xfrm>
            <a:off x="2209800" y="2484438"/>
            <a:ext cx="7772400" cy="645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503050405090304" pitchFamily="18" charset="0"/>
                <a:ea typeface="宋体" pitchFamily="2" charset="-122"/>
              </a:defRPr>
            </a:lvl1pPr>
            <a:lvl2pPr marL="742950" indent="-285750">
              <a:spcBef>
                <a:spcPct val="20000"/>
              </a:spcBef>
              <a:buChar char="–"/>
              <a:defRPr kumimoji="1" sz="2800">
                <a:solidFill>
                  <a:schemeClr val="tx1"/>
                </a:solidFill>
                <a:latin typeface="Times New Roman" panose="02020503050405090304" pitchFamily="18" charset="0"/>
                <a:ea typeface="宋体" pitchFamily="2" charset="-122"/>
              </a:defRPr>
            </a:lvl2pPr>
            <a:lvl3pPr marL="1143000" indent="-228600">
              <a:spcBef>
                <a:spcPct val="20000"/>
              </a:spcBef>
              <a:buChar char="•"/>
              <a:defRPr kumimoji="1" sz="2400">
                <a:solidFill>
                  <a:schemeClr val="tx1"/>
                </a:solidFill>
                <a:latin typeface="Times New Roman" panose="02020503050405090304" pitchFamily="18" charset="0"/>
                <a:ea typeface="宋体" pitchFamily="2" charset="-122"/>
              </a:defRPr>
            </a:lvl3pPr>
            <a:lvl4pPr marL="1600200" indent="-228600">
              <a:spcBef>
                <a:spcPct val="20000"/>
              </a:spcBef>
              <a:buChar char="–"/>
              <a:defRPr kumimoji="1" sz="2000">
                <a:solidFill>
                  <a:schemeClr val="tx1"/>
                </a:solidFill>
                <a:latin typeface="Times New Roman" panose="02020503050405090304" pitchFamily="18" charset="0"/>
                <a:ea typeface="宋体" pitchFamily="2" charset="-122"/>
              </a:defRPr>
            </a:lvl4pPr>
            <a:lvl5pPr marL="2057400" indent="-228600">
              <a:spcBef>
                <a:spcPct val="20000"/>
              </a:spcBef>
              <a:buChar char="»"/>
              <a:defRPr kumimoji="1" sz="2000">
                <a:solidFill>
                  <a:schemeClr val="tx1"/>
                </a:solidFill>
                <a:latin typeface="Times New Roman" panose="0202050305040509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9pPr>
          </a:lstStyle>
          <a:p>
            <a:pPr marL="0" marR="0" lvl="0" indent="0" algn="just" defTabSz="914400" rtl="0" eaLnBrk="1" fontAlgn="base" latinLnBrk="0" hangingPunct="1">
              <a:lnSpc>
                <a:spcPct val="150000"/>
              </a:lnSpc>
              <a:spcBef>
                <a:spcPct val="50000"/>
              </a:spcBef>
              <a:spcAft>
                <a:spcPct val="0"/>
              </a:spcAft>
              <a:buClrTx/>
              <a:buSzTx/>
              <a:buFontTx/>
              <a:buNone/>
              <a:defRPr/>
            </a:pPr>
            <a:r>
              <a:rPr kumimoji="1" lang="en-US" altLang="zh-CN" sz="2400" b="1" i="0" u="none" strike="noStrike" kern="1200" cap="none" spc="0" normalizeH="0" baseline="0" noProof="0">
                <a:ln>
                  <a:noFill/>
                </a:ln>
                <a:solidFill>
                  <a:srgbClr val="000000"/>
                </a:solidFill>
                <a:effectLst/>
                <a:uLnTx/>
                <a:uFillTx/>
                <a:latin typeface="Times New Roman" panose="02020503050405090304" pitchFamily="18" charset="0"/>
                <a:ea typeface="楷体_GB2312" pitchFamily="1" charset="-122"/>
                <a:cs typeface="+mn-cs"/>
              </a:rPr>
              <a:t>        </a:t>
            </a:r>
            <a:r>
              <a:rPr kumimoji="1" lang="zh-CN" altLang="en-US" sz="2400" b="1" i="0" u="none" strike="noStrike" kern="1200" cap="none" spc="0" normalizeH="0" baseline="0" noProof="0">
                <a:ln>
                  <a:noFill/>
                </a:ln>
                <a:solidFill>
                  <a:srgbClr val="000000"/>
                </a:solidFill>
                <a:effectLst/>
                <a:uLnTx/>
                <a:uFillTx/>
                <a:latin typeface="Times New Roman" panose="02020503050405090304" pitchFamily="18" charset="0"/>
                <a:ea typeface="楷体_GB2312" pitchFamily="1" charset="-122"/>
                <a:cs typeface="+mn-cs"/>
              </a:rPr>
              <a:t>试用叠加定理计算电压</a:t>
            </a:r>
            <a:r>
              <a:rPr kumimoji="1" lang="en-US" altLang="zh-CN" sz="2400" b="1" i="1" u="none" strike="noStrike" kern="1200" cap="none" spc="0" normalizeH="0" baseline="0" noProof="0">
                <a:ln>
                  <a:noFill/>
                </a:ln>
                <a:solidFill>
                  <a:srgbClr val="000000"/>
                </a:solidFill>
                <a:effectLst/>
                <a:uLnTx/>
                <a:uFillTx/>
                <a:latin typeface="Times New Roman" panose="02020503050405090304" pitchFamily="18" charset="0"/>
                <a:ea typeface="楷体_GB2312" pitchFamily="1" charset="-122"/>
                <a:cs typeface="+mn-cs"/>
              </a:rPr>
              <a:t>u</a:t>
            </a:r>
            <a:r>
              <a:rPr kumimoji="1" lang="en-US" altLang="zh-CN" sz="2400" b="1" i="0" u="none" strike="noStrike" kern="1200" cap="none" spc="0" normalizeH="0" baseline="-30000" noProof="0">
                <a:ln>
                  <a:noFill/>
                </a:ln>
                <a:solidFill>
                  <a:srgbClr val="000000"/>
                </a:solidFill>
                <a:effectLst/>
                <a:uLnTx/>
                <a:uFillTx/>
                <a:latin typeface="Times New Roman" panose="02020503050405090304" pitchFamily="18" charset="0"/>
                <a:ea typeface="楷体_GB2312" pitchFamily="1" charset="-122"/>
                <a:cs typeface="+mn-cs"/>
              </a:rPr>
              <a:t> </a:t>
            </a:r>
            <a:r>
              <a:rPr kumimoji="1" lang="zh-CN" altLang="en-US" sz="2400" b="1" i="0" u="none" strike="noStrike" kern="1200" cap="none" spc="0" normalizeH="0" baseline="0" noProof="0">
                <a:ln>
                  <a:noFill/>
                </a:ln>
                <a:solidFill>
                  <a:srgbClr val="000000"/>
                </a:solidFill>
                <a:effectLst/>
                <a:uLnTx/>
                <a:uFillTx/>
                <a:latin typeface="Times New Roman" panose="02020503050405090304" pitchFamily="18" charset="0"/>
                <a:ea typeface="楷体_GB2312" pitchFamily="1" charset="-122"/>
                <a:cs typeface="+mn-cs"/>
              </a:rPr>
              <a:t>。</a:t>
            </a:r>
            <a:endParaRPr kumimoji="1" lang="zh-CN" altLang="en-US" sz="2400" b="1" i="0" u="none" strike="noStrike" kern="1200" cap="none" spc="0" normalizeH="0" baseline="0" noProof="0">
              <a:ln>
                <a:noFill/>
              </a:ln>
              <a:solidFill>
                <a:srgbClr val="000000"/>
              </a:solidFill>
              <a:effectLst/>
              <a:uLnTx/>
              <a:uFillTx/>
              <a:latin typeface="Times New Roman" panose="02020503050405090304" pitchFamily="18" charset="0"/>
              <a:ea typeface="楷体_GB2312" pitchFamily="1" charset="-122"/>
              <a:cs typeface="+mn-cs"/>
            </a:endParaRPr>
          </a:p>
        </p:txBody>
      </p:sp>
      <p:sp>
        <p:nvSpPr>
          <p:cNvPr id="3" name="灯片编号占位符 2"/>
          <p:cNvSpPr>
            <a:spLocks noGrp="1"/>
          </p:cNvSpPr>
          <p:nvPr>
            <p:ph type="sldNum" sz="quarter" idx="12"/>
            <p:custDataLst>
              <p:tags r:id="rId5"/>
            </p:custDataLst>
          </p:nvPr>
        </p:nvSpPr>
        <p:spPr/>
        <p:txBody>
          <a:bodyPr/>
          <a:lstStyle/>
          <a:p>
            <a:fld id="{6D22F896-40B5-4ADD-8801-0D06FADFA095}" type="slidenum">
              <a:rPr lang="en-US" dirty="0"/>
            </a:fld>
            <a:endParaRPr lang="en-US"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11266">
                                            <p:txEl>
                                              <p:pRg st="0" end="0"/>
                                            </p:txEl>
                                          </p:spTgt>
                                        </p:tgtEl>
                                        <p:attrNameLst>
                                          <p:attrName>style.visibility</p:attrName>
                                        </p:attrNameLst>
                                      </p:cBhvr>
                                      <p:to>
                                        <p:strVal val="visible"/>
                                      </p:to>
                                    </p:set>
                                    <p:animEffect transition="in" filter="dissolve">
                                      <p:cBhvr>
                                        <p:cTn id="7" dur="500"/>
                                        <p:tgtEl>
                                          <p:spTgt spid="1126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1267"/>
                                        </p:tgtEl>
                                        <p:attrNameLst>
                                          <p:attrName>style.visibility</p:attrName>
                                        </p:attrNameLst>
                                      </p:cBhvr>
                                      <p:to>
                                        <p:strVal val="visible"/>
                                      </p:to>
                                    </p:set>
                                    <p:animEffect transition="in" filter="dissolve">
                                      <p:cBhvr>
                                        <p:cTn id="12" dur="500"/>
                                        <p:tgtEl>
                                          <p:spTgt spid="11267"/>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1277">
                                            <p:txEl>
                                              <p:pRg st="0" end="0"/>
                                            </p:txEl>
                                          </p:spTgt>
                                        </p:tgtEl>
                                        <p:attrNameLst>
                                          <p:attrName>style.visibility</p:attrName>
                                        </p:attrNameLst>
                                      </p:cBhvr>
                                      <p:to>
                                        <p:strVal val="visible"/>
                                      </p:to>
                                    </p:set>
                                    <p:animEffect transition="in" filter="dissolve">
                                      <p:cBhvr>
                                        <p:cTn id="17" dur="500"/>
                                        <p:tgtEl>
                                          <p:spTgt spid="11277">
                                            <p:txEl>
                                              <p:pRg st="0" end="0"/>
                                            </p:txEl>
                                          </p:spTgt>
                                        </p:tgtEl>
                                      </p:cBhvr>
                                    </p:animEffect>
                                  </p:childTnLst>
                                </p:cTn>
                              </p:par>
                            </p:childTnLst>
                          </p:cTn>
                        </p:par>
                        <p:par>
                          <p:cTn id="18" fill="hold">
                            <p:stCondLst>
                              <p:cond delay="500"/>
                            </p:stCondLst>
                            <p:childTnLst>
                              <p:par>
                                <p:cTn id="19" presetID="9" presetClass="entr" presetSubtype="0" fill="hold" nodeType="afterEffect">
                                  <p:stCondLst>
                                    <p:cond delay="2000"/>
                                  </p:stCondLst>
                                  <p:childTnLst>
                                    <p:set>
                                      <p:cBhvr>
                                        <p:cTn id="20" dur="1" fill="hold">
                                          <p:stCondLst>
                                            <p:cond delay="0"/>
                                          </p:stCondLst>
                                        </p:cTn>
                                        <p:tgtEl>
                                          <p:spTgt spid="11276"/>
                                        </p:tgtEl>
                                        <p:attrNameLst>
                                          <p:attrName>style.visibility</p:attrName>
                                        </p:attrNameLst>
                                      </p:cBhvr>
                                      <p:to>
                                        <p:strVal val="visible"/>
                                      </p:to>
                                    </p:set>
                                    <p:animEffect transition="in" filter="dissolve">
                                      <p:cBhvr>
                                        <p:cTn id="21" dur="500"/>
                                        <p:tgtEl>
                                          <p:spTgt spid="112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6" grpId="0" advAuto="0" autoUpdateAnimBg="0" build="p"/>
      <p:bldP spid="11277" grpId="0" autoUpdateAnimBg="0"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1" name="Text Box 3"/>
          <p:cNvSpPr txBox="1">
            <a:spLocks noChangeArrowheads="1"/>
          </p:cNvSpPr>
          <p:nvPr/>
        </p:nvSpPr>
        <p:spPr bwMode="auto">
          <a:xfrm>
            <a:off x="2133600" y="3027680"/>
            <a:ext cx="8906510" cy="11988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har char="•"/>
              <a:defRPr kumimoji="1" sz="3200">
                <a:solidFill>
                  <a:schemeClr val="tx1"/>
                </a:solidFill>
                <a:latin typeface="Times New Roman" panose="02020503050405090304" pitchFamily="18" charset="0"/>
                <a:ea typeface="宋体" pitchFamily="2" charset="-122"/>
              </a:defRPr>
            </a:lvl1pPr>
            <a:lvl2pPr marL="742950" indent="-285750">
              <a:spcBef>
                <a:spcPct val="20000"/>
              </a:spcBef>
              <a:buChar char="–"/>
              <a:defRPr kumimoji="1" sz="2800">
                <a:solidFill>
                  <a:schemeClr val="tx1"/>
                </a:solidFill>
                <a:latin typeface="Times New Roman" panose="02020503050405090304" pitchFamily="18" charset="0"/>
                <a:ea typeface="宋体" pitchFamily="2" charset="-122"/>
              </a:defRPr>
            </a:lvl2pPr>
            <a:lvl3pPr marL="1143000" indent="-228600">
              <a:spcBef>
                <a:spcPct val="20000"/>
              </a:spcBef>
              <a:buChar char="•"/>
              <a:defRPr kumimoji="1" sz="2400">
                <a:solidFill>
                  <a:schemeClr val="tx1"/>
                </a:solidFill>
                <a:latin typeface="Times New Roman" panose="02020503050405090304" pitchFamily="18" charset="0"/>
                <a:ea typeface="宋体" pitchFamily="2" charset="-122"/>
              </a:defRPr>
            </a:lvl3pPr>
            <a:lvl4pPr marL="1600200" indent="-228600">
              <a:spcBef>
                <a:spcPct val="20000"/>
              </a:spcBef>
              <a:buChar char="–"/>
              <a:defRPr kumimoji="1" sz="2000">
                <a:solidFill>
                  <a:schemeClr val="tx1"/>
                </a:solidFill>
                <a:latin typeface="Times New Roman" panose="02020503050405090304" pitchFamily="18" charset="0"/>
                <a:ea typeface="宋体" pitchFamily="2" charset="-122"/>
              </a:defRPr>
            </a:lvl4pPr>
            <a:lvl5pPr marL="2057400" indent="-228600">
              <a:spcBef>
                <a:spcPct val="20000"/>
              </a:spcBef>
              <a:buChar char="»"/>
              <a:defRPr kumimoji="1" sz="2000">
                <a:solidFill>
                  <a:schemeClr val="tx1"/>
                </a:solidFill>
                <a:latin typeface="Times New Roman" panose="0202050305040509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9pPr>
          </a:lstStyle>
          <a:p>
            <a:pPr marL="0" marR="0" lvl="0" indent="0" algn="l" defTabSz="914400" rtl="0" eaLnBrk="1" fontAlgn="base" latinLnBrk="0" hangingPunct="1">
              <a:lnSpc>
                <a:spcPct val="150000"/>
              </a:lnSpc>
              <a:spcBef>
                <a:spcPct val="50000"/>
              </a:spcBef>
              <a:spcAft>
                <a:spcPct val="0"/>
              </a:spcAft>
              <a:buClrTx/>
              <a:buSzTx/>
              <a:buFontTx/>
              <a:buNone/>
              <a:defRPr/>
            </a:pPr>
            <a:r>
              <a:rPr kumimoji="1" lang="en-US" altLang="zh-CN" sz="2400" b="1" i="0" u="none" strike="noStrike" kern="1200" cap="none" spc="0" normalizeH="0" baseline="0" noProof="0">
                <a:ln>
                  <a:noFill/>
                </a:ln>
                <a:solidFill>
                  <a:srgbClr val="000000"/>
                </a:solidFill>
                <a:effectLst/>
                <a:uLnTx/>
                <a:uFillTx/>
                <a:latin typeface="Times New Roman" panose="02020503050405090304" pitchFamily="18" charset="0"/>
                <a:ea typeface="楷体_GB2312" pitchFamily="1" charset="-122"/>
                <a:cs typeface="+mn-cs"/>
              </a:rPr>
              <a:t> </a:t>
            </a:r>
            <a:r>
              <a:rPr kumimoji="1" lang="zh-CN" altLang="en-US" sz="2400" b="1" i="0" u="none" strike="noStrike" kern="1200" cap="none" spc="0" normalizeH="0" baseline="0" noProof="0">
                <a:ln>
                  <a:noFill/>
                </a:ln>
                <a:solidFill>
                  <a:srgbClr val="000000"/>
                </a:solidFill>
                <a:effectLst/>
                <a:uLnTx/>
                <a:uFillTx/>
                <a:latin typeface="Times New Roman" panose="02020503050405090304" pitchFamily="18" charset="0"/>
                <a:ea typeface="楷体_GB2312" pitchFamily="1" charset="-122"/>
                <a:cs typeface="+mn-cs"/>
              </a:rPr>
              <a:t>解：画出</a:t>
            </a:r>
            <a:r>
              <a:rPr kumimoji="1" lang="en-US" altLang="zh-CN" sz="2400" b="1" i="1" u="none" strike="noStrike" kern="1200" cap="none" spc="0" normalizeH="0" baseline="0" noProof="0">
                <a:ln>
                  <a:noFill/>
                </a:ln>
                <a:solidFill>
                  <a:srgbClr val="000000"/>
                </a:solidFill>
                <a:effectLst/>
                <a:uLnTx/>
                <a:uFillTx/>
                <a:latin typeface="Times New Roman" panose="02020503050405090304" pitchFamily="18" charset="0"/>
                <a:ea typeface="楷体_GB2312" pitchFamily="1" charset="-122"/>
                <a:cs typeface="+mn-cs"/>
              </a:rPr>
              <a:t>u</a:t>
            </a:r>
            <a:r>
              <a:rPr kumimoji="1" lang="en-US" altLang="zh-CN" sz="2400" b="1" i="0" u="none" strike="noStrike" kern="1200" cap="none" spc="0" normalizeH="0" baseline="-30000" noProof="0">
                <a:ln>
                  <a:noFill/>
                </a:ln>
                <a:solidFill>
                  <a:srgbClr val="000000"/>
                </a:solidFill>
                <a:effectLst/>
                <a:uLnTx/>
                <a:uFillTx/>
                <a:latin typeface="Times New Roman" panose="02020503050405090304" pitchFamily="18" charset="0"/>
                <a:ea typeface="楷体_GB2312" pitchFamily="1" charset="-122"/>
                <a:cs typeface="+mn-cs"/>
              </a:rPr>
              <a:t>S1</a:t>
            </a:r>
            <a:r>
              <a:rPr kumimoji="1" lang="zh-CN" altLang="en-US" sz="2400" b="1" i="0" u="none" strike="noStrike" kern="1200" cap="none" spc="0" normalizeH="0" baseline="0" noProof="0">
                <a:ln>
                  <a:noFill/>
                </a:ln>
                <a:solidFill>
                  <a:srgbClr val="000000"/>
                </a:solidFill>
                <a:effectLst/>
                <a:uLnTx/>
                <a:uFillTx/>
                <a:latin typeface="Times New Roman" panose="02020503050405090304" pitchFamily="18" charset="0"/>
                <a:ea typeface="楷体_GB2312" pitchFamily="1" charset="-122"/>
                <a:cs typeface="+mn-cs"/>
              </a:rPr>
              <a:t>和</a:t>
            </a:r>
            <a:r>
              <a:rPr kumimoji="1" lang="en-US" altLang="zh-CN" sz="2400" b="1" i="1" u="none" strike="noStrike" kern="1200" cap="none" spc="0" normalizeH="0" baseline="0" noProof="0">
                <a:ln>
                  <a:noFill/>
                </a:ln>
                <a:solidFill>
                  <a:srgbClr val="000000"/>
                </a:solidFill>
                <a:effectLst/>
                <a:uLnTx/>
                <a:uFillTx/>
                <a:latin typeface="Times New Roman" panose="02020503050405090304" pitchFamily="18" charset="0"/>
                <a:ea typeface="楷体_GB2312" pitchFamily="1" charset="-122"/>
                <a:cs typeface="+mn-cs"/>
              </a:rPr>
              <a:t>u</a:t>
            </a:r>
            <a:r>
              <a:rPr kumimoji="1" lang="en-US" altLang="zh-CN" sz="2400" b="1" i="0" u="none" strike="noStrike" kern="1200" cap="none" spc="0" normalizeH="0" baseline="-30000" noProof="0">
                <a:ln>
                  <a:noFill/>
                </a:ln>
                <a:solidFill>
                  <a:srgbClr val="000000"/>
                </a:solidFill>
                <a:effectLst/>
                <a:uLnTx/>
                <a:uFillTx/>
                <a:latin typeface="Times New Roman" panose="02020503050405090304" pitchFamily="18" charset="0"/>
                <a:ea typeface="楷体_GB2312" pitchFamily="1" charset="-122"/>
                <a:cs typeface="+mn-cs"/>
              </a:rPr>
              <a:t>S2</a:t>
            </a:r>
            <a:r>
              <a:rPr kumimoji="1" lang="zh-CN" altLang="en-US" sz="2400" b="1" i="0" u="none" strike="noStrike" kern="1200" cap="none" spc="0" normalizeH="0" baseline="0" noProof="0">
                <a:ln>
                  <a:noFill/>
                </a:ln>
                <a:solidFill>
                  <a:srgbClr val="000000"/>
                </a:solidFill>
                <a:effectLst/>
                <a:uLnTx/>
                <a:uFillTx/>
                <a:latin typeface="Times New Roman" panose="02020503050405090304" pitchFamily="18" charset="0"/>
                <a:ea typeface="楷体_GB2312" pitchFamily="1" charset="-122"/>
                <a:cs typeface="+mn-cs"/>
              </a:rPr>
              <a:t>单独作用的电路，如图</a:t>
            </a:r>
            <a:r>
              <a:rPr kumimoji="1" lang="en-US" altLang="zh-CN" sz="2400" b="1" i="0" u="none" strike="noStrike" kern="1200" cap="none" spc="0" normalizeH="0" baseline="0" noProof="0">
                <a:ln>
                  <a:noFill/>
                </a:ln>
                <a:solidFill>
                  <a:srgbClr val="000000"/>
                </a:solidFill>
                <a:effectLst/>
                <a:uLnTx/>
                <a:uFillTx/>
                <a:latin typeface="Times New Roman" panose="02020503050405090304" pitchFamily="18" charset="0"/>
                <a:ea typeface="楷体_GB2312" pitchFamily="1" charset="-122"/>
                <a:cs typeface="+mn-cs"/>
              </a:rPr>
              <a:t>(b)</a:t>
            </a:r>
            <a:r>
              <a:rPr kumimoji="1" lang="zh-CN" altLang="en-US" sz="2400" b="1" i="0" u="none" strike="noStrike" kern="1200" cap="none" spc="0" normalizeH="0" baseline="0" noProof="0">
                <a:ln>
                  <a:noFill/>
                </a:ln>
                <a:solidFill>
                  <a:srgbClr val="000000"/>
                </a:solidFill>
                <a:effectLst/>
                <a:uLnTx/>
                <a:uFillTx/>
                <a:latin typeface="Times New Roman" panose="02020503050405090304" pitchFamily="18" charset="0"/>
                <a:ea typeface="楷体_GB2312" pitchFamily="1" charset="-122"/>
                <a:cs typeface="+mn-cs"/>
              </a:rPr>
              <a:t>和</a:t>
            </a:r>
            <a:r>
              <a:rPr kumimoji="1" lang="en-US" altLang="zh-CN" sz="2400" b="1" i="0" u="none" strike="noStrike" kern="1200" cap="none" spc="0" normalizeH="0" baseline="0" noProof="0">
                <a:ln>
                  <a:noFill/>
                </a:ln>
                <a:solidFill>
                  <a:srgbClr val="000000"/>
                </a:solidFill>
                <a:effectLst/>
                <a:uLnTx/>
                <a:uFillTx/>
                <a:latin typeface="Times New Roman" panose="02020503050405090304" pitchFamily="18" charset="0"/>
                <a:ea typeface="楷体_GB2312" pitchFamily="1" charset="-122"/>
                <a:cs typeface="+mn-cs"/>
              </a:rPr>
              <a:t>(c)</a:t>
            </a:r>
            <a:r>
              <a:rPr kumimoji="1" lang="zh-CN" altLang="en-US" sz="2400" b="1" i="0" u="none" strike="noStrike" kern="1200" cap="none" spc="0" normalizeH="0" baseline="0" noProof="0">
                <a:ln>
                  <a:noFill/>
                </a:ln>
                <a:solidFill>
                  <a:srgbClr val="000000"/>
                </a:solidFill>
                <a:effectLst/>
                <a:uLnTx/>
                <a:uFillTx/>
                <a:latin typeface="Times New Roman" panose="02020503050405090304" pitchFamily="18" charset="0"/>
                <a:ea typeface="楷体_GB2312" pitchFamily="1" charset="-122"/>
                <a:cs typeface="+mn-cs"/>
              </a:rPr>
              <a:t>所示，</a:t>
            </a:r>
            <a:br>
              <a:rPr kumimoji="1" lang="zh-CN" altLang="en-US" sz="2400" b="1" i="0" u="none" strike="noStrike" kern="1200" cap="none" spc="0" normalizeH="0" baseline="0" noProof="0">
                <a:ln>
                  <a:noFill/>
                </a:ln>
                <a:solidFill>
                  <a:srgbClr val="000000"/>
                </a:solidFill>
                <a:effectLst/>
                <a:uLnTx/>
                <a:uFillTx/>
                <a:latin typeface="Times New Roman" panose="02020503050405090304" pitchFamily="18" charset="0"/>
                <a:ea typeface="楷体_GB2312" pitchFamily="1" charset="-122"/>
                <a:cs typeface="+mn-cs"/>
              </a:rPr>
            </a:br>
            <a:r>
              <a:rPr kumimoji="1" lang="zh-CN" altLang="en-US" sz="2400" b="1" i="0" u="none" strike="noStrike" kern="1200" cap="none" spc="0" normalizeH="0" baseline="0" noProof="0">
                <a:ln>
                  <a:noFill/>
                </a:ln>
                <a:solidFill>
                  <a:srgbClr val="000000"/>
                </a:solidFill>
                <a:effectLst/>
                <a:uLnTx/>
                <a:uFillTx/>
                <a:latin typeface="Times New Roman" panose="02020503050405090304" pitchFamily="18" charset="0"/>
                <a:ea typeface="楷体_GB2312" pitchFamily="1" charset="-122"/>
                <a:cs typeface="+mn-cs"/>
              </a:rPr>
              <a:t>         分别求出： </a:t>
            </a:r>
            <a:endParaRPr kumimoji="1" lang="zh-CN" altLang="en-US" sz="2400" b="1" i="0" u="none" strike="noStrike" kern="1200" cap="none" spc="0" normalizeH="0" baseline="0" noProof="0">
              <a:ln>
                <a:noFill/>
              </a:ln>
              <a:solidFill>
                <a:srgbClr val="000000"/>
              </a:solidFill>
              <a:effectLst/>
              <a:uLnTx/>
              <a:uFillTx/>
              <a:latin typeface="Times New Roman" panose="02020503050405090304" pitchFamily="18" charset="0"/>
              <a:ea typeface="楷体_GB2312" pitchFamily="1" charset="-122"/>
              <a:cs typeface="+mn-cs"/>
            </a:endParaRPr>
          </a:p>
        </p:txBody>
      </p:sp>
      <p:graphicFrame>
        <p:nvGraphicFramePr>
          <p:cNvPr id="53252" name="Object 4"/>
          <p:cNvGraphicFramePr>
            <a:graphicFrameLocks noChangeAspect="1"/>
          </p:cNvGraphicFramePr>
          <p:nvPr/>
        </p:nvGraphicFramePr>
        <p:xfrm>
          <a:off x="4191000" y="4551363"/>
          <a:ext cx="3898900" cy="2281237"/>
        </p:xfrm>
        <a:graphic>
          <a:graphicData uri="http://schemas.openxmlformats.org/presentationml/2006/ole">
            <mc:AlternateContent xmlns:mc="http://schemas.openxmlformats.org/markup-compatibility/2006">
              <mc:Choice xmlns:v="urn:schemas-microsoft-com:vml" Requires="v">
                <p:oleObj spid="_x0000_s92" name="Equation" r:id="rId1" imgW="1993900" imgH="1168400" progId="Equation.3">
                  <p:embed/>
                </p:oleObj>
              </mc:Choice>
              <mc:Fallback>
                <p:oleObj name="Equation" r:id="rId1" imgW="1993900" imgH="1168400" progId="Equation.3">
                  <p:embed/>
                  <p:pic>
                    <p:nvPicPr>
                      <p:cNvPr id="0" name="Object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91000" y="4551363"/>
                        <a:ext cx="3898900" cy="2281237"/>
                      </a:xfrm>
                      <a:prstGeom prst="rect">
                        <a:avLst/>
                      </a:prstGeom>
                      <a:solidFill>
                        <a:srgbClr val="00FFCC"/>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40964" name="Group 5"/>
          <p:cNvGrpSpPr/>
          <p:nvPr/>
        </p:nvGrpSpPr>
        <p:grpSpPr bwMode="auto">
          <a:xfrm>
            <a:off x="1905000" y="739140"/>
            <a:ext cx="8458200" cy="2484438"/>
            <a:chOff x="240" y="1453"/>
            <a:chExt cx="5328" cy="1565"/>
          </a:xfrm>
        </p:grpSpPr>
        <p:graphicFrame>
          <p:nvGraphicFramePr>
            <p:cNvPr id="40965" name="Object 6"/>
            <p:cNvGraphicFramePr>
              <a:graphicFrameLocks noChangeAspect="1"/>
            </p:cNvGraphicFramePr>
            <p:nvPr/>
          </p:nvGraphicFramePr>
          <p:xfrm>
            <a:off x="240" y="1453"/>
            <a:ext cx="5328" cy="1283"/>
          </p:xfrm>
          <a:graphic>
            <a:graphicData uri="http://schemas.openxmlformats.org/presentationml/2006/ole">
              <mc:AlternateContent xmlns:mc="http://schemas.openxmlformats.org/markup-compatibility/2006">
                <mc:Choice xmlns:v="urn:schemas-microsoft-com:vml" Requires="v">
                  <p:oleObj spid="_x0000_s2" name="Image" r:id="rId3" imgW="28879800" imgH="6959600" progId="Photoshop.Image.5">
                    <p:embed/>
                  </p:oleObj>
                </mc:Choice>
                <mc:Fallback>
                  <p:oleObj name="Image" r:id="rId3" imgW="28879800" imgH="6959600" progId="Photoshop.Image.5">
                    <p:embed/>
                    <p:pic>
                      <p:nvPicPr>
                        <p:cNvPr id="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0" y="1453"/>
                          <a:ext cx="5328" cy="12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0966" name="Rectangle 7"/>
            <p:cNvSpPr>
              <a:spLocks noChangeArrowheads="1"/>
            </p:cNvSpPr>
            <p:nvPr/>
          </p:nvSpPr>
          <p:spPr bwMode="auto">
            <a:xfrm>
              <a:off x="2592" y="2767"/>
              <a:ext cx="596" cy="2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kumimoji="1" sz="3200">
                  <a:solidFill>
                    <a:schemeClr val="tx1"/>
                  </a:solidFill>
                  <a:latin typeface="Times New Roman" panose="02020503050405090304" pitchFamily="18" charset="0"/>
                  <a:ea typeface="宋体" pitchFamily="2" charset="-122"/>
                </a:defRPr>
              </a:lvl1pPr>
              <a:lvl2pPr marL="742950" indent="-285750">
                <a:spcBef>
                  <a:spcPct val="20000"/>
                </a:spcBef>
                <a:buChar char="–"/>
                <a:defRPr kumimoji="1" sz="2800">
                  <a:solidFill>
                    <a:schemeClr val="tx1"/>
                  </a:solidFill>
                  <a:latin typeface="Times New Roman" panose="02020503050405090304" pitchFamily="18" charset="0"/>
                  <a:ea typeface="宋体" pitchFamily="2" charset="-122"/>
                </a:defRPr>
              </a:lvl2pPr>
              <a:lvl3pPr marL="1143000" indent="-228600">
                <a:spcBef>
                  <a:spcPct val="20000"/>
                </a:spcBef>
                <a:buChar char="•"/>
                <a:defRPr kumimoji="1" sz="2400">
                  <a:solidFill>
                    <a:schemeClr val="tx1"/>
                  </a:solidFill>
                  <a:latin typeface="Times New Roman" panose="02020503050405090304" pitchFamily="18" charset="0"/>
                  <a:ea typeface="宋体" pitchFamily="2" charset="-122"/>
                </a:defRPr>
              </a:lvl3pPr>
              <a:lvl4pPr marL="1600200" indent="-228600">
                <a:spcBef>
                  <a:spcPct val="20000"/>
                </a:spcBef>
                <a:buChar char="–"/>
                <a:defRPr kumimoji="1" sz="2000">
                  <a:solidFill>
                    <a:schemeClr val="tx1"/>
                  </a:solidFill>
                  <a:latin typeface="Times New Roman" panose="02020503050405090304" pitchFamily="18" charset="0"/>
                  <a:ea typeface="宋体" pitchFamily="2" charset="-122"/>
                </a:defRPr>
              </a:lvl4pPr>
              <a:lvl5pPr marL="2057400" indent="-228600">
                <a:spcBef>
                  <a:spcPct val="20000"/>
                </a:spcBef>
                <a:buChar char="»"/>
                <a:defRPr kumimoji="1" sz="2000">
                  <a:solidFill>
                    <a:schemeClr val="tx1"/>
                  </a:solidFill>
                  <a:latin typeface="Times New Roman" panose="0202050305040509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1" lang="zh-CN" altLang="en-US" sz="2000" b="1" i="0" u="none" strike="noStrike" kern="1200" cap="none" spc="0" normalizeH="0" baseline="0" noProof="0">
                  <a:ln>
                    <a:noFill/>
                  </a:ln>
                  <a:solidFill>
                    <a:srgbClr val="000000"/>
                  </a:solidFill>
                  <a:effectLst/>
                  <a:uLnTx/>
                  <a:uFillTx/>
                  <a:latin typeface="Times New Roman" panose="02020503050405090304" pitchFamily="18" charset="0"/>
                  <a:ea typeface="楷体_GB2312" pitchFamily="1" charset="-122"/>
                  <a:cs typeface="+mn-cs"/>
                </a:rPr>
                <a:t>图</a:t>
              </a:r>
              <a:r>
                <a:rPr kumimoji="1" lang="en-US" altLang="zh-CN" sz="2000" b="1" i="0" u="none" strike="noStrike" kern="1200" cap="none" spc="0" normalizeH="0" baseline="0" noProof="0">
                  <a:ln>
                    <a:noFill/>
                  </a:ln>
                  <a:solidFill>
                    <a:srgbClr val="000000"/>
                  </a:solidFill>
                  <a:effectLst/>
                  <a:uLnTx/>
                  <a:uFillTx/>
                  <a:latin typeface="Times New Roman" panose="02020503050405090304" pitchFamily="18" charset="0"/>
                  <a:ea typeface="楷体_GB2312" pitchFamily="1" charset="-122"/>
                  <a:cs typeface="+mn-cs"/>
                </a:rPr>
                <a:t>4</a:t>
              </a:r>
              <a:r>
                <a:rPr kumimoji="1" lang="zh-CN" altLang="en-US" sz="2000" b="1" i="0" u="none" strike="noStrike" kern="1200" cap="none" spc="0" normalizeH="0" baseline="0" noProof="0">
                  <a:ln>
                    <a:noFill/>
                  </a:ln>
                  <a:solidFill>
                    <a:srgbClr val="000000"/>
                  </a:solidFill>
                  <a:effectLst/>
                  <a:uLnTx/>
                  <a:uFillTx/>
                  <a:latin typeface="Times New Roman" panose="02020503050405090304" pitchFamily="18" charset="0"/>
                  <a:ea typeface="楷体_GB2312" pitchFamily="1" charset="-122"/>
                  <a:cs typeface="+mn-cs"/>
                </a:rPr>
                <a:t>－</a:t>
              </a:r>
              <a:r>
                <a:rPr kumimoji="1" lang="en-US" altLang="zh-CN" sz="2000" b="1" i="0" u="none" strike="noStrike" kern="1200" cap="none" spc="0" normalizeH="0" baseline="0" noProof="0">
                  <a:ln>
                    <a:noFill/>
                  </a:ln>
                  <a:solidFill>
                    <a:srgbClr val="000000"/>
                  </a:solidFill>
                  <a:effectLst/>
                  <a:uLnTx/>
                  <a:uFillTx/>
                  <a:latin typeface="Times New Roman" panose="02020503050405090304" pitchFamily="18" charset="0"/>
                  <a:ea typeface="楷体_GB2312" pitchFamily="1" charset="-122"/>
                  <a:cs typeface="+mn-cs"/>
                </a:rPr>
                <a:t>3</a:t>
              </a:r>
              <a:endParaRPr kumimoji="1" lang="en-US" altLang="zh-CN" sz="2000" b="1" i="0" u="none" strike="noStrike" kern="1200" cap="none" spc="0" normalizeH="0" baseline="0" noProof="0">
                <a:ln>
                  <a:noFill/>
                </a:ln>
                <a:solidFill>
                  <a:srgbClr val="000000"/>
                </a:solidFill>
                <a:effectLst/>
                <a:uLnTx/>
                <a:uFillTx/>
                <a:latin typeface="Times New Roman" panose="02020503050405090304" pitchFamily="18" charset="0"/>
                <a:ea typeface="楷体_GB2312" pitchFamily="1" charset="-122"/>
                <a:cs typeface="+mn-cs"/>
              </a:endParaRPr>
            </a:p>
          </p:txBody>
        </p:sp>
      </p:grpSp>
      <p:sp>
        <p:nvSpPr>
          <p:cNvPr id="3" name="灯片编号占位符 2"/>
          <p:cNvSpPr>
            <a:spLocks noGrp="1"/>
          </p:cNvSpPr>
          <p:nvPr>
            <p:ph type="sldNum" sz="quarter" idx="12"/>
            <p:custDataLst>
              <p:tags r:id="rId5"/>
            </p:custDataLst>
          </p:nvPr>
        </p:nvSpPr>
        <p:spPr/>
        <p:txBody>
          <a:bodyPr/>
          <a:lstStyle/>
          <a:p>
            <a:fld id="{6D22F896-40B5-4ADD-8801-0D06FADFA095}" type="slidenum">
              <a:rPr lang="en-US" dirty="0"/>
            </a:fld>
            <a:endParaRPr lang="en-US"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53251">
                                            <p:txEl>
                                              <p:pRg st="0" end="0"/>
                                            </p:txEl>
                                          </p:spTgt>
                                        </p:tgtEl>
                                        <p:attrNameLst>
                                          <p:attrName>style.visibility</p:attrName>
                                        </p:attrNameLst>
                                      </p:cBhvr>
                                      <p:to>
                                        <p:strVal val="visible"/>
                                      </p:to>
                                    </p:set>
                                    <p:animEffect transition="in" filter="dissolve">
                                      <p:cBhvr>
                                        <p:cTn id="7" dur="500"/>
                                        <p:tgtEl>
                                          <p:spTgt spid="5325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53252"/>
                                        </p:tgtEl>
                                        <p:attrNameLst>
                                          <p:attrName>style.visibility</p:attrName>
                                        </p:attrNameLst>
                                      </p:cBhvr>
                                      <p:to>
                                        <p:strVal val="visible"/>
                                      </p:to>
                                    </p:set>
                                    <p:animEffect transition="in" filter="dissolve">
                                      <p:cBhvr>
                                        <p:cTn id="12" dur="500"/>
                                        <p:tgtEl>
                                          <p:spTgt spid="532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251" grpId="0" advAuto="0" autoUpdateAnimBg="0" build="p"/>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ext Box 2"/>
          <p:cNvSpPr txBox="1">
            <a:spLocks noChangeArrowheads="1"/>
          </p:cNvSpPr>
          <p:nvPr/>
        </p:nvSpPr>
        <p:spPr bwMode="auto">
          <a:xfrm>
            <a:off x="2209800" y="2438400"/>
            <a:ext cx="4953000"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503050405090304" pitchFamily="18" charset="0"/>
                <a:ea typeface="宋体" pitchFamily="2" charset="-122"/>
              </a:defRPr>
            </a:lvl1pPr>
            <a:lvl2pPr marL="742950" indent="-285750">
              <a:spcBef>
                <a:spcPct val="20000"/>
              </a:spcBef>
              <a:buChar char="–"/>
              <a:defRPr kumimoji="1" sz="2800">
                <a:solidFill>
                  <a:schemeClr val="tx1"/>
                </a:solidFill>
                <a:latin typeface="Times New Roman" panose="02020503050405090304" pitchFamily="18" charset="0"/>
                <a:ea typeface="宋体" pitchFamily="2" charset="-122"/>
              </a:defRPr>
            </a:lvl2pPr>
            <a:lvl3pPr marL="1143000" indent="-228600">
              <a:spcBef>
                <a:spcPct val="20000"/>
              </a:spcBef>
              <a:buChar char="•"/>
              <a:defRPr kumimoji="1" sz="2400">
                <a:solidFill>
                  <a:schemeClr val="tx1"/>
                </a:solidFill>
                <a:latin typeface="Times New Roman" panose="02020503050405090304" pitchFamily="18" charset="0"/>
                <a:ea typeface="宋体" pitchFamily="2" charset="-122"/>
              </a:defRPr>
            </a:lvl3pPr>
            <a:lvl4pPr marL="1600200" indent="-228600">
              <a:spcBef>
                <a:spcPct val="20000"/>
              </a:spcBef>
              <a:buChar char="–"/>
              <a:defRPr kumimoji="1" sz="2000">
                <a:solidFill>
                  <a:schemeClr val="tx1"/>
                </a:solidFill>
                <a:latin typeface="Times New Roman" panose="02020503050405090304" pitchFamily="18" charset="0"/>
                <a:ea typeface="宋体" pitchFamily="2" charset="-122"/>
              </a:defRPr>
            </a:lvl4pPr>
            <a:lvl5pPr marL="2057400" indent="-228600">
              <a:spcBef>
                <a:spcPct val="20000"/>
              </a:spcBef>
              <a:buChar char="»"/>
              <a:defRPr kumimoji="1" sz="2000">
                <a:solidFill>
                  <a:schemeClr val="tx1"/>
                </a:solidFill>
                <a:latin typeface="Times New Roman" panose="0202050305040509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defRPr/>
            </a:pPr>
            <a:r>
              <a:rPr kumimoji="1" lang="en-US" altLang="zh-CN" sz="2400" b="1" i="0" u="none" strike="noStrike" kern="1200" cap="none" spc="0" normalizeH="0" baseline="0" noProof="0">
                <a:ln>
                  <a:noFill/>
                </a:ln>
                <a:solidFill>
                  <a:srgbClr val="000000"/>
                </a:solidFill>
                <a:effectLst/>
                <a:uLnTx/>
                <a:uFillTx/>
                <a:latin typeface="Times New Roman" panose="02020503050405090304" pitchFamily="18" charset="0"/>
                <a:ea typeface="楷体_GB2312" pitchFamily="1" charset="-122"/>
                <a:cs typeface="+mn-cs"/>
              </a:rPr>
              <a:t>        </a:t>
            </a:r>
            <a:r>
              <a:rPr kumimoji="1" lang="zh-CN" altLang="en-US" sz="2400" b="1" i="0" u="none" strike="noStrike" kern="1200" cap="none" spc="0" normalizeH="0" baseline="0" noProof="0">
                <a:ln>
                  <a:noFill/>
                </a:ln>
                <a:solidFill>
                  <a:srgbClr val="000000"/>
                </a:solidFill>
                <a:effectLst/>
                <a:uLnTx/>
                <a:uFillTx/>
                <a:latin typeface="Times New Roman" panose="02020503050405090304" pitchFamily="18" charset="0"/>
                <a:ea typeface="楷体_GB2312" pitchFamily="1" charset="-122"/>
                <a:cs typeface="+mn-cs"/>
              </a:rPr>
              <a:t>根据叠加定理 </a:t>
            </a:r>
            <a:endParaRPr kumimoji="1" lang="zh-CN" altLang="en-US" sz="2400" b="1" i="0" u="none" strike="noStrike" kern="1200" cap="none" spc="0" normalizeH="0" baseline="0" noProof="0">
              <a:ln>
                <a:noFill/>
              </a:ln>
              <a:solidFill>
                <a:srgbClr val="000000"/>
              </a:solidFill>
              <a:effectLst/>
              <a:uLnTx/>
              <a:uFillTx/>
              <a:latin typeface="Times New Roman" panose="02020503050405090304" pitchFamily="18" charset="0"/>
              <a:ea typeface="楷体_GB2312" pitchFamily="1" charset="-122"/>
              <a:cs typeface="+mn-cs"/>
            </a:endParaRPr>
          </a:p>
        </p:txBody>
      </p:sp>
      <p:graphicFrame>
        <p:nvGraphicFramePr>
          <p:cNvPr id="12291" name="Object 3"/>
          <p:cNvGraphicFramePr>
            <a:graphicFrameLocks noChangeAspect="1"/>
          </p:cNvGraphicFramePr>
          <p:nvPr/>
        </p:nvGraphicFramePr>
        <p:xfrm>
          <a:off x="3733800" y="3027363"/>
          <a:ext cx="4400550" cy="630237"/>
        </p:xfrm>
        <a:graphic>
          <a:graphicData uri="http://schemas.openxmlformats.org/presentationml/2006/ole">
            <mc:AlternateContent xmlns:mc="http://schemas.openxmlformats.org/markup-compatibility/2006">
              <mc:Choice xmlns:v="urn:schemas-microsoft-com:vml" Requires="v">
                <p:oleObj spid="_x0000_s92" name="" r:id="rId1" imgW="1485265" imgH="215900" progId="Equation.3">
                  <p:embed/>
                </p:oleObj>
              </mc:Choice>
              <mc:Fallback>
                <p:oleObj name="" r:id="rId1" imgW="1485265" imgH="215900" progId="Equation.3">
                  <p:embed/>
                  <p:pic>
                    <p:nvPicPr>
                      <p:cNvPr id="0" name="Object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33800" y="3027363"/>
                        <a:ext cx="4400550" cy="630237"/>
                      </a:xfrm>
                      <a:prstGeom prst="rect">
                        <a:avLst/>
                      </a:prstGeom>
                      <a:solidFill>
                        <a:srgbClr val="00FFCC"/>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2293" name="Text Box 5"/>
          <p:cNvSpPr txBox="1">
            <a:spLocks noChangeArrowheads="1"/>
          </p:cNvSpPr>
          <p:nvPr/>
        </p:nvSpPr>
        <p:spPr bwMode="auto">
          <a:xfrm>
            <a:off x="2133600" y="3810000"/>
            <a:ext cx="6477000"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503050405090304" pitchFamily="18" charset="0"/>
                <a:ea typeface="宋体" pitchFamily="2" charset="-122"/>
              </a:defRPr>
            </a:lvl1pPr>
            <a:lvl2pPr marL="742950" indent="-285750">
              <a:spcBef>
                <a:spcPct val="20000"/>
              </a:spcBef>
              <a:buChar char="–"/>
              <a:defRPr kumimoji="1" sz="2800">
                <a:solidFill>
                  <a:schemeClr val="tx1"/>
                </a:solidFill>
                <a:latin typeface="Times New Roman" panose="02020503050405090304" pitchFamily="18" charset="0"/>
                <a:ea typeface="宋体" pitchFamily="2" charset="-122"/>
              </a:defRPr>
            </a:lvl2pPr>
            <a:lvl3pPr marL="1143000" indent="-228600">
              <a:spcBef>
                <a:spcPct val="20000"/>
              </a:spcBef>
              <a:buChar char="•"/>
              <a:defRPr kumimoji="1" sz="2400">
                <a:solidFill>
                  <a:schemeClr val="tx1"/>
                </a:solidFill>
                <a:latin typeface="Times New Roman" panose="02020503050405090304" pitchFamily="18" charset="0"/>
                <a:ea typeface="宋体" pitchFamily="2" charset="-122"/>
              </a:defRPr>
            </a:lvl3pPr>
            <a:lvl4pPr marL="1600200" indent="-228600">
              <a:spcBef>
                <a:spcPct val="20000"/>
              </a:spcBef>
              <a:buChar char="–"/>
              <a:defRPr kumimoji="1" sz="2000">
                <a:solidFill>
                  <a:schemeClr val="tx1"/>
                </a:solidFill>
                <a:latin typeface="Times New Roman" panose="02020503050405090304" pitchFamily="18" charset="0"/>
                <a:ea typeface="宋体" pitchFamily="2" charset="-122"/>
              </a:defRPr>
            </a:lvl4pPr>
            <a:lvl5pPr marL="2057400" indent="-228600">
              <a:spcBef>
                <a:spcPct val="20000"/>
              </a:spcBef>
              <a:buChar char="»"/>
              <a:defRPr kumimoji="1" sz="2000">
                <a:solidFill>
                  <a:schemeClr val="tx1"/>
                </a:solidFill>
                <a:latin typeface="Times New Roman" panose="0202050305040509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defRPr/>
            </a:pPr>
            <a:r>
              <a:rPr kumimoji="1" lang="en-US" altLang="zh-CN" sz="2400" b="1" i="0" u="none" strike="noStrike" kern="1200" cap="none" spc="0" normalizeH="0" baseline="0" noProof="0">
                <a:ln>
                  <a:noFill/>
                </a:ln>
                <a:solidFill>
                  <a:srgbClr val="000000"/>
                </a:solidFill>
                <a:effectLst/>
                <a:uLnTx/>
                <a:uFillTx/>
                <a:latin typeface="Times New Roman" panose="02020503050405090304" pitchFamily="18" charset="0"/>
                <a:ea typeface="楷体_GB2312" pitchFamily="1" charset="-122"/>
                <a:cs typeface="+mn-cs"/>
              </a:rPr>
              <a:t>        </a:t>
            </a:r>
            <a:r>
              <a:rPr kumimoji="1" lang="zh-CN" altLang="en-US" sz="2400" b="1" i="0" u="none" strike="noStrike" kern="1200" cap="none" spc="0" normalizeH="0" baseline="0" noProof="0">
                <a:ln>
                  <a:noFill/>
                </a:ln>
                <a:solidFill>
                  <a:srgbClr val="000000"/>
                </a:solidFill>
                <a:effectLst/>
                <a:uLnTx/>
                <a:uFillTx/>
                <a:latin typeface="Times New Roman" panose="02020503050405090304" pitchFamily="18" charset="0"/>
                <a:ea typeface="楷体_GB2312" pitchFamily="1" charset="-122"/>
                <a:cs typeface="+mn-cs"/>
              </a:rPr>
              <a:t>代入</a:t>
            </a:r>
            <a:r>
              <a:rPr kumimoji="1" lang="en-US" altLang="zh-CN" sz="2400" b="1" i="1" u="none" strike="noStrike" kern="1200" cap="none" spc="0" normalizeH="0" baseline="0" noProof="0">
                <a:ln>
                  <a:noFill/>
                </a:ln>
                <a:solidFill>
                  <a:srgbClr val="000000"/>
                </a:solidFill>
                <a:effectLst/>
                <a:uLnTx/>
                <a:uFillTx/>
                <a:latin typeface="Times New Roman" panose="02020503050405090304" pitchFamily="18" charset="0"/>
                <a:ea typeface="楷体_GB2312" pitchFamily="1" charset="-122"/>
                <a:cs typeface="+mn-cs"/>
              </a:rPr>
              <a:t>u</a:t>
            </a:r>
            <a:r>
              <a:rPr kumimoji="1" lang="en-US" altLang="zh-CN" sz="2400" b="1" i="0" u="none" strike="noStrike" kern="1200" cap="none" spc="0" normalizeH="0" baseline="-30000" noProof="0">
                <a:ln>
                  <a:noFill/>
                </a:ln>
                <a:solidFill>
                  <a:srgbClr val="000000"/>
                </a:solidFill>
                <a:effectLst/>
                <a:uLnTx/>
                <a:uFillTx/>
                <a:latin typeface="Times New Roman" panose="02020503050405090304" pitchFamily="18" charset="0"/>
                <a:ea typeface="楷体_GB2312" pitchFamily="1" charset="-122"/>
                <a:cs typeface="+mn-cs"/>
              </a:rPr>
              <a:t>S1</a:t>
            </a:r>
            <a:r>
              <a:rPr kumimoji="1" lang="zh-CN" altLang="en-US" sz="2400" b="1" i="0" u="none" strike="noStrike" kern="1200" cap="none" spc="0" normalizeH="0" baseline="0" noProof="0">
                <a:ln>
                  <a:noFill/>
                </a:ln>
                <a:solidFill>
                  <a:srgbClr val="000000"/>
                </a:solidFill>
                <a:effectLst/>
                <a:uLnTx/>
                <a:uFillTx/>
                <a:latin typeface="Times New Roman" panose="02020503050405090304" pitchFamily="18" charset="0"/>
                <a:ea typeface="楷体_GB2312" pitchFamily="1" charset="-122"/>
                <a:cs typeface="+mn-cs"/>
              </a:rPr>
              <a:t>和</a:t>
            </a:r>
            <a:r>
              <a:rPr kumimoji="1" lang="en-US" altLang="zh-CN" sz="2400" b="1" i="1" u="none" strike="noStrike" kern="1200" cap="none" spc="0" normalizeH="0" baseline="0" noProof="0">
                <a:ln>
                  <a:noFill/>
                </a:ln>
                <a:solidFill>
                  <a:srgbClr val="000000"/>
                </a:solidFill>
                <a:effectLst/>
                <a:uLnTx/>
                <a:uFillTx/>
                <a:latin typeface="Times New Roman" panose="02020503050405090304" pitchFamily="18" charset="0"/>
                <a:ea typeface="楷体_GB2312" pitchFamily="1" charset="-122"/>
                <a:cs typeface="+mn-cs"/>
              </a:rPr>
              <a:t>u</a:t>
            </a:r>
            <a:r>
              <a:rPr kumimoji="1" lang="en-US" altLang="zh-CN" sz="2400" b="1" i="0" u="none" strike="noStrike" kern="1200" cap="none" spc="0" normalizeH="0" baseline="-30000" noProof="0">
                <a:ln>
                  <a:noFill/>
                </a:ln>
                <a:solidFill>
                  <a:srgbClr val="000000"/>
                </a:solidFill>
                <a:effectLst/>
                <a:uLnTx/>
                <a:uFillTx/>
                <a:latin typeface="Times New Roman" panose="02020503050405090304" pitchFamily="18" charset="0"/>
                <a:ea typeface="楷体_GB2312" pitchFamily="1" charset="-122"/>
                <a:cs typeface="+mn-cs"/>
              </a:rPr>
              <a:t>S2</a:t>
            </a:r>
            <a:r>
              <a:rPr kumimoji="1" lang="zh-CN" altLang="en-US" sz="2400" b="1" i="0" u="none" strike="noStrike" kern="1200" cap="none" spc="0" normalizeH="0" baseline="0" noProof="0">
                <a:ln>
                  <a:noFill/>
                </a:ln>
                <a:solidFill>
                  <a:srgbClr val="000000"/>
                </a:solidFill>
                <a:effectLst/>
                <a:uLnTx/>
                <a:uFillTx/>
                <a:latin typeface="Times New Roman" panose="02020503050405090304" pitchFamily="18" charset="0"/>
                <a:ea typeface="楷体_GB2312" pitchFamily="1" charset="-122"/>
                <a:cs typeface="+mn-cs"/>
              </a:rPr>
              <a:t>数据，分别得到： </a:t>
            </a:r>
            <a:endParaRPr kumimoji="1" lang="zh-CN" altLang="en-US" sz="2400" b="1" i="0" u="none" strike="noStrike" kern="1200" cap="none" spc="0" normalizeH="0" baseline="0" noProof="0">
              <a:ln>
                <a:noFill/>
              </a:ln>
              <a:solidFill>
                <a:srgbClr val="000000"/>
              </a:solidFill>
              <a:effectLst/>
              <a:uLnTx/>
              <a:uFillTx/>
              <a:latin typeface="Times New Roman" panose="02020503050405090304" pitchFamily="18" charset="0"/>
              <a:ea typeface="楷体_GB2312" pitchFamily="1" charset="-122"/>
              <a:cs typeface="+mn-cs"/>
            </a:endParaRPr>
          </a:p>
        </p:txBody>
      </p:sp>
      <p:graphicFrame>
        <p:nvGraphicFramePr>
          <p:cNvPr id="12294" name="Object 6"/>
          <p:cNvGraphicFramePr>
            <a:graphicFrameLocks noChangeAspect="1"/>
          </p:cNvGraphicFramePr>
          <p:nvPr/>
        </p:nvGraphicFramePr>
        <p:xfrm>
          <a:off x="3144838" y="4354513"/>
          <a:ext cx="6227762" cy="1970087"/>
        </p:xfrm>
        <a:graphic>
          <a:graphicData uri="http://schemas.openxmlformats.org/presentationml/2006/ole">
            <mc:AlternateContent xmlns:mc="http://schemas.openxmlformats.org/markup-compatibility/2006">
              <mc:Choice xmlns:v="urn:schemas-microsoft-com:vml" Requires="v">
                <p:oleObj spid="_x0000_s2" name="Equation" r:id="rId3" imgW="2806700" imgH="889000" progId="Equation.3">
                  <p:embed/>
                </p:oleObj>
              </mc:Choice>
              <mc:Fallback>
                <p:oleObj name="Equation" r:id="rId3" imgW="2806700" imgH="889000" progId="Equation.3">
                  <p:embed/>
                  <p:pic>
                    <p:nvPicPr>
                      <p:cNvPr id="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44838" y="4354513"/>
                        <a:ext cx="6227762" cy="1970087"/>
                      </a:xfrm>
                      <a:prstGeom prst="rect">
                        <a:avLst/>
                      </a:prstGeom>
                      <a:solidFill>
                        <a:srgbClr val="00FFCC"/>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296" name="Object 8"/>
          <p:cNvGraphicFramePr>
            <a:graphicFrameLocks noChangeAspect="1"/>
          </p:cNvGraphicFramePr>
          <p:nvPr/>
        </p:nvGraphicFramePr>
        <p:xfrm>
          <a:off x="2808288" y="685800"/>
          <a:ext cx="6881812" cy="1555750"/>
        </p:xfrm>
        <a:graphic>
          <a:graphicData uri="http://schemas.openxmlformats.org/presentationml/2006/ole">
            <mc:AlternateContent xmlns:mc="http://schemas.openxmlformats.org/markup-compatibility/2006">
              <mc:Choice xmlns:v="urn:schemas-microsoft-com:vml" Requires="v">
                <p:oleObj spid="_x0000_s3" name="Equation" r:id="rId5" imgW="2654300" imgH="685800" progId="Equation.3">
                  <p:embed/>
                </p:oleObj>
              </mc:Choice>
              <mc:Fallback>
                <p:oleObj name="Equation" r:id="rId5" imgW="2654300" imgH="685800" progId="Equation.3">
                  <p:embed/>
                  <p:pic>
                    <p:nvPicPr>
                      <p:cNvPr id="0" name="Object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08288" y="685800"/>
                        <a:ext cx="6881812" cy="1555750"/>
                      </a:xfrm>
                      <a:prstGeom prst="rect">
                        <a:avLst/>
                      </a:prstGeom>
                      <a:solidFill>
                        <a:srgbClr val="00FFCC"/>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 name="灯片编号占位符 4"/>
          <p:cNvSpPr>
            <a:spLocks noGrp="1"/>
          </p:cNvSpPr>
          <p:nvPr>
            <p:ph type="sldNum" sz="quarter" idx="12"/>
            <p:custDataLst>
              <p:tags r:id="rId7"/>
            </p:custDataLst>
          </p:nvPr>
        </p:nvSpPr>
        <p:spPr/>
        <p:txBody>
          <a:bodyPr/>
          <a:lstStyle/>
          <a:p>
            <a:fld id="{6D22F896-40B5-4ADD-8801-0D06FADFA095}" type="slidenum">
              <a:rPr lang="en-US" dirty="0"/>
            </a:fld>
            <a:endParaRPr lang="en-US"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12296"/>
                                        </p:tgtEl>
                                        <p:attrNameLst>
                                          <p:attrName>style.visibility</p:attrName>
                                        </p:attrNameLst>
                                      </p:cBhvr>
                                      <p:to>
                                        <p:strVal val="visible"/>
                                      </p:to>
                                    </p:set>
                                    <p:animEffect transition="in" filter="dissolve">
                                      <p:cBhvr>
                                        <p:cTn id="7" dur="500"/>
                                        <p:tgtEl>
                                          <p:spTgt spid="1229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2290">
                                            <p:txEl>
                                              <p:pRg st="0" end="0"/>
                                            </p:txEl>
                                          </p:spTgt>
                                        </p:tgtEl>
                                        <p:attrNameLst>
                                          <p:attrName>style.visibility</p:attrName>
                                        </p:attrNameLst>
                                      </p:cBhvr>
                                      <p:to>
                                        <p:strVal val="visible"/>
                                      </p:to>
                                    </p:set>
                                    <p:animEffect transition="in" filter="dissolve">
                                      <p:cBhvr>
                                        <p:cTn id="12" dur="500"/>
                                        <p:tgtEl>
                                          <p:spTgt spid="12290">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2291"/>
                                        </p:tgtEl>
                                        <p:attrNameLst>
                                          <p:attrName>style.visibility</p:attrName>
                                        </p:attrNameLst>
                                      </p:cBhvr>
                                      <p:to>
                                        <p:strVal val="visible"/>
                                      </p:to>
                                    </p:set>
                                    <p:animEffect transition="in" filter="dissolve">
                                      <p:cBhvr>
                                        <p:cTn id="17" dur="500"/>
                                        <p:tgtEl>
                                          <p:spTgt spid="12291"/>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2293">
                                            <p:txEl>
                                              <p:pRg st="0" end="0"/>
                                            </p:txEl>
                                          </p:spTgt>
                                        </p:tgtEl>
                                        <p:attrNameLst>
                                          <p:attrName>style.visibility</p:attrName>
                                        </p:attrNameLst>
                                      </p:cBhvr>
                                      <p:to>
                                        <p:strVal val="visible"/>
                                      </p:to>
                                    </p:set>
                                    <p:animEffect transition="in" filter="dissolve">
                                      <p:cBhvr>
                                        <p:cTn id="22" dur="500"/>
                                        <p:tgtEl>
                                          <p:spTgt spid="12293">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12294"/>
                                        </p:tgtEl>
                                        <p:attrNameLst>
                                          <p:attrName>style.visibility</p:attrName>
                                        </p:attrNameLst>
                                      </p:cBhvr>
                                      <p:to>
                                        <p:strVal val="visible"/>
                                      </p:to>
                                    </p:set>
                                    <p:animEffect transition="in" filter="dissolve">
                                      <p:cBhvr>
                                        <p:cTn id="27" dur="500"/>
                                        <p:tgtEl>
                                          <p:spTgt spid="122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0" grpId="0" autoUpdateAnimBg="0" build="p"/>
      <p:bldP spid="12293" grpId="0" autoUpdateAnimBg="0" build="p"/>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ext Box 2"/>
          <p:cNvSpPr txBox="1">
            <a:spLocks noChangeArrowheads="1"/>
          </p:cNvSpPr>
          <p:nvPr/>
        </p:nvSpPr>
        <p:spPr bwMode="auto">
          <a:xfrm>
            <a:off x="2133600" y="838200"/>
            <a:ext cx="8001000" cy="11988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503050405090304" pitchFamily="18" charset="0"/>
                <a:ea typeface="宋体" pitchFamily="2" charset="-122"/>
              </a:defRPr>
            </a:lvl1pPr>
            <a:lvl2pPr marL="742950" indent="-285750">
              <a:spcBef>
                <a:spcPct val="20000"/>
              </a:spcBef>
              <a:buChar char="–"/>
              <a:defRPr kumimoji="1" sz="2800">
                <a:solidFill>
                  <a:schemeClr val="tx1"/>
                </a:solidFill>
                <a:latin typeface="Times New Roman" panose="02020503050405090304" pitchFamily="18" charset="0"/>
                <a:ea typeface="宋体" pitchFamily="2" charset="-122"/>
              </a:defRPr>
            </a:lvl2pPr>
            <a:lvl3pPr marL="1143000" indent="-228600">
              <a:spcBef>
                <a:spcPct val="20000"/>
              </a:spcBef>
              <a:buChar char="•"/>
              <a:defRPr kumimoji="1" sz="2400">
                <a:solidFill>
                  <a:schemeClr val="tx1"/>
                </a:solidFill>
                <a:latin typeface="Times New Roman" panose="02020503050405090304" pitchFamily="18" charset="0"/>
                <a:ea typeface="宋体" pitchFamily="2" charset="-122"/>
              </a:defRPr>
            </a:lvl3pPr>
            <a:lvl4pPr marL="1600200" indent="-228600">
              <a:spcBef>
                <a:spcPct val="20000"/>
              </a:spcBef>
              <a:buChar char="–"/>
              <a:defRPr kumimoji="1" sz="2000">
                <a:solidFill>
                  <a:schemeClr val="tx1"/>
                </a:solidFill>
                <a:latin typeface="Times New Roman" panose="02020503050405090304" pitchFamily="18" charset="0"/>
                <a:ea typeface="宋体" pitchFamily="2" charset="-122"/>
              </a:defRPr>
            </a:lvl4pPr>
            <a:lvl5pPr marL="2057400" indent="-228600">
              <a:spcBef>
                <a:spcPct val="20000"/>
              </a:spcBef>
              <a:buChar char="»"/>
              <a:defRPr kumimoji="1" sz="2000">
                <a:solidFill>
                  <a:schemeClr val="tx1"/>
                </a:solidFill>
                <a:latin typeface="Times New Roman" panose="0202050305040509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9pPr>
          </a:lstStyle>
          <a:p>
            <a:pPr marL="0" marR="0" lvl="0" indent="0" algn="l" defTabSz="914400" rtl="0" eaLnBrk="1" fontAlgn="base" latinLnBrk="0" hangingPunct="1">
              <a:lnSpc>
                <a:spcPct val="150000"/>
              </a:lnSpc>
              <a:spcBef>
                <a:spcPct val="50000"/>
              </a:spcBef>
              <a:spcAft>
                <a:spcPct val="0"/>
              </a:spcAft>
              <a:buClrTx/>
              <a:buSzTx/>
              <a:buFontTx/>
              <a:buNone/>
              <a:defRPr/>
            </a:pPr>
            <a:r>
              <a:rPr kumimoji="1" lang="zh-CN" altLang="en-US" sz="2400" b="1" i="0" u="none" strike="noStrike" kern="1200" cap="none" spc="0" normalizeH="0" baseline="0" noProof="0">
                <a:ln>
                  <a:noFill/>
                </a:ln>
                <a:solidFill>
                  <a:srgbClr val="000000"/>
                </a:solidFill>
                <a:effectLst/>
                <a:uLnTx/>
                <a:uFillTx/>
                <a:latin typeface="Times New Roman" panose="02020503050405090304" pitchFamily="18" charset="0"/>
                <a:ea typeface="楷体_GB2312" pitchFamily="1" charset="-122"/>
                <a:cs typeface="+mn-cs"/>
              </a:rPr>
              <a:t>例</a:t>
            </a:r>
            <a:r>
              <a:rPr kumimoji="1" lang="en-US" altLang="zh-CN" sz="2400" b="1" i="0" u="none" strike="noStrike" kern="1200" cap="none" spc="0" normalizeH="0" baseline="0" noProof="0">
                <a:ln>
                  <a:noFill/>
                </a:ln>
                <a:solidFill>
                  <a:srgbClr val="000000"/>
                </a:solidFill>
                <a:effectLst/>
                <a:uLnTx/>
                <a:uFillTx/>
                <a:latin typeface="Times New Roman" panose="02020503050405090304" pitchFamily="18" charset="0"/>
                <a:ea typeface="楷体_GB2312" pitchFamily="1" charset="-122"/>
                <a:cs typeface="+mn-cs"/>
              </a:rPr>
              <a:t>4</a:t>
            </a:r>
            <a:r>
              <a:rPr kumimoji="1" lang="zh-CN" altLang="en-US" sz="2400" b="1" i="0" u="none" strike="noStrike" kern="1200" cap="none" spc="0" normalizeH="0" baseline="0" noProof="0">
                <a:ln>
                  <a:noFill/>
                </a:ln>
                <a:solidFill>
                  <a:srgbClr val="000000"/>
                </a:solidFill>
                <a:effectLst/>
                <a:uLnTx/>
                <a:uFillTx/>
                <a:latin typeface="Times New Roman" panose="02020503050405090304" pitchFamily="18" charset="0"/>
                <a:ea typeface="楷体_GB2312" pitchFamily="1" charset="-122"/>
                <a:cs typeface="+mn-cs"/>
              </a:rPr>
              <a:t>－</a:t>
            </a:r>
            <a:r>
              <a:rPr kumimoji="1" lang="en-US" altLang="zh-CN" sz="2400" b="1" i="0" u="none" strike="noStrike" kern="1200" cap="none" spc="0" normalizeH="0" baseline="0" noProof="0">
                <a:ln>
                  <a:noFill/>
                </a:ln>
                <a:solidFill>
                  <a:srgbClr val="000000"/>
                </a:solidFill>
                <a:effectLst/>
                <a:uLnTx/>
                <a:uFillTx/>
                <a:latin typeface="Times New Roman" panose="02020503050405090304" pitchFamily="18" charset="0"/>
                <a:ea typeface="楷体_GB2312" pitchFamily="1" charset="-122"/>
                <a:cs typeface="+mn-cs"/>
              </a:rPr>
              <a:t>3   </a:t>
            </a:r>
            <a:r>
              <a:rPr kumimoji="1" lang="zh-CN" altLang="en-US" sz="2400" b="1" i="0" u="none" strike="noStrike" kern="1200" cap="none" spc="0" normalizeH="0" baseline="0" noProof="0">
                <a:ln>
                  <a:noFill/>
                </a:ln>
                <a:solidFill>
                  <a:srgbClr val="000000"/>
                </a:solidFill>
                <a:effectLst/>
                <a:uLnTx/>
                <a:uFillTx/>
                <a:latin typeface="Times New Roman" panose="02020503050405090304" pitchFamily="18" charset="0"/>
                <a:ea typeface="楷体_GB2312" pitchFamily="1" charset="-122"/>
                <a:cs typeface="+mn-cs"/>
              </a:rPr>
              <a:t>电路如图</a:t>
            </a:r>
            <a:r>
              <a:rPr kumimoji="1" lang="en-US" altLang="zh-CN" sz="2400" b="1" i="0" u="none" strike="noStrike" kern="1200" cap="none" spc="0" normalizeH="0" baseline="0" noProof="0">
                <a:ln>
                  <a:noFill/>
                </a:ln>
                <a:solidFill>
                  <a:srgbClr val="000000"/>
                </a:solidFill>
                <a:effectLst/>
                <a:uLnTx/>
                <a:uFillTx/>
                <a:latin typeface="Times New Roman" panose="02020503050405090304" pitchFamily="18" charset="0"/>
                <a:ea typeface="楷体_GB2312" pitchFamily="1" charset="-122"/>
                <a:cs typeface="+mn-cs"/>
              </a:rPr>
              <a:t>4-4</a:t>
            </a:r>
            <a:r>
              <a:rPr kumimoji="1" lang="zh-CN" altLang="en-US" sz="2400" b="1" i="0" u="none" strike="noStrike" kern="1200" cap="none" spc="0" normalizeH="0" baseline="0" noProof="0">
                <a:ln>
                  <a:noFill/>
                </a:ln>
                <a:solidFill>
                  <a:srgbClr val="000000"/>
                </a:solidFill>
                <a:effectLst/>
                <a:uLnTx/>
                <a:uFillTx/>
                <a:latin typeface="Times New Roman" panose="02020503050405090304" pitchFamily="18" charset="0"/>
                <a:ea typeface="楷体_GB2312" pitchFamily="1" charset="-122"/>
                <a:cs typeface="+mn-cs"/>
              </a:rPr>
              <a:t>所示。已知</a:t>
            </a:r>
            <a:r>
              <a:rPr kumimoji="1" lang="en-US" altLang="zh-CN" sz="2400" b="1" i="1" u="none" strike="noStrike" kern="1200" cap="none" spc="0" normalizeH="0" baseline="0" noProof="0">
                <a:ln>
                  <a:noFill/>
                </a:ln>
                <a:solidFill>
                  <a:srgbClr val="000000"/>
                </a:solidFill>
                <a:effectLst/>
                <a:uLnTx/>
                <a:uFillTx/>
                <a:latin typeface="Times New Roman" panose="02020503050405090304" pitchFamily="18" charset="0"/>
                <a:ea typeface="楷体_GB2312" pitchFamily="1" charset="-122"/>
                <a:cs typeface="+mn-cs"/>
              </a:rPr>
              <a:t>r</a:t>
            </a:r>
            <a:r>
              <a:rPr kumimoji="1" lang="en-US" altLang="zh-CN" sz="2400" b="1" i="0" u="none" strike="noStrike" kern="1200" cap="none" spc="0" normalizeH="0" baseline="0" noProof="0">
                <a:ln>
                  <a:noFill/>
                </a:ln>
                <a:solidFill>
                  <a:srgbClr val="000000"/>
                </a:solidFill>
                <a:effectLst/>
                <a:uLnTx/>
                <a:uFillTx/>
                <a:latin typeface="Times New Roman" panose="02020503050405090304" pitchFamily="18" charset="0"/>
                <a:ea typeface="楷体_GB2312" pitchFamily="1" charset="-122"/>
                <a:cs typeface="+mn-cs"/>
              </a:rPr>
              <a:t>=2</a:t>
            </a:r>
            <a:r>
              <a:rPr kumimoji="1" lang="en-US" altLang="zh-CN" sz="2400" b="1" i="0" u="none" strike="noStrike" kern="1200" cap="none" spc="0" normalizeH="0" baseline="0" noProof="0">
                <a:ln>
                  <a:noFill/>
                </a:ln>
                <a:solidFill>
                  <a:srgbClr val="000000"/>
                </a:solidFill>
                <a:effectLst/>
                <a:uLnTx/>
                <a:uFillTx/>
                <a:latin typeface="Times New Roman" panose="02020503050405090304" pitchFamily="18" charset="0"/>
                <a:ea typeface="楷体_GB2312" pitchFamily="1" charset="-122"/>
                <a:cs typeface="+mn-cs"/>
                <a:sym typeface="Symbol" panose="05050102010706020507" pitchFamily="18" charset="2"/>
              </a:rPr>
              <a:t></a:t>
            </a:r>
            <a:r>
              <a:rPr kumimoji="1" lang="zh-CN" altLang="en-US" sz="2400" b="1" i="0" u="none" strike="noStrike" kern="1200" cap="none" spc="0" normalizeH="0" baseline="0" noProof="0">
                <a:ln>
                  <a:noFill/>
                </a:ln>
                <a:solidFill>
                  <a:srgbClr val="000000"/>
                </a:solidFill>
                <a:effectLst/>
                <a:uLnTx/>
                <a:uFillTx/>
                <a:latin typeface="Times New Roman" panose="02020503050405090304" pitchFamily="18" charset="0"/>
                <a:ea typeface="楷体_GB2312" pitchFamily="1" charset="-122"/>
                <a:cs typeface="+mn-cs"/>
              </a:rPr>
              <a:t>，试用叠加定理求电</a:t>
            </a:r>
            <a:br>
              <a:rPr kumimoji="1" lang="zh-CN" altLang="en-US" sz="2400" b="1" i="0" u="none" strike="noStrike" kern="1200" cap="none" spc="0" normalizeH="0" baseline="0" noProof="0">
                <a:ln>
                  <a:noFill/>
                </a:ln>
                <a:solidFill>
                  <a:srgbClr val="000000"/>
                </a:solidFill>
                <a:effectLst/>
                <a:uLnTx/>
                <a:uFillTx/>
                <a:latin typeface="Times New Roman" panose="02020503050405090304" pitchFamily="18" charset="0"/>
                <a:ea typeface="楷体_GB2312" pitchFamily="1" charset="-122"/>
                <a:cs typeface="+mn-cs"/>
              </a:rPr>
            </a:br>
            <a:r>
              <a:rPr kumimoji="1" lang="zh-CN" altLang="en-US" sz="2400" b="1" i="0" u="none" strike="noStrike" kern="1200" cap="none" spc="0" normalizeH="0" baseline="0" noProof="0">
                <a:ln>
                  <a:noFill/>
                </a:ln>
                <a:solidFill>
                  <a:srgbClr val="000000"/>
                </a:solidFill>
                <a:effectLst/>
                <a:uLnTx/>
                <a:uFillTx/>
                <a:latin typeface="Times New Roman" panose="02020503050405090304" pitchFamily="18" charset="0"/>
                <a:ea typeface="楷体_GB2312" pitchFamily="1" charset="-122"/>
                <a:cs typeface="+mn-cs"/>
              </a:rPr>
              <a:t>               流</a:t>
            </a:r>
            <a:r>
              <a:rPr kumimoji="1" lang="en-US" altLang="zh-CN" sz="2400" b="1" i="1" u="none" strike="noStrike" kern="1200" cap="none" spc="0" normalizeH="0" baseline="0" noProof="0">
                <a:ln>
                  <a:noFill/>
                </a:ln>
                <a:solidFill>
                  <a:srgbClr val="000000"/>
                </a:solidFill>
                <a:effectLst/>
                <a:uLnTx/>
                <a:uFillTx/>
                <a:latin typeface="Times New Roman" panose="02020503050405090304" pitchFamily="18" charset="0"/>
                <a:ea typeface="楷体_GB2312" pitchFamily="1" charset="-122"/>
                <a:cs typeface="+mn-cs"/>
              </a:rPr>
              <a:t>i</a:t>
            </a:r>
            <a:r>
              <a:rPr kumimoji="1" lang="zh-CN" altLang="en-US" sz="2400" b="1" i="0" u="none" strike="noStrike" kern="1200" cap="none" spc="0" normalizeH="0" baseline="0" noProof="0">
                <a:ln>
                  <a:noFill/>
                </a:ln>
                <a:solidFill>
                  <a:srgbClr val="000000"/>
                </a:solidFill>
                <a:effectLst/>
                <a:uLnTx/>
                <a:uFillTx/>
                <a:latin typeface="Times New Roman" panose="02020503050405090304" pitchFamily="18" charset="0"/>
                <a:ea typeface="楷体_GB2312" pitchFamily="1" charset="-122"/>
                <a:cs typeface="+mn-cs"/>
              </a:rPr>
              <a:t>和电压</a:t>
            </a:r>
            <a:r>
              <a:rPr kumimoji="1" lang="en-US" altLang="zh-CN" sz="2400" b="1" i="1" u="none" strike="noStrike" kern="1200" cap="none" spc="0" normalizeH="0" baseline="0" noProof="0">
                <a:ln>
                  <a:noFill/>
                </a:ln>
                <a:solidFill>
                  <a:srgbClr val="000000"/>
                </a:solidFill>
                <a:effectLst/>
                <a:uLnTx/>
                <a:uFillTx/>
                <a:latin typeface="Times New Roman" panose="02020503050405090304" pitchFamily="18" charset="0"/>
                <a:ea typeface="楷体_GB2312" pitchFamily="1" charset="-122"/>
                <a:cs typeface="+mn-cs"/>
              </a:rPr>
              <a:t>u</a:t>
            </a:r>
            <a:r>
              <a:rPr kumimoji="1" lang="zh-CN" altLang="en-US" sz="2400" b="1" i="0" u="none" strike="noStrike" kern="1200" cap="none" spc="0" normalizeH="0" baseline="0" noProof="0">
                <a:ln>
                  <a:noFill/>
                </a:ln>
                <a:solidFill>
                  <a:srgbClr val="000000"/>
                </a:solidFill>
                <a:effectLst/>
                <a:uLnTx/>
                <a:uFillTx/>
                <a:latin typeface="Times New Roman" panose="02020503050405090304" pitchFamily="18" charset="0"/>
                <a:ea typeface="楷体_GB2312" pitchFamily="1" charset="-122"/>
                <a:cs typeface="+mn-cs"/>
              </a:rPr>
              <a:t>。 </a:t>
            </a:r>
            <a:endParaRPr kumimoji="1" lang="zh-CN" altLang="en-US" sz="2400" b="1" i="0" u="none" strike="noStrike" kern="1200" cap="none" spc="0" normalizeH="0" baseline="0" noProof="0">
              <a:ln>
                <a:noFill/>
              </a:ln>
              <a:solidFill>
                <a:srgbClr val="000000"/>
              </a:solidFill>
              <a:effectLst/>
              <a:uLnTx/>
              <a:uFillTx/>
              <a:latin typeface="Times New Roman" panose="02020503050405090304" pitchFamily="18" charset="0"/>
              <a:ea typeface="楷体_GB2312" pitchFamily="1" charset="-122"/>
              <a:cs typeface="+mn-cs"/>
            </a:endParaRPr>
          </a:p>
        </p:txBody>
      </p:sp>
      <p:grpSp>
        <p:nvGrpSpPr>
          <p:cNvPr id="13325" name="Group 13"/>
          <p:cNvGrpSpPr/>
          <p:nvPr/>
        </p:nvGrpSpPr>
        <p:grpSpPr bwMode="auto">
          <a:xfrm>
            <a:off x="1981200" y="2438400"/>
            <a:ext cx="8305800" cy="2459038"/>
            <a:chOff x="336" y="660"/>
            <a:chExt cx="5232" cy="1549"/>
          </a:xfrm>
        </p:grpSpPr>
        <p:graphicFrame>
          <p:nvGraphicFramePr>
            <p:cNvPr id="43012" name="Object 10"/>
            <p:cNvGraphicFramePr>
              <a:graphicFrameLocks noChangeAspect="1"/>
            </p:cNvGraphicFramePr>
            <p:nvPr/>
          </p:nvGraphicFramePr>
          <p:xfrm>
            <a:off x="336" y="660"/>
            <a:ext cx="5232" cy="1308"/>
          </p:xfrm>
          <a:graphic>
            <a:graphicData uri="http://schemas.openxmlformats.org/presentationml/2006/ole">
              <mc:AlternateContent xmlns:mc="http://schemas.openxmlformats.org/markup-compatibility/2006">
                <mc:Choice xmlns:v="urn:schemas-microsoft-com:vml" Requires="v">
                  <p:oleObj spid="_x0000_s92" name="Image" r:id="rId1" imgW="25387300" imgH="6350000" progId="Photoshop.Image.5">
                    <p:embed/>
                  </p:oleObj>
                </mc:Choice>
                <mc:Fallback>
                  <p:oleObj name="Image" r:id="rId1" imgW="25387300" imgH="6350000" progId="Photoshop.Image.5">
                    <p:embed/>
                    <p:pic>
                      <p:nvPicPr>
                        <p:cNvPr id="0" name="Object 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6" y="660"/>
                          <a:ext cx="5232" cy="1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3013" name="Rectangle 11"/>
            <p:cNvSpPr>
              <a:spLocks noChangeArrowheads="1"/>
            </p:cNvSpPr>
            <p:nvPr/>
          </p:nvSpPr>
          <p:spPr bwMode="auto">
            <a:xfrm>
              <a:off x="2592" y="1958"/>
              <a:ext cx="596" cy="2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kumimoji="1" sz="3200">
                  <a:solidFill>
                    <a:schemeClr val="tx1"/>
                  </a:solidFill>
                  <a:latin typeface="Times New Roman" panose="02020503050405090304" pitchFamily="18" charset="0"/>
                  <a:ea typeface="宋体" pitchFamily="2" charset="-122"/>
                </a:defRPr>
              </a:lvl1pPr>
              <a:lvl2pPr marL="742950" indent="-285750">
                <a:spcBef>
                  <a:spcPct val="20000"/>
                </a:spcBef>
                <a:buChar char="–"/>
                <a:defRPr kumimoji="1" sz="2800">
                  <a:solidFill>
                    <a:schemeClr val="tx1"/>
                  </a:solidFill>
                  <a:latin typeface="Times New Roman" panose="02020503050405090304" pitchFamily="18" charset="0"/>
                  <a:ea typeface="宋体" pitchFamily="2" charset="-122"/>
                </a:defRPr>
              </a:lvl2pPr>
              <a:lvl3pPr marL="1143000" indent="-228600">
                <a:spcBef>
                  <a:spcPct val="20000"/>
                </a:spcBef>
                <a:buChar char="•"/>
                <a:defRPr kumimoji="1" sz="2400">
                  <a:solidFill>
                    <a:schemeClr val="tx1"/>
                  </a:solidFill>
                  <a:latin typeface="Times New Roman" panose="02020503050405090304" pitchFamily="18" charset="0"/>
                  <a:ea typeface="宋体" pitchFamily="2" charset="-122"/>
                </a:defRPr>
              </a:lvl3pPr>
              <a:lvl4pPr marL="1600200" indent="-228600">
                <a:spcBef>
                  <a:spcPct val="20000"/>
                </a:spcBef>
                <a:buChar char="–"/>
                <a:defRPr kumimoji="1" sz="2000">
                  <a:solidFill>
                    <a:schemeClr val="tx1"/>
                  </a:solidFill>
                  <a:latin typeface="Times New Roman" panose="02020503050405090304" pitchFamily="18" charset="0"/>
                  <a:ea typeface="宋体" pitchFamily="2" charset="-122"/>
                </a:defRPr>
              </a:lvl4pPr>
              <a:lvl5pPr marL="2057400" indent="-228600">
                <a:spcBef>
                  <a:spcPct val="20000"/>
                </a:spcBef>
                <a:buChar char="»"/>
                <a:defRPr kumimoji="1" sz="2000">
                  <a:solidFill>
                    <a:schemeClr val="tx1"/>
                  </a:solidFill>
                  <a:latin typeface="Times New Roman" panose="0202050305040509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1" lang="zh-CN" altLang="en-US" sz="2000" b="1" i="0" u="none" strike="noStrike" kern="1200" cap="none" spc="0" normalizeH="0" baseline="0" noProof="0">
                  <a:ln>
                    <a:noFill/>
                  </a:ln>
                  <a:solidFill>
                    <a:srgbClr val="000000"/>
                  </a:solidFill>
                  <a:effectLst/>
                  <a:uLnTx/>
                  <a:uFillTx/>
                  <a:latin typeface="Times New Roman" panose="02020503050405090304" pitchFamily="18" charset="0"/>
                  <a:ea typeface="楷体_GB2312" pitchFamily="1" charset="-122"/>
                  <a:cs typeface="+mn-cs"/>
                </a:rPr>
                <a:t>图</a:t>
              </a:r>
              <a:r>
                <a:rPr kumimoji="1" lang="en-US" altLang="zh-CN" sz="2000" b="1" i="0" u="none" strike="noStrike" kern="1200" cap="none" spc="0" normalizeH="0" baseline="0" noProof="0">
                  <a:ln>
                    <a:noFill/>
                  </a:ln>
                  <a:solidFill>
                    <a:srgbClr val="000000"/>
                  </a:solidFill>
                  <a:effectLst/>
                  <a:uLnTx/>
                  <a:uFillTx/>
                  <a:latin typeface="Times New Roman" panose="02020503050405090304" pitchFamily="18" charset="0"/>
                  <a:ea typeface="楷体_GB2312" pitchFamily="1" charset="-122"/>
                  <a:cs typeface="+mn-cs"/>
                </a:rPr>
                <a:t>4</a:t>
              </a:r>
              <a:r>
                <a:rPr kumimoji="1" lang="zh-CN" altLang="en-US" sz="2000" b="1" i="0" u="none" strike="noStrike" kern="1200" cap="none" spc="0" normalizeH="0" baseline="0" noProof="0">
                  <a:ln>
                    <a:noFill/>
                  </a:ln>
                  <a:solidFill>
                    <a:srgbClr val="000000"/>
                  </a:solidFill>
                  <a:effectLst/>
                  <a:uLnTx/>
                  <a:uFillTx/>
                  <a:latin typeface="Times New Roman" panose="02020503050405090304" pitchFamily="18" charset="0"/>
                  <a:ea typeface="楷体_GB2312" pitchFamily="1" charset="-122"/>
                  <a:cs typeface="+mn-cs"/>
                </a:rPr>
                <a:t>－</a:t>
              </a:r>
              <a:r>
                <a:rPr kumimoji="1" lang="en-US" altLang="zh-CN" sz="2000" b="1" i="0" u="none" strike="noStrike" kern="1200" cap="none" spc="0" normalizeH="0" baseline="0" noProof="0">
                  <a:ln>
                    <a:noFill/>
                  </a:ln>
                  <a:solidFill>
                    <a:srgbClr val="000000"/>
                  </a:solidFill>
                  <a:effectLst/>
                  <a:uLnTx/>
                  <a:uFillTx/>
                  <a:latin typeface="Times New Roman" panose="02020503050405090304" pitchFamily="18" charset="0"/>
                  <a:ea typeface="楷体_GB2312" pitchFamily="1" charset="-122"/>
                  <a:cs typeface="+mn-cs"/>
                </a:rPr>
                <a:t>4</a:t>
              </a:r>
              <a:endParaRPr kumimoji="1" lang="en-US" altLang="zh-CN" sz="2000" b="1" i="0" u="none" strike="noStrike" kern="1200" cap="none" spc="0" normalizeH="0" baseline="0" noProof="0">
                <a:ln>
                  <a:noFill/>
                </a:ln>
                <a:solidFill>
                  <a:srgbClr val="000000"/>
                </a:solidFill>
                <a:effectLst/>
                <a:uLnTx/>
                <a:uFillTx/>
                <a:latin typeface="Times New Roman" panose="02020503050405090304" pitchFamily="18" charset="0"/>
                <a:ea typeface="楷体_GB2312" pitchFamily="1" charset="-122"/>
                <a:cs typeface="+mn-cs"/>
              </a:endParaRPr>
            </a:p>
          </p:txBody>
        </p:sp>
      </p:grpSp>
      <p:sp>
        <p:nvSpPr>
          <p:cNvPr id="3" name="灯片编号占位符 2"/>
          <p:cNvSpPr>
            <a:spLocks noGrp="1"/>
          </p:cNvSpPr>
          <p:nvPr>
            <p:ph type="sldNum" sz="quarter" idx="12"/>
            <p:custDataLst>
              <p:tags r:id="rId3"/>
            </p:custDataLst>
          </p:nvPr>
        </p:nvSpPr>
        <p:spPr/>
        <p:txBody>
          <a:bodyPr/>
          <a:lstStyle/>
          <a:p>
            <a:fld id="{6D22F896-40B5-4ADD-8801-0D06FADFA095}" type="slidenum">
              <a:rPr lang="en-US" dirty="0"/>
            </a:fld>
            <a:endParaRPr lang="en-US"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13314">
                                            <p:txEl>
                                              <p:pRg st="0" end="0"/>
                                            </p:txEl>
                                          </p:spTgt>
                                        </p:tgtEl>
                                        <p:attrNameLst>
                                          <p:attrName>style.visibility</p:attrName>
                                        </p:attrNameLst>
                                      </p:cBhvr>
                                      <p:to>
                                        <p:strVal val="visible"/>
                                      </p:to>
                                    </p:set>
                                    <p:animEffect transition="in" filter="dissolve">
                                      <p:cBhvr>
                                        <p:cTn id="7" dur="500"/>
                                        <p:tgtEl>
                                          <p:spTgt spid="1331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3325"/>
                                        </p:tgtEl>
                                        <p:attrNameLst>
                                          <p:attrName>style.visibility</p:attrName>
                                        </p:attrNameLst>
                                      </p:cBhvr>
                                      <p:to>
                                        <p:strVal val="visible"/>
                                      </p:to>
                                    </p:set>
                                    <p:animEffect transition="in" filter="dissolve">
                                      <p:cBhvr>
                                        <p:cTn id="12" dur="500"/>
                                        <p:tgtEl>
                                          <p:spTgt spid="133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4" grpId="0" advAuto="0" autoUpdateAnimBg="0" build="p"/>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6" name="Text Box 4"/>
          <p:cNvSpPr txBox="1">
            <a:spLocks noChangeArrowheads="1"/>
          </p:cNvSpPr>
          <p:nvPr/>
        </p:nvSpPr>
        <p:spPr bwMode="auto">
          <a:xfrm>
            <a:off x="2133600" y="2536825"/>
            <a:ext cx="8283575" cy="23069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503050405090304" pitchFamily="18" charset="0"/>
                <a:ea typeface="宋体" pitchFamily="2" charset="-122"/>
              </a:defRPr>
            </a:lvl1pPr>
            <a:lvl2pPr marL="742950" indent="-285750">
              <a:spcBef>
                <a:spcPct val="20000"/>
              </a:spcBef>
              <a:buChar char="–"/>
              <a:defRPr kumimoji="1" sz="2800">
                <a:solidFill>
                  <a:schemeClr val="tx1"/>
                </a:solidFill>
                <a:latin typeface="Times New Roman" panose="02020503050405090304" pitchFamily="18" charset="0"/>
                <a:ea typeface="宋体" pitchFamily="2" charset="-122"/>
              </a:defRPr>
            </a:lvl2pPr>
            <a:lvl3pPr marL="1143000" indent="-228600">
              <a:spcBef>
                <a:spcPct val="20000"/>
              </a:spcBef>
              <a:buChar char="•"/>
              <a:defRPr kumimoji="1" sz="2400">
                <a:solidFill>
                  <a:schemeClr val="tx1"/>
                </a:solidFill>
                <a:latin typeface="Times New Roman" panose="02020503050405090304" pitchFamily="18" charset="0"/>
                <a:ea typeface="宋体" pitchFamily="2" charset="-122"/>
              </a:defRPr>
            </a:lvl3pPr>
            <a:lvl4pPr marL="1600200" indent="-228600">
              <a:spcBef>
                <a:spcPct val="20000"/>
              </a:spcBef>
              <a:buChar char="–"/>
              <a:defRPr kumimoji="1" sz="2000">
                <a:solidFill>
                  <a:schemeClr val="tx1"/>
                </a:solidFill>
                <a:latin typeface="Times New Roman" panose="02020503050405090304" pitchFamily="18" charset="0"/>
                <a:ea typeface="宋体" pitchFamily="2" charset="-122"/>
              </a:defRPr>
            </a:lvl4pPr>
            <a:lvl5pPr marL="2057400" indent="-228600">
              <a:spcBef>
                <a:spcPct val="20000"/>
              </a:spcBef>
              <a:buChar char="»"/>
              <a:defRPr kumimoji="1" sz="2000">
                <a:solidFill>
                  <a:schemeClr val="tx1"/>
                </a:solidFill>
                <a:latin typeface="Times New Roman" panose="0202050305040509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9pPr>
          </a:lstStyle>
          <a:p>
            <a:pPr marL="0" marR="0" lvl="0" indent="0" algn="just" defTabSz="914400" rtl="0" eaLnBrk="1" fontAlgn="base" latinLnBrk="0" hangingPunct="1">
              <a:lnSpc>
                <a:spcPct val="150000"/>
              </a:lnSpc>
              <a:spcBef>
                <a:spcPct val="50000"/>
              </a:spcBef>
              <a:spcAft>
                <a:spcPct val="0"/>
              </a:spcAft>
              <a:buClrTx/>
              <a:buSzTx/>
              <a:buFontTx/>
              <a:buNone/>
              <a:defRPr/>
            </a:pPr>
            <a:r>
              <a:rPr kumimoji="1" lang="en-US" altLang="zh-CN" sz="2400" b="1" i="0" u="none" strike="noStrike" kern="1200" cap="none" spc="0" normalizeH="0" baseline="0" noProof="0">
                <a:ln>
                  <a:noFill/>
                </a:ln>
                <a:solidFill>
                  <a:srgbClr val="000000"/>
                </a:solidFill>
                <a:effectLst/>
                <a:uLnTx/>
                <a:uFillTx/>
                <a:latin typeface="Times New Roman" panose="02020503050405090304" pitchFamily="18" charset="0"/>
                <a:ea typeface="楷体_GB2312" pitchFamily="1" charset="-122"/>
                <a:cs typeface="+mn-cs"/>
              </a:rPr>
              <a:t> </a:t>
            </a:r>
            <a:r>
              <a:rPr kumimoji="1" lang="zh-CN" altLang="en-US" sz="2400" b="1" i="0" u="none" strike="noStrike" kern="1200" cap="none" spc="0" normalizeH="0" baseline="0" noProof="0">
                <a:ln>
                  <a:noFill/>
                </a:ln>
                <a:solidFill>
                  <a:srgbClr val="000000"/>
                </a:solidFill>
                <a:effectLst/>
                <a:uLnTx/>
                <a:uFillTx/>
                <a:latin typeface="Times New Roman" panose="02020503050405090304" pitchFamily="18" charset="0"/>
                <a:ea typeface="楷体_GB2312" pitchFamily="1" charset="-122"/>
                <a:cs typeface="+mn-cs"/>
              </a:rPr>
              <a:t>解：画出</a:t>
            </a:r>
            <a:r>
              <a:rPr kumimoji="1" lang="en-US" altLang="zh-CN" sz="2400" b="1" i="0" u="none" strike="noStrike" kern="1200" cap="none" spc="0" normalizeH="0" baseline="0" noProof="0">
                <a:ln>
                  <a:noFill/>
                </a:ln>
                <a:solidFill>
                  <a:srgbClr val="000000"/>
                </a:solidFill>
                <a:effectLst/>
                <a:uLnTx/>
                <a:uFillTx/>
                <a:latin typeface="Times New Roman" panose="02020503050405090304" pitchFamily="18" charset="0"/>
                <a:ea typeface="楷体_GB2312" pitchFamily="1" charset="-122"/>
                <a:cs typeface="+mn-cs"/>
              </a:rPr>
              <a:t>12V</a:t>
            </a:r>
            <a:r>
              <a:rPr kumimoji="1" lang="zh-CN" altLang="en-US" sz="2400" b="1" i="0" u="none" strike="noStrike" kern="1200" cap="none" spc="0" normalizeH="0" baseline="0" noProof="0">
                <a:ln>
                  <a:noFill/>
                </a:ln>
                <a:solidFill>
                  <a:srgbClr val="000000"/>
                </a:solidFill>
                <a:effectLst/>
                <a:uLnTx/>
                <a:uFillTx/>
                <a:latin typeface="Times New Roman" panose="02020503050405090304" pitchFamily="18" charset="0"/>
                <a:ea typeface="楷体_GB2312" pitchFamily="1" charset="-122"/>
                <a:cs typeface="+mn-cs"/>
              </a:rPr>
              <a:t>独立电压源和</a:t>
            </a:r>
            <a:r>
              <a:rPr kumimoji="1" lang="en-US" altLang="zh-CN" sz="2400" b="1" i="0" u="none" strike="noStrike" kern="1200" cap="none" spc="0" normalizeH="0" baseline="0" noProof="0">
                <a:ln>
                  <a:noFill/>
                </a:ln>
                <a:solidFill>
                  <a:srgbClr val="000000"/>
                </a:solidFill>
                <a:effectLst/>
                <a:uLnTx/>
                <a:uFillTx/>
                <a:latin typeface="Times New Roman" panose="02020503050405090304" pitchFamily="18" charset="0"/>
                <a:ea typeface="楷体_GB2312" pitchFamily="1" charset="-122"/>
                <a:cs typeface="+mn-cs"/>
              </a:rPr>
              <a:t>6A</a:t>
            </a:r>
            <a:r>
              <a:rPr kumimoji="1" lang="zh-CN" altLang="en-US" sz="2400" b="1" i="0" u="none" strike="noStrike" kern="1200" cap="none" spc="0" normalizeH="0" baseline="0" noProof="0">
                <a:ln>
                  <a:noFill/>
                </a:ln>
                <a:solidFill>
                  <a:srgbClr val="000000"/>
                </a:solidFill>
                <a:effectLst/>
                <a:uLnTx/>
                <a:uFillTx/>
                <a:latin typeface="Times New Roman" panose="02020503050405090304" pitchFamily="18" charset="0"/>
                <a:ea typeface="楷体_GB2312" pitchFamily="1" charset="-122"/>
                <a:cs typeface="+mn-cs"/>
              </a:rPr>
              <a:t>独立电流源单独作用的电路</a:t>
            </a:r>
            <a:br>
              <a:rPr kumimoji="1" lang="zh-CN" altLang="en-US" sz="2400" b="1" i="0" u="none" strike="noStrike" kern="1200" cap="none" spc="0" normalizeH="0" baseline="0" noProof="0">
                <a:ln>
                  <a:noFill/>
                </a:ln>
                <a:solidFill>
                  <a:srgbClr val="000000"/>
                </a:solidFill>
                <a:effectLst/>
                <a:uLnTx/>
                <a:uFillTx/>
                <a:latin typeface="Times New Roman" panose="02020503050405090304" pitchFamily="18" charset="0"/>
                <a:ea typeface="楷体_GB2312" pitchFamily="1" charset="-122"/>
                <a:cs typeface="+mn-cs"/>
              </a:rPr>
            </a:br>
            <a:r>
              <a:rPr kumimoji="1" lang="zh-CN" altLang="en-US" sz="2400" b="1" i="0" u="none" strike="noStrike" kern="1200" cap="none" spc="0" normalizeH="0" baseline="0" noProof="0">
                <a:ln>
                  <a:noFill/>
                </a:ln>
                <a:solidFill>
                  <a:srgbClr val="000000"/>
                </a:solidFill>
                <a:effectLst/>
                <a:uLnTx/>
                <a:uFillTx/>
                <a:latin typeface="Times New Roman" panose="02020503050405090304" pitchFamily="18" charset="0"/>
                <a:ea typeface="楷体_GB2312" pitchFamily="1" charset="-122"/>
                <a:cs typeface="+mn-cs"/>
              </a:rPr>
              <a:t>         如图</a:t>
            </a:r>
            <a:r>
              <a:rPr kumimoji="1" lang="en-US" altLang="zh-CN" sz="2400" b="1" i="0" u="none" strike="noStrike" kern="1200" cap="none" spc="0" normalizeH="0" baseline="0" noProof="0">
                <a:ln>
                  <a:noFill/>
                </a:ln>
                <a:solidFill>
                  <a:srgbClr val="000000"/>
                </a:solidFill>
                <a:effectLst/>
                <a:uLnTx/>
                <a:uFillTx/>
                <a:latin typeface="Times New Roman" panose="02020503050405090304" pitchFamily="18" charset="0"/>
                <a:ea typeface="楷体_GB2312" pitchFamily="1" charset="-122"/>
                <a:cs typeface="+mn-cs"/>
              </a:rPr>
              <a:t>(b)</a:t>
            </a:r>
            <a:r>
              <a:rPr kumimoji="1" lang="zh-CN" altLang="en-US" sz="2400" b="1" i="0" u="none" strike="noStrike" kern="1200" cap="none" spc="0" normalizeH="0" baseline="0" noProof="0">
                <a:ln>
                  <a:noFill/>
                </a:ln>
                <a:solidFill>
                  <a:srgbClr val="000000"/>
                </a:solidFill>
                <a:effectLst/>
                <a:uLnTx/>
                <a:uFillTx/>
                <a:latin typeface="Times New Roman" panose="02020503050405090304" pitchFamily="18" charset="0"/>
                <a:ea typeface="楷体_GB2312" pitchFamily="1" charset="-122"/>
                <a:cs typeface="+mn-cs"/>
              </a:rPr>
              <a:t>和</a:t>
            </a:r>
            <a:r>
              <a:rPr kumimoji="1" lang="en-US" altLang="zh-CN" sz="2400" b="1" i="0" u="none" strike="noStrike" kern="1200" cap="none" spc="0" normalizeH="0" baseline="0" noProof="0">
                <a:ln>
                  <a:noFill/>
                </a:ln>
                <a:solidFill>
                  <a:srgbClr val="000000"/>
                </a:solidFill>
                <a:effectLst/>
                <a:uLnTx/>
                <a:uFillTx/>
                <a:latin typeface="Times New Roman" panose="02020503050405090304" pitchFamily="18" charset="0"/>
                <a:ea typeface="楷体_GB2312" pitchFamily="1" charset="-122"/>
                <a:cs typeface="+mn-cs"/>
              </a:rPr>
              <a:t>(c)</a:t>
            </a:r>
            <a:r>
              <a:rPr kumimoji="1" lang="zh-CN" altLang="en-US" sz="2400" b="1" i="0" u="none" strike="noStrike" kern="1200" cap="none" spc="0" normalizeH="0" baseline="0" noProof="0">
                <a:ln>
                  <a:noFill/>
                </a:ln>
                <a:solidFill>
                  <a:srgbClr val="000000"/>
                </a:solidFill>
                <a:effectLst/>
                <a:uLnTx/>
                <a:uFillTx/>
                <a:latin typeface="Times New Roman" panose="02020503050405090304" pitchFamily="18" charset="0"/>
                <a:ea typeface="楷体_GB2312" pitchFamily="1" charset="-122"/>
                <a:cs typeface="+mn-cs"/>
              </a:rPr>
              <a:t>所示。</a:t>
            </a:r>
            <a:r>
              <a:rPr kumimoji="1" lang="en-US" altLang="zh-CN" sz="2400" b="1" i="0" u="none" strike="noStrike" kern="1200" cap="none" spc="0" normalizeH="0" baseline="0" noProof="0">
                <a:ln>
                  <a:noFill/>
                </a:ln>
                <a:solidFill>
                  <a:srgbClr val="000000"/>
                </a:solidFill>
                <a:effectLst/>
                <a:uLnTx/>
                <a:uFillTx/>
                <a:latin typeface="Times New Roman" panose="02020503050405090304" pitchFamily="18" charset="0"/>
                <a:ea typeface="楷体_GB2312" pitchFamily="1" charset="-122"/>
                <a:cs typeface="+mn-cs"/>
              </a:rPr>
              <a:t>(</a:t>
            </a:r>
            <a:r>
              <a:rPr kumimoji="1" lang="zh-CN" altLang="en-US" sz="2400" b="1" i="0" u="none" strike="noStrike" kern="1200" cap="none" spc="0" normalizeH="0" baseline="0" noProof="0">
                <a:ln>
                  <a:noFill/>
                </a:ln>
                <a:solidFill>
                  <a:srgbClr val="000000"/>
                </a:solidFill>
                <a:effectLst/>
                <a:uLnTx/>
                <a:uFillTx/>
                <a:latin typeface="Times New Roman" panose="02020503050405090304" pitchFamily="18" charset="0"/>
                <a:ea typeface="楷体_GB2312" pitchFamily="1" charset="-122"/>
                <a:cs typeface="+mn-cs"/>
              </a:rPr>
              <a:t>注意在每个电路内均保留受控源，</a:t>
            </a:r>
            <a:br>
              <a:rPr kumimoji="1" lang="zh-CN" altLang="en-US" sz="2400" b="1" i="0" u="none" strike="noStrike" kern="1200" cap="none" spc="0" normalizeH="0" baseline="0" noProof="0">
                <a:ln>
                  <a:noFill/>
                </a:ln>
                <a:solidFill>
                  <a:srgbClr val="000000"/>
                </a:solidFill>
                <a:effectLst/>
                <a:uLnTx/>
                <a:uFillTx/>
                <a:latin typeface="Times New Roman" panose="02020503050405090304" pitchFamily="18" charset="0"/>
                <a:ea typeface="楷体_GB2312" pitchFamily="1" charset="-122"/>
                <a:cs typeface="+mn-cs"/>
              </a:rPr>
            </a:br>
            <a:r>
              <a:rPr kumimoji="1" lang="zh-CN" altLang="en-US" sz="2400" b="1" i="0" u="none" strike="noStrike" kern="1200" cap="none" spc="0" normalizeH="0" baseline="0" noProof="0">
                <a:ln>
                  <a:noFill/>
                </a:ln>
                <a:solidFill>
                  <a:srgbClr val="000000"/>
                </a:solidFill>
                <a:effectLst/>
                <a:uLnTx/>
                <a:uFillTx/>
                <a:latin typeface="Times New Roman" panose="02020503050405090304" pitchFamily="18" charset="0"/>
                <a:ea typeface="楷体_GB2312" pitchFamily="1" charset="-122"/>
                <a:cs typeface="+mn-cs"/>
              </a:rPr>
              <a:t>         但控制量分别改为分电路中的相应量</a:t>
            </a:r>
            <a:r>
              <a:rPr kumimoji="1" lang="en-US" altLang="zh-CN" sz="2400" b="1" i="0" u="none" strike="noStrike" kern="1200" cap="none" spc="0" normalizeH="0" baseline="0" noProof="0">
                <a:ln>
                  <a:noFill/>
                </a:ln>
                <a:solidFill>
                  <a:srgbClr val="000000"/>
                </a:solidFill>
                <a:effectLst/>
                <a:uLnTx/>
                <a:uFillTx/>
                <a:latin typeface="Times New Roman" panose="02020503050405090304" pitchFamily="18" charset="0"/>
                <a:ea typeface="楷体_GB2312" pitchFamily="1" charset="-122"/>
                <a:cs typeface="+mn-cs"/>
              </a:rPr>
              <a:t>)</a:t>
            </a:r>
            <a:r>
              <a:rPr kumimoji="1" lang="zh-CN" altLang="en-US" sz="2400" b="1" i="0" u="none" strike="noStrike" kern="1200" cap="none" spc="0" normalizeH="0" baseline="0" noProof="0">
                <a:ln>
                  <a:noFill/>
                </a:ln>
                <a:solidFill>
                  <a:srgbClr val="000000"/>
                </a:solidFill>
                <a:effectLst/>
                <a:uLnTx/>
                <a:uFillTx/>
                <a:latin typeface="Times New Roman" panose="02020503050405090304" pitchFamily="18" charset="0"/>
                <a:ea typeface="楷体_GB2312" pitchFamily="1" charset="-122"/>
                <a:cs typeface="+mn-cs"/>
              </a:rPr>
              <a:t>。由图</a:t>
            </a:r>
            <a:r>
              <a:rPr kumimoji="1" lang="en-US" altLang="zh-CN" sz="2400" b="1" i="0" u="none" strike="noStrike" kern="1200" cap="none" spc="0" normalizeH="0" baseline="0" noProof="0">
                <a:ln>
                  <a:noFill/>
                </a:ln>
                <a:solidFill>
                  <a:srgbClr val="000000"/>
                </a:solidFill>
                <a:effectLst/>
                <a:uLnTx/>
                <a:uFillTx/>
                <a:latin typeface="Times New Roman" panose="02020503050405090304" pitchFamily="18" charset="0"/>
                <a:ea typeface="楷体_GB2312" pitchFamily="1" charset="-122"/>
                <a:cs typeface="+mn-cs"/>
              </a:rPr>
              <a:t>(b)</a:t>
            </a:r>
            <a:r>
              <a:rPr kumimoji="1" lang="zh-CN" altLang="en-US" sz="2400" b="1" i="0" u="none" strike="noStrike" kern="1200" cap="none" spc="0" normalizeH="0" baseline="0" noProof="0">
                <a:ln>
                  <a:noFill/>
                </a:ln>
                <a:solidFill>
                  <a:srgbClr val="000000"/>
                </a:solidFill>
                <a:effectLst/>
                <a:uLnTx/>
                <a:uFillTx/>
                <a:latin typeface="Times New Roman" panose="02020503050405090304" pitchFamily="18" charset="0"/>
                <a:ea typeface="楷体_GB2312" pitchFamily="1" charset="-122"/>
                <a:cs typeface="+mn-cs"/>
              </a:rPr>
              <a:t>电路，</a:t>
            </a:r>
            <a:br>
              <a:rPr kumimoji="1" lang="zh-CN" altLang="en-US" sz="2400" b="1" i="0" u="none" strike="noStrike" kern="1200" cap="none" spc="0" normalizeH="0" baseline="0" noProof="0">
                <a:ln>
                  <a:noFill/>
                </a:ln>
                <a:solidFill>
                  <a:srgbClr val="000000"/>
                </a:solidFill>
                <a:effectLst/>
                <a:uLnTx/>
                <a:uFillTx/>
                <a:latin typeface="Times New Roman" panose="02020503050405090304" pitchFamily="18" charset="0"/>
                <a:ea typeface="楷体_GB2312" pitchFamily="1" charset="-122"/>
                <a:cs typeface="+mn-cs"/>
              </a:rPr>
            </a:br>
            <a:r>
              <a:rPr kumimoji="1" lang="zh-CN" altLang="en-US" sz="2400" b="1" i="0" u="none" strike="noStrike" kern="1200" cap="none" spc="0" normalizeH="0" baseline="0" noProof="0">
                <a:ln>
                  <a:noFill/>
                </a:ln>
                <a:solidFill>
                  <a:srgbClr val="000000"/>
                </a:solidFill>
                <a:effectLst/>
                <a:uLnTx/>
                <a:uFillTx/>
                <a:latin typeface="Times New Roman" panose="02020503050405090304" pitchFamily="18" charset="0"/>
                <a:ea typeface="楷体_GB2312" pitchFamily="1" charset="-122"/>
                <a:cs typeface="+mn-cs"/>
              </a:rPr>
              <a:t>         列出</a:t>
            </a:r>
            <a:r>
              <a:rPr kumimoji="1" lang="en-US" altLang="zh-CN" sz="2400" b="1" i="0" u="none" strike="noStrike" kern="1200" cap="none" spc="0" normalizeH="0" baseline="0" noProof="0">
                <a:ln>
                  <a:noFill/>
                </a:ln>
                <a:solidFill>
                  <a:srgbClr val="000000"/>
                </a:solidFill>
                <a:effectLst/>
                <a:uLnTx/>
                <a:uFillTx/>
                <a:latin typeface="Times New Roman" panose="02020503050405090304" pitchFamily="18" charset="0"/>
                <a:ea typeface="楷体_GB2312" pitchFamily="1" charset="-122"/>
                <a:cs typeface="+mn-cs"/>
              </a:rPr>
              <a:t>KVL</a:t>
            </a:r>
            <a:r>
              <a:rPr kumimoji="1" lang="zh-CN" altLang="en-US" sz="2400" b="1" i="0" u="none" strike="noStrike" kern="1200" cap="none" spc="0" normalizeH="0" baseline="0" noProof="0">
                <a:ln>
                  <a:noFill/>
                </a:ln>
                <a:solidFill>
                  <a:srgbClr val="000000"/>
                </a:solidFill>
                <a:effectLst/>
                <a:uLnTx/>
                <a:uFillTx/>
                <a:latin typeface="Times New Roman" panose="02020503050405090304" pitchFamily="18" charset="0"/>
                <a:ea typeface="楷体_GB2312" pitchFamily="1" charset="-122"/>
                <a:cs typeface="+mn-cs"/>
              </a:rPr>
              <a:t>方程</a:t>
            </a:r>
            <a:endParaRPr kumimoji="1" lang="zh-CN" altLang="en-US" sz="2400" b="1" i="0" u="none" strike="noStrike" kern="1200" cap="none" spc="0" normalizeH="0" baseline="0" noProof="0">
              <a:ln>
                <a:noFill/>
              </a:ln>
              <a:solidFill>
                <a:srgbClr val="000000"/>
              </a:solidFill>
              <a:effectLst/>
              <a:uLnTx/>
              <a:uFillTx/>
              <a:latin typeface="Times New Roman" panose="02020503050405090304" pitchFamily="18" charset="0"/>
              <a:ea typeface="楷体_GB2312" pitchFamily="1" charset="-122"/>
              <a:cs typeface="+mn-cs"/>
            </a:endParaRPr>
          </a:p>
        </p:txBody>
      </p:sp>
      <p:graphicFrame>
        <p:nvGraphicFramePr>
          <p:cNvPr id="54277" name="Object 5"/>
          <p:cNvGraphicFramePr>
            <a:graphicFrameLocks noChangeAspect="1"/>
          </p:cNvGraphicFramePr>
          <p:nvPr/>
        </p:nvGraphicFramePr>
        <p:xfrm>
          <a:off x="3733800" y="4794885"/>
          <a:ext cx="4849813" cy="581025"/>
        </p:xfrm>
        <a:graphic>
          <a:graphicData uri="http://schemas.openxmlformats.org/presentationml/2006/ole">
            <mc:AlternateContent xmlns:mc="http://schemas.openxmlformats.org/markup-compatibility/2006">
              <mc:Choice xmlns:v="urn:schemas-microsoft-com:vml" Requires="v">
                <p:oleObj spid="_x0000_s92" name="" r:id="rId1" imgW="1764665" imgH="215900" progId="Equation.3">
                  <p:embed/>
                </p:oleObj>
              </mc:Choice>
              <mc:Fallback>
                <p:oleObj name="" r:id="rId1" imgW="1764665" imgH="215900" progId="Equation.3">
                  <p:embed/>
                  <p:pic>
                    <p:nvPicPr>
                      <p:cNvPr id="0" name="Object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33800" y="4794885"/>
                        <a:ext cx="4849813" cy="581025"/>
                      </a:xfrm>
                      <a:prstGeom prst="rect">
                        <a:avLst/>
                      </a:prstGeom>
                      <a:solidFill>
                        <a:srgbClr val="00FFCC"/>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4278" name="Text Box 6"/>
          <p:cNvSpPr txBox="1">
            <a:spLocks noChangeArrowheads="1"/>
          </p:cNvSpPr>
          <p:nvPr/>
        </p:nvSpPr>
        <p:spPr bwMode="auto">
          <a:xfrm>
            <a:off x="2133600" y="5528310"/>
            <a:ext cx="2514600"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503050405090304" pitchFamily="18" charset="0"/>
                <a:ea typeface="宋体" pitchFamily="2" charset="-122"/>
              </a:defRPr>
            </a:lvl1pPr>
            <a:lvl2pPr marL="742950" indent="-285750">
              <a:spcBef>
                <a:spcPct val="20000"/>
              </a:spcBef>
              <a:buChar char="–"/>
              <a:defRPr kumimoji="1" sz="2800">
                <a:solidFill>
                  <a:schemeClr val="tx1"/>
                </a:solidFill>
                <a:latin typeface="Times New Roman" panose="02020503050405090304" pitchFamily="18" charset="0"/>
                <a:ea typeface="宋体" pitchFamily="2" charset="-122"/>
              </a:defRPr>
            </a:lvl2pPr>
            <a:lvl3pPr marL="1143000" indent="-228600">
              <a:spcBef>
                <a:spcPct val="20000"/>
              </a:spcBef>
              <a:buChar char="•"/>
              <a:defRPr kumimoji="1" sz="2400">
                <a:solidFill>
                  <a:schemeClr val="tx1"/>
                </a:solidFill>
                <a:latin typeface="Times New Roman" panose="02020503050405090304" pitchFamily="18" charset="0"/>
                <a:ea typeface="宋体" pitchFamily="2" charset="-122"/>
              </a:defRPr>
            </a:lvl3pPr>
            <a:lvl4pPr marL="1600200" indent="-228600">
              <a:spcBef>
                <a:spcPct val="20000"/>
              </a:spcBef>
              <a:buChar char="–"/>
              <a:defRPr kumimoji="1" sz="2000">
                <a:solidFill>
                  <a:schemeClr val="tx1"/>
                </a:solidFill>
                <a:latin typeface="Times New Roman" panose="02020503050405090304" pitchFamily="18" charset="0"/>
                <a:ea typeface="宋体" pitchFamily="2" charset="-122"/>
              </a:defRPr>
            </a:lvl4pPr>
            <a:lvl5pPr marL="2057400" indent="-228600">
              <a:spcBef>
                <a:spcPct val="20000"/>
              </a:spcBef>
              <a:buChar char="»"/>
              <a:defRPr kumimoji="1" sz="2000">
                <a:solidFill>
                  <a:schemeClr val="tx1"/>
                </a:solidFill>
                <a:latin typeface="Times New Roman" panose="0202050305040509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defRPr/>
            </a:pPr>
            <a:r>
              <a:rPr kumimoji="1" lang="en-US" altLang="zh-CN" sz="2400" b="1" i="0" u="none" strike="noStrike" kern="1200" cap="none" spc="0" normalizeH="0" baseline="0" noProof="0">
                <a:ln>
                  <a:noFill/>
                </a:ln>
                <a:solidFill>
                  <a:srgbClr val="000000"/>
                </a:solidFill>
                <a:effectLst/>
                <a:uLnTx/>
                <a:uFillTx/>
                <a:latin typeface="Times New Roman" panose="02020503050405090304" pitchFamily="18" charset="0"/>
                <a:ea typeface="楷体_GB2312" pitchFamily="1" charset="-122"/>
                <a:cs typeface="+mn-cs"/>
              </a:rPr>
              <a:t>        </a:t>
            </a:r>
            <a:r>
              <a:rPr kumimoji="1" lang="zh-CN" altLang="en-US" sz="2400" b="1" i="0" u="none" strike="noStrike" kern="1200" cap="none" spc="0" normalizeH="0" baseline="0" noProof="0">
                <a:ln>
                  <a:noFill/>
                </a:ln>
                <a:solidFill>
                  <a:srgbClr val="000000"/>
                </a:solidFill>
                <a:effectLst/>
                <a:uLnTx/>
                <a:uFillTx/>
                <a:latin typeface="Times New Roman" panose="02020503050405090304" pitchFamily="18" charset="0"/>
                <a:ea typeface="楷体_GB2312" pitchFamily="1" charset="-122"/>
                <a:cs typeface="+mn-cs"/>
              </a:rPr>
              <a:t>求得： </a:t>
            </a:r>
            <a:endParaRPr kumimoji="1" lang="zh-CN" altLang="en-US" sz="2400" b="1" i="0" u="none" strike="noStrike" kern="1200" cap="none" spc="0" normalizeH="0" baseline="0" noProof="0">
              <a:ln>
                <a:noFill/>
              </a:ln>
              <a:solidFill>
                <a:srgbClr val="000000"/>
              </a:solidFill>
              <a:effectLst/>
              <a:uLnTx/>
              <a:uFillTx/>
              <a:latin typeface="Times New Roman" panose="02020503050405090304" pitchFamily="18" charset="0"/>
              <a:ea typeface="楷体_GB2312" pitchFamily="1" charset="-122"/>
              <a:cs typeface="+mn-cs"/>
            </a:endParaRPr>
          </a:p>
        </p:txBody>
      </p:sp>
      <p:graphicFrame>
        <p:nvGraphicFramePr>
          <p:cNvPr id="54279" name="Object 7"/>
          <p:cNvGraphicFramePr>
            <a:graphicFrameLocks noChangeAspect="1"/>
          </p:cNvGraphicFramePr>
          <p:nvPr/>
        </p:nvGraphicFramePr>
        <p:xfrm>
          <a:off x="4343400" y="5664835"/>
          <a:ext cx="2541588" cy="1158875"/>
        </p:xfrm>
        <a:graphic>
          <a:graphicData uri="http://schemas.openxmlformats.org/presentationml/2006/ole">
            <mc:AlternateContent xmlns:mc="http://schemas.openxmlformats.org/markup-compatibility/2006">
              <mc:Choice xmlns:v="urn:schemas-microsoft-com:vml" Requires="v">
                <p:oleObj spid="_x0000_s2" name="" r:id="rId3" imgW="977265" imgH="444500" progId="Equation.3">
                  <p:embed/>
                </p:oleObj>
              </mc:Choice>
              <mc:Fallback>
                <p:oleObj name="" r:id="rId3" imgW="977265" imgH="444500" progId="Equation.3">
                  <p:embed/>
                  <p:pic>
                    <p:nvPicPr>
                      <p:cNvPr id="0"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43400" y="5664835"/>
                        <a:ext cx="2541588" cy="1158875"/>
                      </a:xfrm>
                      <a:prstGeom prst="rect">
                        <a:avLst/>
                      </a:prstGeom>
                      <a:solidFill>
                        <a:srgbClr val="00FFCC"/>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4038" name="Object 11"/>
          <p:cNvGraphicFramePr>
            <a:graphicFrameLocks noChangeAspect="1"/>
          </p:cNvGraphicFramePr>
          <p:nvPr/>
        </p:nvGraphicFramePr>
        <p:xfrm>
          <a:off x="1981200" y="648970"/>
          <a:ext cx="8305800" cy="2076450"/>
        </p:xfrm>
        <a:graphic>
          <a:graphicData uri="http://schemas.openxmlformats.org/presentationml/2006/ole">
            <mc:AlternateContent xmlns:mc="http://schemas.openxmlformats.org/markup-compatibility/2006">
              <mc:Choice xmlns:v="urn:schemas-microsoft-com:vml" Requires="v">
                <p:oleObj spid="_x0000_s3" name="Image" r:id="rId5" imgW="25387300" imgH="6350000" progId="Photoshop.Image.5">
                  <p:embed/>
                </p:oleObj>
              </mc:Choice>
              <mc:Fallback>
                <p:oleObj name="Image" r:id="rId5" imgW="25387300" imgH="6350000" progId="Photoshop.Image.5">
                  <p:embed/>
                  <p:pic>
                    <p:nvPicPr>
                      <p:cNvPr id="0" name="Object 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81200" y="648970"/>
                        <a:ext cx="8305800" cy="2076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 name="灯片编号占位符 4"/>
          <p:cNvSpPr>
            <a:spLocks noGrp="1"/>
          </p:cNvSpPr>
          <p:nvPr>
            <p:ph type="sldNum" sz="quarter" idx="12"/>
            <p:custDataLst>
              <p:tags r:id="rId7"/>
            </p:custDataLst>
          </p:nvPr>
        </p:nvSpPr>
        <p:spPr/>
        <p:txBody>
          <a:bodyPr/>
          <a:lstStyle/>
          <a:p>
            <a:fld id="{6D22F896-40B5-4ADD-8801-0D06FADFA095}" type="slidenum">
              <a:rPr lang="en-US" dirty="0"/>
            </a:fld>
            <a:endParaRPr lang="en-US"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54276">
                                            <p:txEl>
                                              <p:pRg st="0" end="0"/>
                                            </p:txEl>
                                          </p:spTgt>
                                        </p:tgtEl>
                                        <p:attrNameLst>
                                          <p:attrName>style.visibility</p:attrName>
                                        </p:attrNameLst>
                                      </p:cBhvr>
                                      <p:to>
                                        <p:strVal val="visible"/>
                                      </p:to>
                                    </p:set>
                                    <p:animEffect transition="in" filter="dissolve">
                                      <p:cBhvr>
                                        <p:cTn id="7" dur="500"/>
                                        <p:tgtEl>
                                          <p:spTgt spid="5427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54277"/>
                                        </p:tgtEl>
                                        <p:attrNameLst>
                                          <p:attrName>style.visibility</p:attrName>
                                        </p:attrNameLst>
                                      </p:cBhvr>
                                      <p:to>
                                        <p:strVal val="visible"/>
                                      </p:to>
                                    </p:set>
                                    <p:animEffect transition="in" filter="dissolve">
                                      <p:cBhvr>
                                        <p:cTn id="12" dur="500"/>
                                        <p:tgtEl>
                                          <p:spTgt spid="54277"/>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54278">
                                            <p:txEl>
                                              <p:pRg st="0" end="0"/>
                                            </p:txEl>
                                          </p:spTgt>
                                        </p:tgtEl>
                                        <p:attrNameLst>
                                          <p:attrName>style.visibility</p:attrName>
                                        </p:attrNameLst>
                                      </p:cBhvr>
                                      <p:to>
                                        <p:strVal val="visible"/>
                                      </p:to>
                                    </p:set>
                                    <p:animEffect transition="in" filter="dissolve">
                                      <p:cBhvr>
                                        <p:cTn id="17" dur="500"/>
                                        <p:tgtEl>
                                          <p:spTgt spid="54278">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54279"/>
                                        </p:tgtEl>
                                        <p:attrNameLst>
                                          <p:attrName>style.visibility</p:attrName>
                                        </p:attrNameLst>
                                      </p:cBhvr>
                                      <p:to>
                                        <p:strVal val="visible"/>
                                      </p:to>
                                    </p:set>
                                    <p:animEffect transition="in" filter="dissolve">
                                      <p:cBhvr>
                                        <p:cTn id="22" dur="500"/>
                                        <p:tgtEl>
                                          <p:spTgt spid="542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276" grpId="0" advAuto="0" autoUpdateAnimBg="0" build="p"/>
      <p:bldP spid="54278" grpId="0" autoUpdateAnimBg="0" build="p"/>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ext Box 2"/>
          <p:cNvSpPr txBox="1">
            <a:spLocks noChangeArrowheads="1"/>
          </p:cNvSpPr>
          <p:nvPr/>
        </p:nvSpPr>
        <p:spPr bwMode="auto">
          <a:xfrm>
            <a:off x="2209800" y="2806700"/>
            <a:ext cx="5029200"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503050405090304" pitchFamily="18" charset="0"/>
                <a:ea typeface="宋体" pitchFamily="2" charset="-122"/>
              </a:defRPr>
            </a:lvl1pPr>
            <a:lvl2pPr marL="742950" indent="-285750">
              <a:spcBef>
                <a:spcPct val="20000"/>
              </a:spcBef>
              <a:buChar char="–"/>
              <a:defRPr kumimoji="1" sz="2800">
                <a:solidFill>
                  <a:schemeClr val="tx1"/>
                </a:solidFill>
                <a:latin typeface="Times New Roman" panose="02020503050405090304" pitchFamily="18" charset="0"/>
                <a:ea typeface="宋体" pitchFamily="2" charset="-122"/>
              </a:defRPr>
            </a:lvl2pPr>
            <a:lvl3pPr marL="1143000" indent="-228600">
              <a:spcBef>
                <a:spcPct val="20000"/>
              </a:spcBef>
              <a:buChar char="•"/>
              <a:defRPr kumimoji="1" sz="2400">
                <a:solidFill>
                  <a:schemeClr val="tx1"/>
                </a:solidFill>
                <a:latin typeface="Times New Roman" panose="02020503050405090304" pitchFamily="18" charset="0"/>
                <a:ea typeface="宋体" pitchFamily="2" charset="-122"/>
              </a:defRPr>
            </a:lvl3pPr>
            <a:lvl4pPr marL="1600200" indent="-228600">
              <a:spcBef>
                <a:spcPct val="20000"/>
              </a:spcBef>
              <a:buChar char="–"/>
              <a:defRPr kumimoji="1" sz="2000">
                <a:solidFill>
                  <a:schemeClr val="tx1"/>
                </a:solidFill>
                <a:latin typeface="Times New Roman" panose="02020503050405090304" pitchFamily="18" charset="0"/>
                <a:ea typeface="宋体" pitchFamily="2" charset="-122"/>
              </a:defRPr>
            </a:lvl4pPr>
            <a:lvl5pPr marL="2057400" indent="-228600">
              <a:spcBef>
                <a:spcPct val="20000"/>
              </a:spcBef>
              <a:buChar char="»"/>
              <a:defRPr kumimoji="1" sz="2000">
                <a:solidFill>
                  <a:schemeClr val="tx1"/>
                </a:solidFill>
                <a:latin typeface="Times New Roman" panose="0202050305040509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defRPr/>
            </a:pPr>
            <a:r>
              <a:rPr kumimoji="1" lang="en-US" altLang="zh-CN" sz="2400" b="1" i="0" u="none" strike="noStrike" kern="1200" cap="none" spc="0" normalizeH="0" baseline="0" noProof="0">
                <a:ln>
                  <a:noFill/>
                </a:ln>
                <a:solidFill>
                  <a:srgbClr val="000000"/>
                </a:solidFill>
                <a:effectLst/>
                <a:uLnTx/>
                <a:uFillTx/>
                <a:latin typeface="Times New Roman" panose="02020503050405090304" pitchFamily="18" charset="0"/>
                <a:ea typeface="楷体_GB2312" pitchFamily="1" charset="-122"/>
                <a:cs typeface="+mn-cs"/>
              </a:rPr>
              <a:t>        </a:t>
            </a:r>
            <a:r>
              <a:rPr kumimoji="1" lang="zh-CN" altLang="en-US" sz="2400" b="1" i="0" u="none" strike="noStrike" kern="1200" cap="none" spc="0" normalizeH="0" baseline="0" noProof="0">
                <a:ln>
                  <a:noFill/>
                </a:ln>
                <a:solidFill>
                  <a:srgbClr val="000000"/>
                </a:solidFill>
                <a:effectLst/>
                <a:uLnTx/>
                <a:uFillTx/>
                <a:latin typeface="Times New Roman" panose="02020503050405090304" pitchFamily="18" charset="0"/>
                <a:ea typeface="楷体_GB2312" pitchFamily="1" charset="-122"/>
                <a:cs typeface="+mn-cs"/>
              </a:rPr>
              <a:t>由图</a:t>
            </a:r>
            <a:r>
              <a:rPr kumimoji="1" lang="en-US" altLang="zh-CN" sz="2400" b="1" i="0" u="none" strike="noStrike" kern="1200" cap="none" spc="0" normalizeH="0" baseline="0" noProof="0">
                <a:ln>
                  <a:noFill/>
                </a:ln>
                <a:solidFill>
                  <a:srgbClr val="000000"/>
                </a:solidFill>
                <a:effectLst/>
                <a:uLnTx/>
                <a:uFillTx/>
                <a:latin typeface="Times New Roman" panose="02020503050405090304" pitchFamily="18" charset="0"/>
                <a:ea typeface="楷体_GB2312" pitchFamily="1" charset="-122"/>
                <a:cs typeface="+mn-cs"/>
              </a:rPr>
              <a:t>(c)</a:t>
            </a:r>
            <a:r>
              <a:rPr kumimoji="1" lang="zh-CN" altLang="en-US" sz="2400" b="1" i="0" u="none" strike="noStrike" kern="1200" cap="none" spc="0" normalizeH="0" baseline="0" noProof="0">
                <a:ln>
                  <a:noFill/>
                </a:ln>
                <a:solidFill>
                  <a:srgbClr val="000000"/>
                </a:solidFill>
                <a:effectLst/>
                <a:uLnTx/>
                <a:uFillTx/>
                <a:latin typeface="Times New Roman" panose="02020503050405090304" pitchFamily="18" charset="0"/>
                <a:ea typeface="楷体_GB2312" pitchFamily="1" charset="-122"/>
                <a:cs typeface="+mn-cs"/>
              </a:rPr>
              <a:t>电路，列出</a:t>
            </a:r>
            <a:r>
              <a:rPr kumimoji="1" lang="en-US" altLang="zh-CN" sz="2400" b="1" i="0" u="none" strike="noStrike" kern="1200" cap="none" spc="0" normalizeH="0" baseline="0" noProof="0">
                <a:ln>
                  <a:noFill/>
                </a:ln>
                <a:solidFill>
                  <a:srgbClr val="000000"/>
                </a:solidFill>
                <a:effectLst/>
                <a:uLnTx/>
                <a:uFillTx/>
                <a:latin typeface="Times New Roman" panose="02020503050405090304" pitchFamily="18" charset="0"/>
                <a:ea typeface="楷体_GB2312" pitchFamily="1" charset="-122"/>
                <a:cs typeface="+mn-cs"/>
              </a:rPr>
              <a:t>KVL</a:t>
            </a:r>
            <a:r>
              <a:rPr kumimoji="1" lang="zh-CN" altLang="en-US" sz="2400" b="1" i="0" u="none" strike="noStrike" kern="1200" cap="none" spc="0" normalizeH="0" baseline="0" noProof="0">
                <a:ln>
                  <a:noFill/>
                </a:ln>
                <a:solidFill>
                  <a:srgbClr val="000000"/>
                </a:solidFill>
                <a:effectLst/>
                <a:uLnTx/>
                <a:uFillTx/>
                <a:latin typeface="Times New Roman" panose="02020503050405090304" pitchFamily="18" charset="0"/>
                <a:ea typeface="楷体_GB2312" pitchFamily="1" charset="-122"/>
                <a:cs typeface="+mn-cs"/>
              </a:rPr>
              <a:t>方程 </a:t>
            </a:r>
            <a:endParaRPr kumimoji="1" lang="zh-CN" altLang="en-US" sz="2400" b="1" i="0" u="none" strike="noStrike" kern="1200" cap="none" spc="0" normalizeH="0" baseline="0" noProof="0">
              <a:ln>
                <a:noFill/>
              </a:ln>
              <a:solidFill>
                <a:srgbClr val="000000"/>
              </a:solidFill>
              <a:effectLst/>
              <a:uLnTx/>
              <a:uFillTx/>
              <a:latin typeface="Times New Roman" panose="02020503050405090304" pitchFamily="18" charset="0"/>
              <a:ea typeface="楷体_GB2312" pitchFamily="1" charset="-122"/>
              <a:cs typeface="+mn-cs"/>
            </a:endParaRPr>
          </a:p>
        </p:txBody>
      </p:sp>
      <p:graphicFrame>
        <p:nvGraphicFramePr>
          <p:cNvPr id="14339" name="Object 3"/>
          <p:cNvGraphicFramePr>
            <a:graphicFrameLocks noChangeAspect="1"/>
          </p:cNvGraphicFramePr>
          <p:nvPr/>
        </p:nvGraphicFramePr>
        <p:xfrm>
          <a:off x="3352800" y="3340100"/>
          <a:ext cx="4960938" cy="571500"/>
        </p:xfrm>
        <a:graphic>
          <a:graphicData uri="http://schemas.openxmlformats.org/presentationml/2006/ole">
            <mc:AlternateContent xmlns:mc="http://schemas.openxmlformats.org/markup-compatibility/2006">
              <mc:Choice xmlns:v="urn:schemas-microsoft-com:vml" Requires="v">
                <p:oleObj spid="_x0000_s92" name="" r:id="rId1" imgW="1841500" imgH="215900" progId="Equation.3">
                  <p:embed/>
                </p:oleObj>
              </mc:Choice>
              <mc:Fallback>
                <p:oleObj name="" r:id="rId1" imgW="1841500" imgH="215900" progId="Equation.3">
                  <p:embed/>
                  <p:pic>
                    <p:nvPicPr>
                      <p:cNvPr id="0" name="Object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52800" y="3340100"/>
                        <a:ext cx="4960938" cy="571500"/>
                      </a:xfrm>
                      <a:prstGeom prst="rect">
                        <a:avLst/>
                      </a:prstGeom>
                      <a:solidFill>
                        <a:srgbClr val="00FFCC"/>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4341" name="Text Box 5"/>
          <p:cNvSpPr txBox="1">
            <a:spLocks noChangeArrowheads="1"/>
          </p:cNvSpPr>
          <p:nvPr/>
        </p:nvSpPr>
        <p:spPr bwMode="auto">
          <a:xfrm>
            <a:off x="2133600" y="3949700"/>
            <a:ext cx="1828800"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503050405090304" pitchFamily="18" charset="0"/>
                <a:ea typeface="宋体" pitchFamily="2" charset="-122"/>
              </a:defRPr>
            </a:lvl1pPr>
            <a:lvl2pPr marL="742950" indent="-285750">
              <a:spcBef>
                <a:spcPct val="20000"/>
              </a:spcBef>
              <a:buChar char="–"/>
              <a:defRPr kumimoji="1" sz="2800">
                <a:solidFill>
                  <a:schemeClr val="tx1"/>
                </a:solidFill>
                <a:latin typeface="Times New Roman" panose="02020503050405090304" pitchFamily="18" charset="0"/>
                <a:ea typeface="宋体" pitchFamily="2" charset="-122"/>
              </a:defRPr>
            </a:lvl2pPr>
            <a:lvl3pPr marL="1143000" indent="-228600">
              <a:spcBef>
                <a:spcPct val="20000"/>
              </a:spcBef>
              <a:buChar char="•"/>
              <a:defRPr kumimoji="1" sz="2400">
                <a:solidFill>
                  <a:schemeClr val="tx1"/>
                </a:solidFill>
                <a:latin typeface="Times New Roman" panose="02020503050405090304" pitchFamily="18" charset="0"/>
                <a:ea typeface="宋体" pitchFamily="2" charset="-122"/>
              </a:defRPr>
            </a:lvl3pPr>
            <a:lvl4pPr marL="1600200" indent="-228600">
              <a:spcBef>
                <a:spcPct val="20000"/>
              </a:spcBef>
              <a:buChar char="–"/>
              <a:defRPr kumimoji="1" sz="2000">
                <a:solidFill>
                  <a:schemeClr val="tx1"/>
                </a:solidFill>
                <a:latin typeface="Times New Roman" panose="02020503050405090304" pitchFamily="18" charset="0"/>
                <a:ea typeface="宋体" pitchFamily="2" charset="-122"/>
              </a:defRPr>
            </a:lvl4pPr>
            <a:lvl5pPr marL="2057400" indent="-228600">
              <a:spcBef>
                <a:spcPct val="20000"/>
              </a:spcBef>
              <a:buChar char="»"/>
              <a:defRPr kumimoji="1" sz="2000">
                <a:solidFill>
                  <a:schemeClr val="tx1"/>
                </a:solidFill>
                <a:latin typeface="Times New Roman" panose="0202050305040509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defRPr/>
            </a:pPr>
            <a:r>
              <a:rPr kumimoji="1" lang="en-US" altLang="zh-CN" sz="2400" b="1" i="0" u="none" strike="noStrike" kern="1200" cap="none" spc="0" normalizeH="0" baseline="0" noProof="0">
                <a:ln>
                  <a:noFill/>
                </a:ln>
                <a:solidFill>
                  <a:srgbClr val="000000"/>
                </a:solidFill>
                <a:effectLst/>
                <a:uLnTx/>
                <a:uFillTx/>
                <a:latin typeface="Times New Roman" panose="02020503050405090304" pitchFamily="18" charset="0"/>
                <a:ea typeface="楷体_GB2312" pitchFamily="1" charset="-122"/>
                <a:cs typeface="+mn-cs"/>
              </a:rPr>
              <a:t>        </a:t>
            </a:r>
            <a:r>
              <a:rPr kumimoji="1" lang="zh-CN" altLang="en-US" sz="2400" b="1" i="0" u="none" strike="noStrike" kern="1200" cap="none" spc="0" normalizeH="0" baseline="0" noProof="0">
                <a:ln>
                  <a:noFill/>
                </a:ln>
                <a:solidFill>
                  <a:srgbClr val="000000"/>
                </a:solidFill>
                <a:effectLst/>
                <a:uLnTx/>
                <a:uFillTx/>
                <a:latin typeface="Times New Roman" panose="02020503050405090304" pitchFamily="18" charset="0"/>
                <a:ea typeface="楷体_GB2312" pitchFamily="1" charset="-122"/>
                <a:cs typeface="+mn-cs"/>
              </a:rPr>
              <a:t>求得</a:t>
            </a:r>
            <a:r>
              <a:rPr kumimoji="1" lang="en-US" altLang="zh-CN" sz="2400" b="1" i="0" u="none" strike="noStrike" kern="1200" cap="none" spc="0" normalizeH="0" baseline="0" noProof="0">
                <a:ln>
                  <a:noFill/>
                </a:ln>
                <a:solidFill>
                  <a:srgbClr val="000000"/>
                </a:solidFill>
                <a:effectLst/>
                <a:uLnTx/>
                <a:uFillTx/>
                <a:latin typeface="Times New Roman" panose="02020503050405090304" pitchFamily="18" charset="0"/>
                <a:ea typeface="楷体_GB2312" pitchFamily="1" charset="-122"/>
                <a:cs typeface="+mn-cs"/>
              </a:rPr>
              <a:t>: </a:t>
            </a:r>
            <a:endParaRPr kumimoji="1" lang="en-US" altLang="zh-CN" sz="2400" b="1" i="0" u="none" strike="noStrike" kern="1200" cap="none" spc="0" normalizeH="0" baseline="0" noProof="0">
              <a:ln>
                <a:noFill/>
              </a:ln>
              <a:solidFill>
                <a:srgbClr val="000000"/>
              </a:solidFill>
              <a:effectLst/>
              <a:uLnTx/>
              <a:uFillTx/>
              <a:latin typeface="Times New Roman" panose="02020503050405090304" pitchFamily="18" charset="0"/>
              <a:ea typeface="楷体_GB2312" pitchFamily="1" charset="-122"/>
              <a:cs typeface="+mn-cs"/>
            </a:endParaRPr>
          </a:p>
        </p:txBody>
      </p:sp>
      <p:sp>
        <p:nvSpPr>
          <p:cNvPr id="14342" name="Text Box 6"/>
          <p:cNvSpPr txBox="1">
            <a:spLocks noChangeArrowheads="1"/>
          </p:cNvSpPr>
          <p:nvPr/>
        </p:nvSpPr>
        <p:spPr bwMode="auto">
          <a:xfrm>
            <a:off x="2133600" y="5397500"/>
            <a:ext cx="2133600"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503050405090304" pitchFamily="18" charset="0"/>
                <a:ea typeface="宋体" pitchFamily="2" charset="-122"/>
              </a:defRPr>
            </a:lvl1pPr>
            <a:lvl2pPr marL="742950" indent="-285750">
              <a:spcBef>
                <a:spcPct val="20000"/>
              </a:spcBef>
              <a:buChar char="–"/>
              <a:defRPr kumimoji="1" sz="2800">
                <a:solidFill>
                  <a:schemeClr val="tx1"/>
                </a:solidFill>
                <a:latin typeface="Times New Roman" panose="02020503050405090304" pitchFamily="18" charset="0"/>
                <a:ea typeface="宋体" pitchFamily="2" charset="-122"/>
              </a:defRPr>
            </a:lvl2pPr>
            <a:lvl3pPr marL="1143000" indent="-228600">
              <a:spcBef>
                <a:spcPct val="20000"/>
              </a:spcBef>
              <a:buChar char="•"/>
              <a:defRPr kumimoji="1" sz="2400">
                <a:solidFill>
                  <a:schemeClr val="tx1"/>
                </a:solidFill>
                <a:latin typeface="Times New Roman" panose="02020503050405090304" pitchFamily="18" charset="0"/>
                <a:ea typeface="宋体" pitchFamily="2" charset="-122"/>
              </a:defRPr>
            </a:lvl3pPr>
            <a:lvl4pPr marL="1600200" indent="-228600">
              <a:spcBef>
                <a:spcPct val="20000"/>
              </a:spcBef>
              <a:buChar char="–"/>
              <a:defRPr kumimoji="1" sz="2000">
                <a:solidFill>
                  <a:schemeClr val="tx1"/>
                </a:solidFill>
                <a:latin typeface="Times New Roman" panose="02020503050405090304" pitchFamily="18" charset="0"/>
                <a:ea typeface="宋体" pitchFamily="2" charset="-122"/>
              </a:defRPr>
            </a:lvl4pPr>
            <a:lvl5pPr marL="2057400" indent="-228600">
              <a:spcBef>
                <a:spcPct val="20000"/>
              </a:spcBef>
              <a:buChar char="»"/>
              <a:defRPr kumimoji="1" sz="2000">
                <a:solidFill>
                  <a:schemeClr val="tx1"/>
                </a:solidFill>
                <a:latin typeface="Times New Roman" panose="0202050305040509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defRPr/>
            </a:pPr>
            <a:r>
              <a:rPr kumimoji="1" lang="en-US" altLang="zh-CN" sz="2400" b="1" i="0" u="none" strike="noStrike" kern="1200" cap="none" spc="0" normalizeH="0" baseline="0" noProof="0">
                <a:ln>
                  <a:noFill/>
                </a:ln>
                <a:solidFill>
                  <a:srgbClr val="000000"/>
                </a:solidFill>
                <a:effectLst/>
                <a:uLnTx/>
                <a:uFillTx/>
                <a:latin typeface="Times New Roman" panose="02020503050405090304" pitchFamily="18" charset="0"/>
                <a:ea typeface="楷体_GB2312" pitchFamily="1" charset="-122"/>
                <a:cs typeface="+mn-cs"/>
              </a:rPr>
              <a:t>        </a:t>
            </a:r>
            <a:r>
              <a:rPr kumimoji="1" lang="zh-CN" altLang="en-US" sz="2400" b="1" i="0" u="none" strike="noStrike" kern="1200" cap="none" spc="0" normalizeH="0" baseline="0" noProof="0">
                <a:ln>
                  <a:noFill/>
                </a:ln>
                <a:solidFill>
                  <a:srgbClr val="000000"/>
                </a:solidFill>
                <a:effectLst/>
                <a:uLnTx/>
                <a:uFillTx/>
                <a:latin typeface="Times New Roman" panose="02020503050405090304" pitchFamily="18" charset="0"/>
                <a:ea typeface="楷体_GB2312" pitchFamily="1" charset="-122"/>
                <a:cs typeface="+mn-cs"/>
              </a:rPr>
              <a:t>最后得到： </a:t>
            </a:r>
            <a:endParaRPr kumimoji="1" lang="zh-CN" altLang="en-US" sz="2400" b="1" i="0" u="none" strike="noStrike" kern="1200" cap="none" spc="0" normalizeH="0" baseline="0" noProof="0">
              <a:ln>
                <a:noFill/>
              </a:ln>
              <a:solidFill>
                <a:srgbClr val="000000"/>
              </a:solidFill>
              <a:effectLst/>
              <a:uLnTx/>
              <a:uFillTx/>
              <a:latin typeface="Times New Roman" panose="02020503050405090304" pitchFamily="18" charset="0"/>
              <a:ea typeface="楷体_GB2312" pitchFamily="1" charset="-122"/>
              <a:cs typeface="+mn-cs"/>
            </a:endParaRPr>
          </a:p>
        </p:txBody>
      </p:sp>
      <p:graphicFrame>
        <p:nvGraphicFramePr>
          <p:cNvPr id="14343" name="Object 7"/>
          <p:cNvGraphicFramePr>
            <a:graphicFrameLocks noChangeAspect="1"/>
          </p:cNvGraphicFramePr>
          <p:nvPr/>
        </p:nvGraphicFramePr>
        <p:xfrm>
          <a:off x="4343400" y="5659438"/>
          <a:ext cx="4114800" cy="1149350"/>
        </p:xfrm>
        <a:graphic>
          <a:graphicData uri="http://schemas.openxmlformats.org/presentationml/2006/ole">
            <mc:AlternateContent xmlns:mc="http://schemas.openxmlformats.org/markup-compatibility/2006">
              <mc:Choice xmlns:v="urn:schemas-microsoft-com:vml" Requires="v">
                <p:oleObj spid="_x0000_s2" name="" r:id="rId3" imgW="1498600" imgH="419100" progId="Equation.3">
                  <p:embed/>
                </p:oleObj>
              </mc:Choice>
              <mc:Fallback>
                <p:oleObj name="" r:id="rId3" imgW="1498600" imgH="419100" progId="Equation.3">
                  <p:embed/>
                  <p:pic>
                    <p:nvPicPr>
                      <p:cNvPr id="0"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43400" y="5659438"/>
                        <a:ext cx="4114800" cy="1149350"/>
                      </a:xfrm>
                      <a:prstGeom prst="rect">
                        <a:avLst/>
                      </a:prstGeom>
                      <a:solidFill>
                        <a:srgbClr val="00FFCC"/>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4345" name="Object 9"/>
          <p:cNvGraphicFramePr>
            <a:graphicFrameLocks noChangeAspect="1"/>
          </p:cNvGraphicFramePr>
          <p:nvPr/>
        </p:nvGraphicFramePr>
        <p:xfrm>
          <a:off x="4267200" y="4264025"/>
          <a:ext cx="3429000" cy="1168400"/>
        </p:xfrm>
        <a:graphic>
          <a:graphicData uri="http://schemas.openxmlformats.org/presentationml/2006/ole">
            <mc:AlternateContent xmlns:mc="http://schemas.openxmlformats.org/markup-compatibility/2006">
              <mc:Choice xmlns:v="urn:schemas-microsoft-com:vml" Requires="v">
                <p:oleObj spid="_x0000_s3" name="" r:id="rId5" imgW="1294765" imgH="444500" progId="Equation.3">
                  <p:embed/>
                </p:oleObj>
              </mc:Choice>
              <mc:Fallback>
                <p:oleObj name="" r:id="rId5" imgW="1294765" imgH="444500" progId="Equation.3">
                  <p:embed/>
                  <p:pic>
                    <p:nvPicPr>
                      <p:cNvPr id="0" name="Object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67200" y="4264025"/>
                        <a:ext cx="3429000" cy="1168400"/>
                      </a:xfrm>
                      <a:prstGeom prst="rect">
                        <a:avLst/>
                      </a:prstGeom>
                      <a:solidFill>
                        <a:srgbClr val="00FFCC"/>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4348" name="Object 12"/>
          <p:cNvGraphicFramePr>
            <a:graphicFrameLocks noChangeAspect="1"/>
          </p:cNvGraphicFramePr>
          <p:nvPr/>
        </p:nvGraphicFramePr>
        <p:xfrm>
          <a:off x="1981200" y="730250"/>
          <a:ext cx="8305800" cy="2076450"/>
        </p:xfrm>
        <a:graphic>
          <a:graphicData uri="http://schemas.openxmlformats.org/presentationml/2006/ole">
            <mc:AlternateContent xmlns:mc="http://schemas.openxmlformats.org/markup-compatibility/2006">
              <mc:Choice xmlns:v="urn:schemas-microsoft-com:vml" Requires="v">
                <p:oleObj spid="_x0000_s4" name="Image" r:id="rId7" imgW="25387300" imgH="6350000" progId="Photoshop.Image.5">
                  <p:embed/>
                </p:oleObj>
              </mc:Choice>
              <mc:Fallback>
                <p:oleObj name="Image" r:id="rId7" imgW="25387300" imgH="6350000" progId="Photoshop.Image.5">
                  <p:embed/>
                  <p:pic>
                    <p:nvPicPr>
                      <p:cNvPr id="0" name="Object 1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981200" y="730250"/>
                        <a:ext cx="8305800" cy="2076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 name="灯片编号占位符 5"/>
          <p:cNvSpPr>
            <a:spLocks noGrp="1"/>
          </p:cNvSpPr>
          <p:nvPr>
            <p:ph type="sldNum" sz="quarter" idx="12"/>
            <p:custDataLst>
              <p:tags r:id="rId9"/>
            </p:custDataLst>
          </p:nvPr>
        </p:nvSpPr>
        <p:spPr/>
        <p:txBody>
          <a:bodyPr/>
          <a:lstStyle/>
          <a:p>
            <a:fld id="{6D22F896-40B5-4ADD-8801-0D06FADFA095}" type="slidenum">
              <a:rPr lang="en-US" dirty="0"/>
            </a:fld>
            <a:endParaRPr lang="en-US"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14348"/>
                                        </p:tgtEl>
                                        <p:attrNameLst>
                                          <p:attrName>style.visibility</p:attrName>
                                        </p:attrNameLst>
                                      </p:cBhvr>
                                      <p:to>
                                        <p:strVal val="visible"/>
                                      </p:to>
                                    </p:set>
                                    <p:animEffect transition="in" filter="dissolve">
                                      <p:cBhvr>
                                        <p:cTn id="7" dur="500"/>
                                        <p:tgtEl>
                                          <p:spTgt spid="1434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4338">
                                            <p:txEl>
                                              <p:pRg st="0" end="0"/>
                                            </p:txEl>
                                          </p:spTgt>
                                        </p:tgtEl>
                                        <p:attrNameLst>
                                          <p:attrName>style.visibility</p:attrName>
                                        </p:attrNameLst>
                                      </p:cBhvr>
                                      <p:to>
                                        <p:strVal val="visible"/>
                                      </p:to>
                                    </p:set>
                                    <p:animEffect transition="in" filter="dissolve">
                                      <p:cBhvr>
                                        <p:cTn id="12" dur="500"/>
                                        <p:tgtEl>
                                          <p:spTgt spid="14338">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4339"/>
                                        </p:tgtEl>
                                        <p:attrNameLst>
                                          <p:attrName>style.visibility</p:attrName>
                                        </p:attrNameLst>
                                      </p:cBhvr>
                                      <p:to>
                                        <p:strVal val="visible"/>
                                      </p:to>
                                    </p:set>
                                    <p:animEffect transition="in" filter="dissolve">
                                      <p:cBhvr>
                                        <p:cTn id="17" dur="500"/>
                                        <p:tgtEl>
                                          <p:spTgt spid="14339"/>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4341">
                                            <p:txEl>
                                              <p:pRg st="0" end="0"/>
                                            </p:txEl>
                                          </p:spTgt>
                                        </p:tgtEl>
                                        <p:attrNameLst>
                                          <p:attrName>style.visibility</p:attrName>
                                        </p:attrNameLst>
                                      </p:cBhvr>
                                      <p:to>
                                        <p:strVal val="visible"/>
                                      </p:to>
                                    </p:set>
                                    <p:animEffect transition="in" filter="dissolve">
                                      <p:cBhvr>
                                        <p:cTn id="22" dur="500"/>
                                        <p:tgtEl>
                                          <p:spTgt spid="14341">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14345"/>
                                        </p:tgtEl>
                                        <p:attrNameLst>
                                          <p:attrName>style.visibility</p:attrName>
                                        </p:attrNameLst>
                                      </p:cBhvr>
                                      <p:to>
                                        <p:strVal val="visible"/>
                                      </p:to>
                                    </p:set>
                                    <p:animEffect transition="in" filter="dissolve">
                                      <p:cBhvr>
                                        <p:cTn id="27" dur="500"/>
                                        <p:tgtEl>
                                          <p:spTgt spid="14345"/>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14342">
                                            <p:txEl>
                                              <p:pRg st="0" end="0"/>
                                            </p:txEl>
                                          </p:spTgt>
                                        </p:tgtEl>
                                        <p:attrNameLst>
                                          <p:attrName>style.visibility</p:attrName>
                                        </p:attrNameLst>
                                      </p:cBhvr>
                                      <p:to>
                                        <p:strVal val="visible"/>
                                      </p:to>
                                    </p:set>
                                    <p:animEffect transition="in" filter="dissolve">
                                      <p:cBhvr>
                                        <p:cTn id="32" dur="500"/>
                                        <p:tgtEl>
                                          <p:spTgt spid="14342">
                                            <p:txEl>
                                              <p:pRg st="0" end="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14343"/>
                                        </p:tgtEl>
                                        <p:attrNameLst>
                                          <p:attrName>style.visibility</p:attrName>
                                        </p:attrNameLst>
                                      </p:cBhvr>
                                      <p:to>
                                        <p:strVal val="visible"/>
                                      </p:to>
                                    </p:set>
                                    <p:animEffect transition="in" filter="dissolve">
                                      <p:cBhvr>
                                        <p:cTn id="37" dur="500"/>
                                        <p:tgtEl>
                                          <p:spTgt spid="143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8" grpId="0" autoUpdateAnimBg="0" build="p"/>
      <p:bldP spid="14341" grpId="0" autoUpdateAnimBg="0" build="p"/>
      <p:bldP spid="14342" grpId="0" autoUpdateAnimBg="0" build="p"/>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ext Box 2"/>
          <p:cNvSpPr txBox="1">
            <a:spLocks noChangeArrowheads="1"/>
          </p:cNvSpPr>
          <p:nvPr/>
        </p:nvSpPr>
        <p:spPr bwMode="auto">
          <a:xfrm>
            <a:off x="2133600" y="914400"/>
            <a:ext cx="7620000" cy="645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503050405090304" pitchFamily="18" charset="0"/>
                <a:ea typeface="宋体" pitchFamily="2" charset="-122"/>
              </a:defRPr>
            </a:lvl1pPr>
            <a:lvl2pPr marL="742950" indent="-285750">
              <a:spcBef>
                <a:spcPct val="20000"/>
              </a:spcBef>
              <a:buChar char="–"/>
              <a:defRPr kumimoji="1" sz="2800">
                <a:solidFill>
                  <a:schemeClr val="tx1"/>
                </a:solidFill>
                <a:latin typeface="Times New Roman" panose="02020503050405090304" pitchFamily="18" charset="0"/>
                <a:ea typeface="宋体" pitchFamily="2" charset="-122"/>
              </a:defRPr>
            </a:lvl2pPr>
            <a:lvl3pPr marL="1143000" indent="-228600">
              <a:spcBef>
                <a:spcPct val="20000"/>
              </a:spcBef>
              <a:buChar char="•"/>
              <a:defRPr kumimoji="1" sz="2400">
                <a:solidFill>
                  <a:schemeClr val="tx1"/>
                </a:solidFill>
                <a:latin typeface="Times New Roman" panose="02020503050405090304" pitchFamily="18" charset="0"/>
                <a:ea typeface="宋体" pitchFamily="2" charset="-122"/>
              </a:defRPr>
            </a:lvl3pPr>
            <a:lvl4pPr marL="1600200" indent="-228600">
              <a:spcBef>
                <a:spcPct val="20000"/>
              </a:spcBef>
              <a:buChar char="–"/>
              <a:defRPr kumimoji="1" sz="2000">
                <a:solidFill>
                  <a:schemeClr val="tx1"/>
                </a:solidFill>
                <a:latin typeface="Times New Roman" panose="02020503050405090304" pitchFamily="18" charset="0"/>
                <a:ea typeface="宋体" pitchFamily="2" charset="-122"/>
              </a:defRPr>
            </a:lvl4pPr>
            <a:lvl5pPr marL="2057400" indent="-228600">
              <a:spcBef>
                <a:spcPct val="20000"/>
              </a:spcBef>
              <a:buChar char="»"/>
              <a:defRPr kumimoji="1" sz="2000">
                <a:solidFill>
                  <a:schemeClr val="tx1"/>
                </a:solidFill>
                <a:latin typeface="Times New Roman" panose="0202050305040509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9pPr>
          </a:lstStyle>
          <a:p>
            <a:pPr marL="0" marR="0" lvl="0" indent="0" algn="l" defTabSz="914400" rtl="0" eaLnBrk="1" fontAlgn="base" latinLnBrk="0" hangingPunct="1">
              <a:lnSpc>
                <a:spcPct val="150000"/>
              </a:lnSpc>
              <a:spcBef>
                <a:spcPct val="50000"/>
              </a:spcBef>
              <a:spcAft>
                <a:spcPct val="0"/>
              </a:spcAft>
              <a:buClrTx/>
              <a:buSzTx/>
              <a:buFontTx/>
              <a:buNone/>
              <a:defRPr/>
            </a:pPr>
            <a:r>
              <a:rPr kumimoji="1" lang="zh-CN" altLang="en-US" sz="2400" b="1" i="0" u="none" strike="noStrike" kern="1200" cap="none" spc="0" normalizeH="0" baseline="0" noProof="0">
                <a:ln>
                  <a:noFill/>
                </a:ln>
                <a:solidFill>
                  <a:srgbClr val="000000"/>
                </a:solidFill>
                <a:effectLst/>
                <a:uLnTx/>
                <a:uFillTx/>
                <a:latin typeface="Times New Roman" panose="02020503050405090304" pitchFamily="18" charset="0"/>
                <a:ea typeface="楷体_GB2312" pitchFamily="1" charset="-122"/>
                <a:cs typeface="+mn-cs"/>
              </a:rPr>
              <a:t>例</a:t>
            </a:r>
            <a:r>
              <a:rPr kumimoji="1" lang="en-US" altLang="zh-CN" sz="2400" b="1" i="0" u="none" strike="noStrike" kern="1200" cap="none" spc="0" normalizeH="0" baseline="0" noProof="0">
                <a:ln>
                  <a:noFill/>
                </a:ln>
                <a:solidFill>
                  <a:srgbClr val="000000"/>
                </a:solidFill>
                <a:effectLst/>
                <a:uLnTx/>
                <a:uFillTx/>
                <a:latin typeface="Times New Roman" panose="02020503050405090304" pitchFamily="18" charset="0"/>
                <a:ea typeface="楷体_GB2312" pitchFamily="1" charset="-122"/>
                <a:cs typeface="+mn-cs"/>
              </a:rPr>
              <a:t>4</a:t>
            </a:r>
            <a:r>
              <a:rPr kumimoji="1" lang="zh-CN" altLang="en-US" sz="2400" b="1" i="0" u="none" strike="noStrike" kern="1200" cap="none" spc="0" normalizeH="0" baseline="0" noProof="0">
                <a:ln>
                  <a:noFill/>
                </a:ln>
                <a:solidFill>
                  <a:srgbClr val="000000"/>
                </a:solidFill>
                <a:effectLst/>
                <a:uLnTx/>
                <a:uFillTx/>
                <a:latin typeface="Times New Roman" panose="02020503050405090304" pitchFamily="18" charset="0"/>
                <a:ea typeface="楷体_GB2312" pitchFamily="1" charset="-122"/>
                <a:cs typeface="+mn-cs"/>
              </a:rPr>
              <a:t>－</a:t>
            </a:r>
            <a:r>
              <a:rPr kumimoji="1" lang="en-US" altLang="zh-CN" sz="2400" b="1" i="0" u="none" strike="noStrike" kern="1200" cap="none" spc="0" normalizeH="0" baseline="0" noProof="0">
                <a:ln>
                  <a:noFill/>
                </a:ln>
                <a:solidFill>
                  <a:srgbClr val="000000"/>
                </a:solidFill>
                <a:effectLst/>
                <a:uLnTx/>
                <a:uFillTx/>
                <a:latin typeface="Times New Roman" panose="02020503050405090304" pitchFamily="18" charset="0"/>
                <a:ea typeface="楷体_GB2312" pitchFamily="1" charset="-122"/>
                <a:cs typeface="+mn-cs"/>
              </a:rPr>
              <a:t>4 </a:t>
            </a:r>
            <a:r>
              <a:rPr kumimoji="1" lang="zh-CN" altLang="en-US" sz="2400" b="1" i="0" u="none" strike="noStrike" kern="1200" cap="none" spc="0" normalizeH="0" baseline="0" noProof="0">
                <a:ln>
                  <a:noFill/>
                </a:ln>
                <a:solidFill>
                  <a:srgbClr val="000000"/>
                </a:solidFill>
                <a:effectLst/>
                <a:uLnTx/>
                <a:uFillTx/>
                <a:latin typeface="Times New Roman" panose="02020503050405090304" pitchFamily="18" charset="0"/>
                <a:ea typeface="楷体_GB2312" pitchFamily="1" charset="-122"/>
                <a:cs typeface="+mn-cs"/>
              </a:rPr>
              <a:t>用叠加定理求图</a:t>
            </a:r>
            <a:r>
              <a:rPr kumimoji="1" lang="en-US" altLang="zh-CN" sz="2400" b="1" i="0" u="none" strike="noStrike" kern="1200" cap="none" spc="0" normalizeH="0" baseline="0" noProof="0">
                <a:ln>
                  <a:noFill/>
                </a:ln>
                <a:solidFill>
                  <a:srgbClr val="000000"/>
                </a:solidFill>
                <a:effectLst/>
                <a:uLnTx/>
                <a:uFillTx/>
                <a:latin typeface="Times New Roman" panose="02020503050405090304" pitchFamily="18" charset="0"/>
                <a:ea typeface="楷体_GB2312" pitchFamily="1" charset="-122"/>
                <a:cs typeface="+mn-cs"/>
              </a:rPr>
              <a:t>4</a:t>
            </a:r>
            <a:r>
              <a:rPr kumimoji="1" lang="zh-CN" altLang="en-US" sz="2400" b="1" i="0" u="none" strike="noStrike" kern="1200" cap="none" spc="0" normalizeH="0" baseline="0" noProof="0">
                <a:ln>
                  <a:noFill/>
                </a:ln>
                <a:solidFill>
                  <a:srgbClr val="000000"/>
                </a:solidFill>
                <a:effectLst/>
                <a:uLnTx/>
                <a:uFillTx/>
                <a:latin typeface="Times New Roman" panose="02020503050405090304" pitchFamily="18" charset="0"/>
                <a:ea typeface="楷体_GB2312" pitchFamily="1" charset="-122"/>
                <a:cs typeface="+mn-cs"/>
              </a:rPr>
              <a:t>－</a:t>
            </a:r>
            <a:r>
              <a:rPr kumimoji="1" lang="en-US" altLang="zh-CN" sz="2400" b="1" i="0" u="none" strike="noStrike" kern="1200" cap="none" spc="0" normalizeH="0" baseline="0" noProof="0">
                <a:ln>
                  <a:noFill/>
                </a:ln>
                <a:solidFill>
                  <a:srgbClr val="000000"/>
                </a:solidFill>
                <a:effectLst/>
                <a:uLnTx/>
                <a:uFillTx/>
                <a:latin typeface="Times New Roman" panose="02020503050405090304" pitchFamily="18" charset="0"/>
                <a:ea typeface="楷体_GB2312" pitchFamily="1" charset="-122"/>
                <a:cs typeface="+mn-cs"/>
              </a:rPr>
              <a:t>5(a)</a:t>
            </a:r>
            <a:r>
              <a:rPr kumimoji="1" lang="zh-CN" altLang="en-US" sz="2400" b="1" i="0" u="none" strike="noStrike" kern="1200" cap="none" spc="0" normalizeH="0" baseline="0" noProof="0">
                <a:ln>
                  <a:noFill/>
                </a:ln>
                <a:solidFill>
                  <a:srgbClr val="000000"/>
                </a:solidFill>
                <a:effectLst/>
                <a:uLnTx/>
                <a:uFillTx/>
                <a:latin typeface="Times New Roman" panose="02020503050405090304" pitchFamily="18" charset="0"/>
                <a:ea typeface="楷体_GB2312" pitchFamily="1" charset="-122"/>
                <a:cs typeface="+mn-cs"/>
              </a:rPr>
              <a:t>电路中电压</a:t>
            </a:r>
            <a:r>
              <a:rPr kumimoji="1" lang="en-US" altLang="zh-CN" sz="2400" b="1" i="1" u="none" strike="noStrike" kern="1200" cap="none" spc="0" normalizeH="0" baseline="0" noProof="0">
                <a:ln>
                  <a:noFill/>
                </a:ln>
                <a:solidFill>
                  <a:srgbClr val="000000"/>
                </a:solidFill>
                <a:effectLst/>
                <a:uLnTx/>
                <a:uFillTx/>
                <a:latin typeface="Times New Roman" panose="02020503050405090304" pitchFamily="18" charset="0"/>
                <a:ea typeface="楷体_GB2312" pitchFamily="1" charset="-122"/>
                <a:cs typeface="+mn-cs"/>
              </a:rPr>
              <a:t>u</a:t>
            </a:r>
            <a:r>
              <a:rPr kumimoji="1" lang="zh-CN" altLang="en-US" sz="2400" b="1" i="0" u="none" strike="noStrike" kern="1200" cap="none" spc="0" normalizeH="0" baseline="0" noProof="0">
                <a:ln>
                  <a:noFill/>
                </a:ln>
                <a:solidFill>
                  <a:srgbClr val="000000"/>
                </a:solidFill>
                <a:effectLst/>
                <a:uLnTx/>
                <a:uFillTx/>
                <a:latin typeface="Times New Roman" panose="02020503050405090304" pitchFamily="18" charset="0"/>
                <a:ea typeface="楷体_GB2312" pitchFamily="1" charset="-122"/>
                <a:cs typeface="+mn-cs"/>
              </a:rPr>
              <a:t>。 </a:t>
            </a:r>
            <a:endParaRPr kumimoji="1" lang="zh-CN" altLang="en-US" sz="2400" b="1" i="0" u="none" strike="noStrike" kern="1200" cap="none" spc="0" normalizeH="0" baseline="0" noProof="0">
              <a:ln>
                <a:noFill/>
              </a:ln>
              <a:solidFill>
                <a:srgbClr val="000000"/>
              </a:solidFill>
              <a:effectLst/>
              <a:uLnTx/>
              <a:uFillTx/>
              <a:latin typeface="Times New Roman" panose="02020503050405090304" pitchFamily="18" charset="0"/>
              <a:ea typeface="楷体_GB2312" pitchFamily="1" charset="-122"/>
              <a:cs typeface="+mn-cs"/>
            </a:endParaRPr>
          </a:p>
        </p:txBody>
      </p:sp>
      <p:grpSp>
        <p:nvGrpSpPr>
          <p:cNvPr id="15374" name="Group 14"/>
          <p:cNvGrpSpPr/>
          <p:nvPr/>
        </p:nvGrpSpPr>
        <p:grpSpPr bwMode="auto">
          <a:xfrm>
            <a:off x="1981200" y="2057400"/>
            <a:ext cx="8305800" cy="2439988"/>
            <a:chOff x="240" y="384"/>
            <a:chExt cx="5232" cy="1537"/>
          </a:xfrm>
        </p:grpSpPr>
        <p:graphicFrame>
          <p:nvGraphicFramePr>
            <p:cNvPr id="46084" name="Object 11"/>
            <p:cNvGraphicFramePr>
              <a:graphicFrameLocks noChangeAspect="1"/>
            </p:cNvGraphicFramePr>
            <p:nvPr/>
          </p:nvGraphicFramePr>
          <p:xfrm>
            <a:off x="240" y="384"/>
            <a:ext cx="5232" cy="1305"/>
          </p:xfrm>
          <a:graphic>
            <a:graphicData uri="http://schemas.openxmlformats.org/presentationml/2006/ole">
              <mc:AlternateContent xmlns:mc="http://schemas.openxmlformats.org/markup-compatibility/2006">
                <mc:Choice xmlns:v="urn:schemas-microsoft-com:vml" Requires="v">
                  <p:oleObj spid="_x0000_s92" name="Image" r:id="rId1" imgW="27241500" imgH="6794500" progId="Photoshop.Image.5">
                    <p:embed/>
                  </p:oleObj>
                </mc:Choice>
                <mc:Fallback>
                  <p:oleObj name="Image" r:id="rId1" imgW="27241500" imgH="6794500" progId="Photoshop.Image.5">
                    <p:embed/>
                    <p:pic>
                      <p:nvPicPr>
                        <p:cNvPr id="0" name="Object 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0" y="384"/>
                          <a:ext cx="5232" cy="13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6085" name="Rectangle 12"/>
            <p:cNvSpPr>
              <a:spLocks noChangeArrowheads="1"/>
            </p:cNvSpPr>
            <p:nvPr/>
          </p:nvSpPr>
          <p:spPr bwMode="auto">
            <a:xfrm>
              <a:off x="2544" y="1670"/>
              <a:ext cx="596" cy="2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kumimoji="1" sz="3200">
                  <a:solidFill>
                    <a:schemeClr val="tx1"/>
                  </a:solidFill>
                  <a:latin typeface="Times New Roman" panose="02020503050405090304" pitchFamily="18" charset="0"/>
                  <a:ea typeface="宋体" pitchFamily="2" charset="-122"/>
                </a:defRPr>
              </a:lvl1pPr>
              <a:lvl2pPr marL="742950" indent="-285750">
                <a:spcBef>
                  <a:spcPct val="20000"/>
                </a:spcBef>
                <a:buChar char="–"/>
                <a:defRPr kumimoji="1" sz="2800">
                  <a:solidFill>
                    <a:schemeClr val="tx1"/>
                  </a:solidFill>
                  <a:latin typeface="Times New Roman" panose="02020503050405090304" pitchFamily="18" charset="0"/>
                  <a:ea typeface="宋体" pitchFamily="2" charset="-122"/>
                </a:defRPr>
              </a:lvl2pPr>
              <a:lvl3pPr marL="1143000" indent="-228600">
                <a:spcBef>
                  <a:spcPct val="20000"/>
                </a:spcBef>
                <a:buChar char="•"/>
                <a:defRPr kumimoji="1" sz="2400">
                  <a:solidFill>
                    <a:schemeClr val="tx1"/>
                  </a:solidFill>
                  <a:latin typeface="Times New Roman" panose="02020503050405090304" pitchFamily="18" charset="0"/>
                  <a:ea typeface="宋体" pitchFamily="2" charset="-122"/>
                </a:defRPr>
              </a:lvl3pPr>
              <a:lvl4pPr marL="1600200" indent="-228600">
                <a:spcBef>
                  <a:spcPct val="20000"/>
                </a:spcBef>
                <a:buChar char="–"/>
                <a:defRPr kumimoji="1" sz="2000">
                  <a:solidFill>
                    <a:schemeClr val="tx1"/>
                  </a:solidFill>
                  <a:latin typeface="Times New Roman" panose="02020503050405090304" pitchFamily="18" charset="0"/>
                  <a:ea typeface="宋体" pitchFamily="2" charset="-122"/>
                </a:defRPr>
              </a:lvl4pPr>
              <a:lvl5pPr marL="2057400" indent="-228600">
                <a:spcBef>
                  <a:spcPct val="20000"/>
                </a:spcBef>
                <a:buChar char="»"/>
                <a:defRPr kumimoji="1" sz="2000">
                  <a:solidFill>
                    <a:schemeClr val="tx1"/>
                  </a:solidFill>
                  <a:latin typeface="Times New Roman" panose="0202050305040509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1" lang="zh-CN" altLang="en-US" sz="2000" b="1" i="0" u="none" strike="noStrike" kern="1200" cap="none" spc="0" normalizeH="0" baseline="0" noProof="0">
                  <a:ln>
                    <a:noFill/>
                  </a:ln>
                  <a:solidFill>
                    <a:srgbClr val="000000"/>
                  </a:solidFill>
                  <a:effectLst/>
                  <a:uLnTx/>
                  <a:uFillTx/>
                  <a:latin typeface="Times New Roman" panose="02020503050405090304" pitchFamily="18" charset="0"/>
                  <a:ea typeface="楷体_GB2312" pitchFamily="1" charset="-122"/>
                  <a:cs typeface="+mn-cs"/>
                </a:rPr>
                <a:t>图</a:t>
              </a:r>
              <a:r>
                <a:rPr kumimoji="1" lang="en-US" altLang="zh-CN" sz="2000" b="1" i="0" u="none" strike="noStrike" kern="1200" cap="none" spc="0" normalizeH="0" baseline="0" noProof="0">
                  <a:ln>
                    <a:noFill/>
                  </a:ln>
                  <a:solidFill>
                    <a:srgbClr val="000000"/>
                  </a:solidFill>
                  <a:effectLst/>
                  <a:uLnTx/>
                  <a:uFillTx/>
                  <a:latin typeface="Times New Roman" panose="02020503050405090304" pitchFamily="18" charset="0"/>
                  <a:ea typeface="楷体_GB2312" pitchFamily="1" charset="-122"/>
                  <a:cs typeface="+mn-cs"/>
                </a:rPr>
                <a:t>4</a:t>
              </a:r>
              <a:r>
                <a:rPr kumimoji="1" lang="zh-CN" altLang="en-US" sz="2000" b="1" i="0" u="none" strike="noStrike" kern="1200" cap="none" spc="0" normalizeH="0" baseline="0" noProof="0">
                  <a:ln>
                    <a:noFill/>
                  </a:ln>
                  <a:solidFill>
                    <a:srgbClr val="000000"/>
                  </a:solidFill>
                  <a:effectLst/>
                  <a:uLnTx/>
                  <a:uFillTx/>
                  <a:latin typeface="Times New Roman" panose="02020503050405090304" pitchFamily="18" charset="0"/>
                  <a:ea typeface="楷体_GB2312" pitchFamily="1" charset="-122"/>
                  <a:cs typeface="+mn-cs"/>
                </a:rPr>
                <a:t>－</a:t>
              </a:r>
              <a:r>
                <a:rPr kumimoji="1" lang="en-US" altLang="zh-CN" sz="2000" b="1" i="0" u="none" strike="noStrike" kern="1200" cap="none" spc="0" normalizeH="0" baseline="0" noProof="0">
                  <a:ln>
                    <a:noFill/>
                  </a:ln>
                  <a:solidFill>
                    <a:srgbClr val="000000"/>
                  </a:solidFill>
                  <a:effectLst/>
                  <a:uLnTx/>
                  <a:uFillTx/>
                  <a:latin typeface="Times New Roman" panose="02020503050405090304" pitchFamily="18" charset="0"/>
                  <a:ea typeface="楷体_GB2312" pitchFamily="1" charset="-122"/>
                  <a:cs typeface="+mn-cs"/>
                </a:rPr>
                <a:t>5</a:t>
              </a:r>
              <a:endParaRPr kumimoji="1" lang="en-US" altLang="zh-CN" sz="2000" b="1" i="0" u="none" strike="noStrike" kern="1200" cap="none" spc="0" normalizeH="0" baseline="0" noProof="0">
                <a:ln>
                  <a:noFill/>
                </a:ln>
                <a:solidFill>
                  <a:srgbClr val="000000"/>
                </a:solidFill>
                <a:effectLst/>
                <a:uLnTx/>
                <a:uFillTx/>
                <a:latin typeface="Times New Roman" panose="02020503050405090304" pitchFamily="18" charset="0"/>
                <a:ea typeface="楷体_GB2312" pitchFamily="1" charset="-122"/>
                <a:cs typeface="+mn-cs"/>
              </a:endParaRPr>
            </a:p>
          </p:txBody>
        </p:sp>
      </p:grpSp>
      <p:sp>
        <p:nvSpPr>
          <p:cNvPr id="3" name="灯片编号占位符 2"/>
          <p:cNvSpPr>
            <a:spLocks noGrp="1"/>
          </p:cNvSpPr>
          <p:nvPr>
            <p:ph type="sldNum" sz="quarter" idx="12"/>
            <p:custDataLst>
              <p:tags r:id="rId3"/>
            </p:custDataLst>
          </p:nvPr>
        </p:nvSpPr>
        <p:spPr/>
        <p:txBody>
          <a:bodyPr/>
          <a:lstStyle/>
          <a:p>
            <a:fld id="{6D22F896-40B5-4ADD-8801-0D06FADFA095}" type="slidenum">
              <a:rPr lang="en-US" dirty="0"/>
            </a:fld>
            <a:endParaRPr lang="en-US"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15362">
                                            <p:txEl>
                                              <p:pRg st="0" end="0"/>
                                            </p:txEl>
                                          </p:spTgt>
                                        </p:tgtEl>
                                        <p:attrNameLst>
                                          <p:attrName>style.visibility</p:attrName>
                                        </p:attrNameLst>
                                      </p:cBhvr>
                                      <p:to>
                                        <p:strVal val="visible"/>
                                      </p:to>
                                    </p:set>
                                    <p:animEffect transition="in" filter="dissolve">
                                      <p:cBhvr>
                                        <p:cTn id="7" dur="500"/>
                                        <p:tgtEl>
                                          <p:spTgt spid="1536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5374"/>
                                        </p:tgtEl>
                                        <p:attrNameLst>
                                          <p:attrName>style.visibility</p:attrName>
                                        </p:attrNameLst>
                                      </p:cBhvr>
                                      <p:to>
                                        <p:strVal val="visible"/>
                                      </p:to>
                                    </p:set>
                                    <p:animEffect transition="in" filter="dissolve">
                                      <p:cBhvr>
                                        <p:cTn id="12" dur="500"/>
                                        <p:tgtEl>
                                          <p:spTgt spid="153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2" grpId="0" advAuto="0" autoUpdateAnimBg="0" build="p"/>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9" name="Text Box 3"/>
          <p:cNvSpPr txBox="1">
            <a:spLocks noChangeArrowheads="1"/>
          </p:cNvSpPr>
          <p:nvPr/>
        </p:nvSpPr>
        <p:spPr bwMode="auto">
          <a:xfrm>
            <a:off x="2133600" y="2814003"/>
            <a:ext cx="8001000" cy="17532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503050405090304" pitchFamily="18" charset="0"/>
                <a:ea typeface="宋体" pitchFamily="2" charset="-122"/>
              </a:defRPr>
            </a:lvl1pPr>
            <a:lvl2pPr marL="742950" indent="-285750">
              <a:spcBef>
                <a:spcPct val="20000"/>
              </a:spcBef>
              <a:buChar char="–"/>
              <a:defRPr kumimoji="1" sz="2800">
                <a:solidFill>
                  <a:schemeClr val="tx1"/>
                </a:solidFill>
                <a:latin typeface="Times New Roman" panose="02020503050405090304" pitchFamily="18" charset="0"/>
                <a:ea typeface="宋体" pitchFamily="2" charset="-122"/>
              </a:defRPr>
            </a:lvl2pPr>
            <a:lvl3pPr marL="1143000" indent="-228600">
              <a:spcBef>
                <a:spcPct val="20000"/>
              </a:spcBef>
              <a:buChar char="•"/>
              <a:defRPr kumimoji="1" sz="2400">
                <a:solidFill>
                  <a:schemeClr val="tx1"/>
                </a:solidFill>
                <a:latin typeface="Times New Roman" panose="02020503050405090304" pitchFamily="18" charset="0"/>
                <a:ea typeface="宋体" pitchFamily="2" charset="-122"/>
              </a:defRPr>
            </a:lvl3pPr>
            <a:lvl4pPr marL="1600200" indent="-228600">
              <a:spcBef>
                <a:spcPct val="20000"/>
              </a:spcBef>
              <a:buChar char="–"/>
              <a:defRPr kumimoji="1" sz="2000">
                <a:solidFill>
                  <a:schemeClr val="tx1"/>
                </a:solidFill>
                <a:latin typeface="Times New Roman" panose="02020503050405090304" pitchFamily="18" charset="0"/>
                <a:ea typeface="宋体" pitchFamily="2" charset="-122"/>
              </a:defRPr>
            </a:lvl4pPr>
            <a:lvl5pPr marL="2057400" indent="-228600">
              <a:spcBef>
                <a:spcPct val="20000"/>
              </a:spcBef>
              <a:buChar char="»"/>
              <a:defRPr kumimoji="1" sz="2000">
                <a:solidFill>
                  <a:schemeClr val="tx1"/>
                </a:solidFill>
                <a:latin typeface="Times New Roman" panose="0202050305040509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9pPr>
          </a:lstStyle>
          <a:p>
            <a:pPr marL="0" marR="0" lvl="0" indent="0" algn="just" defTabSz="914400" rtl="0" eaLnBrk="1" fontAlgn="base" latinLnBrk="0" hangingPunct="1">
              <a:lnSpc>
                <a:spcPct val="150000"/>
              </a:lnSpc>
              <a:spcBef>
                <a:spcPct val="50000"/>
              </a:spcBef>
              <a:spcAft>
                <a:spcPct val="0"/>
              </a:spcAft>
              <a:buClrTx/>
              <a:buSzTx/>
              <a:buFontTx/>
              <a:buNone/>
              <a:defRPr/>
            </a:pPr>
            <a:r>
              <a:rPr kumimoji="1" lang="zh-CN" altLang="en-US" sz="2400" b="1" i="0" u="none" strike="noStrike" kern="1200" cap="none" spc="0" normalizeH="0" baseline="0" noProof="0">
                <a:ln>
                  <a:noFill/>
                </a:ln>
                <a:solidFill>
                  <a:srgbClr val="000000"/>
                </a:solidFill>
                <a:effectLst/>
                <a:uLnTx/>
                <a:uFillTx/>
                <a:latin typeface="Times New Roman" panose="02020503050405090304" pitchFamily="18" charset="0"/>
                <a:ea typeface="楷体_GB2312" pitchFamily="1" charset="-122"/>
                <a:cs typeface="+mn-cs"/>
              </a:rPr>
              <a:t>解：画出独立电压源</a:t>
            </a:r>
            <a:r>
              <a:rPr kumimoji="1" lang="en-US" altLang="zh-CN" sz="2400" b="1" i="1" u="none" strike="noStrike" kern="1200" cap="none" spc="0" normalizeH="0" baseline="0" noProof="0">
                <a:ln>
                  <a:noFill/>
                </a:ln>
                <a:solidFill>
                  <a:srgbClr val="000000"/>
                </a:solidFill>
                <a:effectLst/>
                <a:uLnTx/>
                <a:uFillTx/>
                <a:latin typeface="Times New Roman" panose="02020503050405090304" pitchFamily="18" charset="0"/>
                <a:ea typeface="楷体_GB2312" pitchFamily="1" charset="-122"/>
                <a:cs typeface="+mn-cs"/>
              </a:rPr>
              <a:t>u</a:t>
            </a:r>
            <a:r>
              <a:rPr kumimoji="1" lang="en-US" altLang="zh-CN" sz="2400" b="1" i="0" u="none" strike="noStrike" kern="1200" cap="none" spc="0" normalizeH="0" baseline="-30000" noProof="0">
                <a:ln>
                  <a:noFill/>
                </a:ln>
                <a:solidFill>
                  <a:srgbClr val="000000"/>
                </a:solidFill>
                <a:effectLst/>
                <a:uLnTx/>
                <a:uFillTx/>
                <a:latin typeface="Times New Roman" panose="02020503050405090304" pitchFamily="18" charset="0"/>
                <a:ea typeface="楷体_GB2312" pitchFamily="1" charset="-122"/>
                <a:cs typeface="+mn-cs"/>
              </a:rPr>
              <a:t>S</a:t>
            </a:r>
            <a:r>
              <a:rPr kumimoji="1" lang="zh-CN" altLang="en-US" sz="2400" b="1" i="0" u="none" strike="noStrike" kern="1200" cap="none" spc="0" normalizeH="0" baseline="0" noProof="0">
                <a:ln>
                  <a:noFill/>
                </a:ln>
                <a:solidFill>
                  <a:srgbClr val="000000"/>
                </a:solidFill>
                <a:effectLst/>
                <a:uLnTx/>
                <a:uFillTx/>
                <a:latin typeface="Times New Roman" panose="02020503050405090304" pitchFamily="18" charset="0"/>
                <a:ea typeface="楷体_GB2312" pitchFamily="1" charset="-122"/>
                <a:cs typeface="+mn-cs"/>
              </a:rPr>
              <a:t>和独立电流源</a:t>
            </a:r>
            <a:r>
              <a:rPr kumimoji="1" lang="en-US" altLang="zh-CN" sz="2400" b="1" i="1" u="none" strike="noStrike" kern="1200" cap="none" spc="0" normalizeH="0" baseline="0" noProof="0">
                <a:ln>
                  <a:noFill/>
                </a:ln>
                <a:solidFill>
                  <a:srgbClr val="000000"/>
                </a:solidFill>
                <a:effectLst/>
                <a:uLnTx/>
                <a:uFillTx/>
                <a:latin typeface="Times New Roman" panose="02020503050405090304" pitchFamily="18" charset="0"/>
                <a:ea typeface="楷体_GB2312" pitchFamily="1" charset="-122"/>
                <a:cs typeface="+mn-cs"/>
              </a:rPr>
              <a:t>i</a:t>
            </a:r>
            <a:r>
              <a:rPr kumimoji="1" lang="en-US" altLang="zh-CN" sz="2400" b="1" i="0" u="none" strike="noStrike" kern="1200" cap="none" spc="0" normalizeH="0" baseline="-30000" noProof="0">
                <a:ln>
                  <a:noFill/>
                </a:ln>
                <a:solidFill>
                  <a:srgbClr val="000000"/>
                </a:solidFill>
                <a:effectLst/>
                <a:uLnTx/>
                <a:uFillTx/>
                <a:latin typeface="Times New Roman" panose="02020503050405090304" pitchFamily="18" charset="0"/>
                <a:ea typeface="楷体_GB2312" pitchFamily="1" charset="-122"/>
                <a:cs typeface="+mn-cs"/>
              </a:rPr>
              <a:t>S</a:t>
            </a:r>
            <a:r>
              <a:rPr kumimoji="1" lang="zh-CN" altLang="en-US" sz="2400" b="1" i="0" u="none" strike="noStrike" kern="1200" cap="none" spc="0" normalizeH="0" baseline="0" noProof="0">
                <a:ln>
                  <a:noFill/>
                </a:ln>
                <a:solidFill>
                  <a:srgbClr val="000000"/>
                </a:solidFill>
                <a:effectLst/>
                <a:uLnTx/>
                <a:uFillTx/>
                <a:latin typeface="Times New Roman" panose="02020503050405090304" pitchFamily="18" charset="0"/>
                <a:ea typeface="楷体_GB2312" pitchFamily="1" charset="-122"/>
                <a:cs typeface="+mn-cs"/>
              </a:rPr>
              <a:t>单独作用的电路，</a:t>
            </a:r>
            <a:br>
              <a:rPr kumimoji="1" lang="zh-CN" altLang="en-US" sz="2400" b="1" i="0" u="none" strike="noStrike" kern="1200" cap="none" spc="0" normalizeH="0" baseline="0" noProof="0">
                <a:ln>
                  <a:noFill/>
                </a:ln>
                <a:solidFill>
                  <a:srgbClr val="000000"/>
                </a:solidFill>
                <a:effectLst/>
                <a:uLnTx/>
                <a:uFillTx/>
                <a:latin typeface="Times New Roman" panose="02020503050405090304" pitchFamily="18" charset="0"/>
                <a:ea typeface="楷体_GB2312" pitchFamily="1" charset="-122"/>
                <a:cs typeface="+mn-cs"/>
              </a:rPr>
            </a:br>
            <a:r>
              <a:rPr kumimoji="1" lang="zh-CN" altLang="en-US" sz="2400" b="1" i="0" u="none" strike="noStrike" kern="1200" cap="none" spc="0" normalizeH="0" baseline="0" noProof="0">
                <a:ln>
                  <a:noFill/>
                </a:ln>
                <a:solidFill>
                  <a:srgbClr val="000000"/>
                </a:solidFill>
                <a:effectLst/>
                <a:uLnTx/>
                <a:uFillTx/>
                <a:latin typeface="Times New Roman" panose="02020503050405090304" pitchFamily="18" charset="0"/>
                <a:ea typeface="楷体_GB2312" pitchFamily="1" charset="-122"/>
                <a:cs typeface="+mn-cs"/>
              </a:rPr>
              <a:t>        如图</a:t>
            </a:r>
            <a:r>
              <a:rPr kumimoji="1" lang="en-US" altLang="zh-CN" sz="2400" b="1" i="0" u="none" strike="noStrike" kern="1200" cap="none" spc="0" normalizeH="0" baseline="0" noProof="0">
                <a:ln>
                  <a:noFill/>
                </a:ln>
                <a:solidFill>
                  <a:srgbClr val="000000"/>
                </a:solidFill>
                <a:effectLst/>
                <a:uLnTx/>
                <a:uFillTx/>
                <a:latin typeface="Times New Roman" panose="02020503050405090304" pitchFamily="18" charset="0"/>
                <a:ea typeface="楷体_GB2312" pitchFamily="1" charset="-122"/>
                <a:cs typeface="+mn-cs"/>
              </a:rPr>
              <a:t>(b)</a:t>
            </a:r>
            <a:r>
              <a:rPr kumimoji="1" lang="zh-CN" altLang="en-US" sz="2400" b="1" i="0" u="none" strike="noStrike" kern="1200" cap="none" spc="0" normalizeH="0" baseline="0" noProof="0">
                <a:ln>
                  <a:noFill/>
                </a:ln>
                <a:solidFill>
                  <a:srgbClr val="000000"/>
                </a:solidFill>
                <a:effectLst/>
                <a:uLnTx/>
                <a:uFillTx/>
                <a:latin typeface="Times New Roman" panose="02020503050405090304" pitchFamily="18" charset="0"/>
                <a:ea typeface="楷体_GB2312" pitchFamily="1" charset="-122"/>
                <a:cs typeface="+mn-cs"/>
              </a:rPr>
              <a:t>和</a:t>
            </a:r>
            <a:r>
              <a:rPr kumimoji="1" lang="en-US" altLang="zh-CN" sz="2400" b="1" i="0" u="none" strike="noStrike" kern="1200" cap="none" spc="0" normalizeH="0" baseline="0" noProof="0">
                <a:ln>
                  <a:noFill/>
                </a:ln>
                <a:solidFill>
                  <a:srgbClr val="000000"/>
                </a:solidFill>
                <a:effectLst/>
                <a:uLnTx/>
                <a:uFillTx/>
                <a:latin typeface="Times New Roman" panose="02020503050405090304" pitchFamily="18" charset="0"/>
                <a:ea typeface="楷体_GB2312" pitchFamily="1" charset="-122"/>
                <a:cs typeface="+mn-cs"/>
              </a:rPr>
              <a:t>(c)</a:t>
            </a:r>
            <a:r>
              <a:rPr kumimoji="1" lang="zh-CN" altLang="en-US" sz="2400" b="1" i="0" u="none" strike="noStrike" kern="1200" cap="none" spc="0" normalizeH="0" baseline="0" noProof="0">
                <a:ln>
                  <a:noFill/>
                </a:ln>
                <a:solidFill>
                  <a:srgbClr val="000000"/>
                </a:solidFill>
                <a:effectLst/>
                <a:uLnTx/>
                <a:uFillTx/>
                <a:latin typeface="Times New Roman" panose="02020503050405090304" pitchFamily="18" charset="0"/>
                <a:ea typeface="楷体_GB2312" pitchFamily="1" charset="-122"/>
                <a:cs typeface="+mn-cs"/>
              </a:rPr>
              <a:t>所示。由此分别求得</a:t>
            </a:r>
            <a:r>
              <a:rPr kumimoji="1" lang="en-US" altLang="zh-CN" sz="2400" b="1" i="1" u="none" strike="noStrike" kern="1200" cap="none" spc="0" normalizeH="0" baseline="0" noProof="0">
                <a:ln>
                  <a:noFill/>
                </a:ln>
                <a:solidFill>
                  <a:srgbClr val="000000"/>
                </a:solidFill>
                <a:effectLst/>
                <a:uLnTx/>
                <a:uFillTx/>
                <a:latin typeface="Times New Roman" panose="02020503050405090304" pitchFamily="18" charset="0"/>
                <a:ea typeface="楷体_GB2312" pitchFamily="1" charset="-122"/>
                <a:cs typeface="+mn-cs"/>
              </a:rPr>
              <a:t>u’</a:t>
            </a:r>
            <a:r>
              <a:rPr kumimoji="1" lang="zh-CN" altLang="en-US" sz="2400" b="1" i="0" u="none" strike="noStrike" kern="1200" cap="none" spc="0" normalizeH="0" baseline="0" noProof="0">
                <a:ln>
                  <a:noFill/>
                </a:ln>
                <a:solidFill>
                  <a:srgbClr val="000000"/>
                </a:solidFill>
                <a:effectLst/>
                <a:uLnTx/>
                <a:uFillTx/>
                <a:latin typeface="Times New Roman" panose="02020503050405090304" pitchFamily="18" charset="0"/>
                <a:ea typeface="楷体_GB2312" pitchFamily="1" charset="-122"/>
                <a:cs typeface="+mn-cs"/>
              </a:rPr>
              <a:t>和</a:t>
            </a:r>
            <a:r>
              <a:rPr kumimoji="1" lang="en-US" altLang="zh-CN" sz="2400" b="1" i="1" u="none" strike="noStrike" kern="1200" cap="none" spc="0" normalizeH="0" baseline="0" noProof="0">
                <a:ln>
                  <a:noFill/>
                </a:ln>
                <a:solidFill>
                  <a:srgbClr val="000000"/>
                </a:solidFill>
                <a:effectLst/>
                <a:uLnTx/>
                <a:uFillTx/>
                <a:latin typeface="Times New Roman" panose="02020503050405090304" pitchFamily="18" charset="0"/>
                <a:ea typeface="楷体_GB2312" pitchFamily="1" charset="-122"/>
                <a:cs typeface="+mn-cs"/>
              </a:rPr>
              <a:t>u”</a:t>
            </a:r>
            <a:r>
              <a:rPr kumimoji="1" lang="en-US" altLang="zh-CN" sz="2400" b="1" i="0" u="none" strike="noStrike" kern="1200" cap="none" spc="0" normalizeH="0" baseline="0" noProof="0">
                <a:ln>
                  <a:noFill/>
                </a:ln>
                <a:solidFill>
                  <a:srgbClr val="000000"/>
                </a:solidFill>
                <a:effectLst/>
                <a:uLnTx/>
                <a:uFillTx/>
                <a:latin typeface="Times New Roman" panose="02020503050405090304" pitchFamily="18" charset="0"/>
                <a:ea typeface="楷体_GB2312" pitchFamily="1" charset="-122"/>
                <a:cs typeface="+mn-cs"/>
              </a:rPr>
              <a:t>,</a:t>
            </a:r>
            <a:r>
              <a:rPr kumimoji="1" lang="zh-CN" altLang="en-US" sz="2400" b="1" i="0" u="none" strike="noStrike" kern="1200" cap="none" spc="0" normalizeH="0" baseline="0" noProof="0">
                <a:ln>
                  <a:noFill/>
                </a:ln>
                <a:solidFill>
                  <a:srgbClr val="000000"/>
                </a:solidFill>
                <a:effectLst/>
                <a:uLnTx/>
                <a:uFillTx/>
                <a:latin typeface="Times New Roman" panose="02020503050405090304" pitchFamily="18" charset="0"/>
                <a:ea typeface="楷体_GB2312" pitchFamily="1" charset="-122"/>
                <a:cs typeface="+mn-cs"/>
              </a:rPr>
              <a:t>然后根据叠</a:t>
            </a:r>
            <a:br>
              <a:rPr kumimoji="1" lang="zh-CN" altLang="en-US" sz="2400" b="1" i="0" u="none" strike="noStrike" kern="1200" cap="none" spc="0" normalizeH="0" baseline="0" noProof="0">
                <a:ln>
                  <a:noFill/>
                </a:ln>
                <a:solidFill>
                  <a:srgbClr val="000000"/>
                </a:solidFill>
                <a:effectLst/>
                <a:uLnTx/>
                <a:uFillTx/>
                <a:latin typeface="Times New Roman" panose="02020503050405090304" pitchFamily="18" charset="0"/>
                <a:ea typeface="楷体_GB2312" pitchFamily="1" charset="-122"/>
                <a:cs typeface="+mn-cs"/>
              </a:rPr>
            </a:br>
            <a:r>
              <a:rPr kumimoji="1" lang="zh-CN" altLang="en-US" sz="2400" b="1" i="0" u="none" strike="noStrike" kern="1200" cap="none" spc="0" normalizeH="0" baseline="0" noProof="0">
                <a:ln>
                  <a:noFill/>
                </a:ln>
                <a:solidFill>
                  <a:srgbClr val="000000"/>
                </a:solidFill>
                <a:effectLst/>
                <a:uLnTx/>
                <a:uFillTx/>
                <a:latin typeface="Times New Roman" panose="02020503050405090304" pitchFamily="18" charset="0"/>
                <a:ea typeface="楷体_GB2312" pitchFamily="1" charset="-122"/>
                <a:cs typeface="+mn-cs"/>
              </a:rPr>
              <a:t>        加定理将</a:t>
            </a:r>
            <a:r>
              <a:rPr kumimoji="1" lang="en-US" altLang="zh-CN" sz="2400" b="1" i="1" u="none" strike="noStrike" kern="1200" cap="none" spc="0" normalizeH="0" baseline="0" noProof="0">
                <a:ln>
                  <a:noFill/>
                </a:ln>
                <a:solidFill>
                  <a:srgbClr val="000000"/>
                </a:solidFill>
                <a:effectLst/>
                <a:uLnTx/>
                <a:uFillTx/>
                <a:latin typeface="Times New Roman" panose="02020503050405090304" pitchFamily="18" charset="0"/>
                <a:ea typeface="楷体_GB2312" pitchFamily="1" charset="-122"/>
                <a:cs typeface="+mn-cs"/>
              </a:rPr>
              <a:t>u’</a:t>
            </a:r>
            <a:r>
              <a:rPr kumimoji="1" lang="zh-CN" altLang="en-US" sz="2400" b="1" i="0" u="none" strike="noStrike" kern="1200" cap="none" spc="0" normalizeH="0" baseline="0" noProof="0">
                <a:ln>
                  <a:noFill/>
                </a:ln>
                <a:solidFill>
                  <a:srgbClr val="000000"/>
                </a:solidFill>
                <a:effectLst/>
                <a:uLnTx/>
                <a:uFillTx/>
                <a:latin typeface="Times New Roman" panose="02020503050405090304" pitchFamily="18" charset="0"/>
                <a:ea typeface="楷体_GB2312" pitchFamily="1" charset="-122"/>
                <a:cs typeface="+mn-cs"/>
              </a:rPr>
              <a:t>和</a:t>
            </a:r>
            <a:r>
              <a:rPr kumimoji="1" lang="en-US" altLang="zh-CN" sz="2400" b="1" i="1" u="none" strike="noStrike" kern="1200" cap="none" spc="0" normalizeH="0" baseline="0" noProof="0">
                <a:ln>
                  <a:noFill/>
                </a:ln>
                <a:solidFill>
                  <a:srgbClr val="000000"/>
                </a:solidFill>
                <a:effectLst/>
                <a:uLnTx/>
                <a:uFillTx/>
                <a:latin typeface="Times New Roman" panose="02020503050405090304" pitchFamily="18" charset="0"/>
                <a:ea typeface="楷体_GB2312" pitchFamily="1" charset="-122"/>
                <a:cs typeface="+mn-cs"/>
              </a:rPr>
              <a:t>u”</a:t>
            </a:r>
            <a:r>
              <a:rPr kumimoji="1" lang="zh-CN" altLang="en-US" sz="2400" b="1" i="0" u="none" strike="noStrike" kern="1200" cap="none" spc="0" normalizeH="0" baseline="0" noProof="0">
                <a:ln>
                  <a:noFill/>
                </a:ln>
                <a:solidFill>
                  <a:srgbClr val="000000"/>
                </a:solidFill>
                <a:effectLst/>
                <a:uLnTx/>
                <a:uFillTx/>
                <a:latin typeface="Times New Roman" panose="02020503050405090304" pitchFamily="18" charset="0"/>
                <a:ea typeface="楷体_GB2312" pitchFamily="1" charset="-122"/>
                <a:cs typeface="+mn-cs"/>
              </a:rPr>
              <a:t>相加得到电压</a:t>
            </a:r>
            <a:r>
              <a:rPr kumimoji="1" lang="en-US" altLang="zh-CN" sz="2400" b="1" i="1" u="none" strike="noStrike" kern="1200" cap="none" spc="0" normalizeH="0" baseline="0" noProof="0">
                <a:ln>
                  <a:noFill/>
                </a:ln>
                <a:solidFill>
                  <a:srgbClr val="000000"/>
                </a:solidFill>
                <a:effectLst/>
                <a:uLnTx/>
                <a:uFillTx/>
                <a:latin typeface="Times New Roman" panose="02020503050405090304" pitchFamily="18" charset="0"/>
                <a:ea typeface="楷体_GB2312" pitchFamily="1" charset="-122"/>
                <a:cs typeface="+mn-cs"/>
              </a:rPr>
              <a:t>u</a:t>
            </a:r>
            <a:r>
              <a:rPr kumimoji="1" lang="en-US" altLang="zh-CN" sz="2400" b="1" i="0" u="none" strike="noStrike" kern="1200" cap="none" spc="0" normalizeH="0" baseline="0" noProof="0">
                <a:ln>
                  <a:noFill/>
                </a:ln>
                <a:solidFill>
                  <a:srgbClr val="000000"/>
                </a:solidFill>
                <a:effectLst/>
                <a:uLnTx/>
                <a:uFillTx/>
                <a:latin typeface="Times New Roman" panose="02020503050405090304" pitchFamily="18" charset="0"/>
                <a:ea typeface="楷体_GB2312" pitchFamily="1" charset="-122"/>
                <a:cs typeface="+mn-cs"/>
              </a:rPr>
              <a:t> </a:t>
            </a:r>
            <a:endParaRPr kumimoji="1" lang="en-US" altLang="zh-CN" sz="2400" b="1" i="0" u="none" strike="noStrike" kern="1200" cap="none" spc="0" normalizeH="0" baseline="0" noProof="0">
              <a:ln>
                <a:noFill/>
              </a:ln>
              <a:solidFill>
                <a:srgbClr val="000000"/>
              </a:solidFill>
              <a:effectLst/>
              <a:uLnTx/>
              <a:uFillTx/>
              <a:latin typeface="Times New Roman" panose="02020503050405090304" pitchFamily="18" charset="0"/>
              <a:ea typeface="楷体_GB2312" pitchFamily="1" charset="-122"/>
              <a:cs typeface="+mn-cs"/>
            </a:endParaRPr>
          </a:p>
        </p:txBody>
      </p:sp>
      <p:graphicFrame>
        <p:nvGraphicFramePr>
          <p:cNvPr id="55300" name="Object 4"/>
          <p:cNvGraphicFramePr>
            <a:graphicFrameLocks noChangeAspect="1"/>
          </p:cNvGraphicFramePr>
          <p:nvPr/>
        </p:nvGraphicFramePr>
        <p:xfrm>
          <a:off x="3581400" y="4635500"/>
          <a:ext cx="4791075" cy="1009650"/>
        </p:xfrm>
        <a:graphic>
          <a:graphicData uri="http://schemas.openxmlformats.org/presentationml/2006/ole">
            <mc:AlternateContent xmlns:mc="http://schemas.openxmlformats.org/markup-compatibility/2006">
              <mc:Choice xmlns:v="urn:schemas-microsoft-com:vml" Requires="v">
                <p:oleObj spid="_x0000_s92" name="Equation" r:id="rId1" imgW="2070100" imgH="431800" progId="Equation.3">
                  <p:embed/>
                </p:oleObj>
              </mc:Choice>
              <mc:Fallback>
                <p:oleObj name="Equation" r:id="rId1" imgW="2070100" imgH="431800" progId="Equation.3">
                  <p:embed/>
                  <p:pic>
                    <p:nvPicPr>
                      <p:cNvPr id="0" name="Object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81400" y="4635500"/>
                        <a:ext cx="4791075" cy="1009650"/>
                      </a:xfrm>
                      <a:prstGeom prst="rect">
                        <a:avLst/>
                      </a:prstGeom>
                      <a:solidFill>
                        <a:srgbClr val="00FFCC"/>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5301" name="Object 5"/>
          <p:cNvGraphicFramePr>
            <a:graphicFrameLocks noChangeAspect="1"/>
          </p:cNvGraphicFramePr>
          <p:nvPr/>
        </p:nvGraphicFramePr>
        <p:xfrm>
          <a:off x="3505200" y="5713095"/>
          <a:ext cx="4999038" cy="1076325"/>
        </p:xfrm>
        <a:graphic>
          <a:graphicData uri="http://schemas.openxmlformats.org/presentationml/2006/ole">
            <mc:AlternateContent xmlns:mc="http://schemas.openxmlformats.org/markup-compatibility/2006">
              <mc:Choice xmlns:v="urn:schemas-microsoft-com:vml" Requires="v">
                <p:oleObj spid="_x0000_s2" name="" r:id="rId3" imgW="1778000" imgH="381000" progId="Equation.3">
                  <p:embed/>
                </p:oleObj>
              </mc:Choice>
              <mc:Fallback>
                <p:oleObj name="" r:id="rId3" imgW="1778000" imgH="381000" progId="Equation.3">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05200" y="5713095"/>
                        <a:ext cx="4999038" cy="1076325"/>
                      </a:xfrm>
                      <a:prstGeom prst="rect">
                        <a:avLst/>
                      </a:prstGeom>
                      <a:solidFill>
                        <a:srgbClr val="00FFCC"/>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47109" name="Group 12"/>
          <p:cNvGrpSpPr/>
          <p:nvPr/>
        </p:nvGrpSpPr>
        <p:grpSpPr bwMode="auto">
          <a:xfrm>
            <a:off x="1981200" y="674370"/>
            <a:ext cx="8305800" cy="2439988"/>
            <a:chOff x="240" y="384"/>
            <a:chExt cx="5232" cy="1537"/>
          </a:xfrm>
        </p:grpSpPr>
        <p:graphicFrame>
          <p:nvGraphicFramePr>
            <p:cNvPr id="47110" name="Object 13"/>
            <p:cNvGraphicFramePr>
              <a:graphicFrameLocks noChangeAspect="1"/>
            </p:cNvGraphicFramePr>
            <p:nvPr/>
          </p:nvGraphicFramePr>
          <p:xfrm>
            <a:off x="240" y="384"/>
            <a:ext cx="5232" cy="1305"/>
          </p:xfrm>
          <a:graphic>
            <a:graphicData uri="http://schemas.openxmlformats.org/presentationml/2006/ole">
              <mc:AlternateContent xmlns:mc="http://schemas.openxmlformats.org/markup-compatibility/2006">
                <mc:Choice xmlns:v="urn:schemas-microsoft-com:vml" Requires="v">
                  <p:oleObj spid="_x0000_s3" name="Image" r:id="rId5" imgW="27241500" imgH="6794500" progId="Photoshop.Image.5">
                    <p:embed/>
                  </p:oleObj>
                </mc:Choice>
                <mc:Fallback>
                  <p:oleObj name="Image" r:id="rId5" imgW="27241500" imgH="6794500" progId="Photoshop.Image.5">
                    <p:embed/>
                    <p:pic>
                      <p:nvPicPr>
                        <p:cNvPr id="0" name="Object 1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0" y="384"/>
                          <a:ext cx="5232" cy="13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7111" name="Rectangle 14"/>
            <p:cNvSpPr>
              <a:spLocks noChangeArrowheads="1"/>
            </p:cNvSpPr>
            <p:nvPr/>
          </p:nvSpPr>
          <p:spPr bwMode="auto">
            <a:xfrm>
              <a:off x="2544" y="1670"/>
              <a:ext cx="596" cy="2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kumimoji="1" sz="3200">
                  <a:solidFill>
                    <a:schemeClr val="tx1"/>
                  </a:solidFill>
                  <a:latin typeface="Times New Roman" panose="02020503050405090304" pitchFamily="18" charset="0"/>
                  <a:ea typeface="宋体" pitchFamily="2" charset="-122"/>
                </a:defRPr>
              </a:lvl1pPr>
              <a:lvl2pPr marL="742950" indent="-285750">
                <a:spcBef>
                  <a:spcPct val="20000"/>
                </a:spcBef>
                <a:buChar char="–"/>
                <a:defRPr kumimoji="1" sz="2800">
                  <a:solidFill>
                    <a:schemeClr val="tx1"/>
                  </a:solidFill>
                  <a:latin typeface="Times New Roman" panose="02020503050405090304" pitchFamily="18" charset="0"/>
                  <a:ea typeface="宋体" pitchFamily="2" charset="-122"/>
                </a:defRPr>
              </a:lvl2pPr>
              <a:lvl3pPr marL="1143000" indent="-228600">
                <a:spcBef>
                  <a:spcPct val="20000"/>
                </a:spcBef>
                <a:buChar char="•"/>
                <a:defRPr kumimoji="1" sz="2400">
                  <a:solidFill>
                    <a:schemeClr val="tx1"/>
                  </a:solidFill>
                  <a:latin typeface="Times New Roman" panose="02020503050405090304" pitchFamily="18" charset="0"/>
                  <a:ea typeface="宋体" pitchFamily="2" charset="-122"/>
                </a:defRPr>
              </a:lvl3pPr>
              <a:lvl4pPr marL="1600200" indent="-228600">
                <a:spcBef>
                  <a:spcPct val="20000"/>
                </a:spcBef>
                <a:buChar char="–"/>
                <a:defRPr kumimoji="1" sz="2000">
                  <a:solidFill>
                    <a:schemeClr val="tx1"/>
                  </a:solidFill>
                  <a:latin typeface="Times New Roman" panose="02020503050405090304" pitchFamily="18" charset="0"/>
                  <a:ea typeface="宋体" pitchFamily="2" charset="-122"/>
                </a:defRPr>
              </a:lvl4pPr>
              <a:lvl5pPr marL="2057400" indent="-228600">
                <a:spcBef>
                  <a:spcPct val="20000"/>
                </a:spcBef>
                <a:buChar char="»"/>
                <a:defRPr kumimoji="1" sz="2000">
                  <a:solidFill>
                    <a:schemeClr val="tx1"/>
                  </a:solidFill>
                  <a:latin typeface="Times New Roman" panose="0202050305040509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1" lang="zh-CN" altLang="en-US" sz="2000" b="1" i="0" u="none" strike="noStrike" kern="1200" cap="none" spc="0" normalizeH="0" baseline="0" noProof="0">
                  <a:ln>
                    <a:noFill/>
                  </a:ln>
                  <a:solidFill>
                    <a:srgbClr val="000000"/>
                  </a:solidFill>
                  <a:effectLst/>
                  <a:uLnTx/>
                  <a:uFillTx/>
                  <a:latin typeface="Times New Roman" panose="02020503050405090304" pitchFamily="18" charset="0"/>
                  <a:ea typeface="楷体_GB2312" pitchFamily="1" charset="-122"/>
                  <a:cs typeface="+mn-cs"/>
                </a:rPr>
                <a:t>图</a:t>
              </a:r>
              <a:r>
                <a:rPr kumimoji="1" lang="en-US" altLang="zh-CN" sz="2000" b="1" i="0" u="none" strike="noStrike" kern="1200" cap="none" spc="0" normalizeH="0" baseline="0" noProof="0">
                  <a:ln>
                    <a:noFill/>
                  </a:ln>
                  <a:solidFill>
                    <a:srgbClr val="000000"/>
                  </a:solidFill>
                  <a:effectLst/>
                  <a:uLnTx/>
                  <a:uFillTx/>
                  <a:latin typeface="Times New Roman" panose="02020503050405090304" pitchFamily="18" charset="0"/>
                  <a:ea typeface="楷体_GB2312" pitchFamily="1" charset="-122"/>
                  <a:cs typeface="+mn-cs"/>
                </a:rPr>
                <a:t>4</a:t>
              </a:r>
              <a:r>
                <a:rPr kumimoji="1" lang="zh-CN" altLang="en-US" sz="2000" b="1" i="0" u="none" strike="noStrike" kern="1200" cap="none" spc="0" normalizeH="0" baseline="0" noProof="0">
                  <a:ln>
                    <a:noFill/>
                  </a:ln>
                  <a:solidFill>
                    <a:srgbClr val="000000"/>
                  </a:solidFill>
                  <a:effectLst/>
                  <a:uLnTx/>
                  <a:uFillTx/>
                  <a:latin typeface="Times New Roman" panose="02020503050405090304" pitchFamily="18" charset="0"/>
                  <a:ea typeface="楷体_GB2312" pitchFamily="1" charset="-122"/>
                  <a:cs typeface="+mn-cs"/>
                </a:rPr>
                <a:t>－</a:t>
              </a:r>
              <a:r>
                <a:rPr kumimoji="1" lang="en-US" altLang="zh-CN" sz="2000" b="1" i="0" u="none" strike="noStrike" kern="1200" cap="none" spc="0" normalizeH="0" baseline="0" noProof="0">
                  <a:ln>
                    <a:noFill/>
                  </a:ln>
                  <a:solidFill>
                    <a:srgbClr val="000000"/>
                  </a:solidFill>
                  <a:effectLst/>
                  <a:uLnTx/>
                  <a:uFillTx/>
                  <a:latin typeface="Times New Roman" panose="02020503050405090304" pitchFamily="18" charset="0"/>
                  <a:ea typeface="楷体_GB2312" pitchFamily="1" charset="-122"/>
                  <a:cs typeface="+mn-cs"/>
                </a:rPr>
                <a:t>5</a:t>
              </a:r>
              <a:endParaRPr kumimoji="1" lang="en-US" altLang="zh-CN" sz="2000" b="1" i="0" u="none" strike="noStrike" kern="1200" cap="none" spc="0" normalizeH="0" baseline="0" noProof="0">
                <a:ln>
                  <a:noFill/>
                </a:ln>
                <a:solidFill>
                  <a:srgbClr val="000000"/>
                </a:solidFill>
                <a:effectLst/>
                <a:uLnTx/>
                <a:uFillTx/>
                <a:latin typeface="Times New Roman" panose="02020503050405090304" pitchFamily="18" charset="0"/>
                <a:ea typeface="楷体_GB2312" pitchFamily="1" charset="-122"/>
                <a:cs typeface="+mn-cs"/>
              </a:endParaRPr>
            </a:p>
          </p:txBody>
        </p:sp>
      </p:grpSp>
      <p:sp>
        <p:nvSpPr>
          <p:cNvPr id="5" name="灯片编号占位符 4"/>
          <p:cNvSpPr>
            <a:spLocks noGrp="1"/>
          </p:cNvSpPr>
          <p:nvPr>
            <p:ph type="sldNum" sz="quarter" idx="12"/>
            <p:custDataLst>
              <p:tags r:id="rId7"/>
            </p:custDataLst>
          </p:nvPr>
        </p:nvSpPr>
        <p:spPr/>
        <p:txBody>
          <a:bodyPr/>
          <a:lstStyle/>
          <a:p>
            <a:fld id="{6D22F896-40B5-4ADD-8801-0D06FADFA095}" type="slidenum">
              <a:rPr lang="en-US" dirty="0"/>
            </a:fld>
            <a:endParaRPr lang="en-US"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55299">
                                            <p:txEl>
                                              <p:pRg st="0" end="0"/>
                                            </p:txEl>
                                          </p:spTgt>
                                        </p:tgtEl>
                                        <p:attrNameLst>
                                          <p:attrName>style.visibility</p:attrName>
                                        </p:attrNameLst>
                                      </p:cBhvr>
                                      <p:to>
                                        <p:strVal val="visible"/>
                                      </p:to>
                                    </p:set>
                                    <p:animEffect transition="in" filter="dissolve">
                                      <p:cBhvr>
                                        <p:cTn id="7" dur="500"/>
                                        <p:tgtEl>
                                          <p:spTgt spid="5529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55300"/>
                                        </p:tgtEl>
                                        <p:attrNameLst>
                                          <p:attrName>style.visibility</p:attrName>
                                        </p:attrNameLst>
                                      </p:cBhvr>
                                      <p:to>
                                        <p:strVal val="visible"/>
                                      </p:to>
                                    </p:set>
                                    <p:animEffect transition="in" filter="dissolve">
                                      <p:cBhvr>
                                        <p:cTn id="12" dur="500"/>
                                        <p:tgtEl>
                                          <p:spTgt spid="55300"/>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55301"/>
                                        </p:tgtEl>
                                        <p:attrNameLst>
                                          <p:attrName>style.visibility</p:attrName>
                                        </p:attrNameLst>
                                      </p:cBhvr>
                                      <p:to>
                                        <p:strVal val="visible"/>
                                      </p:to>
                                    </p:set>
                                    <p:animEffect transition="in" filter="dissolve">
                                      <p:cBhvr>
                                        <p:cTn id="17" dur="500"/>
                                        <p:tgtEl>
                                          <p:spTgt spid="553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299" grpId="0" advAuto="0" autoUpdateAnimBg="0" build="p"/>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0" name="Picture 5"/>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863975" y="1560513"/>
            <a:ext cx="4248150" cy="167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131" name="Rectangle 9"/>
          <p:cNvSpPr>
            <a:spLocks noChangeArrowheads="1"/>
          </p:cNvSpPr>
          <p:nvPr/>
        </p:nvSpPr>
        <p:spPr bwMode="auto">
          <a:xfrm>
            <a:off x="1524000" y="-291782"/>
            <a:ext cx="309880" cy="5835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har char="•"/>
              <a:defRPr kumimoji="1" sz="3200">
                <a:solidFill>
                  <a:schemeClr val="tx1"/>
                </a:solidFill>
                <a:latin typeface="Times New Roman" panose="02020503050405090304" pitchFamily="18" charset="0"/>
                <a:ea typeface="宋体" pitchFamily="2" charset="-122"/>
              </a:defRPr>
            </a:lvl1pPr>
            <a:lvl2pPr marL="742950" indent="-285750">
              <a:spcBef>
                <a:spcPct val="20000"/>
              </a:spcBef>
              <a:buChar char="–"/>
              <a:defRPr kumimoji="1" sz="2800">
                <a:solidFill>
                  <a:schemeClr val="tx1"/>
                </a:solidFill>
                <a:latin typeface="Times New Roman" panose="02020503050405090304" pitchFamily="18" charset="0"/>
                <a:ea typeface="宋体" pitchFamily="2" charset="-122"/>
              </a:defRPr>
            </a:lvl2pPr>
            <a:lvl3pPr marL="1143000" indent="-228600">
              <a:spcBef>
                <a:spcPct val="20000"/>
              </a:spcBef>
              <a:buChar char="•"/>
              <a:defRPr kumimoji="1" sz="2400">
                <a:solidFill>
                  <a:schemeClr val="tx1"/>
                </a:solidFill>
                <a:latin typeface="Times New Roman" panose="02020503050405090304" pitchFamily="18" charset="0"/>
                <a:ea typeface="宋体" pitchFamily="2" charset="-122"/>
              </a:defRPr>
            </a:lvl3pPr>
            <a:lvl4pPr marL="1600200" indent="-228600">
              <a:spcBef>
                <a:spcPct val="20000"/>
              </a:spcBef>
              <a:buChar char="–"/>
              <a:defRPr kumimoji="1" sz="2000">
                <a:solidFill>
                  <a:schemeClr val="tx1"/>
                </a:solidFill>
                <a:latin typeface="Times New Roman" panose="02020503050405090304" pitchFamily="18" charset="0"/>
                <a:ea typeface="宋体" pitchFamily="2" charset="-122"/>
              </a:defRPr>
            </a:lvl4pPr>
            <a:lvl5pPr marL="2057400" indent="-228600">
              <a:spcBef>
                <a:spcPct val="20000"/>
              </a:spcBef>
              <a:buChar char="»"/>
              <a:defRPr kumimoji="1" sz="2000">
                <a:solidFill>
                  <a:schemeClr val="tx1"/>
                </a:solidFill>
                <a:latin typeface="Times New Roman" panose="0202050305040509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zh-CN" altLang="en-US" sz="3200" b="0" i="0"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endParaRPr>
          </a:p>
        </p:txBody>
      </p:sp>
      <p:grpSp>
        <p:nvGrpSpPr>
          <p:cNvPr id="48132" name="Group 20"/>
          <p:cNvGrpSpPr/>
          <p:nvPr/>
        </p:nvGrpSpPr>
        <p:grpSpPr bwMode="auto">
          <a:xfrm>
            <a:off x="2135188" y="481013"/>
            <a:ext cx="8532812" cy="1014412"/>
            <a:chOff x="385" y="119"/>
            <a:chExt cx="5375" cy="639"/>
          </a:xfrm>
        </p:grpSpPr>
        <p:sp>
          <p:nvSpPr>
            <p:cNvPr id="48138" name="Text Box 4"/>
            <p:cNvSpPr txBox="1">
              <a:spLocks noChangeArrowheads="1"/>
            </p:cNvSpPr>
            <p:nvPr/>
          </p:nvSpPr>
          <p:spPr bwMode="auto">
            <a:xfrm>
              <a:off x="385" y="119"/>
              <a:ext cx="5375" cy="6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503050405090304" pitchFamily="18" charset="0"/>
                  <a:ea typeface="宋体" pitchFamily="2" charset="-122"/>
                </a:defRPr>
              </a:lvl1pPr>
              <a:lvl2pPr marL="742950" indent="-285750">
                <a:spcBef>
                  <a:spcPct val="20000"/>
                </a:spcBef>
                <a:buChar char="–"/>
                <a:defRPr kumimoji="1" sz="2800">
                  <a:solidFill>
                    <a:schemeClr val="tx1"/>
                  </a:solidFill>
                  <a:latin typeface="Times New Roman" panose="02020503050405090304" pitchFamily="18" charset="0"/>
                  <a:ea typeface="宋体" pitchFamily="2" charset="-122"/>
                </a:defRPr>
              </a:lvl2pPr>
              <a:lvl3pPr marL="1143000" indent="-228600">
                <a:spcBef>
                  <a:spcPct val="20000"/>
                </a:spcBef>
                <a:buChar char="•"/>
                <a:defRPr kumimoji="1" sz="2400">
                  <a:solidFill>
                    <a:schemeClr val="tx1"/>
                  </a:solidFill>
                  <a:latin typeface="Times New Roman" panose="02020503050405090304" pitchFamily="18" charset="0"/>
                  <a:ea typeface="宋体" pitchFamily="2" charset="-122"/>
                </a:defRPr>
              </a:lvl3pPr>
              <a:lvl4pPr marL="1600200" indent="-228600">
                <a:spcBef>
                  <a:spcPct val="20000"/>
                </a:spcBef>
                <a:buChar char="–"/>
                <a:defRPr kumimoji="1" sz="2000">
                  <a:solidFill>
                    <a:schemeClr val="tx1"/>
                  </a:solidFill>
                  <a:latin typeface="Times New Roman" panose="02020503050405090304" pitchFamily="18" charset="0"/>
                  <a:ea typeface="宋体" pitchFamily="2" charset="-122"/>
                </a:defRPr>
              </a:lvl4pPr>
              <a:lvl5pPr marL="2057400" indent="-228600">
                <a:spcBef>
                  <a:spcPct val="20000"/>
                </a:spcBef>
                <a:buChar char="»"/>
                <a:defRPr kumimoji="1" sz="2000">
                  <a:solidFill>
                    <a:schemeClr val="tx1"/>
                  </a:solidFill>
                  <a:latin typeface="Times New Roman" panose="0202050305040509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defRPr/>
              </a:pPr>
              <a:r>
                <a:rPr kumimoji="1" lang="zh-CN" altLang="en-US" sz="2400" b="1" i="0" u="none" strike="noStrike" kern="1200" cap="none" spc="0" normalizeH="0" baseline="0" noProof="0">
                  <a:ln>
                    <a:noFill/>
                  </a:ln>
                  <a:solidFill>
                    <a:srgbClr val="000000"/>
                  </a:solidFill>
                  <a:effectLst/>
                  <a:uLnTx/>
                  <a:uFillTx/>
                  <a:latin typeface="Times New Roman" panose="02020503050405090304" pitchFamily="18" charset="0"/>
                  <a:ea typeface="楷体_GB2312" pitchFamily="1" charset="-122"/>
                  <a:cs typeface="+mn-cs"/>
                </a:rPr>
                <a:t>例</a:t>
              </a:r>
              <a:r>
                <a:rPr kumimoji="1" lang="en-US" altLang="zh-CN" sz="2400" b="1" i="0" u="none" strike="noStrike" kern="1200" cap="none" spc="0" normalizeH="0" baseline="0" noProof="0">
                  <a:ln>
                    <a:noFill/>
                  </a:ln>
                  <a:solidFill>
                    <a:srgbClr val="000000"/>
                  </a:solidFill>
                  <a:effectLst/>
                  <a:uLnTx/>
                  <a:uFillTx/>
                  <a:latin typeface="Times New Roman" panose="02020503050405090304" pitchFamily="18" charset="0"/>
                  <a:ea typeface="楷体_GB2312" pitchFamily="1" charset="-122"/>
                  <a:cs typeface="+mn-cs"/>
                </a:rPr>
                <a:t>4</a:t>
              </a:r>
              <a:r>
                <a:rPr kumimoji="1" lang="zh-CN" altLang="en-US" sz="2400" b="1" i="0" u="none" strike="noStrike" kern="1200" cap="none" spc="0" normalizeH="0" baseline="0" noProof="0">
                  <a:ln>
                    <a:noFill/>
                  </a:ln>
                  <a:solidFill>
                    <a:srgbClr val="000000"/>
                  </a:solidFill>
                  <a:effectLst/>
                  <a:uLnTx/>
                  <a:uFillTx/>
                  <a:latin typeface="Times New Roman" panose="02020503050405090304" pitchFamily="18" charset="0"/>
                  <a:ea typeface="楷体_GB2312" pitchFamily="1" charset="-122"/>
                  <a:cs typeface="+mn-cs"/>
                </a:rPr>
                <a:t>－</a:t>
              </a:r>
              <a:r>
                <a:rPr kumimoji="1" lang="en-US" altLang="zh-CN" sz="2400" b="1" i="0" u="none" strike="noStrike" kern="1200" cap="none" spc="0" normalizeH="0" baseline="0" noProof="0">
                  <a:ln>
                    <a:noFill/>
                  </a:ln>
                  <a:solidFill>
                    <a:srgbClr val="000000"/>
                  </a:solidFill>
                  <a:effectLst/>
                  <a:uLnTx/>
                  <a:uFillTx/>
                  <a:latin typeface="Times New Roman" panose="02020503050405090304" pitchFamily="18" charset="0"/>
                  <a:ea typeface="楷体_GB2312" pitchFamily="1" charset="-122"/>
                  <a:cs typeface="+mn-cs"/>
                </a:rPr>
                <a:t>5   </a:t>
              </a:r>
              <a:r>
                <a:rPr kumimoji="1" lang="zh-CN" altLang="en-US" sz="2400" b="1" i="0" u="none" strike="noStrike" kern="1200" cap="none" spc="0" normalizeH="0" baseline="0" noProof="0">
                  <a:ln>
                    <a:noFill/>
                  </a:ln>
                  <a:solidFill>
                    <a:srgbClr val="000000"/>
                  </a:solidFill>
                  <a:effectLst/>
                  <a:uLnTx/>
                  <a:uFillTx/>
                  <a:latin typeface="楷体_GB2312" pitchFamily="1" charset="-122"/>
                  <a:ea typeface="楷体_GB2312" pitchFamily="1" charset="-122"/>
                  <a:cs typeface="+mn-cs"/>
                </a:rPr>
                <a:t>电路如图所示：</a:t>
              </a:r>
              <a:endParaRPr kumimoji="1" lang="zh-CN" altLang="en-US" sz="2400" b="1" i="0" u="none" strike="noStrike" kern="1200" cap="none" spc="0" normalizeH="0" baseline="0" noProof="0">
                <a:ln>
                  <a:noFill/>
                </a:ln>
                <a:solidFill>
                  <a:srgbClr val="000000"/>
                </a:solidFill>
                <a:effectLst/>
                <a:uLnTx/>
                <a:uFillTx/>
                <a:latin typeface="楷体_GB2312" pitchFamily="1" charset="-122"/>
                <a:ea typeface="楷体_GB2312" pitchFamily="1" charset="-122"/>
                <a:cs typeface="+mn-cs"/>
              </a:endParaRPr>
            </a:p>
            <a:p>
              <a:pPr marL="0" marR="0" lvl="0" indent="0" algn="l" defTabSz="914400" rtl="0" eaLnBrk="1" fontAlgn="base" latinLnBrk="0" hangingPunct="1">
                <a:lnSpc>
                  <a:spcPct val="100000"/>
                </a:lnSpc>
                <a:spcBef>
                  <a:spcPct val="50000"/>
                </a:spcBef>
                <a:spcAft>
                  <a:spcPct val="0"/>
                </a:spcAft>
                <a:buClrTx/>
                <a:buSzTx/>
                <a:buFontTx/>
                <a:buNone/>
                <a:defRPr/>
              </a:pPr>
              <a:r>
                <a:rPr kumimoji="1" lang="en-US" altLang="zh-CN" sz="2400" b="1" i="0" u="none" strike="noStrike" kern="1200" cap="none" spc="0" normalizeH="0" baseline="0" noProof="0">
                  <a:ln>
                    <a:noFill/>
                  </a:ln>
                  <a:solidFill>
                    <a:srgbClr val="000000"/>
                  </a:solidFill>
                  <a:effectLst/>
                  <a:uLnTx/>
                  <a:uFillTx/>
                  <a:latin typeface="楷体_GB2312" pitchFamily="1" charset="-122"/>
                  <a:ea typeface="楷体_GB2312" pitchFamily="1" charset="-122"/>
                  <a:cs typeface="+mn-cs"/>
                </a:rPr>
                <a:t>(1)</a:t>
              </a:r>
              <a:r>
                <a:rPr kumimoji="1" lang="zh-CN" altLang="en-US" sz="2400" b="1" i="0" u="none" strike="noStrike" kern="1200" cap="none" spc="0" normalizeH="0" baseline="0" noProof="0">
                  <a:ln>
                    <a:noFill/>
                  </a:ln>
                  <a:solidFill>
                    <a:srgbClr val="000000"/>
                  </a:solidFill>
                  <a:effectLst/>
                  <a:uLnTx/>
                  <a:uFillTx/>
                  <a:latin typeface="楷体_GB2312" pitchFamily="1" charset="-122"/>
                  <a:ea typeface="楷体_GB2312" pitchFamily="1" charset="-122"/>
                  <a:cs typeface="+mn-cs"/>
                </a:rPr>
                <a:t>用叠加定理计算电流  ；</a:t>
              </a:r>
              <a:r>
                <a:rPr kumimoji="1" lang="en-US" altLang="zh-CN" sz="2400" b="1" i="0" u="none" strike="noStrike" kern="1200" cap="none" spc="0" normalizeH="0" baseline="0" noProof="0">
                  <a:ln>
                    <a:noFill/>
                  </a:ln>
                  <a:solidFill>
                    <a:srgbClr val="000000"/>
                  </a:solidFill>
                  <a:effectLst/>
                  <a:uLnTx/>
                  <a:uFillTx/>
                  <a:latin typeface="楷体_GB2312" pitchFamily="1" charset="-122"/>
                  <a:ea typeface="楷体_GB2312" pitchFamily="1" charset="-122"/>
                  <a:cs typeface="+mn-cs"/>
                </a:rPr>
                <a:t>(2)</a:t>
              </a:r>
              <a:r>
                <a:rPr kumimoji="1" lang="zh-CN" altLang="en-US" sz="2400" b="1" i="0" u="none" strike="noStrike" kern="1200" cap="none" spc="0" normalizeH="0" baseline="0" noProof="0">
                  <a:ln>
                    <a:noFill/>
                  </a:ln>
                  <a:solidFill>
                    <a:srgbClr val="000000"/>
                  </a:solidFill>
                  <a:effectLst/>
                  <a:uLnTx/>
                  <a:uFillTx/>
                  <a:latin typeface="楷体_GB2312" pitchFamily="1" charset="-122"/>
                  <a:ea typeface="楷体_GB2312" pitchFamily="1" charset="-122"/>
                  <a:cs typeface="+mn-cs"/>
                </a:rPr>
                <a:t>欲使    ，问  应改为何值。</a:t>
              </a:r>
              <a:r>
                <a:rPr kumimoji="1" lang="zh-CN" altLang="en-US" sz="2400" b="0" i="0" u="none" strike="noStrike" kern="1200" cap="none" spc="0" normalizeH="0" baseline="0" noProof="0">
                  <a:ln>
                    <a:noFill/>
                  </a:ln>
                  <a:solidFill>
                    <a:srgbClr val="000000"/>
                  </a:solidFill>
                  <a:effectLst/>
                  <a:uLnTx/>
                  <a:uFillTx/>
                  <a:latin typeface="楷体_GB2312" pitchFamily="1" charset="-122"/>
                  <a:ea typeface="楷体_GB2312" pitchFamily="1" charset="-122"/>
                  <a:cs typeface="+mn-cs"/>
                </a:rPr>
                <a:t> </a:t>
              </a:r>
              <a:endParaRPr kumimoji="1" lang="zh-CN" altLang="en-US" sz="2400" b="1" i="0" u="none" strike="noStrike" kern="1200" cap="none" spc="0" normalizeH="0" baseline="0" noProof="0">
                <a:ln>
                  <a:noFill/>
                </a:ln>
                <a:solidFill>
                  <a:srgbClr val="000000"/>
                </a:solidFill>
                <a:effectLst/>
                <a:uLnTx/>
                <a:uFillTx/>
                <a:latin typeface="Times New Roman" panose="02020503050405090304" pitchFamily="18" charset="0"/>
                <a:ea typeface="楷体_GB2312" pitchFamily="1" charset="-122"/>
                <a:cs typeface="+mn-cs"/>
              </a:endParaRPr>
            </a:p>
          </p:txBody>
        </p:sp>
        <p:graphicFrame>
          <p:nvGraphicFramePr>
            <p:cNvPr id="48139" name="Object 13"/>
            <p:cNvGraphicFramePr>
              <a:graphicFrameLocks noChangeAspect="1"/>
            </p:cNvGraphicFramePr>
            <p:nvPr/>
          </p:nvGraphicFramePr>
          <p:xfrm>
            <a:off x="4168" y="482"/>
            <a:ext cx="196" cy="272"/>
          </p:xfrm>
          <a:graphic>
            <a:graphicData uri="http://schemas.openxmlformats.org/presentationml/2006/ole">
              <mc:AlternateContent xmlns:mc="http://schemas.openxmlformats.org/markup-compatibility/2006">
                <mc:Choice xmlns:v="urn:schemas-microsoft-com:vml" Requires="v">
                  <p:oleObj spid="_x0000_s92" name="Equation" r:id="rId2" imgW="165100" imgH="228600" progId="Equation.DSMT4">
                    <p:embed/>
                  </p:oleObj>
                </mc:Choice>
                <mc:Fallback>
                  <p:oleObj name="Equation" r:id="rId2" imgW="165100" imgH="228600" progId="Equation.DSMT4">
                    <p:embed/>
                    <p:pic>
                      <p:nvPicPr>
                        <p:cNvPr id="0" name="Object 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68" y="482"/>
                          <a:ext cx="196" cy="2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8140" name="Object 16"/>
            <p:cNvGraphicFramePr>
              <a:graphicFrameLocks noChangeAspect="1"/>
            </p:cNvGraphicFramePr>
            <p:nvPr/>
          </p:nvGraphicFramePr>
          <p:xfrm>
            <a:off x="2461" y="495"/>
            <a:ext cx="174" cy="227"/>
          </p:xfrm>
          <a:graphic>
            <a:graphicData uri="http://schemas.openxmlformats.org/presentationml/2006/ole">
              <mc:AlternateContent xmlns:mc="http://schemas.openxmlformats.org/markup-compatibility/2006">
                <mc:Choice xmlns:v="urn:schemas-microsoft-com:vml" Requires="v">
                  <p:oleObj spid="_x0000_s2" name="Equation" r:id="rId4" imgW="127000" imgH="165100" progId="Equation.DSMT4">
                    <p:embed/>
                  </p:oleObj>
                </mc:Choice>
                <mc:Fallback>
                  <p:oleObj name="Equation" r:id="rId4" imgW="127000" imgH="165100" progId="Equation.DSMT4">
                    <p:embed/>
                    <p:pic>
                      <p:nvPicPr>
                        <p:cNvPr id="0" name="Object 1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61" y="495"/>
                          <a:ext cx="174" cy="2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8141" name="Object 19"/>
            <p:cNvGraphicFramePr>
              <a:graphicFrameLocks noChangeAspect="1"/>
            </p:cNvGraphicFramePr>
            <p:nvPr/>
          </p:nvGraphicFramePr>
          <p:xfrm>
            <a:off x="3334" y="510"/>
            <a:ext cx="459" cy="230"/>
          </p:xfrm>
          <a:graphic>
            <a:graphicData uri="http://schemas.openxmlformats.org/presentationml/2006/ole">
              <mc:AlternateContent xmlns:mc="http://schemas.openxmlformats.org/markup-compatibility/2006">
                <mc:Choice xmlns:v="urn:schemas-microsoft-com:vml" Requires="v">
                  <p:oleObj spid="_x0000_s3" name="Equation" r:id="rId6" imgW="354965" imgH="177800" progId="Equation.DSMT4">
                    <p:embed/>
                  </p:oleObj>
                </mc:Choice>
                <mc:Fallback>
                  <p:oleObj name="Equation" r:id="rId6" imgW="354965" imgH="177800" progId="Equation.DSMT4">
                    <p:embed/>
                    <p:pic>
                      <p:nvPicPr>
                        <p:cNvPr id="0" name="Object 1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34" y="510"/>
                          <a:ext cx="459" cy="23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58390" name="Object 22"/>
          <p:cNvGraphicFramePr>
            <a:graphicFrameLocks noGrp="1" noChangeAspect="1"/>
          </p:cNvGraphicFramePr>
          <p:nvPr>
            <p:ph sz="quarter" idx="4294967295"/>
          </p:nvPr>
        </p:nvGraphicFramePr>
        <p:xfrm>
          <a:off x="0" y="3272155"/>
          <a:ext cx="7488555" cy="1814195"/>
        </p:xfrm>
        <a:graphic>
          <a:graphicData uri="http://schemas.openxmlformats.org/presentationml/2006/ole">
            <mc:AlternateContent xmlns:mc="http://schemas.openxmlformats.org/markup-compatibility/2006">
              <mc:Choice xmlns:v="urn:schemas-microsoft-com:vml" Requires="v">
                <p:oleObj spid="_x0000_s4" name="" r:id="rId8" imgW="4466590" imgH="1080770" progId="">
                  <p:embed/>
                </p:oleObj>
              </mc:Choice>
              <mc:Fallback>
                <p:oleObj name="" r:id="rId8" imgW="4466590" imgH="1080770" progId="">
                  <p:embed/>
                  <p:pic>
                    <p:nvPicPr>
                      <p:cNvPr id="0" name="Object 22"/>
                      <p:cNvPicPr>
                        <a:picLocks noGrp="1"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0" y="3272155"/>
                        <a:ext cx="7488555" cy="1814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8392" name="Object 24"/>
          <p:cNvGraphicFramePr>
            <a:graphicFrameLocks noChangeAspect="1"/>
          </p:cNvGraphicFramePr>
          <p:nvPr/>
        </p:nvGraphicFramePr>
        <p:xfrm>
          <a:off x="1992313" y="6051550"/>
          <a:ext cx="5487987" cy="757238"/>
        </p:xfrm>
        <a:graphic>
          <a:graphicData uri="http://schemas.openxmlformats.org/presentationml/2006/ole">
            <mc:AlternateContent xmlns:mc="http://schemas.openxmlformats.org/markup-compatibility/2006">
              <mc:Choice xmlns:v="urn:schemas-microsoft-com:vml" Requires="v">
                <p:oleObj spid="_x0000_s5" name="Equation" r:id="rId10" imgW="2857500" imgH="393700" progId="Equation.DSMT4">
                  <p:embed/>
                </p:oleObj>
              </mc:Choice>
              <mc:Fallback>
                <p:oleObj name="Equation" r:id="rId10" imgW="2857500" imgH="393700" progId="Equation.DSMT4">
                  <p:embed/>
                  <p:pic>
                    <p:nvPicPr>
                      <p:cNvPr id="0" name="Object 24"/>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992313" y="6051550"/>
                        <a:ext cx="5487987" cy="757238"/>
                      </a:xfrm>
                      <a:prstGeom prst="rect">
                        <a:avLst/>
                      </a:prstGeom>
                      <a:solidFill>
                        <a:schemeClr val="bg1"/>
                      </a:solidFill>
                      <a:ln>
                        <a:noFill/>
                      </a:ln>
                      <a:extLst>
                        <a:ext uri="{91240B29-F687-4F45-9708-019B960494DF}">
                          <a14:hiddenLine xmlns:a14="http://schemas.microsoft.com/office/drawing/2010/main" w="9525">
                            <a:solidFill>
                              <a:srgbClr val="990033"/>
                            </a:solidFill>
                            <a:miter lim="800000"/>
                            <a:headEnd/>
                            <a:tailEnd/>
                          </a14:hiddenLine>
                        </a:ext>
                      </a:extLst>
                    </p:spPr>
                  </p:pic>
                </p:oleObj>
              </mc:Fallback>
            </mc:AlternateContent>
          </a:graphicData>
        </a:graphic>
      </p:graphicFrame>
      <p:sp>
        <p:nvSpPr>
          <p:cNvPr id="58393" name="Rectangle 25"/>
          <p:cNvSpPr>
            <a:spLocks noChangeArrowheads="1"/>
          </p:cNvSpPr>
          <p:nvPr/>
        </p:nvSpPr>
        <p:spPr bwMode="auto">
          <a:xfrm>
            <a:off x="1558925" y="5077143"/>
            <a:ext cx="8753475" cy="9836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har char="•"/>
              <a:defRPr kumimoji="1" sz="3200">
                <a:solidFill>
                  <a:schemeClr val="tx1"/>
                </a:solidFill>
                <a:latin typeface="Times New Roman" panose="02020503050405090304" pitchFamily="18" charset="0"/>
                <a:ea typeface="宋体" pitchFamily="2" charset="-122"/>
              </a:defRPr>
            </a:lvl1pPr>
            <a:lvl2pPr marL="742950" indent="-285750">
              <a:spcBef>
                <a:spcPct val="20000"/>
              </a:spcBef>
              <a:buChar char="–"/>
              <a:defRPr kumimoji="1" sz="2800">
                <a:solidFill>
                  <a:schemeClr val="tx1"/>
                </a:solidFill>
                <a:latin typeface="Times New Roman" panose="02020503050405090304" pitchFamily="18" charset="0"/>
                <a:ea typeface="宋体" pitchFamily="2" charset="-122"/>
              </a:defRPr>
            </a:lvl2pPr>
            <a:lvl3pPr marL="1143000" indent="-228600">
              <a:spcBef>
                <a:spcPct val="20000"/>
              </a:spcBef>
              <a:buChar char="•"/>
              <a:defRPr kumimoji="1" sz="2400">
                <a:solidFill>
                  <a:schemeClr val="tx1"/>
                </a:solidFill>
                <a:latin typeface="Times New Roman" panose="02020503050405090304" pitchFamily="18" charset="0"/>
                <a:ea typeface="宋体" pitchFamily="2" charset="-122"/>
              </a:defRPr>
            </a:lvl3pPr>
            <a:lvl4pPr marL="1600200" indent="-228600">
              <a:spcBef>
                <a:spcPct val="20000"/>
              </a:spcBef>
              <a:buChar char="–"/>
              <a:defRPr kumimoji="1" sz="2000">
                <a:solidFill>
                  <a:schemeClr val="tx1"/>
                </a:solidFill>
                <a:latin typeface="Times New Roman" panose="02020503050405090304" pitchFamily="18" charset="0"/>
                <a:ea typeface="宋体" pitchFamily="2" charset="-122"/>
              </a:defRPr>
            </a:lvl4pPr>
            <a:lvl5pPr marL="2057400" indent="-228600">
              <a:spcBef>
                <a:spcPct val="20000"/>
              </a:spcBef>
              <a:buChar char="»"/>
              <a:defRPr kumimoji="1" sz="2000">
                <a:solidFill>
                  <a:schemeClr val="tx1"/>
                </a:solidFill>
                <a:latin typeface="Times New Roman" panose="0202050305040509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1" lang="zh-CN" altLang="en-US" sz="2400" b="1" i="0" u="none" strike="noStrike" kern="1200" cap="none" spc="0" normalizeH="0" baseline="0" noProof="0">
                <a:ln>
                  <a:noFill/>
                </a:ln>
                <a:solidFill>
                  <a:srgbClr val="000000"/>
                </a:solidFill>
                <a:effectLst/>
                <a:uLnTx/>
                <a:uFillTx/>
                <a:latin typeface="楷体_GB2312" pitchFamily="1" charset="-122"/>
                <a:ea typeface="楷体_GB2312" pitchFamily="1" charset="-122"/>
                <a:cs typeface="Times New Roman" panose="02020503050405090304" pitchFamily="18" charset="0"/>
              </a:rPr>
              <a:t>解：</a:t>
            </a:r>
            <a:r>
              <a:rPr kumimoji="1" lang="en-US" altLang="zh-CN" sz="2400" b="1" i="0" u="none" strike="noStrike" kern="1200" cap="none" spc="0" normalizeH="0" baseline="0" noProof="0">
                <a:ln>
                  <a:noFill/>
                </a:ln>
                <a:solidFill>
                  <a:srgbClr val="000000"/>
                </a:solidFill>
                <a:effectLst/>
                <a:uLnTx/>
                <a:uFillTx/>
                <a:latin typeface="楷体_GB2312" pitchFamily="1" charset="-122"/>
                <a:ea typeface="楷体_GB2312" pitchFamily="1" charset="-122"/>
                <a:cs typeface="Times New Roman" panose="02020503050405090304" pitchFamily="18" charset="0"/>
              </a:rPr>
              <a:t>(1)</a:t>
            </a:r>
            <a:r>
              <a:rPr kumimoji="1" lang="zh-CN" altLang="en-US" sz="2400" b="1" i="0" u="none" strike="noStrike" kern="1200" cap="none" spc="0" normalizeH="0" baseline="0" noProof="0">
                <a:ln>
                  <a:noFill/>
                </a:ln>
                <a:solidFill>
                  <a:srgbClr val="000000"/>
                </a:solidFill>
                <a:effectLst/>
                <a:uLnTx/>
                <a:uFillTx/>
                <a:latin typeface="楷体_GB2312" pitchFamily="1" charset="-122"/>
                <a:ea typeface="楷体_GB2312" pitchFamily="1" charset="-122"/>
                <a:cs typeface="Times New Roman" panose="02020503050405090304" pitchFamily="18" charset="0"/>
              </a:rPr>
              <a:t>画出独立电压源和独立电流源分别单独作用的电路如图</a:t>
            </a:r>
            <a:r>
              <a:rPr kumimoji="1" lang="en-US" altLang="zh-CN" sz="2400" b="1" i="0" u="none" strike="noStrike" kern="1200" cap="none" spc="0" normalizeH="0" baseline="0" noProof="0">
                <a:ln>
                  <a:noFill/>
                </a:ln>
                <a:solidFill>
                  <a:srgbClr val="000000"/>
                </a:solidFill>
                <a:effectLst/>
                <a:uLnTx/>
                <a:uFillTx/>
                <a:latin typeface="楷体_GB2312" pitchFamily="1" charset="-122"/>
                <a:ea typeface="楷体_GB2312" pitchFamily="1" charset="-122"/>
                <a:cs typeface="Times New Roman" panose="02020503050405090304" pitchFamily="18" charset="0"/>
              </a:rPr>
              <a:t>(a)</a:t>
            </a:r>
            <a:endParaRPr kumimoji="1" lang="en-US" altLang="zh-CN" sz="2400" b="1" i="0" u="none" strike="noStrike" kern="1200" cap="none" spc="0" normalizeH="0" baseline="0" noProof="0">
              <a:ln>
                <a:noFill/>
              </a:ln>
              <a:solidFill>
                <a:srgbClr val="000000"/>
              </a:solidFill>
              <a:effectLst/>
              <a:uLnTx/>
              <a:uFillTx/>
              <a:latin typeface="楷体_GB2312" pitchFamily="1" charset="-122"/>
              <a:ea typeface="楷体_GB2312" pitchFamily="1" charset="-122"/>
              <a:cs typeface="Times New Roman" panose="02020503050405090304" pitchFamily="18" charset="0"/>
            </a:endParaRPr>
          </a:p>
          <a:p>
            <a:pPr marL="0" marR="0" lvl="0" indent="0" algn="l" defTabSz="914400" rtl="0" eaLnBrk="1" fontAlgn="base" latinLnBrk="0" hangingPunct="1">
              <a:lnSpc>
                <a:spcPct val="100000"/>
              </a:lnSpc>
              <a:spcBef>
                <a:spcPct val="0"/>
              </a:spcBef>
              <a:spcAft>
                <a:spcPct val="0"/>
              </a:spcAft>
              <a:buClrTx/>
              <a:buSzTx/>
              <a:buFontTx/>
              <a:buNone/>
              <a:defRPr/>
            </a:pPr>
            <a:r>
              <a:rPr kumimoji="1" lang="en-US" altLang="zh-CN" sz="2400" b="1" i="0" u="none" strike="noStrike" kern="1200" cap="none" spc="0" normalizeH="0" baseline="0" noProof="0">
                <a:ln>
                  <a:noFill/>
                </a:ln>
                <a:solidFill>
                  <a:srgbClr val="000000"/>
                </a:solidFill>
                <a:effectLst/>
                <a:uLnTx/>
                <a:uFillTx/>
                <a:latin typeface="楷体_GB2312" pitchFamily="1" charset="-122"/>
                <a:ea typeface="楷体_GB2312" pitchFamily="1" charset="-122"/>
                <a:cs typeface="Times New Roman" panose="02020503050405090304" pitchFamily="18" charset="0"/>
              </a:rPr>
              <a:t>       </a:t>
            </a:r>
            <a:r>
              <a:rPr kumimoji="1" lang="zh-CN" altLang="en-US" sz="2400" b="1" i="0" u="none" strike="noStrike" kern="1200" cap="none" spc="0" normalizeH="0" baseline="0" noProof="0">
                <a:ln>
                  <a:noFill/>
                </a:ln>
                <a:solidFill>
                  <a:srgbClr val="000000"/>
                </a:solidFill>
                <a:effectLst/>
                <a:uLnTx/>
                <a:uFillTx/>
                <a:latin typeface="楷体_GB2312" pitchFamily="1" charset="-122"/>
                <a:ea typeface="楷体_GB2312" pitchFamily="1" charset="-122"/>
                <a:cs typeface="Times New Roman" panose="02020503050405090304" pitchFamily="18" charset="0"/>
              </a:rPr>
              <a:t>和图</a:t>
            </a:r>
            <a:r>
              <a:rPr kumimoji="1" lang="en-US" altLang="zh-CN" sz="2400" b="1" i="0" u="none" strike="noStrike" kern="1200" cap="none" spc="0" normalizeH="0" baseline="0" noProof="0">
                <a:ln>
                  <a:noFill/>
                </a:ln>
                <a:solidFill>
                  <a:srgbClr val="000000"/>
                </a:solidFill>
                <a:effectLst/>
                <a:uLnTx/>
                <a:uFillTx/>
                <a:latin typeface="楷体_GB2312" pitchFamily="1" charset="-122"/>
                <a:ea typeface="楷体_GB2312" pitchFamily="1" charset="-122"/>
                <a:cs typeface="Times New Roman" panose="02020503050405090304" pitchFamily="18" charset="0"/>
              </a:rPr>
              <a:t>(b)</a:t>
            </a:r>
            <a:r>
              <a:rPr kumimoji="1" lang="zh-CN" altLang="en-US" sz="2400" b="1" i="0" u="none" strike="noStrike" kern="1200" cap="none" spc="0" normalizeH="0" baseline="0" noProof="0">
                <a:ln>
                  <a:noFill/>
                </a:ln>
                <a:solidFill>
                  <a:srgbClr val="000000"/>
                </a:solidFill>
                <a:effectLst/>
                <a:uLnTx/>
                <a:uFillTx/>
                <a:latin typeface="楷体_GB2312" pitchFamily="1" charset="-122"/>
                <a:ea typeface="楷体_GB2312" pitchFamily="1" charset="-122"/>
                <a:cs typeface="Times New Roman" panose="02020503050405090304" pitchFamily="18" charset="0"/>
              </a:rPr>
              <a:t>所示。由此求得</a:t>
            </a:r>
            <a:endParaRPr kumimoji="1" lang="zh-CN" altLang="en-US" sz="2400" b="1" i="0" u="none" strike="noStrike" kern="1200" cap="none" spc="0" normalizeH="0" baseline="0" noProof="0">
              <a:ln>
                <a:noFill/>
              </a:ln>
              <a:solidFill>
                <a:srgbClr val="000000"/>
              </a:solidFill>
              <a:effectLst/>
              <a:uLnTx/>
              <a:uFillTx/>
              <a:latin typeface="楷体_GB2312" pitchFamily="1" charset="-122"/>
              <a:ea typeface="楷体_GB2312" pitchFamily="1" charset="-122"/>
              <a:cs typeface="Times New Roman" panose="02020503050405090304" pitchFamily="18" charset="0"/>
            </a:endParaRPr>
          </a:p>
          <a:p>
            <a:pPr marL="0" marR="0" lvl="0" indent="0" algn="l" defTabSz="914400" rtl="0" eaLnBrk="0" fontAlgn="base" latinLnBrk="0" hangingPunct="0">
              <a:lnSpc>
                <a:spcPct val="100000"/>
              </a:lnSpc>
              <a:spcBef>
                <a:spcPct val="0"/>
              </a:spcBef>
              <a:spcAft>
                <a:spcPct val="0"/>
              </a:spcAft>
              <a:buClrTx/>
              <a:buSzTx/>
              <a:buFontTx/>
              <a:buNone/>
              <a:defRPr/>
            </a:pPr>
            <a:r>
              <a:rPr kumimoji="1" lang="zh-CN" altLang="en-US" sz="1000" b="0" i="0" u="none" strike="noStrike" kern="1200" cap="none" spc="0" normalizeH="0" baseline="0" noProof="0">
                <a:ln>
                  <a:noFill/>
                </a:ln>
                <a:solidFill>
                  <a:srgbClr val="000000"/>
                </a:solidFill>
                <a:effectLst/>
                <a:uLnTx/>
                <a:uFillTx/>
                <a:latin typeface="Times New Roman" panose="02020503050405090304" pitchFamily="18" charset="0"/>
                <a:ea typeface="楷体_GB2312" pitchFamily="1" charset="-122"/>
                <a:cs typeface="Times New Roman" panose="02020503050405090304" pitchFamily="18" charset="0"/>
              </a:rPr>
              <a:t>                         </a:t>
            </a:r>
            <a:endParaRPr kumimoji="1" lang="zh-CN" altLang="en-US" sz="2400" b="0" i="0" u="none" strike="noStrike" kern="1200" cap="none" spc="0" normalizeH="0" baseline="0" noProof="0">
              <a:ln>
                <a:noFill/>
              </a:ln>
              <a:solidFill>
                <a:srgbClr val="000000"/>
              </a:solidFill>
              <a:effectLst/>
              <a:uLnTx/>
              <a:uFillTx/>
              <a:latin typeface="Times New Roman" panose="02020503050405090304" pitchFamily="18" charset="0"/>
              <a:ea typeface="楷体_GB2312" pitchFamily="1" charset="-122"/>
              <a:cs typeface="Times New Roman" panose="02020503050405090304" pitchFamily="18" charset="0"/>
            </a:endParaRPr>
          </a:p>
        </p:txBody>
      </p:sp>
      <p:sp>
        <p:nvSpPr>
          <p:cNvPr id="48136" name="Rectangle 27"/>
          <p:cNvSpPr>
            <a:spLocks noChangeArrowheads="1"/>
          </p:cNvSpPr>
          <p:nvPr/>
        </p:nvSpPr>
        <p:spPr bwMode="auto">
          <a:xfrm>
            <a:off x="3560763" y="4684078"/>
            <a:ext cx="211455" cy="2298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har char="•"/>
              <a:defRPr kumimoji="1" sz="3200">
                <a:solidFill>
                  <a:schemeClr val="tx1"/>
                </a:solidFill>
                <a:latin typeface="Times New Roman" panose="02020503050405090304" pitchFamily="18" charset="0"/>
                <a:ea typeface="宋体" pitchFamily="2" charset="-122"/>
              </a:defRPr>
            </a:lvl1pPr>
            <a:lvl2pPr marL="742950" indent="-285750">
              <a:spcBef>
                <a:spcPct val="20000"/>
              </a:spcBef>
              <a:buChar char="–"/>
              <a:defRPr kumimoji="1" sz="2800">
                <a:solidFill>
                  <a:schemeClr val="tx1"/>
                </a:solidFill>
                <a:latin typeface="Times New Roman" panose="02020503050405090304" pitchFamily="18" charset="0"/>
                <a:ea typeface="宋体" pitchFamily="2" charset="-122"/>
              </a:defRPr>
            </a:lvl2pPr>
            <a:lvl3pPr marL="1143000" indent="-228600">
              <a:spcBef>
                <a:spcPct val="20000"/>
              </a:spcBef>
              <a:buChar char="•"/>
              <a:defRPr kumimoji="1" sz="2400">
                <a:solidFill>
                  <a:schemeClr val="tx1"/>
                </a:solidFill>
                <a:latin typeface="Times New Roman" panose="02020503050405090304" pitchFamily="18" charset="0"/>
                <a:ea typeface="宋体" pitchFamily="2" charset="-122"/>
              </a:defRPr>
            </a:lvl3pPr>
            <a:lvl4pPr marL="1600200" indent="-228600">
              <a:spcBef>
                <a:spcPct val="20000"/>
              </a:spcBef>
              <a:buChar char="–"/>
              <a:defRPr kumimoji="1" sz="2000">
                <a:solidFill>
                  <a:schemeClr val="tx1"/>
                </a:solidFill>
                <a:latin typeface="Times New Roman" panose="02020503050405090304" pitchFamily="18" charset="0"/>
                <a:ea typeface="宋体" pitchFamily="2" charset="-122"/>
              </a:defRPr>
            </a:lvl4pPr>
            <a:lvl5pPr marL="2057400" indent="-228600">
              <a:spcBef>
                <a:spcPct val="20000"/>
              </a:spcBef>
              <a:buChar char="»"/>
              <a:defRPr kumimoji="1" sz="2000">
                <a:solidFill>
                  <a:schemeClr val="tx1"/>
                </a:solidFill>
                <a:latin typeface="Times New Roman" panose="0202050305040509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1" lang="en-US" altLang="zh-CN" sz="900" b="0" i="0"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rPr>
              <a:t> </a:t>
            </a:r>
            <a:endParaRPr kumimoji="1" lang="en-US" altLang="zh-CN" sz="2400" b="0" i="0"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endParaRPr>
          </a:p>
        </p:txBody>
      </p:sp>
      <p:graphicFrame>
        <p:nvGraphicFramePr>
          <p:cNvPr id="58396" name="Object 28"/>
          <p:cNvGraphicFramePr>
            <a:graphicFrameLocks noChangeAspect="1"/>
          </p:cNvGraphicFramePr>
          <p:nvPr/>
        </p:nvGraphicFramePr>
        <p:xfrm>
          <a:off x="7751763" y="6164263"/>
          <a:ext cx="2520950" cy="500062"/>
        </p:xfrm>
        <a:graphic>
          <a:graphicData uri="http://schemas.openxmlformats.org/presentationml/2006/ole">
            <mc:AlternateContent xmlns:mc="http://schemas.openxmlformats.org/markup-compatibility/2006">
              <mc:Choice xmlns:v="urn:schemas-microsoft-com:vml" Requires="v">
                <p:oleObj spid="_x0000_s6" name="Equation" r:id="rId12" imgW="1028065" imgH="203200" progId="Equation.DSMT4">
                  <p:embed/>
                </p:oleObj>
              </mc:Choice>
              <mc:Fallback>
                <p:oleObj name="Equation" r:id="rId12" imgW="1028065" imgH="203200" progId="Equation.DSMT4">
                  <p:embed/>
                  <p:pic>
                    <p:nvPicPr>
                      <p:cNvPr id="0" name="Object 28"/>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751763" y="6164263"/>
                        <a:ext cx="2520950" cy="500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 name="灯片编号占位符 7"/>
          <p:cNvSpPr>
            <a:spLocks noGrp="1"/>
          </p:cNvSpPr>
          <p:nvPr>
            <p:ph type="sldNum" sz="quarter" idx="12"/>
            <p:custDataLst>
              <p:tags r:id="rId14"/>
            </p:custDataLst>
          </p:nvPr>
        </p:nvSpPr>
        <p:spPr/>
        <p:txBody>
          <a:bodyPr/>
          <a:lstStyle/>
          <a:p>
            <a:fld id="{6D22F896-40B5-4ADD-8801-0D06FADFA095}" type="slidenum">
              <a:rPr lang="en-US" dirty="0"/>
            </a:fld>
            <a:endParaRPr lang="en-US"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8393"/>
                                        </p:tgtEl>
                                        <p:attrNameLst>
                                          <p:attrName>style.visibility</p:attrName>
                                        </p:attrNameLst>
                                      </p:cBhvr>
                                      <p:to>
                                        <p:strVal val="visible"/>
                                      </p:to>
                                    </p:set>
                                    <p:animEffect transition="in" filter="blinds(horizontal)">
                                      <p:cBhvr>
                                        <p:cTn id="7" dur="500"/>
                                        <p:tgtEl>
                                          <p:spTgt spid="5839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8390"/>
                                        </p:tgtEl>
                                        <p:attrNameLst>
                                          <p:attrName>style.visibility</p:attrName>
                                        </p:attrNameLst>
                                      </p:cBhvr>
                                      <p:to>
                                        <p:strVal val="visible"/>
                                      </p:to>
                                    </p:set>
                                    <p:animEffect transition="in" filter="blinds(horizontal)">
                                      <p:cBhvr>
                                        <p:cTn id="12" dur="500"/>
                                        <p:tgtEl>
                                          <p:spTgt spid="58390"/>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58392"/>
                                        </p:tgtEl>
                                        <p:attrNameLst>
                                          <p:attrName>style.visibility</p:attrName>
                                        </p:attrNameLst>
                                      </p:cBhvr>
                                      <p:to>
                                        <p:strVal val="visible"/>
                                      </p:to>
                                    </p:set>
                                    <p:animEffect transition="in" filter="blinds(horizontal)">
                                      <p:cBhvr>
                                        <p:cTn id="17" dur="500"/>
                                        <p:tgtEl>
                                          <p:spTgt spid="58392"/>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58396"/>
                                        </p:tgtEl>
                                        <p:attrNameLst>
                                          <p:attrName>style.visibility</p:attrName>
                                        </p:attrNameLst>
                                      </p:cBhvr>
                                      <p:to>
                                        <p:strVal val="visible"/>
                                      </p:to>
                                    </p:set>
                                    <p:animEffect transition="in" filter="blinds(horizontal)">
                                      <p:cBhvr>
                                        <p:cTn id="22" dur="500"/>
                                        <p:tgtEl>
                                          <p:spTgt spid="583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39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p:cNvSpPr txBox="1">
            <a:spLocks noChangeArrowheads="1"/>
          </p:cNvSpPr>
          <p:nvPr>
            <p:custDataLst>
              <p:tags r:id="rId1"/>
            </p:custDataLst>
          </p:nvPr>
        </p:nvSpPr>
        <p:spPr bwMode="auto">
          <a:xfrm>
            <a:off x="5956300" y="1625759"/>
            <a:ext cx="4824413" cy="52197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marL="0" marR="0" lvl="0" indent="0" algn="ctr" defTabSz="914400" rtl="0" eaLnBrk="0" fontAlgn="base" latinLnBrk="0" hangingPunct="0">
              <a:lnSpc>
                <a:spcPct val="100000"/>
              </a:lnSpc>
              <a:spcBef>
                <a:spcPct val="50000"/>
              </a:spcBef>
              <a:spcAft>
                <a:spcPct val="0"/>
              </a:spcAft>
              <a:buClrTx/>
              <a:buSzTx/>
              <a:buFontTx/>
              <a:buNone/>
              <a:defRPr/>
            </a:pPr>
            <a:r>
              <a:rPr kumimoji="1" lang="zh-CN" altLang="en-US" sz="2400" b="1" i="0" u="none" strike="noStrike" kern="1200" cap="none" spc="0" normalizeH="0" baseline="0" noProof="0">
                <a:ln>
                  <a:noFill/>
                </a:ln>
                <a:solidFill>
                  <a:srgbClr val="003366"/>
                </a:solidFill>
                <a:effectLst/>
                <a:uLnTx/>
                <a:uFillTx/>
                <a:latin typeface="仿宋_GB2312" pitchFamily="49" charset="-122"/>
                <a:ea typeface="仿宋_GB2312" pitchFamily="49" charset="-122"/>
                <a:cs typeface="+mn-cs"/>
                <a:sym typeface="Symbol" panose="05050102010706020507" pitchFamily="18" charset="2"/>
              </a:rPr>
              <a:t>由支路组成的闭合路径。</a:t>
            </a:r>
            <a:r>
              <a:rPr kumimoji="1" lang="en-US" altLang="zh-CN" sz="2400" b="1" i="0" u="none" strike="noStrike" kern="1200" cap="none" spc="0" normalizeH="0" baseline="0" noProof="0">
                <a:ln>
                  <a:noFill/>
                </a:ln>
                <a:solidFill>
                  <a:srgbClr val="003366"/>
                </a:solidFill>
                <a:effectLst/>
                <a:uLnTx/>
                <a:uFillTx/>
                <a:latin typeface="仿宋_GB2312" pitchFamily="49" charset="-122"/>
                <a:ea typeface="仿宋_GB2312" pitchFamily="49" charset="-122"/>
                <a:cs typeface="+mn-cs"/>
                <a:sym typeface="Symbol" panose="05050102010706020507" pitchFamily="18" charset="2"/>
              </a:rPr>
              <a:t>( </a:t>
            </a:r>
            <a:r>
              <a:rPr kumimoji="1" lang="en-US" altLang="zh-CN" sz="2800" b="1" i="1" u="none" strike="noStrike" kern="1200" cap="none" spc="0" normalizeH="0" baseline="0" noProof="0">
                <a:ln>
                  <a:noFill/>
                </a:ln>
                <a:solidFill>
                  <a:srgbClr val="003366"/>
                </a:solidFill>
                <a:effectLst/>
                <a:uLnTx/>
                <a:uFillTx/>
                <a:latin typeface="Times New Roman" panose="02020503050405090304" pitchFamily="18" charset="0"/>
                <a:ea typeface="仿宋_GB2312" pitchFamily="49" charset="-122"/>
                <a:cs typeface="+mn-cs"/>
                <a:sym typeface="Symbol" panose="05050102010706020507" pitchFamily="18" charset="2"/>
              </a:rPr>
              <a:t>l </a:t>
            </a:r>
            <a:r>
              <a:rPr kumimoji="1" lang="en-US" altLang="zh-CN" sz="2400" b="1" i="0" u="none" strike="noStrike" kern="1200" cap="none" spc="0" normalizeH="0" baseline="0" noProof="0">
                <a:ln>
                  <a:noFill/>
                </a:ln>
                <a:solidFill>
                  <a:srgbClr val="003366"/>
                </a:solidFill>
                <a:effectLst/>
                <a:uLnTx/>
                <a:uFillTx/>
                <a:latin typeface="仿宋_GB2312" pitchFamily="49" charset="-122"/>
                <a:ea typeface="仿宋_GB2312" pitchFamily="49" charset="-122"/>
                <a:cs typeface="+mn-cs"/>
                <a:sym typeface="Symbol" panose="05050102010706020507" pitchFamily="18" charset="2"/>
              </a:rPr>
              <a:t>)</a:t>
            </a:r>
            <a:endParaRPr kumimoji="1" lang="en-US" altLang="zh-CN" sz="2400" b="1" i="0" u="none" strike="noStrike" kern="1200" cap="none" spc="0" normalizeH="0" baseline="0" noProof="0">
              <a:ln>
                <a:noFill/>
              </a:ln>
              <a:solidFill>
                <a:srgbClr val="003366"/>
              </a:solidFill>
              <a:effectLst/>
              <a:uLnTx/>
              <a:uFillTx/>
              <a:latin typeface="仿宋_GB2312" pitchFamily="49" charset="-122"/>
              <a:ea typeface="仿宋_GB2312" pitchFamily="49" charset="-122"/>
              <a:cs typeface="+mn-cs"/>
              <a:sym typeface="Symbol" panose="05050102010706020507" pitchFamily="18" charset="2"/>
            </a:endParaRPr>
          </a:p>
        </p:txBody>
      </p:sp>
      <p:sp>
        <p:nvSpPr>
          <p:cNvPr id="3" name="Text Box 3"/>
          <p:cNvSpPr txBox="1">
            <a:spLocks noChangeArrowheads="1"/>
          </p:cNvSpPr>
          <p:nvPr>
            <p:custDataLst>
              <p:tags r:id="rId2"/>
            </p:custDataLst>
          </p:nvPr>
        </p:nvSpPr>
        <p:spPr bwMode="auto">
          <a:xfrm>
            <a:off x="5667375" y="865188"/>
            <a:ext cx="5219700" cy="460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marL="0" marR="0" lvl="0" indent="0" algn="ctr" defTabSz="914400" rtl="0" eaLnBrk="0" fontAlgn="base" latinLnBrk="0" hangingPunct="0">
              <a:lnSpc>
                <a:spcPct val="100000"/>
              </a:lnSpc>
              <a:spcBef>
                <a:spcPct val="50000"/>
              </a:spcBef>
              <a:spcAft>
                <a:spcPct val="0"/>
              </a:spcAft>
              <a:buClrTx/>
              <a:buSzTx/>
              <a:buFontTx/>
              <a:buNone/>
              <a:defRPr/>
            </a:pPr>
            <a:r>
              <a:rPr kumimoji="1" lang="zh-CN" altLang="en-US" sz="2400" b="1" i="0" u="none" strike="noStrike" kern="1200" cap="none" spc="0" normalizeH="0" baseline="0" noProof="0">
                <a:ln>
                  <a:noFill/>
                </a:ln>
                <a:solidFill>
                  <a:srgbClr val="003366"/>
                </a:solidFill>
                <a:effectLst/>
                <a:uLnTx/>
                <a:uFillTx/>
                <a:latin typeface="Times New Roman" panose="02020503050405090304" pitchFamily="18" charset="0"/>
                <a:ea typeface="仿宋_GB2312" pitchFamily="49" charset="-122"/>
                <a:cs typeface="+mn-cs"/>
                <a:sym typeface="Symbol" panose="05050102010706020507" pitchFamily="18" charset="2"/>
              </a:rPr>
              <a:t>两节点间的一条通路。由支路构成。</a:t>
            </a:r>
            <a:endParaRPr kumimoji="1" lang="zh-CN" altLang="en-US" sz="2400" b="1" i="0" u="none" strike="noStrike" kern="1200" cap="none" spc="0" normalizeH="0" baseline="0" noProof="0">
              <a:ln>
                <a:noFill/>
              </a:ln>
              <a:solidFill>
                <a:srgbClr val="003366"/>
              </a:solidFill>
              <a:effectLst/>
              <a:uLnTx/>
              <a:uFillTx/>
              <a:latin typeface="Times New Roman" panose="02020503050405090304" pitchFamily="18" charset="0"/>
              <a:ea typeface="仿宋_GB2312" pitchFamily="49" charset="-122"/>
              <a:cs typeface="+mn-cs"/>
              <a:sym typeface="Symbol" panose="05050102010706020507" pitchFamily="18" charset="2"/>
            </a:endParaRPr>
          </a:p>
        </p:txBody>
      </p:sp>
      <p:sp>
        <p:nvSpPr>
          <p:cNvPr id="4" name="Text Box 4"/>
          <p:cNvSpPr txBox="1">
            <a:spLocks noChangeArrowheads="1"/>
          </p:cNvSpPr>
          <p:nvPr>
            <p:custDataLst>
              <p:tags r:id="rId3"/>
            </p:custDataLst>
          </p:nvPr>
        </p:nvSpPr>
        <p:spPr bwMode="auto">
          <a:xfrm>
            <a:off x="2643188" y="5753101"/>
            <a:ext cx="7056437" cy="460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marL="0" marR="0" lvl="0" indent="0" algn="ctr" defTabSz="914400" rtl="0" eaLnBrk="0" fontAlgn="base" latinLnBrk="0" hangingPunct="0">
              <a:lnSpc>
                <a:spcPct val="100000"/>
              </a:lnSpc>
              <a:spcBef>
                <a:spcPct val="50000"/>
              </a:spcBef>
              <a:spcAft>
                <a:spcPct val="0"/>
              </a:spcAft>
              <a:buClrTx/>
              <a:buSzTx/>
              <a:buFontTx/>
              <a:buNone/>
              <a:defRPr/>
            </a:pPr>
            <a:r>
              <a:rPr kumimoji="1" lang="zh-CN" altLang="en-US" sz="2400" b="1" i="0" u="none" strike="noStrike" kern="1200" cap="none" spc="0" normalizeH="0" baseline="0" noProof="0">
                <a:ln>
                  <a:noFill/>
                </a:ln>
                <a:solidFill>
                  <a:srgbClr val="003366"/>
                </a:solidFill>
                <a:effectLst/>
                <a:uLnTx/>
                <a:uFillTx/>
                <a:latin typeface="Times New Roman" panose="02020503050405090304" pitchFamily="18" charset="0"/>
                <a:ea typeface="仿宋_GB2312" pitchFamily="49" charset="-122"/>
                <a:cs typeface="+mn-cs"/>
                <a:sym typeface="Symbol" panose="05050102010706020507" pitchFamily="18" charset="2"/>
              </a:rPr>
              <a:t>对</a:t>
            </a:r>
            <a:r>
              <a:rPr kumimoji="1" lang="zh-CN" altLang="en-US" sz="2400" b="1" i="0" u="none" strike="noStrike" kern="1200" cap="none" spc="0" normalizeH="0" baseline="0" noProof="0">
                <a:ln>
                  <a:noFill/>
                </a:ln>
                <a:solidFill>
                  <a:srgbClr val="CC0000"/>
                </a:solidFill>
                <a:effectLst/>
                <a:uLnTx/>
                <a:uFillTx/>
                <a:latin typeface="Times New Roman" panose="02020503050405090304" pitchFamily="18" charset="0"/>
                <a:ea typeface="宋体" pitchFamily="2" charset="-122"/>
                <a:cs typeface="+mn-cs"/>
                <a:sym typeface="Symbol" panose="05050102010706020507" pitchFamily="18" charset="2"/>
              </a:rPr>
              <a:t>平面电路</a:t>
            </a:r>
            <a:r>
              <a:rPr kumimoji="1" lang="zh-CN" altLang="en-US" sz="2400" b="1" i="0" u="none" strike="noStrike" kern="1200" cap="none" spc="0" normalizeH="0" baseline="0" noProof="0">
                <a:ln>
                  <a:noFill/>
                </a:ln>
                <a:solidFill>
                  <a:srgbClr val="003366"/>
                </a:solidFill>
                <a:effectLst/>
                <a:uLnTx/>
                <a:uFillTx/>
                <a:latin typeface="Times New Roman" panose="02020503050405090304" pitchFamily="18" charset="0"/>
                <a:ea typeface="仿宋_GB2312" pitchFamily="49" charset="-122"/>
                <a:cs typeface="+mn-cs"/>
                <a:sym typeface="Symbol" panose="05050102010706020507" pitchFamily="18" charset="2"/>
              </a:rPr>
              <a:t>，其内部不含任何支路的回路称网孔。</a:t>
            </a:r>
            <a:endParaRPr kumimoji="1" lang="zh-CN" altLang="en-US" sz="2400" b="1" i="0" u="none" strike="noStrike" kern="1200" cap="none" spc="0" normalizeH="0" baseline="0" noProof="0">
              <a:ln>
                <a:noFill/>
              </a:ln>
              <a:solidFill>
                <a:srgbClr val="003366"/>
              </a:solidFill>
              <a:effectLst/>
              <a:uLnTx/>
              <a:uFillTx/>
              <a:latin typeface="Times New Roman" panose="02020503050405090304" pitchFamily="18" charset="0"/>
              <a:ea typeface="仿宋_GB2312" pitchFamily="49" charset="-122"/>
              <a:cs typeface="+mn-cs"/>
              <a:sym typeface="Symbol" panose="05050102010706020507" pitchFamily="18" charset="2"/>
            </a:endParaRPr>
          </a:p>
        </p:txBody>
      </p:sp>
      <p:sp>
        <p:nvSpPr>
          <p:cNvPr id="5" name="Text Box 5"/>
          <p:cNvSpPr txBox="1">
            <a:spLocks noChangeArrowheads="1"/>
          </p:cNvSpPr>
          <p:nvPr>
            <p:custDataLst>
              <p:tags r:id="rId4"/>
            </p:custDataLst>
          </p:nvPr>
        </p:nvSpPr>
        <p:spPr bwMode="auto">
          <a:xfrm>
            <a:off x="9268302" y="2944337"/>
            <a:ext cx="730885" cy="583565"/>
          </a:xfrm>
          <a:prstGeom prst="rect">
            <a:avLst/>
          </a:prstGeom>
          <a:noFill/>
          <a:ln>
            <a:noFill/>
          </a:ln>
          <a:effectLst/>
          <a:extLst>
            <a:ext uri="{909E8E84-426E-40DD-AFC4-6F175D3DCCD1}">
              <a14:hiddenFill xmlns:a14="http://schemas.microsoft.com/office/drawing/2010/main">
                <a:solidFill>
                  <a:srgbClr val="0827E4"/>
                </a:solidFill>
              </a14:hiddenFill>
            </a:ext>
            <a:ext uri="{91240B29-F687-4F45-9708-019B960494DF}">
              <a14:hiddenLine xmlns:a14="http://schemas.microsoft.com/office/drawing/2010/main" w="127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marL="0" marR="0" lvl="0" indent="0" algn="ctr" defTabSz="914400" rtl="0" eaLnBrk="0" fontAlgn="base" latinLnBrk="0" hangingPunct="0">
              <a:lnSpc>
                <a:spcPct val="100000"/>
              </a:lnSpc>
              <a:spcBef>
                <a:spcPct val="50000"/>
              </a:spcBef>
              <a:spcAft>
                <a:spcPct val="0"/>
              </a:spcAft>
              <a:buClrTx/>
              <a:buSzTx/>
              <a:buFontTx/>
              <a:buNone/>
              <a:defRPr/>
            </a:pPr>
            <a:r>
              <a:rPr kumimoji="1" lang="en-US" altLang="zh-CN" sz="3200" b="1" i="1" u="none" strike="noStrike" kern="1200" cap="none" spc="0" normalizeH="0" baseline="0" noProof="0">
                <a:ln>
                  <a:noFill/>
                </a:ln>
                <a:solidFill>
                  <a:srgbClr val="003366"/>
                </a:solidFill>
                <a:effectLst/>
                <a:uLnTx/>
                <a:uFillTx/>
                <a:latin typeface="Times New Roman" panose="02020503050405090304" pitchFamily="18" charset="0"/>
                <a:ea typeface="宋体" pitchFamily="2" charset="-122"/>
                <a:cs typeface="+mn-cs"/>
                <a:sym typeface="Symbol" panose="05050102010706020507" pitchFamily="18" charset="2"/>
              </a:rPr>
              <a:t>l</a:t>
            </a:r>
            <a:r>
              <a:rPr kumimoji="1" lang="en-US" altLang="zh-CN" sz="3200" b="1" i="0" u="none" strike="noStrike" kern="1200" cap="none" spc="0" normalizeH="0" baseline="0" noProof="0">
                <a:ln>
                  <a:noFill/>
                </a:ln>
                <a:solidFill>
                  <a:srgbClr val="003366"/>
                </a:solidFill>
                <a:effectLst/>
                <a:uLnTx/>
                <a:uFillTx/>
                <a:latin typeface="Times New Roman" panose="02020503050405090304" pitchFamily="18" charset="0"/>
                <a:ea typeface="宋体" pitchFamily="2" charset="-122"/>
                <a:cs typeface="+mn-cs"/>
                <a:sym typeface="Symbol" panose="05050102010706020507" pitchFamily="18" charset="2"/>
              </a:rPr>
              <a:t>=3</a:t>
            </a:r>
            <a:endParaRPr kumimoji="1" lang="en-US" altLang="zh-CN" sz="3200" b="1" i="0" u="none" strike="noStrike" kern="1200" cap="none" spc="0" normalizeH="0" baseline="0" noProof="0">
              <a:ln>
                <a:noFill/>
              </a:ln>
              <a:solidFill>
                <a:srgbClr val="003366"/>
              </a:solidFill>
              <a:effectLst/>
              <a:uLnTx/>
              <a:uFillTx/>
              <a:latin typeface="Times New Roman" panose="02020503050405090304" pitchFamily="18" charset="0"/>
              <a:ea typeface="宋体" pitchFamily="2" charset="-122"/>
              <a:cs typeface="+mn-cs"/>
              <a:sym typeface="Symbol" panose="05050102010706020507" pitchFamily="18" charset="2"/>
            </a:endParaRPr>
          </a:p>
        </p:txBody>
      </p:sp>
      <p:grpSp>
        <p:nvGrpSpPr>
          <p:cNvPr id="6" name="Group 6"/>
          <p:cNvGrpSpPr/>
          <p:nvPr/>
        </p:nvGrpSpPr>
        <p:grpSpPr bwMode="auto">
          <a:xfrm>
            <a:off x="3435350" y="2514600"/>
            <a:ext cx="5040313" cy="2435225"/>
            <a:chOff x="158" y="1389"/>
            <a:chExt cx="3175" cy="1534"/>
          </a:xfrm>
        </p:grpSpPr>
        <p:sp>
          <p:nvSpPr>
            <p:cNvPr id="7" name="Text Box 7"/>
            <p:cNvSpPr txBox="1">
              <a:spLocks noChangeArrowheads="1"/>
            </p:cNvSpPr>
            <p:nvPr>
              <p:custDataLst>
                <p:tags r:id="rId5"/>
              </p:custDataLst>
            </p:nvPr>
          </p:nvSpPr>
          <p:spPr bwMode="auto">
            <a:xfrm>
              <a:off x="594" y="1815"/>
              <a:ext cx="301"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marL="0" marR="0" lvl="0" indent="0" algn="ctr" defTabSz="914400" rtl="0" eaLnBrk="0" fontAlgn="base" latinLnBrk="0" hangingPunct="0">
                <a:lnSpc>
                  <a:spcPct val="100000"/>
                </a:lnSpc>
                <a:spcBef>
                  <a:spcPct val="50000"/>
                </a:spcBef>
                <a:spcAft>
                  <a:spcPct val="0"/>
                </a:spcAft>
                <a:buClrTx/>
                <a:buSzTx/>
                <a:buFontTx/>
                <a:buNone/>
                <a:defRPr/>
              </a:pPr>
              <a:endParaRPr kumimoji="1" lang="zh-CN" altLang="en-US" sz="2800" b="1" i="0" u="none" strike="noStrike" kern="1200" cap="none" spc="0" normalizeH="0" baseline="0" noProof="0">
                <a:ln>
                  <a:noFill/>
                </a:ln>
                <a:solidFill>
                  <a:srgbClr val="003366"/>
                </a:solidFill>
                <a:effectLst/>
                <a:uLnTx/>
                <a:uFillTx/>
                <a:latin typeface="Times New Roman" panose="02020503050405090304" pitchFamily="18" charset="0"/>
                <a:ea typeface="宋体" pitchFamily="2" charset="-122"/>
                <a:cs typeface="+mn-cs"/>
              </a:endParaRPr>
            </a:p>
          </p:txBody>
        </p:sp>
        <p:sp>
          <p:nvSpPr>
            <p:cNvPr id="8" name="Text Box 8"/>
            <p:cNvSpPr txBox="1">
              <a:spLocks noChangeArrowheads="1"/>
            </p:cNvSpPr>
            <p:nvPr>
              <p:custDataLst>
                <p:tags r:id="rId6"/>
              </p:custDataLst>
            </p:nvPr>
          </p:nvSpPr>
          <p:spPr bwMode="auto">
            <a:xfrm>
              <a:off x="1657" y="1843"/>
              <a:ext cx="302"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marL="0" marR="0" lvl="0" indent="0" algn="ctr" defTabSz="914400" rtl="0" eaLnBrk="0" fontAlgn="base" latinLnBrk="0" hangingPunct="0">
                <a:lnSpc>
                  <a:spcPct val="100000"/>
                </a:lnSpc>
                <a:spcBef>
                  <a:spcPct val="50000"/>
                </a:spcBef>
                <a:spcAft>
                  <a:spcPct val="0"/>
                </a:spcAft>
                <a:buClrTx/>
                <a:buSzTx/>
                <a:buFontTx/>
                <a:buNone/>
                <a:defRPr/>
              </a:pPr>
              <a:endParaRPr kumimoji="1" lang="zh-CN" altLang="en-US" sz="2800" b="1" i="0" u="none" strike="noStrike" kern="1200" cap="none" spc="0" normalizeH="0" baseline="0" noProof="0">
                <a:ln>
                  <a:noFill/>
                </a:ln>
                <a:solidFill>
                  <a:srgbClr val="003366"/>
                </a:solidFill>
                <a:effectLst/>
                <a:uLnTx/>
                <a:uFillTx/>
                <a:latin typeface="Times New Roman" panose="02020503050405090304" pitchFamily="18" charset="0"/>
                <a:ea typeface="宋体" pitchFamily="2" charset="-122"/>
                <a:cs typeface="+mn-cs"/>
              </a:endParaRPr>
            </a:p>
          </p:txBody>
        </p:sp>
        <p:sp>
          <p:nvSpPr>
            <p:cNvPr id="9" name="Oval 9"/>
            <p:cNvSpPr>
              <a:spLocks noChangeArrowheads="1"/>
            </p:cNvSpPr>
            <p:nvPr>
              <p:custDataLst>
                <p:tags r:id="rId7"/>
              </p:custDataLst>
            </p:nvPr>
          </p:nvSpPr>
          <p:spPr bwMode="auto">
            <a:xfrm>
              <a:off x="603" y="1667"/>
              <a:ext cx="345" cy="346"/>
            </a:xfrm>
            <a:prstGeom prst="ellipse">
              <a:avLst/>
            </a:prstGeom>
            <a:solidFill>
              <a:schemeClr val="accent1"/>
            </a:solidFill>
            <a:ln w="57150">
              <a:solidFill>
                <a:srgbClr val="FF99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3366"/>
                </a:solidFill>
                <a:effectLst/>
                <a:uLnTx/>
                <a:uFillTx/>
                <a:latin typeface="Arial" panose="020B0604020202090204" pitchFamily="34" charset="0"/>
                <a:ea typeface="宋体" pitchFamily="2" charset="-122"/>
                <a:cs typeface="+mn-cs"/>
              </a:endParaRPr>
            </a:p>
          </p:txBody>
        </p:sp>
        <p:sp>
          <p:nvSpPr>
            <p:cNvPr id="10" name="Oval 10"/>
            <p:cNvSpPr>
              <a:spLocks noChangeArrowheads="1"/>
            </p:cNvSpPr>
            <p:nvPr>
              <p:custDataLst>
                <p:tags r:id="rId8"/>
              </p:custDataLst>
            </p:nvPr>
          </p:nvSpPr>
          <p:spPr bwMode="auto">
            <a:xfrm>
              <a:off x="1623" y="1667"/>
              <a:ext cx="345" cy="346"/>
            </a:xfrm>
            <a:prstGeom prst="ellipse">
              <a:avLst/>
            </a:prstGeom>
            <a:solidFill>
              <a:schemeClr val="accent1"/>
            </a:solidFill>
            <a:ln w="57150">
              <a:solidFill>
                <a:srgbClr val="FF99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3366"/>
                </a:solidFill>
                <a:effectLst/>
                <a:uLnTx/>
                <a:uFillTx/>
                <a:latin typeface="Arial" panose="020B0604020202090204" pitchFamily="34" charset="0"/>
                <a:ea typeface="宋体" pitchFamily="2" charset="-122"/>
                <a:cs typeface="+mn-cs"/>
              </a:endParaRPr>
            </a:p>
          </p:txBody>
        </p:sp>
        <p:sp>
          <p:nvSpPr>
            <p:cNvPr id="11" name="Line 11"/>
            <p:cNvSpPr>
              <a:spLocks noChangeShapeType="1"/>
            </p:cNvSpPr>
            <p:nvPr>
              <p:custDataLst>
                <p:tags r:id="rId9"/>
              </p:custDataLst>
            </p:nvPr>
          </p:nvSpPr>
          <p:spPr bwMode="auto">
            <a:xfrm>
              <a:off x="1796" y="1437"/>
              <a:ext cx="0" cy="1439"/>
            </a:xfrm>
            <a:prstGeom prst="line">
              <a:avLst/>
            </a:prstGeom>
            <a:noFill/>
            <a:ln w="38100">
              <a:solidFill>
                <a:srgbClr val="FFCC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3366"/>
                </a:solidFill>
                <a:effectLst/>
                <a:uLnTx/>
                <a:uFillTx/>
                <a:latin typeface="Arial" panose="020B0604020202090204" pitchFamily="34" charset="0"/>
                <a:ea typeface="+mn-ea"/>
                <a:cs typeface="+mn-cs"/>
              </a:endParaRPr>
            </a:p>
          </p:txBody>
        </p:sp>
        <p:sp>
          <p:nvSpPr>
            <p:cNvPr id="12" name="Rectangle 12"/>
            <p:cNvSpPr>
              <a:spLocks noChangeArrowheads="1"/>
            </p:cNvSpPr>
            <p:nvPr>
              <p:custDataLst>
                <p:tags r:id="rId10"/>
              </p:custDataLst>
            </p:nvPr>
          </p:nvSpPr>
          <p:spPr bwMode="auto">
            <a:xfrm>
              <a:off x="1724" y="2315"/>
              <a:ext cx="144" cy="345"/>
            </a:xfrm>
            <a:prstGeom prst="rect">
              <a:avLst/>
            </a:prstGeom>
            <a:solidFill>
              <a:srgbClr val="FF9900"/>
            </a:solidFill>
            <a:ln w="12700">
              <a:solidFill>
                <a:srgbClr val="FF99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3366"/>
                </a:solidFill>
                <a:effectLst/>
                <a:uLnTx/>
                <a:uFillTx/>
                <a:latin typeface="Arial" panose="020B0604020202090204" pitchFamily="34" charset="0"/>
                <a:ea typeface="宋体" pitchFamily="2" charset="-122"/>
                <a:cs typeface="+mn-cs"/>
              </a:endParaRPr>
            </a:p>
          </p:txBody>
        </p:sp>
        <p:sp>
          <p:nvSpPr>
            <p:cNvPr id="13" name="Line 13"/>
            <p:cNvSpPr>
              <a:spLocks noChangeShapeType="1"/>
            </p:cNvSpPr>
            <p:nvPr>
              <p:custDataLst>
                <p:tags r:id="rId11"/>
              </p:custDataLst>
            </p:nvPr>
          </p:nvSpPr>
          <p:spPr bwMode="auto">
            <a:xfrm flipV="1">
              <a:off x="776" y="1437"/>
              <a:ext cx="0" cy="1439"/>
            </a:xfrm>
            <a:prstGeom prst="line">
              <a:avLst/>
            </a:prstGeom>
            <a:noFill/>
            <a:ln w="38100">
              <a:solidFill>
                <a:srgbClr val="FFCC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3366"/>
                </a:solidFill>
                <a:effectLst/>
                <a:uLnTx/>
                <a:uFillTx/>
                <a:latin typeface="Arial" panose="020B0604020202090204" pitchFamily="34" charset="0"/>
                <a:ea typeface="+mn-ea"/>
                <a:cs typeface="+mn-cs"/>
              </a:endParaRPr>
            </a:p>
          </p:txBody>
        </p:sp>
        <p:sp>
          <p:nvSpPr>
            <p:cNvPr id="14" name="Line 14"/>
            <p:cNvSpPr>
              <a:spLocks noChangeShapeType="1"/>
            </p:cNvSpPr>
            <p:nvPr>
              <p:custDataLst>
                <p:tags r:id="rId12"/>
              </p:custDataLst>
            </p:nvPr>
          </p:nvSpPr>
          <p:spPr bwMode="auto">
            <a:xfrm flipV="1">
              <a:off x="2816" y="1437"/>
              <a:ext cx="0" cy="1439"/>
            </a:xfrm>
            <a:prstGeom prst="line">
              <a:avLst/>
            </a:prstGeom>
            <a:noFill/>
            <a:ln w="38100">
              <a:solidFill>
                <a:srgbClr val="FFCC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3366"/>
                </a:solidFill>
                <a:effectLst/>
                <a:uLnTx/>
                <a:uFillTx/>
                <a:latin typeface="Arial" panose="020B0604020202090204" pitchFamily="34" charset="0"/>
                <a:ea typeface="+mn-ea"/>
                <a:cs typeface="+mn-cs"/>
              </a:endParaRPr>
            </a:p>
          </p:txBody>
        </p:sp>
        <p:sp>
          <p:nvSpPr>
            <p:cNvPr id="15" name="Line 15"/>
            <p:cNvSpPr>
              <a:spLocks noChangeShapeType="1"/>
            </p:cNvSpPr>
            <p:nvPr>
              <p:custDataLst>
                <p:tags r:id="rId13"/>
              </p:custDataLst>
            </p:nvPr>
          </p:nvSpPr>
          <p:spPr bwMode="auto">
            <a:xfrm>
              <a:off x="776" y="2876"/>
              <a:ext cx="2040" cy="0"/>
            </a:xfrm>
            <a:prstGeom prst="line">
              <a:avLst/>
            </a:prstGeom>
            <a:noFill/>
            <a:ln w="38100">
              <a:solidFill>
                <a:srgbClr val="FFCC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3366"/>
                </a:solidFill>
                <a:effectLst/>
                <a:uLnTx/>
                <a:uFillTx/>
                <a:latin typeface="Arial" panose="020B0604020202090204" pitchFamily="34" charset="0"/>
                <a:ea typeface="+mn-ea"/>
                <a:cs typeface="+mn-cs"/>
              </a:endParaRPr>
            </a:p>
          </p:txBody>
        </p:sp>
        <p:sp>
          <p:nvSpPr>
            <p:cNvPr id="16" name="Line 16"/>
            <p:cNvSpPr>
              <a:spLocks noChangeShapeType="1"/>
            </p:cNvSpPr>
            <p:nvPr>
              <p:custDataLst>
                <p:tags r:id="rId14"/>
              </p:custDataLst>
            </p:nvPr>
          </p:nvSpPr>
          <p:spPr bwMode="auto">
            <a:xfrm>
              <a:off x="776" y="1437"/>
              <a:ext cx="2040" cy="0"/>
            </a:xfrm>
            <a:prstGeom prst="line">
              <a:avLst/>
            </a:prstGeom>
            <a:noFill/>
            <a:ln w="38100">
              <a:solidFill>
                <a:srgbClr val="FFCC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3366"/>
                </a:solidFill>
                <a:effectLst/>
                <a:uLnTx/>
                <a:uFillTx/>
                <a:latin typeface="Arial" panose="020B0604020202090204" pitchFamily="34" charset="0"/>
                <a:ea typeface="+mn-ea"/>
                <a:cs typeface="+mn-cs"/>
              </a:endParaRPr>
            </a:p>
          </p:txBody>
        </p:sp>
        <p:sp>
          <p:nvSpPr>
            <p:cNvPr id="17" name="Rectangle 17"/>
            <p:cNvSpPr>
              <a:spLocks noChangeArrowheads="1"/>
            </p:cNvSpPr>
            <p:nvPr>
              <p:custDataLst>
                <p:tags r:id="rId15"/>
              </p:custDataLst>
            </p:nvPr>
          </p:nvSpPr>
          <p:spPr bwMode="auto">
            <a:xfrm>
              <a:off x="2744" y="2013"/>
              <a:ext cx="144" cy="345"/>
            </a:xfrm>
            <a:prstGeom prst="rect">
              <a:avLst/>
            </a:prstGeom>
            <a:solidFill>
              <a:srgbClr val="FF9900"/>
            </a:solidFill>
            <a:ln w="12700">
              <a:solidFill>
                <a:srgbClr val="FF99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3366"/>
                </a:solidFill>
                <a:effectLst/>
                <a:uLnTx/>
                <a:uFillTx/>
                <a:latin typeface="Arial" panose="020B0604020202090204" pitchFamily="34" charset="0"/>
                <a:ea typeface="宋体" pitchFamily="2" charset="-122"/>
                <a:cs typeface="+mn-cs"/>
              </a:endParaRPr>
            </a:p>
          </p:txBody>
        </p:sp>
        <p:sp>
          <p:nvSpPr>
            <p:cNvPr id="18" name="Rectangle 18"/>
            <p:cNvSpPr>
              <a:spLocks noChangeArrowheads="1"/>
            </p:cNvSpPr>
            <p:nvPr>
              <p:custDataLst>
                <p:tags r:id="rId16"/>
              </p:custDataLst>
            </p:nvPr>
          </p:nvSpPr>
          <p:spPr bwMode="auto">
            <a:xfrm>
              <a:off x="704" y="2301"/>
              <a:ext cx="144" cy="345"/>
            </a:xfrm>
            <a:prstGeom prst="rect">
              <a:avLst/>
            </a:prstGeom>
            <a:solidFill>
              <a:srgbClr val="FF9900"/>
            </a:solidFill>
            <a:ln w="12700">
              <a:solidFill>
                <a:srgbClr val="FF99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3366"/>
                </a:solidFill>
                <a:effectLst/>
                <a:uLnTx/>
                <a:uFillTx/>
                <a:latin typeface="Arial" panose="020B0604020202090204" pitchFamily="34" charset="0"/>
                <a:ea typeface="宋体" pitchFamily="2" charset="-122"/>
                <a:cs typeface="+mn-cs"/>
              </a:endParaRPr>
            </a:p>
          </p:txBody>
        </p:sp>
        <p:sp>
          <p:nvSpPr>
            <p:cNvPr id="19" name="Text Box 19"/>
            <p:cNvSpPr txBox="1">
              <a:spLocks noChangeArrowheads="1"/>
            </p:cNvSpPr>
            <p:nvPr>
              <p:custDataLst>
                <p:tags r:id="rId17"/>
              </p:custDataLst>
            </p:nvPr>
          </p:nvSpPr>
          <p:spPr bwMode="auto">
            <a:xfrm>
              <a:off x="476" y="1389"/>
              <a:ext cx="243" cy="327"/>
            </a:xfrm>
            <a:prstGeom prst="rect">
              <a:avLst/>
            </a:prstGeom>
            <a:noFill/>
            <a:ln>
              <a:noFill/>
            </a:ln>
            <a:effectLst/>
            <a:extLst>
              <a:ext uri="{909E8E84-426E-40DD-AFC4-6F175D3DCCD1}">
                <a14:hiddenFill xmlns:a14="http://schemas.microsoft.com/office/drawing/2010/main">
                  <a:solidFill>
                    <a:srgbClr val="0827E4"/>
                  </a:solidFill>
                </a14:hiddenFill>
              </a:ext>
              <a:ext uri="{91240B29-F687-4F45-9708-019B960494DF}">
                <a14:hiddenLine xmlns:a14="http://schemas.microsoft.com/office/drawing/2010/main" w="127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marL="0" marR="0" lvl="0" indent="0" algn="ctr" defTabSz="914400" rtl="0" eaLnBrk="0" fontAlgn="base" latinLnBrk="0" hangingPunct="0">
                <a:lnSpc>
                  <a:spcPct val="100000"/>
                </a:lnSpc>
                <a:spcBef>
                  <a:spcPct val="50000"/>
                </a:spcBef>
                <a:spcAft>
                  <a:spcPct val="0"/>
                </a:spcAft>
                <a:buClrTx/>
                <a:buSzTx/>
                <a:buFontTx/>
                <a:buNone/>
                <a:defRPr/>
              </a:pPr>
              <a:r>
                <a:rPr kumimoji="1" lang="en-US" altLang="zh-CN" sz="2800" b="1" i="0" u="none" strike="noStrike" kern="1200" cap="none" spc="0" normalizeH="0" baseline="0" noProof="0">
                  <a:ln>
                    <a:noFill/>
                  </a:ln>
                  <a:solidFill>
                    <a:srgbClr val="003366"/>
                  </a:solidFill>
                  <a:effectLst/>
                  <a:uLnTx/>
                  <a:uFillTx/>
                  <a:latin typeface="Times New Roman" panose="02020503050405090304" pitchFamily="18" charset="0"/>
                  <a:ea typeface="宋体" pitchFamily="2" charset="-122"/>
                  <a:cs typeface="+mn-cs"/>
                  <a:sym typeface="Symbol" panose="05050102010706020507" pitchFamily="18" charset="2"/>
                </a:rPr>
                <a:t>+</a:t>
              </a:r>
              <a:endParaRPr kumimoji="1" lang="en-US" altLang="zh-CN" sz="2800" b="1" i="0" u="none" strike="noStrike" kern="1200" cap="none" spc="0" normalizeH="0" baseline="0" noProof="0">
                <a:ln>
                  <a:noFill/>
                </a:ln>
                <a:solidFill>
                  <a:srgbClr val="003366"/>
                </a:solidFill>
                <a:effectLst/>
                <a:uLnTx/>
                <a:uFillTx/>
                <a:latin typeface="Times New Roman" panose="02020503050405090304" pitchFamily="18" charset="0"/>
                <a:ea typeface="宋体" pitchFamily="2" charset="-122"/>
                <a:cs typeface="+mn-cs"/>
                <a:sym typeface="Symbol" panose="05050102010706020507" pitchFamily="18" charset="2"/>
              </a:endParaRPr>
            </a:p>
          </p:txBody>
        </p:sp>
        <p:sp>
          <p:nvSpPr>
            <p:cNvPr id="20" name="Text Box 20"/>
            <p:cNvSpPr txBox="1">
              <a:spLocks noChangeArrowheads="1"/>
            </p:cNvSpPr>
            <p:nvPr>
              <p:custDataLst>
                <p:tags r:id="rId18"/>
              </p:custDataLst>
            </p:nvPr>
          </p:nvSpPr>
          <p:spPr bwMode="auto">
            <a:xfrm>
              <a:off x="476" y="1888"/>
              <a:ext cx="228" cy="326"/>
            </a:xfrm>
            <a:prstGeom prst="rect">
              <a:avLst/>
            </a:prstGeom>
            <a:noFill/>
            <a:ln>
              <a:noFill/>
            </a:ln>
            <a:effectLst/>
            <a:extLst>
              <a:ext uri="{909E8E84-426E-40DD-AFC4-6F175D3DCCD1}">
                <a14:hiddenFill xmlns:a14="http://schemas.microsoft.com/office/drawing/2010/main">
                  <a:solidFill>
                    <a:srgbClr val="0827E4"/>
                  </a:solidFill>
                </a14:hiddenFill>
              </a:ext>
              <a:ext uri="{91240B29-F687-4F45-9708-019B960494DF}">
                <a14:hiddenLine xmlns:a14="http://schemas.microsoft.com/office/drawing/2010/main" w="127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marL="0" marR="0" lvl="0" indent="0" algn="ctr" defTabSz="914400" rtl="0" eaLnBrk="0" fontAlgn="base" latinLnBrk="0" hangingPunct="0">
                <a:lnSpc>
                  <a:spcPct val="100000"/>
                </a:lnSpc>
                <a:spcBef>
                  <a:spcPct val="50000"/>
                </a:spcBef>
                <a:spcAft>
                  <a:spcPct val="0"/>
                </a:spcAft>
                <a:buClrTx/>
                <a:buSzTx/>
                <a:buFontTx/>
                <a:buNone/>
                <a:defRPr/>
              </a:pPr>
              <a:r>
                <a:rPr kumimoji="1" lang="en-US" altLang="zh-CN" sz="2800" b="1" i="0" u="none" strike="noStrike" kern="1200" cap="none" spc="0" normalizeH="0" baseline="0" noProof="0">
                  <a:ln>
                    <a:noFill/>
                  </a:ln>
                  <a:solidFill>
                    <a:srgbClr val="003366"/>
                  </a:solidFill>
                  <a:effectLst/>
                  <a:uLnTx/>
                  <a:uFillTx/>
                  <a:latin typeface="Times New Roman" panose="02020503050405090304" pitchFamily="18" charset="0"/>
                  <a:ea typeface="宋体" pitchFamily="2" charset="-122"/>
                  <a:cs typeface="+mn-cs"/>
                  <a:sym typeface="Symbol" panose="05050102010706020507" pitchFamily="18" charset="2"/>
                </a:rPr>
                <a:t>_</a:t>
              </a:r>
              <a:endParaRPr kumimoji="1" lang="en-US" altLang="zh-CN" sz="2800" b="1" i="0" u="none" strike="noStrike" kern="1200" cap="none" spc="0" normalizeH="0" baseline="0" noProof="0">
                <a:ln>
                  <a:noFill/>
                </a:ln>
                <a:solidFill>
                  <a:srgbClr val="003366"/>
                </a:solidFill>
                <a:effectLst/>
                <a:uLnTx/>
                <a:uFillTx/>
                <a:latin typeface="Times New Roman" panose="02020503050405090304" pitchFamily="18" charset="0"/>
                <a:ea typeface="宋体" pitchFamily="2" charset="-122"/>
                <a:cs typeface="+mn-cs"/>
                <a:sym typeface="Symbol" panose="05050102010706020507" pitchFamily="18" charset="2"/>
              </a:endParaRPr>
            </a:p>
          </p:txBody>
        </p:sp>
        <p:sp>
          <p:nvSpPr>
            <p:cNvPr id="21" name="Text Box 21"/>
            <p:cNvSpPr txBox="1">
              <a:spLocks noChangeArrowheads="1"/>
            </p:cNvSpPr>
            <p:nvPr>
              <p:custDataLst>
                <p:tags r:id="rId19"/>
              </p:custDataLst>
            </p:nvPr>
          </p:nvSpPr>
          <p:spPr bwMode="auto">
            <a:xfrm>
              <a:off x="230" y="2310"/>
              <a:ext cx="546" cy="32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marL="0" marR="0" lvl="0" indent="0" algn="ctr" defTabSz="914400" rtl="0" eaLnBrk="0" fontAlgn="base" latinLnBrk="0" hangingPunct="0">
                <a:lnSpc>
                  <a:spcPct val="100000"/>
                </a:lnSpc>
                <a:spcBef>
                  <a:spcPct val="50000"/>
                </a:spcBef>
                <a:spcAft>
                  <a:spcPct val="0"/>
                </a:spcAft>
                <a:buClrTx/>
                <a:buSzTx/>
                <a:buFontTx/>
                <a:buNone/>
                <a:defRPr/>
              </a:pPr>
              <a:r>
                <a:rPr kumimoji="1" lang="en-US" altLang="zh-CN" sz="2800" b="1" i="1" u="none" strike="noStrike" kern="1200" cap="none" spc="0" normalizeH="0" baseline="0" noProof="0">
                  <a:ln>
                    <a:noFill/>
                  </a:ln>
                  <a:solidFill>
                    <a:srgbClr val="003366"/>
                  </a:solidFill>
                  <a:effectLst/>
                  <a:uLnTx/>
                  <a:uFillTx/>
                  <a:latin typeface="Times New Roman" panose="02020503050405090304" pitchFamily="18" charset="0"/>
                  <a:ea typeface="宋体" pitchFamily="2" charset="-122"/>
                  <a:cs typeface="+mn-cs"/>
                </a:rPr>
                <a:t>R</a:t>
              </a:r>
              <a:r>
                <a:rPr kumimoji="1" lang="en-US" altLang="zh-CN" sz="2800" b="1" i="0" u="none" strike="noStrike" kern="1200" cap="none" spc="0" normalizeH="0" baseline="-25000" noProof="0">
                  <a:ln>
                    <a:noFill/>
                  </a:ln>
                  <a:solidFill>
                    <a:srgbClr val="003366"/>
                  </a:solidFill>
                  <a:effectLst/>
                  <a:uLnTx/>
                  <a:uFillTx/>
                  <a:latin typeface="Times New Roman" panose="02020503050405090304" pitchFamily="18" charset="0"/>
                  <a:ea typeface="宋体" pitchFamily="2" charset="-122"/>
                  <a:cs typeface="+mn-cs"/>
                </a:rPr>
                <a:t>1</a:t>
              </a:r>
              <a:endParaRPr kumimoji="1" lang="en-US" altLang="zh-CN" sz="2800" b="1" i="0" u="none" strike="noStrike" kern="1200" cap="none" spc="0" normalizeH="0" baseline="0" noProof="0">
                <a:ln>
                  <a:noFill/>
                </a:ln>
                <a:solidFill>
                  <a:srgbClr val="003366"/>
                </a:solidFill>
                <a:effectLst/>
                <a:uLnTx/>
                <a:uFillTx/>
                <a:latin typeface="Times New Roman" panose="02020503050405090304" pitchFamily="18" charset="0"/>
                <a:ea typeface="宋体" pitchFamily="2" charset="-122"/>
                <a:cs typeface="+mn-cs"/>
              </a:endParaRPr>
            </a:p>
          </p:txBody>
        </p:sp>
        <p:sp>
          <p:nvSpPr>
            <p:cNvPr id="22" name="Text Box 22"/>
            <p:cNvSpPr txBox="1">
              <a:spLocks noChangeArrowheads="1"/>
            </p:cNvSpPr>
            <p:nvPr>
              <p:custDataLst>
                <p:tags r:id="rId20"/>
              </p:custDataLst>
            </p:nvPr>
          </p:nvSpPr>
          <p:spPr bwMode="auto">
            <a:xfrm>
              <a:off x="158" y="1584"/>
              <a:ext cx="546" cy="32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marL="0" marR="0" lvl="0" indent="0" algn="ctr" defTabSz="914400" rtl="0" eaLnBrk="0" fontAlgn="base" latinLnBrk="0" hangingPunct="0">
                <a:lnSpc>
                  <a:spcPct val="100000"/>
                </a:lnSpc>
                <a:spcBef>
                  <a:spcPct val="50000"/>
                </a:spcBef>
                <a:spcAft>
                  <a:spcPct val="0"/>
                </a:spcAft>
                <a:buClrTx/>
                <a:buSzTx/>
                <a:buFontTx/>
                <a:buNone/>
                <a:defRPr/>
              </a:pPr>
              <a:r>
                <a:rPr kumimoji="1" lang="en-US" altLang="zh-CN" sz="2800" b="1" i="1" u="none" strike="noStrike" kern="1200" cap="none" spc="0" normalizeH="0" baseline="0" noProof="0">
                  <a:ln>
                    <a:noFill/>
                  </a:ln>
                  <a:solidFill>
                    <a:srgbClr val="003366"/>
                  </a:solidFill>
                  <a:effectLst/>
                  <a:uLnTx/>
                  <a:uFillTx/>
                  <a:latin typeface="Times New Roman" panose="02020503050405090304" pitchFamily="18" charset="0"/>
                  <a:ea typeface="宋体" pitchFamily="2" charset="-122"/>
                  <a:cs typeface="+mn-cs"/>
                </a:rPr>
                <a:t>u</a:t>
              </a:r>
              <a:r>
                <a:rPr kumimoji="1" lang="en-US" altLang="zh-CN" sz="2800" b="1" i="0" u="none" strike="noStrike" kern="1200" cap="none" spc="0" normalizeH="0" baseline="-25000" noProof="0">
                  <a:ln>
                    <a:noFill/>
                  </a:ln>
                  <a:solidFill>
                    <a:srgbClr val="003366"/>
                  </a:solidFill>
                  <a:effectLst/>
                  <a:uLnTx/>
                  <a:uFillTx/>
                  <a:latin typeface="Times New Roman" panose="02020503050405090304" pitchFamily="18" charset="0"/>
                  <a:ea typeface="宋体" pitchFamily="2" charset="-122"/>
                  <a:cs typeface="+mn-cs"/>
                </a:rPr>
                <a:t>S1</a:t>
              </a:r>
              <a:endParaRPr kumimoji="1" lang="en-US" altLang="zh-CN" sz="2800" b="1" i="0" u="none" strike="noStrike" kern="1200" cap="none" spc="0" normalizeH="0" baseline="0" noProof="0">
                <a:ln>
                  <a:noFill/>
                </a:ln>
                <a:solidFill>
                  <a:srgbClr val="003366"/>
                </a:solidFill>
                <a:effectLst/>
                <a:uLnTx/>
                <a:uFillTx/>
                <a:latin typeface="Times New Roman" panose="02020503050405090304" pitchFamily="18" charset="0"/>
                <a:ea typeface="宋体" pitchFamily="2" charset="-122"/>
                <a:cs typeface="+mn-cs"/>
              </a:endParaRPr>
            </a:p>
          </p:txBody>
        </p:sp>
        <p:sp>
          <p:nvSpPr>
            <p:cNvPr id="23" name="Text Box 23"/>
            <p:cNvSpPr txBox="1">
              <a:spLocks noChangeArrowheads="1"/>
            </p:cNvSpPr>
            <p:nvPr>
              <p:custDataLst>
                <p:tags r:id="rId21"/>
              </p:custDataLst>
            </p:nvPr>
          </p:nvSpPr>
          <p:spPr bwMode="auto">
            <a:xfrm>
              <a:off x="1519" y="1389"/>
              <a:ext cx="245" cy="327"/>
            </a:xfrm>
            <a:prstGeom prst="rect">
              <a:avLst/>
            </a:prstGeom>
            <a:noFill/>
            <a:ln>
              <a:noFill/>
            </a:ln>
            <a:effectLst/>
            <a:extLst>
              <a:ext uri="{909E8E84-426E-40DD-AFC4-6F175D3DCCD1}">
                <a14:hiddenFill xmlns:a14="http://schemas.microsoft.com/office/drawing/2010/main">
                  <a:solidFill>
                    <a:srgbClr val="0827E4"/>
                  </a:solidFill>
                </a14:hiddenFill>
              </a:ext>
              <a:ext uri="{91240B29-F687-4F45-9708-019B960494DF}">
                <a14:hiddenLine xmlns:a14="http://schemas.microsoft.com/office/drawing/2010/main" w="127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marL="0" marR="0" lvl="0" indent="0" algn="ctr" defTabSz="914400" rtl="0" eaLnBrk="0" fontAlgn="base" latinLnBrk="0" hangingPunct="0">
                <a:lnSpc>
                  <a:spcPct val="100000"/>
                </a:lnSpc>
                <a:spcBef>
                  <a:spcPct val="50000"/>
                </a:spcBef>
                <a:spcAft>
                  <a:spcPct val="0"/>
                </a:spcAft>
                <a:buClrTx/>
                <a:buSzTx/>
                <a:buFontTx/>
                <a:buNone/>
                <a:defRPr/>
              </a:pPr>
              <a:r>
                <a:rPr kumimoji="1" lang="en-US" altLang="zh-CN" sz="2800" b="1" i="0" u="none" strike="noStrike" kern="1200" cap="none" spc="0" normalizeH="0" baseline="0" noProof="0">
                  <a:ln>
                    <a:noFill/>
                  </a:ln>
                  <a:solidFill>
                    <a:srgbClr val="003366"/>
                  </a:solidFill>
                  <a:effectLst/>
                  <a:uLnTx/>
                  <a:uFillTx/>
                  <a:latin typeface="Times New Roman" panose="02020503050405090304" pitchFamily="18" charset="0"/>
                  <a:ea typeface="宋体" pitchFamily="2" charset="-122"/>
                  <a:cs typeface="+mn-cs"/>
                  <a:sym typeface="Symbol" panose="05050102010706020507" pitchFamily="18" charset="2"/>
                </a:rPr>
                <a:t>+</a:t>
              </a:r>
              <a:endParaRPr kumimoji="1" lang="en-US" altLang="zh-CN" sz="2800" b="1" i="0" u="none" strike="noStrike" kern="1200" cap="none" spc="0" normalizeH="0" baseline="0" noProof="0">
                <a:ln>
                  <a:noFill/>
                </a:ln>
                <a:solidFill>
                  <a:srgbClr val="003366"/>
                </a:solidFill>
                <a:effectLst/>
                <a:uLnTx/>
                <a:uFillTx/>
                <a:latin typeface="Times New Roman" panose="02020503050405090304" pitchFamily="18" charset="0"/>
                <a:ea typeface="宋体" pitchFamily="2" charset="-122"/>
                <a:cs typeface="+mn-cs"/>
                <a:sym typeface="Symbol" panose="05050102010706020507" pitchFamily="18" charset="2"/>
              </a:endParaRPr>
            </a:p>
          </p:txBody>
        </p:sp>
        <p:sp>
          <p:nvSpPr>
            <p:cNvPr id="24" name="Text Box 24"/>
            <p:cNvSpPr txBox="1">
              <a:spLocks noChangeArrowheads="1"/>
            </p:cNvSpPr>
            <p:nvPr>
              <p:custDataLst>
                <p:tags r:id="rId22"/>
              </p:custDataLst>
            </p:nvPr>
          </p:nvSpPr>
          <p:spPr bwMode="auto">
            <a:xfrm>
              <a:off x="1519" y="1888"/>
              <a:ext cx="229" cy="328"/>
            </a:xfrm>
            <a:prstGeom prst="rect">
              <a:avLst/>
            </a:prstGeom>
            <a:noFill/>
            <a:ln>
              <a:noFill/>
            </a:ln>
            <a:effectLst/>
            <a:extLst>
              <a:ext uri="{909E8E84-426E-40DD-AFC4-6F175D3DCCD1}">
                <a14:hiddenFill xmlns:a14="http://schemas.microsoft.com/office/drawing/2010/main">
                  <a:solidFill>
                    <a:srgbClr val="0827E4"/>
                  </a:solidFill>
                </a14:hiddenFill>
              </a:ext>
              <a:ext uri="{91240B29-F687-4F45-9708-019B960494DF}">
                <a14:hiddenLine xmlns:a14="http://schemas.microsoft.com/office/drawing/2010/main" w="127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marL="0" marR="0" lvl="0" indent="0" algn="ctr" defTabSz="914400" rtl="0" eaLnBrk="0" fontAlgn="base" latinLnBrk="0" hangingPunct="0">
                <a:lnSpc>
                  <a:spcPct val="100000"/>
                </a:lnSpc>
                <a:spcBef>
                  <a:spcPct val="50000"/>
                </a:spcBef>
                <a:spcAft>
                  <a:spcPct val="0"/>
                </a:spcAft>
                <a:buClrTx/>
                <a:buSzTx/>
                <a:buFontTx/>
                <a:buNone/>
                <a:defRPr/>
              </a:pPr>
              <a:r>
                <a:rPr kumimoji="1" lang="en-US" altLang="zh-CN" sz="2800" b="1" i="0" u="none" strike="noStrike" kern="1200" cap="none" spc="0" normalizeH="0" baseline="0" noProof="0">
                  <a:ln>
                    <a:noFill/>
                  </a:ln>
                  <a:solidFill>
                    <a:srgbClr val="003366"/>
                  </a:solidFill>
                  <a:effectLst/>
                  <a:uLnTx/>
                  <a:uFillTx/>
                  <a:latin typeface="Times New Roman" panose="02020503050405090304" pitchFamily="18" charset="0"/>
                  <a:ea typeface="宋体" pitchFamily="2" charset="-122"/>
                  <a:cs typeface="+mn-cs"/>
                  <a:sym typeface="Symbol" panose="05050102010706020507" pitchFamily="18" charset="2"/>
                </a:rPr>
                <a:t>_</a:t>
              </a:r>
              <a:endParaRPr kumimoji="1" lang="en-US" altLang="zh-CN" sz="2800" b="1" i="0" u="none" strike="noStrike" kern="1200" cap="none" spc="0" normalizeH="0" baseline="0" noProof="0">
                <a:ln>
                  <a:noFill/>
                </a:ln>
                <a:solidFill>
                  <a:srgbClr val="003366"/>
                </a:solidFill>
                <a:effectLst/>
                <a:uLnTx/>
                <a:uFillTx/>
                <a:latin typeface="Times New Roman" panose="02020503050405090304" pitchFamily="18" charset="0"/>
                <a:ea typeface="宋体" pitchFamily="2" charset="-122"/>
                <a:cs typeface="+mn-cs"/>
                <a:sym typeface="Symbol" panose="05050102010706020507" pitchFamily="18" charset="2"/>
              </a:endParaRPr>
            </a:p>
          </p:txBody>
        </p:sp>
        <p:sp>
          <p:nvSpPr>
            <p:cNvPr id="25" name="Text Box 25"/>
            <p:cNvSpPr txBox="1">
              <a:spLocks noChangeArrowheads="1"/>
            </p:cNvSpPr>
            <p:nvPr>
              <p:custDataLst>
                <p:tags r:id="rId23"/>
              </p:custDataLst>
            </p:nvPr>
          </p:nvSpPr>
          <p:spPr bwMode="auto">
            <a:xfrm>
              <a:off x="1149" y="1642"/>
              <a:ext cx="546" cy="3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marL="0" marR="0" lvl="0" indent="0" algn="ctr" defTabSz="914400" rtl="0" eaLnBrk="0" fontAlgn="base" latinLnBrk="0" hangingPunct="0">
                <a:lnSpc>
                  <a:spcPct val="100000"/>
                </a:lnSpc>
                <a:spcBef>
                  <a:spcPct val="50000"/>
                </a:spcBef>
                <a:spcAft>
                  <a:spcPct val="0"/>
                </a:spcAft>
                <a:buClrTx/>
                <a:buSzTx/>
                <a:buFontTx/>
                <a:buNone/>
                <a:defRPr/>
              </a:pPr>
              <a:r>
                <a:rPr kumimoji="1" lang="en-US" altLang="zh-CN" sz="2800" b="1" i="1" u="none" strike="noStrike" kern="1200" cap="none" spc="0" normalizeH="0" baseline="0" noProof="0">
                  <a:ln>
                    <a:noFill/>
                  </a:ln>
                  <a:solidFill>
                    <a:srgbClr val="003366"/>
                  </a:solidFill>
                  <a:effectLst/>
                  <a:uLnTx/>
                  <a:uFillTx/>
                  <a:latin typeface="Times New Roman" panose="02020503050405090304" pitchFamily="18" charset="0"/>
                  <a:ea typeface="宋体" pitchFamily="2" charset="-122"/>
                  <a:cs typeface="+mn-cs"/>
                </a:rPr>
                <a:t>u</a:t>
              </a:r>
              <a:r>
                <a:rPr kumimoji="1" lang="en-US" altLang="zh-CN" sz="2800" b="1" i="0" u="none" strike="noStrike" kern="1200" cap="none" spc="0" normalizeH="0" baseline="-25000" noProof="0">
                  <a:ln>
                    <a:noFill/>
                  </a:ln>
                  <a:solidFill>
                    <a:srgbClr val="003366"/>
                  </a:solidFill>
                  <a:effectLst/>
                  <a:uLnTx/>
                  <a:uFillTx/>
                  <a:latin typeface="Times New Roman" panose="02020503050405090304" pitchFamily="18" charset="0"/>
                  <a:ea typeface="宋体" pitchFamily="2" charset="-122"/>
                  <a:cs typeface="+mn-cs"/>
                </a:rPr>
                <a:t>S2</a:t>
              </a:r>
              <a:endParaRPr kumimoji="1" lang="en-US" altLang="zh-CN" sz="2800" b="1" i="0" u="none" strike="noStrike" kern="1200" cap="none" spc="0" normalizeH="0" baseline="0" noProof="0">
                <a:ln>
                  <a:noFill/>
                </a:ln>
                <a:solidFill>
                  <a:srgbClr val="003366"/>
                </a:solidFill>
                <a:effectLst/>
                <a:uLnTx/>
                <a:uFillTx/>
                <a:latin typeface="Times New Roman" panose="02020503050405090304" pitchFamily="18" charset="0"/>
                <a:ea typeface="宋体" pitchFamily="2" charset="-122"/>
                <a:cs typeface="+mn-cs"/>
              </a:endParaRPr>
            </a:p>
          </p:txBody>
        </p:sp>
        <p:sp>
          <p:nvSpPr>
            <p:cNvPr id="26" name="Text Box 26"/>
            <p:cNvSpPr txBox="1">
              <a:spLocks noChangeArrowheads="1"/>
            </p:cNvSpPr>
            <p:nvPr>
              <p:custDataLst>
                <p:tags r:id="rId24"/>
              </p:custDataLst>
            </p:nvPr>
          </p:nvSpPr>
          <p:spPr bwMode="auto">
            <a:xfrm>
              <a:off x="1235" y="2368"/>
              <a:ext cx="546" cy="3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marL="0" marR="0" lvl="0" indent="0" algn="ctr" defTabSz="914400" rtl="0" eaLnBrk="0" fontAlgn="base" latinLnBrk="0" hangingPunct="0">
                <a:lnSpc>
                  <a:spcPct val="100000"/>
                </a:lnSpc>
                <a:spcBef>
                  <a:spcPct val="50000"/>
                </a:spcBef>
                <a:spcAft>
                  <a:spcPct val="0"/>
                </a:spcAft>
                <a:buClrTx/>
                <a:buSzTx/>
                <a:buFontTx/>
                <a:buNone/>
                <a:defRPr/>
              </a:pPr>
              <a:r>
                <a:rPr kumimoji="1" lang="en-US" altLang="zh-CN" sz="2800" b="1" i="1" u="none" strike="noStrike" kern="1200" cap="none" spc="0" normalizeH="0" baseline="0" noProof="0">
                  <a:ln>
                    <a:noFill/>
                  </a:ln>
                  <a:solidFill>
                    <a:srgbClr val="003366"/>
                  </a:solidFill>
                  <a:effectLst/>
                  <a:uLnTx/>
                  <a:uFillTx/>
                  <a:latin typeface="Times New Roman" panose="02020503050405090304" pitchFamily="18" charset="0"/>
                  <a:ea typeface="宋体" pitchFamily="2" charset="-122"/>
                  <a:cs typeface="+mn-cs"/>
                </a:rPr>
                <a:t>R</a:t>
              </a:r>
              <a:r>
                <a:rPr kumimoji="1" lang="en-US" altLang="zh-CN" sz="2800" b="1" i="0" u="none" strike="noStrike" kern="1200" cap="none" spc="0" normalizeH="0" baseline="-25000" noProof="0">
                  <a:ln>
                    <a:noFill/>
                  </a:ln>
                  <a:solidFill>
                    <a:srgbClr val="003366"/>
                  </a:solidFill>
                  <a:effectLst/>
                  <a:uLnTx/>
                  <a:uFillTx/>
                  <a:latin typeface="Times New Roman" panose="02020503050405090304" pitchFamily="18" charset="0"/>
                  <a:ea typeface="宋体" pitchFamily="2" charset="-122"/>
                  <a:cs typeface="+mn-cs"/>
                </a:rPr>
                <a:t>2</a:t>
              </a:r>
              <a:endParaRPr kumimoji="1" lang="en-US" altLang="zh-CN" sz="2800" b="1" i="0" u="none" strike="noStrike" kern="1200" cap="none" spc="0" normalizeH="0" baseline="0" noProof="0">
                <a:ln>
                  <a:noFill/>
                </a:ln>
                <a:solidFill>
                  <a:srgbClr val="003366"/>
                </a:solidFill>
                <a:effectLst/>
                <a:uLnTx/>
                <a:uFillTx/>
                <a:latin typeface="Times New Roman" panose="02020503050405090304" pitchFamily="18" charset="0"/>
                <a:ea typeface="宋体" pitchFamily="2" charset="-122"/>
                <a:cs typeface="+mn-cs"/>
              </a:endParaRPr>
            </a:p>
          </p:txBody>
        </p:sp>
        <p:sp>
          <p:nvSpPr>
            <p:cNvPr id="27" name="Text Box 27"/>
            <p:cNvSpPr txBox="1">
              <a:spLocks noChangeArrowheads="1"/>
            </p:cNvSpPr>
            <p:nvPr>
              <p:custDataLst>
                <p:tags r:id="rId25"/>
              </p:custDataLst>
            </p:nvPr>
          </p:nvSpPr>
          <p:spPr bwMode="auto">
            <a:xfrm>
              <a:off x="2787" y="2022"/>
              <a:ext cx="546" cy="32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marL="0" marR="0" lvl="0" indent="0" algn="ctr" defTabSz="914400" rtl="0" eaLnBrk="0" fontAlgn="base" latinLnBrk="0" hangingPunct="0">
                <a:lnSpc>
                  <a:spcPct val="100000"/>
                </a:lnSpc>
                <a:spcBef>
                  <a:spcPct val="50000"/>
                </a:spcBef>
                <a:spcAft>
                  <a:spcPct val="0"/>
                </a:spcAft>
                <a:buClrTx/>
                <a:buSzTx/>
                <a:buFontTx/>
                <a:buNone/>
                <a:defRPr/>
              </a:pPr>
              <a:r>
                <a:rPr kumimoji="1" lang="en-US" altLang="zh-CN" sz="2800" b="1" i="1" u="none" strike="noStrike" kern="1200" cap="none" spc="0" normalizeH="0" baseline="0" noProof="0">
                  <a:ln>
                    <a:noFill/>
                  </a:ln>
                  <a:solidFill>
                    <a:srgbClr val="003366"/>
                  </a:solidFill>
                  <a:effectLst/>
                  <a:uLnTx/>
                  <a:uFillTx/>
                  <a:latin typeface="Times New Roman" panose="02020503050405090304" pitchFamily="18" charset="0"/>
                  <a:ea typeface="宋体" pitchFamily="2" charset="-122"/>
                  <a:cs typeface="+mn-cs"/>
                </a:rPr>
                <a:t>R</a:t>
              </a:r>
              <a:r>
                <a:rPr kumimoji="1" lang="en-US" altLang="zh-CN" sz="2800" b="1" i="0" u="none" strike="noStrike" kern="1200" cap="none" spc="0" normalizeH="0" baseline="-25000" noProof="0">
                  <a:ln>
                    <a:noFill/>
                  </a:ln>
                  <a:solidFill>
                    <a:srgbClr val="003366"/>
                  </a:solidFill>
                  <a:effectLst/>
                  <a:uLnTx/>
                  <a:uFillTx/>
                  <a:latin typeface="Times New Roman" panose="02020503050405090304" pitchFamily="18" charset="0"/>
                  <a:ea typeface="宋体" pitchFamily="2" charset="-122"/>
                  <a:cs typeface="+mn-cs"/>
                </a:rPr>
                <a:t>3</a:t>
              </a:r>
              <a:endParaRPr kumimoji="1" lang="en-US" altLang="zh-CN" sz="2800" b="1" i="0" u="none" strike="noStrike" kern="1200" cap="none" spc="0" normalizeH="0" baseline="0" noProof="0">
                <a:ln>
                  <a:noFill/>
                </a:ln>
                <a:solidFill>
                  <a:srgbClr val="003366"/>
                </a:solidFill>
                <a:effectLst/>
                <a:uLnTx/>
                <a:uFillTx/>
                <a:latin typeface="Times New Roman" panose="02020503050405090304" pitchFamily="18" charset="0"/>
                <a:ea typeface="宋体" pitchFamily="2" charset="-122"/>
                <a:cs typeface="+mn-cs"/>
              </a:endParaRPr>
            </a:p>
          </p:txBody>
        </p:sp>
        <p:sp>
          <p:nvSpPr>
            <p:cNvPr id="28" name="Oval 28"/>
            <p:cNvSpPr>
              <a:spLocks noChangeArrowheads="1"/>
            </p:cNvSpPr>
            <p:nvPr>
              <p:custDataLst>
                <p:tags r:id="rId26"/>
              </p:custDataLst>
            </p:nvPr>
          </p:nvSpPr>
          <p:spPr bwMode="auto">
            <a:xfrm>
              <a:off x="1759" y="1389"/>
              <a:ext cx="81" cy="82"/>
            </a:xfrm>
            <a:prstGeom prst="ellipse">
              <a:avLst/>
            </a:prstGeom>
            <a:solidFill>
              <a:srgbClr val="FF9900"/>
            </a:solidFill>
            <a:ln>
              <a:noFill/>
            </a:ln>
            <a:effectLst/>
            <a:extLst>
              <a:ext uri="{91240B29-F687-4F45-9708-019B960494DF}">
                <a14:hiddenLine xmlns:a14="http://schemas.microsoft.com/office/drawing/2010/main" w="19050">
                  <a:solidFill>
                    <a:schemeClr val="hlink"/>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3366"/>
                </a:solidFill>
                <a:effectLst/>
                <a:uLnTx/>
                <a:uFillTx/>
                <a:latin typeface="Arial" panose="020B0604020202090204" pitchFamily="34" charset="0"/>
                <a:ea typeface="宋体" pitchFamily="2" charset="-122"/>
                <a:cs typeface="+mn-cs"/>
              </a:endParaRPr>
            </a:p>
          </p:txBody>
        </p:sp>
        <p:sp>
          <p:nvSpPr>
            <p:cNvPr id="29" name="Oval 29"/>
            <p:cNvSpPr>
              <a:spLocks noChangeArrowheads="1"/>
            </p:cNvSpPr>
            <p:nvPr>
              <p:custDataLst>
                <p:tags r:id="rId27"/>
              </p:custDataLst>
            </p:nvPr>
          </p:nvSpPr>
          <p:spPr bwMode="auto">
            <a:xfrm>
              <a:off x="1759" y="2841"/>
              <a:ext cx="81" cy="82"/>
            </a:xfrm>
            <a:prstGeom prst="ellipse">
              <a:avLst/>
            </a:prstGeom>
            <a:solidFill>
              <a:srgbClr val="FF9900"/>
            </a:solidFill>
            <a:ln>
              <a:noFill/>
            </a:ln>
            <a:effectLst/>
            <a:extLst>
              <a:ext uri="{91240B29-F687-4F45-9708-019B960494DF}">
                <a14:hiddenLine xmlns:a14="http://schemas.microsoft.com/office/drawing/2010/main" w="19050">
                  <a:solidFill>
                    <a:schemeClr val="hlink"/>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3366"/>
                </a:solidFill>
                <a:effectLst/>
                <a:uLnTx/>
                <a:uFillTx/>
                <a:latin typeface="Arial" panose="020B0604020202090204" pitchFamily="34" charset="0"/>
                <a:ea typeface="宋体" pitchFamily="2" charset="-122"/>
                <a:cs typeface="+mn-cs"/>
              </a:endParaRPr>
            </a:p>
          </p:txBody>
        </p:sp>
      </p:grpSp>
      <p:grpSp>
        <p:nvGrpSpPr>
          <p:cNvPr id="30" name="Group 30"/>
          <p:cNvGrpSpPr/>
          <p:nvPr/>
        </p:nvGrpSpPr>
        <p:grpSpPr bwMode="auto">
          <a:xfrm>
            <a:off x="4803775" y="3235325"/>
            <a:ext cx="403225" cy="1092200"/>
            <a:chOff x="4980" y="1428"/>
            <a:chExt cx="212" cy="594"/>
          </a:xfrm>
        </p:grpSpPr>
        <p:sp>
          <p:nvSpPr>
            <p:cNvPr id="31" name="Arc 31"/>
            <p:cNvSpPr/>
            <p:nvPr>
              <p:custDataLst>
                <p:tags r:id="rId28"/>
              </p:custDataLst>
            </p:nvPr>
          </p:nvSpPr>
          <p:spPr bwMode="auto">
            <a:xfrm>
              <a:off x="4980" y="1428"/>
              <a:ext cx="212" cy="594"/>
            </a:xfrm>
            <a:custGeom>
              <a:avLst/>
              <a:gdLst>
                <a:gd name="T0" fmla="*/ 106 w 43200"/>
                <a:gd name="T1" fmla="*/ 0 h 43200"/>
                <a:gd name="T2" fmla="*/ 80 w 43200"/>
                <a:gd name="T3" fmla="*/ 9 h 43200"/>
                <a:gd name="T4" fmla="*/ 106 w 43200"/>
                <a:gd name="T5" fmla="*/ 297 h 43200"/>
                <a:gd name="T6" fmla="*/ 0 60000 65536"/>
                <a:gd name="T7" fmla="*/ 0 60000 65536"/>
                <a:gd name="T8" fmla="*/ 0 60000 65536"/>
              </a:gdLst>
              <a:ahLst/>
              <a:cxnLst>
                <a:cxn ang="T6">
                  <a:pos x="T0" y="T1"/>
                </a:cxn>
                <a:cxn ang="T7">
                  <a:pos x="T2" y="T3"/>
                </a:cxn>
                <a:cxn ang="T8">
                  <a:pos x="T4" y="T5"/>
                </a:cxn>
              </a:cxnLst>
              <a:rect l="0" t="0" r="r" b="b"/>
              <a:pathLst>
                <a:path w="43200" h="43200" fill="none" extrusionOk="0">
                  <a:moveTo>
                    <a:pt x="21600" y="0"/>
                  </a:moveTo>
                  <a:cubicBezTo>
                    <a:pt x="33529" y="0"/>
                    <a:pt x="43200" y="9670"/>
                    <a:pt x="43200" y="21600"/>
                  </a:cubicBezTo>
                  <a:cubicBezTo>
                    <a:pt x="43200" y="33529"/>
                    <a:pt x="33529" y="43200"/>
                    <a:pt x="21600" y="43200"/>
                  </a:cubicBezTo>
                  <a:cubicBezTo>
                    <a:pt x="9670" y="43200"/>
                    <a:pt x="0" y="33529"/>
                    <a:pt x="0" y="21600"/>
                  </a:cubicBezTo>
                  <a:cubicBezTo>
                    <a:pt x="0" y="11724"/>
                    <a:pt x="6697" y="3106"/>
                    <a:pt x="16268" y="668"/>
                  </a:cubicBezTo>
                </a:path>
                <a:path w="43200" h="43200" stroke="0" extrusionOk="0">
                  <a:moveTo>
                    <a:pt x="21600" y="0"/>
                  </a:moveTo>
                  <a:cubicBezTo>
                    <a:pt x="33529" y="0"/>
                    <a:pt x="43200" y="9670"/>
                    <a:pt x="43200" y="21600"/>
                  </a:cubicBezTo>
                  <a:cubicBezTo>
                    <a:pt x="43200" y="33529"/>
                    <a:pt x="33529" y="43200"/>
                    <a:pt x="21600" y="43200"/>
                  </a:cubicBezTo>
                  <a:cubicBezTo>
                    <a:pt x="9670" y="43200"/>
                    <a:pt x="0" y="33529"/>
                    <a:pt x="0" y="21600"/>
                  </a:cubicBezTo>
                  <a:cubicBezTo>
                    <a:pt x="0" y="11724"/>
                    <a:pt x="6697" y="3106"/>
                    <a:pt x="16268" y="668"/>
                  </a:cubicBezTo>
                  <a:lnTo>
                    <a:pt x="21600" y="21600"/>
                  </a:lnTo>
                  <a:lnTo>
                    <a:pt x="21600" y="0"/>
                  </a:lnTo>
                  <a:close/>
                </a:path>
              </a:pathLst>
            </a:custGeom>
            <a:noFill/>
            <a:ln w="38100">
              <a:solidFill>
                <a:schemeClr val="hlink"/>
              </a:solidFill>
              <a:roun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3366"/>
                </a:solidFill>
                <a:effectLst/>
                <a:uLnTx/>
                <a:uFillTx/>
                <a:latin typeface="Arial" panose="020B0604020202090204" pitchFamily="34" charset="0"/>
                <a:ea typeface="+mn-ea"/>
                <a:cs typeface="+mn-cs"/>
              </a:endParaRPr>
            </a:p>
          </p:txBody>
        </p:sp>
        <p:sp>
          <p:nvSpPr>
            <p:cNvPr id="32" name="Text Box 32"/>
            <p:cNvSpPr txBox="1">
              <a:spLocks noChangeArrowheads="1"/>
            </p:cNvSpPr>
            <p:nvPr>
              <p:custDataLst>
                <p:tags r:id="rId29"/>
              </p:custDataLst>
            </p:nvPr>
          </p:nvSpPr>
          <p:spPr bwMode="auto">
            <a:xfrm>
              <a:off x="4991" y="1581"/>
              <a:ext cx="190" cy="2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800" b="1" i="0" u="none" strike="noStrike" kern="1200" cap="none" spc="0" normalizeH="0" baseline="0" noProof="0">
                  <a:ln>
                    <a:noFill/>
                  </a:ln>
                  <a:solidFill>
                    <a:srgbClr val="003366"/>
                  </a:solidFill>
                  <a:effectLst/>
                  <a:uLnTx/>
                  <a:uFillTx/>
                  <a:latin typeface="Times New Roman" panose="02020503050405090304" pitchFamily="18" charset="0"/>
                  <a:ea typeface="宋体" pitchFamily="2" charset="-122"/>
                  <a:cs typeface="+mn-cs"/>
                  <a:sym typeface="Symbol" panose="05050102010706020507" pitchFamily="18" charset="2"/>
                </a:rPr>
                <a:t>1</a:t>
              </a:r>
              <a:endParaRPr kumimoji="1" lang="en-US" altLang="zh-CN" sz="2800" b="1" i="0" u="none" strike="noStrike" kern="1200" cap="none" spc="0" normalizeH="0" baseline="0" noProof="0">
                <a:ln>
                  <a:noFill/>
                </a:ln>
                <a:solidFill>
                  <a:srgbClr val="003366"/>
                </a:solidFill>
                <a:effectLst/>
                <a:uLnTx/>
                <a:uFillTx/>
                <a:latin typeface="Times New Roman" panose="02020503050405090304" pitchFamily="18" charset="0"/>
                <a:ea typeface="宋体" pitchFamily="2" charset="-122"/>
                <a:cs typeface="+mn-cs"/>
                <a:sym typeface="Symbol" panose="05050102010706020507" pitchFamily="18" charset="2"/>
              </a:endParaRPr>
            </a:p>
          </p:txBody>
        </p:sp>
      </p:grpSp>
      <p:grpSp>
        <p:nvGrpSpPr>
          <p:cNvPr id="33" name="Group 33"/>
          <p:cNvGrpSpPr/>
          <p:nvPr/>
        </p:nvGrpSpPr>
        <p:grpSpPr bwMode="auto">
          <a:xfrm>
            <a:off x="6748463" y="3235325"/>
            <a:ext cx="403225" cy="1092200"/>
            <a:chOff x="4980" y="1428"/>
            <a:chExt cx="212" cy="594"/>
          </a:xfrm>
        </p:grpSpPr>
        <p:sp>
          <p:nvSpPr>
            <p:cNvPr id="34" name="Arc 34"/>
            <p:cNvSpPr/>
            <p:nvPr>
              <p:custDataLst>
                <p:tags r:id="rId30"/>
              </p:custDataLst>
            </p:nvPr>
          </p:nvSpPr>
          <p:spPr bwMode="auto">
            <a:xfrm>
              <a:off x="4980" y="1428"/>
              <a:ext cx="212" cy="594"/>
            </a:xfrm>
            <a:custGeom>
              <a:avLst/>
              <a:gdLst>
                <a:gd name="T0" fmla="*/ 106 w 43200"/>
                <a:gd name="T1" fmla="*/ 0 h 43200"/>
                <a:gd name="T2" fmla="*/ 80 w 43200"/>
                <a:gd name="T3" fmla="*/ 9 h 43200"/>
                <a:gd name="T4" fmla="*/ 106 w 43200"/>
                <a:gd name="T5" fmla="*/ 297 h 43200"/>
                <a:gd name="T6" fmla="*/ 0 60000 65536"/>
                <a:gd name="T7" fmla="*/ 0 60000 65536"/>
                <a:gd name="T8" fmla="*/ 0 60000 65536"/>
              </a:gdLst>
              <a:ahLst/>
              <a:cxnLst>
                <a:cxn ang="T6">
                  <a:pos x="T0" y="T1"/>
                </a:cxn>
                <a:cxn ang="T7">
                  <a:pos x="T2" y="T3"/>
                </a:cxn>
                <a:cxn ang="T8">
                  <a:pos x="T4" y="T5"/>
                </a:cxn>
              </a:cxnLst>
              <a:rect l="0" t="0" r="r" b="b"/>
              <a:pathLst>
                <a:path w="43200" h="43200" fill="none" extrusionOk="0">
                  <a:moveTo>
                    <a:pt x="21600" y="0"/>
                  </a:moveTo>
                  <a:cubicBezTo>
                    <a:pt x="33529" y="0"/>
                    <a:pt x="43200" y="9670"/>
                    <a:pt x="43200" y="21600"/>
                  </a:cubicBezTo>
                  <a:cubicBezTo>
                    <a:pt x="43200" y="33529"/>
                    <a:pt x="33529" y="43200"/>
                    <a:pt x="21600" y="43200"/>
                  </a:cubicBezTo>
                  <a:cubicBezTo>
                    <a:pt x="9670" y="43200"/>
                    <a:pt x="0" y="33529"/>
                    <a:pt x="0" y="21600"/>
                  </a:cubicBezTo>
                  <a:cubicBezTo>
                    <a:pt x="0" y="11724"/>
                    <a:pt x="6697" y="3106"/>
                    <a:pt x="16268" y="668"/>
                  </a:cubicBezTo>
                </a:path>
                <a:path w="43200" h="43200" stroke="0" extrusionOk="0">
                  <a:moveTo>
                    <a:pt x="21600" y="0"/>
                  </a:moveTo>
                  <a:cubicBezTo>
                    <a:pt x="33529" y="0"/>
                    <a:pt x="43200" y="9670"/>
                    <a:pt x="43200" y="21600"/>
                  </a:cubicBezTo>
                  <a:cubicBezTo>
                    <a:pt x="43200" y="33529"/>
                    <a:pt x="33529" y="43200"/>
                    <a:pt x="21600" y="43200"/>
                  </a:cubicBezTo>
                  <a:cubicBezTo>
                    <a:pt x="9670" y="43200"/>
                    <a:pt x="0" y="33529"/>
                    <a:pt x="0" y="21600"/>
                  </a:cubicBezTo>
                  <a:cubicBezTo>
                    <a:pt x="0" y="11724"/>
                    <a:pt x="6697" y="3106"/>
                    <a:pt x="16268" y="668"/>
                  </a:cubicBezTo>
                  <a:lnTo>
                    <a:pt x="21600" y="21600"/>
                  </a:lnTo>
                  <a:lnTo>
                    <a:pt x="21600" y="0"/>
                  </a:lnTo>
                  <a:close/>
                </a:path>
              </a:pathLst>
            </a:custGeom>
            <a:noFill/>
            <a:ln w="38100">
              <a:solidFill>
                <a:schemeClr val="hlink"/>
              </a:solidFill>
              <a:roun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3366"/>
                </a:solidFill>
                <a:effectLst/>
                <a:uLnTx/>
                <a:uFillTx/>
                <a:latin typeface="Arial" panose="020B0604020202090204" pitchFamily="34" charset="0"/>
                <a:ea typeface="+mn-ea"/>
                <a:cs typeface="+mn-cs"/>
              </a:endParaRPr>
            </a:p>
          </p:txBody>
        </p:sp>
        <p:sp>
          <p:nvSpPr>
            <p:cNvPr id="35" name="Text Box 35"/>
            <p:cNvSpPr txBox="1">
              <a:spLocks noChangeArrowheads="1"/>
            </p:cNvSpPr>
            <p:nvPr>
              <p:custDataLst>
                <p:tags r:id="rId31"/>
              </p:custDataLst>
            </p:nvPr>
          </p:nvSpPr>
          <p:spPr bwMode="auto">
            <a:xfrm>
              <a:off x="4990" y="1581"/>
              <a:ext cx="190" cy="2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800" b="1" i="0" u="none" strike="noStrike" kern="1200" cap="none" spc="0" normalizeH="0" baseline="0" noProof="0">
                  <a:ln>
                    <a:noFill/>
                  </a:ln>
                  <a:solidFill>
                    <a:srgbClr val="003366"/>
                  </a:solidFill>
                  <a:effectLst/>
                  <a:uLnTx/>
                  <a:uFillTx/>
                  <a:latin typeface="Times New Roman" panose="02020503050405090304" pitchFamily="18" charset="0"/>
                  <a:ea typeface="宋体" pitchFamily="2" charset="-122"/>
                  <a:cs typeface="+mn-cs"/>
                  <a:sym typeface="Symbol" panose="05050102010706020507" pitchFamily="18" charset="2"/>
                </a:rPr>
                <a:t>2</a:t>
              </a:r>
              <a:endParaRPr kumimoji="1" lang="en-US" altLang="zh-CN" sz="2800" b="1" i="0" u="none" strike="noStrike" kern="1200" cap="none" spc="0" normalizeH="0" baseline="0" noProof="0">
                <a:ln>
                  <a:noFill/>
                </a:ln>
                <a:solidFill>
                  <a:srgbClr val="003366"/>
                </a:solidFill>
                <a:effectLst/>
                <a:uLnTx/>
                <a:uFillTx/>
                <a:latin typeface="Times New Roman" panose="02020503050405090304" pitchFamily="18" charset="0"/>
                <a:ea typeface="宋体" pitchFamily="2" charset="-122"/>
                <a:cs typeface="+mn-cs"/>
                <a:sym typeface="Symbol" panose="05050102010706020507" pitchFamily="18" charset="2"/>
              </a:endParaRPr>
            </a:p>
          </p:txBody>
        </p:sp>
      </p:grpSp>
      <p:sp>
        <p:nvSpPr>
          <p:cNvPr id="36" name="Text Box 36"/>
          <p:cNvSpPr txBox="1">
            <a:spLocks noChangeArrowheads="1"/>
          </p:cNvSpPr>
          <p:nvPr>
            <p:custDataLst>
              <p:tags r:id="rId32"/>
            </p:custDataLst>
          </p:nvPr>
        </p:nvSpPr>
        <p:spPr bwMode="auto">
          <a:xfrm>
            <a:off x="7972267" y="2584609"/>
            <a:ext cx="360680" cy="52197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800" b="1" i="0" u="none" strike="noStrike" kern="1200" cap="none" spc="0" normalizeH="0" baseline="0" noProof="0">
                <a:ln>
                  <a:noFill/>
                </a:ln>
                <a:solidFill>
                  <a:srgbClr val="003366"/>
                </a:solidFill>
                <a:effectLst/>
                <a:uLnTx/>
                <a:uFillTx/>
                <a:latin typeface="Times New Roman" panose="02020503050405090304" pitchFamily="18" charset="0"/>
                <a:ea typeface="宋体" pitchFamily="2" charset="-122"/>
                <a:cs typeface="+mn-cs"/>
                <a:sym typeface="Symbol" panose="05050102010706020507" pitchFamily="18" charset="2"/>
              </a:rPr>
              <a:t>3</a:t>
            </a:r>
            <a:endParaRPr kumimoji="1" lang="en-US" altLang="zh-CN" sz="2800" b="1" i="0" u="none" strike="noStrike" kern="1200" cap="none" spc="0" normalizeH="0" baseline="0" noProof="0">
              <a:ln>
                <a:noFill/>
              </a:ln>
              <a:solidFill>
                <a:srgbClr val="003366"/>
              </a:solidFill>
              <a:effectLst/>
              <a:uLnTx/>
              <a:uFillTx/>
              <a:latin typeface="Times New Roman" panose="02020503050405090304" pitchFamily="18" charset="0"/>
              <a:ea typeface="宋体" pitchFamily="2" charset="-122"/>
              <a:cs typeface="+mn-cs"/>
              <a:sym typeface="Symbol" panose="05050102010706020507" pitchFamily="18" charset="2"/>
            </a:endParaRPr>
          </a:p>
        </p:txBody>
      </p:sp>
      <p:sp>
        <p:nvSpPr>
          <p:cNvPr id="37" name="Freeform 37"/>
          <p:cNvSpPr/>
          <p:nvPr>
            <p:custDataLst>
              <p:tags r:id="rId33"/>
            </p:custDataLst>
          </p:nvPr>
        </p:nvSpPr>
        <p:spPr bwMode="auto">
          <a:xfrm>
            <a:off x="5164138" y="2659063"/>
            <a:ext cx="3311525" cy="2592387"/>
          </a:xfrm>
          <a:custGeom>
            <a:avLst/>
            <a:gdLst>
              <a:gd name="T0" fmla="*/ 0 w 2147"/>
              <a:gd name="T1" fmla="*/ 2328166 h 1717"/>
              <a:gd name="T2" fmla="*/ 979422 w 2147"/>
              <a:gd name="T3" fmla="*/ 2397618 h 1717"/>
              <a:gd name="T4" fmla="*/ 2938265 w 2147"/>
              <a:gd name="T5" fmla="*/ 2192281 h 1717"/>
              <a:gd name="T6" fmla="*/ 3217439 w 2147"/>
              <a:gd name="T7" fmla="*/ 0 h 171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47" h="1717">
                <a:moveTo>
                  <a:pt x="0" y="1542"/>
                </a:moveTo>
                <a:cubicBezTo>
                  <a:pt x="159" y="1572"/>
                  <a:pt x="318" y="1603"/>
                  <a:pt x="635" y="1588"/>
                </a:cubicBezTo>
                <a:cubicBezTo>
                  <a:pt x="952" y="1573"/>
                  <a:pt x="1663" y="1717"/>
                  <a:pt x="1905" y="1452"/>
                </a:cubicBezTo>
                <a:cubicBezTo>
                  <a:pt x="2147" y="1187"/>
                  <a:pt x="2116" y="593"/>
                  <a:pt x="2086" y="0"/>
                </a:cubicBezTo>
              </a:path>
            </a:pathLst>
          </a:custGeom>
          <a:noFill/>
          <a:ln w="38100" cmpd="sng">
            <a:solidFill>
              <a:schemeClr val="hlink"/>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3366"/>
              </a:solidFill>
              <a:effectLst/>
              <a:uLnTx/>
              <a:uFillTx/>
              <a:latin typeface="Arial" panose="020B0604020202090204" pitchFamily="34" charset="0"/>
              <a:ea typeface="+mn-ea"/>
              <a:cs typeface="+mn-cs"/>
            </a:endParaRPr>
          </a:p>
        </p:txBody>
      </p:sp>
      <p:sp>
        <p:nvSpPr>
          <p:cNvPr id="38" name="Text Box 38"/>
          <p:cNvSpPr txBox="1">
            <a:spLocks noChangeArrowheads="1"/>
          </p:cNvSpPr>
          <p:nvPr>
            <p:custDataLst>
              <p:tags r:id="rId34"/>
            </p:custDataLst>
          </p:nvPr>
        </p:nvSpPr>
        <p:spPr bwMode="auto">
          <a:xfrm>
            <a:off x="2355850" y="884238"/>
            <a:ext cx="2447925" cy="460375"/>
          </a:xfrm>
          <a:prstGeom prst="rect">
            <a:avLst/>
          </a:prstGeom>
          <a:noFill/>
          <a:ln w="38100">
            <a:solidFill>
              <a:schemeClr val="hlink"/>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a:ln>
                  <a:noFill/>
                </a:ln>
                <a:solidFill>
                  <a:srgbClr val="003366"/>
                </a:solidFill>
                <a:effectLst/>
                <a:uLnTx/>
                <a:uFillTx/>
                <a:latin typeface="仿宋_GB2312" pitchFamily="49" charset="-122"/>
                <a:ea typeface="仿宋_GB2312" pitchFamily="49" charset="-122"/>
                <a:cs typeface="+mn-cs"/>
                <a:sym typeface="Symbol" panose="05050102010706020507" pitchFamily="18" charset="2"/>
              </a:rPr>
              <a:t>(3) </a:t>
            </a:r>
            <a:r>
              <a:rPr kumimoji="1" lang="zh-CN" altLang="en-US" sz="2400" b="1" i="0" u="none" strike="noStrike" kern="1200" cap="none" spc="0" normalizeH="0" baseline="0" noProof="0">
                <a:ln>
                  <a:noFill/>
                </a:ln>
                <a:solidFill>
                  <a:srgbClr val="003366"/>
                </a:solidFill>
                <a:effectLst/>
                <a:uLnTx/>
                <a:uFillTx/>
                <a:latin typeface="仿宋_GB2312" pitchFamily="49" charset="-122"/>
                <a:ea typeface="仿宋_GB2312" pitchFamily="49" charset="-122"/>
                <a:cs typeface="+mn-cs"/>
                <a:sym typeface="Symbol" panose="05050102010706020507" pitchFamily="18" charset="2"/>
              </a:rPr>
              <a:t>路径</a:t>
            </a:r>
            <a:r>
              <a:rPr kumimoji="1" lang="en-US" altLang="zh-CN" sz="2400" b="1" i="0" u="none" strike="noStrike" kern="1200" cap="none" spc="0" normalizeH="0" baseline="0" noProof="0">
                <a:ln>
                  <a:noFill/>
                </a:ln>
                <a:solidFill>
                  <a:srgbClr val="003366"/>
                </a:solidFill>
                <a:effectLst/>
                <a:uLnTx/>
                <a:uFillTx/>
                <a:latin typeface="仿宋_GB2312" pitchFamily="49" charset="-122"/>
                <a:ea typeface="仿宋_GB2312" pitchFamily="49" charset="-122"/>
                <a:cs typeface="+mn-cs"/>
                <a:sym typeface="Symbol" panose="05050102010706020507" pitchFamily="18" charset="2"/>
              </a:rPr>
              <a:t>(path)</a:t>
            </a:r>
            <a:endParaRPr kumimoji="1" lang="en-US" altLang="zh-CN" sz="2400" b="1" i="0" u="none" strike="noStrike" kern="1200" cap="none" spc="0" normalizeH="0" baseline="0" noProof="0">
              <a:ln>
                <a:noFill/>
              </a:ln>
              <a:solidFill>
                <a:srgbClr val="003366"/>
              </a:solidFill>
              <a:effectLst/>
              <a:uLnTx/>
              <a:uFillTx/>
              <a:latin typeface="仿宋_GB2312" pitchFamily="49" charset="-122"/>
              <a:ea typeface="仿宋_GB2312" pitchFamily="49" charset="-122"/>
              <a:cs typeface="+mn-cs"/>
              <a:sym typeface="Symbol" panose="05050102010706020507" pitchFamily="18" charset="2"/>
            </a:endParaRPr>
          </a:p>
        </p:txBody>
      </p:sp>
      <p:sp>
        <p:nvSpPr>
          <p:cNvPr id="39" name="AutoShape 39"/>
          <p:cNvSpPr>
            <a:spLocks noChangeArrowheads="1"/>
          </p:cNvSpPr>
          <p:nvPr>
            <p:custDataLst>
              <p:tags r:id="rId35"/>
            </p:custDataLst>
          </p:nvPr>
        </p:nvSpPr>
        <p:spPr bwMode="auto">
          <a:xfrm>
            <a:off x="4948238" y="1011238"/>
            <a:ext cx="647700" cy="144462"/>
          </a:xfrm>
          <a:prstGeom prst="rightArrow">
            <a:avLst>
              <a:gd name="adj1" fmla="val 50000"/>
              <a:gd name="adj2" fmla="val 112088"/>
            </a:avLst>
          </a:prstGeom>
          <a:solidFill>
            <a:schemeClr val="tx1"/>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3366"/>
              </a:solidFill>
              <a:effectLst/>
              <a:uLnTx/>
              <a:uFillTx/>
              <a:latin typeface="Arial" panose="020B0604020202090204" pitchFamily="34" charset="0"/>
              <a:ea typeface="宋体" pitchFamily="2" charset="-122"/>
              <a:cs typeface="+mn-cs"/>
            </a:endParaRPr>
          </a:p>
        </p:txBody>
      </p:sp>
      <p:sp>
        <p:nvSpPr>
          <p:cNvPr id="40" name="Text Box 40"/>
          <p:cNvSpPr txBox="1">
            <a:spLocks noChangeArrowheads="1"/>
          </p:cNvSpPr>
          <p:nvPr>
            <p:custDataLst>
              <p:tags r:id="rId36"/>
            </p:custDataLst>
          </p:nvPr>
        </p:nvSpPr>
        <p:spPr bwMode="auto">
          <a:xfrm>
            <a:off x="2355850" y="1747838"/>
            <a:ext cx="2519363" cy="460375"/>
          </a:xfrm>
          <a:prstGeom prst="rect">
            <a:avLst/>
          </a:prstGeom>
          <a:noFill/>
          <a:ln w="38100">
            <a:solidFill>
              <a:schemeClr val="hlink"/>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a:ln>
                  <a:noFill/>
                </a:ln>
                <a:solidFill>
                  <a:srgbClr val="003366"/>
                </a:solidFill>
                <a:effectLst/>
                <a:uLnTx/>
                <a:uFillTx/>
                <a:latin typeface="仿宋_GB2312" pitchFamily="49" charset="-122"/>
                <a:ea typeface="仿宋_GB2312" pitchFamily="49" charset="-122"/>
                <a:cs typeface="+mn-cs"/>
                <a:sym typeface="Symbol" panose="05050102010706020507" pitchFamily="18" charset="2"/>
              </a:rPr>
              <a:t>(4) </a:t>
            </a:r>
            <a:r>
              <a:rPr kumimoji="1" lang="zh-CN" altLang="en-US" sz="2400" b="1" i="0" u="none" strike="noStrike" kern="1200" cap="none" spc="0" normalizeH="0" baseline="0" noProof="0">
                <a:ln>
                  <a:noFill/>
                </a:ln>
                <a:solidFill>
                  <a:srgbClr val="003366"/>
                </a:solidFill>
                <a:effectLst/>
                <a:uLnTx/>
                <a:uFillTx/>
                <a:latin typeface="仿宋_GB2312" pitchFamily="49" charset="-122"/>
                <a:ea typeface="仿宋_GB2312" pitchFamily="49" charset="-122"/>
                <a:cs typeface="+mn-cs"/>
                <a:sym typeface="Symbol" panose="05050102010706020507" pitchFamily="18" charset="2"/>
              </a:rPr>
              <a:t>回路</a:t>
            </a:r>
            <a:r>
              <a:rPr kumimoji="1" lang="en-US" altLang="zh-CN" sz="2400" b="1" i="0" u="none" strike="noStrike" kern="1200" cap="none" spc="0" normalizeH="0" baseline="0" noProof="0">
                <a:ln>
                  <a:noFill/>
                </a:ln>
                <a:solidFill>
                  <a:srgbClr val="003366"/>
                </a:solidFill>
                <a:effectLst/>
                <a:uLnTx/>
                <a:uFillTx/>
                <a:latin typeface="仿宋_GB2312" pitchFamily="49" charset="-122"/>
                <a:ea typeface="仿宋_GB2312" pitchFamily="49" charset="-122"/>
                <a:cs typeface="+mn-cs"/>
                <a:sym typeface="Symbol" panose="05050102010706020507" pitchFamily="18" charset="2"/>
              </a:rPr>
              <a:t>(loop)</a:t>
            </a:r>
            <a:endParaRPr kumimoji="1" lang="en-US" altLang="zh-CN" sz="2400" b="1" i="0" u="none" strike="noStrike" kern="1200" cap="none" spc="0" normalizeH="0" baseline="0" noProof="0">
              <a:ln>
                <a:noFill/>
              </a:ln>
              <a:solidFill>
                <a:srgbClr val="003366"/>
              </a:solidFill>
              <a:effectLst/>
              <a:uLnTx/>
              <a:uFillTx/>
              <a:latin typeface="仿宋_GB2312" pitchFamily="49" charset="-122"/>
              <a:ea typeface="仿宋_GB2312" pitchFamily="49" charset="-122"/>
              <a:cs typeface="+mn-cs"/>
              <a:sym typeface="Symbol" panose="05050102010706020507" pitchFamily="18" charset="2"/>
            </a:endParaRPr>
          </a:p>
        </p:txBody>
      </p:sp>
      <p:sp>
        <p:nvSpPr>
          <p:cNvPr id="41" name="AutoShape 41"/>
          <p:cNvSpPr>
            <a:spLocks noChangeArrowheads="1"/>
          </p:cNvSpPr>
          <p:nvPr>
            <p:custDataLst>
              <p:tags r:id="rId37"/>
            </p:custDataLst>
          </p:nvPr>
        </p:nvSpPr>
        <p:spPr bwMode="auto">
          <a:xfrm>
            <a:off x="5235575" y="1873250"/>
            <a:ext cx="647700" cy="144463"/>
          </a:xfrm>
          <a:prstGeom prst="rightArrow">
            <a:avLst>
              <a:gd name="adj1" fmla="val 50000"/>
              <a:gd name="adj2" fmla="val 112088"/>
            </a:avLst>
          </a:prstGeom>
          <a:solidFill>
            <a:schemeClr val="tx1"/>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3366"/>
              </a:solidFill>
              <a:effectLst/>
              <a:uLnTx/>
              <a:uFillTx/>
              <a:latin typeface="Arial" panose="020B0604020202090204" pitchFamily="34" charset="0"/>
              <a:ea typeface="宋体" pitchFamily="2" charset="-122"/>
              <a:cs typeface="+mn-cs"/>
            </a:endParaRPr>
          </a:p>
        </p:txBody>
      </p:sp>
      <p:sp>
        <p:nvSpPr>
          <p:cNvPr id="42" name="Text Box 42"/>
          <p:cNvSpPr txBox="1">
            <a:spLocks noChangeArrowheads="1"/>
          </p:cNvSpPr>
          <p:nvPr>
            <p:custDataLst>
              <p:tags r:id="rId38"/>
            </p:custDataLst>
          </p:nvPr>
        </p:nvSpPr>
        <p:spPr bwMode="auto">
          <a:xfrm>
            <a:off x="2355850" y="5195888"/>
            <a:ext cx="2447925" cy="460375"/>
          </a:xfrm>
          <a:prstGeom prst="rect">
            <a:avLst/>
          </a:prstGeom>
          <a:noFill/>
          <a:ln w="38100">
            <a:solidFill>
              <a:schemeClr val="hlink"/>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a:ln>
                  <a:noFill/>
                </a:ln>
                <a:solidFill>
                  <a:srgbClr val="003366"/>
                </a:solidFill>
                <a:effectLst/>
                <a:uLnTx/>
                <a:uFillTx/>
                <a:latin typeface="仿宋_GB2312" pitchFamily="49" charset="-122"/>
                <a:ea typeface="仿宋_GB2312" pitchFamily="49" charset="-122"/>
                <a:cs typeface="+mn-cs"/>
                <a:sym typeface="Symbol" panose="05050102010706020507" pitchFamily="18" charset="2"/>
              </a:rPr>
              <a:t>(5) </a:t>
            </a:r>
            <a:r>
              <a:rPr kumimoji="1" lang="zh-CN" altLang="en-US" sz="2400" b="1" i="0" u="none" strike="noStrike" kern="1200" cap="none" spc="0" normalizeH="0" baseline="0" noProof="0">
                <a:ln>
                  <a:noFill/>
                </a:ln>
                <a:solidFill>
                  <a:srgbClr val="003366"/>
                </a:solidFill>
                <a:effectLst/>
                <a:uLnTx/>
                <a:uFillTx/>
                <a:latin typeface="仿宋_GB2312" pitchFamily="49" charset="-122"/>
                <a:ea typeface="仿宋_GB2312" pitchFamily="49" charset="-122"/>
                <a:cs typeface="+mn-cs"/>
                <a:sym typeface="Symbol" panose="05050102010706020507" pitchFamily="18" charset="2"/>
              </a:rPr>
              <a:t>网孔</a:t>
            </a:r>
            <a:r>
              <a:rPr kumimoji="1" lang="en-US" altLang="zh-CN" sz="2400" b="1" i="0" u="none" strike="noStrike" kern="1200" cap="none" spc="0" normalizeH="0" baseline="0" noProof="0">
                <a:ln>
                  <a:noFill/>
                </a:ln>
                <a:solidFill>
                  <a:srgbClr val="003366"/>
                </a:solidFill>
                <a:effectLst/>
                <a:uLnTx/>
                <a:uFillTx/>
                <a:latin typeface="仿宋_GB2312" pitchFamily="49" charset="-122"/>
                <a:ea typeface="仿宋_GB2312" pitchFamily="49" charset="-122"/>
                <a:cs typeface="+mn-cs"/>
                <a:sym typeface="Symbol" panose="05050102010706020507" pitchFamily="18" charset="2"/>
              </a:rPr>
              <a:t>(mesh)</a:t>
            </a:r>
            <a:endParaRPr kumimoji="1" lang="en-US" altLang="zh-CN" sz="2400" b="1" i="0" u="none" strike="noStrike" kern="1200" cap="none" spc="0" normalizeH="0" baseline="0" noProof="0">
              <a:ln>
                <a:noFill/>
              </a:ln>
              <a:solidFill>
                <a:srgbClr val="003366"/>
              </a:solidFill>
              <a:effectLst/>
              <a:uLnTx/>
              <a:uFillTx/>
              <a:latin typeface="仿宋_GB2312" pitchFamily="49" charset="-122"/>
              <a:ea typeface="仿宋_GB2312" pitchFamily="49" charset="-122"/>
              <a:cs typeface="+mn-cs"/>
              <a:sym typeface="Symbol" panose="05050102010706020507" pitchFamily="18" charset="2"/>
            </a:endParaRPr>
          </a:p>
        </p:txBody>
      </p:sp>
      <p:sp>
        <p:nvSpPr>
          <p:cNvPr id="43" name="AutoShape 43"/>
          <p:cNvSpPr>
            <a:spLocks noChangeArrowheads="1"/>
          </p:cNvSpPr>
          <p:nvPr>
            <p:custDataLst>
              <p:tags r:id="rId39"/>
            </p:custDataLst>
          </p:nvPr>
        </p:nvSpPr>
        <p:spPr bwMode="auto">
          <a:xfrm>
            <a:off x="5091113" y="5394325"/>
            <a:ext cx="647700" cy="144463"/>
          </a:xfrm>
          <a:prstGeom prst="rightArrow">
            <a:avLst>
              <a:gd name="adj1" fmla="val 50000"/>
              <a:gd name="adj2" fmla="val 112088"/>
            </a:avLst>
          </a:prstGeom>
          <a:solidFill>
            <a:schemeClr val="tx1"/>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3366"/>
              </a:solidFill>
              <a:effectLst/>
              <a:uLnTx/>
              <a:uFillTx/>
              <a:latin typeface="Arial" panose="020B0604020202090204" pitchFamily="34" charset="0"/>
              <a:ea typeface="宋体" pitchFamily="2" charset="-122"/>
              <a:cs typeface="+mn-cs"/>
            </a:endParaRPr>
          </a:p>
        </p:txBody>
      </p:sp>
      <p:sp>
        <p:nvSpPr>
          <p:cNvPr id="44" name="Text Box 44"/>
          <p:cNvSpPr txBox="1">
            <a:spLocks noChangeArrowheads="1"/>
          </p:cNvSpPr>
          <p:nvPr>
            <p:custDataLst>
              <p:tags r:id="rId40"/>
            </p:custDataLst>
          </p:nvPr>
        </p:nvSpPr>
        <p:spPr bwMode="auto">
          <a:xfrm>
            <a:off x="3290888" y="6256338"/>
            <a:ext cx="5184775" cy="460375"/>
          </a:xfrm>
          <a:prstGeom prst="rect">
            <a:avLst/>
          </a:prstGeom>
          <a:solidFill>
            <a:srgbClr val="008000"/>
          </a:solidFill>
          <a:ln>
            <a:noFill/>
          </a:ln>
          <a:effectLst/>
          <a:extLst>
            <a:ext uri="{91240B29-F687-4F45-9708-019B960494DF}">
              <a14:hiddenLine xmlns:a14="http://schemas.microsoft.com/office/drawing/2010/main" w="127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marL="0" marR="0" lvl="0" indent="0" algn="ctr" defTabSz="914400" rtl="0" eaLnBrk="0" fontAlgn="base" latinLnBrk="0" hangingPunct="0">
              <a:lnSpc>
                <a:spcPct val="100000"/>
              </a:lnSpc>
              <a:spcBef>
                <a:spcPct val="50000"/>
              </a:spcBef>
              <a:spcAft>
                <a:spcPct val="0"/>
              </a:spcAft>
              <a:buClrTx/>
              <a:buSzTx/>
              <a:buFontTx/>
              <a:buNone/>
              <a:defRPr/>
            </a:pPr>
            <a:r>
              <a:rPr kumimoji="1" lang="zh-CN" altLang="en-US" sz="2400" b="1" i="0" u="none" strike="noStrike" kern="1200" cap="none" spc="0" normalizeH="0" baseline="0" noProof="0">
                <a:ln>
                  <a:noFill/>
                </a:ln>
                <a:solidFill>
                  <a:srgbClr val="F8FF65"/>
                </a:solidFill>
                <a:effectLst/>
                <a:uLnTx/>
                <a:uFillTx/>
                <a:latin typeface="Times New Roman" panose="02020503050405090304" pitchFamily="18" charset="0"/>
                <a:ea typeface="仿宋_GB2312" pitchFamily="49" charset="-122"/>
                <a:cs typeface="+mn-cs"/>
                <a:sym typeface="Symbol" panose="05050102010706020507" pitchFamily="18" charset="2"/>
              </a:rPr>
              <a:t>网孔是回路，但回路不一定是网孔</a:t>
            </a:r>
            <a:endParaRPr kumimoji="1" lang="zh-CN" altLang="en-US" sz="2400" b="1" i="0" u="none" strike="noStrike" kern="1200" cap="none" spc="0" normalizeH="0" baseline="0" noProof="0">
              <a:ln>
                <a:noFill/>
              </a:ln>
              <a:solidFill>
                <a:srgbClr val="F8FF65"/>
              </a:solidFill>
              <a:effectLst/>
              <a:uLnTx/>
              <a:uFillTx/>
              <a:latin typeface="Times New Roman" panose="02020503050405090304" pitchFamily="18" charset="0"/>
              <a:ea typeface="仿宋_GB2312" pitchFamily="49" charset="-122"/>
              <a:cs typeface="+mn-cs"/>
              <a:sym typeface="Symbol" panose="05050102010706020507" pitchFamily="18" charset="2"/>
            </a:endParaRPr>
          </a:p>
        </p:txBody>
      </p:sp>
      <p:sp>
        <p:nvSpPr>
          <p:cNvPr id="45" name="灯片编号占位符 44"/>
          <p:cNvSpPr>
            <a:spLocks noGrp="1"/>
          </p:cNvSpPr>
          <p:nvPr>
            <p:ph type="sldNum" sz="quarter" idx="12"/>
            <p:custDataLst>
              <p:tags r:id="rId41"/>
            </p:custDataLst>
          </p:nvPr>
        </p:nvSpPr>
        <p:spPr/>
        <p:txBody>
          <a:bodyPr/>
          <a:lstStyle/>
          <a:p>
            <a:fld id="{6D22F896-40B5-4ADD-8801-0D06FADFA095}" type="slidenum">
              <a:rPr lang="en-US" dirty="0"/>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anim calcmode="lin" valueType="num">
                                      <p:cBhvr additive="base">
                                        <p:cTn id="7" dur="500" fill="hold"/>
                                        <p:tgtEl>
                                          <p:spTgt spid="38"/>
                                        </p:tgtEl>
                                        <p:attrNameLst>
                                          <p:attrName>ppt_x</p:attrName>
                                        </p:attrNameLst>
                                      </p:cBhvr>
                                      <p:tavLst>
                                        <p:tav tm="0">
                                          <p:val>
                                            <p:strVal val="0-#ppt_w/2"/>
                                          </p:val>
                                        </p:tav>
                                        <p:tav tm="100000">
                                          <p:val>
                                            <p:strVal val="#ppt_x"/>
                                          </p:val>
                                        </p:tav>
                                      </p:tavLst>
                                    </p:anim>
                                    <p:anim calcmode="lin" valueType="num">
                                      <p:cBhvr additive="base">
                                        <p:cTn id="8" dur="500" fill="hold"/>
                                        <p:tgtEl>
                                          <p:spTgt spid="38"/>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2" presetClass="entr" presetSubtype="8" fill="hold" nodeType="clickEffect">
                                  <p:stCondLst>
                                    <p:cond delay="0"/>
                                  </p:stCondLst>
                                  <p:childTnLst>
                                    <p:set>
                                      <p:cBhvr>
                                        <p:cTn id="12" dur="1" fill="hold">
                                          <p:stCondLst>
                                            <p:cond delay="0"/>
                                          </p:stCondLst>
                                        </p:cTn>
                                        <p:tgtEl>
                                          <p:spTgt spid="39"/>
                                        </p:tgtEl>
                                        <p:attrNameLst>
                                          <p:attrName>style.visibility</p:attrName>
                                        </p:attrNameLst>
                                      </p:cBhvr>
                                      <p:to>
                                        <p:strVal val="visible"/>
                                      </p:to>
                                    </p:set>
                                    <p:animEffect transition="in" filter="slide(fromLeft)">
                                      <p:cBhvr>
                                        <p:cTn id="13" dur="500"/>
                                        <p:tgtEl>
                                          <p:spTgt spid="39"/>
                                        </p:tgtEl>
                                      </p:cBhvr>
                                    </p:animEffect>
                                  </p:childTnLst>
                                </p:cTn>
                              </p:par>
                            </p:childTnLst>
                          </p:cTn>
                        </p:par>
                        <p:par>
                          <p:cTn id="14" fill="hold">
                            <p:stCondLst>
                              <p:cond delay="500"/>
                            </p:stCondLst>
                            <p:childTnLst>
                              <p:par>
                                <p:cTn id="15" presetID="17" presetClass="entr" presetSubtype="10" fill="hold" nodeType="afterEffect">
                                  <p:stCondLst>
                                    <p:cond delay="0"/>
                                  </p:stCondLst>
                                  <p:iterate type="lt">
                                    <p:tmPct val="100000"/>
                                  </p:iterate>
                                  <p:childTnLst>
                                    <p:set>
                                      <p:cBhvr>
                                        <p:cTn id="16" dur="1" fill="hold">
                                          <p:stCondLst>
                                            <p:cond delay="0"/>
                                          </p:stCondLst>
                                        </p:cTn>
                                        <p:tgtEl>
                                          <p:spTgt spid="3"/>
                                        </p:tgtEl>
                                        <p:attrNameLst>
                                          <p:attrName>style.visibility</p:attrName>
                                        </p:attrNameLst>
                                      </p:cBhvr>
                                      <p:to>
                                        <p:strVal val="visible"/>
                                      </p:to>
                                    </p:set>
                                    <p:anim calcmode="lin" valueType="num">
                                      <p:cBhvr>
                                        <p:cTn id="17" dur="100" fill="hold"/>
                                        <p:tgtEl>
                                          <p:spTgt spid="3"/>
                                        </p:tgtEl>
                                        <p:attrNameLst>
                                          <p:attrName>ppt_w</p:attrName>
                                        </p:attrNameLst>
                                      </p:cBhvr>
                                      <p:tavLst>
                                        <p:tav tm="0">
                                          <p:val>
                                            <p:fltVal val="0"/>
                                          </p:val>
                                        </p:tav>
                                        <p:tav tm="100000">
                                          <p:val>
                                            <p:strVal val="#ppt_w"/>
                                          </p:val>
                                        </p:tav>
                                      </p:tavLst>
                                    </p:anim>
                                    <p:anim calcmode="lin" valueType="num">
                                      <p:cBhvr>
                                        <p:cTn id="18" dur="100" fill="hold"/>
                                        <p:tgtEl>
                                          <p:spTgt spid="3"/>
                                        </p:tgtEl>
                                        <p:attrNameLst>
                                          <p:attrName>ppt_h</p:attrName>
                                        </p:attrNameLst>
                                      </p:cBhvr>
                                      <p:tavLst>
                                        <p:tav tm="0">
                                          <p:val>
                                            <p:strVal val="#ppt_h"/>
                                          </p:val>
                                        </p:tav>
                                        <p:tav tm="100000">
                                          <p:val>
                                            <p:strVal val="#ppt_h"/>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8" fill="hold" nodeType="clickEffect">
                                  <p:stCondLst>
                                    <p:cond delay="0"/>
                                  </p:stCondLst>
                                  <p:childTnLst>
                                    <p:set>
                                      <p:cBhvr>
                                        <p:cTn id="22" dur="1" fill="hold">
                                          <p:stCondLst>
                                            <p:cond delay="0"/>
                                          </p:stCondLst>
                                        </p:cTn>
                                        <p:tgtEl>
                                          <p:spTgt spid="40"/>
                                        </p:tgtEl>
                                        <p:attrNameLst>
                                          <p:attrName>style.visibility</p:attrName>
                                        </p:attrNameLst>
                                      </p:cBhvr>
                                      <p:to>
                                        <p:strVal val="visible"/>
                                      </p:to>
                                    </p:set>
                                    <p:anim calcmode="lin" valueType="num">
                                      <p:cBhvr additive="base">
                                        <p:cTn id="23" dur="500" fill="hold"/>
                                        <p:tgtEl>
                                          <p:spTgt spid="40"/>
                                        </p:tgtEl>
                                        <p:attrNameLst>
                                          <p:attrName>ppt_x</p:attrName>
                                        </p:attrNameLst>
                                      </p:cBhvr>
                                      <p:tavLst>
                                        <p:tav tm="0">
                                          <p:val>
                                            <p:strVal val="0-#ppt_w/2"/>
                                          </p:val>
                                        </p:tav>
                                        <p:tav tm="100000">
                                          <p:val>
                                            <p:strVal val="#ppt_x"/>
                                          </p:val>
                                        </p:tav>
                                      </p:tavLst>
                                    </p:anim>
                                    <p:anim calcmode="lin" valueType="num">
                                      <p:cBhvr additive="base">
                                        <p:cTn id="24" dur="500" fill="hold"/>
                                        <p:tgtEl>
                                          <p:spTgt spid="40"/>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2" presetClass="entr" presetSubtype="8" fill="hold" nodeType="clickEffect">
                                  <p:stCondLst>
                                    <p:cond delay="0"/>
                                  </p:stCondLst>
                                  <p:childTnLst>
                                    <p:set>
                                      <p:cBhvr>
                                        <p:cTn id="28" dur="1" fill="hold">
                                          <p:stCondLst>
                                            <p:cond delay="0"/>
                                          </p:stCondLst>
                                        </p:cTn>
                                        <p:tgtEl>
                                          <p:spTgt spid="41"/>
                                        </p:tgtEl>
                                        <p:attrNameLst>
                                          <p:attrName>style.visibility</p:attrName>
                                        </p:attrNameLst>
                                      </p:cBhvr>
                                      <p:to>
                                        <p:strVal val="visible"/>
                                      </p:to>
                                    </p:set>
                                    <p:animEffect transition="in" filter="slide(fromLeft)">
                                      <p:cBhvr>
                                        <p:cTn id="29" dur="500"/>
                                        <p:tgtEl>
                                          <p:spTgt spid="41"/>
                                        </p:tgtEl>
                                      </p:cBhvr>
                                    </p:animEffect>
                                  </p:childTnLst>
                                </p:cTn>
                              </p:par>
                            </p:childTnLst>
                          </p:cTn>
                        </p:par>
                        <p:par>
                          <p:cTn id="30" fill="hold">
                            <p:stCondLst>
                              <p:cond delay="500"/>
                            </p:stCondLst>
                            <p:childTnLst>
                              <p:par>
                                <p:cTn id="31" presetID="17" presetClass="entr" presetSubtype="10" fill="hold" nodeType="afterEffect">
                                  <p:stCondLst>
                                    <p:cond delay="0"/>
                                  </p:stCondLst>
                                  <p:iterate type="lt">
                                    <p:tmPct val="100000"/>
                                  </p:iterate>
                                  <p:childTnLst>
                                    <p:set>
                                      <p:cBhvr>
                                        <p:cTn id="32" dur="1" fill="hold">
                                          <p:stCondLst>
                                            <p:cond delay="0"/>
                                          </p:stCondLst>
                                        </p:cTn>
                                        <p:tgtEl>
                                          <p:spTgt spid="2"/>
                                        </p:tgtEl>
                                        <p:attrNameLst>
                                          <p:attrName>style.visibility</p:attrName>
                                        </p:attrNameLst>
                                      </p:cBhvr>
                                      <p:to>
                                        <p:strVal val="visible"/>
                                      </p:to>
                                    </p:set>
                                    <p:anim calcmode="lin" valueType="num">
                                      <p:cBhvr>
                                        <p:cTn id="33" dur="100" fill="hold"/>
                                        <p:tgtEl>
                                          <p:spTgt spid="2"/>
                                        </p:tgtEl>
                                        <p:attrNameLst>
                                          <p:attrName>ppt_w</p:attrName>
                                        </p:attrNameLst>
                                      </p:cBhvr>
                                      <p:tavLst>
                                        <p:tav tm="0">
                                          <p:val>
                                            <p:fltVal val="0"/>
                                          </p:val>
                                        </p:tav>
                                        <p:tav tm="100000">
                                          <p:val>
                                            <p:strVal val="#ppt_w"/>
                                          </p:val>
                                        </p:tav>
                                      </p:tavLst>
                                    </p:anim>
                                    <p:anim calcmode="lin" valueType="num">
                                      <p:cBhvr>
                                        <p:cTn id="34" dur="100" fill="hold"/>
                                        <p:tgtEl>
                                          <p:spTgt spid="2"/>
                                        </p:tgtEl>
                                        <p:attrNameLst>
                                          <p:attrName>ppt_h</p:attrName>
                                        </p:attrNameLst>
                                      </p:cBhvr>
                                      <p:tavLst>
                                        <p:tav tm="0">
                                          <p:val>
                                            <p:strVal val="#ppt_h"/>
                                          </p:val>
                                        </p:tav>
                                        <p:tav tm="100000">
                                          <p:val>
                                            <p:strVal val="#ppt_h"/>
                                          </p:val>
                                        </p:tav>
                                      </p:tavLst>
                                    </p:anim>
                                  </p:childTnLst>
                                </p:cTn>
                              </p:par>
                            </p:childTnLst>
                          </p:cTn>
                        </p:par>
                      </p:childTnLst>
                    </p:cTn>
                  </p:par>
                  <p:par>
                    <p:cTn id="35" fill="hold">
                      <p:stCondLst>
                        <p:cond delay="indefinite"/>
                      </p:stCondLst>
                      <p:childTnLst>
                        <p:par>
                          <p:cTn id="36" fill="hold">
                            <p:stCondLst>
                              <p:cond delay="0"/>
                            </p:stCondLst>
                            <p:childTnLst>
                              <p:par>
                                <p:cTn id="37" presetID="20" presetClass="entr" presetSubtype="0" fill="hold" nodeType="clickEffect">
                                  <p:stCondLst>
                                    <p:cond delay="0"/>
                                  </p:stCondLst>
                                  <p:childTnLst>
                                    <p:set>
                                      <p:cBhvr>
                                        <p:cTn id="38" dur="1" fill="hold">
                                          <p:stCondLst>
                                            <p:cond delay="0"/>
                                          </p:stCondLst>
                                        </p:cTn>
                                        <p:tgtEl>
                                          <p:spTgt spid="6"/>
                                        </p:tgtEl>
                                        <p:attrNameLst>
                                          <p:attrName>style.visibility</p:attrName>
                                        </p:attrNameLst>
                                      </p:cBhvr>
                                      <p:to>
                                        <p:strVal val="visible"/>
                                      </p:to>
                                    </p:set>
                                    <p:animEffect transition="in" filter="wedge">
                                      <p:cBhvr>
                                        <p:cTn id="39" dur="2000"/>
                                        <p:tgtEl>
                                          <p:spTgt spid="6"/>
                                        </p:tgtEl>
                                      </p:cBhvr>
                                    </p:animEffect>
                                  </p:childTnLst>
                                </p:cTn>
                              </p:par>
                            </p:childTnLst>
                          </p:cTn>
                        </p:par>
                      </p:childTnLst>
                    </p:cTn>
                  </p:par>
                  <p:par>
                    <p:cTn id="40" fill="hold">
                      <p:stCondLst>
                        <p:cond delay="indefinite"/>
                      </p:stCondLst>
                      <p:childTnLst>
                        <p:par>
                          <p:cTn id="41" fill="hold">
                            <p:stCondLst>
                              <p:cond delay="0"/>
                            </p:stCondLst>
                            <p:childTnLst>
                              <p:par>
                                <p:cTn id="42" presetID="23" presetClass="entr" presetSubtype="16" fill="hold" nodeType="clickEffect">
                                  <p:stCondLst>
                                    <p:cond delay="0"/>
                                  </p:stCondLst>
                                  <p:childTnLst>
                                    <p:set>
                                      <p:cBhvr>
                                        <p:cTn id="43" dur="1" fill="hold">
                                          <p:stCondLst>
                                            <p:cond delay="0"/>
                                          </p:stCondLst>
                                        </p:cTn>
                                        <p:tgtEl>
                                          <p:spTgt spid="30"/>
                                        </p:tgtEl>
                                        <p:attrNameLst>
                                          <p:attrName>style.visibility</p:attrName>
                                        </p:attrNameLst>
                                      </p:cBhvr>
                                      <p:to>
                                        <p:strVal val="visible"/>
                                      </p:to>
                                    </p:set>
                                    <p:anim calcmode="lin" valueType="num">
                                      <p:cBhvr>
                                        <p:cTn id="44" dur="1000" fill="hold"/>
                                        <p:tgtEl>
                                          <p:spTgt spid="30"/>
                                        </p:tgtEl>
                                        <p:attrNameLst>
                                          <p:attrName>ppt_w</p:attrName>
                                        </p:attrNameLst>
                                      </p:cBhvr>
                                      <p:tavLst>
                                        <p:tav tm="0">
                                          <p:val>
                                            <p:fltVal val="0"/>
                                          </p:val>
                                        </p:tav>
                                        <p:tav tm="100000">
                                          <p:val>
                                            <p:strVal val="#ppt_w"/>
                                          </p:val>
                                        </p:tav>
                                      </p:tavLst>
                                    </p:anim>
                                    <p:anim calcmode="lin" valueType="num">
                                      <p:cBhvr>
                                        <p:cTn id="45" dur="1000" fill="hold"/>
                                        <p:tgtEl>
                                          <p:spTgt spid="30"/>
                                        </p:tgtEl>
                                        <p:attrNameLst>
                                          <p:attrName>ppt_h</p:attrName>
                                        </p:attrNameLst>
                                      </p:cBhvr>
                                      <p:tavLst>
                                        <p:tav tm="0">
                                          <p:val>
                                            <p:fltVal val="0"/>
                                          </p:val>
                                        </p:tav>
                                        <p:tav tm="100000">
                                          <p:val>
                                            <p:strVal val="#ppt_h"/>
                                          </p:val>
                                        </p:tav>
                                      </p:tavLst>
                                    </p:anim>
                                  </p:childTnLst>
                                </p:cTn>
                              </p:par>
                            </p:childTnLst>
                          </p:cTn>
                        </p:par>
                      </p:childTnLst>
                    </p:cTn>
                  </p:par>
                  <p:par>
                    <p:cTn id="46" fill="hold">
                      <p:stCondLst>
                        <p:cond delay="indefinite"/>
                      </p:stCondLst>
                      <p:childTnLst>
                        <p:par>
                          <p:cTn id="47" fill="hold">
                            <p:stCondLst>
                              <p:cond delay="0"/>
                            </p:stCondLst>
                            <p:childTnLst>
                              <p:par>
                                <p:cTn id="48" presetID="23" presetClass="entr" presetSubtype="16" fill="hold" nodeType="clickEffect">
                                  <p:stCondLst>
                                    <p:cond delay="0"/>
                                  </p:stCondLst>
                                  <p:childTnLst>
                                    <p:set>
                                      <p:cBhvr>
                                        <p:cTn id="49" dur="1" fill="hold">
                                          <p:stCondLst>
                                            <p:cond delay="0"/>
                                          </p:stCondLst>
                                        </p:cTn>
                                        <p:tgtEl>
                                          <p:spTgt spid="33"/>
                                        </p:tgtEl>
                                        <p:attrNameLst>
                                          <p:attrName>style.visibility</p:attrName>
                                        </p:attrNameLst>
                                      </p:cBhvr>
                                      <p:to>
                                        <p:strVal val="visible"/>
                                      </p:to>
                                    </p:set>
                                    <p:anim calcmode="lin" valueType="num">
                                      <p:cBhvr>
                                        <p:cTn id="50" dur="1000" fill="hold"/>
                                        <p:tgtEl>
                                          <p:spTgt spid="33"/>
                                        </p:tgtEl>
                                        <p:attrNameLst>
                                          <p:attrName>ppt_w</p:attrName>
                                        </p:attrNameLst>
                                      </p:cBhvr>
                                      <p:tavLst>
                                        <p:tav tm="0">
                                          <p:val>
                                            <p:fltVal val="0"/>
                                          </p:val>
                                        </p:tav>
                                        <p:tav tm="100000">
                                          <p:val>
                                            <p:strVal val="#ppt_w"/>
                                          </p:val>
                                        </p:tav>
                                      </p:tavLst>
                                    </p:anim>
                                    <p:anim calcmode="lin" valueType="num">
                                      <p:cBhvr>
                                        <p:cTn id="51" dur="1000" fill="hold"/>
                                        <p:tgtEl>
                                          <p:spTgt spid="33"/>
                                        </p:tgtEl>
                                        <p:attrNameLst>
                                          <p:attrName>ppt_h</p:attrName>
                                        </p:attrNameLst>
                                      </p:cBhvr>
                                      <p:tavLst>
                                        <p:tav tm="0">
                                          <p:val>
                                            <p:fltVal val="0"/>
                                          </p:val>
                                        </p:tav>
                                        <p:tav tm="100000">
                                          <p:val>
                                            <p:strVal val="#ppt_h"/>
                                          </p:val>
                                        </p:tav>
                                      </p:tavLst>
                                    </p:anim>
                                  </p:childTnLst>
                                </p:cTn>
                              </p:par>
                            </p:childTnLst>
                          </p:cTn>
                        </p:par>
                      </p:childTnLst>
                    </p:cTn>
                  </p:par>
                  <p:par>
                    <p:cTn id="52" fill="hold">
                      <p:stCondLst>
                        <p:cond delay="indefinite"/>
                      </p:stCondLst>
                      <p:childTnLst>
                        <p:par>
                          <p:cTn id="53" fill="hold">
                            <p:stCondLst>
                              <p:cond delay="0"/>
                            </p:stCondLst>
                            <p:childTnLst>
                              <p:par>
                                <p:cTn id="54" presetID="18" presetClass="entr" presetSubtype="3" fill="hold" nodeType="clickEffect">
                                  <p:stCondLst>
                                    <p:cond delay="0"/>
                                  </p:stCondLst>
                                  <p:childTnLst>
                                    <p:set>
                                      <p:cBhvr>
                                        <p:cTn id="55" dur="1" fill="hold">
                                          <p:stCondLst>
                                            <p:cond delay="0"/>
                                          </p:stCondLst>
                                        </p:cTn>
                                        <p:tgtEl>
                                          <p:spTgt spid="37"/>
                                        </p:tgtEl>
                                        <p:attrNameLst>
                                          <p:attrName>style.visibility</p:attrName>
                                        </p:attrNameLst>
                                      </p:cBhvr>
                                      <p:to>
                                        <p:strVal val="visible"/>
                                      </p:to>
                                    </p:set>
                                    <p:animEffect transition="in" filter="strips(upRight)">
                                      <p:cBhvr>
                                        <p:cTn id="56" dur="500"/>
                                        <p:tgtEl>
                                          <p:spTgt spid="37"/>
                                        </p:tgtEl>
                                      </p:cBhvr>
                                    </p:animEffect>
                                  </p:childTnLst>
                                </p:cTn>
                              </p:par>
                            </p:childTnLst>
                          </p:cTn>
                        </p:par>
                        <p:par>
                          <p:cTn id="57" fill="hold">
                            <p:stCondLst>
                              <p:cond delay="500"/>
                            </p:stCondLst>
                            <p:childTnLst>
                              <p:par>
                                <p:cTn id="58" presetID="18" presetClass="entr" presetSubtype="3" fill="hold" nodeType="afterEffect">
                                  <p:stCondLst>
                                    <p:cond delay="0"/>
                                  </p:stCondLst>
                                  <p:childTnLst>
                                    <p:set>
                                      <p:cBhvr>
                                        <p:cTn id="59" dur="1" fill="hold">
                                          <p:stCondLst>
                                            <p:cond delay="0"/>
                                          </p:stCondLst>
                                        </p:cTn>
                                        <p:tgtEl>
                                          <p:spTgt spid="36"/>
                                        </p:tgtEl>
                                        <p:attrNameLst>
                                          <p:attrName>style.visibility</p:attrName>
                                        </p:attrNameLst>
                                      </p:cBhvr>
                                      <p:to>
                                        <p:strVal val="visible"/>
                                      </p:to>
                                    </p:set>
                                    <p:animEffect transition="in" filter="strips(upRight)">
                                      <p:cBhvr>
                                        <p:cTn id="60" dur="500"/>
                                        <p:tgtEl>
                                          <p:spTgt spid="36"/>
                                        </p:tgtEl>
                                      </p:cBhvr>
                                    </p:animEffect>
                                  </p:childTnLst>
                                </p:cTn>
                              </p:par>
                            </p:childTnLst>
                          </p:cTn>
                        </p:par>
                      </p:childTnLst>
                    </p:cTn>
                  </p:par>
                  <p:par>
                    <p:cTn id="61" fill="hold">
                      <p:stCondLst>
                        <p:cond delay="indefinite"/>
                      </p:stCondLst>
                      <p:childTnLst>
                        <p:par>
                          <p:cTn id="62" fill="hold">
                            <p:stCondLst>
                              <p:cond delay="0"/>
                            </p:stCondLst>
                            <p:childTnLst>
                              <p:par>
                                <p:cTn id="63" presetID="4" presetClass="entr" presetSubtype="32" fill="hold" nodeType="clickEffect">
                                  <p:stCondLst>
                                    <p:cond delay="0"/>
                                  </p:stCondLst>
                                  <p:childTnLst>
                                    <p:set>
                                      <p:cBhvr>
                                        <p:cTn id="64" dur="1" fill="hold">
                                          <p:stCondLst>
                                            <p:cond delay="0"/>
                                          </p:stCondLst>
                                        </p:cTn>
                                        <p:tgtEl>
                                          <p:spTgt spid="5"/>
                                        </p:tgtEl>
                                        <p:attrNameLst>
                                          <p:attrName>style.visibility</p:attrName>
                                        </p:attrNameLst>
                                      </p:cBhvr>
                                      <p:to>
                                        <p:strVal val="visible"/>
                                      </p:to>
                                    </p:set>
                                    <p:animEffect transition="in" filter="box(out)">
                                      <p:cBhvr>
                                        <p:cTn id="65" dur="500"/>
                                        <p:tgtEl>
                                          <p:spTgt spid="5"/>
                                        </p:tgtEl>
                                      </p:cBhvr>
                                    </p:animEffect>
                                  </p:childTnLst>
                                </p:cTn>
                              </p:par>
                            </p:childTnLst>
                          </p:cTn>
                        </p:par>
                      </p:childTnLst>
                    </p:cTn>
                  </p:par>
                  <p:par>
                    <p:cTn id="66" fill="hold">
                      <p:stCondLst>
                        <p:cond delay="indefinite"/>
                      </p:stCondLst>
                      <p:childTnLst>
                        <p:par>
                          <p:cTn id="67" fill="hold">
                            <p:stCondLst>
                              <p:cond delay="0"/>
                            </p:stCondLst>
                            <p:childTnLst>
                              <p:par>
                                <p:cTn id="68" presetID="2" presetClass="entr" presetSubtype="8" fill="hold" nodeType="clickEffect">
                                  <p:stCondLst>
                                    <p:cond delay="0"/>
                                  </p:stCondLst>
                                  <p:childTnLst>
                                    <p:set>
                                      <p:cBhvr>
                                        <p:cTn id="69" dur="1" fill="hold">
                                          <p:stCondLst>
                                            <p:cond delay="0"/>
                                          </p:stCondLst>
                                        </p:cTn>
                                        <p:tgtEl>
                                          <p:spTgt spid="42"/>
                                        </p:tgtEl>
                                        <p:attrNameLst>
                                          <p:attrName>style.visibility</p:attrName>
                                        </p:attrNameLst>
                                      </p:cBhvr>
                                      <p:to>
                                        <p:strVal val="visible"/>
                                      </p:to>
                                    </p:set>
                                    <p:anim calcmode="lin" valueType="num">
                                      <p:cBhvr additive="base">
                                        <p:cTn id="70" dur="500" fill="hold"/>
                                        <p:tgtEl>
                                          <p:spTgt spid="42"/>
                                        </p:tgtEl>
                                        <p:attrNameLst>
                                          <p:attrName>ppt_x</p:attrName>
                                        </p:attrNameLst>
                                      </p:cBhvr>
                                      <p:tavLst>
                                        <p:tav tm="0">
                                          <p:val>
                                            <p:strVal val="0-#ppt_w/2"/>
                                          </p:val>
                                        </p:tav>
                                        <p:tav tm="100000">
                                          <p:val>
                                            <p:strVal val="#ppt_x"/>
                                          </p:val>
                                        </p:tav>
                                      </p:tavLst>
                                    </p:anim>
                                    <p:anim calcmode="lin" valueType="num">
                                      <p:cBhvr additive="base">
                                        <p:cTn id="71" dur="500" fill="hold"/>
                                        <p:tgtEl>
                                          <p:spTgt spid="42"/>
                                        </p:tgtEl>
                                        <p:attrNameLst>
                                          <p:attrName>ppt_y</p:attrName>
                                        </p:attrNameLst>
                                      </p:cBhvr>
                                      <p:tavLst>
                                        <p:tav tm="0">
                                          <p:val>
                                            <p:strVal val="#ppt_y"/>
                                          </p:val>
                                        </p:tav>
                                        <p:tav tm="100000">
                                          <p:val>
                                            <p:strVal val="#ppt_y"/>
                                          </p:val>
                                        </p:tav>
                                      </p:tavLst>
                                    </p:anim>
                                  </p:childTnLst>
                                </p:cTn>
                              </p:par>
                            </p:childTnLst>
                          </p:cTn>
                        </p:par>
                      </p:childTnLst>
                    </p:cTn>
                  </p:par>
                  <p:par>
                    <p:cTn id="72" fill="hold">
                      <p:stCondLst>
                        <p:cond delay="indefinite"/>
                      </p:stCondLst>
                      <p:childTnLst>
                        <p:par>
                          <p:cTn id="73" fill="hold">
                            <p:stCondLst>
                              <p:cond delay="0"/>
                            </p:stCondLst>
                            <p:childTnLst>
                              <p:par>
                                <p:cTn id="74" presetID="12" presetClass="entr" presetSubtype="8" fill="hold" nodeType="clickEffect">
                                  <p:stCondLst>
                                    <p:cond delay="0"/>
                                  </p:stCondLst>
                                  <p:childTnLst>
                                    <p:set>
                                      <p:cBhvr>
                                        <p:cTn id="75" dur="1" fill="hold">
                                          <p:stCondLst>
                                            <p:cond delay="0"/>
                                          </p:stCondLst>
                                        </p:cTn>
                                        <p:tgtEl>
                                          <p:spTgt spid="43"/>
                                        </p:tgtEl>
                                        <p:attrNameLst>
                                          <p:attrName>style.visibility</p:attrName>
                                        </p:attrNameLst>
                                      </p:cBhvr>
                                      <p:to>
                                        <p:strVal val="visible"/>
                                      </p:to>
                                    </p:set>
                                    <p:animEffect transition="in" filter="slide(fromLeft)">
                                      <p:cBhvr>
                                        <p:cTn id="76" dur="500"/>
                                        <p:tgtEl>
                                          <p:spTgt spid="43"/>
                                        </p:tgtEl>
                                      </p:cBhvr>
                                    </p:animEffect>
                                  </p:childTnLst>
                                </p:cTn>
                              </p:par>
                            </p:childTnLst>
                          </p:cTn>
                        </p:par>
                        <p:par>
                          <p:cTn id="77" fill="hold">
                            <p:stCondLst>
                              <p:cond delay="500"/>
                            </p:stCondLst>
                            <p:childTnLst>
                              <p:par>
                                <p:cTn id="78" presetID="17" presetClass="entr" presetSubtype="10" fill="hold" nodeType="afterEffect">
                                  <p:stCondLst>
                                    <p:cond delay="0"/>
                                  </p:stCondLst>
                                  <p:iterate type="lt">
                                    <p:tmPct val="100000"/>
                                  </p:iterate>
                                  <p:childTnLst>
                                    <p:set>
                                      <p:cBhvr>
                                        <p:cTn id="79" dur="1" fill="hold">
                                          <p:stCondLst>
                                            <p:cond delay="0"/>
                                          </p:stCondLst>
                                        </p:cTn>
                                        <p:tgtEl>
                                          <p:spTgt spid="4"/>
                                        </p:tgtEl>
                                        <p:attrNameLst>
                                          <p:attrName>style.visibility</p:attrName>
                                        </p:attrNameLst>
                                      </p:cBhvr>
                                      <p:to>
                                        <p:strVal val="visible"/>
                                      </p:to>
                                    </p:set>
                                    <p:anim calcmode="lin" valueType="num">
                                      <p:cBhvr>
                                        <p:cTn id="80" dur="100" fill="hold"/>
                                        <p:tgtEl>
                                          <p:spTgt spid="4"/>
                                        </p:tgtEl>
                                        <p:attrNameLst>
                                          <p:attrName>ppt_w</p:attrName>
                                        </p:attrNameLst>
                                      </p:cBhvr>
                                      <p:tavLst>
                                        <p:tav tm="0">
                                          <p:val>
                                            <p:fltVal val="0"/>
                                          </p:val>
                                        </p:tav>
                                        <p:tav tm="100000">
                                          <p:val>
                                            <p:strVal val="#ppt_w"/>
                                          </p:val>
                                        </p:tav>
                                      </p:tavLst>
                                    </p:anim>
                                    <p:anim calcmode="lin" valueType="num">
                                      <p:cBhvr>
                                        <p:cTn id="81" dur="100" fill="hold"/>
                                        <p:tgtEl>
                                          <p:spTgt spid="4"/>
                                        </p:tgtEl>
                                        <p:attrNameLst>
                                          <p:attrName>ppt_h</p:attrName>
                                        </p:attrNameLst>
                                      </p:cBhvr>
                                      <p:tavLst>
                                        <p:tav tm="0">
                                          <p:val>
                                            <p:strVal val="#ppt_h"/>
                                          </p:val>
                                        </p:tav>
                                        <p:tav tm="100000">
                                          <p:val>
                                            <p:strVal val="#ppt_h"/>
                                          </p:val>
                                        </p:tav>
                                      </p:tavLst>
                                    </p:anim>
                                  </p:childTnLst>
                                </p:cTn>
                              </p:par>
                            </p:childTnLst>
                          </p:cTn>
                        </p:par>
                      </p:childTnLst>
                    </p:cTn>
                  </p:par>
                  <p:par>
                    <p:cTn id="82" fill="hold">
                      <p:stCondLst>
                        <p:cond delay="indefinite"/>
                      </p:stCondLst>
                      <p:childTnLst>
                        <p:par>
                          <p:cTn id="83" fill="hold">
                            <p:stCondLst>
                              <p:cond delay="0"/>
                            </p:stCondLst>
                            <p:childTnLst>
                              <p:par>
                                <p:cTn id="84" presetID="1" presetClass="exit" presetSubtype="0" fill="hold" nodeType="clickEffect">
                                  <p:stCondLst>
                                    <p:cond delay="0"/>
                                  </p:stCondLst>
                                  <p:childTnLst>
                                    <p:set>
                                      <p:cBhvr>
                                        <p:cTn id="85" dur="1" fill="hold">
                                          <p:stCondLst>
                                            <p:cond delay="0"/>
                                          </p:stCondLst>
                                        </p:cTn>
                                        <p:tgtEl>
                                          <p:spTgt spid="37"/>
                                        </p:tgtEl>
                                        <p:attrNameLst>
                                          <p:attrName>style.visibility</p:attrName>
                                        </p:attrNameLst>
                                      </p:cBhvr>
                                      <p:to>
                                        <p:strVal val="hidden"/>
                                      </p:to>
                                    </p:set>
                                  </p:childTnLst>
                                </p:cTn>
                              </p:par>
                            </p:childTnLst>
                          </p:cTn>
                        </p:par>
                      </p:childTnLst>
                    </p:cTn>
                  </p:par>
                  <p:par>
                    <p:cTn id="86" fill="hold">
                      <p:stCondLst>
                        <p:cond delay="indefinite"/>
                      </p:stCondLst>
                      <p:childTnLst>
                        <p:par>
                          <p:cTn id="87" fill="hold">
                            <p:stCondLst>
                              <p:cond delay="0"/>
                            </p:stCondLst>
                            <p:childTnLst>
                              <p:par>
                                <p:cTn id="88" presetID="23" presetClass="entr" presetSubtype="32" fill="hold" nodeType="clickEffect">
                                  <p:stCondLst>
                                    <p:cond delay="0"/>
                                  </p:stCondLst>
                                  <p:childTnLst>
                                    <p:set>
                                      <p:cBhvr>
                                        <p:cTn id="89" dur="1" fill="hold">
                                          <p:stCondLst>
                                            <p:cond delay="0"/>
                                          </p:stCondLst>
                                        </p:cTn>
                                        <p:tgtEl>
                                          <p:spTgt spid="44"/>
                                        </p:tgtEl>
                                        <p:attrNameLst>
                                          <p:attrName>style.visibility</p:attrName>
                                        </p:attrNameLst>
                                      </p:cBhvr>
                                      <p:to>
                                        <p:strVal val="visible"/>
                                      </p:to>
                                    </p:set>
                                    <p:anim calcmode="lin" valueType="num">
                                      <p:cBhvr>
                                        <p:cTn id="90" dur="1000" fill="hold"/>
                                        <p:tgtEl>
                                          <p:spTgt spid="44"/>
                                        </p:tgtEl>
                                        <p:attrNameLst>
                                          <p:attrName>ppt_w</p:attrName>
                                        </p:attrNameLst>
                                      </p:cBhvr>
                                      <p:tavLst>
                                        <p:tav tm="0">
                                          <p:val>
                                            <p:strVal val="4*#ppt_w"/>
                                          </p:val>
                                        </p:tav>
                                        <p:tav tm="100000">
                                          <p:val>
                                            <p:strVal val="#ppt_w"/>
                                          </p:val>
                                        </p:tav>
                                      </p:tavLst>
                                    </p:anim>
                                    <p:anim calcmode="lin" valueType="num">
                                      <p:cBhvr>
                                        <p:cTn id="91" dur="1000" fill="hold"/>
                                        <p:tgtEl>
                                          <p:spTgt spid="44"/>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utoUpdateAnimBg="0"/>
      <p:bldP spid="3" grpId="0" autoUpdateAnimBg="0"/>
      <p:bldP spid="4" grpId="0" autoUpdateAnimBg="0"/>
      <p:bldP spid="5" grpId="0" autoUpdateAnimBg="0"/>
      <p:bldP spid="36" grpId="0"/>
      <p:bldP spid="38" grpId="0" animBg="1" autoUpdateAnimBg="0"/>
      <p:bldP spid="40" grpId="0" animBg="1" autoUpdateAnimBg="0"/>
      <p:bldP spid="42" grpId="0" animBg="1" autoUpdateAnimBg="0"/>
      <p:bldP spid="44" grpId="0" animBg="1" autoUpdateAnimBg="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9154" name="Object 11"/>
          <p:cNvGraphicFramePr>
            <a:graphicFrameLocks noGrp="1" noChangeAspect="1"/>
          </p:cNvGraphicFramePr>
          <p:nvPr>
            <p:ph sz="half" idx="4294967295"/>
          </p:nvPr>
        </p:nvGraphicFramePr>
        <p:xfrm>
          <a:off x="2026285" y="927100"/>
          <a:ext cx="7921625" cy="1917700"/>
        </p:xfrm>
        <a:graphic>
          <a:graphicData uri="http://schemas.openxmlformats.org/presentationml/2006/ole">
            <mc:AlternateContent xmlns:mc="http://schemas.openxmlformats.org/markup-compatibility/2006">
              <mc:Choice xmlns:v="urn:schemas-microsoft-com:vml" Requires="v">
                <p:oleObj spid="_x0000_s92" name="" r:id="rId1" imgW="4466590" imgH="1080770" progId="">
                  <p:embed/>
                </p:oleObj>
              </mc:Choice>
              <mc:Fallback>
                <p:oleObj name="" r:id="rId1" imgW="4466590" imgH="1080770" progId="">
                  <p:embed/>
                  <p:pic>
                    <p:nvPicPr>
                      <p:cNvPr id="0" name="Object 11"/>
                      <p:cNvPicPr>
                        <a:picLocks noGrp="1"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6285" y="927100"/>
                        <a:ext cx="7921625" cy="1917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graphicFrame>
        <p:nvGraphicFramePr>
          <p:cNvPr id="67602" name="Object 18"/>
          <p:cNvGraphicFramePr>
            <a:graphicFrameLocks noGrp="1" noChangeAspect="1"/>
          </p:cNvGraphicFramePr>
          <p:nvPr>
            <p:ph sz="quarter" idx="4294967295"/>
          </p:nvPr>
        </p:nvGraphicFramePr>
        <p:xfrm>
          <a:off x="3288030" y="5358765"/>
          <a:ext cx="4032250" cy="609600"/>
        </p:xfrm>
        <a:graphic>
          <a:graphicData uri="http://schemas.openxmlformats.org/presentationml/2006/ole">
            <mc:AlternateContent xmlns:mc="http://schemas.openxmlformats.org/markup-compatibility/2006">
              <mc:Choice xmlns:v="urn:schemas-microsoft-com:vml" Requires="v">
                <p:oleObj spid="_x0000_s2" name="Equation" r:id="rId3" imgW="1511300" imgH="228600" progId="Equation.DSMT4">
                  <p:embed/>
                </p:oleObj>
              </mc:Choice>
              <mc:Fallback>
                <p:oleObj name="Equation" r:id="rId3" imgW="1511300" imgH="228600" progId="Equation.DSMT4">
                  <p:embed/>
                  <p:pic>
                    <p:nvPicPr>
                      <p:cNvPr id="0" name="Object 1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88030" y="5358765"/>
                        <a:ext cx="4032250" cy="609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7597" name="Object 13"/>
          <p:cNvGraphicFramePr>
            <a:graphicFrameLocks noChangeAspect="1"/>
          </p:cNvGraphicFramePr>
          <p:nvPr/>
        </p:nvGraphicFramePr>
        <p:xfrm>
          <a:off x="3287713" y="3630295"/>
          <a:ext cx="4959350" cy="942975"/>
        </p:xfrm>
        <a:graphic>
          <a:graphicData uri="http://schemas.openxmlformats.org/presentationml/2006/ole">
            <mc:AlternateContent xmlns:mc="http://schemas.openxmlformats.org/markup-compatibility/2006">
              <mc:Choice xmlns:v="urn:schemas-microsoft-com:vml" Requires="v">
                <p:oleObj spid="_x0000_s3" name="Equation" r:id="rId5" imgW="2082800" imgH="393700" progId="Equation.DSMT4">
                  <p:embed/>
                </p:oleObj>
              </mc:Choice>
              <mc:Fallback>
                <p:oleObj name="Equation" r:id="rId5" imgW="2082800" imgH="393700" progId="Equation.DSMT4">
                  <p:embed/>
                  <p:pic>
                    <p:nvPicPr>
                      <p:cNvPr id="0" name="Object 1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87713" y="3630295"/>
                        <a:ext cx="4959350" cy="94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7599" name="Rectangle 15"/>
          <p:cNvSpPr>
            <a:spLocks noChangeArrowheads="1"/>
          </p:cNvSpPr>
          <p:nvPr/>
        </p:nvSpPr>
        <p:spPr bwMode="auto">
          <a:xfrm>
            <a:off x="2495550" y="3097848"/>
            <a:ext cx="3870960" cy="6140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har char="•"/>
              <a:defRPr kumimoji="1" sz="3200">
                <a:solidFill>
                  <a:schemeClr val="tx1"/>
                </a:solidFill>
                <a:latin typeface="Times New Roman" panose="02020503050405090304" pitchFamily="18" charset="0"/>
                <a:ea typeface="宋体" pitchFamily="2" charset="-122"/>
              </a:defRPr>
            </a:lvl1pPr>
            <a:lvl2pPr marL="742950" indent="-285750">
              <a:spcBef>
                <a:spcPct val="20000"/>
              </a:spcBef>
              <a:buChar char="–"/>
              <a:defRPr kumimoji="1" sz="2800">
                <a:solidFill>
                  <a:schemeClr val="tx1"/>
                </a:solidFill>
                <a:latin typeface="Times New Roman" panose="02020503050405090304" pitchFamily="18" charset="0"/>
                <a:ea typeface="宋体" pitchFamily="2" charset="-122"/>
              </a:defRPr>
            </a:lvl2pPr>
            <a:lvl3pPr marL="1143000" indent="-228600">
              <a:spcBef>
                <a:spcPct val="20000"/>
              </a:spcBef>
              <a:buChar char="•"/>
              <a:defRPr kumimoji="1" sz="2400">
                <a:solidFill>
                  <a:schemeClr val="tx1"/>
                </a:solidFill>
                <a:latin typeface="Times New Roman" panose="02020503050405090304" pitchFamily="18" charset="0"/>
                <a:ea typeface="宋体" pitchFamily="2" charset="-122"/>
              </a:defRPr>
            </a:lvl3pPr>
            <a:lvl4pPr marL="1600200" indent="-228600">
              <a:spcBef>
                <a:spcPct val="20000"/>
              </a:spcBef>
              <a:buChar char="–"/>
              <a:defRPr kumimoji="1" sz="2000">
                <a:solidFill>
                  <a:schemeClr val="tx1"/>
                </a:solidFill>
                <a:latin typeface="Times New Roman" panose="02020503050405090304" pitchFamily="18" charset="0"/>
                <a:ea typeface="宋体" pitchFamily="2" charset="-122"/>
              </a:defRPr>
            </a:lvl4pPr>
            <a:lvl5pPr marL="2057400" indent="-228600">
              <a:spcBef>
                <a:spcPct val="20000"/>
              </a:spcBef>
              <a:buChar char="»"/>
              <a:defRPr kumimoji="1" sz="2000">
                <a:solidFill>
                  <a:schemeClr val="tx1"/>
                </a:solidFill>
                <a:latin typeface="Times New Roman" panose="0202050305040509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1" lang="en-US" altLang="zh-CN" sz="2400" b="1" i="0" u="none" strike="noStrike" kern="1200" cap="none" spc="0" normalizeH="0" baseline="0" noProof="0">
                <a:ln>
                  <a:noFill/>
                </a:ln>
                <a:solidFill>
                  <a:srgbClr val="000000"/>
                </a:solidFill>
                <a:effectLst/>
                <a:uLnTx/>
                <a:uFillTx/>
                <a:latin typeface="楷体_GB2312" pitchFamily="1" charset="-122"/>
                <a:ea typeface="楷体_GB2312" pitchFamily="1" charset="-122"/>
                <a:cs typeface="Times New Roman" panose="02020503050405090304" pitchFamily="18" charset="0"/>
              </a:rPr>
              <a:t>(2)</a:t>
            </a:r>
            <a:r>
              <a:rPr kumimoji="1" lang="zh-CN" altLang="en-US" sz="2400" b="1" i="0" u="none" strike="noStrike" kern="1200" cap="none" spc="0" normalizeH="0" baseline="0" noProof="0">
                <a:ln>
                  <a:noFill/>
                </a:ln>
                <a:solidFill>
                  <a:srgbClr val="000000"/>
                </a:solidFill>
                <a:effectLst/>
                <a:uLnTx/>
                <a:uFillTx/>
                <a:latin typeface="楷体_GB2312" pitchFamily="1" charset="-122"/>
                <a:ea typeface="楷体_GB2312" pitchFamily="1" charset="-122"/>
                <a:cs typeface="Times New Roman" panose="02020503050405090304" pitchFamily="18" charset="0"/>
              </a:rPr>
              <a:t>由以上计算结果得到下式</a:t>
            </a:r>
            <a:endParaRPr kumimoji="1" lang="zh-CN" altLang="en-US" sz="2400" b="1" i="0" u="none" strike="noStrike" kern="1200" cap="none" spc="0" normalizeH="0" baseline="0" noProof="0">
              <a:ln>
                <a:noFill/>
              </a:ln>
              <a:solidFill>
                <a:srgbClr val="000000"/>
              </a:solidFill>
              <a:effectLst/>
              <a:uLnTx/>
              <a:uFillTx/>
              <a:latin typeface="楷体_GB2312" pitchFamily="1" charset="-122"/>
              <a:ea typeface="楷体_GB2312" pitchFamily="1" charset="-122"/>
              <a:cs typeface="Times New Roman" panose="02020503050405090304" pitchFamily="18" charset="0"/>
            </a:endParaRPr>
          </a:p>
          <a:p>
            <a:pPr marL="0" marR="0" lvl="0" indent="0" algn="l" defTabSz="914400" rtl="0" eaLnBrk="0" fontAlgn="base" latinLnBrk="0" hangingPunct="0">
              <a:lnSpc>
                <a:spcPct val="100000"/>
              </a:lnSpc>
              <a:spcBef>
                <a:spcPct val="0"/>
              </a:spcBef>
              <a:spcAft>
                <a:spcPct val="0"/>
              </a:spcAft>
              <a:buClrTx/>
              <a:buSzTx/>
              <a:buFontTx/>
              <a:buNone/>
              <a:defRPr/>
            </a:pPr>
            <a:r>
              <a:rPr kumimoji="1" lang="zh-CN" altLang="en-US" sz="1000" b="0" i="0" u="none" strike="noStrike" kern="1200" cap="none" spc="0" normalizeH="0" baseline="0" noProof="0">
                <a:ln>
                  <a:noFill/>
                </a:ln>
                <a:solidFill>
                  <a:srgbClr val="000000"/>
                </a:solidFill>
                <a:effectLst/>
                <a:uLnTx/>
                <a:uFillTx/>
                <a:latin typeface="Times New Roman" panose="02020503050405090304" pitchFamily="18" charset="0"/>
                <a:ea typeface="楷体_GB2312" pitchFamily="1" charset="-122"/>
                <a:cs typeface="Times New Roman" panose="02020503050405090304" pitchFamily="18" charset="0"/>
              </a:rPr>
              <a:t>                  </a:t>
            </a:r>
            <a:endParaRPr kumimoji="1" lang="zh-CN" altLang="en-US" sz="2400" b="0" i="0" u="none" strike="noStrike" kern="1200" cap="none" spc="0" normalizeH="0" baseline="0" noProof="0">
              <a:ln>
                <a:noFill/>
              </a:ln>
              <a:solidFill>
                <a:srgbClr val="000000"/>
              </a:solidFill>
              <a:effectLst/>
              <a:uLnTx/>
              <a:uFillTx/>
              <a:latin typeface="Times New Roman" panose="02020503050405090304" pitchFamily="18" charset="0"/>
              <a:ea typeface="楷体_GB2312" pitchFamily="1" charset="-122"/>
              <a:cs typeface="Times New Roman" panose="02020503050405090304" pitchFamily="18" charset="0"/>
            </a:endParaRPr>
          </a:p>
        </p:txBody>
      </p:sp>
      <p:graphicFrame>
        <p:nvGraphicFramePr>
          <p:cNvPr id="67606" name="Object 22"/>
          <p:cNvGraphicFramePr>
            <a:graphicFrameLocks noGrp="1" noChangeAspect="1"/>
          </p:cNvGraphicFramePr>
          <p:nvPr>
            <p:ph sz="quarter" idx="4294967295"/>
          </p:nvPr>
        </p:nvGraphicFramePr>
        <p:xfrm>
          <a:off x="3288030" y="4573270"/>
          <a:ext cx="1008380" cy="567055"/>
        </p:xfrm>
        <a:graphic>
          <a:graphicData uri="http://schemas.openxmlformats.org/presentationml/2006/ole">
            <mc:AlternateContent xmlns:mc="http://schemas.openxmlformats.org/markup-compatibility/2006">
              <mc:Choice xmlns:v="urn:schemas-microsoft-com:vml" Requires="v">
                <p:oleObj spid="_x0000_s4" name="Equation" r:id="rId7" imgW="406400" imgH="228600" progId="Equation.DSMT4">
                  <p:embed/>
                </p:oleObj>
              </mc:Choice>
              <mc:Fallback>
                <p:oleObj name="Equation" r:id="rId7" imgW="406400" imgH="228600" progId="Equation.DSMT4">
                  <p:embed/>
                  <p:pic>
                    <p:nvPicPr>
                      <p:cNvPr id="0" name="Object 2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288030" y="4573270"/>
                        <a:ext cx="1008380" cy="56705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 name="灯片编号占位符 5"/>
          <p:cNvSpPr>
            <a:spLocks noGrp="1"/>
          </p:cNvSpPr>
          <p:nvPr>
            <p:ph type="sldNum" sz="quarter" idx="12"/>
            <p:custDataLst>
              <p:tags r:id="rId9"/>
            </p:custDataLst>
          </p:nvPr>
        </p:nvSpPr>
        <p:spPr/>
        <p:txBody>
          <a:bodyPr/>
          <a:lstStyle/>
          <a:p>
            <a:fld id="{6D22F896-40B5-4ADD-8801-0D06FADFA095}" type="slidenum">
              <a:rPr lang="en-US" dirty="0"/>
            </a:fld>
            <a:endParaRPr lang="en-US"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7599"/>
                                        </p:tgtEl>
                                        <p:attrNameLst>
                                          <p:attrName>style.visibility</p:attrName>
                                        </p:attrNameLst>
                                      </p:cBhvr>
                                      <p:to>
                                        <p:strVal val="visible"/>
                                      </p:to>
                                    </p:set>
                                    <p:animEffect transition="in" filter="blinds(horizontal)">
                                      <p:cBhvr>
                                        <p:cTn id="7" dur="500"/>
                                        <p:tgtEl>
                                          <p:spTgt spid="67599"/>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67597"/>
                                        </p:tgtEl>
                                        <p:attrNameLst>
                                          <p:attrName>style.visibility</p:attrName>
                                        </p:attrNameLst>
                                      </p:cBhvr>
                                      <p:to>
                                        <p:strVal val="visible"/>
                                      </p:to>
                                    </p:set>
                                    <p:animEffect transition="in" filter="blinds(horizontal)">
                                      <p:cBhvr>
                                        <p:cTn id="12" dur="500"/>
                                        <p:tgtEl>
                                          <p:spTgt spid="67597"/>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67606"/>
                                        </p:tgtEl>
                                        <p:attrNameLst>
                                          <p:attrName>style.visibility</p:attrName>
                                        </p:attrNameLst>
                                      </p:cBhvr>
                                      <p:to>
                                        <p:strVal val="visible"/>
                                      </p:to>
                                    </p:set>
                                    <p:animEffect transition="in" filter="blinds(horizontal)">
                                      <p:cBhvr>
                                        <p:cTn id="17" dur="500"/>
                                        <p:tgtEl>
                                          <p:spTgt spid="67606"/>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67602"/>
                                        </p:tgtEl>
                                        <p:attrNameLst>
                                          <p:attrName>style.visibility</p:attrName>
                                        </p:attrNameLst>
                                      </p:cBhvr>
                                      <p:to>
                                        <p:strVal val="visible"/>
                                      </p:to>
                                    </p:set>
                                    <p:animEffect transition="in" filter="blinds(horizontal)">
                                      <p:cBhvr>
                                        <p:cTn id="22" dur="500"/>
                                        <p:tgtEl>
                                          <p:spTgt spid="676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599"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0178" name="Object 24"/>
          <p:cNvGraphicFramePr>
            <a:graphicFrameLocks noGrp="1" noChangeAspect="1"/>
          </p:cNvGraphicFramePr>
          <p:nvPr>
            <p:ph sz="quarter" idx="4294967295"/>
          </p:nvPr>
        </p:nvGraphicFramePr>
        <p:xfrm>
          <a:off x="0" y="1364615"/>
          <a:ext cx="5832475" cy="2028825"/>
        </p:xfrm>
        <a:graphic>
          <a:graphicData uri="http://schemas.openxmlformats.org/presentationml/2006/ole">
            <mc:AlternateContent xmlns:mc="http://schemas.openxmlformats.org/markup-compatibility/2006">
              <mc:Choice xmlns:v="urn:schemas-microsoft-com:vml" Requires="v">
                <p:oleObj spid="_x0000_s92" name="" r:id="rId1" imgW="2734310" imgH="951230" progId="">
                  <p:embed/>
                </p:oleObj>
              </mc:Choice>
              <mc:Fallback>
                <p:oleObj name="" r:id="rId1" imgW="2734310" imgH="951230" progId="">
                  <p:embed/>
                  <p:pic>
                    <p:nvPicPr>
                      <p:cNvPr id="0" name="Object 2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364615"/>
                        <a:ext cx="5832475" cy="2028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0179" name="Object 27"/>
          <p:cNvGraphicFramePr>
            <a:graphicFrameLocks noGrp="1" noChangeAspect="1"/>
          </p:cNvGraphicFramePr>
          <p:nvPr>
            <p:ph sz="quarter" idx="4294967295"/>
          </p:nvPr>
        </p:nvGraphicFramePr>
        <p:xfrm>
          <a:off x="3442970" y="3479165"/>
          <a:ext cx="8749030" cy="1989455"/>
        </p:xfrm>
        <a:graphic>
          <a:graphicData uri="http://schemas.openxmlformats.org/presentationml/2006/ole">
            <mc:AlternateContent xmlns:mc="http://schemas.openxmlformats.org/markup-compatibility/2006">
              <mc:Choice xmlns:v="urn:schemas-microsoft-com:vml" Requires="v">
                <p:oleObj spid="_x0000_s2" name="" r:id="rId3" imgW="4823460" imgH="1097280" progId="">
                  <p:embed/>
                </p:oleObj>
              </mc:Choice>
              <mc:Fallback>
                <p:oleObj name="" r:id="rId3" imgW="4823460" imgH="1097280" progId="">
                  <p:embed/>
                  <p:pic>
                    <p:nvPicPr>
                      <p:cNvPr id="0" name="Object 2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42970" y="3479165"/>
                        <a:ext cx="8749030" cy="198945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0180" name="Text Box 31"/>
          <p:cNvSpPr txBox="1">
            <a:spLocks noChangeArrowheads="1"/>
          </p:cNvSpPr>
          <p:nvPr/>
        </p:nvSpPr>
        <p:spPr bwMode="auto">
          <a:xfrm>
            <a:off x="2135188" y="788353"/>
            <a:ext cx="8532812"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503050405090304" pitchFamily="18" charset="0"/>
                <a:ea typeface="宋体" pitchFamily="2" charset="-122"/>
              </a:defRPr>
            </a:lvl1pPr>
            <a:lvl2pPr marL="742950" indent="-285750">
              <a:spcBef>
                <a:spcPct val="20000"/>
              </a:spcBef>
              <a:buChar char="–"/>
              <a:defRPr kumimoji="1" sz="2800">
                <a:solidFill>
                  <a:schemeClr val="tx1"/>
                </a:solidFill>
                <a:latin typeface="Times New Roman" panose="02020503050405090304" pitchFamily="18" charset="0"/>
                <a:ea typeface="宋体" pitchFamily="2" charset="-122"/>
              </a:defRPr>
            </a:lvl2pPr>
            <a:lvl3pPr marL="1143000" indent="-228600">
              <a:spcBef>
                <a:spcPct val="20000"/>
              </a:spcBef>
              <a:buChar char="•"/>
              <a:defRPr kumimoji="1" sz="2400">
                <a:solidFill>
                  <a:schemeClr val="tx1"/>
                </a:solidFill>
                <a:latin typeface="Times New Roman" panose="02020503050405090304" pitchFamily="18" charset="0"/>
                <a:ea typeface="宋体" pitchFamily="2" charset="-122"/>
              </a:defRPr>
            </a:lvl3pPr>
            <a:lvl4pPr marL="1600200" indent="-228600">
              <a:spcBef>
                <a:spcPct val="20000"/>
              </a:spcBef>
              <a:buChar char="–"/>
              <a:defRPr kumimoji="1" sz="2000">
                <a:solidFill>
                  <a:schemeClr val="tx1"/>
                </a:solidFill>
                <a:latin typeface="Times New Roman" panose="02020503050405090304" pitchFamily="18" charset="0"/>
                <a:ea typeface="宋体" pitchFamily="2" charset="-122"/>
              </a:defRPr>
            </a:lvl4pPr>
            <a:lvl5pPr marL="2057400" indent="-228600">
              <a:spcBef>
                <a:spcPct val="20000"/>
              </a:spcBef>
              <a:buChar char="»"/>
              <a:defRPr kumimoji="1" sz="2000">
                <a:solidFill>
                  <a:schemeClr val="tx1"/>
                </a:solidFill>
                <a:latin typeface="Times New Roman" panose="0202050305040509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defRPr/>
            </a:pPr>
            <a:r>
              <a:rPr kumimoji="1" lang="zh-CN" altLang="en-US" sz="2400" b="1" i="0" u="none" strike="noStrike" kern="1200" cap="none" spc="0" normalizeH="0" baseline="0" noProof="0">
                <a:ln>
                  <a:noFill/>
                </a:ln>
                <a:solidFill>
                  <a:srgbClr val="000000"/>
                </a:solidFill>
                <a:effectLst/>
                <a:uLnTx/>
                <a:uFillTx/>
                <a:latin typeface="Times New Roman" panose="02020503050405090304" pitchFamily="18" charset="0"/>
                <a:ea typeface="楷体_GB2312" pitchFamily="1" charset="-122"/>
                <a:cs typeface="+mn-cs"/>
              </a:rPr>
              <a:t>例</a:t>
            </a:r>
            <a:r>
              <a:rPr kumimoji="1" lang="en-US" altLang="zh-CN" sz="2400" b="1" i="0" u="none" strike="noStrike" kern="1200" cap="none" spc="0" normalizeH="0" baseline="0" noProof="0">
                <a:ln>
                  <a:noFill/>
                </a:ln>
                <a:solidFill>
                  <a:srgbClr val="000000"/>
                </a:solidFill>
                <a:effectLst/>
                <a:uLnTx/>
                <a:uFillTx/>
                <a:latin typeface="Times New Roman" panose="02020503050405090304" pitchFamily="18" charset="0"/>
                <a:ea typeface="楷体_GB2312" pitchFamily="1" charset="-122"/>
                <a:cs typeface="+mn-cs"/>
              </a:rPr>
              <a:t>4</a:t>
            </a:r>
            <a:r>
              <a:rPr kumimoji="1" lang="zh-CN" altLang="en-US" sz="2400" b="1" i="0" u="none" strike="noStrike" kern="1200" cap="none" spc="0" normalizeH="0" baseline="0" noProof="0">
                <a:ln>
                  <a:noFill/>
                </a:ln>
                <a:solidFill>
                  <a:srgbClr val="000000"/>
                </a:solidFill>
                <a:effectLst/>
                <a:uLnTx/>
                <a:uFillTx/>
                <a:latin typeface="Times New Roman" panose="02020503050405090304" pitchFamily="18" charset="0"/>
                <a:ea typeface="楷体_GB2312" pitchFamily="1" charset="-122"/>
                <a:cs typeface="+mn-cs"/>
              </a:rPr>
              <a:t>－</a:t>
            </a:r>
            <a:r>
              <a:rPr kumimoji="1" lang="en-US" altLang="zh-CN" sz="2400" b="1" i="0" u="none" strike="noStrike" kern="1200" cap="none" spc="0" normalizeH="0" baseline="0" noProof="0">
                <a:ln>
                  <a:noFill/>
                </a:ln>
                <a:solidFill>
                  <a:srgbClr val="000000"/>
                </a:solidFill>
                <a:effectLst/>
                <a:uLnTx/>
                <a:uFillTx/>
                <a:latin typeface="Times New Roman" panose="02020503050405090304" pitchFamily="18" charset="0"/>
                <a:ea typeface="楷体_GB2312" pitchFamily="1" charset="-122"/>
                <a:cs typeface="+mn-cs"/>
              </a:rPr>
              <a:t>6   </a:t>
            </a:r>
            <a:r>
              <a:rPr kumimoji="1" lang="zh-CN" altLang="en-US" sz="2400" b="1" i="0" u="none" strike="noStrike" kern="1200" cap="none" spc="0" normalizeH="0" baseline="0" noProof="0">
                <a:ln>
                  <a:noFill/>
                </a:ln>
                <a:solidFill>
                  <a:srgbClr val="000000"/>
                </a:solidFill>
                <a:effectLst/>
                <a:uLnTx/>
                <a:uFillTx/>
                <a:latin typeface="楷体_GB2312" pitchFamily="1" charset="-122"/>
                <a:ea typeface="楷体_GB2312" pitchFamily="1" charset="-122"/>
                <a:cs typeface="+mn-cs"/>
              </a:rPr>
              <a:t>电路如图所示：用叠加定理计算电流</a:t>
            </a:r>
            <a:endParaRPr kumimoji="1" lang="zh-CN" altLang="en-US" sz="2400" b="1" i="0" u="none" strike="noStrike" kern="1200" cap="none" spc="0" normalizeH="0" baseline="0" noProof="0">
              <a:ln>
                <a:noFill/>
              </a:ln>
              <a:solidFill>
                <a:srgbClr val="000000"/>
              </a:solidFill>
              <a:effectLst/>
              <a:uLnTx/>
              <a:uFillTx/>
              <a:latin typeface="Times New Roman" panose="02020503050405090304" pitchFamily="18" charset="0"/>
              <a:ea typeface="楷体_GB2312" pitchFamily="1" charset="-122"/>
              <a:cs typeface="+mn-cs"/>
            </a:endParaRPr>
          </a:p>
        </p:txBody>
      </p:sp>
      <p:grpSp>
        <p:nvGrpSpPr>
          <p:cNvPr id="50181" name="Group 36"/>
          <p:cNvGrpSpPr/>
          <p:nvPr/>
        </p:nvGrpSpPr>
        <p:grpSpPr bwMode="auto">
          <a:xfrm>
            <a:off x="8328025" y="788353"/>
            <a:ext cx="819150" cy="460375"/>
            <a:chOff x="2477" y="482"/>
            <a:chExt cx="516" cy="290"/>
          </a:xfrm>
        </p:grpSpPr>
        <p:graphicFrame>
          <p:nvGraphicFramePr>
            <p:cNvPr id="50183" name="Object 32"/>
            <p:cNvGraphicFramePr>
              <a:graphicFrameLocks noChangeAspect="1"/>
            </p:cNvGraphicFramePr>
            <p:nvPr/>
          </p:nvGraphicFramePr>
          <p:xfrm>
            <a:off x="2797" y="519"/>
            <a:ext cx="196" cy="211"/>
          </p:xfrm>
          <a:graphic>
            <a:graphicData uri="http://schemas.openxmlformats.org/presentationml/2006/ole">
              <mc:AlternateContent xmlns:mc="http://schemas.openxmlformats.org/markup-compatibility/2006">
                <mc:Choice xmlns:v="urn:schemas-microsoft-com:vml" Requires="v">
                  <p:oleObj spid="_x0000_s3" name="Equation" r:id="rId5" imgW="165100" imgH="177800" progId="Equation.DSMT4">
                    <p:embed/>
                  </p:oleObj>
                </mc:Choice>
                <mc:Fallback>
                  <p:oleObj name="Equation" r:id="rId5" imgW="165100" imgH="177800" progId="Equation.DSMT4">
                    <p:embed/>
                    <p:pic>
                      <p:nvPicPr>
                        <p:cNvPr id="0" name="Object 3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97" y="519"/>
                          <a:ext cx="196" cy="2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0184" name="Object 33"/>
            <p:cNvGraphicFramePr>
              <a:graphicFrameLocks noChangeAspect="1"/>
            </p:cNvGraphicFramePr>
            <p:nvPr/>
          </p:nvGraphicFramePr>
          <p:xfrm>
            <a:off x="2477" y="511"/>
            <a:ext cx="174" cy="227"/>
          </p:xfrm>
          <a:graphic>
            <a:graphicData uri="http://schemas.openxmlformats.org/presentationml/2006/ole">
              <mc:AlternateContent xmlns:mc="http://schemas.openxmlformats.org/markup-compatibility/2006">
                <mc:Choice xmlns:v="urn:schemas-microsoft-com:vml" Requires="v">
                  <p:oleObj spid="_x0000_s4" name="Equation" r:id="rId7" imgW="127000" imgH="165100" progId="Equation.DSMT4">
                    <p:embed/>
                  </p:oleObj>
                </mc:Choice>
                <mc:Fallback>
                  <p:oleObj name="Equation" r:id="rId7" imgW="127000" imgH="165100" progId="Equation.DSMT4">
                    <p:embed/>
                    <p:pic>
                      <p:nvPicPr>
                        <p:cNvPr id="0" name="Object 3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477" y="511"/>
                          <a:ext cx="174" cy="2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0185" name="Text Box 35"/>
            <p:cNvSpPr txBox="1">
              <a:spLocks noChangeArrowheads="1"/>
            </p:cNvSpPr>
            <p:nvPr/>
          </p:nvSpPr>
          <p:spPr bwMode="auto">
            <a:xfrm>
              <a:off x="2562" y="482"/>
              <a:ext cx="408" cy="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503050405090304" pitchFamily="18" charset="0"/>
                  <a:ea typeface="宋体" pitchFamily="2" charset="-122"/>
                </a:defRPr>
              </a:lvl1pPr>
              <a:lvl2pPr marL="742950" indent="-285750">
                <a:spcBef>
                  <a:spcPct val="20000"/>
                </a:spcBef>
                <a:buChar char="–"/>
                <a:defRPr kumimoji="1" sz="2800">
                  <a:solidFill>
                    <a:schemeClr val="tx1"/>
                  </a:solidFill>
                  <a:latin typeface="Times New Roman" panose="02020503050405090304" pitchFamily="18" charset="0"/>
                  <a:ea typeface="宋体" pitchFamily="2" charset="-122"/>
                </a:defRPr>
              </a:lvl2pPr>
              <a:lvl3pPr marL="1143000" indent="-228600">
                <a:spcBef>
                  <a:spcPct val="20000"/>
                </a:spcBef>
                <a:buChar char="•"/>
                <a:defRPr kumimoji="1" sz="2400">
                  <a:solidFill>
                    <a:schemeClr val="tx1"/>
                  </a:solidFill>
                  <a:latin typeface="Times New Roman" panose="02020503050405090304" pitchFamily="18" charset="0"/>
                  <a:ea typeface="宋体" pitchFamily="2" charset="-122"/>
                </a:defRPr>
              </a:lvl3pPr>
              <a:lvl4pPr marL="1600200" indent="-228600">
                <a:spcBef>
                  <a:spcPct val="20000"/>
                </a:spcBef>
                <a:buChar char="–"/>
                <a:defRPr kumimoji="1" sz="2000">
                  <a:solidFill>
                    <a:schemeClr val="tx1"/>
                  </a:solidFill>
                  <a:latin typeface="Times New Roman" panose="02020503050405090304" pitchFamily="18" charset="0"/>
                  <a:ea typeface="宋体" pitchFamily="2" charset="-122"/>
                </a:defRPr>
              </a:lvl4pPr>
              <a:lvl5pPr marL="2057400" indent="-228600">
                <a:spcBef>
                  <a:spcPct val="20000"/>
                </a:spcBef>
                <a:buChar char="»"/>
                <a:defRPr kumimoji="1" sz="2000">
                  <a:solidFill>
                    <a:schemeClr val="tx1"/>
                  </a:solidFill>
                  <a:latin typeface="Times New Roman" panose="0202050305040509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defRPr/>
              </a:pPr>
              <a:r>
                <a:rPr kumimoji="1" lang="zh-CN" altLang="en-US" sz="2400" b="1" i="0" u="none" strike="noStrike" kern="1200" cap="none" spc="0" normalizeH="0" baseline="0" noProof="0">
                  <a:ln>
                    <a:noFill/>
                  </a:ln>
                  <a:solidFill>
                    <a:srgbClr val="000000"/>
                  </a:solidFill>
                  <a:effectLst/>
                  <a:uLnTx/>
                  <a:uFillTx/>
                  <a:latin typeface="Times New Roman" panose="02020503050405090304" pitchFamily="18" charset="0"/>
                  <a:ea typeface="楷体_GB2312" pitchFamily="1" charset="-122"/>
                  <a:cs typeface="+mn-cs"/>
                </a:rPr>
                <a:t>和</a:t>
              </a:r>
              <a:endParaRPr kumimoji="1" lang="zh-CN" altLang="en-US" sz="2400" b="1" i="0" u="none" strike="noStrike" kern="1200" cap="none" spc="0" normalizeH="0" baseline="0" noProof="0">
                <a:ln>
                  <a:noFill/>
                </a:ln>
                <a:solidFill>
                  <a:srgbClr val="000000"/>
                </a:solidFill>
                <a:effectLst/>
                <a:uLnTx/>
                <a:uFillTx/>
                <a:latin typeface="Times New Roman" panose="02020503050405090304" pitchFamily="18" charset="0"/>
                <a:ea typeface="楷体_GB2312" pitchFamily="1" charset="-122"/>
                <a:cs typeface="+mn-cs"/>
              </a:endParaRPr>
            </a:p>
          </p:txBody>
        </p:sp>
      </p:grpSp>
      <p:sp>
        <p:nvSpPr>
          <p:cNvPr id="70693" name="Rectangle 37"/>
          <p:cNvSpPr>
            <a:spLocks noChangeArrowheads="1"/>
          </p:cNvSpPr>
          <p:nvPr/>
        </p:nvSpPr>
        <p:spPr bwMode="auto">
          <a:xfrm>
            <a:off x="1703388" y="5578793"/>
            <a:ext cx="8425180" cy="8299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har char="•"/>
              <a:defRPr kumimoji="1" sz="3200">
                <a:solidFill>
                  <a:schemeClr val="tx1"/>
                </a:solidFill>
                <a:latin typeface="Times New Roman" panose="02020503050405090304" pitchFamily="18" charset="0"/>
                <a:ea typeface="宋体" pitchFamily="2" charset="-122"/>
              </a:defRPr>
            </a:lvl1pPr>
            <a:lvl2pPr marL="742950" indent="-285750">
              <a:spcBef>
                <a:spcPct val="20000"/>
              </a:spcBef>
              <a:buChar char="–"/>
              <a:defRPr kumimoji="1" sz="2800">
                <a:solidFill>
                  <a:schemeClr val="tx1"/>
                </a:solidFill>
                <a:latin typeface="Times New Roman" panose="02020503050405090304" pitchFamily="18" charset="0"/>
                <a:ea typeface="宋体" pitchFamily="2" charset="-122"/>
              </a:defRPr>
            </a:lvl2pPr>
            <a:lvl3pPr marL="1143000" indent="-228600">
              <a:spcBef>
                <a:spcPct val="20000"/>
              </a:spcBef>
              <a:buChar char="•"/>
              <a:defRPr kumimoji="1" sz="2400">
                <a:solidFill>
                  <a:schemeClr val="tx1"/>
                </a:solidFill>
                <a:latin typeface="Times New Roman" panose="02020503050405090304" pitchFamily="18" charset="0"/>
                <a:ea typeface="宋体" pitchFamily="2" charset="-122"/>
              </a:defRPr>
            </a:lvl3pPr>
            <a:lvl4pPr marL="1600200" indent="-228600">
              <a:spcBef>
                <a:spcPct val="20000"/>
              </a:spcBef>
              <a:buChar char="–"/>
              <a:defRPr kumimoji="1" sz="2000">
                <a:solidFill>
                  <a:schemeClr val="tx1"/>
                </a:solidFill>
                <a:latin typeface="Times New Roman" panose="02020503050405090304" pitchFamily="18" charset="0"/>
                <a:ea typeface="宋体" pitchFamily="2" charset="-122"/>
              </a:defRPr>
            </a:lvl4pPr>
            <a:lvl5pPr marL="2057400" indent="-228600">
              <a:spcBef>
                <a:spcPct val="20000"/>
              </a:spcBef>
              <a:buChar char="»"/>
              <a:defRPr kumimoji="1" sz="2000">
                <a:solidFill>
                  <a:schemeClr val="tx1"/>
                </a:solidFill>
                <a:latin typeface="Times New Roman" panose="0202050305040509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1" lang="zh-CN" altLang="en-US" sz="2400" b="1" i="0" u="none" strike="noStrike" kern="1200" cap="none" spc="0" normalizeH="0" baseline="0" noProof="0">
                <a:ln>
                  <a:noFill/>
                </a:ln>
                <a:solidFill>
                  <a:srgbClr val="000000"/>
                </a:solidFill>
                <a:effectLst/>
                <a:uLnTx/>
                <a:uFillTx/>
                <a:latin typeface="楷体_GB2312" pitchFamily="1" charset="-122"/>
                <a:ea typeface="楷体_GB2312" pitchFamily="1" charset="-122"/>
                <a:cs typeface="+mn-cs"/>
              </a:rPr>
              <a:t>解：画出独立电压源和独立电流源分别单独作用的电路如图</a:t>
            </a:r>
            <a:r>
              <a:rPr kumimoji="1" lang="en-US" altLang="zh-CN" sz="2400" b="1" i="0" u="none" strike="noStrike" kern="1200" cap="none" spc="0" normalizeH="0" baseline="0" noProof="0">
                <a:ln>
                  <a:noFill/>
                </a:ln>
                <a:solidFill>
                  <a:srgbClr val="000000"/>
                </a:solidFill>
                <a:effectLst/>
                <a:uLnTx/>
                <a:uFillTx/>
                <a:latin typeface="楷体_GB2312" pitchFamily="1" charset="-122"/>
                <a:ea typeface="楷体_GB2312" pitchFamily="1" charset="-122"/>
                <a:cs typeface="+mn-cs"/>
              </a:rPr>
              <a:t>(a)</a:t>
            </a:r>
            <a:endParaRPr kumimoji="1" lang="en-US" altLang="zh-CN" sz="2400" b="1" i="0" u="none" strike="noStrike" kern="1200" cap="none" spc="0" normalizeH="0" baseline="0" noProof="0">
              <a:ln>
                <a:noFill/>
              </a:ln>
              <a:solidFill>
                <a:srgbClr val="000000"/>
              </a:solidFill>
              <a:effectLst/>
              <a:uLnTx/>
              <a:uFillTx/>
              <a:latin typeface="楷体_GB2312" pitchFamily="1" charset="-122"/>
              <a:ea typeface="楷体_GB2312" pitchFamily="1"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1" lang="en-US" altLang="zh-CN" sz="2400" b="1" i="0" u="none" strike="noStrike" kern="1200" cap="none" spc="0" normalizeH="0" baseline="0" noProof="0">
                <a:ln>
                  <a:noFill/>
                </a:ln>
                <a:solidFill>
                  <a:srgbClr val="000000"/>
                </a:solidFill>
                <a:effectLst/>
                <a:uLnTx/>
                <a:uFillTx/>
                <a:latin typeface="楷体_GB2312" pitchFamily="1" charset="-122"/>
                <a:ea typeface="楷体_GB2312" pitchFamily="1" charset="-122"/>
                <a:cs typeface="+mn-cs"/>
              </a:rPr>
              <a:t>    </a:t>
            </a:r>
            <a:r>
              <a:rPr kumimoji="1" lang="zh-CN" altLang="en-US" sz="2400" b="1" i="0" u="none" strike="noStrike" kern="1200" cap="none" spc="0" normalizeH="0" baseline="0" noProof="0">
                <a:ln>
                  <a:noFill/>
                </a:ln>
                <a:solidFill>
                  <a:srgbClr val="000000"/>
                </a:solidFill>
                <a:effectLst/>
                <a:uLnTx/>
                <a:uFillTx/>
                <a:latin typeface="楷体_GB2312" pitchFamily="1" charset="-122"/>
                <a:ea typeface="楷体_GB2312" pitchFamily="1" charset="-122"/>
                <a:cs typeface="+mn-cs"/>
              </a:rPr>
              <a:t>和图</a:t>
            </a:r>
            <a:r>
              <a:rPr kumimoji="1" lang="en-US" altLang="zh-CN" sz="2400" b="1" i="0" u="none" strike="noStrike" kern="1200" cap="none" spc="0" normalizeH="0" baseline="0" noProof="0">
                <a:ln>
                  <a:noFill/>
                </a:ln>
                <a:solidFill>
                  <a:srgbClr val="000000"/>
                </a:solidFill>
                <a:effectLst/>
                <a:uLnTx/>
                <a:uFillTx/>
                <a:latin typeface="楷体_GB2312" pitchFamily="1" charset="-122"/>
                <a:ea typeface="楷体_GB2312" pitchFamily="1" charset="-122"/>
                <a:cs typeface="+mn-cs"/>
              </a:rPr>
              <a:t>(b)</a:t>
            </a:r>
            <a:r>
              <a:rPr kumimoji="1" lang="zh-CN" altLang="en-US" sz="2400" b="1" i="0" u="none" strike="noStrike" kern="1200" cap="none" spc="0" normalizeH="0" baseline="0" noProof="0">
                <a:ln>
                  <a:noFill/>
                </a:ln>
                <a:solidFill>
                  <a:srgbClr val="000000"/>
                </a:solidFill>
                <a:effectLst/>
                <a:uLnTx/>
                <a:uFillTx/>
                <a:latin typeface="楷体_GB2312" pitchFamily="1" charset="-122"/>
                <a:ea typeface="楷体_GB2312" pitchFamily="1" charset="-122"/>
                <a:cs typeface="+mn-cs"/>
              </a:rPr>
              <a:t>所示。由此求得</a:t>
            </a:r>
            <a:endParaRPr kumimoji="1" lang="zh-CN" altLang="en-US" sz="2400" b="1" i="0" u="none" strike="noStrike" kern="1200" cap="none" spc="0" normalizeH="0" baseline="0" noProof="0">
              <a:ln>
                <a:noFill/>
              </a:ln>
              <a:solidFill>
                <a:srgbClr val="000000"/>
              </a:solidFill>
              <a:effectLst/>
              <a:uLnTx/>
              <a:uFillTx/>
              <a:latin typeface="楷体_GB2312" pitchFamily="1" charset="-122"/>
              <a:ea typeface="楷体_GB2312" pitchFamily="1" charset="-122"/>
              <a:cs typeface="+mn-cs"/>
            </a:endParaRPr>
          </a:p>
        </p:txBody>
      </p:sp>
      <p:sp>
        <p:nvSpPr>
          <p:cNvPr id="6" name="灯片编号占位符 5"/>
          <p:cNvSpPr>
            <a:spLocks noGrp="1"/>
          </p:cNvSpPr>
          <p:nvPr>
            <p:ph type="sldNum" sz="quarter" idx="12"/>
            <p:custDataLst>
              <p:tags r:id="rId9"/>
            </p:custDataLst>
          </p:nvPr>
        </p:nvSpPr>
        <p:spPr/>
        <p:txBody>
          <a:bodyPr/>
          <a:lstStyle/>
          <a:p>
            <a:fld id="{6D22F896-40B5-4ADD-8801-0D06FADFA095}" type="slidenum">
              <a:rPr lang="en-US" dirty="0"/>
            </a:fld>
            <a:endParaRPr lang="en-US"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0693"/>
                                        </p:tgtEl>
                                        <p:attrNameLst>
                                          <p:attrName>style.visibility</p:attrName>
                                        </p:attrNameLst>
                                      </p:cBhvr>
                                      <p:to>
                                        <p:strVal val="visible"/>
                                      </p:to>
                                    </p:set>
                                    <p:animEffect transition="in" filter="blinds(horizontal)">
                                      <p:cBhvr>
                                        <p:cTn id="7" dur="500"/>
                                        <p:tgtEl>
                                          <p:spTgt spid="706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693"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5"/>
          <p:cNvSpPr>
            <a:spLocks noChangeArrowheads="1"/>
          </p:cNvSpPr>
          <p:nvPr/>
        </p:nvSpPr>
        <p:spPr bwMode="auto">
          <a:xfrm>
            <a:off x="1524000" y="2781936"/>
            <a:ext cx="309880" cy="5835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har char="•"/>
              <a:defRPr kumimoji="1" sz="3200">
                <a:solidFill>
                  <a:schemeClr val="tx1"/>
                </a:solidFill>
                <a:latin typeface="Times New Roman" panose="02020503050405090304" pitchFamily="18" charset="0"/>
                <a:ea typeface="宋体" pitchFamily="2" charset="-122"/>
              </a:defRPr>
            </a:lvl1pPr>
            <a:lvl2pPr marL="742950" indent="-285750">
              <a:spcBef>
                <a:spcPct val="20000"/>
              </a:spcBef>
              <a:buChar char="–"/>
              <a:defRPr kumimoji="1" sz="2800">
                <a:solidFill>
                  <a:schemeClr val="tx1"/>
                </a:solidFill>
                <a:latin typeface="Times New Roman" panose="02020503050405090304" pitchFamily="18" charset="0"/>
                <a:ea typeface="宋体" pitchFamily="2" charset="-122"/>
              </a:defRPr>
            </a:lvl2pPr>
            <a:lvl3pPr marL="1143000" indent="-228600">
              <a:spcBef>
                <a:spcPct val="20000"/>
              </a:spcBef>
              <a:buChar char="•"/>
              <a:defRPr kumimoji="1" sz="2400">
                <a:solidFill>
                  <a:schemeClr val="tx1"/>
                </a:solidFill>
                <a:latin typeface="Times New Roman" panose="02020503050405090304" pitchFamily="18" charset="0"/>
                <a:ea typeface="宋体" pitchFamily="2" charset="-122"/>
              </a:defRPr>
            </a:lvl3pPr>
            <a:lvl4pPr marL="1600200" indent="-228600">
              <a:spcBef>
                <a:spcPct val="20000"/>
              </a:spcBef>
              <a:buChar char="–"/>
              <a:defRPr kumimoji="1" sz="2000">
                <a:solidFill>
                  <a:schemeClr val="tx1"/>
                </a:solidFill>
                <a:latin typeface="Times New Roman" panose="02020503050405090304" pitchFamily="18" charset="0"/>
                <a:ea typeface="宋体" pitchFamily="2" charset="-122"/>
              </a:defRPr>
            </a:lvl4pPr>
            <a:lvl5pPr marL="2057400" indent="-228600">
              <a:spcBef>
                <a:spcPct val="20000"/>
              </a:spcBef>
              <a:buChar char="»"/>
              <a:defRPr kumimoji="1" sz="2000">
                <a:solidFill>
                  <a:schemeClr val="tx1"/>
                </a:solidFill>
                <a:latin typeface="Times New Roman" panose="0202050305040509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zh-CN" altLang="en-US" sz="3200" b="0" i="0"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endParaRPr>
          </a:p>
        </p:txBody>
      </p:sp>
      <p:graphicFrame>
        <p:nvGraphicFramePr>
          <p:cNvPr id="71684" name="Object 4"/>
          <p:cNvGraphicFramePr>
            <a:graphicFrameLocks noChangeAspect="1"/>
          </p:cNvGraphicFramePr>
          <p:nvPr/>
        </p:nvGraphicFramePr>
        <p:xfrm>
          <a:off x="678498" y="3071495"/>
          <a:ext cx="5462587" cy="2032000"/>
        </p:xfrm>
        <a:graphic>
          <a:graphicData uri="http://schemas.openxmlformats.org/presentationml/2006/ole">
            <mc:AlternateContent xmlns:mc="http://schemas.openxmlformats.org/markup-compatibility/2006">
              <mc:Choice xmlns:v="urn:schemas-microsoft-com:vml" Requires="v">
                <p:oleObj spid="_x0000_s92" name="Equation" r:id="rId1" imgW="4660900" imgH="1727200" progId="Equation.DSMT4">
                  <p:embed/>
                </p:oleObj>
              </mc:Choice>
              <mc:Fallback>
                <p:oleObj name="Equation" r:id="rId1" imgW="4660900" imgH="1727200" progId="Equation.DSMT4">
                  <p:embed/>
                  <p:pic>
                    <p:nvPicPr>
                      <p:cNvPr id="0" name="Object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8498" y="3071495"/>
                        <a:ext cx="5462587" cy="20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1686" name="Object 6"/>
          <p:cNvGraphicFramePr>
            <a:graphicFrameLocks noGrp="1" noChangeAspect="1"/>
          </p:cNvGraphicFramePr>
          <p:nvPr>
            <p:ph sz="half" idx="4294967295"/>
          </p:nvPr>
        </p:nvGraphicFramePr>
        <p:xfrm>
          <a:off x="7409180" y="2954655"/>
          <a:ext cx="3745230" cy="2265680"/>
        </p:xfrm>
        <a:graphic>
          <a:graphicData uri="http://schemas.openxmlformats.org/presentationml/2006/ole">
            <mc:AlternateContent xmlns:mc="http://schemas.openxmlformats.org/markup-compatibility/2006">
              <mc:Choice xmlns:v="urn:schemas-microsoft-com:vml" Requires="v">
                <p:oleObj spid="_x0000_s2" name="Equation" r:id="rId3" imgW="2603500" imgH="1574800" progId="Equation.DSMT4">
                  <p:embed/>
                </p:oleObj>
              </mc:Choice>
              <mc:Fallback>
                <p:oleObj name="Equation" r:id="rId3" imgW="2603500" imgH="1574800" progId="Equation.DSMT4">
                  <p:embed/>
                  <p:pic>
                    <p:nvPicPr>
                      <p:cNvPr id="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09180" y="2954655"/>
                        <a:ext cx="3745230" cy="22656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1205" name="Object 8"/>
          <p:cNvGraphicFramePr>
            <a:graphicFrameLocks noGrp="1" noChangeAspect="1"/>
          </p:cNvGraphicFramePr>
          <p:nvPr>
            <p:ph sz="half" idx="4294967295"/>
          </p:nvPr>
        </p:nvGraphicFramePr>
        <p:xfrm>
          <a:off x="2207260" y="906780"/>
          <a:ext cx="8243570" cy="1875155"/>
        </p:xfrm>
        <a:graphic>
          <a:graphicData uri="http://schemas.openxmlformats.org/presentationml/2006/ole">
            <mc:AlternateContent xmlns:mc="http://schemas.openxmlformats.org/markup-compatibility/2006">
              <mc:Choice xmlns:v="urn:schemas-microsoft-com:vml" Requires="v">
                <p:oleObj spid="_x0000_s3" name="" r:id="rId5" imgW="4823460" imgH="1097280" progId="">
                  <p:embed/>
                </p:oleObj>
              </mc:Choice>
              <mc:Fallback>
                <p:oleObj name="" r:id="rId5" imgW="4823460" imgH="1097280" progId="">
                  <p:embed/>
                  <p:pic>
                    <p:nvPicPr>
                      <p:cNvPr id="0" name="Object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07260" y="906780"/>
                        <a:ext cx="8243570" cy="187515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 name="灯片编号占位符 4"/>
          <p:cNvSpPr>
            <a:spLocks noGrp="1"/>
          </p:cNvSpPr>
          <p:nvPr>
            <p:ph type="sldNum" sz="quarter" idx="12"/>
            <p:custDataLst>
              <p:tags r:id="rId7"/>
            </p:custDataLst>
          </p:nvPr>
        </p:nvSpPr>
        <p:spPr/>
        <p:txBody>
          <a:bodyPr/>
          <a:lstStyle/>
          <a:p>
            <a:fld id="{6D22F896-40B5-4ADD-8801-0D06FADFA095}" type="slidenum">
              <a:rPr lang="en-US" dirty="0"/>
            </a:fld>
            <a:endParaRPr lang="en-US"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1684"/>
                                        </p:tgtEl>
                                        <p:attrNameLst>
                                          <p:attrName>style.visibility</p:attrName>
                                        </p:attrNameLst>
                                      </p:cBhvr>
                                      <p:to>
                                        <p:strVal val="visible"/>
                                      </p:to>
                                    </p:set>
                                    <p:animEffect transition="in" filter="blinds(horizontal)">
                                      <p:cBhvr>
                                        <p:cTn id="7" dur="500"/>
                                        <p:tgtEl>
                                          <p:spTgt spid="7168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71686"/>
                                        </p:tgtEl>
                                        <p:attrNameLst>
                                          <p:attrName>style.visibility</p:attrName>
                                        </p:attrNameLst>
                                      </p:cBhvr>
                                      <p:to>
                                        <p:strVal val="visible"/>
                                      </p:to>
                                    </p:set>
                                    <p:animEffect transition="in" filter="blinds(horizontal)">
                                      <p:cBhvr>
                                        <p:cTn id="12" dur="500"/>
                                        <p:tgtEl>
                                          <p:spTgt spid="716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2226" name="Object 9"/>
          <p:cNvGraphicFramePr>
            <a:graphicFrameLocks noGrp="1" noChangeAspect="1"/>
          </p:cNvGraphicFramePr>
          <p:nvPr>
            <p:ph sz="quarter" idx="4294967295"/>
          </p:nvPr>
        </p:nvGraphicFramePr>
        <p:xfrm>
          <a:off x="0" y="1034415"/>
          <a:ext cx="4248150" cy="2673350"/>
        </p:xfrm>
        <a:graphic>
          <a:graphicData uri="http://schemas.openxmlformats.org/presentationml/2006/ole">
            <mc:AlternateContent xmlns:mc="http://schemas.openxmlformats.org/markup-compatibility/2006">
              <mc:Choice xmlns:v="urn:schemas-microsoft-com:vml" Requires="v">
                <p:oleObj spid="_x0000_s92" name="" r:id="rId1" imgW="1729740" imgH="1088390" progId="">
                  <p:embed/>
                </p:oleObj>
              </mc:Choice>
              <mc:Fallback>
                <p:oleObj name="" r:id="rId1" imgW="1729740" imgH="1088390" progId="">
                  <p:embed/>
                  <p:pic>
                    <p:nvPicPr>
                      <p:cNvPr id="0" name="Object 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34415"/>
                        <a:ext cx="4248150" cy="2673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52227" name="Group 22"/>
          <p:cNvGrpSpPr/>
          <p:nvPr/>
        </p:nvGrpSpPr>
        <p:grpSpPr bwMode="auto">
          <a:xfrm>
            <a:off x="1774825" y="576898"/>
            <a:ext cx="9188450" cy="515937"/>
            <a:chOff x="158" y="103"/>
            <a:chExt cx="5788" cy="325"/>
          </a:xfrm>
        </p:grpSpPr>
        <p:sp>
          <p:nvSpPr>
            <p:cNvPr id="52234" name="Text Box 12"/>
            <p:cNvSpPr txBox="1">
              <a:spLocks noChangeArrowheads="1"/>
            </p:cNvSpPr>
            <p:nvPr/>
          </p:nvSpPr>
          <p:spPr bwMode="auto">
            <a:xfrm>
              <a:off x="158" y="119"/>
              <a:ext cx="2404" cy="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503050405090304" pitchFamily="18" charset="0"/>
                  <a:ea typeface="宋体" pitchFamily="2" charset="-122"/>
                </a:defRPr>
              </a:lvl1pPr>
              <a:lvl2pPr marL="742950" indent="-285750">
                <a:spcBef>
                  <a:spcPct val="20000"/>
                </a:spcBef>
                <a:buChar char="–"/>
                <a:defRPr kumimoji="1" sz="2800">
                  <a:solidFill>
                    <a:schemeClr val="tx1"/>
                  </a:solidFill>
                  <a:latin typeface="Times New Roman" panose="02020503050405090304" pitchFamily="18" charset="0"/>
                  <a:ea typeface="宋体" pitchFamily="2" charset="-122"/>
                </a:defRPr>
              </a:lvl2pPr>
              <a:lvl3pPr marL="1143000" indent="-228600">
                <a:spcBef>
                  <a:spcPct val="20000"/>
                </a:spcBef>
                <a:buChar char="•"/>
                <a:defRPr kumimoji="1" sz="2400">
                  <a:solidFill>
                    <a:schemeClr val="tx1"/>
                  </a:solidFill>
                  <a:latin typeface="Times New Roman" panose="02020503050405090304" pitchFamily="18" charset="0"/>
                  <a:ea typeface="宋体" pitchFamily="2" charset="-122"/>
                </a:defRPr>
              </a:lvl3pPr>
              <a:lvl4pPr marL="1600200" indent="-228600">
                <a:spcBef>
                  <a:spcPct val="20000"/>
                </a:spcBef>
                <a:buChar char="–"/>
                <a:defRPr kumimoji="1" sz="2000">
                  <a:solidFill>
                    <a:schemeClr val="tx1"/>
                  </a:solidFill>
                  <a:latin typeface="Times New Roman" panose="02020503050405090304" pitchFamily="18" charset="0"/>
                  <a:ea typeface="宋体" pitchFamily="2" charset="-122"/>
                </a:defRPr>
              </a:lvl4pPr>
              <a:lvl5pPr marL="2057400" indent="-228600">
                <a:spcBef>
                  <a:spcPct val="20000"/>
                </a:spcBef>
                <a:buChar char="»"/>
                <a:defRPr kumimoji="1" sz="2000">
                  <a:solidFill>
                    <a:schemeClr val="tx1"/>
                  </a:solidFill>
                  <a:latin typeface="Times New Roman" panose="0202050305040509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defRPr/>
              </a:pPr>
              <a:r>
                <a:rPr kumimoji="1" lang="zh-CN" altLang="en-US" sz="2400" b="1" i="0" u="none" strike="noStrike" kern="1200" cap="none" spc="0" normalizeH="0" baseline="0" noProof="0">
                  <a:ln>
                    <a:noFill/>
                  </a:ln>
                  <a:solidFill>
                    <a:srgbClr val="000000"/>
                  </a:solidFill>
                  <a:effectLst/>
                  <a:uLnTx/>
                  <a:uFillTx/>
                  <a:latin typeface="Times New Roman" panose="02020503050405090304" pitchFamily="18" charset="0"/>
                  <a:ea typeface="楷体_GB2312" pitchFamily="1" charset="-122"/>
                  <a:cs typeface="+mn-cs"/>
                </a:rPr>
                <a:t>例</a:t>
              </a:r>
              <a:r>
                <a:rPr kumimoji="1" lang="en-US" altLang="zh-CN" sz="2400" b="1" i="0" u="none" strike="noStrike" kern="1200" cap="none" spc="0" normalizeH="0" baseline="0" noProof="0">
                  <a:ln>
                    <a:noFill/>
                  </a:ln>
                  <a:solidFill>
                    <a:srgbClr val="000000"/>
                  </a:solidFill>
                  <a:effectLst/>
                  <a:uLnTx/>
                  <a:uFillTx/>
                  <a:latin typeface="Times New Roman" panose="02020503050405090304" pitchFamily="18" charset="0"/>
                  <a:ea typeface="楷体_GB2312" pitchFamily="1" charset="-122"/>
                  <a:cs typeface="+mn-cs"/>
                </a:rPr>
                <a:t>4</a:t>
              </a:r>
              <a:r>
                <a:rPr kumimoji="1" lang="zh-CN" altLang="en-US" sz="2400" b="1" i="0" u="none" strike="noStrike" kern="1200" cap="none" spc="0" normalizeH="0" baseline="0" noProof="0">
                  <a:ln>
                    <a:noFill/>
                  </a:ln>
                  <a:solidFill>
                    <a:srgbClr val="000000"/>
                  </a:solidFill>
                  <a:effectLst/>
                  <a:uLnTx/>
                  <a:uFillTx/>
                  <a:latin typeface="Times New Roman" panose="02020503050405090304" pitchFamily="18" charset="0"/>
                  <a:ea typeface="楷体_GB2312" pitchFamily="1" charset="-122"/>
                  <a:cs typeface="+mn-cs"/>
                </a:rPr>
                <a:t>－</a:t>
              </a:r>
              <a:r>
                <a:rPr kumimoji="1" lang="en-US" altLang="zh-CN" sz="2400" b="1" i="0" u="none" strike="noStrike" kern="1200" cap="none" spc="0" normalizeH="0" baseline="0" noProof="0">
                  <a:ln>
                    <a:noFill/>
                  </a:ln>
                  <a:solidFill>
                    <a:srgbClr val="000000"/>
                  </a:solidFill>
                  <a:effectLst/>
                  <a:uLnTx/>
                  <a:uFillTx/>
                  <a:latin typeface="Times New Roman" panose="02020503050405090304" pitchFamily="18" charset="0"/>
                  <a:ea typeface="楷体_GB2312" pitchFamily="1" charset="-122"/>
                  <a:cs typeface="+mn-cs"/>
                </a:rPr>
                <a:t>7   </a:t>
              </a:r>
              <a:r>
                <a:rPr kumimoji="1" lang="zh-CN" altLang="en-US" sz="2400" b="1" i="0" u="none" strike="noStrike" kern="1200" cap="none" spc="0" normalizeH="0" baseline="0" noProof="0">
                  <a:ln>
                    <a:noFill/>
                  </a:ln>
                  <a:solidFill>
                    <a:srgbClr val="000000"/>
                  </a:solidFill>
                  <a:effectLst/>
                  <a:uLnTx/>
                  <a:uFillTx/>
                  <a:latin typeface="楷体_GB2312" pitchFamily="1" charset="-122"/>
                  <a:ea typeface="楷体_GB2312" pitchFamily="1" charset="-122"/>
                  <a:cs typeface="+mn-cs"/>
                </a:rPr>
                <a:t>电路如图所示，若</a:t>
              </a:r>
              <a:endParaRPr kumimoji="1" lang="zh-CN" altLang="en-US" sz="2400" b="1" i="0" u="none" strike="noStrike" kern="1200" cap="none" spc="0" normalizeH="0" baseline="0" noProof="0">
                <a:ln>
                  <a:noFill/>
                </a:ln>
                <a:solidFill>
                  <a:srgbClr val="000000"/>
                </a:solidFill>
                <a:effectLst/>
                <a:uLnTx/>
                <a:uFillTx/>
                <a:latin typeface="Times New Roman" panose="02020503050405090304" pitchFamily="18" charset="0"/>
                <a:ea typeface="楷体_GB2312" pitchFamily="1" charset="-122"/>
                <a:cs typeface="+mn-cs"/>
              </a:endParaRPr>
            </a:p>
          </p:txBody>
        </p:sp>
        <p:graphicFrame>
          <p:nvGraphicFramePr>
            <p:cNvPr id="52235" name="Object 17"/>
            <p:cNvGraphicFramePr>
              <a:graphicFrameLocks noChangeAspect="1"/>
            </p:cNvGraphicFramePr>
            <p:nvPr/>
          </p:nvGraphicFramePr>
          <p:xfrm>
            <a:off x="2472" y="119"/>
            <a:ext cx="1872" cy="309"/>
          </p:xfrm>
          <a:graphic>
            <a:graphicData uri="http://schemas.openxmlformats.org/presentationml/2006/ole">
              <mc:AlternateContent xmlns:mc="http://schemas.openxmlformats.org/markup-compatibility/2006">
                <mc:Choice xmlns:v="urn:schemas-microsoft-com:vml" Requires="v">
                  <p:oleObj spid="_x0000_s2" name="Equation" r:id="rId3" imgW="1384300" imgH="228600" progId="Equation.DSMT4">
                    <p:embed/>
                  </p:oleObj>
                </mc:Choice>
                <mc:Fallback>
                  <p:oleObj name="Equation" r:id="rId3" imgW="1384300" imgH="228600" progId="Equation.DSMT4">
                    <p:embed/>
                    <p:pic>
                      <p:nvPicPr>
                        <p:cNvPr id="0" name="Object 1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72" y="119"/>
                          <a:ext cx="1872" cy="30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2236" name="Text Box 21"/>
            <p:cNvSpPr txBox="1">
              <a:spLocks noChangeArrowheads="1"/>
            </p:cNvSpPr>
            <p:nvPr/>
          </p:nvSpPr>
          <p:spPr bwMode="auto">
            <a:xfrm>
              <a:off x="4268" y="103"/>
              <a:ext cx="1678" cy="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503050405090304" pitchFamily="18" charset="0"/>
                  <a:ea typeface="宋体" pitchFamily="2" charset="-122"/>
                </a:defRPr>
              </a:lvl1pPr>
              <a:lvl2pPr marL="742950" indent="-285750">
                <a:spcBef>
                  <a:spcPct val="20000"/>
                </a:spcBef>
                <a:buChar char="–"/>
                <a:defRPr kumimoji="1" sz="2800">
                  <a:solidFill>
                    <a:schemeClr val="tx1"/>
                  </a:solidFill>
                  <a:latin typeface="Times New Roman" panose="02020503050405090304" pitchFamily="18" charset="0"/>
                  <a:ea typeface="宋体" pitchFamily="2" charset="-122"/>
                </a:defRPr>
              </a:lvl2pPr>
              <a:lvl3pPr marL="1143000" indent="-228600">
                <a:spcBef>
                  <a:spcPct val="20000"/>
                </a:spcBef>
                <a:buChar char="•"/>
                <a:defRPr kumimoji="1" sz="2400">
                  <a:solidFill>
                    <a:schemeClr val="tx1"/>
                  </a:solidFill>
                  <a:latin typeface="Times New Roman" panose="02020503050405090304" pitchFamily="18" charset="0"/>
                  <a:ea typeface="宋体" pitchFamily="2" charset="-122"/>
                </a:defRPr>
              </a:lvl3pPr>
              <a:lvl4pPr marL="1600200" indent="-228600">
                <a:spcBef>
                  <a:spcPct val="20000"/>
                </a:spcBef>
                <a:buChar char="–"/>
                <a:defRPr kumimoji="1" sz="2000">
                  <a:solidFill>
                    <a:schemeClr val="tx1"/>
                  </a:solidFill>
                  <a:latin typeface="Times New Roman" panose="02020503050405090304" pitchFamily="18" charset="0"/>
                  <a:ea typeface="宋体" pitchFamily="2" charset="-122"/>
                </a:defRPr>
              </a:lvl4pPr>
              <a:lvl5pPr marL="2057400" indent="-228600">
                <a:spcBef>
                  <a:spcPct val="20000"/>
                </a:spcBef>
                <a:buChar char="»"/>
                <a:defRPr kumimoji="1" sz="2000">
                  <a:solidFill>
                    <a:schemeClr val="tx1"/>
                  </a:solidFill>
                  <a:latin typeface="Times New Roman" panose="0202050305040509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defRPr/>
              </a:pPr>
              <a:r>
                <a:rPr kumimoji="1" lang="zh-CN" altLang="en-US" sz="2400" b="1" i="0" u="none" strike="noStrike" kern="1200" cap="none" spc="0" normalizeH="0" baseline="0" noProof="0">
                  <a:ln>
                    <a:noFill/>
                  </a:ln>
                  <a:solidFill>
                    <a:srgbClr val="000000"/>
                  </a:solidFill>
                  <a:effectLst/>
                  <a:uLnTx/>
                  <a:uFillTx/>
                  <a:latin typeface="楷体_GB2312" pitchFamily="1" charset="-122"/>
                  <a:ea typeface="楷体_GB2312" pitchFamily="1" charset="-122"/>
                  <a:cs typeface="+mn-cs"/>
                </a:rPr>
                <a:t>求电流</a:t>
              </a:r>
              <a:r>
                <a:rPr kumimoji="1" lang="en-US" altLang="zh-CN" sz="2400" b="1" i="0" u="none" strike="noStrike" kern="1200" cap="none" spc="0" normalizeH="0" baseline="0" noProof="0">
                  <a:ln>
                    <a:noFill/>
                  </a:ln>
                  <a:solidFill>
                    <a:srgbClr val="000000"/>
                  </a:solidFill>
                  <a:effectLst/>
                  <a:uLnTx/>
                  <a:uFillTx/>
                  <a:latin typeface="楷体_GB2312" pitchFamily="1" charset="-122"/>
                  <a:ea typeface="楷体_GB2312" pitchFamily="1" charset="-122"/>
                  <a:cs typeface="+mn-cs"/>
                </a:rPr>
                <a:t>i</a:t>
              </a:r>
              <a:r>
                <a:rPr kumimoji="1" lang="zh-CN" altLang="en-US" sz="2400" b="1" i="0" u="none" strike="noStrike" kern="1200" cap="none" spc="0" normalizeH="0" baseline="0" noProof="0">
                  <a:ln>
                    <a:noFill/>
                  </a:ln>
                  <a:solidFill>
                    <a:srgbClr val="000000"/>
                  </a:solidFill>
                  <a:effectLst/>
                  <a:uLnTx/>
                  <a:uFillTx/>
                  <a:latin typeface="楷体_GB2312" pitchFamily="1" charset="-122"/>
                  <a:ea typeface="楷体_GB2312" pitchFamily="1" charset="-122"/>
                  <a:cs typeface="+mn-cs"/>
                </a:rPr>
                <a:t>和电压</a:t>
              </a:r>
              <a:r>
                <a:rPr kumimoji="1" lang="en-US" altLang="zh-CN" sz="2400" b="1" i="0" u="none" strike="noStrike" kern="1200" cap="none" spc="0" normalizeH="0" baseline="0" noProof="0">
                  <a:ln>
                    <a:noFill/>
                  </a:ln>
                  <a:solidFill>
                    <a:srgbClr val="000000"/>
                  </a:solidFill>
                  <a:effectLst/>
                  <a:uLnTx/>
                  <a:uFillTx/>
                  <a:latin typeface="楷体_GB2312" pitchFamily="1" charset="-122"/>
                  <a:ea typeface="楷体_GB2312" pitchFamily="1" charset="-122"/>
                  <a:cs typeface="+mn-cs"/>
                </a:rPr>
                <a:t>u</a:t>
              </a:r>
              <a:endParaRPr kumimoji="1" lang="en-US" altLang="zh-CN" sz="2400" b="1" i="0" u="none" strike="noStrike" kern="1200" cap="none" spc="0" normalizeH="0" baseline="0" noProof="0">
                <a:ln>
                  <a:noFill/>
                </a:ln>
                <a:solidFill>
                  <a:srgbClr val="000000"/>
                </a:solidFill>
                <a:effectLst/>
                <a:uLnTx/>
                <a:uFillTx/>
                <a:latin typeface="楷体_GB2312" pitchFamily="1" charset="-122"/>
                <a:ea typeface="楷体_GB2312" pitchFamily="1" charset="-122"/>
                <a:cs typeface="+mn-cs"/>
              </a:endParaRPr>
            </a:p>
          </p:txBody>
        </p:sp>
      </p:grpSp>
      <p:graphicFrame>
        <p:nvGraphicFramePr>
          <p:cNvPr id="76825" name="Object 25"/>
          <p:cNvGraphicFramePr>
            <a:graphicFrameLocks noChangeAspect="1"/>
          </p:cNvGraphicFramePr>
          <p:nvPr/>
        </p:nvGraphicFramePr>
        <p:xfrm>
          <a:off x="3173413" y="4225290"/>
          <a:ext cx="5514975" cy="614363"/>
        </p:xfrm>
        <a:graphic>
          <a:graphicData uri="http://schemas.openxmlformats.org/presentationml/2006/ole">
            <mc:AlternateContent xmlns:mc="http://schemas.openxmlformats.org/markup-compatibility/2006">
              <mc:Choice xmlns:v="urn:schemas-microsoft-com:vml" Requires="v">
                <p:oleObj spid="_x0000_s3" name="Equation" r:id="rId5" imgW="3962400" imgH="444500" progId="Equation.DSMT4">
                  <p:embed/>
                </p:oleObj>
              </mc:Choice>
              <mc:Fallback>
                <p:oleObj name="Equation" r:id="rId5" imgW="3962400" imgH="444500" progId="Equation.DSMT4">
                  <p:embed/>
                  <p:pic>
                    <p:nvPicPr>
                      <p:cNvPr id="0" name="Object 2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73413" y="4225290"/>
                        <a:ext cx="5514975" cy="614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6824" name="Object 24"/>
          <p:cNvGraphicFramePr>
            <a:graphicFrameLocks noChangeAspect="1"/>
          </p:cNvGraphicFramePr>
          <p:nvPr/>
        </p:nvGraphicFramePr>
        <p:xfrm>
          <a:off x="5519738" y="4890453"/>
          <a:ext cx="3017837" cy="557212"/>
        </p:xfrm>
        <a:graphic>
          <a:graphicData uri="http://schemas.openxmlformats.org/presentationml/2006/ole">
            <mc:AlternateContent xmlns:mc="http://schemas.openxmlformats.org/markup-compatibility/2006">
              <mc:Choice xmlns:v="urn:schemas-microsoft-com:vml" Requires="v">
                <p:oleObj spid="_x0000_s4" name="Equation" r:id="rId7" imgW="2501900" imgH="469900" progId="Equation.DSMT4">
                  <p:embed/>
                </p:oleObj>
              </mc:Choice>
              <mc:Fallback>
                <p:oleObj name="Equation" r:id="rId7" imgW="2501900" imgH="469900" progId="Equation.DSMT4">
                  <p:embed/>
                  <p:pic>
                    <p:nvPicPr>
                      <p:cNvPr id="0" name="Object 2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519738" y="4890453"/>
                        <a:ext cx="3017837" cy="557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6823" name="Object 23"/>
          <p:cNvGraphicFramePr>
            <a:graphicFrameLocks noChangeAspect="1"/>
          </p:cNvGraphicFramePr>
          <p:nvPr/>
        </p:nvGraphicFramePr>
        <p:xfrm>
          <a:off x="2135188" y="5850890"/>
          <a:ext cx="8027987" cy="1109663"/>
        </p:xfrm>
        <a:graphic>
          <a:graphicData uri="http://schemas.openxmlformats.org/presentationml/2006/ole">
            <mc:AlternateContent xmlns:mc="http://schemas.openxmlformats.org/markup-compatibility/2006">
              <mc:Choice xmlns:v="urn:schemas-microsoft-com:vml" Requires="v">
                <p:oleObj spid="_x0000_s5" name="Equation" r:id="rId9" imgW="6616700" imgH="914400" progId="Equation.DSMT4">
                  <p:embed/>
                </p:oleObj>
              </mc:Choice>
              <mc:Fallback>
                <p:oleObj name="Equation" r:id="rId9" imgW="6616700" imgH="914400" progId="Equation.DSMT4">
                  <p:embed/>
                  <p:pic>
                    <p:nvPicPr>
                      <p:cNvPr id="0" name="Object 2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135188" y="5850890"/>
                        <a:ext cx="8027987" cy="1109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6826" name="Rectangle 26"/>
          <p:cNvSpPr>
            <a:spLocks noChangeArrowheads="1"/>
          </p:cNvSpPr>
          <p:nvPr/>
        </p:nvSpPr>
        <p:spPr bwMode="auto">
          <a:xfrm>
            <a:off x="982662" y="3718878"/>
            <a:ext cx="6840538"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indent="884555">
              <a:spcBef>
                <a:spcPct val="20000"/>
              </a:spcBef>
              <a:buChar char="•"/>
              <a:defRPr kumimoji="1" sz="3200">
                <a:solidFill>
                  <a:schemeClr val="tx1"/>
                </a:solidFill>
                <a:latin typeface="Times New Roman" panose="02020503050405090304" pitchFamily="18" charset="0"/>
                <a:ea typeface="宋体" pitchFamily="2" charset="-122"/>
              </a:defRPr>
            </a:lvl1pPr>
            <a:lvl2pPr marL="742950" indent="-285750">
              <a:spcBef>
                <a:spcPct val="20000"/>
              </a:spcBef>
              <a:buChar char="–"/>
              <a:defRPr kumimoji="1" sz="2800">
                <a:solidFill>
                  <a:schemeClr val="tx1"/>
                </a:solidFill>
                <a:latin typeface="Times New Roman" panose="02020503050405090304" pitchFamily="18" charset="0"/>
                <a:ea typeface="宋体" pitchFamily="2" charset="-122"/>
              </a:defRPr>
            </a:lvl2pPr>
            <a:lvl3pPr marL="1143000" indent="-228600">
              <a:spcBef>
                <a:spcPct val="20000"/>
              </a:spcBef>
              <a:buChar char="•"/>
              <a:defRPr kumimoji="1" sz="2400">
                <a:solidFill>
                  <a:schemeClr val="tx1"/>
                </a:solidFill>
                <a:latin typeface="Times New Roman" panose="02020503050405090304" pitchFamily="18" charset="0"/>
                <a:ea typeface="宋体" pitchFamily="2" charset="-122"/>
              </a:defRPr>
            </a:lvl3pPr>
            <a:lvl4pPr marL="1600200" indent="-228600">
              <a:spcBef>
                <a:spcPct val="20000"/>
              </a:spcBef>
              <a:buChar char="–"/>
              <a:defRPr kumimoji="1" sz="2000">
                <a:solidFill>
                  <a:schemeClr val="tx1"/>
                </a:solidFill>
                <a:latin typeface="Times New Roman" panose="02020503050405090304" pitchFamily="18" charset="0"/>
                <a:ea typeface="宋体" pitchFamily="2" charset="-122"/>
              </a:defRPr>
            </a:lvl4pPr>
            <a:lvl5pPr marL="2057400" indent="-228600">
              <a:spcBef>
                <a:spcPct val="20000"/>
              </a:spcBef>
              <a:buChar char="»"/>
              <a:defRPr kumimoji="1" sz="2000">
                <a:solidFill>
                  <a:schemeClr val="tx1"/>
                </a:solidFill>
                <a:latin typeface="Times New Roman" panose="0202050305040509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9pPr>
          </a:lstStyle>
          <a:p>
            <a:pPr marL="0" marR="0" lvl="0" indent="884555" algn="l" defTabSz="914400" rtl="0" eaLnBrk="1" fontAlgn="base" latinLnBrk="0" hangingPunct="1">
              <a:lnSpc>
                <a:spcPct val="100000"/>
              </a:lnSpc>
              <a:spcBef>
                <a:spcPct val="0"/>
              </a:spcBef>
              <a:spcAft>
                <a:spcPct val="0"/>
              </a:spcAft>
              <a:buClrTx/>
              <a:buSzTx/>
              <a:buFontTx/>
              <a:buNone/>
              <a:defRPr/>
            </a:pPr>
            <a:r>
              <a:rPr kumimoji="1" lang="zh-CN" altLang="en-US" sz="2400" b="1" i="0" u="none" strike="noStrike" kern="1200" cap="none" spc="0" normalizeH="0" baseline="0" noProof="0">
                <a:ln>
                  <a:noFill/>
                </a:ln>
                <a:solidFill>
                  <a:srgbClr val="000000"/>
                </a:solidFill>
                <a:effectLst/>
                <a:uLnTx/>
                <a:uFillTx/>
                <a:latin typeface="楷体_GB2312" pitchFamily="1" charset="-122"/>
                <a:ea typeface="楷体_GB2312" pitchFamily="1" charset="-122"/>
                <a:cs typeface="Times New Roman" panose="02020503050405090304" pitchFamily="18" charset="0"/>
              </a:rPr>
              <a:t>解：当</a:t>
            </a:r>
            <a:r>
              <a:rPr kumimoji="1" lang="en-US" altLang="zh-CN" sz="2400" b="1" i="0" u="none" strike="noStrike" kern="1200" cap="none" spc="0" normalizeH="0" baseline="0" noProof="0">
                <a:ln>
                  <a:noFill/>
                </a:ln>
                <a:solidFill>
                  <a:srgbClr val="000000"/>
                </a:solidFill>
                <a:effectLst/>
                <a:uLnTx/>
                <a:uFillTx/>
                <a:latin typeface="楷体_GB2312" pitchFamily="1" charset="-122"/>
                <a:ea typeface="楷体_GB2312" pitchFamily="1" charset="-122"/>
                <a:cs typeface="Times New Roman" panose="02020503050405090304" pitchFamily="18" charset="0"/>
              </a:rPr>
              <a:t>12V</a:t>
            </a:r>
            <a:r>
              <a:rPr kumimoji="1" lang="zh-CN" altLang="en-US" sz="2400" b="1" i="0" u="none" strike="noStrike" kern="1200" cap="none" spc="0" normalizeH="0" baseline="0" noProof="0">
                <a:ln>
                  <a:noFill/>
                </a:ln>
                <a:solidFill>
                  <a:srgbClr val="000000"/>
                </a:solidFill>
                <a:effectLst/>
                <a:uLnTx/>
                <a:uFillTx/>
                <a:latin typeface="楷体_GB2312" pitchFamily="1" charset="-122"/>
                <a:ea typeface="楷体_GB2312" pitchFamily="1" charset="-122"/>
                <a:cs typeface="Times New Roman" panose="02020503050405090304" pitchFamily="18" charset="0"/>
              </a:rPr>
              <a:t>电压源和</a:t>
            </a:r>
            <a:r>
              <a:rPr kumimoji="1" lang="en-US" altLang="zh-CN" sz="2400" b="1" i="0" u="none" strike="noStrike" kern="1200" cap="none" spc="0" normalizeH="0" baseline="0" noProof="0">
                <a:ln>
                  <a:noFill/>
                </a:ln>
                <a:solidFill>
                  <a:srgbClr val="000000"/>
                </a:solidFill>
                <a:effectLst/>
                <a:uLnTx/>
                <a:uFillTx/>
                <a:latin typeface="楷体_GB2312" pitchFamily="1" charset="-122"/>
                <a:ea typeface="楷体_GB2312" pitchFamily="1" charset="-122"/>
                <a:cs typeface="Times New Roman" panose="02020503050405090304" pitchFamily="18" charset="0"/>
              </a:rPr>
              <a:t>6V</a:t>
            </a:r>
            <a:r>
              <a:rPr kumimoji="1" lang="zh-CN" altLang="en-US" sz="2400" b="1" i="0" u="none" strike="noStrike" kern="1200" cap="none" spc="0" normalizeH="0" baseline="0" noProof="0">
                <a:ln>
                  <a:noFill/>
                </a:ln>
                <a:solidFill>
                  <a:srgbClr val="000000"/>
                </a:solidFill>
                <a:effectLst/>
                <a:uLnTx/>
                <a:uFillTx/>
                <a:latin typeface="楷体_GB2312" pitchFamily="1" charset="-122"/>
                <a:ea typeface="楷体_GB2312" pitchFamily="1" charset="-122"/>
                <a:cs typeface="Times New Roman" panose="02020503050405090304" pitchFamily="18" charset="0"/>
              </a:rPr>
              <a:t>电压源共同作用时</a:t>
            </a:r>
            <a:endParaRPr kumimoji="1" lang="zh-CN" altLang="en-US" sz="2400" b="1" i="0" u="none" strike="noStrike" kern="1200" cap="none" spc="0" normalizeH="0" baseline="0" noProof="0">
              <a:ln>
                <a:noFill/>
              </a:ln>
              <a:solidFill>
                <a:srgbClr val="000000"/>
              </a:solidFill>
              <a:effectLst/>
              <a:uLnTx/>
              <a:uFillTx/>
              <a:latin typeface="楷体_GB2312" pitchFamily="1" charset="-122"/>
              <a:ea typeface="楷体_GB2312" pitchFamily="1" charset="-122"/>
              <a:cs typeface="Times New Roman" panose="02020503050405090304" pitchFamily="18" charset="0"/>
            </a:endParaRPr>
          </a:p>
        </p:txBody>
      </p:sp>
      <p:sp>
        <p:nvSpPr>
          <p:cNvPr id="76827" name="Rectangle 27"/>
          <p:cNvSpPr>
            <a:spLocks noChangeArrowheads="1"/>
          </p:cNvSpPr>
          <p:nvPr/>
        </p:nvSpPr>
        <p:spPr bwMode="auto">
          <a:xfrm>
            <a:off x="2495550" y="4871403"/>
            <a:ext cx="3217545"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har char="•"/>
              <a:defRPr kumimoji="1" sz="3200">
                <a:solidFill>
                  <a:schemeClr val="tx1"/>
                </a:solidFill>
                <a:latin typeface="Times New Roman" panose="02020503050405090304" pitchFamily="18" charset="0"/>
                <a:ea typeface="宋体" pitchFamily="2" charset="-122"/>
              </a:defRPr>
            </a:lvl1pPr>
            <a:lvl2pPr marL="742950" indent="-285750">
              <a:spcBef>
                <a:spcPct val="20000"/>
              </a:spcBef>
              <a:buChar char="–"/>
              <a:defRPr kumimoji="1" sz="2800">
                <a:solidFill>
                  <a:schemeClr val="tx1"/>
                </a:solidFill>
                <a:latin typeface="Times New Roman" panose="02020503050405090304" pitchFamily="18" charset="0"/>
                <a:ea typeface="宋体" pitchFamily="2" charset="-122"/>
              </a:defRPr>
            </a:lvl2pPr>
            <a:lvl3pPr marL="1143000" indent="-228600">
              <a:spcBef>
                <a:spcPct val="20000"/>
              </a:spcBef>
              <a:buChar char="•"/>
              <a:defRPr kumimoji="1" sz="2400">
                <a:solidFill>
                  <a:schemeClr val="tx1"/>
                </a:solidFill>
                <a:latin typeface="Times New Roman" panose="02020503050405090304" pitchFamily="18" charset="0"/>
                <a:ea typeface="宋体" pitchFamily="2" charset="-122"/>
              </a:defRPr>
            </a:lvl3pPr>
            <a:lvl4pPr marL="1600200" indent="-228600">
              <a:spcBef>
                <a:spcPct val="20000"/>
              </a:spcBef>
              <a:buChar char="–"/>
              <a:defRPr kumimoji="1" sz="2000">
                <a:solidFill>
                  <a:schemeClr val="tx1"/>
                </a:solidFill>
                <a:latin typeface="Times New Roman" panose="02020503050405090304" pitchFamily="18" charset="0"/>
                <a:ea typeface="宋体" pitchFamily="2" charset="-122"/>
              </a:defRPr>
            </a:lvl4pPr>
            <a:lvl5pPr marL="2057400" indent="-228600">
              <a:spcBef>
                <a:spcPct val="20000"/>
              </a:spcBef>
              <a:buChar char="»"/>
              <a:defRPr kumimoji="1" sz="2000">
                <a:solidFill>
                  <a:schemeClr val="tx1"/>
                </a:solidFill>
                <a:latin typeface="Times New Roman" panose="0202050305040509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1" lang="zh-CN" altLang="en-US" sz="2400" b="1" i="0" u="none" strike="noStrike" kern="1200" cap="none" spc="0" normalizeH="0" baseline="0" noProof="0">
                <a:ln>
                  <a:noFill/>
                </a:ln>
                <a:solidFill>
                  <a:srgbClr val="000000"/>
                </a:solidFill>
                <a:effectLst/>
                <a:uLnTx/>
                <a:uFillTx/>
                <a:latin typeface="Times New Roman" panose="02020503050405090304" pitchFamily="18" charset="0"/>
                <a:ea typeface="楷体_GB2312" pitchFamily="1" charset="-122"/>
                <a:cs typeface="Times New Roman" panose="02020503050405090304" pitchFamily="18" charset="0"/>
              </a:rPr>
              <a:t>当电流源单独作用时</a:t>
            </a:r>
            <a:r>
              <a:rPr kumimoji="1" lang="zh-CN" altLang="en-US" sz="1000" b="0" i="0" u="none" strike="noStrike" kern="1200" cap="none" spc="0" normalizeH="0" baseline="0" noProof="0">
                <a:ln>
                  <a:noFill/>
                </a:ln>
                <a:solidFill>
                  <a:srgbClr val="000000"/>
                </a:solidFill>
                <a:effectLst/>
                <a:uLnTx/>
                <a:uFillTx/>
                <a:latin typeface="Times New Roman" panose="02020503050405090304" pitchFamily="18" charset="0"/>
                <a:ea typeface="楷体_GB2312" pitchFamily="1" charset="-122"/>
                <a:cs typeface="Times New Roman" panose="02020503050405090304" pitchFamily="18" charset="0"/>
              </a:rPr>
              <a:t>         </a:t>
            </a:r>
            <a:endParaRPr kumimoji="1" lang="zh-CN" altLang="en-US" sz="2400" b="0" i="0" u="none" strike="noStrike" kern="1200" cap="none" spc="0" normalizeH="0" baseline="0" noProof="0">
              <a:ln>
                <a:noFill/>
              </a:ln>
              <a:solidFill>
                <a:srgbClr val="000000"/>
              </a:solidFill>
              <a:effectLst/>
              <a:uLnTx/>
              <a:uFillTx/>
              <a:latin typeface="Times New Roman" panose="02020503050405090304" pitchFamily="18" charset="0"/>
              <a:ea typeface="楷体_GB2312" pitchFamily="1" charset="-122"/>
              <a:cs typeface="Times New Roman" panose="02020503050405090304" pitchFamily="18" charset="0"/>
            </a:endParaRPr>
          </a:p>
        </p:txBody>
      </p:sp>
      <p:sp>
        <p:nvSpPr>
          <p:cNvPr id="76828" name="Rectangle 28"/>
          <p:cNvSpPr>
            <a:spLocks noChangeArrowheads="1"/>
          </p:cNvSpPr>
          <p:nvPr/>
        </p:nvSpPr>
        <p:spPr bwMode="auto">
          <a:xfrm>
            <a:off x="2495550" y="5446078"/>
            <a:ext cx="3848100"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har char="•"/>
              <a:defRPr kumimoji="1" sz="3200">
                <a:solidFill>
                  <a:schemeClr val="tx1"/>
                </a:solidFill>
                <a:latin typeface="Times New Roman" panose="02020503050405090304" pitchFamily="18" charset="0"/>
                <a:ea typeface="宋体" pitchFamily="2" charset="-122"/>
              </a:defRPr>
            </a:lvl1pPr>
            <a:lvl2pPr marL="742950" indent="-285750">
              <a:spcBef>
                <a:spcPct val="20000"/>
              </a:spcBef>
              <a:buChar char="–"/>
              <a:defRPr kumimoji="1" sz="2800">
                <a:solidFill>
                  <a:schemeClr val="tx1"/>
                </a:solidFill>
                <a:latin typeface="Times New Roman" panose="02020503050405090304" pitchFamily="18" charset="0"/>
                <a:ea typeface="宋体" pitchFamily="2" charset="-122"/>
              </a:defRPr>
            </a:lvl2pPr>
            <a:lvl3pPr marL="1143000" indent="-228600">
              <a:spcBef>
                <a:spcPct val="20000"/>
              </a:spcBef>
              <a:buChar char="•"/>
              <a:defRPr kumimoji="1" sz="2400">
                <a:solidFill>
                  <a:schemeClr val="tx1"/>
                </a:solidFill>
                <a:latin typeface="Times New Roman" panose="02020503050405090304" pitchFamily="18" charset="0"/>
                <a:ea typeface="宋体" pitchFamily="2" charset="-122"/>
              </a:defRPr>
            </a:lvl3pPr>
            <a:lvl4pPr marL="1600200" indent="-228600">
              <a:spcBef>
                <a:spcPct val="20000"/>
              </a:spcBef>
              <a:buChar char="–"/>
              <a:defRPr kumimoji="1" sz="2000">
                <a:solidFill>
                  <a:schemeClr val="tx1"/>
                </a:solidFill>
                <a:latin typeface="Times New Roman" panose="02020503050405090304" pitchFamily="18" charset="0"/>
                <a:ea typeface="宋体" pitchFamily="2" charset="-122"/>
              </a:defRPr>
            </a:lvl4pPr>
            <a:lvl5pPr marL="2057400" indent="-228600">
              <a:spcBef>
                <a:spcPct val="20000"/>
              </a:spcBef>
              <a:buChar char="»"/>
              <a:defRPr kumimoji="1" sz="2000">
                <a:solidFill>
                  <a:schemeClr val="tx1"/>
                </a:solidFill>
                <a:latin typeface="Times New Roman" panose="0202050305040509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1" lang="zh-CN" altLang="en-US" sz="2400" b="1" i="0" u="none" strike="noStrike" kern="1200" cap="none" spc="0" normalizeH="0" baseline="0" noProof="0">
                <a:ln>
                  <a:noFill/>
                </a:ln>
                <a:solidFill>
                  <a:srgbClr val="000000"/>
                </a:solidFill>
                <a:effectLst/>
                <a:uLnTx/>
                <a:uFillTx/>
                <a:latin typeface="Times New Roman" panose="02020503050405090304" pitchFamily="18" charset="0"/>
                <a:ea typeface="楷体_GB2312" pitchFamily="1" charset="-122"/>
                <a:cs typeface="Times New Roman" panose="02020503050405090304" pitchFamily="18" charset="0"/>
              </a:rPr>
              <a:t>当三个独立电源共同作用时</a:t>
            </a:r>
            <a:endParaRPr kumimoji="1" lang="zh-CN" altLang="en-US" sz="2400" b="1" i="0" u="none" strike="noStrike" kern="1200" cap="none" spc="0" normalizeH="0" baseline="0" noProof="0">
              <a:ln>
                <a:noFill/>
              </a:ln>
              <a:solidFill>
                <a:srgbClr val="000000"/>
              </a:solidFill>
              <a:effectLst/>
              <a:uLnTx/>
              <a:uFillTx/>
              <a:latin typeface="Times New Roman" panose="02020503050405090304" pitchFamily="18" charset="0"/>
              <a:ea typeface="楷体_GB2312" pitchFamily="1" charset="-122"/>
              <a:cs typeface="Times New Roman" panose="02020503050405090304" pitchFamily="18" charset="0"/>
            </a:endParaRPr>
          </a:p>
        </p:txBody>
      </p:sp>
      <p:sp>
        <p:nvSpPr>
          <p:cNvPr id="7" name="灯片编号占位符 6"/>
          <p:cNvSpPr>
            <a:spLocks noGrp="1"/>
          </p:cNvSpPr>
          <p:nvPr>
            <p:ph type="sldNum" sz="quarter" idx="12"/>
            <p:custDataLst>
              <p:tags r:id="rId11"/>
            </p:custDataLst>
          </p:nvPr>
        </p:nvSpPr>
        <p:spPr/>
        <p:txBody>
          <a:bodyPr/>
          <a:lstStyle/>
          <a:p>
            <a:fld id="{6D22F896-40B5-4ADD-8801-0D06FADFA095}" type="slidenum">
              <a:rPr lang="en-US" dirty="0"/>
            </a:fld>
            <a:endParaRPr lang="en-US"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6826"/>
                                        </p:tgtEl>
                                        <p:attrNameLst>
                                          <p:attrName>style.visibility</p:attrName>
                                        </p:attrNameLst>
                                      </p:cBhvr>
                                      <p:to>
                                        <p:strVal val="visible"/>
                                      </p:to>
                                    </p:set>
                                    <p:animEffect transition="in" filter="blinds(horizontal)">
                                      <p:cBhvr>
                                        <p:cTn id="7" dur="500"/>
                                        <p:tgtEl>
                                          <p:spTgt spid="7682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76825"/>
                                        </p:tgtEl>
                                        <p:attrNameLst>
                                          <p:attrName>style.visibility</p:attrName>
                                        </p:attrNameLst>
                                      </p:cBhvr>
                                      <p:to>
                                        <p:strVal val="visible"/>
                                      </p:to>
                                    </p:set>
                                    <p:animEffect transition="in" filter="blinds(horizontal)">
                                      <p:cBhvr>
                                        <p:cTn id="12" dur="500"/>
                                        <p:tgtEl>
                                          <p:spTgt spid="76825"/>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76827"/>
                                        </p:tgtEl>
                                        <p:attrNameLst>
                                          <p:attrName>style.visibility</p:attrName>
                                        </p:attrNameLst>
                                      </p:cBhvr>
                                      <p:to>
                                        <p:strVal val="visible"/>
                                      </p:to>
                                    </p:set>
                                    <p:animEffect transition="in" filter="blinds(horizontal)">
                                      <p:cBhvr>
                                        <p:cTn id="17" dur="500"/>
                                        <p:tgtEl>
                                          <p:spTgt spid="76827"/>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76824"/>
                                        </p:tgtEl>
                                        <p:attrNameLst>
                                          <p:attrName>style.visibility</p:attrName>
                                        </p:attrNameLst>
                                      </p:cBhvr>
                                      <p:to>
                                        <p:strVal val="visible"/>
                                      </p:to>
                                    </p:set>
                                    <p:animEffect transition="in" filter="blinds(horizontal)">
                                      <p:cBhvr>
                                        <p:cTn id="22" dur="500"/>
                                        <p:tgtEl>
                                          <p:spTgt spid="76824"/>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76828"/>
                                        </p:tgtEl>
                                        <p:attrNameLst>
                                          <p:attrName>style.visibility</p:attrName>
                                        </p:attrNameLst>
                                      </p:cBhvr>
                                      <p:to>
                                        <p:strVal val="visible"/>
                                      </p:to>
                                    </p:set>
                                    <p:animEffect transition="in" filter="blinds(horizontal)">
                                      <p:cBhvr>
                                        <p:cTn id="27" dur="500"/>
                                        <p:tgtEl>
                                          <p:spTgt spid="76828"/>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76823"/>
                                        </p:tgtEl>
                                        <p:attrNameLst>
                                          <p:attrName>style.visibility</p:attrName>
                                        </p:attrNameLst>
                                      </p:cBhvr>
                                      <p:to>
                                        <p:strVal val="visible"/>
                                      </p:to>
                                    </p:set>
                                    <p:animEffect transition="in" filter="blinds(horizontal)">
                                      <p:cBhvr>
                                        <p:cTn id="32" dur="500"/>
                                        <p:tgtEl>
                                          <p:spTgt spid="768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826" grpId="0"/>
      <p:bldP spid="76827" grpId="0"/>
      <p:bldP spid="76828"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Text Box 2"/>
          <p:cNvSpPr txBox="1">
            <a:spLocks noChangeArrowheads="1"/>
          </p:cNvSpPr>
          <p:nvPr/>
        </p:nvSpPr>
        <p:spPr bwMode="auto">
          <a:xfrm>
            <a:off x="1847850" y="810895"/>
            <a:ext cx="1079500" cy="460375"/>
          </a:xfrm>
          <a:prstGeom prst="rect">
            <a:avLst/>
          </a:prstGeom>
          <a:noFill/>
          <a:ln>
            <a:noFill/>
          </a:ln>
          <a:effectLst/>
          <a:extLst>
            <a:ext uri="{909E8E84-426E-40DD-AFC4-6F175D3DCCD1}">
              <a14:hiddenFill xmlns:a14="http://schemas.microsoft.com/office/drawing/2010/main">
                <a:solidFill>
                  <a:srgbClr val="99336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503050405090304" pitchFamily="18" charset="0"/>
                <a:ea typeface="宋体" pitchFamily="2" charset="-122"/>
              </a:defRPr>
            </a:lvl1pPr>
            <a:lvl2pPr marL="742950" indent="-285750">
              <a:spcBef>
                <a:spcPct val="20000"/>
              </a:spcBef>
              <a:buChar char="–"/>
              <a:defRPr kumimoji="1" sz="2800">
                <a:solidFill>
                  <a:schemeClr val="tx1"/>
                </a:solidFill>
                <a:latin typeface="Times New Roman" panose="02020503050405090304" pitchFamily="18" charset="0"/>
                <a:ea typeface="宋体" pitchFamily="2" charset="-122"/>
              </a:defRPr>
            </a:lvl2pPr>
            <a:lvl3pPr marL="1143000" indent="-228600">
              <a:spcBef>
                <a:spcPct val="20000"/>
              </a:spcBef>
              <a:buChar char="•"/>
              <a:defRPr kumimoji="1" sz="2400">
                <a:solidFill>
                  <a:schemeClr val="tx1"/>
                </a:solidFill>
                <a:latin typeface="Times New Roman" panose="02020503050405090304" pitchFamily="18" charset="0"/>
                <a:ea typeface="宋体" pitchFamily="2" charset="-122"/>
              </a:defRPr>
            </a:lvl3pPr>
            <a:lvl4pPr marL="1600200" indent="-228600">
              <a:spcBef>
                <a:spcPct val="20000"/>
              </a:spcBef>
              <a:buChar char="–"/>
              <a:defRPr kumimoji="1" sz="2000">
                <a:solidFill>
                  <a:schemeClr val="tx1"/>
                </a:solidFill>
                <a:latin typeface="Times New Roman" panose="02020503050405090304" pitchFamily="18" charset="0"/>
                <a:ea typeface="宋体" pitchFamily="2" charset="-122"/>
              </a:defRPr>
            </a:lvl4pPr>
            <a:lvl5pPr marL="2057400" indent="-228600">
              <a:spcBef>
                <a:spcPct val="20000"/>
              </a:spcBef>
              <a:buChar char="»"/>
              <a:defRPr kumimoji="1" sz="2000">
                <a:solidFill>
                  <a:schemeClr val="tx1"/>
                </a:solidFill>
                <a:latin typeface="Times New Roman" panose="0202050305040509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defRPr/>
            </a:pPr>
            <a:r>
              <a:rPr kumimoji="0" lang="zh-CN" altLang="en-US" sz="2400" b="1" i="0" u="none" strike="noStrike" kern="1200" cap="none" spc="0" normalizeH="0" baseline="0" noProof="0">
                <a:ln>
                  <a:noFill/>
                </a:ln>
                <a:solidFill>
                  <a:srgbClr val="000000"/>
                </a:solidFill>
                <a:effectLst/>
                <a:uLnTx/>
                <a:uFillTx/>
                <a:latin typeface="楷体_GB2312" pitchFamily="1" charset="-122"/>
                <a:ea typeface="楷体_GB2312" pitchFamily="1" charset="-122"/>
                <a:cs typeface="+mn-cs"/>
              </a:rPr>
              <a:t>例</a:t>
            </a:r>
            <a:r>
              <a:rPr kumimoji="0" lang="en-US" altLang="zh-CN" sz="2400" b="1" i="0" u="none" strike="noStrike" kern="1200" cap="none" spc="0" normalizeH="0" baseline="0" noProof="0">
                <a:ln>
                  <a:noFill/>
                </a:ln>
                <a:solidFill>
                  <a:srgbClr val="000000"/>
                </a:solidFill>
                <a:effectLst/>
                <a:uLnTx/>
                <a:uFillTx/>
                <a:latin typeface="楷体_GB2312" pitchFamily="1" charset="-122"/>
                <a:ea typeface="楷体_GB2312" pitchFamily="1" charset="-122"/>
                <a:cs typeface="+mn-cs"/>
              </a:rPr>
              <a:t>4-8</a:t>
            </a:r>
            <a:endParaRPr kumimoji="0" lang="en-US" altLang="zh-CN" sz="2400" b="1" i="0" u="none" strike="noStrike" kern="1200" cap="none" spc="0" normalizeH="0" baseline="0" noProof="0">
              <a:ln>
                <a:noFill/>
              </a:ln>
              <a:solidFill>
                <a:srgbClr val="000000"/>
              </a:solidFill>
              <a:effectLst/>
              <a:uLnTx/>
              <a:uFillTx/>
              <a:latin typeface="楷体_GB2312" pitchFamily="1" charset="-122"/>
              <a:ea typeface="楷体_GB2312" pitchFamily="1" charset="-122"/>
              <a:cs typeface="+mn-cs"/>
            </a:endParaRPr>
          </a:p>
        </p:txBody>
      </p:sp>
      <p:grpSp>
        <p:nvGrpSpPr>
          <p:cNvPr id="81923" name="Group 3"/>
          <p:cNvGrpSpPr/>
          <p:nvPr/>
        </p:nvGrpSpPr>
        <p:grpSpPr bwMode="auto">
          <a:xfrm>
            <a:off x="6615113" y="594995"/>
            <a:ext cx="4052887" cy="2374900"/>
            <a:chOff x="2290" y="210"/>
            <a:chExt cx="2553" cy="1496"/>
          </a:xfrm>
        </p:grpSpPr>
        <p:sp>
          <p:nvSpPr>
            <p:cNvPr id="53316" name="Oval 4"/>
            <p:cNvSpPr>
              <a:spLocks noChangeArrowheads="1"/>
            </p:cNvSpPr>
            <p:nvPr/>
          </p:nvSpPr>
          <p:spPr bwMode="auto">
            <a:xfrm>
              <a:off x="2744" y="663"/>
              <a:ext cx="318" cy="318"/>
            </a:xfrm>
            <a:prstGeom prst="ellipse">
              <a:avLst/>
            </a:prstGeom>
            <a:solidFill>
              <a:srgbClr val="33CCFF"/>
            </a:solidFill>
            <a:ln w="38100">
              <a:solidFill>
                <a:srgbClr val="FF99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kumimoji="1" sz="3200">
                  <a:solidFill>
                    <a:schemeClr val="tx1"/>
                  </a:solidFill>
                  <a:latin typeface="Times New Roman" panose="02020503050405090304" pitchFamily="18" charset="0"/>
                  <a:ea typeface="宋体" pitchFamily="2" charset="-122"/>
                </a:defRPr>
              </a:lvl1pPr>
              <a:lvl2pPr marL="742950" indent="-285750">
                <a:spcBef>
                  <a:spcPct val="20000"/>
                </a:spcBef>
                <a:buChar char="–"/>
                <a:defRPr kumimoji="1" sz="2800">
                  <a:solidFill>
                    <a:schemeClr val="tx1"/>
                  </a:solidFill>
                  <a:latin typeface="Times New Roman" panose="02020503050405090304" pitchFamily="18" charset="0"/>
                  <a:ea typeface="宋体" pitchFamily="2" charset="-122"/>
                </a:defRPr>
              </a:lvl2pPr>
              <a:lvl3pPr marL="1143000" indent="-228600">
                <a:spcBef>
                  <a:spcPct val="20000"/>
                </a:spcBef>
                <a:buChar char="•"/>
                <a:defRPr kumimoji="1" sz="2400">
                  <a:solidFill>
                    <a:schemeClr val="tx1"/>
                  </a:solidFill>
                  <a:latin typeface="Times New Roman" panose="02020503050405090304" pitchFamily="18" charset="0"/>
                  <a:ea typeface="宋体" pitchFamily="2" charset="-122"/>
                </a:defRPr>
              </a:lvl3pPr>
              <a:lvl4pPr marL="1600200" indent="-228600">
                <a:spcBef>
                  <a:spcPct val="20000"/>
                </a:spcBef>
                <a:buChar char="–"/>
                <a:defRPr kumimoji="1" sz="2000">
                  <a:solidFill>
                    <a:schemeClr val="tx1"/>
                  </a:solidFill>
                  <a:latin typeface="Times New Roman" panose="02020503050405090304" pitchFamily="18" charset="0"/>
                  <a:ea typeface="宋体" pitchFamily="2" charset="-122"/>
                </a:defRPr>
              </a:lvl4pPr>
              <a:lvl5pPr marL="2057400" indent="-228600">
                <a:spcBef>
                  <a:spcPct val="20000"/>
                </a:spcBef>
                <a:buChar char="»"/>
                <a:defRPr kumimoji="1" sz="2000">
                  <a:solidFill>
                    <a:schemeClr val="tx1"/>
                  </a:solidFill>
                  <a:latin typeface="Times New Roman" panose="0202050305040509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zh-CN" altLang="en-US" sz="3200" b="0" i="0"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endParaRPr>
            </a:p>
          </p:txBody>
        </p:sp>
        <p:sp>
          <p:nvSpPr>
            <p:cNvPr id="53317" name="Rectangle 5"/>
            <p:cNvSpPr>
              <a:spLocks noChangeArrowheads="1"/>
            </p:cNvSpPr>
            <p:nvPr/>
          </p:nvSpPr>
          <p:spPr bwMode="auto">
            <a:xfrm>
              <a:off x="2925" y="255"/>
              <a:ext cx="953" cy="1134"/>
            </a:xfrm>
            <a:prstGeom prst="rect">
              <a:avLst/>
            </a:prstGeom>
            <a:noFill/>
            <a:ln w="28575">
              <a:solidFill>
                <a:srgbClr val="FFCC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kumimoji="1" sz="3200">
                  <a:solidFill>
                    <a:schemeClr val="tx1"/>
                  </a:solidFill>
                  <a:latin typeface="Times New Roman" panose="02020503050405090304" pitchFamily="18" charset="0"/>
                  <a:ea typeface="宋体" pitchFamily="2" charset="-122"/>
                </a:defRPr>
              </a:lvl1pPr>
              <a:lvl2pPr marL="742950" indent="-285750">
                <a:spcBef>
                  <a:spcPct val="20000"/>
                </a:spcBef>
                <a:buChar char="–"/>
                <a:defRPr kumimoji="1" sz="2800">
                  <a:solidFill>
                    <a:schemeClr val="tx1"/>
                  </a:solidFill>
                  <a:latin typeface="Times New Roman" panose="02020503050405090304" pitchFamily="18" charset="0"/>
                  <a:ea typeface="宋体" pitchFamily="2" charset="-122"/>
                </a:defRPr>
              </a:lvl2pPr>
              <a:lvl3pPr marL="1143000" indent="-228600">
                <a:spcBef>
                  <a:spcPct val="20000"/>
                </a:spcBef>
                <a:buChar char="•"/>
                <a:defRPr kumimoji="1" sz="2400">
                  <a:solidFill>
                    <a:schemeClr val="tx1"/>
                  </a:solidFill>
                  <a:latin typeface="Times New Roman" panose="02020503050405090304" pitchFamily="18" charset="0"/>
                  <a:ea typeface="宋体" pitchFamily="2" charset="-122"/>
                </a:defRPr>
              </a:lvl3pPr>
              <a:lvl4pPr marL="1600200" indent="-228600">
                <a:spcBef>
                  <a:spcPct val="20000"/>
                </a:spcBef>
                <a:buChar char="–"/>
                <a:defRPr kumimoji="1" sz="2000">
                  <a:solidFill>
                    <a:schemeClr val="tx1"/>
                  </a:solidFill>
                  <a:latin typeface="Times New Roman" panose="02020503050405090304" pitchFamily="18" charset="0"/>
                  <a:ea typeface="宋体" pitchFamily="2" charset="-122"/>
                </a:defRPr>
              </a:lvl4pPr>
              <a:lvl5pPr marL="2057400" indent="-228600">
                <a:spcBef>
                  <a:spcPct val="20000"/>
                </a:spcBef>
                <a:buChar char="»"/>
                <a:defRPr kumimoji="1" sz="2000">
                  <a:solidFill>
                    <a:schemeClr val="tx1"/>
                  </a:solidFill>
                  <a:latin typeface="Times New Roman" panose="0202050305040509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zh-CN" altLang="en-US" sz="3200" b="0" i="0"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endParaRPr>
            </a:p>
          </p:txBody>
        </p:sp>
        <p:sp>
          <p:nvSpPr>
            <p:cNvPr id="53318" name="Line 6"/>
            <p:cNvSpPr>
              <a:spLocks noChangeShapeType="1"/>
            </p:cNvSpPr>
            <p:nvPr/>
          </p:nvSpPr>
          <p:spPr bwMode="auto">
            <a:xfrm>
              <a:off x="2925" y="255"/>
              <a:ext cx="953" cy="1134"/>
            </a:xfrm>
            <a:prstGeom prst="line">
              <a:avLst/>
            </a:prstGeom>
            <a:noFill/>
            <a:ln w="28575">
              <a:solidFill>
                <a:srgbClr val="FFCC00"/>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1" lang="zh-CN" altLang="en-US" sz="3200" b="0" i="0"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endParaRPr>
            </a:p>
          </p:txBody>
        </p:sp>
        <p:sp>
          <p:nvSpPr>
            <p:cNvPr id="53319" name="Line 7"/>
            <p:cNvSpPr>
              <a:spLocks noChangeShapeType="1"/>
            </p:cNvSpPr>
            <p:nvPr/>
          </p:nvSpPr>
          <p:spPr bwMode="auto">
            <a:xfrm>
              <a:off x="2925" y="1389"/>
              <a:ext cx="0" cy="317"/>
            </a:xfrm>
            <a:prstGeom prst="line">
              <a:avLst/>
            </a:prstGeom>
            <a:noFill/>
            <a:ln w="28575">
              <a:solidFill>
                <a:srgbClr val="FFCC00"/>
              </a:solidFill>
              <a:round/>
              <a:head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1" lang="zh-CN" altLang="en-US" sz="3200" b="0" i="0"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endParaRPr>
            </a:p>
          </p:txBody>
        </p:sp>
        <p:sp>
          <p:nvSpPr>
            <p:cNvPr id="53320" name="Line 8"/>
            <p:cNvSpPr>
              <a:spLocks noChangeShapeType="1"/>
            </p:cNvSpPr>
            <p:nvPr/>
          </p:nvSpPr>
          <p:spPr bwMode="auto">
            <a:xfrm>
              <a:off x="2925" y="1706"/>
              <a:ext cx="1497" cy="0"/>
            </a:xfrm>
            <a:prstGeom prst="line">
              <a:avLst/>
            </a:prstGeom>
            <a:noFill/>
            <a:ln w="28575">
              <a:solidFill>
                <a:srgbClr val="FFCC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1" lang="zh-CN" altLang="en-US" sz="3200" b="0" i="0"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endParaRPr>
            </a:p>
          </p:txBody>
        </p:sp>
        <p:sp>
          <p:nvSpPr>
            <p:cNvPr id="53321" name="Line 9"/>
            <p:cNvSpPr>
              <a:spLocks noChangeShapeType="1"/>
            </p:cNvSpPr>
            <p:nvPr/>
          </p:nvSpPr>
          <p:spPr bwMode="auto">
            <a:xfrm>
              <a:off x="3878" y="255"/>
              <a:ext cx="544" cy="0"/>
            </a:xfrm>
            <a:prstGeom prst="line">
              <a:avLst/>
            </a:prstGeom>
            <a:noFill/>
            <a:ln w="28575">
              <a:solidFill>
                <a:srgbClr val="FFCC00"/>
              </a:solidFill>
              <a:round/>
              <a:head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1" lang="zh-CN" altLang="en-US" sz="3200" b="0" i="0"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endParaRPr>
            </a:p>
          </p:txBody>
        </p:sp>
        <p:sp>
          <p:nvSpPr>
            <p:cNvPr id="53322" name="Line 10"/>
            <p:cNvSpPr>
              <a:spLocks noChangeShapeType="1"/>
            </p:cNvSpPr>
            <p:nvPr/>
          </p:nvSpPr>
          <p:spPr bwMode="auto">
            <a:xfrm>
              <a:off x="4422" y="255"/>
              <a:ext cx="0" cy="1451"/>
            </a:xfrm>
            <a:prstGeom prst="line">
              <a:avLst/>
            </a:prstGeom>
            <a:noFill/>
            <a:ln w="28575">
              <a:solidFill>
                <a:srgbClr val="FFCC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1" lang="zh-CN" altLang="en-US" sz="3200" b="0" i="0"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endParaRPr>
            </a:p>
          </p:txBody>
        </p:sp>
        <p:sp>
          <p:nvSpPr>
            <p:cNvPr id="53323" name="Rectangle 11"/>
            <p:cNvSpPr>
              <a:spLocks noChangeArrowheads="1"/>
            </p:cNvSpPr>
            <p:nvPr/>
          </p:nvSpPr>
          <p:spPr bwMode="auto">
            <a:xfrm rot="2607395">
              <a:off x="3288" y="799"/>
              <a:ext cx="317" cy="136"/>
            </a:xfrm>
            <a:prstGeom prst="rect">
              <a:avLst/>
            </a:prstGeom>
            <a:solidFill>
              <a:srgbClr val="FF9900"/>
            </a:solidFill>
            <a:ln w="9525">
              <a:solidFill>
                <a:srgbClr val="FF99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kumimoji="1" sz="3200">
                  <a:solidFill>
                    <a:schemeClr val="tx1"/>
                  </a:solidFill>
                  <a:latin typeface="Times New Roman" panose="02020503050405090304" pitchFamily="18" charset="0"/>
                  <a:ea typeface="宋体" pitchFamily="2" charset="-122"/>
                </a:defRPr>
              </a:lvl1pPr>
              <a:lvl2pPr marL="742950" indent="-285750">
                <a:spcBef>
                  <a:spcPct val="20000"/>
                </a:spcBef>
                <a:buChar char="–"/>
                <a:defRPr kumimoji="1" sz="2800">
                  <a:solidFill>
                    <a:schemeClr val="tx1"/>
                  </a:solidFill>
                  <a:latin typeface="Times New Roman" panose="02020503050405090304" pitchFamily="18" charset="0"/>
                  <a:ea typeface="宋体" pitchFamily="2" charset="-122"/>
                </a:defRPr>
              </a:lvl2pPr>
              <a:lvl3pPr marL="1143000" indent="-228600">
                <a:spcBef>
                  <a:spcPct val="20000"/>
                </a:spcBef>
                <a:buChar char="•"/>
                <a:defRPr kumimoji="1" sz="2400">
                  <a:solidFill>
                    <a:schemeClr val="tx1"/>
                  </a:solidFill>
                  <a:latin typeface="Times New Roman" panose="02020503050405090304" pitchFamily="18" charset="0"/>
                  <a:ea typeface="宋体" pitchFamily="2" charset="-122"/>
                </a:defRPr>
              </a:lvl3pPr>
              <a:lvl4pPr marL="1600200" indent="-228600">
                <a:spcBef>
                  <a:spcPct val="20000"/>
                </a:spcBef>
                <a:buChar char="–"/>
                <a:defRPr kumimoji="1" sz="2000">
                  <a:solidFill>
                    <a:schemeClr val="tx1"/>
                  </a:solidFill>
                  <a:latin typeface="Times New Roman" panose="02020503050405090304" pitchFamily="18" charset="0"/>
                  <a:ea typeface="宋体" pitchFamily="2" charset="-122"/>
                </a:defRPr>
              </a:lvl4pPr>
              <a:lvl5pPr marL="2057400" indent="-228600">
                <a:spcBef>
                  <a:spcPct val="20000"/>
                </a:spcBef>
                <a:buChar char="»"/>
                <a:defRPr kumimoji="1" sz="2000">
                  <a:solidFill>
                    <a:schemeClr val="tx1"/>
                  </a:solidFill>
                  <a:latin typeface="Times New Roman" panose="0202050305040509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zh-CN" altLang="en-US" sz="3200" b="0" i="0"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endParaRPr>
            </a:p>
          </p:txBody>
        </p:sp>
        <p:sp>
          <p:nvSpPr>
            <p:cNvPr id="53324" name="Rectangle 12"/>
            <p:cNvSpPr>
              <a:spLocks noChangeArrowheads="1"/>
            </p:cNvSpPr>
            <p:nvPr/>
          </p:nvSpPr>
          <p:spPr bwMode="auto">
            <a:xfrm rot="5400000">
              <a:off x="4241" y="935"/>
              <a:ext cx="317" cy="136"/>
            </a:xfrm>
            <a:prstGeom prst="rect">
              <a:avLst/>
            </a:prstGeom>
            <a:solidFill>
              <a:srgbClr val="FF9900"/>
            </a:solidFill>
            <a:ln w="9525">
              <a:solidFill>
                <a:srgbClr val="FF99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kumimoji="1" sz="3200">
                  <a:solidFill>
                    <a:schemeClr val="tx1"/>
                  </a:solidFill>
                  <a:latin typeface="Times New Roman" panose="02020503050405090304" pitchFamily="18" charset="0"/>
                  <a:ea typeface="宋体" pitchFamily="2" charset="-122"/>
                </a:defRPr>
              </a:lvl1pPr>
              <a:lvl2pPr marL="742950" indent="-285750">
                <a:spcBef>
                  <a:spcPct val="20000"/>
                </a:spcBef>
                <a:buChar char="–"/>
                <a:defRPr kumimoji="1" sz="2800">
                  <a:solidFill>
                    <a:schemeClr val="tx1"/>
                  </a:solidFill>
                  <a:latin typeface="Times New Roman" panose="02020503050405090304" pitchFamily="18" charset="0"/>
                  <a:ea typeface="宋体" pitchFamily="2" charset="-122"/>
                </a:defRPr>
              </a:lvl2pPr>
              <a:lvl3pPr marL="1143000" indent="-228600">
                <a:spcBef>
                  <a:spcPct val="20000"/>
                </a:spcBef>
                <a:buChar char="•"/>
                <a:defRPr kumimoji="1" sz="2400">
                  <a:solidFill>
                    <a:schemeClr val="tx1"/>
                  </a:solidFill>
                  <a:latin typeface="Times New Roman" panose="02020503050405090304" pitchFamily="18" charset="0"/>
                  <a:ea typeface="宋体" pitchFamily="2" charset="-122"/>
                </a:defRPr>
              </a:lvl3pPr>
              <a:lvl4pPr marL="1600200" indent="-228600">
                <a:spcBef>
                  <a:spcPct val="20000"/>
                </a:spcBef>
                <a:buChar char="–"/>
                <a:defRPr kumimoji="1" sz="2000">
                  <a:solidFill>
                    <a:schemeClr val="tx1"/>
                  </a:solidFill>
                  <a:latin typeface="Times New Roman" panose="02020503050405090304" pitchFamily="18" charset="0"/>
                  <a:ea typeface="宋体" pitchFamily="2" charset="-122"/>
                </a:defRPr>
              </a:lvl4pPr>
              <a:lvl5pPr marL="2057400" indent="-228600">
                <a:spcBef>
                  <a:spcPct val="20000"/>
                </a:spcBef>
                <a:buChar char="»"/>
                <a:defRPr kumimoji="1" sz="2000">
                  <a:solidFill>
                    <a:schemeClr val="tx1"/>
                  </a:solidFill>
                  <a:latin typeface="Times New Roman" panose="0202050305040509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zh-CN" altLang="en-US" sz="3200" b="0" i="0"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endParaRPr>
            </a:p>
          </p:txBody>
        </p:sp>
        <p:sp>
          <p:nvSpPr>
            <p:cNvPr id="53325" name="Rectangle 13"/>
            <p:cNvSpPr>
              <a:spLocks noChangeArrowheads="1"/>
            </p:cNvSpPr>
            <p:nvPr/>
          </p:nvSpPr>
          <p:spPr bwMode="auto">
            <a:xfrm>
              <a:off x="3198" y="1298"/>
              <a:ext cx="317" cy="136"/>
            </a:xfrm>
            <a:prstGeom prst="rect">
              <a:avLst/>
            </a:prstGeom>
            <a:solidFill>
              <a:srgbClr val="FF9900"/>
            </a:solidFill>
            <a:ln w="9525">
              <a:solidFill>
                <a:srgbClr val="FF99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kumimoji="1" sz="3200">
                  <a:solidFill>
                    <a:schemeClr val="tx1"/>
                  </a:solidFill>
                  <a:latin typeface="Times New Roman" panose="02020503050405090304" pitchFamily="18" charset="0"/>
                  <a:ea typeface="宋体" pitchFamily="2" charset="-122"/>
                </a:defRPr>
              </a:lvl1pPr>
              <a:lvl2pPr marL="742950" indent="-285750">
                <a:spcBef>
                  <a:spcPct val="20000"/>
                </a:spcBef>
                <a:buChar char="–"/>
                <a:defRPr kumimoji="1" sz="2800">
                  <a:solidFill>
                    <a:schemeClr val="tx1"/>
                  </a:solidFill>
                  <a:latin typeface="Times New Roman" panose="02020503050405090304" pitchFamily="18" charset="0"/>
                  <a:ea typeface="宋体" pitchFamily="2" charset="-122"/>
                </a:defRPr>
              </a:lvl2pPr>
              <a:lvl3pPr marL="1143000" indent="-228600">
                <a:spcBef>
                  <a:spcPct val="20000"/>
                </a:spcBef>
                <a:buChar char="•"/>
                <a:defRPr kumimoji="1" sz="2400">
                  <a:solidFill>
                    <a:schemeClr val="tx1"/>
                  </a:solidFill>
                  <a:latin typeface="Times New Roman" panose="02020503050405090304" pitchFamily="18" charset="0"/>
                  <a:ea typeface="宋体" pitchFamily="2" charset="-122"/>
                </a:defRPr>
              </a:lvl3pPr>
              <a:lvl4pPr marL="1600200" indent="-228600">
                <a:spcBef>
                  <a:spcPct val="20000"/>
                </a:spcBef>
                <a:buChar char="–"/>
                <a:defRPr kumimoji="1" sz="2000">
                  <a:solidFill>
                    <a:schemeClr val="tx1"/>
                  </a:solidFill>
                  <a:latin typeface="Times New Roman" panose="02020503050405090304" pitchFamily="18" charset="0"/>
                  <a:ea typeface="宋体" pitchFamily="2" charset="-122"/>
                </a:defRPr>
              </a:lvl4pPr>
              <a:lvl5pPr marL="2057400" indent="-228600">
                <a:spcBef>
                  <a:spcPct val="20000"/>
                </a:spcBef>
                <a:buChar char="»"/>
                <a:defRPr kumimoji="1" sz="2000">
                  <a:solidFill>
                    <a:schemeClr val="tx1"/>
                  </a:solidFill>
                  <a:latin typeface="Times New Roman" panose="0202050305040509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zh-CN" altLang="en-US" sz="3200" b="0" i="0"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endParaRPr>
            </a:p>
          </p:txBody>
        </p:sp>
        <p:sp>
          <p:nvSpPr>
            <p:cNvPr id="53326" name="Rectangle 14"/>
            <p:cNvSpPr>
              <a:spLocks noChangeArrowheads="1"/>
            </p:cNvSpPr>
            <p:nvPr/>
          </p:nvSpPr>
          <p:spPr bwMode="auto">
            <a:xfrm>
              <a:off x="3243" y="210"/>
              <a:ext cx="317" cy="136"/>
            </a:xfrm>
            <a:prstGeom prst="rect">
              <a:avLst/>
            </a:prstGeom>
            <a:solidFill>
              <a:srgbClr val="FF9900"/>
            </a:solidFill>
            <a:ln w="9525">
              <a:solidFill>
                <a:srgbClr val="FF99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kumimoji="1" sz="3200">
                  <a:solidFill>
                    <a:schemeClr val="tx1"/>
                  </a:solidFill>
                  <a:latin typeface="Times New Roman" panose="02020503050405090304" pitchFamily="18" charset="0"/>
                  <a:ea typeface="宋体" pitchFamily="2" charset="-122"/>
                </a:defRPr>
              </a:lvl1pPr>
              <a:lvl2pPr marL="742950" indent="-285750">
                <a:spcBef>
                  <a:spcPct val="20000"/>
                </a:spcBef>
                <a:buChar char="–"/>
                <a:defRPr kumimoji="1" sz="2800">
                  <a:solidFill>
                    <a:schemeClr val="tx1"/>
                  </a:solidFill>
                  <a:latin typeface="Times New Roman" panose="02020503050405090304" pitchFamily="18" charset="0"/>
                  <a:ea typeface="宋体" pitchFamily="2" charset="-122"/>
                </a:defRPr>
              </a:lvl2pPr>
              <a:lvl3pPr marL="1143000" indent="-228600">
                <a:spcBef>
                  <a:spcPct val="20000"/>
                </a:spcBef>
                <a:buChar char="•"/>
                <a:defRPr kumimoji="1" sz="2400">
                  <a:solidFill>
                    <a:schemeClr val="tx1"/>
                  </a:solidFill>
                  <a:latin typeface="Times New Roman" panose="02020503050405090304" pitchFamily="18" charset="0"/>
                  <a:ea typeface="宋体" pitchFamily="2" charset="-122"/>
                </a:defRPr>
              </a:lvl3pPr>
              <a:lvl4pPr marL="1600200" indent="-228600">
                <a:spcBef>
                  <a:spcPct val="20000"/>
                </a:spcBef>
                <a:buChar char="–"/>
                <a:defRPr kumimoji="1" sz="2000">
                  <a:solidFill>
                    <a:schemeClr val="tx1"/>
                  </a:solidFill>
                  <a:latin typeface="Times New Roman" panose="02020503050405090304" pitchFamily="18" charset="0"/>
                  <a:ea typeface="宋体" pitchFamily="2" charset="-122"/>
                </a:defRPr>
              </a:lvl4pPr>
              <a:lvl5pPr marL="2057400" indent="-228600">
                <a:spcBef>
                  <a:spcPct val="20000"/>
                </a:spcBef>
                <a:buChar char="»"/>
                <a:defRPr kumimoji="1" sz="2000">
                  <a:solidFill>
                    <a:schemeClr val="tx1"/>
                  </a:solidFill>
                  <a:latin typeface="Times New Roman" panose="0202050305040509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zh-CN" altLang="en-US" sz="3200" b="0" i="0"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endParaRPr>
            </a:p>
          </p:txBody>
        </p:sp>
        <p:sp>
          <p:nvSpPr>
            <p:cNvPr id="53327" name="Oval 15"/>
            <p:cNvSpPr>
              <a:spLocks noChangeArrowheads="1"/>
            </p:cNvSpPr>
            <p:nvPr/>
          </p:nvSpPr>
          <p:spPr bwMode="auto">
            <a:xfrm>
              <a:off x="3741" y="572"/>
              <a:ext cx="318" cy="318"/>
            </a:xfrm>
            <a:prstGeom prst="ellipse">
              <a:avLst/>
            </a:prstGeom>
            <a:solidFill>
              <a:srgbClr val="33CCFF"/>
            </a:solidFill>
            <a:ln w="38100">
              <a:solidFill>
                <a:srgbClr val="FF99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kumimoji="1" sz="3200">
                  <a:solidFill>
                    <a:schemeClr val="tx1"/>
                  </a:solidFill>
                  <a:latin typeface="Times New Roman" panose="02020503050405090304" pitchFamily="18" charset="0"/>
                  <a:ea typeface="宋体" pitchFamily="2" charset="-122"/>
                </a:defRPr>
              </a:lvl1pPr>
              <a:lvl2pPr marL="742950" indent="-285750">
                <a:spcBef>
                  <a:spcPct val="20000"/>
                </a:spcBef>
                <a:buChar char="–"/>
                <a:defRPr kumimoji="1" sz="2800">
                  <a:solidFill>
                    <a:schemeClr val="tx1"/>
                  </a:solidFill>
                  <a:latin typeface="Times New Roman" panose="02020503050405090304" pitchFamily="18" charset="0"/>
                  <a:ea typeface="宋体" pitchFamily="2" charset="-122"/>
                </a:defRPr>
              </a:lvl2pPr>
              <a:lvl3pPr marL="1143000" indent="-228600">
                <a:spcBef>
                  <a:spcPct val="20000"/>
                </a:spcBef>
                <a:buChar char="•"/>
                <a:defRPr kumimoji="1" sz="2400">
                  <a:solidFill>
                    <a:schemeClr val="tx1"/>
                  </a:solidFill>
                  <a:latin typeface="Times New Roman" panose="02020503050405090304" pitchFamily="18" charset="0"/>
                  <a:ea typeface="宋体" pitchFamily="2" charset="-122"/>
                </a:defRPr>
              </a:lvl3pPr>
              <a:lvl4pPr marL="1600200" indent="-228600">
                <a:spcBef>
                  <a:spcPct val="20000"/>
                </a:spcBef>
                <a:buChar char="–"/>
                <a:defRPr kumimoji="1" sz="2000">
                  <a:solidFill>
                    <a:schemeClr val="tx1"/>
                  </a:solidFill>
                  <a:latin typeface="Times New Roman" panose="02020503050405090304" pitchFamily="18" charset="0"/>
                  <a:ea typeface="宋体" pitchFamily="2" charset="-122"/>
                </a:defRPr>
              </a:lvl4pPr>
              <a:lvl5pPr marL="2057400" indent="-228600">
                <a:spcBef>
                  <a:spcPct val="20000"/>
                </a:spcBef>
                <a:buChar char="»"/>
                <a:defRPr kumimoji="1" sz="2000">
                  <a:solidFill>
                    <a:schemeClr val="tx1"/>
                  </a:solidFill>
                  <a:latin typeface="Times New Roman" panose="0202050305040509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zh-CN" altLang="en-US" sz="3200" b="0" i="0"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endParaRPr>
            </a:p>
          </p:txBody>
        </p:sp>
        <p:sp>
          <p:nvSpPr>
            <p:cNvPr id="53328" name="Line 16"/>
            <p:cNvSpPr>
              <a:spLocks noChangeShapeType="1"/>
            </p:cNvSpPr>
            <p:nvPr/>
          </p:nvSpPr>
          <p:spPr bwMode="auto">
            <a:xfrm>
              <a:off x="3742" y="754"/>
              <a:ext cx="317" cy="0"/>
            </a:xfrm>
            <a:prstGeom prst="line">
              <a:avLst/>
            </a:prstGeom>
            <a:noFill/>
            <a:ln w="38100">
              <a:solidFill>
                <a:srgbClr val="FF99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1" lang="zh-CN" altLang="en-US" sz="3200" b="0" i="0"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endParaRPr>
            </a:p>
          </p:txBody>
        </p:sp>
        <p:sp>
          <p:nvSpPr>
            <p:cNvPr id="53329" name="Line 17"/>
            <p:cNvSpPr>
              <a:spLocks noChangeShapeType="1"/>
            </p:cNvSpPr>
            <p:nvPr/>
          </p:nvSpPr>
          <p:spPr bwMode="auto">
            <a:xfrm flipV="1">
              <a:off x="3833" y="300"/>
              <a:ext cx="0" cy="182"/>
            </a:xfrm>
            <a:prstGeom prst="line">
              <a:avLst/>
            </a:prstGeom>
            <a:noFill/>
            <a:ln w="38100">
              <a:solidFill>
                <a:srgbClr val="66FFFF"/>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1" lang="zh-CN" altLang="en-US" sz="3200" b="0" i="0"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endParaRPr>
            </a:p>
          </p:txBody>
        </p:sp>
        <p:sp>
          <p:nvSpPr>
            <p:cNvPr id="53330" name="Text Box 18"/>
            <p:cNvSpPr txBox="1">
              <a:spLocks noChangeArrowheads="1"/>
            </p:cNvSpPr>
            <p:nvPr/>
          </p:nvSpPr>
          <p:spPr bwMode="auto">
            <a:xfrm>
              <a:off x="2562" y="391"/>
              <a:ext cx="318" cy="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503050405090304" pitchFamily="18" charset="0"/>
                  <a:ea typeface="宋体" pitchFamily="2" charset="-122"/>
                </a:defRPr>
              </a:lvl1pPr>
              <a:lvl2pPr marL="742950" indent="-285750">
                <a:spcBef>
                  <a:spcPct val="20000"/>
                </a:spcBef>
                <a:buChar char="–"/>
                <a:defRPr kumimoji="1" sz="2800">
                  <a:solidFill>
                    <a:schemeClr val="tx1"/>
                  </a:solidFill>
                  <a:latin typeface="Times New Roman" panose="02020503050405090304" pitchFamily="18" charset="0"/>
                  <a:ea typeface="宋体" pitchFamily="2" charset="-122"/>
                </a:defRPr>
              </a:lvl2pPr>
              <a:lvl3pPr marL="1143000" indent="-228600">
                <a:spcBef>
                  <a:spcPct val="20000"/>
                </a:spcBef>
                <a:buChar char="•"/>
                <a:defRPr kumimoji="1" sz="2400">
                  <a:solidFill>
                    <a:schemeClr val="tx1"/>
                  </a:solidFill>
                  <a:latin typeface="Times New Roman" panose="02020503050405090304" pitchFamily="18" charset="0"/>
                  <a:ea typeface="宋体" pitchFamily="2" charset="-122"/>
                </a:defRPr>
              </a:lvl3pPr>
              <a:lvl4pPr marL="1600200" indent="-228600">
                <a:spcBef>
                  <a:spcPct val="20000"/>
                </a:spcBef>
                <a:buChar char="–"/>
                <a:defRPr kumimoji="1" sz="2000">
                  <a:solidFill>
                    <a:schemeClr val="tx1"/>
                  </a:solidFill>
                  <a:latin typeface="Times New Roman" panose="02020503050405090304" pitchFamily="18" charset="0"/>
                  <a:ea typeface="宋体" pitchFamily="2" charset="-122"/>
                </a:defRPr>
              </a:lvl4pPr>
              <a:lvl5pPr marL="2057400" indent="-228600">
                <a:spcBef>
                  <a:spcPct val="20000"/>
                </a:spcBef>
                <a:buChar char="»"/>
                <a:defRPr kumimoji="1" sz="2000">
                  <a:solidFill>
                    <a:schemeClr val="tx1"/>
                  </a:solidFill>
                  <a:latin typeface="Times New Roman" panose="0202050305040509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defRPr/>
              </a:pPr>
              <a:r>
                <a:rPr kumimoji="0" lang="zh-CN" altLang="en-US" sz="2400" b="1" i="0" u="none" strike="noStrike" kern="1200" cap="none" spc="0" normalizeH="0" baseline="0" noProof="0">
                  <a:ln>
                    <a:noFill/>
                  </a:ln>
                  <a:solidFill>
                    <a:srgbClr val="000000"/>
                  </a:solidFill>
                  <a:effectLst/>
                  <a:uLnTx/>
                  <a:uFillTx/>
                  <a:latin typeface="Arial" panose="020B0604020202090204" pitchFamily="34" charset="0"/>
                  <a:ea typeface="仿宋_GB2312" pitchFamily="49" charset="-122"/>
                  <a:cs typeface="+mn-cs"/>
                </a:rPr>
                <a:t>＋</a:t>
              </a:r>
              <a:endParaRPr kumimoji="0" lang="zh-CN" altLang="en-US" sz="2400" b="1" i="0" u="none" strike="noStrike" kern="1200" cap="none" spc="0" normalizeH="0" baseline="0" noProof="0">
                <a:ln>
                  <a:noFill/>
                </a:ln>
                <a:solidFill>
                  <a:srgbClr val="000000"/>
                </a:solidFill>
                <a:effectLst/>
                <a:uLnTx/>
                <a:uFillTx/>
                <a:latin typeface="Arial" panose="020B0604020202090204" pitchFamily="34" charset="0"/>
                <a:ea typeface="仿宋_GB2312" pitchFamily="49" charset="-122"/>
                <a:cs typeface="+mn-cs"/>
              </a:endParaRPr>
            </a:p>
          </p:txBody>
        </p:sp>
        <p:sp>
          <p:nvSpPr>
            <p:cNvPr id="53331" name="Text Box 19"/>
            <p:cNvSpPr txBox="1">
              <a:spLocks noChangeArrowheads="1"/>
            </p:cNvSpPr>
            <p:nvPr/>
          </p:nvSpPr>
          <p:spPr bwMode="auto">
            <a:xfrm>
              <a:off x="2562" y="1026"/>
              <a:ext cx="375" cy="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503050405090304" pitchFamily="18" charset="0"/>
                  <a:ea typeface="宋体" pitchFamily="2" charset="-122"/>
                </a:defRPr>
              </a:lvl1pPr>
              <a:lvl2pPr marL="742950" indent="-285750">
                <a:spcBef>
                  <a:spcPct val="20000"/>
                </a:spcBef>
                <a:buChar char="–"/>
                <a:defRPr kumimoji="1" sz="2800">
                  <a:solidFill>
                    <a:schemeClr val="tx1"/>
                  </a:solidFill>
                  <a:latin typeface="Times New Roman" panose="02020503050405090304" pitchFamily="18" charset="0"/>
                  <a:ea typeface="宋体" pitchFamily="2" charset="-122"/>
                </a:defRPr>
              </a:lvl2pPr>
              <a:lvl3pPr marL="1143000" indent="-228600">
                <a:spcBef>
                  <a:spcPct val="20000"/>
                </a:spcBef>
                <a:buChar char="•"/>
                <a:defRPr kumimoji="1" sz="2400">
                  <a:solidFill>
                    <a:schemeClr val="tx1"/>
                  </a:solidFill>
                  <a:latin typeface="Times New Roman" panose="02020503050405090304" pitchFamily="18" charset="0"/>
                  <a:ea typeface="宋体" pitchFamily="2" charset="-122"/>
                </a:defRPr>
              </a:lvl3pPr>
              <a:lvl4pPr marL="1600200" indent="-228600">
                <a:spcBef>
                  <a:spcPct val="20000"/>
                </a:spcBef>
                <a:buChar char="–"/>
                <a:defRPr kumimoji="1" sz="2000">
                  <a:solidFill>
                    <a:schemeClr val="tx1"/>
                  </a:solidFill>
                  <a:latin typeface="Times New Roman" panose="02020503050405090304" pitchFamily="18" charset="0"/>
                  <a:ea typeface="宋体" pitchFamily="2" charset="-122"/>
                </a:defRPr>
              </a:lvl4pPr>
              <a:lvl5pPr marL="2057400" indent="-228600">
                <a:spcBef>
                  <a:spcPct val="20000"/>
                </a:spcBef>
                <a:buChar char="»"/>
                <a:defRPr kumimoji="1" sz="2000">
                  <a:solidFill>
                    <a:schemeClr val="tx1"/>
                  </a:solidFill>
                  <a:latin typeface="Times New Roman" panose="0202050305040509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defRPr/>
              </a:pPr>
              <a:r>
                <a:rPr kumimoji="0" lang="zh-CN" altLang="en-US" sz="2400" b="1" i="0" u="none" strike="noStrike" kern="1200" cap="none" spc="0" normalizeH="0" baseline="0" noProof="0">
                  <a:ln>
                    <a:noFill/>
                  </a:ln>
                  <a:solidFill>
                    <a:srgbClr val="000000"/>
                  </a:solidFill>
                  <a:effectLst/>
                  <a:uLnTx/>
                  <a:uFillTx/>
                  <a:latin typeface="Arial" panose="020B0604020202090204" pitchFamily="34" charset="0"/>
                  <a:ea typeface="仿宋_GB2312" pitchFamily="49" charset="-122"/>
                  <a:cs typeface="+mn-cs"/>
                </a:rPr>
                <a:t>－</a:t>
              </a:r>
              <a:endParaRPr kumimoji="0" lang="zh-CN" altLang="en-US" sz="2400" b="1" i="0" u="none" strike="noStrike" kern="1200" cap="none" spc="0" normalizeH="0" baseline="0" noProof="0">
                <a:ln>
                  <a:noFill/>
                </a:ln>
                <a:solidFill>
                  <a:srgbClr val="000000"/>
                </a:solidFill>
                <a:effectLst/>
                <a:uLnTx/>
                <a:uFillTx/>
                <a:latin typeface="Arial" panose="020B0604020202090204" pitchFamily="34" charset="0"/>
                <a:ea typeface="仿宋_GB2312" pitchFamily="49" charset="-122"/>
                <a:cs typeface="+mn-cs"/>
              </a:endParaRPr>
            </a:p>
          </p:txBody>
        </p:sp>
        <p:sp>
          <p:nvSpPr>
            <p:cNvPr id="53332" name="Text Box 20"/>
            <p:cNvSpPr txBox="1">
              <a:spLocks noChangeArrowheads="1"/>
            </p:cNvSpPr>
            <p:nvPr/>
          </p:nvSpPr>
          <p:spPr bwMode="auto">
            <a:xfrm>
              <a:off x="2290" y="709"/>
              <a:ext cx="544" cy="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503050405090304" pitchFamily="18" charset="0"/>
                  <a:ea typeface="宋体" pitchFamily="2" charset="-122"/>
                </a:defRPr>
              </a:lvl1pPr>
              <a:lvl2pPr marL="742950" indent="-285750">
                <a:spcBef>
                  <a:spcPct val="20000"/>
                </a:spcBef>
                <a:buChar char="–"/>
                <a:defRPr kumimoji="1" sz="2800">
                  <a:solidFill>
                    <a:schemeClr val="tx1"/>
                  </a:solidFill>
                  <a:latin typeface="Times New Roman" panose="02020503050405090304" pitchFamily="18" charset="0"/>
                  <a:ea typeface="宋体" pitchFamily="2" charset="-122"/>
                </a:defRPr>
              </a:lvl2pPr>
              <a:lvl3pPr marL="1143000" indent="-228600">
                <a:spcBef>
                  <a:spcPct val="20000"/>
                </a:spcBef>
                <a:buChar char="•"/>
                <a:defRPr kumimoji="1" sz="2400">
                  <a:solidFill>
                    <a:schemeClr val="tx1"/>
                  </a:solidFill>
                  <a:latin typeface="Times New Roman" panose="02020503050405090304" pitchFamily="18" charset="0"/>
                  <a:ea typeface="宋体" pitchFamily="2" charset="-122"/>
                </a:defRPr>
              </a:lvl3pPr>
              <a:lvl4pPr marL="1600200" indent="-228600">
                <a:spcBef>
                  <a:spcPct val="20000"/>
                </a:spcBef>
                <a:buChar char="–"/>
                <a:defRPr kumimoji="1" sz="2000">
                  <a:solidFill>
                    <a:schemeClr val="tx1"/>
                  </a:solidFill>
                  <a:latin typeface="Times New Roman" panose="02020503050405090304" pitchFamily="18" charset="0"/>
                  <a:ea typeface="宋体" pitchFamily="2" charset="-122"/>
                </a:defRPr>
              </a:lvl4pPr>
              <a:lvl5pPr marL="2057400" indent="-228600">
                <a:spcBef>
                  <a:spcPct val="20000"/>
                </a:spcBef>
                <a:buChar char="»"/>
                <a:defRPr kumimoji="1" sz="2000">
                  <a:solidFill>
                    <a:schemeClr val="tx1"/>
                  </a:solidFill>
                  <a:latin typeface="Times New Roman" panose="0202050305040509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defRPr/>
              </a:pPr>
              <a:r>
                <a:rPr kumimoji="0" lang="en-US" altLang="zh-CN" sz="2400" b="1" i="0" u="none" strike="noStrike" kern="1200" cap="none" spc="0" normalizeH="0" baseline="0" noProof="0">
                  <a:ln>
                    <a:noFill/>
                  </a:ln>
                  <a:solidFill>
                    <a:srgbClr val="000000"/>
                  </a:solidFill>
                  <a:effectLst/>
                  <a:uLnTx/>
                  <a:uFillTx/>
                  <a:latin typeface="Arial" panose="020B0604020202090204" pitchFamily="34" charset="0"/>
                  <a:ea typeface="仿宋_GB2312" pitchFamily="49" charset="-122"/>
                  <a:cs typeface="+mn-cs"/>
                </a:rPr>
                <a:t>10V</a:t>
              </a:r>
              <a:endParaRPr kumimoji="0" lang="en-US" altLang="zh-CN" sz="2400" b="1" i="0" u="none" strike="noStrike" kern="1200" cap="none" spc="0" normalizeH="0" baseline="0" noProof="0">
                <a:ln>
                  <a:noFill/>
                </a:ln>
                <a:solidFill>
                  <a:srgbClr val="000000"/>
                </a:solidFill>
                <a:effectLst/>
                <a:uLnTx/>
                <a:uFillTx/>
                <a:latin typeface="Arial" panose="020B0604020202090204" pitchFamily="34" charset="0"/>
                <a:ea typeface="仿宋_GB2312" pitchFamily="49" charset="-122"/>
                <a:cs typeface="+mn-cs"/>
              </a:endParaRPr>
            </a:p>
          </p:txBody>
        </p:sp>
        <p:sp>
          <p:nvSpPr>
            <p:cNvPr id="53333" name="Text Box 21"/>
            <p:cNvSpPr txBox="1">
              <a:spLocks noChangeArrowheads="1"/>
            </p:cNvSpPr>
            <p:nvPr/>
          </p:nvSpPr>
          <p:spPr bwMode="auto">
            <a:xfrm>
              <a:off x="3878" y="300"/>
              <a:ext cx="499" cy="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503050405090304" pitchFamily="18" charset="0"/>
                  <a:ea typeface="宋体" pitchFamily="2" charset="-122"/>
                </a:defRPr>
              </a:lvl1pPr>
              <a:lvl2pPr marL="742950" indent="-285750">
                <a:spcBef>
                  <a:spcPct val="20000"/>
                </a:spcBef>
                <a:buChar char="–"/>
                <a:defRPr kumimoji="1" sz="2800">
                  <a:solidFill>
                    <a:schemeClr val="tx1"/>
                  </a:solidFill>
                  <a:latin typeface="Times New Roman" panose="02020503050405090304" pitchFamily="18" charset="0"/>
                  <a:ea typeface="宋体" pitchFamily="2" charset="-122"/>
                </a:defRPr>
              </a:lvl2pPr>
              <a:lvl3pPr marL="1143000" indent="-228600">
                <a:spcBef>
                  <a:spcPct val="20000"/>
                </a:spcBef>
                <a:buChar char="•"/>
                <a:defRPr kumimoji="1" sz="2400">
                  <a:solidFill>
                    <a:schemeClr val="tx1"/>
                  </a:solidFill>
                  <a:latin typeface="Times New Roman" panose="02020503050405090304" pitchFamily="18" charset="0"/>
                  <a:ea typeface="宋体" pitchFamily="2" charset="-122"/>
                </a:defRPr>
              </a:lvl3pPr>
              <a:lvl4pPr marL="1600200" indent="-228600">
                <a:spcBef>
                  <a:spcPct val="20000"/>
                </a:spcBef>
                <a:buChar char="–"/>
                <a:defRPr kumimoji="1" sz="2000">
                  <a:solidFill>
                    <a:schemeClr val="tx1"/>
                  </a:solidFill>
                  <a:latin typeface="Times New Roman" panose="02020503050405090304" pitchFamily="18" charset="0"/>
                  <a:ea typeface="宋体" pitchFamily="2" charset="-122"/>
                </a:defRPr>
              </a:lvl4pPr>
              <a:lvl5pPr marL="2057400" indent="-228600">
                <a:spcBef>
                  <a:spcPct val="20000"/>
                </a:spcBef>
                <a:buChar char="»"/>
                <a:defRPr kumimoji="1" sz="2000">
                  <a:solidFill>
                    <a:schemeClr val="tx1"/>
                  </a:solidFill>
                  <a:latin typeface="Times New Roman" panose="0202050305040509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defRPr/>
              </a:pPr>
              <a:r>
                <a:rPr kumimoji="0" lang="en-US" altLang="zh-CN" sz="2400" b="1" i="0" u="none" strike="noStrike" kern="1200" cap="none" spc="0" normalizeH="0" baseline="0" noProof="0">
                  <a:ln>
                    <a:noFill/>
                  </a:ln>
                  <a:solidFill>
                    <a:srgbClr val="000000"/>
                  </a:solidFill>
                  <a:effectLst/>
                  <a:uLnTx/>
                  <a:uFillTx/>
                  <a:latin typeface="Arial" panose="020B0604020202090204" pitchFamily="34" charset="0"/>
                  <a:ea typeface="仿宋_GB2312" pitchFamily="49" charset="-122"/>
                  <a:cs typeface="+mn-cs"/>
                </a:rPr>
                <a:t>2A</a:t>
              </a:r>
              <a:endParaRPr kumimoji="0" lang="en-US" altLang="zh-CN" sz="2400" b="1" i="0" u="none" strike="noStrike" kern="1200" cap="none" spc="0" normalizeH="0" baseline="0" noProof="0">
                <a:ln>
                  <a:noFill/>
                </a:ln>
                <a:solidFill>
                  <a:srgbClr val="000000"/>
                </a:solidFill>
                <a:effectLst/>
                <a:uLnTx/>
                <a:uFillTx/>
                <a:latin typeface="Arial" panose="020B0604020202090204" pitchFamily="34" charset="0"/>
                <a:ea typeface="仿宋_GB2312" pitchFamily="49" charset="-122"/>
                <a:cs typeface="+mn-cs"/>
              </a:endParaRPr>
            </a:p>
          </p:txBody>
        </p:sp>
        <p:sp>
          <p:nvSpPr>
            <p:cNvPr id="53334" name="Text Box 22"/>
            <p:cNvSpPr txBox="1">
              <a:spLocks noChangeArrowheads="1"/>
            </p:cNvSpPr>
            <p:nvPr/>
          </p:nvSpPr>
          <p:spPr bwMode="auto">
            <a:xfrm>
              <a:off x="3560" y="300"/>
              <a:ext cx="318" cy="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503050405090304" pitchFamily="18" charset="0"/>
                  <a:ea typeface="宋体" pitchFamily="2" charset="-122"/>
                </a:defRPr>
              </a:lvl1pPr>
              <a:lvl2pPr marL="742950" indent="-285750">
                <a:spcBef>
                  <a:spcPct val="20000"/>
                </a:spcBef>
                <a:buChar char="–"/>
                <a:defRPr kumimoji="1" sz="2800">
                  <a:solidFill>
                    <a:schemeClr val="tx1"/>
                  </a:solidFill>
                  <a:latin typeface="Times New Roman" panose="02020503050405090304" pitchFamily="18" charset="0"/>
                  <a:ea typeface="宋体" pitchFamily="2" charset="-122"/>
                </a:defRPr>
              </a:lvl2pPr>
              <a:lvl3pPr marL="1143000" indent="-228600">
                <a:spcBef>
                  <a:spcPct val="20000"/>
                </a:spcBef>
                <a:buChar char="•"/>
                <a:defRPr kumimoji="1" sz="2400">
                  <a:solidFill>
                    <a:schemeClr val="tx1"/>
                  </a:solidFill>
                  <a:latin typeface="Times New Roman" panose="02020503050405090304" pitchFamily="18" charset="0"/>
                  <a:ea typeface="宋体" pitchFamily="2" charset="-122"/>
                </a:defRPr>
              </a:lvl3pPr>
              <a:lvl4pPr marL="1600200" indent="-228600">
                <a:spcBef>
                  <a:spcPct val="20000"/>
                </a:spcBef>
                <a:buChar char="–"/>
                <a:defRPr kumimoji="1" sz="2000">
                  <a:solidFill>
                    <a:schemeClr val="tx1"/>
                  </a:solidFill>
                  <a:latin typeface="Times New Roman" panose="02020503050405090304" pitchFamily="18" charset="0"/>
                  <a:ea typeface="宋体" pitchFamily="2" charset="-122"/>
                </a:defRPr>
              </a:lvl4pPr>
              <a:lvl5pPr marL="2057400" indent="-228600">
                <a:spcBef>
                  <a:spcPct val="20000"/>
                </a:spcBef>
                <a:buChar char="»"/>
                <a:defRPr kumimoji="1" sz="2000">
                  <a:solidFill>
                    <a:schemeClr val="tx1"/>
                  </a:solidFill>
                  <a:latin typeface="Times New Roman" panose="0202050305040509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defRPr/>
              </a:pPr>
              <a:r>
                <a:rPr kumimoji="0" lang="zh-CN" altLang="en-US" sz="2400" b="1" i="0" u="none" strike="noStrike" kern="1200" cap="none" spc="0" normalizeH="0" baseline="0" noProof="0">
                  <a:ln>
                    <a:noFill/>
                  </a:ln>
                  <a:solidFill>
                    <a:srgbClr val="000000"/>
                  </a:solidFill>
                  <a:effectLst/>
                  <a:uLnTx/>
                  <a:uFillTx/>
                  <a:latin typeface="Arial" panose="020B0604020202090204" pitchFamily="34" charset="0"/>
                  <a:ea typeface="仿宋_GB2312" pitchFamily="49" charset="-122"/>
                  <a:cs typeface="+mn-cs"/>
                </a:rPr>
                <a:t>＋</a:t>
              </a:r>
              <a:endParaRPr kumimoji="0" lang="zh-CN" altLang="en-US" sz="2400" b="1" i="0" u="none" strike="noStrike" kern="1200" cap="none" spc="0" normalizeH="0" baseline="0" noProof="0">
                <a:ln>
                  <a:noFill/>
                </a:ln>
                <a:solidFill>
                  <a:srgbClr val="000000"/>
                </a:solidFill>
                <a:effectLst/>
                <a:uLnTx/>
                <a:uFillTx/>
                <a:latin typeface="Arial" panose="020B0604020202090204" pitchFamily="34" charset="0"/>
                <a:ea typeface="仿宋_GB2312" pitchFamily="49" charset="-122"/>
                <a:cs typeface="+mn-cs"/>
              </a:endParaRPr>
            </a:p>
          </p:txBody>
        </p:sp>
        <p:sp>
          <p:nvSpPr>
            <p:cNvPr id="53335" name="Text Box 23"/>
            <p:cNvSpPr txBox="1">
              <a:spLocks noChangeArrowheads="1"/>
            </p:cNvSpPr>
            <p:nvPr/>
          </p:nvSpPr>
          <p:spPr bwMode="auto">
            <a:xfrm>
              <a:off x="3606" y="799"/>
              <a:ext cx="375" cy="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503050405090304" pitchFamily="18" charset="0"/>
                  <a:ea typeface="宋体" pitchFamily="2" charset="-122"/>
                </a:defRPr>
              </a:lvl1pPr>
              <a:lvl2pPr marL="742950" indent="-285750">
                <a:spcBef>
                  <a:spcPct val="20000"/>
                </a:spcBef>
                <a:buChar char="–"/>
                <a:defRPr kumimoji="1" sz="2800">
                  <a:solidFill>
                    <a:schemeClr val="tx1"/>
                  </a:solidFill>
                  <a:latin typeface="Times New Roman" panose="02020503050405090304" pitchFamily="18" charset="0"/>
                  <a:ea typeface="宋体" pitchFamily="2" charset="-122"/>
                </a:defRPr>
              </a:lvl2pPr>
              <a:lvl3pPr marL="1143000" indent="-228600">
                <a:spcBef>
                  <a:spcPct val="20000"/>
                </a:spcBef>
                <a:buChar char="•"/>
                <a:defRPr kumimoji="1" sz="2400">
                  <a:solidFill>
                    <a:schemeClr val="tx1"/>
                  </a:solidFill>
                  <a:latin typeface="Times New Roman" panose="02020503050405090304" pitchFamily="18" charset="0"/>
                  <a:ea typeface="宋体" pitchFamily="2" charset="-122"/>
                </a:defRPr>
              </a:lvl3pPr>
              <a:lvl4pPr marL="1600200" indent="-228600">
                <a:spcBef>
                  <a:spcPct val="20000"/>
                </a:spcBef>
                <a:buChar char="–"/>
                <a:defRPr kumimoji="1" sz="2000">
                  <a:solidFill>
                    <a:schemeClr val="tx1"/>
                  </a:solidFill>
                  <a:latin typeface="Times New Roman" panose="02020503050405090304" pitchFamily="18" charset="0"/>
                  <a:ea typeface="宋体" pitchFamily="2" charset="-122"/>
                </a:defRPr>
              </a:lvl4pPr>
              <a:lvl5pPr marL="2057400" indent="-228600">
                <a:spcBef>
                  <a:spcPct val="20000"/>
                </a:spcBef>
                <a:buChar char="»"/>
                <a:defRPr kumimoji="1" sz="2000">
                  <a:solidFill>
                    <a:schemeClr val="tx1"/>
                  </a:solidFill>
                  <a:latin typeface="Times New Roman" panose="0202050305040509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defRPr/>
              </a:pPr>
              <a:r>
                <a:rPr kumimoji="0" lang="zh-CN" altLang="en-US" sz="2400" b="1" i="0" u="none" strike="noStrike" kern="1200" cap="none" spc="0" normalizeH="0" baseline="0" noProof="0">
                  <a:ln>
                    <a:noFill/>
                  </a:ln>
                  <a:solidFill>
                    <a:srgbClr val="000000"/>
                  </a:solidFill>
                  <a:effectLst/>
                  <a:uLnTx/>
                  <a:uFillTx/>
                  <a:latin typeface="Arial" panose="020B0604020202090204" pitchFamily="34" charset="0"/>
                  <a:ea typeface="仿宋_GB2312" pitchFamily="49" charset="-122"/>
                  <a:cs typeface="+mn-cs"/>
                </a:rPr>
                <a:t>－</a:t>
              </a:r>
              <a:endParaRPr kumimoji="0" lang="zh-CN" altLang="en-US" sz="2400" b="1" i="0" u="none" strike="noStrike" kern="1200" cap="none" spc="0" normalizeH="0" baseline="0" noProof="0">
                <a:ln>
                  <a:noFill/>
                </a:ln>
                <a:solidFill>
                  <a:srgbClr val="000000"/>
                </a:solidFill>
                <a:effectLst/>
                <a:uLnTx/>
                <a:uFillTx/>
                <a:latin typeface="Arial" panose="020B0604020202090204" pitchFamily="34" charset="0"/>
                <a:ea typeface="仿宋_GB2312" pitchFamily="49" charset="-122"/>
                <a:cs typeface="+mn-cs"/>
              </a:endParaRPr>
            </a:p>
          </p:txBody>
        </p:sp>
        <p:sp>
          <p:nvSpPr>
            <p:cNvPr id="53336" name="Text Box 24"/>
            <p:cNvSpPr txBox="1">
              <a:spLocks noChangeArrowheads="1"/>
            </p:cNvSpPr>
            <p:nvPr/>
          </p:nvSpPr>
          <p:spPr bwMode="auto">
            <a:xfrm>
              <a:off x="3515" y="482"/>
              <a:ext cx="318" cy="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503050405090304" pitchFamily="18" charset="0"/>
                  <a:ea typeface="宋体" pitchFamily="2" charset="-122"/>
                </a:defRPr>
              </a:lvl1pPr>
              <a:lvl2pPr marL="742950" indent="-285750">
                <a:spcBef>
                  <a:spcPct val="20000"/>
                </a:spcBef>
                <a:buChar char="–"/>
                <a:defRPr kumimoji="1" sz="2800">
                  <a:solidFill>
                    <a:schemeClr val="tx1"/>
                  </a:solidFill>
                  <a:latin typeface="Times New Roman" panose="02020503050405090304" pitchFamily="18" charset="0"/>
                  <a:ea typeface="宋体" pitchFamily="2" charset="-122"/>
                </a:defRPr>
              </a:lvl2pPr>
              <a:lvl3pPr marL="1143000" indent="-228600">
                <a:spcBef>
                  <a:spcPct val="20000"/>
                </a:spcBef>
                <a:buChar char="•"/>
                <a:defRPr kumimoji="1" sz="2400">
                  <a:solidFill>
                    <a:schemeClr val="tx1"/>
                  </a:solidFill>
                  <a:latin typeface="Times New Roman" panose="02020503050405090304" pitchFamily="18" charset="0"/>
                  <a:ea typeface="宋体" pitchFamily="2" charset="-122"/>
                </a:defRPr>
              </a:lvl3pPr>
              <a:lvl4pPr marL="1600200" indent="-228600">
                <a:spcBef>
                  <a:spcPct val="20000"/>
                </a:spcBef>
                <a:buChar char="–"/>
                <a:defRPr kumimoji="1" sz="2000">
                  <a:solidFill>
                    <a:schemeClr val="tx1"/>
                  </a:solidFill>
                  <a:latin typeface="Times New Roman" panose="02020503050405090304" pitchFamily="18" charset="0"/>
                  <a:ea typeface="宋体" pitchFamily="2" charset="-122"/>
                </a:defRPr>
              </a:lvl4pPr>
              <a:lvl5pPr marL="2057400" indent="-228600">
                <a:spcBef>
                  <a:spcPct val="20000"/>
                </a:spcBef>
                <a:buChar char="»"/>
                <a:defRPr kumimoji="1" sz="2000">
                  <a:solidFill>
                    <a:schemeClr val="tx1"/>
                  </a:solidFill>
                  <a:latin typeface="Times New Roman" panose="0202050305040509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400" b="1" i="1" u="none" strike="noStrike" kern="1200" cap="none" spc="0" normalizeH="0" baseline="0" noProof="0">
                  <a:ln>
                    <a:noFill/>
                  </a:ln>
                  <a:solidFill>
                    <a:srgbClr val="000000"/>
                  </a:solidFill>
                  <a:effectLst/>
                  <a:uLnTx/>
                  <a:uFillTx/>
                  <a:latin typeface="Times New Roman" panose="02020503050405090304" pitchFamily="18" charset="0"/>
                  <a:ea typeface="仿宋_GB2312" pitchFamily="49" charset="-122"/>
                  <a:cs typeface="+mn-cs"/>
                </a:rPr>
                <a:t>u</a:t>
              </a:r>
              <a:endParaRPr kumimoji="0" lang="en-US" altLang="zh-CN" sz="2400" b="1" i="1" u="none" strike="noStrike" kern="1200" cap="none" spc="0" normalizeH="0" baseline="0" noProof="0">
                <a:ln>
                  <a:noFill/>
                </a:ln>
                <a:solidFill>
                  <a:srgbClr val="000000"/>
                </a:solidFill>
                <a:effectLst/>
                <a:uLnTx/>
                <a:uFillTx/>
                <a:latin typeface="Times New Roman" panose="02020503050405090304" pitchFamily="18" charset="0"/>
                <a:ea typeface="仿宋_GB2312" pitchFamily="49" charset="-122"/>
                <a:cs typeface="+mn-cs"/>
              </a:endParaRPr>
            </a:p>
          </p:txBody>
        </p:sp>
        <p:sp>
          <p:nvSpPr>
            <p:cNvPr id="53337" name="Text Box 25"/>
            <p:cNvSpPr txBox="1">
              <a:spLocks noChangeArrowheads="1"/>
            </p:cNvSpPr>
            <p:nvPr/>
          </p:nvSpPr>
          <p:spPr bwMode="auto">
            <a:xfrm>
              <a:off x="3152" y="1389"/>
              <a:ext cx="375" cy="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503050405090304" pitchFamily="18" charset="0"/>
                  <a:ea typeface="宋体" pitchFamily="2" charset="-122"/>
                </a:defRPr>
              </a:lvl1pPr>
              <a:lvl2pPr marL="742950" indent="-285750">
                <a:spcBef>
                  <a:spcPct val="20000"/>
                </a:spcBef>
                <a:buChar char="–"/>
                <a:defRPr kumimoji="1" sz="2800">
                  <a:solidFill>
                    <a:schemeClr val="tx1"/>
                  </a:solidFill>
                  <a:latin typeface="Times New Roman" panose="02020503050405090304" pitchFamily="18" charset="0"/>
                  <a:ea typeface="宋体" pitchFamily="2" charset="-122"/>
                </a:defRPr>
              </a:lvl2pPr>
              <a:lvl3pPr marL="1143000" indent="-228600">
                <a:spcBef>
                  <a:spcPct val="20000"/>
                </a:spcBef>
                <a:buChar char="•"/>
                <a:defRPr kumimoji="1" sz="2400">
                  <a:solidFill>
                    <a:schemeClr val="tx1"/>
                  </a:solidFill>
                  <a:latin typeface="Times New Roman" panose="02020503050405090304" pitchFamily="18" charset="0"/>
                  <a:ea typeface="宋体" pitchFamily="2" charset="-122"/>
                </a:defRPr>
              </a:lvl3pPr>
              <a:lvl4pPr marL="1600200" indent="-228600">
                <a:spcBef>
                  <a:spcPct val="20000"/>
                </a:spcBef>
                <a:buChar char="–"/>
                <a:defRPr kumimoji="1" sz="2000">
                  <a:solidFill>
                    <a:schemeClr val="tx1"/>
                  </a:solidFill>
                  <a:latin typeface="Times New Roman" panose="02020503050405090304" pitchFamily="18" charset="0"/>
                  <a:ea typeface="宋体" pitchFamily="2" charset="-122"/>
                </a:defRPr>
              </a:lvl4pPr>
              <a:lvl5pPr marL="2057400" indent="-228600">
                <a:spcBef>
                  <a:spcPct val="20000"/>
                </a:spcBef>
                <a:buChar char="»"/>
                <a:defRPr kumimoji="1" sz="2000">
                  <a:solidFill>
                    <a:schemeClr val="tx1"/>
                  </a:solidFill>
                  <a:latin typeface="Times New Roman" panose="0202050305040509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400" b="1" i="0" u="none" strike="noStrike" kern="1200" cap="none" spc="0" normalizeH="0" baseline="0" noProof="0">
                  <a:ln>
                    <a:noFill/>
                  </a:ln>
                  <a:solidFill>
                    <a:srgbClr val="000000"/>
                  </a:solidFill>
                  <a:effectLst/>
                  <a:uLnTx/>
                  <a:uFillTx/>
                  <a:latin typeface="Arial" panose="020B0604020202090204" pitchFamily="34" charset="0"/>
                  <a:ea typeface="仿宋_GB2312" pitchFamily="49" charset="-122"/>
                  <a:cs typeface="+mn-cs"/>
                </a:rPr>
                <a:t>2</a:t>
              </a:r>
              <a:r>
                <a:rPr kumimoji="0" lang="en-US" altLang="zh-CN" sz="2400" b="1" i="0" u="none" strike="noStrike" kern="1200" cap="none" spc="0" normalizeH="0" baseline="0" noProof="0">
                  <a:ln>
                    <a:noFill/>
                  </a:ln>
                  <a:solidFill>
                    <a:srgbClr val="000000"/>
                  </a:solidFill>
                  <a:effectLst/>
                  <a:uLnTx/>
                  <a:uFillTx/>
                  <a:latin typeface="Arial" panose="020B0604020202090204" pitchFamily="34" charset="0"/>
                  <a:ea typeface="仿宋_GB2312" pitchFamily="49" charset="-122"/>
                  <a:cs typeface="+mn-cs"/>
                  <a:sym typeface="Symbol" panose="05050102010706020507" pitchFamily="18" charset="2"/>
                </a:rPr>
                <a:t></a:t>
              </a:r>
              <a:endParaRPr kumimoji="0" lang="en-US" altLang="zh-CN" sz="2400" b="1" i="0" u="none" strike="noStrike" kern="1200" cap="none" spc="0" normalizeH="0" baseline="0" noProof="0">
                <a:ln>
                  <a:noFill/>
                </a:ln>
                <a:solidFill>
                  <a:srgbClr val="000000"/>
                </a:solidFill>
                <a:effectLst/>
                <a:uLnTx/>
                <a:uFillTx/>
                <a:latin typeface="Arial" panose="020B0604020202090204" pitchFamily="34" charset="0"/>
                <a:ea typeface="仿宋_GB2312" pitchFamily="49" charset="-122"/>
                <a:cs typeface="+mn-cs"/>
                <a:sym typeface="Symbol" panose="05050102010706020507" pitchFamily="18" charset="2"/>
              </a:endParaRPr>
            </a:p>
          </p:txBody>
        </p:sp>
        <p:sp>
          <p:nvSpPr>
            <p:cNvPr id="53338" name="Text Box 26"/>
            <p:cNvSpPr txBox="1">
              <a:spLocks noChangeArrowheads="1"/>
            </p:cNvSpPr>
            <p:nvPr/>
          </p:nvSpPr>
          <p:spPr bwMode="auto">
            <a:xfrm>
              <a:off x="3061" y="845"/>
              <a:ext cx="375" cy="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503050405090304" pitchFamily="18" charset="0"/>
                  <a:ea typeface="宋体" pitchFamily="2" charset="-122"/>
                </a:defRPr>
              </a:lvl1pPr>
              <a:lvl2pPr marL="742950" indent="-285750">
                <a:spcBef>
                  <a:spcPct val="20000"/>
                </a:spcBef>
                <a:buChar char="–"/>
                <a:defRPr kumimoji="1" sz="2800">
                  <a:solidFill>
                    <a:schemeClr val="tx1"/>
                  </a:solidFill>
                  <a:latin typeface="Times New Roman" panose="02020503050405090304" pitchFamily="18" charset="0"/>
                  <a:ea typeface="宋体" pitchFamily="2" charset="-122"/>
                </a:defRPr>
              </a:lvl2pPr>
              <a:lvl3pPr marL="1143000" indent="-228600">
                <a:spcBef>
                  <a:spcPct val="20000"/>
                </a:spcBef>
                <a:buChar char="•"/>
                <a:defRPr kumimoji="1" sz="2400">
                  <a:solidFill>
                    <a:schemeClr val="tx1"/>
                  </a:solidFill>
                  <a:latin typeface="Times New Roman" panose="02020503050405090304" pitchFamily="18" charset="0"/>
                  <a:ea typeface="宋体" pitchFamily="2" charset="-122"/>
                </a:defRPr>
              </a:lvl3pPr>
              <a:lvl4pPr marL="1600200" indent="-228600">
                <a:spcBef>
                  <a:spcPct val="20000"/>
                </a:spcBef>
                <a:buChar char="–"/>
                <a:defRPr kumimoji="1" sz="2000">
                  <a:solidFill>
                    <a:schemeClr val="tx1"/>
                  </a:solidFill>
                  <a:latin typeface="Times New Roman" panose="02020503050405090304" pitchFamily="18" charset="0"/>
                  <a:ea typeface="宋体" pitchFamily="2" charset="-122"/>
                </a:defRPr>
              </a:lvl4pPr>
              <a:lvl5pPr marL="2057400" indent="-228600">
                <a:spcBef>
                  <a:spcPct val="20000"/>
                </a:spcBef>
                <a:buChar char="»"/>
                <a:defRPr kumimoji="1" sz="2000">
                  <a:solidFill>
                    <a:schemeClr val="tx1"/>
                  </a:solidFill>
                  <a:latin typeface="Times New Roman" panose="0202050305040509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400" b="1" i="0" u="none" strike="noStrike" kern="1200" cap="none" spc="0" normalizeH="0" baseline="0" noProof="0">
                  <a:ln>
                    <a:noFill/>
                  </a:ln>
                  <a:solidFill>
                    <a:srgbClr val="000000"/>
                  </a:solidFill>
                  <a:effectLst/>
                  <a:uLnTx/>
                  <a:uFillTx/>
                  <a:latin typeface="Arial" panose="020B0604020202090204" pitchFamily="34" charset="0"/>
                  <a:ea typeface="仿宋_GB2312" pitchFamily="49" charset="-122"/>
                  <a:cs typeface="+mn-cs"/>
                </a:rPr>
                <a:t>3</a:t>
              </a:r>
              <a:r>
                <a:rPr kumimoji="0" lang="en-US" altLang="zh-CN" sz="2400" b="1" i="0" u="none" strike="noStrike" kern="1200" cap="none" spc="0" normalizeH="0" baseline="0" noProof="0">
                  <a:ln>
                    <a:noFill/>
                  </a:ln>
                  <a:solidFill>
                    <a:srgbClr val="000000"/>
                  </a:solidFill>
                  <a:effectLst/>
                  <a:uLnTx/>
                  <a:uFillTx/>
                  <a:latin typeface="Arial" panose="020B0604020202090204" pitchFamily="34" charset="0"/>
                  <a:ea typeface="仿宋_GB2312" pitchFamily="49" charset="-122"/>
                  <a:cs typeface="+mn-cs"/>
                  <a:sym typeface="Symbol" panose="05050102010706020507" pitchFamily="18" charset="2"/>
                </a:rPr>
                <a:t></a:t>
              </a:r>
              <a:endParaRPr kumimoji="0" lang="en-US" altLang="zh-CN" sz="2400" b="1" i="0" u="none" strike="noStrike" kern="1200" cap="none" spc="0" normalizeH="0" baseline="0" noProof="0">
                <a:ln>
                  <a:noFill/>
                </a:ln>
                <a:solidFill>
                  <a:srgbClr val="000000"/>
                </a:solidFill>
                <a:effectLst/>
                <a:uLnTx/>
                <a:uFillTx/>
                <a:latin typeface="Arial" panose="020B0604020202090204" pitchFamily="34" charset="0"/>
                <a:ea typeface="仿宋_GB2312" pitchFamily="49" charset="-122"/>
                <a:cs typeface="+mn-cs"/>
              </a:endParaRPr>
            </a:p>
          </p:txBody>
        </p:sp>
        <p:sp>
          <p:nvSpPr>
            <p:cNvPr id="53339" name="Text Box 27"/>
            <p:cNvSpPr txBox="1">
              <a:spLocks noChangeArrowheads="1"/>
            </p:cNvSpPr>
            <p:nvPr/>
          </p:nvSpPr>
          <p:spPr bwMode="auto">
            <a:xfrm>
              <a:off x="4468" y="845"/>
              <a:ext cx="375" cy="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503050405090304" pitchFamily="18" charset="0"/>
                  <a:ea typeface="宋体" pitchFamily="2" charset="-122"/>
                </a:defRPr>
              </a:lvl1pPr>
              <a:lvl2pPr marL="742950" indent="-285750">
                <a:spcBef>
                  <a:spcPct val="20000"/>
                </a:spcBef>
                <a:buChar char="–"/>
                <a:defRPr kumimoji="1" sz="2800">
                  <a:solidFill>
                    <a:schemeClr val="tx1"/>
                  </a:solidFill>
                  <a:latin typeface="Times New Roman" panose="02020503050405090304" pitchFamily="18" charset="0"/>
                  <a:ea typeface="宋体" pitchFamily="2" charset="-122"/>
                </a:defRPr>
              </a:lvl2pPr>
              <a:lvl3pPr marL="1143000" indent="-228600">
                <a:spcBef>
                  <a:spcPct val="20000"/>
                </a:spcBef>
                <a:buChar char="•"/>
                <a:defRPr kumimoji="1" sz="2400">
                  <a:solidFill>
                    <a:schemeClr val="tx1"/>
                  </a:solidFill>
                  <a:latin typeface="Times New Roman" panose="02020503050405090304" pitchFamily="18" charset="0"/>
                  <a:ea typeface="宋体" pitchFamily="2" charset="-122"/>
                </a:defRPr>
              </a:lvl3pPr>
              <a:lvl4pPr marL="1600200" indent="-228600">
                <a:spcBef>
                  <a:spcPct val="20000"/>
                </a:spcBef>
                <a:buChar char="–"/>
                <a:defRPr kumimoji="1" sz="2000">
                  <a:solidFill>
                    <a:schemeClr val="tx1"/>
                  </a:solidFill>
                  <a:latin typeface="Times New Roman" panose="02020503050405090304" pitchFamily="18" charset="0"/>
                  <a:ea typeface="宋体" pitchFamily="2" charset="-122"/>
                </a:defRPr>
              </a:lvl4pPr>
              <a:lvl5pPr marL="2057400" indent="-228600">
                <a:spcBef>
                  <a:spcPct val="20000"/>
                </a:spcBef>
                <a:buChar char="»"/>
                <a:defRPr kumimoji="1" sz="2000">
                  <a:solidFill>
                    <a:schemeClr val="tx1"/>
                  </a:solidFill>
                  <a:latin typeface="Times New Roman" panose="0202050305040509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400" b="1" i="0" u="none" strike="noStrike" kern="1200" cap="none" spc="0" normalizeH="0" baseline="0" noProof="0">
                  <a:ln>
                    <a:noFill/>
                  </a:ln>
                  <a:solidFill>
                    <a:srgbClr val="000000"/>
                  </a:solidFill>
                  <a:effectLst/>
                  <a:uLnTx/>
                  <a:uFillTx/>
                  <a:latin typeface="Arial" panose="020B0604020202090204" pitchFamily="34" charset="0"/>
                  <a:ea typeface="仿宋_GB2312" pitchFamily="49" charset="-122"/>
                  <a:cs typeface="+mn-cs"/>
                </a:rPr>
                <a:t>3</a:t>
              </a:r>
              <a:r>
                <a:rPr kumimoji="0" lang="en-US" altLang="zh-CN" sz="2400" b="1" i="0" u="none" strike="noStrike" kern="1200" cap="none" spc="0" normalizeH="0" baseline="0" noProof="0">
                  <a:ln>
                    <a:noFill/>
                  </a:ln>
                  <a:solidFill>
                    <a:srgbClr val="000000"/>
                  </a:solidFill>
                  <a:effectLst/>
                  <a:uLnTx/>
                  <a:uFillTx/>
                  <a:latin typeface="Arial" panose="020B0604020202090204" pitchFamily="34" charset="0"/>
                  <a:ea typeface="仿宋_GB2312" pitchFamily="49" charset="-122"/>
                  <a:cs typeface="+mn-cs"/>
                  <a:sym typeface="Symbol" panose="05050102010706020507" pitchFamily="18" charset="2"/>
                </a:rPr>
                <a:t></a:t>
              </a:r>
              <a:endParaRPr kumimoji="0" lang="en-US" altLang="zh-CN" sz="2400" b="1" i="0" u="none" strike="noStrike" kern="1200" cap="none" spc="0" normalizeH="0" baseline="0" noProof="0">
                <a:ln>
                  <a:noFill/>
                </a:ln>
                <a:solidFill>
                  <a:srgbClr val="000000"/>
                </a:solidFill>
                <a:effectLst/>
                <a:uLnTx/>
                <a:uFillTx/>
                <a:latin typeface="Arial" panose="020B0604020202090204" pitchFamily="34" charset="0"/>
                <a:ea typeface="仿宋_GB2312" pitchFamily="49" charset="-122"/>
                <a:cs typeface="+mn-cs"/>
              </a:endParaRPr>
            </a:p>
          </p:txBody>
        </p:sp>
        <p:sp>
          <p:nvSpPr>
            <p:cNvPr id="53340" name="Text Box 28"/>
            <p:cNvSpPr txBox="1">
              <a:spLocks noChangeArrowheads="1"/>
            </p:cNvSpPr>
            <p:nvPr/>
          </p:nvSpPr>
          <p:spPr bwMode="auto">
            <a:xfrm>
              <a:off x="3198" y="300"/>
              <a:ext cx="375" cy="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503050405090304" pitchFamily="18" charset="0"/>
                  <a:ea typeface="宋体" pitchFamily="2" charset="-122"/>
                </a:defRPr>
              </a:lvl1pPr>
              <a:lvl2pPr marL="742950" indent="-285750">
                <a:spcBef>
                  <a:spcPct val="20000"/>
                </a:spcBef>
                <a:buChar char="–"/>
                <a:defRPr kumimoji="1" sz="2800">
                  <a:solidFill>
                    <a:schemeClr val="tx1"/>
                  </a:solidFill>
                  <a:latin typeface="Times New Roman" panose="02020503050405090304" pitchFamily="18" charset="0"/>
                  <a:ea typeface="宋体" pitchFamily="2" charset="-122"/>
                </a:defRPr>
              </a:lvl2pPr>
              <a:lvl3pPr marL="1143000" indent="-228600">
                <a:spcBef>
                  <a:spcPct val="20000"/>
                </a:spcBef>
                <a:buChar char="•"/>
                <a:defRPr kumimoji="1" sz="2400">
                  <a:solidFill>
                    <a:schemeClr val="tx1"/>
                  </a:solidFill>
                  <a:latin typeface="Times New Roman" panose="02020503050405090304" pitchFamily="18" charset="0"/>
                  <a:ea typeface="宋体" pitchFamily="2" charset="-122"/>
                </a:defRPr>
              </a:lvl3pPr>
              <a:lvl4pPr marL="1600200" indent="-228600">
                <a:spcBef>
                  <a:spcPct val="20000"/>
                </a:spcBef>
                <a:buChar char="–"/>
                <a:defRPr kumimoji="1" sz="2000">
                  <a:solidFill>
                    <a:schemeClr val="tx1"/>
                  </a:solidFill>
                  <a:latin typeface="Times New Roman" panose="02020503050405090304" pitchFamily="18" charset="0"/>
                  <a:ea typeface="宋体" pitchFamily="2" charset="-122"/>
                </a:defRPr>
              </a:lvl4pPr>
              <a:lvl5pPr marL="2057400" indent="-228600">
                <a:spcBef>
                  <a:spcPct val="20000"/>
                </a:spcBef>
                <a:buChar char="»"/>
                <a:defRPr kumimoji="1" sz="2000">
                  <a:solidFill>
                    <a:schemeClr val="tx1"/>
                  </a:solidFill>
                  <a:latin typeface="Times New Roman" panose="0202050305040509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400" b="1" i="0" u="none" strike="noStrike" kern="1200" cap="none" spc="0" normalizeH="0" baseline="0" noProof="0">
                  <a:ln>
                    <a:noFill/>
                  </a:ln>
                  <a:solidFill>
                    <a:srgbClr val="000000"/>
                  </a:solidFill>
                  <a:effectLst/>
                  <a:uLnTx/>
                  <a:uFillTx/>
                  <a:latin typeface="Arial" panose="020B0604020202090204" pitchFamily="34" charset="0"/>
                  <a:ea typeface="仿宋_GB2312" pitchFamily="49" charset="-122"/>
                  <a:cs typeface="+mn-cs"/>
                </a:rPr>
                <a:t>2</a:t>
              </a:r>
              <a:r>
                <a:rPr kumimoji="0" lang="en-US" altLang="zh-CN" sz="2400" b="1" i="0" u="none" strike="noStrike" kern="1200" cap="none" spc="0" normalizeH="0" baseline="0" noProof="0">
                  <a:ln>
                    <a:noFill/>
                  </a:ln>
                  <a:solidFill>
                    <a:srgbClr val="000000"/>
                  </a:solidFill>
                  <a:effectLst/>
                  <a:uLnTx/>
                  <a:uFillTx/>
                  <a:latin typeface="Arial" panose="020B0604020202090204" pitchFamily="34" charset="0"/>
                  <a:ea typeface="仿宋_GB2312" pitchFamily="49" charset="-122"/>
                  <a:cs typeface="+mn-cs"/>
                  <a:sym typeface="Symbol" panose="05050102010706020507" pitchFamily="18" charset="2"/>
                </a:rPr>
                <a:t></a:t>
              </a:r>
              <a:endParaRPr kumimoji="0" lang="en-US" altLang="zh-CN" sz="2400" b="1" i="0" u="none" strike="noStrike" kern="1200" cap="none" spc="0" normalizeH="0" baseline="0" noProof="0">
                <a:ln>
                  <a:noFill/>
                </a:ln>
                <a:solidFill>
                  <a:srgbClr val="000000"/>
                </a:solidFill>
                <a:effectLst/>
                <a:uLnTx/>
                <a:uFillTx/>
                <a:latin typeface="Arial" panose="020B0604020202090204" pitchFamily="34" charset="0"/>
                <a:ea typeface="仿宋_GB2312" pitchFamily="49" charset="-122"/>
                <a:cs typeface="+mn-cs"/>
              </a:endParaRPr>
            </a:p>
          </p:txBody>
        </p:sp>
      </p:grpSp>
      <p:sp>
        <p:nvSpPr>
          <p:cNvPr id="81949" name="Text Box 29"/>
          <p:cNvSpPr txBox="1">
            <a:spLocks noChangeArrowheads="1"/>
          </p:cNvSpPr>
          <p:nvPr/>
        </p:nvSpPr>
        <p:spPr bwMode="auto">
          <a:xfrm>
            <a:off x="2927350" y="739458"/>
            <a:ext cx="3455988" cy="8299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503050405090304" pitchFamily="18" charset="0"/>
                <a:ea typeface="宋体" pitchFamily="2" charset="-122"/>
              </a:defRPr>
            </a:lvl1pPr>
            <a:lvl2pPr marL="742950" indent="-285750">
              <a:spcBef>
                <a:spcPct val="20000"/>
              </a:spcBef>
              <a:buChar char="–"/>
              <a:defRPr kumimoji="1" sz="2800">
                <a:solidFill>
                  <a:schemeClr val="tx1"/>
                </a:solidFill>
                <a:latin typeface="Times New Roman" panose="02020503050405090304" pitchFamily="18" charset="0"/>
                <a:ea typeface="宋体" pitchFamily="2" charset="-122"/>
              </a:defRPr>
            </a:lvl2pPr>
            <a:lvl3pPr marL="1143000" indent="-228600">
              <a:spcBef>
                <a:spcPct val="20000"/>
              </a:spcBef>
              <a:buChar char="•"/>
              <a:defRPr kumimoji="1" sz="2400">
                <a:solidFill>
                  <a:schemeClr val="tx1"/>
                </a:solidFill>
                <a:latin typeface="Times New Roman" panose="02020503050405090304" pitchFamily="18" charset="0"/>
                <a:ea typeface="宋体" pitchFamily="2" charset="-122"/>
              </a:defRPr>
            </a:lvl3pPr>
            <a:lvl4pPr marL="1600200" indent="-228600">
              <a:spcBef>
                <a:spcPct val="20000"/>
              </a:spcBef>
              <a:buChar char="–"/>
              <a:defRPr kumimoji="1" sz="2000">
                <a:solidFill>
                  <a:schemeClr val="tx1"/>
                </a:solidFill>
                <a:latin typeface="Times New Roman" panose="02020503050405090304" pitchFamily="18" charset="0"/>
                <a:ea typeface="宋体" pitchFamily="2" charset="-122"/>
              </a:defRPr>
            </a:lvl4pPr>
            <a:lvl5pPr marL="2057400" indent="-228600">
              <a:spcBef>
                <a:spcPct val="20000"/>
              </a:spcBef>
              <a:buChar char="»"/>
              <a:defRPr kumimoji="1" sz="2000">
                <a:solidFill>
                  <a:schemeClr val="tx1"/>
                </a:solidFill>
                <a:latin typeface="Times New Roman" panose="0202050305040509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defRPr/>
            </a:pPr>
            <a:r>
              <a:rPr kumimoji="0" lang="zh-CN" altLang="en-US" sz="2400" b="1" i="0" u="none" strike="noStrike" kern="1200" cap="none" spc="0" normalizeH="0" baseline="0" noProof="0">
                <a:ln>
                  <a:noFill/>
                </a:ln>
                <a:solidFill>
                  <a:srgbClr val="000000"/>
                </a:solidFill>
                <a:effectLst/>
                <a:uLnTx/>
                <a:uFillTx/>
                <a:latin typeface="Arial" panose="020B0604020202090204" pitchFamily="34" charset="0"/>
                <a:ea typeface="仿宋_GB2312" pitchFamily="49" charset="-122"/>
                <a:cs typeface="+mn-cs"/>
              </a:rPr>
              <a:t>求电流源的电压和发出的功率</a:t>
            </a:r>
            <a:endParaRPr kumimoji="0" lang="zh-CN" altLang="en-US" sz="2400" b="1" i="0" u="none" strike="noStrike" kern="1200" cap="none" spc="0" normalizeH="0" baseline="0" noProof="0">
              <a:ln>
                <a:noFill/>
              </a:ln>
              <a:solidFill>
                <a:srgbClr val="000000"/>
              </a:solidFill>
              <a:effectLst/>
              <a:uLnTx/>
              <a:uFillTx/>
              <a:latin typeface="Arial" panose="020B0604020202090204" pitchFamily="34" charset="0"/>
              <a:ea typeface="仿宋_GB2312" pitchFamily="49" charset="-122"/>
              <a:cs typeface="+mn-cs"/>
            </a:endParaRPr>
          </a:p>
        </p:txBody>
      </p:sp>
      <p:grpSp>
        <p:nvGrpSpPr>
          <p:cNvPr id="81950" name="Group 30"/>
          <p:cNvGrpSpPr/>
          <p:nvPr/>
        </p:nvGrpSpPr>
        <p:grpSpPr bwMode="auto">
          <a:xfrm>
            <a:off x="3000375" y="4268470"/>
            <a:ext cx="4052888" cy="2447925"/>
            <a:chOff x="2971" y="164"/>
            <a:chExt cx="2553" cy="1542"/>
          </a:xfrm>
        </p:grpSpPr>
        <p:sp>
          <p:nvSpPr>
            <p:cNvPr id="53289" name="Line 31"/>
            <p:cNvSpPr>
              <a:spLocks noChangeShapeType="1"/>
            </p:cNvSpPr>
            <p:nvPr/>
          </p:nvSpPr>
          <p:spPr bwMode="auto">
            <a:xfrm>
              <a:off x="3606" y="255"/>
              <a:ext cx="952" cy="0"/>
            </a:xfrm>
            <a:prstGeom prst="line">
              <a:avLst/>
            </a:prstGeom>
            <a:noFill/>
            <a:ln w="28575">
              <a:solidFill>
                <a:srgbClr val="FFCC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1" lang="zh-CN" altLang="en-US" sz="3200" b="0" i="0"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endParaRPr>
            </a:p>
          </p:txBody>
        </p:sp>
        <p:sp>
          <p:nvSpPr>
            <p:cNvPr id="53290" name="Line 32"/>
            <p:cNvSpPr>
              <a:spLocks noChangeShapeType="1"/>
            </p:cNvSpPr>
            <p:nvPr/>
          </p:nvSpPr>
          <p:spPr bwMode="auto">
            <a:xfrm>
              <a:off x="3606" y="1389"/>
              <a:ext cx="952" cy="0"/>
            </a:xfrm>
            <a:prstGeom prst="line">
              <a:avLst/>
            </a:prstGeom>
            <a:noFill/>
            <a:ln w="28575">
              <a:solidFill>
                <a:srgbClr val="FFCC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1" lang="zh-CN" altLang="en-US" sz="3200" b="0" i="0"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endParaRPr>
            </a:p>
          </p:txBody>
        </p:sp>
        <p:sp>
          <p:nvSpPr>
            <p:cNvPr id="53291" name="Oval 33"/>
            <p:cNvSpPr>
              <a:spLocks noChangeArrowheads="1"/>
            </p:cNvSpPr>
            <p:nvPr/>
          </p:nvSpPr>
          <p:spPr bwMode="auto">
            <a:xfrm>
              <a:off x="3425" y="663"/>
              <a:ext cx="318" cy="318"/>
            </a:xfrm>
            <a:prstGeom prst="ellipse">
              <a:avLst/>
            </a:prstGeom>
            <a:solidFill>
              <a:srgbClr val="33CCFF"/>
            </a:solidFill>
            <a:ln w="38100">
              <a:solidFill>
                <a:srgbClr val="FF99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kumimoji="1" sz="3200">
                  <a:solidFill>
                    <a:schemeClr val="tx1"/>
                  </a:solidFill>
                  <a:latin typeface="Times New Roman" panose="02020503050405090304" pitchFamily="18" charset="0"/>
                  <a:ea typeface="宋体" pitchFamily="2" charset="-122"/>
                </a:defRPr>
              </a:lvl1pPr>
              <a:lvl2pPr marL="742950" indent="-285750">
                <a:spcBef>
                  <a:spcPct val="20000"/>
                </a:spcBef>
                <a:buChar char="–"/>
                <a:defRPr kumimoji="1" sz="2800">
                  <a:solidFill>
                    <a:schemeClr val="tx1"/>
                  </a:solidFill>
                  <a:latin typeface="Times New Roman" panose="02020503050405090304" pitchFamily="18" charset="0"/>
                  <a:ea typeface="宋体" pitchFamily="2" charset="-122"/>
                </a:defRPr>
              </a:lvl2pPr>
              <a:lvl3pPr marL="1143000" indent="-228600">
                <a:spcBef>
                  <a:spcPct val="20000"/>
                </a:spcBef>
                <a:buChar char="•"/>
                <a:defRPr kumimoji="1" sz="2400">
                  <a:solidFill>
                    <a:schemeClr val="tx1"/>
                  </a:solidFill>
                  <a:latin typeface="Times New Roman" panose="02020503050405090304" pitchFamily="18" charset="0"/>
                  <a:ea typeface="宋体" pitchFamily="2" charset="-122"/>
                </a:defRPr>
              </a:lvl3pPr>
              <a:lvl4pPr marL="1600200" indent="-228600">
                <a:spcBef>
                  <a:spcPct val="20000"/>
                </a:spcBef>
                <a:buChar char="–"/>
                <a:defRPr kumimoji="1" sz="2000">
                  <a:solidFill>
                    <a:schemeClr val="tx1"/>
                  </a:solidFill>
                  <a:latin typeface="Times New Roman" panose="02020503050405090304" pitchFamily="18" charset="0"/>
                  <a:ea typeface="宋体" pitchFamily="2" charset="-122"/>
                </a:defRPr>
              </a:lvl4pPr>
              <a:lvl5pPr marL="2057400" indent="-228600">
                <a:spcBef>
                  <a:spcPct val="20000"/>
                </a:spcBef>
                <a:buChar char="»"/>
                <a:defRPr kumimoji="1" sz="2000">
                  <a:solidFill>
                    <a:schemeClr val="tx1"/>
                  </a:solidFill>
                  <a:latin typeface="Times New Roman" panose="0202050305040509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zh-CN" altLang="en-US" sz="3200" b="0" i="0"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endParaRPr>
            </a:p>
          </p:txBody>
        </p:sp>
        <p:sp>
          <p:nvSpPr>
            <p:cNvPr id="53292" name="Line 34"/>
            <p:cNvSpPr>
              <a:spLocks noChangeShapeType="1"/>
            </p:cNvSpPr>
            <p:nvPr/>
          </p:nvSpPr>
          <p:spPr bwMode="auto">
            <a:xfrm>
              <a:off x="3606" y="255"/>
              <a:ext cx="953" cy="1134"/>
            </a:xfrm>
            <a:prstGeom prst="line">
              <a:avLst/>
            </a:prstGeom>
            <a:noFill/>
            <a:ln w="28575">
              <a:solidFill>
                <a:srgbClr val="FFCC00"/>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1" lang="zh-CN" altLang="en-US" sz="3200" b="0" i="0"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endParaRPr>
            </a:p>
          </p:txBody>
        </p:sp>
        <p:sp>
          <p:nvSpPr>
            <p:cNvPr id="53293" name="Line 35"/>
            <p:cNvSpPr>
              <a:spLocks noChangeShapeType="1"/>
            </p:cNvSpPr>
            <p:nvPr/>
          </p:nvSpPr>
          <p:spPr bwMode="auto">
            <a:xfrm>
              <a:off x="3606" y="1389"/>
              <a:ext cx="0" cy="317"/>
            </a:xfrm>
            <a:prstGeom prst="line">
              <a:avLst/>
            </a:prstGeom>
            <a:noFill/>
            <a:ln w="28575">
              <a:solidFill>
                <a:srgbClr val="FFCC00"/>
              </a:solidFill>
              <a:round/>
              <a:head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1" lang="zh-CN" altLang="en-US" sz="3200" b="0" i="0"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endParaRPr>
            </a:p>
          </p:txBody>
        </p:sp>
        <p:sp>
          <p:nvSpPr>
            <p:cNvPr id="53294" name="Line 36"/>
            <p:cNvSpPr>
              <a:spLocks noChangeShapeType="1"/>
            </p:cNvSpPr>
            <p:nvPr/>
          </p:nvSpPr>
          <p:spPr bwMode="auto">
            <a:xfrm>
              <a:off x="3606" y="1706"/>
              <a:ext cx="1497" cy="0"/>
            </a:xfrm>
            <a:prstGeom prst="line">
              <a:avLst/>
            </a:prstGeom>
            <a:noFill/>
            <a:ln w="28575">
              <a:solidFill>
                <a:srgbClr val="FFCC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1" lang="zh-CN" altLang="en-US" sz="3200" b="0" i="0"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endParaRPr>
            </a:p>
          </p:txBody>
        </p:sp>
        <p:sp>
          <p:nvSpPr>
            <p:cNvPr id="53295" name="Line 37"/>
            <p:cNvSpPr>
              <a:spLocks noChangeShapeType="1"/>
            </p:cNvSpPr>
            <p:nvPr/>
          </p:nvSpPr>
          <p:spPr bwMode="auto">
            <a:xfrm>
              <a:off x="4559" y="255"/>
              <a:ext cx="544" cy="0"/>
            </a:xfrm>
            <a:prstGeom prst="line">
              <a:avLst/>
            </a:prstGeom>
            <a:noFill/>
            <a:ln w="28575">
              <a:solidFill>
                <a:srgbClr val="FFCC00"/>
              </a:solidFill>
              <a:round/>
              <a:head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1" lang="zh-CN" altLang="en-US" sz="3200" b="0" i="0"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endParaRPr>
            </a:p>
          </p:txBody>
        </p:sp>
        <p:sp>
          <p:nvSpPr>
            <p:cNvPr id="53296" name="Line 38"/>
            <p:cNvSpPr>
              <a:spLocks noChangeShapeType="1"/>
            </p:cNvSpPr>
            <p:nvPr/>
          </p:nvSpPr>
          <p:spPr bwMode="auto">
            <a:xfrm>
              <a:off x="5103" y="255"/>
              <a:ext cx="0" cy="1451"/>
            </a:xfrm>
            <a:prstGeom prst="line">
              <a:avLst/>
            </a:prstGeom>
            <a:noFill/>
            <a:ln w="28575">
              <a:solidFill>
                <a:srgbClr val="FFCC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1" lang="zh-CN" altLang="en-US" sz="3200" b="0" i="0"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endParaRPr>
            </a:p>
          </p:txBody>
        </p:sp>
        <p:sp>
          <p:nvSpPr>
            <p:cNvPr id="53297" name="Rectangle 39"/>
            <p:cNvSpPr>
              <a:spLocks noChangeArrowheads="1"/>
            </p:cNvSpPr>
            <p:nvPr/>
          </p:nvSpPr>
          <p:spPr bwMode="auto">
            <a:xfrm rot="2607395">
              <a:off x="3969" y="799"/>
              <a:ext cx="317" cy="136"/>
            </a:xfrm>
            <a:prstGeom prst="rect">
              <a:avLst/>
            </a:prstGeom>
            <a:solidFill>
              <a:srgbClr val="FF9900"/>
            </a:solidFill>
            <a:ln w="9525">
              <a:solidFill>
                <a:srgbClr val="FF99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kumimoji="1" sz="3200">
                  <a:solidFill>
                    <a:schemeClr val="tx1"/>
                  </a:solidFill>
                  <a:latin typeface="Times New Roman" panose="02020503050405090304" pitchFamily="18" charset="0"/>
                  <a:ea typeface="宋体" pitchFamily="2" charset="-122"/>
                </a:defRPr>
              </a:lvl1pPr>
              <a:lvl2pPr marL="742950" indent="-285750">
                <a:spcBef>
                  <a:spcPct val="20000"/>
                </a:spcBef>
                <a:buChar char="–"/>
                <a:defRPr kumimoji="1" sz="2800">
                  <a:solidFill>
                    <a:schemeClr val="tx1"/>
                  </a:solidFill>
                  <a:latin typeface="Times New Roman" panose="02020503050405090304" pitchFamily="18" charset="0"/>
                  <a:ea typeface="宋体" pitchFamily="2" charset="-122"/>
                </a:defRPr>
              </a:lvl2pPr>
              <a:lvl3pPr marL="1143000" indent="-228600">
                <a:spcBef>
                  <a:spcPct val="20000"/>
                </a:spcBef>
                <a:buChar char="•"/>
                <a:defRPr kumimoji="1" sz="2400">
                  <a:solidFill>
                    <a:schemeClr val="tx1"/>
                  </a:solidFill>
                  <a:latin typeface="Times New Roman" panose="02020503050405090304" pitchFamily="18" charset="0"/>
                  <a:ea typeface="宋体" pitchFamily="2" charset="-122"/>
                </a:defRPr>
              </a:lvl3pPr>
              <a:lvl4pPr marL="1600200" indent="-228600">
                <a:spcBef>
                  <a:spcPct val="20000"/>
                </a:spcBef>
                <a:buChar char="–"/>
                <a:defRPr kumimoji="1" sz="2000">
                  <a:solidFill>
                    <a:schemeClr val="tx1"/>
                  </a:solidFill>
                  <a:latin typeface="Times New Roman" panose="02020503050405090304" pitchFamily="18" charset="0"/>
                  <a:ea typeface="宋体" pitchFamily="2" charset="-122"/>
                </a:defRPr>
              </a:lvl4pPr>
              <a:lvl5pPr marL="2057400" indent="-228600">
                <a:spcBef>
                  <a:spcPct val="20000"/>
                </a:spcBef>
                <a:buChar char="»"/>
                <a:defRPr kumimoji="1" sz="2000">
                  <a:solidFill>
                    <a:schemeClr val="tx1"/>
                  </a:solidFill>
                  <a:latin typeface="Times New Roman" panose="0202050305040509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zh-CN" altLang="en-US" sz="3200" b="0" i="0"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endParaRPr>
            </a:p>
          </p:txBody>
        </p:sp>
        <p:sp>
          <p:nvSpPr>
            <p:cNvPr id="53298" name="Rectangle 40"/>
            <p:cNvSpPr>
              <a:spLocks noChangeArrowheads="1"/>
            </p:cNvSpPr>
            <p:nvPr/>
          </p:nvSpPr>
          <p:spPr bwMode="auto">
            <a:xfrm rot="5400000">
              <a:off x="4922" y="935"/>
              <a:ext cx="317" cy="136"/>
            </a:xfrm>
            <a:prstGeom prst="rect">
              <a:avLst/>
            </a:prstGeom>
            <a:solidFill>
              <a:srgbClr val="FF9900"/>
            </a:solidFill>
            <a:ln w="9525">
              <a:solidFill>
                <a:srgbClr val="FF99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kumimoji="1" sz="3200">
                  <a:solidFill>
                    <a:schemeClr val="tx1"/>
                  </a:solidFill>
                  <a:latin typeface="Times New Roman" panose="02020503050405090304" pitchFamily="18" charset="0"/>
                  <a:ea typeface="宋体" pitchFamily="2" charset="-122"/>
                </a:defRPr>
              </a:lvl1pPr>
              <a:lvl2pPr marL="742950" indent="-285750">
                <a:spcBef>
                  <a:spcPct val="20000"/>
                </a:spcBef>
                <a:buChar char="–"/>
                <a:defRPr kumimoji="1" sz="2800">
                  <a:solidFill>
                    <a:schemeClr val="tx1"/>
                  </a:solidFill>
                  <a:latin typeface="Times New Roman" panose="02020503050405090304" pitchFamily="18" charset="0"/>
                  <a:ea typeface="宋体" pitchFamily="2" charset="-122"/>
                </a:defRPr>
              </a:lvl2pPr>
              <a:lvl3pPr marL="1143000" indent="-228600">
                <a:spcBef>
                  <a:spcPct val="20000"/>
                </a:spcBef>
                <a:buChar char="•"/>
                <a:defRPr kumimoji="1" sz="2400">
                  <a:solidFill>
                    <a:schemeClr val="tx1"/>
                  </a:solidFill>
                  <a:latin typeface="Times New Roman" panose="02020503050405090304" pitchFamily="18" charset="0"/>
                  <a:ea typeface="宋体" pitchFamily="2" charset="-122"/>
                </a:defRPr>
              </a:lvl3pPr>
              <a:lvl4pPr marL="1600200" indent="-228600">
                <a:spcBef>
                  <a:spcPct val="20000"/>
                </a:spcBef>
                <a:buChar char="–"/>
                <a:defRPr kumimoji="1" sz="2000">
                  <a:solidFill>
                    <a:schemeClr val="tx1"/>
                  </a:solidFill>
                  <a:latin typeface="Times New Roman" panose="02020503050405090304" pitchFamily="18" charset="0"/>
                  <a:ea typeface="宋体" pitchFamily="2" charset="-122"/>
                </a:defRPr>
              </a:lvl4pPr>
              <a:lvl5pPr marL="2057400" indent="-228600">
                <a:spcBef>
                  <a:spcPct val="20000"/>
                </a:spcBef>
                <a:buChar char="»"/>
                <a:defRPr kumimoji="1" sz="2000">
                  <a:solidFill>
                    <a:schemeClr val="tx1"/>
                  </a:solidFill>
                  <a:latin typeface="Times New Roman" panose="0202050305040509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zh-CN" altLang="en-US" sz="3200" b="0" i="0"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endParaRPr>
            </a:p>
          </p:txBody>
        </p:sp>
        <p:sp>
          <p:nvSpPr>
            <p:cNvPr id="53299" name="Rectangle 41"/>
            <p:cNvSpPr>
              <a:spLocks noChangeArrowheads="1"/>
            </p:cNvSpPr>
            <p:nvPr/>
          </p:nvSpPr>
          <p:spPr bwMode="auto">
            <a:xfrm>
              <a:off x="3879" y="1298"/>
              <a:ext cx="317" cy="136"/>
            </a:xfrm>
            <a:prstGeom prst="rect">
              <a:avLst/>
            </a:prstGeom>
            <a:solidFill>
              <a:srgbClr val="FF9900"/>
            </a:solidFill>
            <a:ln w="9525">
              <a:solidFill>
                <a:srgbClr val="FF99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kumimoji="1" sz="3200">
                  <a:solidFill>
                    <a:schemeClr val="tx1"/>
                  </a:solidFill>
                  <a:latin typeface="Times New Roman" panose="02020503050405090304" pitchFamily="18" charset="0"/>
                  <a:ea typeface="宋体" pitchFamily="2" charset="-122"/>
                </a:defRPr>
              </a:lvl1pPr>
              <a:lvl2pPr marL="742950" indent="-285750">
                <a:spcBef>
                  <a:spcPct val="20000"/>
                </a:spcBef>
                <a:buChar char="–"/>
                <a:defRPr kumimoji="1" sz="2800">
                  <a:solidFill>
                    <a:schemeClr val="tx1"/>
                  </a:solidFill>
                  <a:latin typeface="Times New Roman" panose="02020503050405090304" pitchFamily="18" charset="0"/>
                  <a:ea typeface="宋体" pitchFamily="2" charset="-122"/>
                </a:defRPr>
              </a:lvl2pPr>
              <a:lvl3pPr marL="1143000" indent="-228600">
                <a:spcBef>
                  <a:spcPct val="20000"/>
                </a:spcBef>
                <a:buChar char="•"/>
                <a:defRPr kumimoji="1" sz="2400">
                  <a:solidFill>
                    <a:schemeClr val="tx1"/>
                  </a:solidFill>
                  <a:latin typeface="Times New Roman" panose="02020503050405090304" pitchFamily="18" charset="0"/>
                  <a:ea typeface="宋体" pitchFamily="2" charset="-122"/>
                </a:defRPr>
              </a:lvl3pPr>
              <a:lvl4pPr marL="1600200" indent="-228600">
                <a:spcBef>
                  <a:spcPct val="20000"/>
                </a:spcBef>
                <a:buChar char="–"/>
                <a:defRPr kumimoji="1" sz="2000">
                  <a:solidFill>
                    <a:schemeClr val="tx1"/>
                  </a:solidFill>
                  <a:latin typeface="Times New Roman" panose="02020503050405090304" pitchFamily="18" charset="0"/>
                  <a:ea typeface="宋体" pitchFamily="2" charset="-122"/>
                </a:defRPr>
              </a:lvl4pPr>
              <a:lvl5pPr marL="2057400" indent="-228600">
                <a:spcBef>
                  <a:spcPct val="20000"/>
                </a:spcBef>
                <a:buChar char="»"/>
                <a:defRPr kumimoji="1" sz="2000">
                  <a:solidFill>
                    <a:schemeClr val="tx1"/>
                  </a:solidFill>
                  <a:latin typeface="Times New Roman" panose="0202050305040509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zh-CN" altLang="en-US" sz="3200" b="0" i="0"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endParaRPr>
            </a:p>
          </p:txBody>
        </p:sp>
        <p:sp>
          <p:nvSpPr>
            <p:cNvPr id="53300" name="Rectangle 42"/>
            <p:cNvSpPr>
              <a:spLocks noChangeArrowheads="1"/>
            </p:cNvSpPr>
            <p:nvPr/>
          </p:nvSpPr>
          <p:spPr bwMode="auto">
            <a:xfrm>
              <a:off x="3924" y="164"/>
              <a:ext cx="317" cy="136"/>
            </a:xfrm>
            <a:prstGeom prst="rect">
              <a:avLst/>
            </a:prstGeom>
            <a:solidFill>
              <a:srgbClr val="FF9900"/>
            </a:solidFill>
            <a:ln w="9525">
              <a:solidFill>
                <a:srgbClr val="FF99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kumimoji="1" sz="3200">
                  <a:solidFill>
                    <a:schemeClr val="tx1"/>
                  </a:solidFill>
                  <a:latin typeface="Times New Roman" panose="02020503050405090304" pitchFamily="18" charset="0"/>
                  <a:ea typeface="宋体" pitchFamily="2" charset="-122"/>
                </a:defRPr>
              </a:lvl1pPr>
              <a:lvl2pPr marL="742950" indent="-285750">
                <a:spcBef>
                  <a:spcPct val="20000"/>
                </a:spcBef>
                <a:buChar char="–"/>
                <a:defRPr kumimoji="1" sz="2800">
                  <a:solidFill>
                    <a:schemeClr val="tx1"/>
                  </a:solidFill>
                  <a:latin typeface="Times New Roman" panose="02020503050405090304" pitchFamily="18" charset="0"/>
                  <a:ea typeface="宋体" pitchFamily="2" charset="-122"/>
                </a:defRPr>
              </a:lvl2pPr>
              <a:lvl3pPr marL="1143000" indent="-228600">
                <a:spcBef>
                  <a:spcPct val="20000"/>
                </a:spcBef>
                <a:buChar char="•"/>
                <a:defRPr kumimoji="1" sz="2400">
                  <a:solidFill>
                    <a:schemeClr val="tx1"/>
                  </a:solidFill>
                  <a:latin typeface="Times New Roman" panose="02020503050405090304" pitchFamily="18" charset="0"/>
                  <a:ea typeface="宋体" pitchFamily="2" charset="-122"/>
                </a:defRPr>
              </a:lvl3pPr>
              <a:lvl4pPr marL="1600200" indent="-228600">
                <a:spcBef>
                  <a:spcPct val="20000"/>
                </a:spcBef>
                <a:buChar char="–"/>
                <a:defRPr kumimoji="1" sz="2000">
                  <a:solidFill>
                    <a:schemeClr val="tx1"/>
                  </a:solidFill>
                  <a:latin typeface="Times New Roman" panose="02020503050405090304" pitchFamily="18" charset="0"/>
                  <a:ea typeface="宋体" pitchFamily="2" charset="-122"/>
                </a:defRPr>
              </a:lvl4pPr>
              <a:lvl5pPr marL="2057400" indent="-228600">
                <a:spcBef>
                  <a:spcPct val="20000"/>
                </a:spcBef>
                <a:buChar char="»"/>
                <a:defRPr kumimoji="1" sz="2000">
                  <a:solidFill>
                    <a:schemeClr val="tx1"/>
                  </a:solidFill>
                  <a:latin typeface="Times New Roman" panose="0202050305040509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zh-CN" altLang="en-US" sz="3200" b="0" i="0"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endParaRPr>
            </a:p>
          </p:txBody>
        </p:sp>
        <p:sp>
          <p:nvSpPr>
            <p:cNvPr id="53301" name="Text Box 43"/>
            <p:cNvSpPr txBox="1">
              <a:spLocks noChangeArrowheads="1"/>
            </p:cNvSpPr>
            <p:nvPr/>
          </p:nvSpPr>
          <p:spPr bwMode="auto">
            <a:xfrm>
              <a:off x="3243" y="391"/>
              <a:ext cx="318" cy="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503050405090304" pitchFamily="18" charset="0"/>
                  <a:ea typeface="宋体" pitchFamily="2" charset="-122"/>
                </a:defRPr>
              </a:lvl1pPr>
              <a:lvl2pPr marL="742950" indent="-285750">
                <a:spcBef>
                  <a:spcPct val="20000"/>
                </a:spcBef>
                <a:buChar char="–"/>
                <a:defRPr kumimoji="1" sz="2800">
                  <a:solidFill>
                    <a:schemeClr val="tx1"/>
                  </a:solidFill>
                  <a:latin typeface="Times New Roman" panose="02020503050405090304" pitchFamily="18" charset="0"/>
                  <a:ea typeface="宋体" pitchFamily="2" charset="-122"/>
                </a:defRPr>
              </a:lvl2pPr>
              <a:lvl3pPr marL="1143000" indent="-228600">
                <a:spcBef>
                  <a:spcPct val="20000"/>
                </a:spcBef>
                <a:buChar char="•"/>
                <a:defRPr kumimoji="1" sz="2400">
                  <a:solidFill>
                    <a:schemeClr val="tx1"/>
                  </a:solidFill>
                  <a:latin typeface="Times New Roman" panose="02020503050405090304" pitchFamily="18" charset="0"/>
                  <a:ea typeface="宋体" pitchFamily="2" charset="-122"/>
                </a:defRPr>
              </a:lvl3pPr>
              <a:lvl4pPr marL="1600200" indent="-228600">
                <a:spcBef>
                  <a:spcPct val="20000"/>
                </a:spcBef>
                <a:buChar char="–"/>
                <a:defRPr kumimoji="1" sz="2000">
                  <a:solidFill>
                    <a:schemeClr val="tx1"/>
                  </a:solidFill>
                  <a:latin typeface="Times New Roman" panose="02020503050405090304" pitchFamily="18" charset="0"/>
                  <a:ea typeface="宋体" pitchFamily="2" charset="-122"/>
                </a:defRPr>
              </a:lvl4pPr>
              <a:lvl5pPr marL="2057400" indent="-228600">
                <a:spcBef>
                  <a:spcPct val="20000"/>
                </a:spcBef>
                <a:buChar char="»"/>
                <a:defRPr kumimoji="1" sz="2000">
                  <a:solidFill>
                    <a:schemeClr val="tx1"/>
                  </a:solidFill>
                  <a:latin typeface="Times New Roman" panose="0202050305040509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400" b="1" i="0" u="none" strike="noStrike" kern="1200" cap="none" spc="0" normalizeH="0" baseline="0" noProof="0">
                  <a:ln>
                    <a:noFill/>
                  </a:ln>
                  <a:solidFill>
                    <a:srgbClr val="000000"/>
                  </a:solidFill>
                  <a:effectLst/>
                  <a:uLnTx/>
                  <a:uFillTx/>
                  <a:latin typeface="Arial" panose="020B0604020202090204" pitchFamily="34" charset="0"/>
                  <a:ea typeface="仿宋_GB2312" pitchFamily="49" charset="-122"/>
                  <a:cs typeface="+mn-cs"/>
                </a:rPr>
                <a:t>＋</a:t>
              </a:r>
              <a:endParaRPr kumimoji="0" lang="zh-CN" altLang="en-US" sz="2400" b="1" i="0" u="none" strike="noStrike" kern="1200" cap="none" spc="0" normalizeH="0" baseline="0" noProof="0">
                <a:ln>
                  <a:noFill/>
                </a:ln>
                <a:solidFill>
                  <a:srgbClr val="000000"/>
                </a:solidFill>
                <a:effectLst/>
                <a:uLnTx/>
                <a:uFillTx/>
                <a:latin typeface="Arial" panose="020B0604020202090204" pitchFamily="34" charset="0"/>
                <a:ea typeface="仿宋_GB2312" pitchFamily="49" charset="-122"/>
                <a:cs typeface="+mn-cs"/>
              </a:endParaRPr>
            </a:p>
          </p:txBody>
        </p:sp>
        <p:sp>
          <p:nvSpPr>
            <p:cNvPr id="53302" name="Text Box 44"/>
            <p:cNvSpPr txBox="1">
              <a:spLocks noChangeArrowheads="1"/>
            </p:cNvSpPr>
            <p:nvPr/>
          </p:nvSpPr>
          <p:spPr bwMode="auto">
            <a:xfrm>
              <a:off x="3243" y="1026"/>
              <a:ext cx="375" cy="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503050405090304" pitchFamily="18" charset="0"/>
                  <a:ea typeface="宋体" pitchFamily="2" charset="-122"/>
                </a:defRPr>
              </a:lvl1pPr>
              <a:lvl2pPr marL="742950" indent="-285750">
                <a:spcBef>
                  <a:spcPct val="20000"/>
                </a:spcBef>
                <a:buChar char="–"/>
                <a:defRPr kumimoji="1" sz="2800">
                  <a:solidFill>
                    <a:schemeClr val="tx1"/>
                  </a:solidFill>
                  <a:latin typeface="Times New Roman" panose="02020503050405090304" pitchFamily="18" charset="0"/>
                  <a:ea typeface="宋体" pitchFamily="2" charset="-122"/>
                </a:defRPr>
              </a:lvl2pPr>
              <a:lvl3pPr marL="1143000" indent="-228600">
                <a:spcBef>
                  <a:spcPct val="20000"/>
                </a:spcBef>
                <a:buChar char="•"/>
                <a:defRPr kumimoji="1" sz="2400">
                  <a:solidFill>
                    <a:schemeClr val="tx1"/>
                  </a:solidFill>
                  <a:latin typeface="Times New Roman" panose="02020503050405090304" pitchFamily="18" charset="0"/>
                  <a:ea typeface="宋体" pitchFamily="2" charset="-122"/>
                </a:defRPr>
              </a:lvl3pPr>
              <a:lvl4pPr marL="1600200" indent="-228600">
                <a:spcBef>
                  <a:spcPct val="20000"/>
                </a:spcBef>
                <a:buChar char="–"/>
                <a:defRPr kumimoji="1" sz="2000">
                  <a:solidFill>
                    <a:schemeClr val="tx1"/>
                  </a:solidFill>
                  <a:latin typeface="Times New Roman" panose="02020503050405090304" pitchFamily="18" charset="0"/>
                  <a:ea typeface="宋体" pitchFamily="2" charset="-122"/>
                </a:defRPr>
              </a:lvl4pPr>
              <a:lvl5pPr marL="2057400" indent="-228600">
                <a:spcBef>
                  <a:spcPct val="20000"/>
                </a:spcBef>
                <a:buChar char="»"/>
                <a:defRPr kumimoji="1" sz="2000">
                  <a:solidFill>
                    <a:schemeClr val="tx1"/>
                  </a:solidFill>
                  <a:latin typeface="Times New Roman" panose="0202050305040509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400" b="1" i="0" u="none" strike="noStrike" kern="1200" cap="none" spc="0" normalizeH="0" baseline="0" noProof="0">
                  <a:ln>
                    <a:noFill/>
                  </a:ln>
                  <a:solidFill>
                    <a:srgbClr val="000000"/>
                  </a:solidFill>
                  <a:effectLst/>
                  <a:uLnTx/>
                  <a:uFillTx/>
                  <a:latin typeface="Arial" panose="020B0604020202090204" pitchFamily="34" charset="0"/>
                  <a:ea typeface="仿宋_GB2312" pitchFamily="49" charset="-122"/>
                  <a:cs typeface="+mn-cs"/>
                </a:rPr>
                <a:t>－</a:t>
              </a:r>
              <a:endParaRPr kumimoji="0" lang="zh-CN" altLang="en-US" sz="2400" b="1" i="0" u="none" strike="noStrike" kern="1200" cap="none" spc="0" normalizeH="0" baseline="0" noProof="0">
                <a:ln>
                  <a:noFill/>
                </a:ln>
                <a:solidFill>
                  <a:srgbClr val="000000"/>
                </a:solidFill>
                <a:effectLst/>
                <a:uLnTx/>
                <a:uFillTx/>
                <a:latin typeface="Arial" panose="020B0604020202090204" pitchFamily="34" charset="0"/>
                <a:ea typeface="仿宋_GB2312" pitchFamily="49" charset="-122"/>
                <a:cs typeface="+mn-cs"/>
              </a:endParaRPr>
            </a:p>
          </p:txBody>
        </p:sp>
        <p:sp>
          <p:nvSpPr>
            <p:cNvPr id="53303" name="Text Box 45"/>
            <p:cNvSpPr txBox="1">
              <a:spLocks noChangeArrowheads="1"/>
            </p:cNvSpPr>
            <p:nvPr/>
          </p:nvSpPr>
          <p:spPr bwMode="auto">
            <a:xfrm>
              <a:off x="2971" y="709"/>
              <a:ext cx="544" cy="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503050405090304" pitchFamily="18" charset="0"/>
                  <a:ea typeface="宋体" pitchFamily="2" charset="-122"/>
                </a:defRPr>
              </a:lvl1pPr>
              <a:lvl2pPr marL="742950" indent="-285750">
                <a:spcBef>
                  <a:spcPct val="20000"/>
                </a:spcBef>
                <a:buChar char="–"/>
                <a:defRPr kumimoji="1" sz="2800">
                  <a:solidFill>
                    <a:schemeClr val="tx1"/>
                  </a:solidFill>
                  <a:latin typeface="Times New Roman" panose="02020503050405090304" pitchFamily="18" charset="0"/>
                  <a:ea typeface="宋体" pitchFamily="2" charset="-122"/>
                </a:defRPr>
              </a:lvl2pPr>
              <a:lvl3pPr marL="1143000" indent="-228600">
                <a:spcBef>
                  <a:spcPct val="20000"/>
                </a:spcBef>
                <a:buChar char="•"/>
                <a:defRPr kumimoji="1" sz="2400">
                  <a:solidFill>
                    <a:schemeClr val="tx1"/>
                  </a:solidFill>
                  <a:latin typeface="Times New Roman" panose="02020503050405090304" pitchFamily="18" charset="0"/>
                  <a:ea typeface="宋体" pitchFamily="2" charset="-122"/>
                </a:defRPr>
              </a:lvl3pPr>
              <a:lvl4pPr marL="1600200" indent="-228600">
                <a:spcBef>
                  <a:spcPct val="20000"/>
                </a:spcBef>
                <a:buChar char="–"/>
                <a:defRPr kumimoji="1" sz="2000">
                  <a:solidFill>
                    <a:schemeClr val="tx1"/>
                  </a:solidFill>
                  <a:latin typeface="Times New Roman" panose="02020503050405090304" pitchFamily="18" charset="0"/>
                  <a:ea typeface="宋体" pitchFamily="2" charset="-122"/>
                </a:defRPr>
              </a:lvl4pPr>
              <a:lvl5pPr marL="2057400" indent="-228600">
                <a:spcBef>
                  <a:spcPct val="20000"/>
                </a:spcBef>
                <a:buChar char="»"/>
                <a:defRPr kumimoji="1" sz="2000">
                  <a:solidFill>
                    <a:schemeClr val="tx1"/>
                  </a:solidFill>
                  <a:latin typeface="Times New Roman" panose="0202050305040509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400" b="1" i="0" u="none" strike="noStrike" kern="1200" cap="none" spc="0" normalizeH="0" baseline="0" noProof="0">
                  <a:ln>
                    <a:noFill/>
                  </a:ln>
                  <a:solidFill>
                    <a:srgbClr val="000000"/>
                  </a:solidFill>
                  <a:effectLst/>
                  <a:uLnTx/>
                  <a:uFillTx/>
                  <a:latin typeface="Arial" panose="020B0604020202090204" pitchFamily="34" charset="0"/>
                  <a:ea typeface="仿宋_GB2312" pitchFamily="49" charset="-122"/>
                  <a:cs typeface="+mn-cs"/>
                </a:rPr>
                <a:t>10V</a:t>
              </a:r>
              <a:endParaRPr kumimoji="0" lang="en-US" altLang="zh-CN" sz="2400" b="1" i="0" u="none" strike="noStrike" kern="1200" cap="none" spc="0" normalizeH="0" baseline="0" noProof="0">
                <a:ln>
                  <a:noFill/>
                </a:ln>
                <a:solidFill>
                  <a:srgbClr val="000000"/>
                </a:solidFill>
                <a:effectLst/>
                <a:uLnTx/>
                <a:uFillTx/>
                <a:latin typeface="Arial" panose="020B0604020202090204" pitchFamily="34" charset="0"/>
                <a:ea typeface="仿宋_GB2312" pitchFamily="49" charset="-122"/>
                <a:cs typeface="+mn-cs"/>
              </a:endParaRPr>
            </a:p>
          </p:txBody>
        </p:sp>
        <p:sp>
          <p:nvSpPr>
            <p:cNvPr id="53304" name="Text Box 46"/>
            <p:cNvSpPr txBox="1">
              <a:spLocks noChangeArrowheads="1"/>
            </p:cNvSpPr>
            <p:nvPr/>
          </p:nvSpPr>
          <p:spPr bwMode="auto">
            <a:xfrm>
              <a:off x="4241" y="300"/>
              <a:ext cx="318" cy="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503050405090304" pitchFamily="18" charset="0"/>
                  <a:ea typeface="宋体" pitchFamily="2" charset="-122"/>
                </a:defRPr>
              </a:lvl1pPr>
              <a:lvl2pPr marL="742950" indent="-285750">
                <a:spcBef>
                  <a:spcPct val="20000"/>
                </a:spcBef>
                <a:buChar char="–"/>
                <a:defRPr kumimoji="1" sz="2800">
                  <a:solidFill>
                    <a:schemeClr val="tx1"/>
                  </a:solidFill>
                  <a:latin typeface="Times New Roman" panose="02020503050405090304" pitchFamily="18" charset="0"/>
                  <a:ea typeface="宋体" pitchFamily="2" charset="-122"/>
                </a:defRPr>
              </a:lvl2pPr>
              <a:lvl3pPr marL="1143000" indent="-228600">
                <a:spcBef>
                  <a:spcPct val="20000"/>
                </a:spcBef>
                <a:buChar char="•"/>
                <a:defRPr kumimoji="1" sz="2400">
                  <a:solidFill>
                    <a:schemeClr val="tx1"/>
                  </a:solidFill>
                  <a:latin typeface="Times New Roman" panose="02020503050405090304" pitchFamily="18" charset="0"/>
                  <a:ea typeface="宋体" pitchFamily="2" charset="-122"/>
                </a:defRPr>
              </a:lvl3pPr>
              <a:lvl4pPr marL="1600200" indent="-228600">
                <a:spcBef>
                  <a:spcPct val="20000"/>
                </a:spcBef>
                <a:buChar char="–"/>
                <a:defRPr kumimoji="1" sz="2000">
                  <a:solidFill>
                    <a:schemeClr val="tx1"/>
                  </a:solidFill>
                  <a:latin typeface="Times New Roman" panose="02020503050405090304" pitchFamily="18" charset="0"/>
                  <a:ea typeface="宋体" pitchFamily="2" charset="-122"/>
                </a:defRPr>
              </a:lvl4pPr>
              <a:lvl5pPr marL="2057400" indent="-228600">
                <a:spcBef>
                  <a:spcPct val="20000"/>
                </a:spcBef>
                <a:buChar char="»"/>
                <a:defRPr kumimoji="1" sz="2000">
                  <a:solidFill>
                    <a:schemeClr val="tx1"/>
                  </a:solidFill>
                  <a:latin typeface="Times New Roman" panose="0202050305040509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400" b="1" i="0" u="none" strike="noStrike" kern="1200" cap="none" spc="0" normalizeH="0" baseline="0" noProof="0">
                  <a:ln>
                    <a:noFill/>
                  </a:ln>
                  <a:solidFill>
                    <a:srgbClr val="000000"/>
                  </a:solidFill>
                  <a:effectLst/>
                  <a:uLnTx/>
                  <a:uFillTx/>
                  <a:latin typeface="Arial" panose="020B0604020202090204" pitchFamily="34" charset="0"/>
                  <a:ea typeface="仿宋_GB2312" pitchFamily="49" charset="-122"/>
                  <a:cs typeface="+mn-cs"/>
                </a:rPr>
                <a:t>＋</a:t>
              </a:r>
              <a:endParaRPr kumimoji="0" lang="zh-CN" altLang="en-US" sz="2400" b="1" i="0" u="none" strike="noStrike" kern="1200" cap="none" spc="0" normalizeH="0" baseline="0" noProof="0">
                <a:ln>
                  <a:noFill/>
                </a:ln>
                <a:solidFill>
                  <a:srgbClr val="000000"/>
                </a:solidFill>
                <a:effectLst/>
                <a:uLnTx/>
                <a:uFillTx/>
                <a:latin typeface="Arial" panose="020B0604020202090204" pitchFamily="34" charset="0"/>
                <a:ea typeface="仿宋_GB2312" pitchFamily="49" charset="-122"/>
                <a:cs typeface="+mn-cs"/>
              </a:endParaRPr>
            </a:p>
          </p:txBody>
        </p:sp>
        <p:sp>
          <p:nvSpPr>
            <p:cNvPr id="53305" name="Text Box 47"/>
            <p:cNvSpPr txBox="1">
              <a:spLocks noChangeArrowheads="1"/>
            </p:cNvSpPr>
            <p:nvPr/>
          </p:nvSpPr>
          <p:spPr bwMode="auto">
            <a:xfrm>
              <a:off x="4287" y="799"/>
              <a:ext cx="375" cy="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503050405090304" pitchFamily="18" charset="0"/>
                  <a:ea typeface="宋体" pitchFamily="2" charset="-122"/>
                </a:defRPr>
              </a:lvl1pPr>
              <a:lvl2pPr marL="742950" indent="-285750">
                <a:spcBef>
                  <a:spcPct val="20000"/>
                </a:spcBef>
                <a:buChar char="–"/>
                <a:defRPr kumimoji="1" sz="2800">
                  <a:solidFill>
                    <a:schemeClr val="tx1"/>
                  </a:solidFill>
                  <a:latin typeface="Times New Roman" panose="02020503050405090304" pitchFamily="18" charset="0"/>
                  <a:ea typeface="宋体" pitchFamily="2" charset="-122"/>
                </a:defRPr>
              </a:lvl2pPr>
              <a:lvl3pPr marL="1143000" indent="-228600">
                <a:spcBef>
                  <a:spcPct val="20000"/>
                </a:spcBef>
                <a:buChar char="•"/>
                <a:defRPr kumimoji="1" sz="2400">
                  <a:solidFill>
                    <a:schemeClr val="tx1"/>
                  </a:solidFill>
                  <a:latin typeface="Times New Roman" panose="02020503050405090304" pitchFamily="18" charset="0"/>
                  <a:ea typeface="宋体" pitchFamily="2" charset="-122"/>
                </a:defRPr>
              </a:lvl3pPr>
              <a:lvl4pPr marL="1600200" indent="-228600">
                <a:spcBef>
                  <a:spcPct val="20000"/>
                </a:spcBef>
                <a:buChar char="–"/>
                <a:defRPr kumimoji="1" sz="2000">
                  <a:solidFill>
                    <a:schemeClr val="tx1"/>
                  </a:solidFill>
                  <a:latin typeface="Times New Roman" panose="02020503050405090304" pitchFamily="18" charset="0"/>
                  <a:ea typeface="宋体" pitchFamily="2" charset="-122"/>
                </a:defRPr>
              </a:lvl4pPr>
              <a:lvl5pPr marL="2057400" indent="-228600">
                <a:spcBef>
                  <a:spcPct val="20000"/>
                </a:spcBef>
                <a:buChar char="»"/>
                <a:defRPr kumimoji="1" sz="2000">
                  <a:solidFill>
                    <a:schemeClr val="tx1"/>
                  </a:solidFill>
                  <a:latin typeface="Times New Roman" panose="0202050305040509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400" b="1" i="0" u="none" strike="noStrike" kern="1200" cap="none" spc="0" normalizeH="0" baseline="0" noProof="0">
                  <a:ln>
                    <a:noFill/>
                  </a:ln>
                  <a:solidFill>
                    <a:srgbClr val="000000"/>
                  </a:solidFill>
                  <a:effectLst/>
                  <a:uLnTx/>
                  <a:uFillTx/>
                  <a:latin typeface="Arial" panose="020B0604020202090204" pitchFamily="34" charset="0"/>
                  <a:ea typeface="仿宋_GB2312" pitchFamily="49" charset="-122"/>
                  <a:cs typeface="+mn-cs"/>
                </a:rPr>
                <a:t>－</a:t>
              </a:r>
              <a:endParaRPr kumimoji="0" lang="zh-CN" altLang="en-US" sz="2400" b="1" i="0" u="none" strike="noStrike" kern="1200" cap="none" spc="0" normalizeH="0" baseline="0" noProof="0">
                <a:ln>
                  <a:noFill/>
                </a:ln>
                <a:solidFill>
                  <a:srgbClr val="000000"/>
                </a:solidFill>
                <a:effectLst/>
                <a:uLnTx/>
                <a:uFillTx/>
                <a:latin typeface="Arial" panose="020B0604020202090204" pitchFamily="34" charset="0"/>
                <a:ea typeface="仿宋_GB2312" pitchFamily="49" charset="-122"/>
                <a:cs typeface="+mn-cs"/>
              </a:endParaRPr>
            </a:p>
          </p:txBody>
        </p:sp>
        <p:sp>
          <p:nvSpPr>
            <p:cNvPr id="53306" name="Text Box 48"/>
            <p:cNvSpPr txBox="1">
              <a:spLocks noChangeArrowheads="1"/>
            </p:cNvSpPr>
            <p:nvPr/>
          </p:nvSpPr>
          <p:spPr bwMode="auto">
            <a:xfrm>
              <a:off x="4150" y="618"/>
              <a:ext cx="635" cy="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503050405090304" pitchFamily="18" charset="0"/>
                  <a:ea typeface="宋体" pitchFamily="2" charset="-122"/>
                </a:defRPr>
              </a:lvl1pPr>
              <a:lvl2pPr marL="742950" indent="-285750">
                <a:spcBef>
                  <a:spcPct val="20000"/>
                </a:spcBef>
                <a:buChar char="–"/>
                <a:defRPr kumimoji="1" sz="2800">
                  <a:solidFill>
                    <a:schemeClr val="tx1"/>
                  </a:solidFill>
                  <a:latin typeface="Times New Roman" panose="02020503050405090304" pitchFamily="18" charset="0"/>
                  <a:ea typeface="宋体" pitchFamily="2" charset="-122"/>
                </a:defRPr>
              </a:lvl2pPr>
              <a:lvl3pPr marL="1143000" indent="-228600">
                <a:spcBef>
                  <a:spcPct val="20000"/>
                </a:spcBef>
                <a:buChar char="•"/>
                <a:defRPr kumimoji="1" sz="2400">
                  <a:solidFill>
                    <a:schemeClr val="tx1"/>
                  </a:solidFill>
                  <a:latin typeface="Times New Roman" panose="02020503050405090304" pitchFamily="18" charset="0"/>
                  <a:ea typeface="宋体" pitchFamily="2" charset="-122"/>
                </a:defRPr>
              </a:lvl3pPr>
              <a:lvl4pPr marL="1600200" indent="-228600">
                <a:spcBef>
                  <a:spcPct val="20000"/>
                </a:spcBef>
                <a:buChar char="–"/>
                <a:defRPr kumimoji="1" sz="2000">
                  <a:solidFill>
                    <a:schemeClr val="tx1"/>
                  </a:solidFill>
                  <a:latin typeface="Times New Roman" panose="02020503050405090304" pitchFamily="18" charset="0"/>
                  <a:ea typeface="宋体" pitchFamily="2" charset="-122"/>
                </a:defRPr>
              </a:lvl4pPr>
              <a:lvl5pPr marL="2057400" indent="-228600">
                <a:spcBef>
                  <a:spcPct val="20000"/>
                </a:spcBef>
                <a:buChar char="»"/>
                <a:defRPr kumimoji="1" sz="2000">
                  <a:solidFill>
                    <a:schemeClr val="tx1"/>
                  </a:solidFill>
                  <a:latin typeface="Times New Roman" panose="0202050305040509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400" b="1" i="1" u="none" strike="noStrike" kern="1200" cap="none" spc="0" normalizeH="0" baseline="0" noProof="0">
                  <a:ln>
                    <a:noFill/>
                  </a:ln>
                  <a:solidFill>
                    <a:srgbClr val="000000"/>
                  </a:solidFill>
                  <a:effectLst/>
                  <a:uLnTx/>
                  <a:uFillTx/>
                  <a:latin typeface="Times New Roman" panose="02020503050405090304" pitchFamily="18" charset="0"/>
                  <a:ea typeface="仿宋_GB2312" pitchFamily="49" charset="-122"/>
                  <a:cs typeface="+mn-cs"/>
                </a:rPr>
                <a:t>U</a:t>
              </a:r>
              <a:r>
                <a:rPr kumimoji="0" lang="zh-CN" altLang="en-US" sz="2400" b="1" i="0" u="none" strike="noStrike" kern="1200" cap="none" spc="0" normalizeH="0" baseline="30000" noProof="0">
                  <a:ln>
                    <a:noFill/>
                  </a:ln>
                  <a:solidFill>
                    <a:srgbClr val="000000"/>
                  </a:solidFill>
                  <a:effectLst/>
                  <a:uLnTx/>
                  <a:uFillTx/>
                  <a:latin typeface="Times New Roman" panose="02020503050405090304" pitchFamily="18" charset="0"/>
                  <a:ea typeface="仿宋_GB2312" pitchFamily="49" charset="-122"/>
                  <a:cs typeface="+mn-cs"/>
                </a:rPr>
                <a:t>（</a:t>
              </a:r>
              <a:r>
                <a:rPr kumimoji="0" lang="en-US" altLang="zh-CN" sz="2400" b="1" i="0" u="none" strike="noStrike" kern="1200" cap="none" spc="0" normalizeH="0" baseline="30000" noProof="0">
                  <a:ln>
                    <a:noFill/>
                  </a:ln>
                  <a:solidFill>
                    <a:srgbClr val="000000"/>
                  </a:solidFill>
                  <a:effectLst/>
                  <a:uLnTx/>
                  <a:uFillTx/>
                  <a:latin typeface="Times New Roman" panose="02020503050405090304" pitchFamily="18" charset="0"/>
                  <a:ea typeface="仿宋_GB2312" pitchFamily="49" charset="-122"/>
                  <a:cs typeface="+mn-cs"/>
                </a:rPr>
                <a:t>1</a:t>
              </a:r>
              <a:r>
                <a:rPr kumimoji="0" lang="zh-CN" altLang="en-US" sz="2400" b="1" i="0" u="none" strike="noStrike" kern="1200" cap="none" spc="0" normalizeH="0" baseline="30000" noProof="0">
                  <a:ln>
                    <a:noFill/>
                  </a:ln>
                  <a:solidFill>
                    <a:srgbClr val="000000"/>
                  </a:solidFill>
                  <a:effectLst/>
                  <a:uLnTx/>
                  <a:uFillTx/>
                  <a:latin typeface="Times New Roman" panose="02020503050405090304" pitchFamily="18" charset="0"/>
                  <a:ea typeface="仿宋_GB2312" pitchFamily="49" charset="-122"/>
                  <a:cs typeface="+mn-cs"/>
                </a:rPr>
                <a:t>）</a:t>
              </a:r>
              <a:endParaRPr kumimoji="0" lang="zh-CN" altLang="en-US" sz="2400" b="1" i="0" u="none" strike="noStrike" kern="1200" cap="none" spc="0" normalizeH="0" baseline="30000" noProof="0">
                <a:ln>
                  <a:noFill/>
                </a:ln>
                <a:solidFill>
                  <a:srgbClr val="000000"/>
                </a:solidFill>
                <a:effectLst/>
                <a:uLnTx/>
                <a:uFillTx/>
                <a:latin typeface="Arial" panose="020B0604020202090204" pitchFamily="34" charset="0"/>
                <a:ea typeface="仿宋_GB2312" pitchFamily="49" charset="-122"/>
                <a:cs typeface="+mn-cs"/>
              </a:endParaRPr>
            </a:p>
          </p:txBody>
        </p:sp>
        <p:sp>
          <p:nvSpPr>
            <p:cNvPr id="53307" name="Text Box 49"/>
            <p:cNvSpPr txBox="1">
              <a:spLocks noChangeArrowheads="1"/>
            </p:cNvSpPr>
            <p:nvPr/>
          </p:nvSpPr>
          <p:spPr bwMode="auto">
            <a:xfrm>
              <a:off x="3833" y="1389"/>
              <a:ext cx="375" cy="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503050405090304" pitchFamily="18" charset="0"/>
                  <a:ea typeface="宋体" pitchFamily="2" charset="-122"/>
                </a:defRPr>
              </a:lvl1pPr>
              <a:lvl2pPr marL="742950" indent="-285750">
                <a:spcBef>
                  <a:spcPct val="20000"/>
                </a:spcBef>
                <a:buChar char="–"/>
                <a:defRPr kumimoji="1" sz="2800">
                  <a:solidFill>
                    <a:schemeClr val="tx1"/>
                  </a:solidFill>
                  <a:latin typeface="Times New Roman" panose="02020503050405090304" pitchFamily="18" charset="0"/>
                  <a:ea typeface="宋体" pitchFamily="2" charset="-122"/>
                </a:defRPr>
              </a:lvl2pPr>
              <a:lvl3pPr marL="1143000" indent="-228600">
                <a:spcBef>
                  <a:spcPct val="20000"/>
                </a:spcBef>
                <a:buChar char="•"/>
                <a:defRPr kumimoji="1" sz="2400">
                  <a:solidFill>
                    <a:schemeClr val="tx1"/>
                  </a:solidFill>
                  <a:latin typeface="Times New Roman" panose="02020503050405090304" pitchFamily="18" charset="0"/>
                  <a:ea typeface="宋体" pitchFamily="2" charset="-122"/>
                </a:defRPr>
              </a:lvl3pPr>
              <a:lvl4pPr marL="1600200" indent="-228600">
                <a:spcBef>
                  <a:spcPct val="20000"/>
                </a:spcBef>
                <a:buChar char="–"/>
                <a:defRPr kumimoji="1" sz="2000">
                  <a:solidFill>
                    <a:schemeClr val="tx1"/>
                  </a:solidFill>
                  <a:latin typeface="Times New Roman" panose="02020503050405090304" pitchFamily="18" charset="0"/>
                  <a:ea typeface="宋体" pitchFamily="2" charset="-122"/>
                </a:defRPr>
              </a:lvl4pPr>
              <a:lvl5pPr marL="2057400" indent="-228600">
                <a:spcBef>
                  <a:spcPct val="20000"/>
                </a:spcBef>
                <a:buChar char="»"/>
                <a:defRPr kumimoji="1" sz="2000">
                  <a:solidFill>
                    <a:schemeClr val="tx1"/>
                  </a:solidFill>
                  <a:latin typeface="Times New Roman" panose="0202050305040509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400" b="1" i="0" u="none" strike="noStrike" kern="1200" cap="none" spc="0" normalizeH="0" baseline="0" noProof="0">
                  <a:ln>
                    <a:noFill/>
                  </a:ln>
                  <a:solidFill>
                    <a:srgbClr val="000000"/>
                  </a:solidFill>
                  <a:effectLst/>
                  <a:uLnTx/>
                  <a:uFillTx/>
                  <a:latin typeface="Arial" panose="020B0604020202090204" pitchFamily="34" charset="0"/>
                  <a:ea typeface="仿宋_GB2312" pitchFamily="49" charset="-122"/>
                  <a:cs typeface="+mn-cs"/>
                </a:rPr>
                <a:t>2</a:t>
              </a:r>
              <a:r>
                <a:rPr kumimoji="0" lang="en-US" altLang="zh-CN" sz="2400" b="1" i="0" u="none" strike="noStrike" kern="1200" cap="none" spc="0" normalizeH="0" baseline="0" noProof="0">
                  <a:ln>
                    <a:noFill/>
                  </a:ln>
                  <a:solidFill>
                    <a:srgbClr val="000000"/>
                  </a:solidFill>
                  <a:effectLst/>
                  <a:uLnTx/>
                  <a:uFillTx/>
                  <a:latin typeface="Arial" panose="020B0604020202090204" pitchFamily="34" charset="0"/>
                  <a:ea typeface="仿宋_GB2312" pitchFamily="49" charset="-122"/>
                  <a:cs typeface="+mn-cs"/>
                  <a:sym typeface="Symbol" panose="05050102010706020507" pitchFamily="18" charset="2"/>
                </a:rPr>
                <a:t></a:t>
              </a:r>
              <a:endParaRPr kumimoji="0" lang="en-US" altLang="zh-CN" sz="2400" b="1" i="0" u="none" strike="noStrike" kern="1200" cap="none" spc="0" normalizeH="0" baseline="0" noProof="0">
                <a:ln>
                  <a:noFill/>
                </a:ln>
                <a:solidFill>
                  <a:srgbClr val="000000"/>
                </a:solidFill>
                <a:effectLst/>
                <a:uLnTx/>
                <a:uFillTx/>
                <a:latin typeface="Arial" panose="020B0604020202090204" pitchFamily="34" charset="0"/>
                <a:ea typeface="仿宋_GB2312" pitchFamily="49" charset="-122"/>
                <a:cs typeface="+mn-cs"/>
              </a:endParaRPr>
            </a:p>
          </p:txBody>
        </p:sp>
        <p:sp>
          <p:nvSpPr>
            <p:cNvPr id="53308" name="Text Box 50"/>
            <p:cNvSpPr txBox="1">
              <a:spLocks noChangeArrowheads="1"/>
            </p:cNvSpPr>
            <p:nvPr/>
          </p:nvSpPr>
          <p:spPr bwMode="auto">
            <a:xfrm>
              <a:off x="3742" y="845"/>
              <a:ext cx="375" cy="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503050405090304" pitchFamily="18" charset="0"/>
                  <a:ea typeface="宋体" pitchFamily="2" charset="-122"/>
                </a:defRPr>
              </a:lvl1pPr>
              <a:lvl2pPr marL="742950" indent="-285750">
                <a:spcBef>
                  <a:spcPct val="20000"/>
                </a:spcBef>
                <a:buChar char="–"/>
                <a:defRPr kumimoji="1" sz="2800">
                  <a:solidFill>
                    <a:schemeClr val="tx1"/>
                  </a:solidFill>
                  <a:latin typeface="Times New Roman" panose="02020503050405090304" pitchFamily="18" charset="0"/>
                  <a:ea typeface="宋体" pitchFamily="2" charset="-122"/>
                </a:defRPr>
              </a:lvl2pPr>
              <a:lvl3pPr marL="1143000" indent="-228600">
                <a:spcBef>
                  <a:spcPct val="20000"/>
                </a:spcBef>
                <a:buChar char="•"/>
                <a:defRPr kumimoji="1" sz="2400">
                  <a:solidFill>
                    <a:schemeClr val="tx1"/>
                  </a:solidFill>
                  <a:latin typeface="Times New Roman" panose="02020503050405090304" pitchFamily="18" charset="0"/>
                  <a:ea typeface="宋体" pitchFamily="2" charset="-122"/>
                </a:defRPr>
              </a:lvl3pPr>
              <a:lvl4pPr marL="1600200" indent="-228600">
                <a:spcBef>
                  <a:spcPct val="20000"/>
                </a:spcBef>
                <a:buChar char="–"/>
                <a:defRPr kumimoji="1" sz="2000">
                  <a:solidFill>
                    <a:schemeClr val="tx1"/>
                  </a:solidFill>
                  <a:latin typeface="Times New Roman" panose="02020503050405090304" pitchFamily="18" charset="0"/>
                  <a:ea typeface="宋体" pitchFamily="2" charset="-122"/>
                </a:defRPr>
              </a:lvl4pPr>
              <a:lvl5pPr marL="2057400" indent="-228600">
                <a:spcBef>
                  <a:spcPct val="20000"/>
                </a:spcBef>
                <a:buChar char="»"/>
                <a:defRPr kumimoji="1" sz="2000">
                  <a:solidFill>
                    <a:schemeClr val="tx1"/>
                  </a:solidFill>
                  <a:latin typeface="Times New Roman" panose="0202050305040509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400" b="1" i="0" u="none" strike="noStrike" kern="1200" cap="none" spc="0" normalizeH="0" baseline="0" noProof="0">
                  <a:ln>
                    <a:noFill/>
                  </a:ln>
                  <a:solidFill>
                    <a:srgbClr val="000000"/>
                  </a:solidFill>
                  <a:effectLst/>
                  <a:uLnTx/>
                  <a:uFillTx/>
                  <a:latin typeface="Arial" panose="020B0604020202090204" pitchFamily="34" charset="0"/>
                  <a:ea typeface="仿宋_GB2312" pitchFamily="49" charset="-122"/>
                  <a:cs typeface="+mn-cs"/>
                </a:rPr>
                <a:t>3</a:t>
              </a:r>
              <a:r>
                <a:rPr kumimoji="0" lang="en-US" altLang="zh-CN" sz="2400" b="1" i="0" u="none" strike="noStrike" kern="1200" cap="none" spc="0" normalizeH="0" baseline="0" noProof="0">
                  <a:ln>
                    <a:noFill/>
                  </a:ln>
                  <a:solidFill>
                    <a:srgbClr val="000000"/>
                  </a:solidFill>
                  <a:effectLst/>
                  <a:uLnTx/>
                  <a:uFillTx/>
                  <a:latin typeface="Arial" panose="020B0604020202090204" pitchFamily="34" charset="0"/>
                  <a:ea typeface="仿宋_GB2312" pitchFamily="49" charset="-122"/>
                  <a:cs typeface="+mn-cs"/>
                  <a:sym typeface="Symbol" panose="05050102010706020507" pitchFamily="18" charset="2"/>
                </a:rPr>
                <a:t></a:t>
              </a:r>
              <a:endParaRPr kumimoji="0" lang="en-US" altLang="zh-CN" sz="2400" b="1" i="0" u="none" strike="noStrike" kern="1200" cap="none" spc="0" normalizeH="0" baseline="0" noProof="0">
                <a:ln>
                  <a:noFill/>
                </a:ln>
                <a:solidFill>
                  <a:srgbClr val="000000"/>
                </a:solidFill>
                <a:effectLst/>
                <a:uLnTx/>
                <a:uFillTx/>
                <a:latin typeface="Arial" panose="020B0604020202090204" pitchFamily="34" charset="0"/>
                <a:ea typeface="仿宋_GB2312" pitchFamily="49" charset="-122"/>
                <a:cs typeface="+mn-cs"/>
              </a:endParaRPr>
            </a:p>
          </p:txBody>
        </p:sp>
        <p:sp>
          <p:nvSpPr>
            <p:cNvPr id="53309" name="Text Box 51"/>
            <p:cNvSpPr txBox="1">
              <a:spLocks noChangeArrowheads="1"/>
            </p:cNvSpPr>
            <p:nvPr/>
          </p:nvSpPr>
          <p:spPr bwMode="auto">
            <a:xfrm>
              <a:off x="5149" y="845"/>
              <a:ext cx="375" cy="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503050405090304" pitchFamily="18" charset="0"/>
                  <a:ea typeface="宋体" pitchFamily="2" charset="-122"/>
                </a:defRPr>
              </a:lvl1pPr>
              <a:lvl2pPr marL="742950" indent="-285750">
                <a:spcBef>
                  <a:spcPct val="20000"/>
                </a:spcBef>
                <a:buChar char="–"/>
                <a:defRPr kumimoji="1" sz="2800">
                  <a:solidFill>
                    <a:schemeClr val="tx1"/>
                  </a:solidFill>
                  <a:latin typeface="Times New Roman" panose="02020503050405090304" pitchFamily="18" charset="0"/>
                  <a:ea typeface="宋体" pitchFamily="2" charset="-122"/>
                </a:defRPr>
              </a:lvl2pPr>
              <a:lvl3pPr marL="1143000" indent="-228600">
                <a:spcBef>
                  <a:spcPct val="20000"/>
                </a:spcBef>
                <a:buChar char="•"/>
                <a:defRPr kumimoji="1" sz="2400">
                  <a:solidFill>
                    <a:schemeClr val="tx1"/>
                  </a:solidFill>
                  <a:latin typeface="Times New Roman" panose="02020503050405090304" pitchFamily="18" charset="0"/>
                  <a:ea typeface="宋体" pitchFamily="2" charset="-122"/>
                </a:defRPr>
              </a:lvl3pPr>
              <a:lvl4pPr marL="1600200" indent="-228600">
                <a:spcBef>
                  <a:spcPct val="20000"/>
                </a:spcBef>
                <a:buChar char="–"/>
                <a:defRPr kumimoji="1" sz="2000">
                  <a:solidFill>
                    <a:schemeClr val="tx1"/>
                  </a:solidFill>
                  <a:latin typeface="Times New Roman" panose="02020503050405090304" pitchFamily="18" charset="0"/>
                  <a:ea typeface="宋体" pitchFamily="2" charset="-122"/>
                </a:defRPr>
              </a:lvl4pPr>
              <a:lvl5pPr marL="2057400" indent="-228600">
                <a:spcBef>
                  <a:spcPct val="20000"/>
                </a:spcBef>
                <a:buChar char="»"/>
                <a:defRPr kumimoji="1" sz="2000">
                  <a:solidFill>
                    <a:schemeClr val="tx1"/>
                  </a:solidFill>
                  <a:latin typeface="Times New Roman" panose="0202050305040509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400" b="1" i="0" u="none" strike="noStrike" kern="1200" cap="none" spc="0" normalizeH="0" baseline="0" noProof="0">
                  <a:ln>
                    <a:noFill/>
                  </a:ln>
                  <a:solidFill>
                    <a:srgbClr val="000000"/>
                  </a:solidFill>
                  <a:effectLst/>
                  <a:uLnTx/>
                  <a:uFillTx/>
                  <a:latin typeface="Arial" panose="020B0604020202090204" pitchFamily="34" charset="0"/>
                  <a:ea typeface="仿宋_GB2312" pitchFamily="49" charset="-122"/>
                  <a:cs typeface="+mn-cs"/>
                </a:rPr>
                <a:t>3</a:t>
              </a:r>
              <a:r>
                <a:rPr kumimoji="0" lang="en-US" altLang="zh-CN" sz="2400" b="1" i="0" u="none" strike="noStrike" kern="1200" cap="none" spc="0" normalizeH="0" baseline="0" noProof="0">
                  <a:ln>
                    <a:noFill/>
                  </a:ln>
                  <a:solidFill>
                    <a:srgbClr val="000000"/>
                  </a:solidFill>
                  <a:effectLst/>
                  <a:uLnTx/>
                  <a:uFillTx/>
                  <a:latin typeface="Arial" panose="020B0604020202090204" pitchFamily="34" charset="0"/>
                  <a:ea typeface="仿宋_GB2312" pitchFamily="49" charset="-122"/>
                  <a:cs typeface="+mn-cs"/>
                  <a:sym typeface="Symbol" panose="05050102010706020507" pitchFamily="18" charset="2"/>
                </a:rPr>
                <a:t></a:t>
              </a:r>
              <a:endParaRPr kumimoji="0" lang="en-US" altLang="zh-CN" sz="2400" b="1" i="0" u="none" strike="noStrike" kern="1200" cap="none" spc="0" normalizeH="0" baseline="0" noProof="0">
                <a:ln>
                  <a:noFill/>
                </a:ln>
                <a:solidFill>
                  <a:srgbClr val="000000"/>
                </a:solidFill>
                <a:effectLst/>
                <a:uLnTx/>
                <a:uFillTx/>
                <a:latin typeface="Arial" panose="020B0604020202090204" pitchFamily="34" charset="0"/>
                <a:ea typeface="仿宋_GB2312" pitchFamily="49" charset="-122"/>
                <a:cs typeface="+mn-cs"/>
              </a:endParaRPr>
            </a:p>
          </p:txBody>
        </p:sp>
        <p:sp>
          <p:nvSpPr>
            <p:cNvPr id="53310" name="Text Box 52"/>
            <p:cNvSpPr txBox="1">
              <a:spLocks noChangeArrowheads="1"/>
            </p:cNvSpPr>
            <p:nvPr/>
          </p:nvSpPr>
          <p:spPr bwMode="auto">
            <a:xfrm>
              <a:off x="3879" y="300"/>
              <a:ext cx="375" cy="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503050405090304" pitchFamily="18" charset="0"/>
                  <a:ea typeface="宋体" pitchFamily="2" charset="-122"/>
                </a:defRPr>
              </a:lvl1pPr>
              <a:lvl2pPr marL="742950" indent="-285750">
                <a:spcBef>
                  <a:spcPct val="20000"/>
                </a:spcBef>
                <a:buChar char="–"/>
                <a:defRPr kumimoji="1" sz="2800">
                  <a:solidFill>
                    <a:schemeClr val="tx1"/>
                  </a:solidFill>
                  <a:latin typeface="Times New Roman" panose="02020503050405090304" pitchFamily="18" charset="0"/>
                  <a:ea typeface="宋体" pitchFamily="2" charset="-122"/>
                </a:defRPr>
              </a:lvl2pPr>
              <a:lvl3pPr marL="1143000" indent="-228600">
                <a:spcBef>
                  <a:spcPct val="20000"/>
                </a:spcBef>
                <a:buChar char="•"/>
                <a:defRPr kumimoji="1" sz="2400">
                  <a:solidFill>
                    <a:schemeClr val="tx1"/>
                  </a:solidFill>
                  <a:latin typeface="Times New Roman" panose="02020503050405090304" pitchFamily="18" charset="0"/>
                  <a:ea typeface="宋体" pitchFamily="2" charset="-122"/>
                </a:defRPr>
              </a:lvl3pPr>
              <a:lvl4pPr marL="1600200" indent="-228600">
                <a:spcBef>
                  <a:spcPct val="20000"/>
                </a:spcBef>
                <a:buChar char="–"/>
                <a:defRPr kumimoji="1" sz="2000">
                  <a:solidFill>
                    <a:schemeClr val="tx1"/>
                  </a:solidFill>
                  <a:latin typeface="Times New Roman" panose="02020503050405090304" pitchFamily="18" charset="0"/>
                  <a:ea typeface="宋体" pitchFamily="2" charset="-122"/>
                </a:defRPr>
              </a:lvl4pPr>
              <a:lvl5pPr marL="2057400" indent="-228600">
                <a:spcBef>
                  <a:spcPct val="20000"/>
                </a:spcBef>
                <a:buChar char="»"/>
                <a:defRPr kumimoji="1" sz="2000">
                  <a:solidFill>
                    <a:schemeClr val="tx1"/>
                  </a:solidFill>
                  <a:latin typeface="Times New Roman" panose="0202050305040509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400" b="1" i="0" u="none" strike="noStrike" kern="1200" cap="none" spc="0" normalizeH="0" baseline="0" noProof="0">
                  <a:ln>
                    <a:noFill/>
                  </a:ln>
                  <a:solidFill>
                    <a:srgbClr val="000000"/>
                  </a:solidFill>
                  <a:effectLst/>
                  <a:uLnTx/>
                  <a:uFillTx/>
                  <a:latin typeface="Arial" panose="020B0604020202090204" pitchFamily="34" charset="0"/>
                  <a:ea typeface="仿宋_GB2312" pitchFamily="49" charset="-122"/>
                  <a:cs typeface="+mn-cs"/>
                </a:rPr>
                <a:t>2</a:t>
              </a:r>
              <a:r>
                <a:rPr kumimoji="0" lang="en-US" altLang="zh-CN" sz="2400" b="1" i="0" u="none" strike="noStrike" kern="1200" cap="none" spc="0" normalizeH="0" baseline="0" noProof="0">
                  <a:ln>
                    <a:noFill/>
                  </a:ln>
                  <a:solidFill>
                    <a:srgbClr val="000000"/>
                  </a:solidFill>
                  <a:effectLst/>
                  <a:uLnTx/>
                  <a:uFillTx/>
                  <a:latin typeface="Arial" panose="020B0604020202090204" pitchFamily="34" charset="0"/>
                  <a:ea typeface="仿宋_GB2312" pitchFamily="49" charset="-122"/>
                  <a:cs typeface="+mn-cs"/>
                  <a:sym typeface="Symbol" panose="05050102010706020507" pitchFamily="18" charset="2"/>
                </a:rPr>
                <a:t></a:t>
              </a:r>
              <a:endParaRPr kumimoji="0" lang="en-US" altLang="zh-CN" sz="2400" b="1" i="0" u="none" strike="noStrike" kern="1200" cap="none" spc="0" normalizeH="0" baseline="0" noProof="0">
                <a:ln>
                  <a:noFill/>
                </a:ln>
                <a:solidFill>
                  <a:srgbClr val="000000"/>
                </a:solidFill>
                <a:effectLst/>
                <a:uLnTx/>
                <a:uFillTx/>
                <a:latin typeface="Arial" panose="020B0604020202090204" pitchFamily="34" charset="0"/>
                <a:ea typeface="仿宋_GB2312" pitchFamily="49" charset="-122"/>
                <a:cs typeface="+mn-cs"/>
              </a:endParaRPr>
            </a:p>
          </p:txBody>
        </p:sp>
        <p:sp>
          <p:nvSpPr>
            <p:cNvPr id="53311" name="Line 53"/>
            <p:cNvSpPr>
              <a:spLocks noChangeShapeType="1"/>
            </p:cNvSpPr>
            <p:nvPr/>
          </p:nvSpPr>
          <p:spPr bwMode="auto">
            <a:xfrm>
              <a:off x="3606" y="255"/>
              <a:ext cx="0" cy="1179"/>
            </a:xfrm>
            <a:prstGeom prst="line">
              <a:avLst/>
            </a:prstGeom>
            <a:noFill/>
            <a:ln w="28575">
              <a:solidFill>
                <a:srgbClr val="FFCC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1" lang="zh-CN" altLang="en-US" sz="3200" b="0" i="0"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endParaRPr>
            </a:p>
          </p:txBody>
        </p:sp>
        <p:sp>
          <p:nvSpPr>
            <p:cNvPr id="53312" name="Line 54"/>
            <p:cNvSpPr>
              <a:spLocks noChangeShapeType="1"/>
            </p:cNvSpPr>
            <p:nvPr/>
          </p:nvSpPr>
          <p:spPr bwMode="auto">
            <a:xfrm>
              <a:off x="4558" y="255"/>
              <a:ext cx="0" cy="272"/>
            </a:xfrm>
            <a:prstGeom prst="line">
              <a:avLst/>
            </a:prstGeom>
            <a:noFill/>
            <a:ln w="28575">
              <a:solidFill>
                <a:srgbClr val="FFCC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1" lang="zh-CN" altLang="en-US" sz="3200" b="0" i="0"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endParaRPr>
            </a:p>
          </p:txBody>
        </p:sp>
        <p:sp>
          <p:nvSpPr>
            <p:cNvPr id="53313" name="Line 55"/>
            <p:cNvSpPr>
              <a:spLocks noChangeShapeType="1"/>
            </p:cNvSpPr>
            <p:nvPr/>
          </p:nvSpPr>
          <p:spPr bwMode="auto">
            <a:xfrm flipV="1">
              <a:off x="4558" y="1117"/>
              <a:ext cx="0" cy="272"/>
            </a:xfrm>
            <a:prstGeom prst="line">
              <a:avLst/>
            </a:prstGeom>
            <a:noFill/>
            <a:ln w="28575">
              <a:solidFill>
                <a:srgbClr val="FFCC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1" lang="zh-CN" altLang="en-US" sz="3200" b="0" i="0"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endParaRPr>
            </a:p>
          </p:txBody>
        </p:sp>
        <p:sp>
          <p:nvSpPr>
            <p:cNvPr id="53314" name="Oval 56"/>
            <p:cNvSpPr>
              <a:spLocks noChangeArrowheads="1"/>
            </p:cNvSpPr>
            <p:nvPr/>
          </p:nvSpPr>
          <p:spPr bwMode="auto">
            <a:xfrm>
              <a:off x="4513" y="1026"/>
              <a:ext cx="91" cy="91"/>
            </a:xfrm>
            <a:prstGeom prst="ellipse">
              <a:avLst/>
            </a:prstGeom>
            <a:noFill/>
            <a:ln w="38100">
              <a:solidFill>
                <a:srgbClr val="FFCC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kumimoji="1" sz="3200">
                  <a:solidFill>
                    <a:schemeClr val="tx1"/>
                  </a:solidFill>
                  <a:latin typeface="Times New Roman" panose="02020503050405090304" pitchFamily="18" charset="0"/>
                  <a:ea typeface="宋体" pitchFamily="2" charset="-122"/>
                </a:defRPr>
              </a:lvl1pPr>
              <a:lvl2pPr marL="742950" indent="-285750">
                <a:spcBef>
                  <a:spcPct val="20000"/>
                </a:spcBef>
                <a:buChar char="–"/>
                <a:defRPr kumimoji="1" sz="2800">
                  <a:solidFill>
                    <a:schemeClr val="tx1"/>
                  </a:solidFill>
                  <a:latin typeface="Times New Roman" panose="02020503050405090304" pitchFamily="18" charset="0"/>
                  <a:ea typeface="宋体" pitchFamily="2" charset="-122"/>
                </a:defRPr>
              </a:lvl2pPr>
              <a:lvl3pPr marL="1143000" indent="-228600">
                <a:spcBef>
                  <a:spcPct val="20000"/>
                </a:spcBef>
                <a:buChar char="•"/>
                <a:defRPr kumimoji="1" sz="2400">
                  <a:solidFill>
                    <a:schemeClr val="tx1"/>
                  </a:solidFill>
                  <a:latin typeface="Times New Roman" panose="02020503050405090304" pitchFamily="18" charset="0"/>
                  <a:ea typeface="宋体" pitchFamily="2" charset="-122"/>
                </a:defRPr>
              </a:lvl3pPr>
              <a:lvl4pPr marL="1600200" indent="-228600">
                <a:spcBef>
                  <a:spcPct val="20000"/>
                </a:spcBef>
                <a:buChar char="–"/>
                <a:defRPr kumimoji="1" sz="2000">
                  <a:solidFill>
                    <a:schemeClr val="tx1"/>
                  </a:solidFill>
                  <a:latin typeface="Times New Roman" panose="02020503050405090304" pitchFamily="18" charset="0"/>
                  <a:ea typeface="宋体" pitchFamily="2" charset="-122"/>
                </a:defRPr>
              </a:lvl4pPr>
              <a:lvl5pPr marL="2057400" indent="-228600">
                <a:spcBef>
                  <a:spcPct val="20000"/>
                </a:spcBef>
                <a:buChar char="»"/>
                <a:defRPr kumimoji="1" sz="2000">
                  <a:solidFill>
                    <a:schemeClr val="tx1"/>
                  </a:solidFill>
                  <a:latin typeface="Times New Roman" panose="0202050305040509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zh-CN" altLang="en-US" sz="3200" b="0" i="0"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endParaRPr>
            </a:p>
          </p:txBody>
        </p:sp>
        <p:sp>
          <p:nvSpPr>
            <p:cNvPr id="53315" name="Oval 57"/>
            <p:cNvSpPr>
              <a:spLocks noChangeArrowheads="1"/>
            </p:cNvSpPr>
            <p:nvPr/>
          </p:nvSpPr>
          <p:spPr bwMode="auto">
            <a:xfrm>
              <a:off x="4513" y="527"/>
              <a:ext cx="91" cy="91"/>
            </a:xfrm>
            <a:prstGeom prst="ellipse">
              <a:avLst/>
            </a:prstGeom>
            <a:noFill/>
            <a:ln w="38100">
              <a:solidFill>
                <a:srgbClr val="FFCC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kumimoji="1" sz="3200">
                  <a:solidFill>
                    <a:schemeClr val="tx1"/>
                  </a:solidFill>
                  <a:latin typeface="Times New Roman" panose="02020503050405090304" pitchFamily="18" charset="0"/>
                  <a:ea typeface="宋体" pitchFamily="2" charset="-122"/>
                </a:defRPr>
              </a:lvl1pPr>
              <a:lvl2pPr marL="742950" indent="-285750">
                <a:spcBef>
                  <a:spcPct val="20000"/>
                </a:spcBef>
                <a:buChar char="–"/>
                <a:defRPr kumimoji="1" sz="2800">
                  <a:solidFill>
                    <a:schemeClr val="tx1"/>
                  </a:solidFill>
                  <a:latin typeface="Times New Roman" panose="02020503050405090304" pitchFamily="18" charset="0"/>
                  <a:ea typeface="宋体" pitchFamily="2" charset="-122"/>
                </a:defRPr>
              </a:lvl2pPr>
              <a:lvl3pPr marL="1143000" indent="-228600">
                <a:spcBef>
                  <a:spcPct val="20000"/>
                </a:spcBef>
                <a:buChar char="•"/>
                <a:defRPr kumimoji="1" sz="2400">
                  <a:solidFill>
                    <a:schemeClr val="tx1"/>
                  </a:solidFill>
                  <a:latin typeface="Times New Roman" panose="02020503050405090304" pitchFamily="18" charset="0"/>
                  <a:ea typeface="宋体" pitchFamily="2" charset="-122"/>
                </a:defRPr>
              </a:lvl3pPr>
              <a:lvl4pPr marL="1600200" indent="-228600">
                <a:spcBef>
                  <a:spcPct val="20000"/>
                </a:spcBef>
                <a:buChar char="–"/>
                <a:defRPr kumimoji="1" sz="2000">
                  <a:solidFill>
                    <a:schemeClr val="tx1"/>
                  </a:solidFill>
                  <a:latin typeface="Times New Roman" panose="02020503050405090304" pitchFamily="18" charset="0"/>
                  <a:ea typeface="宋体" pitchFamily="2" charset="-122"/>
                </a:defRPr>
              </a:lvl4pPr>
              <a:lvl5pPr marL="2057400" indent="-228600">
                <a:spcBef>
                  <a:spcPct val="20000"/>
                </a:spcBef>
                <a:buChar char="»"/>
                <a:defRPr kumimoji="1" sz="2000">
                  <a:solidFill>
                    <a:schemeClr val="tx1"/>
                  </a:solidFill>
                  <a:latin typeface="Times New Roman" panose="0202050305040509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zh-CN" altLang="en-US" sz="3200" b="0" i="0"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endParaRPr>
            </a:p>
          </p:txBody>
        </p:sp>
      </p:grpSp>
      <p:grpSp>
        <p:nvGrpSpPr>
          <p:cNvPr id="81978" name="Group 58"/>
          <p:cNvGrpSpPr/>
          <p:nvPr/>
        </p:nvGrpSpPr>
        <p:grpSpPr bwMode="auto">
          <a:xfrm>
            <a:off x="7299325" y="4339908"/>
            <a:ext cx="3044825" cy="2374900"/>
            <a:chOff x="3651" y="2160"/>
            <a:chExt cx="1918" cy="1496"/>
          </a:xfrm>
        </p:grpSpPr>
        <p:sp>
          <p:nvSpPr>
            <p:cNvPr id="53268" name="Rectangle 59"/>
            <p:cNvSpPr>
              <a:spLocks noChangeArrowheads="1"/>
            </p:cNvSpPr>
            <p:nvPr/>
          </p:nvSpPr>
          <p:spPr bwMode="auto">
            <a:xfrm>
              <a:off x="3651" y="2205"/>
              <a:ext cx="953" cy="1134"/>
            </a:xfrm>
            <a:prstGeom prst="rect">
              <a:avLst/>
            </a:prstGeom>
            <a:noFill/>
            <a:ln w="28575">
              <a:solidFill>
                <a:srgbClr val="FFCC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kumimoji="1" sz="3200">
                  <a:solidFill>
                    <a:schemeClr val="tx1"/>
                  </a:solidFill>
                  <a:latin typeface="Times New Roman" panose="02020503050405090304" pitchFamily="18" charset="0"/>
                  <a:ea typeface="宋体" pitchFamily="2" charset="-122"/>
                </a:defRPr>
              </a:lvl1pPr>
              <a:lvl2pPr marL="742950" indent="-285750">
                <a:spcBef>
                  <a:spcPct val="20000"/>
                </a:spcBef>
                <a:buChar char="–"/>
                <a:defRPr kumimoji="1" sz="2800">
                  <a:solidFill>
                    <a:schemeClr val="tx1"/>
                  </a:solidFill>
                  <a:latin typeface="Times New Roman" panose="02020503050405090304" pitchFamily="18" charset="0"/>
                  <a:ea typeface="宋体" pitchFamily="2" charset="-122"/>
                </a:defRPr>
              </a:lvl2pPr>
              <a:lvl3pPr marL="1143000" indent="-228600">
                <a:spcBef>
                  <a:spcPct val="20000"/>
                </a:spcBef>
                <a:buChar char="•"/>
                <a:defRPr kumimoji="1" sz="2400">
                  <a:solidFill>
                    <a:schemeClr val="tx1"/>
                  </a:solidFill>
                  <a:latin typeface="Times New Roman" panose="02020503050405090304" pitchFamily="18" charset="0"/>
                  <a:ea typeface="宋体" pitchFamily="2" charset="-122"/>
                </a:defRPr>
              </a:lvl3pPr>
              <a:lvl4pPr marL="1600200" indent="-228600">
                <a:spcBef>
                  <a:spcPct val="20000"/>
                </a:spcBef>
                <a:buChar char="–"/>
                <a:defRPr kumimoji="1" sz="2000">
                  <a:solidFill>
                    <a:schemeClr val="tx1"/>
                  </a:solidFill>
                  <a:latin typeface="Times New Roman" panose="02020503050405090304" pitchFamily="18" charset="0"/>
                  <a:ea typeface="宋体" pitchFamily="2" charset="-122"/>
                </a:defRPr>
              </a:lvl4pPr>
              <a:lvl5pPr marL="2057400" indent="-228600">
                <a:spcBef>
                  <a:spcPct val="20000"/>
                </a:spcBef>
                <a:buChar char="»"/>
                <a:defRPr kumimoji="1" sz="2000">
                  <a:solidFill>
                    <a:schemeClr val="tx1"/>
                  </a:solidFill>
                  <a:latin typeface="Times New Roman" panose="0202050305040509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zh-CN" altLang="en-US" sz="3200" b="0" i="0"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endParaRPr>
            </a:p>
          </p:txBody>
        </p:sp>
        <p:sp>
          <p:nvSpPr>
            <p:cNvPr id="53269" name="Line 60"/>
            <p:cNvSpPr>
              <a:spLocks noChangeShapeType="1"/>
            </p:cNvSpPr>
            <p:nvPr/>
          </p:nvSpPr>
          <p:spPr bwMode="auto">
            <a:xfrm>
              <a:off x="3651" y="2205"/>
              <a:ext cx="953" cy="1134"/>
            </a:xfrm>
            <a:prstGeom prst="line">
              <a:avLst/>
            </a:prstGeom>
            <a:noFill/>
            <a:ln w="28575">
              <a:solidFill>
                <a:srgbClr val="FFCC00"/>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1" lang="zh-CN" altLang="en-US" sz="3200" b="0" i="0"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endParaRPr>
            </a:p>
          </p:txBody>
        </p:sp>
        <p:sp>
          <p:nvSpPr>
            <p:cNvPr id="53270" name="Line 61"/>
            <p:cNvSpPr>
              <a:spLocks noChangeShapeType="1"/>
            </p:cNvSpPr>
            <p:nvPr/>
          </p:nvSpPr>
          <p:spPr bwMode="auto">
            <a:xfrm>
              <a:off x="3651" y="3339"/>
              <a:ext cx="0" cy="317"/>
            </a:xfrm>
            <a:prstGeom prst="line">
              <a:avLst/>
            </a:prstGeom>
            <a:noFill/>
            <a:ln w="28575">
              <a:solidFill>
                <a:srgbClr val="FFCC00"/>
              </a:solidFill>
              <a:round/>
              <a:head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1" lang="zh-CN" altLang="en-US" sz="3200" b="0" i="0"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endParaRPr>
            </a:p>
          </p:txBody>
        </p:sp>
        <p:sp>
          <p:nvSpPr>
            <p:cNvPr id="53271" name="Line 62"/>
            <p:cNvSpPr>
              <a:spLocks noChangeShapeType="1"/>
            </p:cNvSpPr>
            <p:nvPr/>
          </p:nvSpPr>
          <p:spPr bwMode="auto">
            <a:xfrm>
              <a:off x="3651" y="3656"/>
              <a:ext cx="1497" cy="0"/>
            </a:xfrm>
            <a:prstGeom prst="line">
              <a:avLst/>
            </a:prstGeom>
            <a:noFill/>
            <a:ln w="28575">
              <a:solidFill>
                <a:srgbClr val="FFCC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1" lang="zh-CN" altLang="en-US" sz="3200" b="0" i="0"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endParaRPr>
            </a:p>
          </p:txBody>
        </p:sp>
        <p:sp>
          <p:nvSpPr>
            <p:cNvPr id="53272" name="Line 63"/>
            <p:cNvSpPr>
              <a:spLocks noChangeShapeType="1"/>
            </p:cNvSpPr>
            <p:nvPr/>
          </p:nvSpPr>
          <p:spPr bwMode="auto">
            <a:xfrm>
              <a:off x="4604" y="2205"/>
              <a:ext cx="544" cy="0"/>
            </a:xfrm>
            <a:prstGeom prst="line">
              <a:avLst/>
            </a:prstGeom>
            <a:noFill/>
            <a:ln w="28575">
              <a:solidFill>
                <a:srgbClr val="FFCC00"/>
              </a:solidFill>
              <a:round/>
              <a:head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1" lang="zh-CN" altLang="en-US" sz="3200" b="0" i="0"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endParaRPr>
            </a:p>
          </p:txBody>
        </p:sp>
        <p:sp>
          <p:nvSpPr>
            <p:cNvPr id="53273" name="Line 64"/>
            <p:cNvSpPr>
              <a:spLocks noChangeShapeType="1"/>
            </p:cNvSpPr>
            <p:nvPr/>
          </p:nvSpPr>
          <p:spPr bwMode="auto">
            <a:xfrm>
              <a:off x="5148" y="2205"/>
              <a:ext cx="0" cy="1451"/>
            </a:xfrm>
            <a:prstGeom prst="line">
              <a:avLst/>
            </a:prstGeom>
            <a:noFill/>
            <a:ln w="28575">
              <a:solidFill>
                <a:srgbClr val="FFCC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1" lang="zh-CN" altLang="en-US" sz="3200" b="0" i="0"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endParaRPr>
            </a:p>
          </p:txBody>
        </p:sp>
        <p:sp>
          <p:nvSpPr>
            <p:cNvPr id="53274" name="Rectangle 65"/>
            <p:cNvSpPr>
              <a:spLocks noChangeArrowheads="1"/>
            </p:cNvSpPr>
            <p:nvPr/>
          </p:nvSpPr>
          <p:spPr bwMode="auto">
            <a:xfrm rot="2607395">
              <a:off x="4014" y="2749"/>
              <a:ext cx="317" cy="136"/>
            </a:xfrm>
            <a:prstGeom prst="rect">
              <a:avLst/>
            </a:prstGeom>
            <a:solidFill>
              <a:srgbClr val="FF9900"/>
            </a:solidFill>
            <a:ln w="9525">
              <a:solidFill>
                <a:srgbClr val="FF99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kumimoji="1" sz="3200">
                  <a:solidFill>
                    <a:schemeClr val="tx1"/>
                  </a:solidFill>
                  <a:latin typeface="Times New Roman" panose="02020503050405090304" pitchFamily="18" charset="0"/>
                  <a:ea typeface="宋体" pitchFamily="2" charset="-122"/>
                </a:defRPr>
              </a:lvl1pPr>
              <a:lvl2pPr marL="742950" indent="-285750">
                <a:spcBef>
                  <a:spcPct val="20000"/>
                </a:spcBef>
                <a:buChar char="–"/>
                <a:defRPr kumimoji="1" sz="2800">
                  <a:solidFill>
                    <a:schemeClr val="tx1"/>
                  </a:solidFill>
                  <a:latin typeface="Times New Roman" panose="02020503050405090304" pitchFamily="18" charset="0"/>
                  <a:ea typeface="宋体" pitchFamily="2" charset="-122"/>
                </a:defRPr>
              </a:lvl2pPr>
              <a:lvl3pPr marL="1143000" indent="-228600">
                <a:spcBef>
                  <a:spcPct val="20000"/>
                </a:spcBef>
                <a:buChar char="•"/>
                <a:defRPr kumimoji="1" sz="2400">
                  <a:solidFill>
                    <a:schemeClr val="tx1"/>
                  </a:solidFill>
                  <a:latin typeface="Times New Roman" panose="02020503050405090304" pitchFamily="18" charset="0"/>
                  <a:ea typeface="宋体" pitchFamily="2" charset="-122"/>
                </a:defRPr>
              </a:lvl3pPr>
              <a:lvl4pPr marL="1600200" indent="-228600">
                <a:spcBef>
                  <a:spcPct val="20000"/>
                </a:spcBef>
                <a:buChar char="–"/>
                <a:defRPr kumimoji="1" sz="2000">
                  <a:solidFill>
                    <a:schemeClr val="tx1"/>
                  </a:solidFill>
                  <a:latin typeface="Times New Roman" panose="02020503050405090304" pitchFamily="18" charset="0"/>
                  <a:ea typeface="宋体" pitchFamily="2" charset="-122"/>
                </a:defRPr>
              </a:lvl4pPr>
              <a:lvl5pPr marL="2057400" indent="-228600">
                <a:spcBef>
                  <a:spcPct val="20000"/>
                </a:spcBef>
                <a:buChar char="»"/>
                <a:defRPr kumimoji="1" sz="2000">
                  <a:solidFill>
                    <a:schemeClr val="tx1"/>
                  </a:solidFill>
                  <a:latin typeface="Times New Roman" panose="0202050305040509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zh-CN" altLang="en-US" sz="3200" b="0" i="0"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endParaRPr>
            </a:p>
          </p:txBody>
        </p:sp>
        <p:sp>
          <p:nvSpPr>
            <p:cNvPr id="53275" name="Rectangle 66"/>
            <p:cNvSpPr>
              <a:spLocks noChangeArrowheads="1"/>
            </p:cNvSpPr>
            <p:nvPr/>
          </p:nvSpPr>
          <p:spPr bwMode="auto">
            <a:xfrm rot="5400000">
              <a:off x="4967" y="2885"/>
              <a:ext cx="317" cy="136"/>
            </a:xfrm>
            <a:prstGeom prst="rect">
              <a:avLst/>
            </a:prstGeom>
            <a:solidFill>
              <a:srgbClr val="FF9900"/>
            </a:solidFill>
            <a:ln w="9525">
              <a:solidFill>
                <a:srgbClr val="FF99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kumimoji="1" sz="3200">
                  <a:solidFill>
                    <a:schemeClr val="tx1"/>
                  </a:solidFill>
                  <a:latin typeface="Times New Roman" panose="02020503050405090304" pitchFamily="18" charset="0"/>
                  <a:ea typeface="宋体" pitchFamily="2" charset="-122"/>
                </a:defRPr>
              </a:lvl1pPr>
              <a:lvl2pPr marL="742950" indent="-285750">
                <a:spcBef>
                  <a:spcPct val="20000"/>
                </a:spcBef>
                <a:buChar char="–"/>
                <a:defRPr kumimoji="1" sz="2800">
                  <a:solidFill>
                    <a:schemeClr val="tx1"/>
                  </a:solidFill>
                  <a:latin typeface="Times New Roman" panose="02020503050405090304" pitchFamily="18" charset="0"/>
                  <a:ea typeface="宋体" pitchFamily="2" charset="-122"/>
                </a:defRPr>
              </a:lvl2pPr>
              <a:lvl3pPr marL="1143000" indent="-228600">
                <a:spcBef>
                  <a:spcPct val="20000"/>
                </a:spcBef>
                <a:buChar char="•"/>
                <a:defRPr kumimoji="1" sz="2400">
                  <a:solidFill>
                    <a:schemeClr val="tx1"/>
                  </a:solidFill>
                  <a:latin typeface="Times New Roman" panose="02020503050405090304" pitchFamily="18" charset="0"/>
                  <a:ea typeface="宋体" pitchFamily="2" charset="-122"/>
                </a:defRPr>
              </a:lvl3pPr>
              <a:lvl4pPr marL="1600200" indent="-228600">
                <a:spcBef>
                  <a:spcPct val="20000"/>
                </a:spcBef>
                <a:buChar char="–"/>
                <a:defRPr kumimoji="1" sz="2000">
                  <a:solidFill>
                    <a:schemeClr val="tx1"/>
                  </a:solidFill>
                  <a:latin typeface="Times New Roman" panose="02020503050405090304" pitchFamily="18" charset="0"/>
                  <a:ea typeface="宋体" pitchFamily="2" charset="-122"/>
                </a:defRPr>
              </a:lvl4pPr>
              <a:lvl5pPr marL="2057400" indent="-228600">
                <a:spcBef>
                  <a:spcPct val="20000"/>
                </a:spcBef>
                <a:buChar char="»"/>
                <a:defRPr kumimoji="1" sz="2000">
                  <a:solidFill>
                    <a:schemeClr val="tx1"/>
                  </a:solidFill>
                  <a:latin typeface="Times New Roman" panose="0202050305040509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zh-CN" altLang="en-US" sz="3200" b="0" i="0"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endParaRPr>
            </a:p>
          </p:txBody>
        </p:sp>
        <p:sp>
          <p:nvSpPr>
            <p:cNvPr id="53276" name="Rectangle 67"/>
            <p:cNvSpPr>
              <a:spLocks noChangeArrowheads="1"/>
            </p:cNvSpPr>
            <p:nvPr/>
          </p:nvSpPr>
          <p:spPr bwMode="auto">
            <a:xfrm>
              <a:off x="3924" y="3248"/>
              <a:ext cx="317" cy="136"/>
            </a:xfrm>
            <a:prstGeom prst="rect">
              <a:avLst/>
            </a:prstGeom>
            <a:solidFill>
              <a:srgbClr val="FF9900"/>
            </a:solidFill>
            <a:ln w="9525">
              <a:solidFill>
                <a:srgbClr val="FF99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kumimoji="1" sz="3200">
                  <a:solidFill>
                    <a:schemeClr val="tx1"/>
                  </a:solidFill>
                  <a:latin typeface="Times New Roman" panose="02020503050405090304" pitchFamily="18" charset="0"/>
                  <a:ea typeface="宋体" pitchFamily="2" charset="-122"/>
                </a:defRPr>
              </a:lvl1pPr>
              <a:lvl2pPr marL="742950" indent="-285750">
                <a:spcBef>
                  <a:spcPct val="20000"/>
                </a:spcBef>
                <a:buChar char="–"/>
                <a:defRPr kumimoji="1" sz="2800">
                  <a:solidFill>
                    <a:schemeClr val="tx1"/>
                  </a:solidFill>
                  <a:latin typeface="Times New Roman" panose="02020503050405090304" pitchFamily="18" charset="0"/>
                  <a:ea typeface="宋体" pitchFamily="2" charset="-122"/>
                </a:defRPr>
              </a:lvl2pPr>
              <a:lvl3pPr marL="1143000" indent="-228600">
                <a:spcBef>
                  <a:spcPct val="20000"/>
                </a:spcBef>
                <a:buChar char="•"/>
                <a:defRPr kumimoji="1" sz="2400">
                  <a:solidFill>
                    <a:schemeClr val="tx1"/>
                  </a:solidFill>
                  <a:latin typeface="Times New Roman" panose="02020503050405090304" pitchFamily="18" charset="0"/>
                  <a:ea typeface="宋体" pitchFamily="2" charset="-122"/>
                </a:defRPr>
              </a:lvl3pPr>
              <a:lvl4pPr marL="1600200" indent="-228600">
                <a:spcBef>
                  <a:spcPct val="20000"/>
                </a:spcBef>
                <a:buChar char="–"/>
                <a:defRPr kumimoji="1" sz="2000">
                  <a:solidFill>
                    <a:schemeClr val="tx1"/>
                  </a:solidFill>
                  <a:latin typeface="Times New Roman" panose="02020503050405090304" pitchFamily="18" charset="0"/>
                  <a:ea typeface="宋体" pitchFamily="2" charset="-122"/>
                </a:defRPr>
              </a:lvl4pPr>
              <a:lvl5pPr marL="2057400" indent="-228600">
                <a:spcBef>
                  <a:spcPct val="20000"/>
                </a:spcBef>
                <a:buChar char="»"/>
                <a:defRPr kumimoji="1" sz="2000">
                  <a:solidFill>
                    <a:schemeClr val="tx1"/>
                  </a:solidFill>
                  <a:latin typeface="Times New Roman" panose="0202050305040509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zh-CN" altLang="en-US" sz="3200" b="0" i="0"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endParaRPr>
            </a:p>
          </p:txBody>
        </p:sp>
        <p:sp>
          <p:nvSpPr>
            <p:cNvPr id="53277" name="Rectangle 68"/>
            <p:cNvSpPr>
              <a:spLocks noChangeArrowheads="1"/>
            </p:cNvSpPr>
            <p:nvPr/>
          </p:nvSpPr>
          <p:spPr bwMode="auto">
            <a:xfrm>
              <a:off x="3969" y="2160"/>
              <a:ext cx="317" cy="136"/>
            </a:xfrm>
            <a:prstGeom prst="rect">
              <a:avLst/>
            </a:prstGeom>
            <a:solidFill>
              <a:srgbClr val="FF9900"/>
            </a:solidFill>
            <a:ln w="9525">
              <a:solidFill>
                <a:srgbClr val="FF99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kumimoji="1" sz="3200">
                  <a:solidFill>
                    <a:schemeClr val="tx1"/>
                  </a:solidFill>
                  <a:latin typeface="Times New Roman" panose="02020503050405090304" pitchFamily="18" charset="0"/>
                  <a:ea typeface="宋体" pitchFamily="2" charset="-122"/>
                </a:defRPr>
              </a:lvl1pPr>
              <a:lvl2pPr marL="742950" indent="-285750">
                <a:spcBef>
                  <a:spcPct val="20000"/>
                </a:spcBef>
                <a:buChar char="–"/>
                <a:defRPr kumimoji="1" sz="2800">
                  <a:solidFill>
                    <a:schemeClr val="tx1"/>
                  </a:solidFill>
                  <a:latin typeface="Times New Roman" panose="02020503050405090304" pitchFamily="18" charset="0"/>
                  <a:ea typeface="宋体" pitchFamily="2" charset="-122"/>
                </a:defRPr>
              </a:lvl2pPr>
              <a:lvl3pPr marL="1143000" indent="-228600">
                <a:spcBef>
                  <a:spcPct val="20000"/>
                </a:spcBef>
                <a:buChar char="•"/>
                <a:defRPr kumimoji="1" sz="2400">
                  <a:solidFill>
                    <a:schemeClr val="tx1"/>
                  </a:solidFill>
                  <a:latin typeface="Times New Roman" panose="02020503050405090304" pitchFamily="18" charset="0"/>
                  <a:ea typeface="宋体" pitchFamily="2" charset="-122"/>
                </a:defRPr>
              </a:lvl3pPr>
              <a:lvl4pPr marL="1600200" indent="-228600">
                <a:spcBef>
                  <a:spcPct val="20000"/>
                </a:spcBef>
                <a:buChar char="–"/>
                <a:defRPr kumimoji="1" sz="2000">
                  <a:solidFill>
                    <a:schemeClr val="tx1"/>
                  </a:solidFill>
                  <a:latin typeface="Times New Roman" panose="02020503050405090304" pitchFamily="18" charset="0"/>
                  <a:ea typeface="宋体" pitchFamily="2" charset="-122"/>
                </a:defRPr>
              </a:lvl4pPr>
              <a:lvl5pPr marL="2057400" indent="-228600">
                <a:spcBef>
                  <a:spcPct val="20000"/>
                </a:spcBef>
                <a:buChar char="»"/>
                <a:defRPr kumimoji="1" sz="2000">
                  <a:solidFill>
                    <a:schemeClr val="tx1"/>
                  </a:solidFill>
                  <a:latin typeface="Times New Roman" panose="0202050305040509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zh-CN" altLang="en-US" sz="3200" b="0" i="0"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endParaRPr>
            </a:p>
          </p:txBody>
        </p:sp>
        <p:sp>
          <p:nvSpPr>
            <p:cNvPr id="53278" name="Oval 69"/>
            <p:cNvSpPr>
              <a:spLocks noChangeArrowheads="1"/>
            </p:cNvSpPr>
            <p:nvPr/>
          </p:nvSpPr>
          <p:spPr bwMode="auto">
            <a:xfrm>
              <a:off x="4467" y="2522"/>
              <a:ext cx="318" cy="318"/>
            </a:xfrm>
            <a:prstGeom prst="ellipse">
              <a:avLst/>
            </a:prstGeom>
            <a:solidFill>
              <a:srgbClr val="33CCFF"/>
            </a:solidFill>
            <a:ln w="38100">
              <a:solidFill>
                <a:srgbClr val="FF99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kumimoji="1" sz="3200">
                  <a:solidFill>
                    <a:schemeClr val="tx1"/>
                  </a:solidFill>
                  <a:latin typeface="Times New Roman" panose="02020503050405090304" pitchFamily="18" charset="0"/>
                  <a:ea typeface="宋体" pitchFamily="2" charset="-122"/>
                </a:defRPr>
              </a:lvl1pPr>
              <a:lvl2pPr marL="742950" indent="-285750">
                <a:spcBef>
                  <a:spcPct val="20000"/>
                </a:spcBef>
                <a:buChar char="–"/>
                <a:defRPr kumimoji="1" sz="2800">
                  <a:solidFill>
                    <a:schemeClr val="tx1"/>
                  </a:solidFill>
                  <a:latin typeface="Times New Roman" panose="02020503050405090304" pitchFamily="18" charset="0"/>
                  <a:ea typeface="宋体" pitchFamily="2" charset="-122"/>
                </a:defRPr>
              </a:lvl2pPr>
              <a:lvl3pPr marL="1143000" indent="-228600">
                <a:spcBef>
                  <a:spcPct val="20000"/>
                </a:spcBef>
                <a:buChar char="•"/>
                <a:defRPr kumimoji="1" sz="2400">
                  <a:solidFill>
                    <a:schemeClr val="tx1"/>
                  </a:solidFill>
                  <a:latin typeface="Times New Roman" panose="02020503050405090304" pitchFamily="18" charset="0"/>
                  <a:ea typeface="宋体" pitchFamily="2" charset="-122"/>
                </a:defRPr>
              </a:lvl3pPr>
              <a:lvl4pPr marL="1600200" indent="-228600">
                <a:spcBef>
                  <a:spcPct val="20000"/>
                </a:spcBef>
                <a:buChar char="–"/>
                <a:defRPr kumimoji="1" sz="2000">
                  <a:solidFill>
                    <a:schemeClr val="tx1"/>
                  </a:solidFill>
                  <a:latin typeface="Times New Roman" panose="02020503050405090304" pitchFamily="18" charset="0"/>
                  <a:ea typeface="宋体" pitchFamily="2" charset="-122"/>
                </a:defRPr>
              </a:lvl4pPr>
              <a:lvl5pPr marL="2057400" indent="-228600">
                <a:spcBef>
                  <a:spcPct val="20000"/>
                </a:spcBef>
                <a:buChar char="»"/>
                <a:defRPr kumimoji="1" sz="2000">
                  <a:solidFill>
                    <a:schemeClr val="tx1"/>
                  </a:solidFill>
                  <a:latin typeface="Times New Roman" panose="0202050305040509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zh-CN" altLang="en-US" sz="3200" b="0" i="0"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endParaRPr>
            </a:p>
          </p:txBody>
        </p:sp>
        <p:sp>
          <p:nvSpPr>
            <p:cNvPr id="53279" name="Line 70"/>
            <p:cNvSpPr>
              <a:spLocks noChangeShapeType="1"/>
            </p:cNvSpPr>
            <p:nvPr/>
          </p:nvSpPr>
          <p:spPr bwMode="auto">
            <a:xfrm>
              <a:off x="4468" y="2704"/>
              <a:ext cx="317" cy="0"/>
            </a:xfrm>
            <a:prstGeom prst="line">
              <a:avLst/>
            </a:prstGeom>
            <a:noFill/>
            <a:ln w="38100">
              <a:solidFill>
                <a:srgbClr val="FF99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1" lang="zh-CN" altLang="en-US" sz="3200" b="0" i="0"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endParaRPr>
            </a:p>
          </p:txBody>
        </p:sp>
        <p:sp>
          <p:nvSpPr>
            <p:cNvPr id="53280" name="Line 71"/>
            <p:cNvSpPr>
              <a:spLocks noChangeShapeType="1"/>
            </p:cNvSpPr>
            <p:nvPr/>
          </p:nvSpPr>
          <p:spPr bwMode="auto">
            <a:xfrm flipV="1">
              <a:off x="4559" y="2250"/>
              <a:ext cx="0" cy="182"/>
            </a:xfrm>
            <a:prstGeom prst="line">
              <a:avLst/>
            </a:prstGeom>
            <a:noFill/>
            <a:ln w="38100">
              <a:solidFill>
                <a:srgbClr val="66FFFF"/>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1" lang="zh-CN" altLang="en-US" sz="3200" b="0" i="0"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endParaRPr>
            </a:p>
          </p:txBody>
        </p:sp>
        <p:sp>
          <p:nvSpPr>
            <p:cNvPr id="53281" name="Text Box 72"/>
            <p:cNvSpPr txBox="1">
              <a:spLocks noChangeArrowheads="1"/>
            </p:cNvSpPr>
            <p:nvPr/>
          </p:nvSpPr>
          <p:spPr bwMode="auto">
            <a:xfrm>
              <a:off x="4604" y="2250"/>
              <a:ext cx="499" cy="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503050405090304" pitchFamily="18" charset="0"/>
                  <a:ea typeface="宋体" pitchFamily="2" charset="-122"/>
                </a:defRPr>
              </a:lvl1pPr>
              <a:lvl2pPr marL="742950" indent="-285750">
                <a:spcBef>
                  <a:spcPct val="20000"/>
                </a:spcBef>
                <a:buChar char="–"/>
                <a:defRPr kumimoji="1" sz="2800">
                  <a:solidFill>
                    <a:schemeClr val="tx1"/>
                  </a:solidFill>
                  <a:latin typeface="Times New Roman" panose="02020503050405090304" pitchFamily="18" charset="0"/>
                  <a:ea typeface="宋体" pitchFamily="2" charset="-122"/>
                </a:defRPr>
              </a:lvl2pPr>
              <a:lvl3pPr marL="1143000" indent="-228600">
                <a:spcBef>
                  <a:spcPct val="20000"/>
                </a:spcBef>
                <a:buChar char="•"/>
                <a:defRPr kumimoji="1" sz="2400">
                  <a:solidFill>
                    <a:schemeClr val="tx1"/>
                  </a:solidFill>
                  <a:latin typeface="Times New Roman" panose="02020503050405090304" pitchFamily="18" charset="0"/>
                  <a:ea typeface="宋体" pitchFamily="2" charset="-122"/>
                </a:defRPr>
              </a:lvl3pPr>
              <a:lvl4pPr marL="1600200" indent="-228600">
                <a:spcBef>
                  <a:spcPct val="20000"/>
                </a:spcBef>
                <a:buChar char="–"/>
                <a:defRPr kumimoji="1" sz="2000">
                  <a:solidFill>
                    <a:schemeClr val="tx1"/>
                  </a:solidFill>
                  <a:latin typeface="Times New Roman" panose="02020503050405090304" pitchFamily="18" charset="0"/>
                  <a:ea typeface="宋体" pitchFamily="2" charset="-122"/>
                </a:defRPr>
              </a:lvl4pPr>
              <a:lvl5pPr marL="2057400" indent="-228600">
                <a:spcBef>
                  <a:spcPct val="20000"/>
                </a:spcBef>
                <a:buChar char="»"/>
                <a:defRPr kumimoji="1" sz="2000">
                  <a:solidFill>
                    <a:schemeClr val="tx1"/>
                  </a:solidFill>
                  <a:latin typeface="Times New Roman" panose="0202050305040509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400" b="1" i="0" u="none" strike="noStrike" kern="1200" cap="none" spc="0" normalizeH="0" baseline="0" noProof="0">
                  <a:ln>
                    <a:noFill/>
                  </a:ln>
                  <a:solidFill>
                    <a:srgbClr val="000000"/>
                  </a:solidFill>
                  <a:effectLst/>
                  <a:uLnTx/>
                  <a:uFillTx/>
                  <a:latin typeface="Arial" panose="020B0604020202090204" pitchFamily="34" charset="0"/>
                  <a:ea typeface="仿宋_GB2312" pitchFamily="49" charset="-122"/>
                  <a:cs typeface="+mn-cs"/>
                </a:rPr>
                <a:t>2A</a:t>
              </a:r>
              <a:endParaRPr kumimoji="0" lang="en-US" altLang="zh-CN" sz="2400" b="1" i="0" u="none" strike="noStrike" kern="1200" cap="none" spc="0" normalizeH="0" baseline="0" noProof="0">
                <a:ln>
                  <a:noFill/>
                </a:ln>
                <a:solidFill>
                  <a:srgbClr val="000000"/>
                </a:solidFill>
                <a:effectLst/>
                <a:uLnTx/>
                <a:uFillTx/>
                <a:latin typeface="Arial" panose="020B0604020202090204" pitchFamily="34" charset="0"/>
                <a:ea typeface="仿宋_GB2312" pitchFamily="49" charset="-122"/>
                <a:cs typeface="+mn-cs"/>
              </a:endParaRPr>
            </a:p>
          </p:txBody>
        </p:sp>
        <p:sp>
          <p:nvSpPr>
            <p:cNvPr id="53282" name="Text Box 73"/>
            <p:cNvSpPr txBox="1">
              <a:spLocks noChangeArrowheads="1"/>
            </p:cNvSpPr>
            <p:nvPr/>
          </p:nvSpPr>
          <p:spPr bwMode="auto">
            <a:xfrm>
              <a:off x="4286" y="2250"/>
              <a:ext cx="318" cy="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503050405090304" pitchFamily="18" charset="0"/>
                  <a:ea typeface="宋体" pitchFamily="2" charset="-122"/>
                </a:defRPr>
              </a:lvl1pPr>
              <a:lvl2pPr marL="742950" indent="-285750">
                <a:spcBef>
                  <a:spcPct val="20000"/>
                </a:spcBef>
                <a:buChar char="–"/>
                <a:defRPr kumimoji="1" sz="2800">
                  <a:solidFill>
                    <a:schemeClr val="tx1"/>
                  </a:solidFill>
                  <a:latin typeface="Times New Roman" panose="02020503050405090304" pitchFamily="18" charset="0"/>
                  <a:ea typeface="宋体" pitchFamily="2" charset="-122"/>
                </a:defRPr>
              </a:lvl2pPr>
              <a:lvl3pPr marL="1143000" indent="-228600">
                <a:spcBef>
                  <a:spcPct val="20000"/>
                </a:spcBef>
                <a:buChar char="•"/>
                <a:defRPr kumimoji="1" sz="2400">
                  <a:solidFill>
                    <a:schemeClr val="tx1"/>
                  </a:solidFill>
                  <a:latin typeface="Times New Roman" panose="02020503050405090304" pitchFamily="18" charset="0"/>
                  <a:ea typeface="宋体" pitchFamily="2" charset="-122"/>
                </a:defRPr>
              </a:lvl3pPr>
              <a:lvl4pPr marL="1600200" indent="-228600">
                <a:spcBef>
                  <a:spcPct val="20000"/>
                </a:spcBef>
                <a:buChar char="–"/>
                <a:defRPr kumimoji="1" sz="2000">
                  <a:solidFill>
                    <a:schemeClr val="tx1"/>
                  </a:solidFill>
                  <a:latin typeface="Times New Roman" panose="02020503050405090304" pitchFamily="18" charset="0"/>
                  <a:ea typeface="宋体" pitchFamily="2" charset="-122"/>
                </a:defRPr>
              </a:lvl4pPr>
              <a:lvl5pPr marL="2057400" indent="-228600">
                <a:spcBef>
                  <a:spcPct val="20000"/>
                </a:spcBef>
                <a:buChar char="»"/>
                <a:defRPr kumimoji="1" sz="2000">
                  <a:solidFill>
                    <a:schemeClr val="tx1"/>
                  </a:solidFill>
                  <a:latin typeface="Times New Roman" panose="0202050305040509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400" b="1" i="0" u="none" strike="noStrike" kern="1200" cap="none" spc="0" normalizeH="0" baseline="0" noProof="0">
                  <a:ln>
                    <a:noFill/>
                  </a:ln>
                  <a:solidFill>
                    <a:srgbClr val="000000"/>
                  </a:solidFill>
                  <a:effectLst/>
                  <a:uLnTx/>
                  <a:uFillTx/>
                  <a:latin typeface="Arial" panose="020B0604020202090204" pitchFamily="34" charset="0"/>
                  <a:ea typeface="仿宋_GB2312" pitchFamily="49" charset="-122"/>
                  <a:cs typeface="+mn-cs"/>
                </a:rPr>
                <a:t>＋</a:t>
              </a:r>
              <a:endParaRPr kumimoji="0" lang="zh-CN" altLang="en-US" sz="2400" b="1" i="0" u="none" strike="noStrike" kern="1200" cap="none" spc="0" normalizeH="0" baseline="0" noProof="0">
                <a:ln>
                  <a:noFill/>
                </a:ln>
                <a:solidFill>
                  <a:srgbClr val="000000"/>
                </a:solidFill>
                <a:effectLst/>
                <a:uLnTx/>
                <a:uFillTx/>
                <a:latin typeface="Arial" panose="020B0604020202090204" pitchFamily="34" charset="0"/>
                <a:ea typeface="仿宋_GB2312" pitchFamily="49" charset="-122"/>
                <a:cs typeface="+mn-cs"/>
              </a:endParaRPr>
            </a:p>
          </p:txBody>
        </p:sp>
        <p:sp>
          <p:nvSpPr>
            <p:cNvPr id="53283" name="Text Box 74"/>
            <p:cNvSpPr txBox="1">
              <a:spLocks noChangeArrowheads="1"/>
            </p:cNvSpPr>
            <p:nvPr/>
          </p:nvSpPr>
          <p:spPr bwMode="auto">
            <a:xfrm>
              <a:off x="4332" y="2749"/>
              <a:ext cx="375" cy="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503050405090304" pitchFamily="18" charset="0"/>
                  <a:ea typeface="宋体" pitchFamily="2" charset="-122"/>
                </a:defRPr>
              </a:lvl1pPr>
              <a:lvl2pPr marL="742950" indent="-285750">
                <a:spcBef>
                  <a:spcPct val="20000"/>
                </a:spcBef>
                <a:buChar char="–"/>
                <a:defRPr kumimoji="1" sz="2800">
                  <a:solidFill>
                    <a:schemeClr val="tx1"/>
                  </a:solidFill>
                  <a:latin typeface="Times New Roman" panose="02020503050405090304" pitchFamily="18" charset="0"/>
                  <a:ea typeface="宋体" pitchFamily="2" charset="-122"/>
                </a:defRPr>
              </a:lvl2pPr>
              <a:lvl3pPr marL="1143000" indent="-228600">
                <a:spcBef>
                  <a:spcPct val="20000"/>
                </a:spcBef>
                <a:buChar char="•"/>
                <a:defRPr kumimoji="1" sz="2400">
                  <a:solidFill>
                    <a:schemeClr val="tx1"/>
                  </a:solidFill>
                  <a:latin typeface="Times New Roman" panose="02020503050405090304" pitchFamily="18" charset="0"/>
                  <a:ea typeface="宋体" pitchFamily="2" charset="-122"/>
                </a:defRPr>
              </a:lvl3pPr>
              <a:lvl4pPr marL="1600200" indent="-228600">
                <a:spcBef>
                  <a:spcPct val="20000"/>
                </a:spcBef>
                <a:buChar char="–"/>
                <a:defRPr kumimoji="1" sz="2000">
                  <a:solidFill>
                    <a:schemeClr val="tx1"/>
                  </a:solidFill>
                  <a:latin typeface="Times New Roman" panose="02020503050405090304" pitchFamily="18" charset="0"/>
                  <a:ea typeface="宋体" pitchFamily="2" charset="-122"/>
                </a:defRPr>
              </a:lvl4pPr>
              <a:lvl5pPr marL="2057400" indent="-228600">
                <a:spcBef>
                  <a:spcPct val="20000"/>
                </a:spcBef>
                <a:buChar char="»"/>
                <a:defRPr kumimoji="1" sz="2000">
                  <a:solidFill>
                    <a:schemeClr val="tx1"/>
                  </a:solidFill>
                  <a:latin typeface="Times New Roman" panose="0202050305040509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400" b="1" i="0" u="none" strike="noStrike" kern="1200" cap="none" spc="0" normalizeH="0" baseline="0" noProof="0">
                  <a:ln>
                    <a:noFill/>
                  </a:ln>
                  <a:solidFill>
                    <a:srgbClr val="000000"/>
                  </a:solidFill>
                  <a:effectLst/>
                  <a:uLnTx/>
                  <a:uFillTx/>
                  <a:latin typeface="Arial" panose="020B0604020202090204" pitchFamily="34" charset="0"/>
                  <a:ea typeface="仿宋_GB2312" pitchFamily="49" charset="-122"/>
                  <a:cs typeface="+mn-cs"/>
                </a:rPr>
                <a:t>－</a:t>
              </a:r>
              <a:endParaRPr kumimoji="0" lang="zh-CN" altLang="en-US" sz="2400" b="1" i="0" u="none" strike="noStrike" kern="1200" cap="none" spc="0" normalizeH="0" baseline="0" noProof="0">
                <a:ln>
                  <a:noFill/>
                </a:ln>
                <a:solidFill>
                  <a:srgbClr val="000000"/>
                </a:solidFill>
                <a:effectLst/>
                <a:uLnTx/>
                <a:uFillTx/>
                <a:latin typeface="Arial" panose="020B0604020202090204" pitchFamily="34" charset="0"/>
                <a:ea typeface="仿宋_GB2312" pitchFamily="49" charset="-122"/>
                <a:cs typeface="+mn-cs"/>
              </a:endParaRPr>
            </a:p>
          </p:txBody>
        </p:sp>
        <p:sp>
          <p:nvSpPr>
            <p:cNvPr id="53284" name="Text Box 75"/>
            <p:cNvSpPr txBox="1">
              <a:spLocks noChangeArrowheads="1"/>
            </p:cNvSpPr>
            <p:nvPr/>
          </p:nvSpPr>
          <p:spPr bwMode="auto">
            <a:xfrm>
              <a:off x="4059" y="2432"/>
              <a:ext cx="635" cy="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503050405090304" pitchFamily="18" charset="0"/>
                  <a:ea typeface="宋体" pitchFamily="2" charset="-122"/>
                </a:defRPr>
              </a:lvl1pPr>
              <a:lvl2pPr marL="742950" indent="-285750">
                <a:spcBef>
                  <a:spcPct val="20000"/>
                </a:spcBef>
                <a:buChar char="–"/>
                <a:defRPr kumimoji="1" sz="2800">
                  <a:solidFill>
                    <a:schemeClr val="tx1"/>
                  </a:solidFill>
                  <a:latin typeface="Times New Roman" panose="02020503050405090304" pitchFamily="18" charset="0"/>
                  <a:ea typeface="宋体" pitchFamily="2" charset="-122"/>
                </a:defRPr>
              </a:lvl2pPr>
              <a:lvl3pPr marL="1143000" indent="-228600">
                <a:spcBef>
                  <a:spcPct val="20000"/>
                </a:spcBef>
                <a:buChar char="•"/>
                <a:defRPr kumimoji="1" sz="2400">
                  <a:solidFill>
                    <a:schemeClr val="tx1"/>
                  </a:solidFill>
                  <a:latin typeface="Times New Roman" panose="02020503050405090304" pitchFamily="18" charset="0"/>
                  <a:ea typeface="宋体" pitchFamily="2" charset="-122"/>
                </a:defRPr>
              </a:lvl3pPr>
              <a:lvl4pPr marL="1600200" indent="-228600">
                <a:spcBef>
                  <a:spcPct val="20000"/>
                </a:spcBef>
                <a:buChar char="–"/>
                <a:defRPr kumimoji="1" sz="2000">
                  <a:solidFill>
                    <a:schemeClr val="tx1"/>
                  </a:solidFill>
                  <a:latin typeface="Times New Roman" panose="02020503050405090304" pitchFamily="18" charset="0"/>
                  <a:ea typeface="宋体" pitchFamily="2" charset="-122"/>
                </a:defRPr>
              </a:lvl4pPr>
              <a:lvl5pPr marL="2057400" indent="-228600">
                <a:spcBef>
                  <a:spcPct val="20000"/>
                </a:spcBef>
                <a:buChar char="»"/>
                <a:defRPr kumimoji="1" sz="2000">
                  <a:solidFill>
                    <a:schemeClr val="tx1"/>
                  </a:solidFill>
                  <a:latin typeface="Times New Roman" panose="0202050305040509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400" b="1" i="1" u="none" strike="noStrike" kern="1200" cap="none" spc="0" normalizeH="0" baseline="0" noProof="0">
                  <a:ln>
                    <a:noFill/>
                  </a:ln>
                  <a:solidFill>
                    <a:srgbClr val="000000"/>
                  </a:solidFill>
                  <a:effectLst/>
                  <a:uLnTx/>
                  <a:uFillTx/>
                  <a:latin typeface="Times New Roman" panose="02020503050405090304" pitchFamily="18" charset="0"/>
                  <a:ea typeface="仿宋_GB2312" pitchFamily="49" charset="-122"/>
                  <a:cs typeface="+mn-cs"/>
                </a:rPr>
                <a:t>U</a:t>
              </a:r>
              <a:r>
                <a:rPr kumimoji="0" lang="zh-CN" altLang="en-US" sz="2400" b="1" i="0" u="none" strike="noStrike" kern="1200" cap="none" spc="0" normalizeH="0" baseline="30000" noProof="0">
                  <a:ln>
                    <a:noFill/>
                  </a:ln>
                  <a:solidFill>
                    <a:srgbClr val="000000"/>
                  </a:solidFill>
                  <a:effectLst/>
                  <a:uLnTx/>
                  <a:uFillTx/>
                  <a:latin typeface="Times New Roman" panose="02020503050405090304" pitchFamily="18" charset="0"/>
                  <a:ea typeface="仿宋_GB2312" pitchFamily="49" charset="-122"/>
                  <a:cs typeface="+mn-cs"/>
                </a:rPr>
                <a:t>（</a:t>
              </a:r>
              <a:r>
                <a:rPr kumimoji="0" lang="en-US" altLang="zh-CN" sz="2400" b="1" i="0" u="none" strike="noStrike" kern="1200" cap="none" spc="0" normalizeH="0" baseline="30000" noProof="0">
                  <a:ln>
                    <a:noFill/>
                  </a:ln>
                  <a:solidFill>
                    <a:srgbClr val="000000"/>
                  </a:solidFill>
                  <a:effectLst/>
                  <a:uLnTx/>
                  <a:uFillTx/>
                  <a:latin typeface="Times New Roman" panose="02020503050405090304" pitchFamily="18" charset="0"/>
                  <a:ea typeface="仿宋_GB2312" pitchFamily="49" charset="-122"/>
                  <a:cs typeface="+mn-cs"/>
                </a:rPr>
                <a:t>2</a:t>
              </a:r>
              <a:r>
                <a:rPr kumimoji="0" lang="zh-CN" altLang="en-US" sz="2400" b="1" i="0" u="none" strike="noStrike" kern="1200" cap="none" spc="0" normalizeH="0" baseline="30000" noProof="0">
                  <a:ln>
                    <a:noFill/>
                  </a:ln>
                  <a:solidFill>
                    <a:srgbClr val="000000"/>
                  </a:solidFill>
                  <a:effectLst/>
                  <a:uLnTx/>
                  <a:uFillTx/>
                  <a:latin typeface="Times New Roman" panose="02020503050405090304" pitchFamily="18" charset="0"/>
                  <a:ea typeface="仿宋_GB2312" pitchFamily="49" charset="-122"/>
                  <a:cs typeface="+mn-cs"/>
                </a:rPr>
                <a:t>）</a:t>
              </a:r>
              <a:endParaRPr kumimoji="0" lang="zh-CN" altLang="en-US" sz="2400" b="1" i="0" u="none" strike="noStrike" kern="1200" cap="none" spc="0" normalizeH="0" baseline="30000" noProof="0">
                <a:ln>
                  <a:noFill/>
                </a:ln>
                <a:solidFill>
                  <a:srgbClr val="000000"/>
                </a:solidFill>
                <a:effectLst/>
                <a:uLnTx/>
                <a:uFillTx/>
                <a:latin typeface="Times New Roman" panose="02020503050405090304" pitchFamily="18" charset="0"/>
                <a:ea typeface="仿宋_GB2312" pitchFamily="49" charset="-122"/>
                <a:cs typeface="+mn-cs"/>
              </a:endParaRPr>
            </a:p>
          </p:txBody>
        </p:sp>
        <p:sp>
          <p:nvSpPr>
            <p:cNvPr id="53285" name="Text Box 76"/>
            <p:cNvSpPr txBox="1">
              <a:spLocks noChangeArrowheads="1"/>
            </p:cNvSpPr>
            <p:nvPr/>
          </p:nvSpPr>
          <p:spPr bwMode="auto">
            <a:xfrm>
              <a:off x="3878" y="3339"/>
              <a:ext cx="375" cy="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503050405090304" pitchFamily="18" charset="0"/>
                  <a:ea typeface="宋体" pitchFamily="2" charset="-122"/>
                </a:defRPr>
              </a:lvl1pPr>
              <a:lvl2pPr marL="742950" indent="-285750">
                <a:spcBef>
                  <a:spcPct val="20000"/>
                </a:spcBef>
                <a:buChar char="–"/>
                <a:defRPr kumimoji="1" sz="2800">
                  <a:solidFill>
                    <a:schemeClr val="tx1"/>
                  </a:solidFill>
                  <a:latin typeface="Times New Roman" panose="02020503050405090304" pitchFamily="18" charset="0"/>
                  <a:ea typeface="宋体" pitchFamily="2" charset="-122"/>
                </a:defRPr>
              </a:lvl2pPr>
              <a:lvl3pPr marL="1143000" indent="-228600">
                <a:spcBef>
                  <a:spcPct val="20000"/>
                </a:spcBef>
                <a:buChar char="•"/>
                <a:defRPr kumimoji="1" sz="2400">
                  <a:solidFill>
                    <a:schemeClr val="tx1"/>
                  </a:solidFill>
                  <a:latin typeface="Times New Roman" panose="02020503050405090304" pitchFamily="18" charset="0"/>
                  <a:ea typeface="宋体" pitchFamily="2" charset="-122"/>
                </a:defRPr>
              </a:lvl3pPr>
              <a:lvl4pPr marL="1600200" indent="-228600">
                <a:spcBef>
                  <a:spcPct val="20000"/>
                </a:spcBef>
                <a:buChar char="–"/>
                <a:defRPr kumimoji="1" sz="2000">
                  <a:solidFill>
                    <a:schemeClr val="tx1"/>
                  </a:solidFill>
                  <a:latin typeface="Times New Roman" panose="02020503050405090304" pitchFamily="18" charset="0"/>
                  <a:ea typeface="宋体" pitchFamily="2" charset="-122"/>
                </a:defRPr>
              </a:lvl4pPr>
              <a:lvl5pPr marL="2057400" indent="-228600">
                <a:spcBef>
                  <a:spcPct val="20000"/>
                </a:spcBef>
                <a:buChar char="»"/>
                <a:defRPr kumimoji="1" sz="2000">
                  <a:solidFill>
                    <a:schemeClr val="tx1"/>
                  </a:solidFill>
                  <a:latin typeface="Times New Roman" panose="0202050305040509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400" b="1" i="0" u="none" strike="noStrike" kern="1200" cap="none" spc="0" normalizeH="0" baseline="0" noProof="0">
                  <a:ln>
                    <a:noFill/>
                  </a:ln>
                  <a:solidFill>
                    <a:srgbClr val="000000"/>
                  </a:solidFill>
                  <a:effectLst/>
                  <a:uLnTx/>
                  <a:uFillTx/>
                  <a:latin typeface="Arial" panose="020B0604020202090204" pitchFamily="34" charset="0"/>
                  <a:ea typeface="仿宋_GB2312" pitchFamily="49" charset="-122"/>
                  <a:cs typeface="+mn-cs"/>
                </a:rPr>
                <a:t>2</a:t>
              </a:r>
              <a:r>
                <a:rPr kumimoji="0" lang="en-US" altLang="zh-CN" sz="2400" b="1" i="0" u="none" strike="noStrike" kern="1200" cap="none" spc="0" normalizeH="0" baseline="0" noProof="0">
                  <a:ln>
                    <a:noFill/>
                  </a:ln>
                  <a:solidFill>
                    <a:srgbClr val="000000"/>
                  </a:solidFill>
                  <a:effectLst/>
                  <a:uLnTx/>
                  <a:uFillTx/>
                  <a:latin typeface="Arial" panose="020B0604020202090204" pitchFamily="34" charset="0"/>
                  <a:ea typeface="仿宋_GB2312" pitchFamily="49" charset="-122"/>
                  <a:cs typeface="+mn-cs"/>
                  <a:sym typeface="Symbol" panose="05050102010706020507" pitchFamily="18" charset="2"/>
                </a:rPr>
                <a:t></a:t>
              </a:r>
              <a:endParaRPr kumimoji="0" lang="en-US" altLang="zh-CN" sz="2400" b="1" i="0" u="none" strike="noStrike" kern="1200" cap="none" spc="0" normalizeH="0" baseline="0" noProof="0">
                <a:ln>
                  <a:noFill/>
                </a:ln>
                <a:solidFill>
                  <a:srgbClr val="000000"/>
                </a:solidFill>
                <a:effectLst/>
                <a:uLnTx/>
                <a:uFillTx/>
                <a:latin typeface="Arial" panose="020B0604020202090204" pitchFamily="34" charset="0"/>
                <a:ea typeface="仿宋_GB2312" pitchFamily="49" charset="-122"/>
                <a:cs typeface="+mn-cs"/>
              </a:endParaRPr>
            </a:p>
          </p:txBody>
        </p:sp>
        <p:sp>
          <p:nvSpPr>
            <p:cNvPr id="53286" name="Text Box 77"/>
            <p:cNvSpPr txBox="1">
              <a:spLocks noChangeArrowheads="1"/>
            </p:cNvSpPr>
            <p:nvPr/>
          </p:nvSpPr>
          <p:spPr bwMode="auto">
            <a:xfrm>
              <a:off x="3787" y="2795"/>
              <a:ext cx="375" cy="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503050405090304" pitchFamily="18" charset="0"/>
                  <a:ea typeface="宋体" pitchFamily="2" charset="-122"/>
                </a:defRPr>
              </a:lvl1pPr>
              <a:lvl2pPr marL="742950" indent="-285750">
                <a:spcBef>
                  <a:spcPct val="20000"/>
                </a:spcBef>
                <a:buChar char="–"/>
                <a:defRPr kumimoji="1" sz="2800">
                  <a:solidFill>
                    <a:schemeClr val="tx1"/>
                  </a:solidFill>
                  <a:latin typeface="Times New Roman" panose="02020503050405090304" pitchFamily="18" charset="0"/>
                  <a:ea typeface="宋体" pitchFamily="2" charset="-122"/>
                </a:defRPr>
              </a:lvl2pPr>
              <a:lvl3pPr marL="1143000" indent="-228600">
                <a:spcBef>
                  <a:spcPct val="20000"/>
                </a:spcBef>
                <a:buChar char="•"/>
                <a:defRPr kumimoji="1" sz="2400">
                  <a:solidFill>
                    <a:schemeClr val="tx1"/>
                  </a:solidFill>
                  <a:latin typeface="Times New Roman" panose="02020503050405090304" pitchFamily="18" charset="0"/>
                  <a:ea typeface="宋体" pitchFamily="2" charset="-122"/>
                </a:defRPr>
              </a:lvl3pPr>
              <a:lvl4pPr marL="1600200" indent="-228600">
                <a:spcBef>
                  <a:spcPct val="20000"/>
                </a:spcBef>
                <a:buChar char="–"/>
                <a:defRPr kumimoji="1" sz="2000">
                  <a:solidFill>
                    <a:schemeClr val="tx1"/>
                  </a:solidFill>
                  <a:latin typeface="Times New Roman" panose="02020503050405090304" pitchFamily="18" charset="0"/>
                  <a:ea typeface="宋体" pitchFamily="2" charset="-122"/>
                </a:defRPr>
              </a:lvl4pPr>
              <a:lvl5pPr marL="2057400" indent="-228600">
                <a:spcBef>
                  <a:spcPct val="20000"/>
                </a:spcBef>
                <a:buChar char="»"/>
                <a:defRPr kumimoji="1" sz="2000">
                  <a:solidFill>
                    <a:schemeClr val="tx1"/>
                  </a:solidFill>
                  <a:latin typeface="Times New Roman" panose="0202050305040509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400" b="1" i="0" u="none" strike="noStrike" kern="1200" cap="none" spc="0" normalizeH="0" baseline="0" noProof="0">
                  <a:ln>
                    <a:noFill/>
                  </a:ln>
                  <a:solidFill>
                    <a:srgbClr val="000000"/>
                  </a:solidFill>
                  <a:effectLst/>
                  <a:uLnTx/>
                  <a:uFillTx/>
                  <a:latin typeface="Arial" panose="020B0604020202090204" pitchFamily="34" charset="0"/>
                  <a:ea typeface="仿宋_GB2312" pitchFamily="49" charset="-122"/>
                  <a:cs typeface="+mn-cs"/>
                </a:rPr>
                <a:t>3</a:t>
              </a:r>
              <a:r>
                <a:rPr kumimoji="0" lang="en-US" altLang="zh-CN" sz="2400" b="1" i="0" u="none" strike="noStrike" kern="1200" cap="none" spc="0" normalizeH="0" baseline="0" noProof="0">
                  <a:ln>
                    <a:noFill/>
                  </a:ln>
                  <a:solidFill>
                    <a:srgbClr val="000000"/>
                  </a:solidFill>
                  <a:effectLst/>
                  <a:uLnTx/>
                  <a:uFillTx/>
                  <a:latin typeface="Arial" panose="020B0604020202090204" pitchFamily="34" charset="0"/>
                  <a:ea typeface="仿宋_GB2312" pitchFamily="49" charset="-122"/>
                  <a:cs typeface="+mn-cs"/>
                  <a:sym typeface="Symbol" panose="05050102010706020507" pitchFamily="18" charset="2"/>
                </a:rPr>
                <a:t></a:t>
              </a:r>
              <a:endParaRPr kumimoji="0" lang="en-US" altLang="zh-CN" sz="2400" b="1" i="0" u="none" strike="noStrike" kern="1200" cap="none" spc="0" normalizeH="0" baseline="0" noProof="0">
                <a:ln>
                  <a:noFill/>
                </a:ln>
                <a:solidFill>
                  <a:srgbClr val="000000"/>
                </a:solidFill>
                <a:effectLst/>
                <a:uLnTx/>
                <a:uFillTx/>
                <a:latin typeface="Arial" panose="020B0604020202090204" pitchFamily="34" charset="0"/>
                <a:ea typeface="仿宋_GB2312" pitchFamily="49" charset="-122"/>
                <a:cs typeface="+mn-cs"/>
              </a:endParaRPr>
            </a:p>
          </p:txBody>
        </p:sp>
        <p:sp>
          <p:nvSpPr>
            <p:cNvPr id="53287" name="Text Box 78"/>
            <p:cNvSpPr txBox="1">
              <a:spLocks noChangeArrowheads="1"/>
            </p:cNvSpPr>
            <p:nvPr/>
          </p:nvSpPr>
          <p:spPr bwMode="auto">
            <a:xfrm>
              <a:off x="5194" y="2795"/>
              <a:ext cx="375" cy="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503050405090304" pitchFamily="18" charset="0"/>
                  <a:ea typeface="宋体" pitchFamily="2" charset="-122"/>
                </a:defRPr>
              </a:lvl1pPr>
              <a:lvl2pPr marL="742950" indent="-285750">
                <a:spcBef>
                  <a:spcPct val="20000"/>
                </a:spcBef>
                <a:buChar char="–"/>
                <a:defRPr kumimoji="1" sz="2800">
                  <a:solidFill>
                    <a:schemeClr val="tx1"/>
                  </a:solidFill>
                  <a:latin typeface="Times New Roman" panose="02020503050405090304" pitchFamily="18" charset="0"/>
                  <a:ea typeface="宋体" pitchFamily="2" charset="-122"/>
                </a:defRPr>
              </a:lvl2pPr>
              <a:lvl3pPr marL="1143000" indent="-228600">
                <a:spcBef>
                  <a:spcPct val="20000"/>
                </a:spcBef>
                <a:buChar char="•"/>
                <a:defRPr kumimoji="1" sz="2400">
                  <a:solidFill>
                    <a:schemeClr val="tx1"/>
                  </a:solidFill>
                  <a:latin typeface="Times New Roman" panose="02020503050405090304" pitchFamily="18" charset="0"/>
                  <a:ea typeface="宋体" pitchFamily="2" charset="-122"/>
                </a:defRPr>
              </a:lvl3pPr>
              <a:lvl4pPr marL="1600200" indent="-228600">
                <a:spcBef>
                  <a:spcPct val="20000"/>
                </a:spcBef>
                <a:buChar char="–"/>
                <a:defRPr kumimoji="1" sz="2000">
                  <a:solidFill>
                    <a:schemeClr val="tx1"/>
                  </a:solidFill>
                  <a:latin typeface="Times New Roman" panose="02020503050405090304" pitchFamily="18" charset="0"/>
                  <a:ea typeface="宋体" pitchFamily="2" charset="-122"/>
                </a:defRPr>
              </a:lvl4pPr>
              <a:lvl5pPr marL="2057400" indent="-228600">
                <a:spcBef>
                  <a:spcPct val="20000"/>
                </a:spcBef>
                <a:buChar char="»"/>
                <a:defRPr kumimoji="1" sz="2000">
                  <a:solidFill>
                    <a:schemeClr val="tx1"/>
                  </a:solidFill>
                  <a:latin typeface="Times New Roman" panose="0202050305040509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400" b="1" i="0" u="none" strike="noStrike" kern="1200" cap="none" spc="0" normalizeH="0" baseline="0" noProof="0">
                  <a:ln>
                    <a:noFill/>
                  </a:ln>
                  <a:solidFill>
                    <a:srgbClr val="000000"/>
                  </a:solidFill>
                  <a:effectLst/>
                  <a:uLnTx/>
                  <a:uFillTx/>
                  <a:latin typeface="Arial" panose="020B0604020202090204" pitchFamily="34" charset="0"/>
                  <a:ea typeface="仿宋_GB2312" pitchFamily="49" charset="-122"/>
                  <a:cs typeface="+mn-cs"/>
                </a:rPr>
                <a:t>3</a:t>
              </a:r>
              <a:r>
                <a:rPr kumimoji="0" lang="en-US" altLang="zh-CN" sz="2400" b="1" i="0" u="none" strike="noStrike" kern="1200" cap="none" spc="0" normalizeH="0" baseline="0" noProof="0">
                  <a:ln>
                    <a:noFill/>
                  </a:ln>
                  <a:solidFill>
                    <a:srgbClr val="000000"/>
                  </a:solidFill>
                  <a:effectLst/>
                  <a:uLnTx/>
                  <a:uFillTx/>
                  <a:latin typeface="Arial" panose="020B0604020202090204" pitchFamily="34" charset="0"/>
                  <a:ea typeface="仿宋_GB2312" pitchFamily="49" charset="-122"/>
                  <a:cs typeface="+mn-cs"/>
                  <a:sym typeface="Symbol" panose="05050102010706020507" pitchFamily="18" charset="2"/>
                </a:rPr>
                <a:t></a:t>
              </a:r>
              <a:endParaRPr kumimoji="0" lang="en-US" altLang="zh-CN" sz="2400" b="1" i="0" u="none" strike="noStrike" kern="1200" cap="none" spc="0" normalizeH="0" baseline="0" noProof="0">
                <a:ln>
                  <a:noFill/>
                </a:ln>
                <a:solidFill>
                  <a:srgbClr val="000000"/>
                </a:solidFill>
                <a:effectLst/>
                <a:uLnTx/>
                <a:uFillTx/>
                <a:latin typeface="Arial" panose="020B0604020202090204" pitchFamily="34" charset="0"/>
                <a:ea typeface="仿宋_GB2312" pitchFamily="49" charset="-122"/>
                <a:cs typeface="+mn-cs"/>
              </a:endParaRPr>
            </a:p>
          </p:txBody>
        </p:sp>
        <p:sp>
          <p:nvSpPr>
            <p:cNvPr id="53288" name="Text Box 79"/>
            <p:cNvSpPr txBox="1">
              <a:spLocks noChangeArrowheads="1"/>
            </p:cNvSpPr>
            <p:nvPr/>
          </p:nvSpPr>
          <p:spPr bwMode="auto">
            <a:xfrm>
              <a:off x="3924" y="2250"/>
              <a:ext cx="375" cy="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503050405090304" pitchFamily="18" charset="0"/>
                  <a:ea typeface="宋体" pitchFamily="2" charset="-122"/>
                </a:defRPr>
              </a:lvl1pPr>
              <a:lvl2pPr marL="742950" indent="-285750">
                <a:spcBef>
                  <a:spcPct val="20000"/>
                </a:spcBef>
                <a:buChar char="–"/>
                <a:defRPr kumimoji="1" sz="2800">
                  <a:solidFill>
                    <a:schemeClr val="tx1"/>
                  </a:solidFill>
                  <a:latin typeface="Times New Roman" panose="02020503050405090304" pitchFamily="18" charset="0"/>
                  <a:ea typeface="宋体" pitchFamily="2" charset="-122"/>
                </a:defRPr>
              </a:lvl2pPr>
              <a:lvl3pPr marL="1143000" indent="-228600">
                <a:spcBef>
                  <a:spcPct val="20000"/>
                </a:spcBef>
                <a:buChar char="•"/>
                <a:defRPr kumimoji="1" sz="2400">
                  <a:solidFill>
                    <a:schemeClr val="tx1"/>
                  </a:solidFill>
                  <a:latin typeface="Times New Roman" panose="02020503050405090304" pitchFamily="18" charset="0"/>
                  <a:ea typeface="宋体" pitchFamily="2" charset="-122"/>
                </a:defRPr>
              </a:lvl3pPr>
              <a:lvl4pPr marL="1600200" indent="-228600">
                <a:spcBef>
                  <a:spcPct val="20000"/>
                </a:spcBef>
                <a:buChar char="–"/>
                <a:defRPr kumimoji="1" sz="2000">
                  <a:solidFill>
                    <a:schemeClr val="tx1"/>
                  </a:solidFill>
                  <a:latin typeface="Times New Roman" panose="02020503050405090304" pitchFamily="18" charset="0"/>
                  <a:ea typeface="宋体" pitchFamily="2" charset="-122"/>
                </a:defRPr>
              </a:lvl4pPr>
              <a:lvl5pPr marL="2057400" indent="-228600">
                <a:spcBef>
                  <a:spcPct val="20000"/>
                </a:spcBef>
                <a:buChar char="»"/>
                <a:defRPr kumimoji="1" sz="2000">
                  <a:solidFill>
                    <a:schemeClr val="tx1"/>
                  </a:solidFill>
                  <a:latin typeface="Times New Roman" panose="0202050305040509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400" b="1" i="0" u="none" strike="noStrike" kern="1200" cap="none" spc="0" normalizeH="0" baseline="0" noProof="0">
                  <a:ln>
                    <a:noFill/>
                  </a:ln>
                  <a:solidFill>
                    <a:srgbClr val="000000"/>
                  </a:solidFill>
                  <a:effectLst/>
                  <a:uLnTx/>
                  <a:uFillTx/>
                  <a:latin typeface="Arial" panose="020B0604020202090204" pitchFamily="34" charset="0"/>
                  <a:ea typeface="仿宋_GB2312" pitchFamily="49" charset="-122"/>
                  <a:cs typeface="+mn-cs"/>
                </a:rPr>
                <a:t>2</a:t>
              </a:r>
              <a:r>
                <a:rPr kumimoji="0" lang="en-US" altLang="zh-CN" sz="2400" b="1" i="0" u="none" strike="noStrike" kern="1200" cap="none" spc="0" normalizeH="0" baseline="0" noProof="0">
                  <a:ln>
                    <a:noFill/>
                  </a:ln>
                  <a:solidFill>
                    <a:srgbClr val="000000"/>
                  </a:solidFill>
                  <a:effectLst/>
                  <a:uLnTx/>
                  <a:uFillTx/>
                  <a:latin typeface="Arial" panose="020B0604020202090204" pitchFamily="34" charset="0"/>
                  <a:ea typeface="仿宋_GB2312" pitchFamily="49" charset="-122"/>
                  <a:cs typeface="+mn-cs"/>
                  <a:sym typeface="Symbol" panose="05050102010706020507" pitchFamily="18" charset="2"/>
                </a:rPr>
                <a:t></a:t>
              </a:r>
              <a:endParaRPr kumimoji="0" lang="en-US" altLang="zh-CN" sz="2400" b="1" i="0" u="none" strike="noStrike" kern="1200" cap="none" spc="0" normalizeH="0" baseline="0" noProof="0">
                <a:ln>
                  <a:noFill/>
                </a:ln>
                <a:solidFill>
                  <a:srgbClr val="000000"/>
                </a:solidFill>
                <a:effectLst/>
                <a:uLnTx/>
                <a:uFillTx/>
                <a:latin typeface="Arial" panose="020B0604020202090204" pitchFamily="34" charset="0"/>
                <a:ea typeface="仿宋_GB2312" pitchFamily="49" charset="-122"/>
                <a:cs typeface="+mn-cs"/>
              </a:endParaRPr>
            </a:p>
          </p:txBody>
        </p:sp>
      </p:grpSp>
      <p:sp>
        <p:nvSpPr>
          <p:cNvPr id="82000" name="Text Box 80"/>
          <p:cNvSpPr txBox="1">
            <a:spLocks noChangeArrowheads="1"/>
          </p:cNvSpPr>
          <p:nvPr/>
        </p:nvSpPr>
        <p:spPr bwMode="auto">
          <a:xfrm>
            <a:off x="6672263" y="4771708"/>
            <a:ext cx="576262" cy="5835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503050405090304" pitchFamily="18" charset="0"/>
                <a:ea typeface="宋体" pitchFamily="2" charset="-122"/>
              </a:defRPr>
            </a:lvl1pPr>
            <a:lvl2pPr marL="742950" indent="-285750">
              <a:spcBef>
                <a:spcPct val="20000"/>
              </a:spcBef>
              <a:buChar char="–"/>
              <a:defRPr kumimoji="1" sz="2800">
                <a:solidFill>
                  <a:schemeClr val="tx1"/>
                </a:solidFill>
                <a:latin typeface="Times New Roman" panose="02020503050405090304" pitchFamily="18" charset="0"/>
                <a:ea typeface="宋体" pitchFamily="2" charset="-122"/>
              </a:defRPr>
            </a:lvl2pPr>
            <a:lvl3pPr marL="1143000" indent="-228600">
              <a:spcBef>
                <a:spcPct val="20000"/>
              </a:spcBef>
              <a:buChar char="•"/>
              <a:defRPr kumimoji="1" sz="2400">
                <a:solidFill>
                  <a:schemeClr val="tx1"/>
                </a:solidFill>
                <a:latin typeface="Times New Roman" panose="02020503050405090304" pitchFamily="18" charset="0"/>
                <a:ea typeface="宋体" pitchFamily="2" charset="-122"/>
              </a:defRPr>
            </a:lvl3pPr>
            <a:lvl4pPr marL="1600200" indent="-228600">
              <a:spcBef>
                <a:spcPct val="20000"/>
              </a:spcBef>
              <a:buChar char="–"/>
              <a:defRPr kumimoji="1" sz="2000">
                <a:solidFill>
                  <a:schemeClr val="tx1"/>
                </a:solidFill>
                <a:latin typeface="Times New Roman" panose="02020503050405090304" pitchFamily="18" charset="0"/>
                <a:ea typeface="宋体" pitchFamily="2" charset="-122"/>
              </a:defRPr>
            </a:lvl4pPr>
            <a:lvl5pPr marL="2057400" indent="-228600">
              <a:spcBef>
                <a:spcPct val="20000"/>
              </a:spcBef>
              <a:buChar char="»"/>
              <a:defRPr kumimoji="1" sz="2000">
                <a:solidFill>
                  <a:schemeClr val="tx1"/>
                </a:solidFill>
                <a:latin typeface="Times New Roman" panose="0202050305040509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defRPr/>
            </a:pPr>
            <a:r>
              <a:rPr kumimoji="0" lang="zh-CN" altLang="en-US" sz="3200" b="1" i="0" u="none" strike="noStrike" kern="1200" cap="none" spc="0" normalizeH="0" baseline="0" noProof="0">
                <a:ln>
                  <a:noFill/>
                </a:ln>
                <a:solidFill>
                  <a:srgbClr val="000000"/>
                </a:solidFill>
                <a:effectLst/>
                <a:uLnTx/>
                <a:uFillTx/>
                <a:latin typeface="Arial" panose="020B0604020202090204" pitchFamily="34" charset="0"/>
                <a:ea typeface="仿宋_GB2312" pitchFamily="49" charset="-122"/>
                <a:cs typeface="+mn-cs"/>
              </a:rPr>
              <a:t>＋</a:t>
            </a:r>
            <a:endParaRPr kumimoji="0" lang="zh-CN" altLang="en-US" sz="3200" b="1" i="0" u="none" strike="noStrike" kern="1200" cap="none" spc="0" normalizeH="0" baseline="0" noProof="0">
              <a:ln>
                <a:noFill/>
              </a:ln>
              <a:solidFill>
                <a:srgbClr val="000000"/>
              </a:solidFill>
              <a:effectLst/>
              <a:uLnTx/>
              <a:uFillTx/>
              <a:latin typeface="Arial" panose="020B0604020202090204" pitchFamily="34" charset="0"/>
              <a:ea typeface="仿宋_GB2312" pitchFamily="49" charset="-122"/>
              <a:cs typeface="+mn-cs"/>
            </a:endParaRPr>
          </a:p>
        </p:txBody>
      </p:sp>
      <p:graphicFrame>
        <p:nvGraphicFramePr>
          <p:cNvPr id="82001" name="Object 81"/>
          <p:cNvGraphicFramePr>
            <a:graphicFrameLocks noChangeAspect="1"/>
          </p:cNvGraphicFramePr>
          <p:nvPr/>
        </p:nvGraphicFramePr>
        <p:xfrm>
          <a:off x="4021138" y="1904683"/>
          <a:ext cx="3063875" cy="841375"/>
        </p:xfrm>
        <a:graphic>
          <a:graphicData uri="http://schemas.openxmlformats.org/presentationml/2006/ole">
            <mc:AlternateContent xmlns:mc="http://schemas.openxmlformats.org/markup-compatibility/2006">
              <mc:Choice xmlns:v="urn:schemas-microsoft-com:vml" Requires="v">
                <p:oleObj spid="_x0000_s92" name="Equation" r:id="rId1" imgW="1050290" imgH="264160" progId="Equation.DSMT4">
                  <p:embed/>
                </p:oleObj>
              </mc:Choice>
              <mc:Fallback>
                <p:oleObj name="Equation" r:id="rId1" imgW="1050290" imgH="264160" progId="Equation.DSMT4">
                  <p:embed/>
                  <p:pic>
                    <p:nvPicPr>
                      <p:cNvPr id="0" name="Object 8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21138" y="1904683"/>
                        <a:ext cx="3063875" cy="841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2002" name="Object 82"/>
          <p:cNvGraphicFramePr>
            <a:graphicFrameLocks noChangeAspect="1"/>
          </p:cNvGraphicFramePr>
          <p:nvPr/>
        </p:nvGraphicFramePr>
        <p:xfrm>
          <a:off x="3890963" y="2839720"/>
          <a:ext cx="3306762" cy="841375"/>
        </p:xfrm>
        <a:graphic>
          <a:graphicData uri="http://schemas.openxmlformats.org/presentationml/2006/ole">
            <mc:AlternateContent xmlns:mc="http://schemas.openxmlformats.org/markup-compatibility/2006">
              <mc:Choice xmlns:v="urn:schemas-microsoft-com:vml" Requires="v">
                <p:oleObj spid="_x0000_s2" name="Equation" r:id="rId3" imgW="1136015" imgH="264160" progId="Equation.DSMT4">
                  <p:embed/>
                </p:oleObj>
              </mc:Choice>
              <mc:Fallback>
                <p:oleObj name="Equation" r:id="rId3" imgW="1136015" imgH="264160" progId="Equation.DSMT4">
                  <p:embed/>
                  <p:pic>
                    <p:nvPicPr>
                      <p:cNvPr id="0" name="Object 8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90963" y="2839720"/>
                        <a:ext cx="3306762" cy="841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2003" name="Object 83"/>
          <p:cNvGraphicFramePr>
            <a:graphicFrameLocks noChangeAspect="1"/>
          </p:cNvGraphicFramePr>
          <p:nvPr/>
        </p:nvGraphicFramePr>
        <p:xfrm>
          <a:off x="2208213" y="3547745"/>
          <a:ext cx="1655762" cy="503238"/>
        </p:xfrm>
        <a:graphic>
          <a:graphicData uri="http://schemas.openxmlformats.org/presentationml/2006/ole">
            <mc:AlternateContent xmlns:mc="http://schemas.openxmlformats.org/markup-compatibility/2006">
              <mc:Choice xmlns:v="urn:schemas-microsoft-com:vml" Requires="v">
                <p:oleObj spid="_x0000_s3" name="Equation" r:id="rId5" imgW="407035" imgH="107315" progId="Equation.DSMT4">
                  <p:embed/>
                </p:oleObj>
              </mc:Choice>
              <mc:Fallback>
                <p:oleObj name="Equation" r:id="rId5" imgW="407035" imgH="107315" progId="Equation.DSMT4">
                  <p:embed/>
                  <p:pic>
                    <p:nvPicPr>
                      <p:cNvPr id="0" name="Object 8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08213" y="3547745"/>
                        <a:ext cx="1655762" cy="5032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2004" name="Object 84"/>
          <p:cNvGraphicFramePr>
            <a:graphicFrameLocks noChangeAspect="1"/>
          </p:cNvGraphicFramePr>
          <p:nvPr/>
        </p:nvGraphicFramePr>
        <p:xfrm>
          <a:off x="4672013" y="3619183"/>
          <a:ext cx="3349625" cy="477837"/>
        </p:xfrm>
        <a:graphic>
          <a:graphicData uri="http://schemas.openxmlformats.org/presentationml/2006/ole">
            <mc:AlternateContent xmlns:mc="http://schemas.openxmlformats.org/markup-compatibility/2006">
              <mc:Choice xmlns:v="urn:schemas-microsoft-com:vml" Requires="v">
                <p:oleObj spid="_x0000_s4" name="Equation" r:id="rId7" imgW="907415" imgH="107315" progId="Equation.DSMT4">
                  <p:embed/>
                </p:oleObj>
              </mc:Choice>
              <mc:Fallback>
                <p:oleObj name="Equation" r:id="rId7" imgW="907415" imgH="107315" progId="Equation.DSMT4">
                  <p:embed/>
                  <p:pic>
                    <p:nvPicPr>
                      <p:cNvPr id="0" name="Object 8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72013" y="3619183"/>
                        <a:ext cx="3349625" cy="4778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82005" name="Group 85"/>
          <p:cNvGrpSpPr/>
          <p:nvPr/>
        </p:nvGrpSpPr>
        <p:grpSpPr bwMode="auto">
          <a:xfrm>
            <a:off x="1847850" y="4843145"/>
            <a:ext cx="1368425" cy="1152525"/>
            <a:chOff x="2789" y="1298"/>
            <a:chExt cx="862" cy="726"/>
          </a:xfrm>
        </p:grpSpPr>
        <p:sp>
          <p:nvSpPr>
            <p:cNvPr id="53266" name="AutoShape 86"/>
            <p:cNvSpPr>
              <a:spLocks noChangeArrowheads="1"/>
            </p:cNvSpPr>
            <p:nvPr/>
          </p:nvSpPr>
          <p:spPr bwMode="auto">
            <a:xfrm>
              <a:off x="2835" y="1842"/>
              <a:ext cx="816" cy="182"/>
            </a:xfrm>
            <a:prstGeom prst="rightArrow">
              <a:avLst>
                <a:gd name="adj1" fmla="val 50000"/>
                <a:gd name="adj2" fmla="val 112088"/>
              </a:avLst>
            </a:prstGeom>
            <a:solidFill>
              <a:schemeClr val="accent1"/>
            </a:solidFill>
            <a:ln w="9525">
              <a:solidFill>
                <a:schemeClr val="accent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kumimoji="1" sz="3200">
                  <a:solidFill>
                    <a:schemeClr val="tx1"/>
                  </a:solidFill>
                  <a:latin typeface="Times New Roman" panose="02020503050405090304" pitchFamily="18" charset="0"/>
                  <a:ea typeface="宋体" pitchFamily="2" charset="-122"/>
                </a:defRPr>
              </a:lvl1pPr>
              <a:lvl2pPr marL="742950" indent="-285750">
                <a:spcBef>
                  <a:spcPct val="20000"/>
                </a:spcBef>
                <a:buChar char="–"/>
                <a:defRPr kumimoji="1" sz="2800">
                  <a:solidFill>
                    <a:schemeClr val="tx1"/>
                  </a:solidFill>
                  <a:latin typeface="Times New Roman" panose="02020503050405090304" pitchFamily="18" charset="0"/>
                  <a:ea typeface="宋体" pitchFamily="2" charset="-122"/>
                </a:defRPr>
              </a:lvl2pPr>
              <a:lvl3pPr marL="1143000" indent="-228600">
                <a:spcBef>
                  <a:spcPct val="20000"/>
                </a:spcBef>
                <a:buChar char="•"/>
                <a:defRPr kumimoji="1" sz="2400">
                  <a:solidFill>
                    <a:schemeClr val="tx1"/>
                  </a:solidFill>
                  <a:latin typeface="Times New Roman" panose="02020503050405090304" pitchFamily="18" charset="0"/>
                  <a:ea typeface="宋体" pitchFamily="2" charset="-122"/>
                </a:defRPr>
              </a:lvl3pPr>
              <a:lvl4pPr marL="1600200" indent="-228600">
                <a:spcBef>
                  <a:spcPct val="20000"/>
                </a:spcBef>
                <a:buChar char="–"/>
                <a:defRPr kumimoji="1" sz="2000">
                  <a:solidFill>
                    <a:schemeClr val="tx1"/>
                  </a:solidFill>
                  <a:latin typeface="Times New Roman" panose="02020503050405090304" pitchFamily="18" charset="0"/>
                  <a:ea typeface="宋体" pitchFamily="2" charset="-122"/>
                </a:defRPr>
              </a:lvl4pPr>
              <a:lvl5pPr marL="2057400" indent="-228600">
                <a:spcBef>
                  <a:spcPct val="20000"/>
                </a:spcBef>
                <a:buChar char="»"/>
                <a:defRPr kumimoji="1" sz="2000">
                  <a:solidFill>
                    <a:schemeClr val="tx1"/>
                  </a:solidFill>
                  <a:latin typeface="Times New Roman" panose="0202050305040509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zh-CN" altLang="en-US" sz="3200" b="0" i="0"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endParaRPr>
            </a:p>
          </p:txBody>
        </p:sp>
        <p:sp>
          <p:nvSpPr>
            <p:cNvPr id="53267" name="Text Box 87"/>
            <p:cNvSpPr txBox="1">
              <a:spLocks noChangeArrowheads="1"/>
            </p:cNvSpPr>
            <p:nvPr/>
          </p:nvSpPr>
          <p:spPr bwMode="auto">
            <a:xfrm>
              <a:off x="2789" y="1298"/>
              <a:ext cx="726" cy="5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503050405090304" pitchFamily="18" charset="0"/>
                  <a:ea typeface="宋体" pitchFamily="2" charset="-122"/>
                </a:defRPr>
              </a:lvl1pPr>
              <a:lvl2pPr marL="742950" indent="-285750">
                <a:spcBef>
                  <a:spcPct val="20000"/>
                </a:spcBef>
                <a:buChar char="–"/>
                <a:defRPr kumimoji="1" sz="2800">
                  <a:solidFill>
                    <a:schemeClr val="tx1"/>
                  </a:solidFill>
                  <a:latin typeface="Times New Roman" panose="02020503050405090304" pitchFamily="18" charset="0"/>
                  <a:ea typeface="宋体" pitchFamily="2" charset="-122"/>
                </a:defRPr>
              </a:lvl2pPr>
              <a:lvl3pPr marL="1143000" indent="-228600">
                <a:spcBef>
                  <a:spcPct val="20000"/>
                </a:spcBef>
                <a:buChar char="•"/>
                <a:defRPr kumimoji="1" sz="2400">
                  <a:solidFill>
                    <a:schemeClr val="tx1"/>
                  </a:solidFill>
                  <a:latin typeface="Times New Roman" panose="02020503050405090304" pitchFamily="18" charset="0"/>
                  <a:ea typeface="宋体" pitchFamily="2" charset="-122"/>
                </a:defRPr>
              </a:lvl3pPr>
              <a:lvl4pPr marL="1600200" indent="-228600">
                <a:spcBef>
                  <a:spcPct val="20000"/>
                </a:spcBef>
                <a:buChar char="–"/>
                <a:defRPr kumimoji="1" sz="2000">
                  <a:solidFill>
                    <a:schemeClr val="tx1"/>
                  </a:solidFill>
                  <a:latin typeface="Times New Roman" panose="02020503050405090304" pitchFamily="18" charset="0"/>
                  <a:ea typeface="宋体" pitchFamily="2" charset="-122"/>
                </a:defRPr>
              </a:lvl4pPr>
              <a:lvl5pPr marL="2057400" indent="-228600">
                <a:spcBef>
                  <a:spcPct val="20000"/>
                </a:spcBef>
                <a:buChar char="»"/>
                <a:defRPr kumimoji="1" sz="2000">
                  <a:solidFill>
                    <a:schemeClr val="tx1"/>
                  </a:solidFill>
                  <a:latin typeface="Times New Roman" panose="0202050305040509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defRPr/>
              </a:pPr>
              <a:r>
                <a:rPr kumimoji="0" lang="zh-CN" altLang="en-US" sz="2400" b="1" i="0" u="none" strike="noStrike" kern="1200" cap="none" spc="0" normalizeH="0" baseline="0" noProof="0">
                  <a:ln>
                    <a:noFill/>
                  </a:ln>
                  <a:solidFill>
                    <a:srgbClr val="000000"/>
                  </a:solidFill>
                  <a:effectLst/>
                  <a:uLnTx/>
                  <a:uFillTx/>
                  <a:latin typeface="Arial" panose="020B0604020202090204" pitchFamily="34" charset="0"/>
                  <a:ea typeface="宋体" pitchFamily="2" charset="-122"/>
                  <a:cs typeface="+mn-cs"/>
                </a:rPr>
                <a:t>画出分电路图</a:t>
              </a:r>
              <a:endParaRPr kumimoji="0" lang="zh-CN" altLang="en-US" sz="2400" b="1" i="0" u="none" strike="noStrike" kern="1200" cap="none" spc="0" normalizeH="0" baseline="0" noProof="0">
                <a:ln>
                  <a:noFill/>
                </a:ln>
                <a:solidFill>
                  <a:srgbClr val="000000"/>
                </a:solidFill>
                <a:effectLst/>
                <a:uLnTx/>
                <a:uFillTx/>
                <a:latin typeface="Arial" panose="020B0604020202090204" pitchFamily="34" charset="0"/>
                <a:ea typeface="宋体" pitchFamily="2" charset="-122"/>
                <a:cs typeface="+mn-cs"/>
              </a:endParaRPr>
            </a:p>
          </p:txBody>
        </p:sp>
      </p:grpSp>
      <p:sp>
        <p:nvSpPr>
          <p:cNvPr id="82008" name="AutoShape 88" descr="羊皮纸"/>
          <p:cNvSpPr>
            <a:spLocks noChangeArrowheads="1"/>
          </p:cNvSpPr>
          <p:nvPr/>
        </p:nvSpPr>
        <p:spPr bwMode="auto">
          <a:xfrm>
            <a:off x="8401050" y="3187383"/>
            <a:ext cx="1727200" cy="936625"/>
          </a:xfrm>
          <a:prstGeom prst="wedgeRoundRectCallout">
            <a:avLst>
              <a:gd name="adj1" fmla="val -81528"/>
              <a:gd name="adj2" fmla="val 62880"/>
              <a:gd name="adj3" fmla="val 16667"/>
            </a:avLst>
          </a:prstGeom>
          <a:blipFill dpi="0" rotWithShape="1">
            <a:blip r:embed="rId9"/>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kumimoji="1" sz="3200">
                <a:solidFill>
                  <a:schemeClr val="tx1"/>
                </a:solidFill>
                <a:latin typeface="Times New Roman" panose="02020503050405090304" pitchFamily="18" charset="0"/>
                <a:ea typeface="宋体" pitchFamily="2" charset="-122"/>
              </a:defRPr>
            </a:lvl1pPr>
            <a:lvl2pPr marL="742950" indent="-285750">
              <a:spcBef>
                <a:spcPct val="20000"/>
              </a:spcBef>
              <a:buChar char="–"/>
              <a:defRPr kumimoji="1" sz="2800">
                <a:solidFill>
                  <a:schemeClr val="tx1"/>
                </a:solidFill>
                <a:latin typeface="Times New Roman" panose="02020503050405090304" pitchFamily="18" charset="0"/>
                <a:ea typeface="宋体" pitchFamily="2" charset="-122"/>
              </a:defRPr>
            </a:lvl2pPr>
            <a:lvl3pPr marL="1143000" indent="-228600">
              <a:spcBef>
                <a:spcPct val="20000"/>
              </a:spcBef>
              <a:buChar char="•"/>
              <a:defRPr kumimoji="1" sz="2400">
                <a:solidFill>
                  <a:schemeClr val="tx1"/>
                </a:solidFill>
                <a:latin typeface="Times New Roman" panose="02020503050405090304" pitchFamily="18" charset="0"/>
                <a:ea typeface="宋体" pitchFamily="2" charset="-122"/>
              </a:defRPr>
            </a:lvl3pPr>
            <a:lvl4pPr marL="1600200" indent="-228600">
              <a:spcBef>
                <a:spcPct val="20000"/>
              </a:spcBef>
              <a:buChar char="–"/>
              <a:defRPr kumimoji="1" sz="2000">
                <a:solidFill>
                  <a:schemeClr val="tx1"/>
                </a:solidFill>
                <a:latin typeface="Times New Roman" panose="02020503050405090304" pitchFamily="18" charset="0"/>
                <a:ea typeface="宋体" pitchFamily="2" charset="-122"/>
              </a:defRPr>
            </a:lvl4pPr>
            <a:lvl5pPr marL="2057400" indent="-228600">
              <a:spcBef>
                <a:spcPct val="20000"/>
              </a:spcBef>
              <a:buChar char="»"/>
              <a:defRPr kumimoji="1" sz="2000">
                <a:solidFill>
                  <a:schemeClr val="tx1"/>
                </a:solidFill>
                <a:latin typeface="Times New Roman" panose="0202050305040509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2400" b="1" i="0" u="none" strike="noStrike" kern="1200" cap="none" spc="0" normalizeH="0" baseline="0" noProof="0">
                <a:ln>
                  <a:noFill/>
                </a:ln>
                <a:solidFill>
                  <a:srgbClr val="000000"/>
                </a:solidFill>
                <a:effectLst/>
                <a:uLnTx/>
                <a:uFillTx/>
                <a:latin typeface="Arial" panose="020B0604020202090204" pitchFamily="34" charset="0"/>
                <a:ea typeface="仿宋_GB2312" pitchFamily="49" charset="-122"/>
                <a:cs typeface="+mn-cs"/>
              </a:rPr>
              <a:t>为两个简单电路</a:t>
            </a:r>
            <a:endParaRPr kumimoji="0" lang="zh-CN" altLang="en-US" sz="2400" b="1" i="0" u="none" strike="noStrike" kern="1200" cap="none" spc="0" normalizeH="0" baseline="0" noProof="0">
              <a:ln>
                <a:noFill/>
              </a:ln>
              <a:solidFill>
                <a:srgbClr val="000000"/>
              </a:solidFill>
              <a:effectLst/>
              <a:uLnTx/>
              <a:uFillTx/>
              <a:latin typeface="Arial" panose="020B0604020202090204" pitchFamily="34" charset="0"/>
              <a:ea typeface="仿宋_GB2312" pitchFamily="49" charset="-122"/>
              <a:cs typeface="+mn-cs"/>
            </a:endParaRPr>
          </a:p>
        </p:txBody>
      </p:sp>
      <p:sp>
        <p:nvSpPr>
          <p:cNvPr id="82009" name="Text Box 89"/>
          <p:cNvSpPr txBox="1">
            <a:spLocks noChangeArrowheads="1"/>
          </p:cNvSpPr>
          <p:nvPr/>
        </p:nvSpPr>
        <p:spPr bwMode="auto">
          <a:xfrm>
            <a:off x="1847850" y="1891983"/>
            <a:ext cx="2376488"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503050405090304" pitchFamily="18" charset="0"/>
                <a:ea typeface="宋体" pitchFamily="2" charset="-122"/>
              </a:defRPr>
            </a:lvl1pPr>
            <a:lvl2pPr marL="742950" indent="-285750">
              <a:spcBef>
                <a:spcPct val="20000"/>
              </a:spcBef>
              <a:buChar char="–"/>
              <a:defRPr kumimoji="1" sz="2800">
                <a:solidFill>
                  <a:schemeClr val="tx1"/>
                </a:solidFill>
                <a:latin typeface="Times New Roman" panose="02020503050405090304" pitchFamily="18" charset="0"/>
                <a:ea typeface="宋体" pitchFamily="2" charset="-122"/>
              </a:defRPr>
            </a:lvl2pPr>
            <a:lvl3pPr marL="1143000" indent="-228600">
              <a:spcBef>
                <a:spcPct val="20000"/>
              </a:spcBef>
              <a:buChar char="•"/>
              <a:defRPr kumimoji="1" sz="2400">
                <a:solidFill>
                  <a:schemeClr val="tx1"/>
                </a:solidFill>
                <a:latin typeface="Times New Roman" panose="02020503050405090304" pitchFamily="18" charset="0"/>
                <a:ea typeface="宋体" pitchFamily="2" charset="-122"/>
              </a:defRPr>
            </a:lvl3pPr>
            <a:lvl4pPr marL="1600200" indent="-228600">
              <a:spcBef>
                <a:spcPct val="20000"/>
              </a:spcBef>
              <a:buChar char="–"/>
              <a:defRPr kumimoji="1" sz="2000">
                <a:solidFill>
                  <a:schemeClr val="tx1"/>
                </a:solidFill>
                <a:latin typeface="Times New Roman" panose="02020503050405090304" pitchFamily="18" charset="0"/>
                <a:ea typeface="宋体" pitchFamily="2" charset="-122"/>
              </a:defRPr>
            </a:lvl4pPr>
            <a:lvl5pPr marL="2057400" indent="-228600">
              <a:spcBef>
                <a:spcPct val="20000"/>
              </a:spcBef>
              <a:buChar char="»"/>
              <a:defRPr kumimoji="1" sz="2000">
                <a:solidFill>
                  <a:schemeClr val="tx1"/>
                </a:solidFill>
                <a:latin typeface="Times New Roman" panose="0202050305040509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defRPr/>
            </a:pPr>
            <a:r>
              <a:rPr kumimoji="0" lang="en-US" altLang="zh-CN" sz="2400" b="1" i="0" u="none" strike="noStrike" kern="1200" cap="none" spc="0" normalizeH="0" baseline="0" noProof="0">
                <a:ln>
                  <a:noFill/>
                </a:ln>
                <a:solidFill>
                  <a:srgbClr val="000000"/>
                </a:solidFill>
                <a:effectLst/>
                <a:uLnTx/>
                <a:uFillTx/>
                <a:latin typeface="Arial" panose="020B0604020202090204" pitchFamily="34" charset="0"/>
                <a:ea typeface="仿宋_GB2312" pitchFamily="49" charset="-122"/>
                <a:cs typeface="+mn-cs"/>
              </a:rPr>
              <a:t>10V</a:t>
            </a:r>
            <a:r>
              <a:rPr kumimoji="0" lang="zh-CN" altLang="en-US" sz="2400" b="1" i="0" u="none" strike="noStrike" kern="1200" cap="none" spc="0" normalizeH="0" baseline="0" noProof="0">
                <a:ln>
                  <a:noFill/>
                </a:ln>
                <a:solidFill>
                  <a:srgbClr val="000000"/>
                </a:solidFill>
                <a:effectLst/>
                <a:uLnTx/>
                <a:uFillTx/>
                <a:latin typeface="Arial" panose="020B0604020202090204" pitchFamily="34" charset="0"/>
                <a:ea typeface="仿宋_GB2312" pitchFamily="49" charset="-122"/>
                <a:cs typeface="+mn-cs"/>
              </a:rPr>
              <a:t>电源作用：</a:t>
            </a:r>
            <a:endParaRPr kumimoji="0" lang="zh-CN" altLang="en-US" sz="2400" b="1" i="0" u="none" strike="noStrike" kern="1200" cap="none" spc="0" normalizeH="0" baseline="0" noProof="0">
              <a:ln>
                <a:noFill/>
              </a:ln>
              <a:solidFill>
                <a:srgbClr val="000000"/>
              </a:solidFill>
              <a:effectLst/>
              <a:uLnTx/>
              <a:uFillTx/>
              <a:latin typeface="Arial" panose="020B0604020202090204" pitchFamily="34" charset="0"/>
              <a:ea typeface="仿宋_GB2312" pitchFamily="49" charset="-122"/>
              <a:cs typeface="+mn-cs"/>
            </a:endParaRPr>
          </a:p>
        </p:txBody>
      </p:sp>
      <p:sp>
        <p:nvSpPr>
          <p:cNvPr id="82010" name="Text Box 90"/>
          <p:cNvSpPr txBox="1">
            <a:spLocks noChangeArrowheads="1"/>
          </p:cNvSpPr>
          <p:nvPr/>
        </p:nvSpPr>
        <p:spPr bwMode="auto">
          <a:xfrm>
            <a:off x="1919288" y="3042920"/>
            <a:ext cx="2339975"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503050405090304" pitchFamily="18" charset="0"/>
                <a:ea typeface="宋体" pitchFamily="2" charset="-122"/>
              </a:defRPr>
            </a:lvl1pPr>
            <a:lvl2pPr marL="742950" indent="-285750">
              <a:spcBef>
                <a:spcPct val="20000"/>
              </a:spcBef>
              <a:buChar char="–"/>
              <a:defRPr kumimoji="1" sz="2800">
                <a:solidFill>
                  <a:schemeClr val="tx1"/>
                </a:solidFill>
                <a:latin typeface="Times New Roman" panose="02020503050405090304" pitchFamily="18" charset="0"/>
                <a:ea typeface="宋体" pitchFamily="2" charset="-122"/>
              </a:defRPr>
            </a:lvl2pPr>
            <a:lvl3pPr marL="1143000" indent="-228600">
              <a:spcBef>
                <a:spcPct val="20000"/>
              </a:spcBef>
              <a:buChar char="•"/>
              <a:defRPr kumimoji="1" sz="2400">
                <a:solidFill>
                  <a:schemeClr val="tx1"/>
                </a:solidFill>
                <a:latin typeface="Times New Roman" panose="02020503050405090304" pitchFamily="18" charset="0"/>
                <a:ea typeface="宋体" pitchFamily="2" charset="-122"/>
              </a:defRPr>
            </a:lvl3pPr>
            <a:lvl4pPr marL="1600200" indent="-228600">
              <a:spcBef>
                <a:spcPct val="20000"/>
              </a:spcBef>
              <a:buChar char="–"/>
              <a:defRPr kumimoji="1" sz="2000">
                <a:solidFill>
                  <a:schemeClr val="tx1"/>
                </a:solidFill>
                <a:latin typeface="Times New Roman" panose="02020503050405090304" pitchFamily="18" charset="0"/>
                <a:ea typeface="宋体" pitchFamily="2" charset="-122"/>
              </a:defRPr>
            </a:lvl4pPr>
            <a:lvl5pPr marL="2057400" indent="-228600">
              <a:spcBef>
                <a:spcPct val="20000"/>
              </a:spcBef>
              <a:buChar char="»"/>
              <a:defRPr kumimoji="1" sz="2000">
                <a:solidFill>
                  <a:schemeClr val="tx1"/>
                </a:solidFill>
                <a:latin typeface="Times New Roman" panose="0202050305040509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defRPr/>
            </a:pPr>
            <a:r>
              <a:rPr kumimoji="0" lang="en-US" altLang="zh-CN" sz="2400" b="1" i="0" u="none" strike="noStrike" kern="1200" cap="none" spc="0" normalizeH="0" baseline="0" noProof="0">
                <a:ln>
                  <a:noFill/>
                </a:ln>
                <a:solidFill>
                  <a:srgbClr val="000000"/>
                </a:solidFill>
                <a:effectLst/>
                <a:uLnTx/>
                <a:uFillTx/>
                <a:latin typeface="Arial" panose="020B0604020202090204" pitchFamily="34" charset="0"/>
                <a:ea typeface="仿宋_GB2312" pitchFamily="49" charset="-122"/>
                <a:cs typeface="+mn-cs"/>
              </a:rPr>
              <a:t>2A</a:t>
            </a:r>
            <a:r>
              <a:rPr kumimoji="0" lang="zh-CN" altLang="en-US" sz="2400" b="1" i="0" u="none" strike="noStrike" kern="1200" cap="none" spc="0" normalizeH="0" baseline="0" noProof="0">
                <a:ln>
                  <a:noFill/>
                </a:ln>
                <a:solidFill>
                  <a:srgbClr val="000000"/>
                </a:solidFill>
                <a:effectLst/>
                <a:uLnTx/>
                <a:uFillTx/>
                <a:latin typeface="Arial" panose="020B0604020202090204" pitchFamily="34" charset="0"/>
                <a:ea typeface="仿宋_GB2312" pitchFamily="49" charset="-122"/>
                <a:cs typeface="+mn-cs"/>
              </a:rPr>
              <a:t>电源作用：</a:t>
            </a:r>
            <a:endParaRPr kumimoji="0" lang="zh-CN" altLang="en-US" sz="2400" b="1" i="0" u="none" strike="noStrike" kern="1200" cap="none" spc="0" normalizeH="0" baseline="0" noProof="0">
              <a:ln>
                <a:noFill/>
              </a:ln>
              <a:solidFill>
                <a:srgbClr val="000000"/>
              </a:solidFill>
              <a:effectLst/>
              <a:uLnTx/>
              <a:uFillTx/>
              <a:latin typeface="Arial" panose="020B0604020202090204" pitchFamily="34" charset="0"/>
              <a:ea typeface="仿宋_GB2312" pitchFamily="49" charset="-122"/>
              <a:cs typeface="+mn-cs"/>
            </a:endParaRPr>
          </a:p>
        </p:txBody>
      </p:sp>
      <mc:AlternateContent xmlns:mc="http://schemas.openxmlformats.org/markup-compatibility/2006" xmlns:p14="http://schemas.microsoft.com/office/powerpoint/2010/main">
        <mc:Choice Requires="p14">
          <p:contentPart r:id="rId10" p14:bwMode="auto">
            <p14:nvContentPartPr>
              <p14:cNvPr id="82011" name="Ink 91"/>
              <p14:cNvContentPartPr/>
              <p14:nvPr/>
            </p14:nvContentPartPr>
            <p14:xfrm>
              <a:off x="8999538" y="771208"/>
              <a:ext cx="128587" cy="241300"/>
            </p14:xfrm>
          </p:contentPart>
        </mc:Choice>
        <mc:Fallback xmlns="">
          <p:pic>
            <p:nvPicPr>
              <p:cNvPr id="82011" name="Ink 91"/>
            </p:nvPicPr>
            <p:blipFill>
              <a:blip r:embed="rId11"/>
            </p:blipFill>
            <p:spPr>
              <a:xfrm>
                <a:off x="8999538" y="771208"/>
                <a:ext cx="128587" cy="241300"/>
              </a:xfrm>
              <a:prstGeom prst="rect"/>
            </p:spPr>
          </p:pic>
        </mc:Fallback>
      </mc:AlternateContent>
      <mc:AlternateContent xmlns:mc="http://schemas.openxmlformats.org/markup-compatibility/2006" xmlns:p14="http://schemas.microsoft.com/office/powerpoint/2010/main">
        <mc:Choice Requires="p14">
          <p:contentPart r:id="rId12" p14:bwMode="auto">
            <p14:nvContentPartPr>
              <p14:cNvPr id="82012" name="Ink 92"/>
              <p14:cNvContentPartPr/>
              <p14:nvPr/>
            </p14:nvContentPartPr>
            <p14:xfrm>
              <a:off x="8656638" y="4527233"/>
              <a:ext cx="163512" cy="214312"/>
            </p14:xfrm>
          </p:contentPart>
        </mc:Choice>
        <mc:Fallback xmlns="">
          <p:pic>
            <p:nvPicPr>
              <p:cNvPr id="82012" name="Ink 92"/>
            </p:nvPicPr>
            <p:blipFill>
              <a:blip r:embed="rId13"/>
            </p:blipFill>
            <p:spPr>
              <a:xfrm>
                <a:off x="8656638" y="4527233"/>
                <a:ext cx="163512" cy="214312"/>
              </a:xfrm>
              <a:prstGeom prst="rect"/>
            </p:spPr>
          </p:pic>
        </mc:Fallback>
      </mc:AlternateContent>
      <p:sp>
        <p:nvSpPr>
          <p:cNvPr id="6" name="灯片编号占位符 5"/>
          <p:cNvSpPr>
            <a:spLocks noGrp="1"/>
          </p:cNvSpPr>
          <p:nvPr>
            <p:ph type="sldNum" sz="quarter" idx="12"/>
            <p:custDataLst>
              <p:tags r:id="rId14"/>
            </p:custDataLst>
          </p:nvPr>
        </p:nvSpPr>
        <p:spPr/>
        <p:txBody>
          <a:bodyPr/>
          <a:lstStyle/>
          <a:p>
            <a:fld id="{6D22F896-40B5-4ADD-8801-0D06FADFA095}" type="slidenum">
              <a:rPr lang="en-US" dirty="0"/>
            </a:fld>
            <a:endParaRPr lang="en-US"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ntr" presetSubtype="0" fill="hold" nodeType="clickEffect">
                                  <p:stCondLst>
                                    <p:cond delay="0"/>
                                  </p:stCondLst>
                                  <p:childTnLst>
                                    <p:set>
                                      <p:cBhvr>
                                        <p:cTn id="6" dur="1" fill="hold">
                                          <p:stCondLst>
                                            <p:cond delay="0"/>
                                          </p:stCondLst>
                                        </p:cTn>
                                        <p:tgtEl>
                                          <p:spTgt spid="81922"/>
                                        </p:tgtEl>
                                        <p:attrNameLst>
                                          <p:attrName>style.visibility</p:attrName>
                                        </p:attrNameLst>
                                      </p:cBhvr>
                                      <p:to>
                                        <p:strVal val="visible"/>
                                      </p:to>
                                    </p:set>
                                    <p:anim calcmode="lin" valueType="num">
                                      <p:cBhvr>
                                        <p:cTn id="7" dur="1000" fill="hold"/>
                                        <p:tgtEl>
                                          <p:spTgt spid="81922"/>
                                        </p:tgtEl>
                                        <p:attrNameLst>
                                          <p:attrName>ppt_w</p:attrName>
                                        </p:attrNameLst>
                                      </p:cBhvr>
                                      <p:tavLst>
                                        <p:tav tm="0">
                                          <p:val>
                                            <p:fltVal val="0"/>
                                          </p:val>
                                        </p:tav>
                                        <p:tav tm="100000">
                                          <p:val>
                                            <p:strVal val="#ppt_w"/>
                                          </p:val>
                                        </p:tav>
                                      </p:tavLst>
                                    </p:anim>
                                    <p:anim calcmode="lin" valueType="num">
                                      <p:cBhvr>
                                        <p:cTn id="8" dur="1000" fill="hold"/>
                                        <p:tgtEl>
                                          <p:spTgt spid="81922"/>
                                        </p:tgtEl>
                                        <p:attrNameLst>
                                          <p:attrName>ppt_h</p:attrName>
                                        </p:attrNameLst>
                                      </p:cBhvr>
                                      <p:tavLst>
                                        <p:tav tm="0">
                                          <p:val>
                                            <p:fltVal val="0"/>
                                          </p:val>
                                        </p:tav>
                                        <p:tav tm="100000">
                                          <p:val>
                                            <p:strVal val="#ppt_h"/>
                                          </p:val>
                                        </p:tav>
                                      </p:tavLst>
                                    </p:anim>
                                    <p:anim calcmode="lin" valueType="num">
                                      <p:cBhvr>
                                        <p:cTn id="9" dur="1000" fill="hold"/>
                                        <p:tgtEl>
                                          <p:spTgt spid="81922"/>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81922"/>
                                        </p:tgtEl>
                                        <p:attrNameLst>
                                          <p:attrName>ppt_y</p:attrName>
                                        </p:attrNameLst>
                                      </p:cBhvr>
                                      <p:tavLst>
                                        <p:tav tm="0" fmla="#ppt_y+(sin(-2*pi*(1-$))*-#ppt_x+cos(-2*pi*(1-$))*(1-#ppt_y))*(1-$)">
                                          <p:val>
                                            <p:fltVal val="0"/>
                                          </p:val>
                                        </p:tav>
                                        <p:tav tm="100000">
                                          <p:val>
                                            <p:fltVal val="1"/>
                                          </p:val>
                                        </p:tav>
                                      </p:tavLst>
                                    </p:anim>
                                  </p:childTnLst>
                                </p:cTn>
                              </p:par>
                            </p:childTnLst>
                          </p:cTn>
                        </p:par>
                        <p:par>
                          <p:cTn id="11" fill="hold">
                            <p:stCondLst>
                              <p:cond delay="1000"/>
                            </p:stCondLst>
                            <p:childTnLst>
                              <p:par>
                                <p:cTn id="12" presetID="20" presetClass="entr" presetSubtype="0" fill="hold" nodeType="afterEffect">
                                  <p:stCondLst>
                                    <p:cond delay="0"/>
                                  </p:stCondLst>
                                  <p:childTnLst>
                                    <p:set>
                                      <p:cBhvr>
                                        <p:cTn id="13" dur="1" fill="hold">
                                          <p:stCondLst>
                                            <p:cond delay="0"/>
                                          </p:stCondLst>
                                        </p:cTn>
                                        <p:tgtEl>
                                          <p:spTgt spid="81923"/>
                                        </p:tgtEl>
                                        <p:attrNameLst>
                                          <p:attrName>style.visibility</p:attrName>
                                        </p:attrNameLst>
                                      </p:cBhvr>
                                      <p:to>
                                        <p:strVal val="visible"/>
                                      </p:to>
                                    </p:set>
                                    <p:animEffect transition="in" filter="wedge">
                                      <p:cBhvr>
                                        <p:cTn id="14" dur="2000"/>
                                        <p:tgtEl>
                                          <p:spTgt spid="81923"/>
                                        </p:tgtEl>
                                      </p:cBhvr>
                                    </p:animEffect>
                                  </p:childTnLst>
                                </p:cTn>
                              </p:par>
                            </p:childTnLst>
                          </p:cTn>
                        </p:par>
                        <p:par>
                          <p:cTn id="15" fill="hold">
                            <p:stCondLst>
                              <p:cond delay="3000"/>
                            </p:stCondLst>
                            <p:childTnLst>
                              <p:par>
                                <p:cTn id="16" presetID="22" presetClass="entr" presetSubtype="8" fill="hold" nodeType="afterEffect">
                                  <p:stCondLst>
                                    <p:cond delay="0"/>
                                  </p:stCondLst>
                                  <p:childTnLst>
                                    <p:set>
                                      <p:cBhvr>
                                        <p:cTn id="17" dur="1" fill="hold">
                                          <p:stCondLst>
                                            <p:cond delay="0"/>
                                          </p:stCondLst>
                                        </p:cTn>
                                        <p:tgtEl>
                                          <p:spTgt spid="81949"/>
                                        </p:tgtEl>
                                        <p:attrNameLst>
                                          <p:attrName>style.visibility</p:attrName>
                                        </p:attrNameLst>
                                      </p:cBhvr>
                                      <p:to>
                                        <p:strVal val="visible"/>
                                      </p:to>
                                    </p:set>
                                    <p:animEffect transition="in" filter="wipe(left)">
                                      <p:cBhvr>
                                        <p:cTn id="18" dur="2000"/>
                                        <p:tgtEl>
                                          <p:spTgt spid="81949"/>
                                        </p:tgtEl>
                                      </p:cBhvr>
                                    </p:animEffect>
                                  </p:childTnLst>
                                </p:cTn>
                              </p:par>
                            </p:childTnLst>
                          </p:cTn>
                        </p:par>
                      </p:childTnLst>
                    </p:cTn>
                  </p:par>
                  <p:par>
                    <p:cTn id="19" fill="hold">
                      <p:stCondLst>
                        <p:cond delay="indefinite"/>
                      </p:stCondLst>
                      <p:childTnLst>
                        <p:par>
                          <p:cTn id="20" fill="hold">
                            <p:stCondLst>
                              <p:cond delay="0"/>
                            </p:stCondLst>
                            <p:childTnLst>
                              <p:par>
                                <p:cTn id="21" presetID="24" presetClass="entr" presetSubtype="0" fill="hold" nodeType="clickEffect">
                                  <p:stCondLst>
                                    <p:cond delay="0"/>
                                  </p:stCondLst>
                                  <p:childTnLst>
                                    <p:set>
                                      <p:cBhvr>
                                        <p:cTn id="22" dur="1" fill="hold">
                                          <p:stCondLst>
                                            <p:cond delay="0"/>
                                          </p:stCondLst>
                                        </p:cTn>
                                        <p:tgtEl>
                                          <p:spTgt spid="82005"/>
                                        </p:tgtEl>
                                        <p:attrNameLst>
                                          <p:attrName>style.visibility</p:attrName>
                                        </p:attrNameLst>
                                      </p:cBhvr>
                                      <p:to>
                                        <p:strVal val="visible"/>
                                      </p:to>
                                    </p:set>
                                    <p:anim to="" calcmode="lin" valueType="num">
                                      <p:cBhvr>
                                        <p:cTn id="23" dur="1" fill="hold"/>
                                        <p:tgtEl>
                                          <p:spTgt spid="82005"/>
                                        </p:tgtEl>
                                      </p:cBhvr>
                                    </p:anim>
                                  </p:childTnLst>
                                </p:cTn>
                              </p:par>
                            </p:childTnLst>
                          </p:cTn>
                        </p:par>
                        <p:par>
                          <p:cTn id="24" fill="hold">
                            <p:stCondLst>
                              <p:cond delay="0"/>
                            </p:stCondLst>
                            <p:childTnLst>
                              <p:par>
                                <p:cTn id="25" presetID="23" presetClass="entr" presetSubtype="16" fill="hold" nodeType="afterEffect">
                                  <p:stCondLst>
                                    <p:cond delay="0"/>
                                  </p:stCondLst>
                                  <p:childTnLst>
                                    <p:set>
                                      <p:cBhvr>
                                        <p:cTn id="26" dur="1" fill="hold">
                                          <p:stCondLst>
                                            <p:cond delay="0"/>
                                          </p:stCondLst>
                                        </p:cTn>
                                        <p:tgtEl>
                                          <p:spTgt spid="81950"/>
                                        </p:tgtEl>
                                        <p:attrNameLst>
                                          <p:attrName>style.visibility</p:attrName>
                                        </p:attrNameLst>
                                      </p:cBhvr>
                                      <p:to>
                                        <p:strVal val="visible"/>
                                      </p:to>
                                    </p:set>
                                    <p:anim calcmode="lin" valueType="num">
                                      <p:cBhvr>
                                        <p:cTn id="27" dur="2000" fill="hold"/>
                                        <p:tgtEl>
                                          <p:spTgt spid="81950"/>
                                        </p:tgtEl>
                                        <p:attrNameLst>
                                          <p:attrName>ppt_w</p:attrName>
                                        </p:attrNameLst>
                                      </p:cBhvr>
                                      <p:tavLst>
                                        <p:tav tm="0">
                                          <p:val>
                                            <p:fltVal val="0"/>
                                          </p:val>
                                        </p:tav>
                                        <p:tav tm="100000">
                                          <p:val>
                                            <p:strVal val="#ppt_w"/>
                                          </p:val>
                                        </p:tav>
                                      </p:tavLst>
                                    </p:anim>
                                    <p:anim calcmode="lin" valueType="num">
                                      <p:cBhvr>
                                        <p:cTn id="28" dur="2000" fill="hold"/>
                                        <p:tgtEl>
                                          <p:spTgt spid="81950"/>
                                        </p:tgtEl>
                                        <p:attrNameLst>
                                          <p:attrName>ppt_h</p:attrName>
                                        </p:attrNameLst>
                                      </p:cBhvr>
                                      <p:tavLst>
                                        <p:tav tm="0">
                                          <p:val>
                                            <p:fltVal val="0"/>
                                          </p:val>
                                        </p:tav>
                                        <p:tav tm="100000">
                                          <p:val>
                                            <p:strVal val="#ppt_h"/>
                                          </p:val>
                                        </p:tav>
                                      </p:tavLst>
                                    </p:anim>
                                  </p:childTnLst>
                                </p:cTn>
                              </p:par>
                            </p:childTnLst>
                          </p:cTn>
                        </p:par>
                        <p:par>
                          <p:cTn id="29" fill="hold">
                            <p:stCondLst>
                              <p:cond delay="2000"/>
                            </p:stCondLst>
                            <p:childTnLst>
                              <p:par>
                                <p:cTn id="30" presetID="51" presetClass="entr" presetSubtype="0" fill="hold" nodeType="afterEffect">
                                  <p:stCondLst>
                                    <p:cond delay="0"/>
                                  </p:stCondLst>
                                  <p:childTnLst>
                                    <p:set>
                                      <p:cBhvr>
                                        <p:cTn id="31" dur="1" fill="hold">
                                          <p:stCondLst>
                                            <p:cond delay="0"/>
                                          </p:stCondLst>
                                        </p:cTn>
                                        <p:tgtEl>
                                          <p:spTgt spid="82000"/>
                                        </p:tgtEl>
                                        <p:attrNameLst>
                                          <p:attrName>style.visibility</p:attrName>
                                        </p:attrNameLst>
                                      </p:cBhvr>
                                      <p:to>
                                        <p:strVal val="visible"/>
                                      </p:to>
                                    </p:set>
                                    <p:animEffect transition="in" filter="fade">
                                      <p:cBhvr>
                                        <p:cTn id="32" dur="770" decel="100000"/>
                                        <p:tgtEl>
                                          <p:spTgt spid="82000"/>
                                        </p:tgtEl>
                                      </p:cBhvr>
                                    </p:animEffect>
                                    <p:animScale>
                                      <p:cBhvr>
                                        <p:cTn id="33" dur="770" decel="100000"/>
                                        <p:tgtEl>
                                          <p:spTgt spid="82000"/>
                                        </p:tgtEl>
                                      </p:cBhvr>
                                      <p:from x="10000" y="10000"/>
                                      <p:to x="200000" y="450000"/>
                                    </p:animScale>
                                    <p:animScale>
                                      <p:cBhvr>
                                        <p:cTn id="34" dur="1230" accel="100000" fill="hold">
                                          <p:stCondLst>
                                            <p:cond delay="770"/>
                                          </p:stCondLst>
                                        </p:cTn>
                                        <p:tgtEl>
                                          <p:spTgt spid="82000"/>
                                        </p:tgtEl>
                                      </p:cBhvr>
                                      <p:from x="200000" y="450000"/>
                                      <p:to x="100000" y="100000"/>
                                    </p:animScale>
                                    <p:set>
                                      <p:cBhvr>
                                        <p:cTn id="35" dur="770" fill="hold"/>
                                        <p:tgtEl>
                                          <p:spTgt spid="82000"/>
                                        </p:tgtEl>
                                        <p:attrNameLst>
                                          <p:attrName>ppt_x</p:attrName>
                                        </p:attrNameLst>
                                      </p:cBhvr>
                                      <p:to>
                                        <p:strVal val="(0.5)"/>
                                      </p:to>
                                    </p:set>
                                    <p:anim from="(0.5)" to="(#ppt_x)" calcmode="lin" valueType="num">
                                      <p:cBhvr>
                                        <p:cTn id="36" dur="1230" accel="100000" fill="hold">
                                          <p:stCondLst>
                                            <p:cond delay="770"/>
                                          </p:stCondLst>
                                        </p:cTn>
                                        <p:tgtEl>
                                          <p:spTgt spid="82000"/>
                                        </p:tgtEl>
                                        <p:attrNameLst>
                                          <p:attrName>ppt_x</p:attrName>
                                        </p:attrNameLst>
                                      </p:cBhvr>
                                    </p:anim>
                                    <p:set>
                                      <p:cBhvr>
                                        <p:cTn id="37" dur="770" fill="hold"/>
                                        <p:tgtEl>
                                          <p:spTgt spid="82000"/>
                                        </p:tgtEl>
                                        <p:attrNameLst>
                                          <p:attrName>ppt_y</p:attrName>
                                        </p:attrNameLst>
                                      </p:cBhvr>
                                      <p:to>
                                        <p:strVal val="(#ppt_y+0.4)"/>
                                      </p:to>
                                    </p:set>
                                    <p:anim from="(#ppt_y+0.4)" to="(#ppt_y)" calcmode="lin" valueType="num">
                                      <p:cBhvr>
                                        <p:cTn id="38" dur="1230" accel="100000" fill="hold">
                                          <p:stCondLst>
                                            <p:cond delay="770"/>
                                          </p:stCondLst>
                                        </p:cTn>
                                        <p:tgtEl>
                                          <p:spTgt spid="82000"/>
                                        </p:tgtEl>
                                        <p:attrNameLst>
                                          <p:attrName>ppt_y</p:attrName>
                                        </p:attrNameLst>
                                      </p:cBhvr>
                                    </p:anim>
                                  </p:childTnLst>
                                </p:cTn>
                              </p:par>
                            </p:childTnLst>
                          </p:cTn>
                        </p:par>
                        <p:par>
                          <p:cTn id="39" fill="hold">
                            <p:stCondLst>
                              <p:cond delay="4000"/>
                            </p:stCondLst>
                            <p:childTnLst>
                              <p:par>
                                <p:cTn id="40" presetID="23" presetClass="entr" presetSubtype="16" fill="hold" nodeType="afterEffect">
                                  <p:stCondLst>
                                    <p:cond delay="0"/>
                                  </p:stCondLst>
                                  <p:childTnLst>
                                    <p:set>
                                      <p:cBhvr>
                                        <p:cTn id="41" dur="1" fill="hold">
                                          <p:stCondLst>
                                            <p:cond delay="0"/>
                                          </p:stCondLst>
                                        </p:cTn>
                                        <p:tgtEl>
                                          <p:spTgt spid="81978"/>
                                        </p:tgtEl>
                                        <p:attrNameLst>
                                          <p:attrName>style.visibility</p:attrName>
                                        </p:attrNameLst>
                                      </p:cBhvr>
                                      <p:to>
                                        <p:strVal val="visible"/>
                                      </p:to>
                                    </p:set>
                                    <p:anim calcmode="lin" valueType="num">
                                      <p:cBhvr>
                                        <p:cTn id="42" dur="1000" fill="hold"/>
                                        <p:tgtEl>
                                          <p:spTgt spid="81978"/>
                                        </p:tgtEl>
                                        <p:attrNameLst>
                                          <p:attrName>ppt_w</p:attrName>
                                        </p:attrNameLst>
                                      </p:cBhvr>
                                      <p:tavLst>
                                        <p:tav tm="0">
                                          <p:val>
                                            <p:fltVal val="0"/>
                                          </p:val>
                                        </p:tav>
                                        <p:tav tm="100000">
                                          <p:val>
                                            <p:strVal val="#ppt_w"/>
                                          </p:val>
                                        </p:tav>
                                      </p:tavLst>
                                    </p:anim>
                                    <p:anim calcmode="lin" valueType="num">
                                      <p:cBhvr>
                                        <p:cTn id="43" dur="1000" fill="hold"/>
                                        <p:tgtEl>
                                          <p:spTgt spid="81978"/>
                                        </p:tgtEl>
                                        <p:attrNameLst>
                                          <p:attrName>ppt_h</p:attrName>
                                        </p:attrNameLst>
                                      </p:cBhvr>
                                      <p:tavLst>
                                        <p:tav tm="0">
                                          <p:val>
                                            <p:fltVal val="0"/>
                                          </p:val>
                                        </p:tav>
                                        <p:tav tm="100000">
                                          <p:val>
                                            <p:strVal val="#ppt_h"/>
                                          </p:val>
                                        </p:tav>
                                      </p:tavLst>
                                    </p:anim>
                                  </p:childTnLst>
                                </p:cTn>
                              </p:par>
                            </p:childTnLst>
                          </p:cTn>
                        </p:par>
                      </p:childTnLst>
                    </p:cTn>
                  </p:par>
                  <p:par>
                    <p:cTn id="44" fill="hold">
                      <p:stCondLst>
                        <p:cond delay="indefinite"/>
                      </p:stCondLst>
                      <p:childTnLst>
                        <p:par>
                          <p:cTn id="45" fill="hold">
                            <p:stCondLst>
                              <p:cond delay="0"/>
                            </p:stCondLst>
                            <p:childTnLst>
                              <p:par>
                                <p:cTn id="46" presetID="20" presetClass="entr" presetSubtype="0" fill="hold" nodeType="clickEffect">
                                  <p:stCondLst>
                                    <p:cond delay="0"/>
                                  </p:stCondLst>
                                  <p:childTnLst>
                                    <p:set>
                                      <p:cBhvr>
                                        <p:cTn id="47" dur="1" fill="hold">
                                          <p:stCondLst>
                                            <p:cond delay="0"/>
                                          </p:stCondLst>
                                        </p:cTn>
                                        <p:tgtEl>
                                          <p:spTgt spid="82008"/>
                                        </p:tgtEl>
                                        <p:attrNameLst>
                                          <p:attrName>style.visibility</p:attrName>
                                        </p:attrNameLst>
                                      </p:cBhvr>
                                      <p:to>
                                        <p:strVal val="visible"/>
                                      </p:to>
                                    </p:set>
                                    <p:animEffect transition="in" filter="wedge">
                                      <p:cBhvr>
                                        <p:cTn id="48" dur="2000"/>
                                        <p:tgtEl>
                                          <p:spTgt spid="82008"/>
                                        </p:tgtEl>
                                      </p:cBhvr>
                                    </p:animEffect>
                                  </p:childTnLst>
                                </p:cTn>
                              </p:par>
                            </p:childTnLst>
                          </p:cTn>
                        </p:par>
                      </p:childTnLst>
                    </p:cTn>
                  </p:par>
                  <p:par>
                    <p:cTn id="49" fill="hold">
                      <p:stCondLst>
                        <p:cond delay="indefinite"/>
                      </p:stCondLst>
                      <p:childTnLst>
                        <p:par>
                          <p:cTn id="50" fill="hold">
                            <p:stCondLst>
                              <p:cond delay="0"/>
                            </p:stCondLst>
                            <p:childTnLst>
                              <p:par>
                                <p:cTn id="51" presetID="2" presetClass="entr" presetSubtype="8" fill="hold" nodeType="clickEffect">
                                  <p:stCondLst>
                                    <p:cond delay="0"/>
                                  </p:stCondLst>
                                  <p:childTnLst>
                                    <p:set>
                                      <p:cBhvr>
                                        <p:cTn id="52" dur="1" fill="hold">
                                          <p:stCondLst>
                                            <p:cond delay="0"/>
                                          </p:stCondLst>
                                        </p:cTn>
                                        <p:tgtEl>
                                          <p:spTgt spid="82009"/>
                                        </p:tgtEl>
                                        <p:attrNameLst>
                                          <p:attrName>style.visibility</p:attrName>
                                        </p:attrNameLst>
                                      </p:cBhvr>
                                      <p:to>
                                        <p:strVal val="visible"/>
                                      </p:to>
                                    </p:set>
                                    <p:anim calcmode="lin" valueType="num">
                                      <p:cBhvr additive="base">
                                        <p:cTn id="53" dur="500" fill="hold"/>
                                        <p:tgtEl>
                                          <p:spTgt spid="82009"/>
                                        </p:tgtEl>
                                        <p:attrNameLst>
                                          <p:attrName>ppt_x</p:attrName>
                                        </p:attrNameLst>
                                      </p:cBhvr>
                                      <p:tavLst>
                                        <p:tav tm="0">
                                          <p:val>
                                            <p:strVal val="0-#ppt_w/2"/>
                                          </p:val>
                                        </p:tav>
                                        <p:tav tm="100000">
                                          <p:val>
                                            <p:strVal val="#ppt_x"/>
                                          </p:val>
                                        </p:tav>
                                      </p:tavLst>
                                    </p:anim>
                                    <p:anim calcmode="lin" valueType="num">
                                      <p:cBhvr additive="base">
                                        <p:cTn id="54" dur="500" fill="hold"/>
                                        <p:tgtEl>
                                          <p:spTgt spid="82009"/>
                                        </p:tgtEl>
                                        <p:attrNameLst>
                                          <p:attrName>ppt_y</p:attrName>
                                        </p:attrNameLst>
                                      </p:cBhvr>
                                      <p:tavLst>
                                        <p:tav tm="0">
                                          <p:val>
                                            <p:strVal val="#ppt_y"/>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18" presetClass="entr" presetSubtype="6" fill="hold" nodeType="clickEffect">
                                  <p:stCondLst>
                                    <p:cond delay="0"/>
                                  </p:stCondLst>
                                  <p:childTnLst>
                                    <p:set>
                                      <p:cBhvr>
                                        <p:cTn id="58" dur="1" fill="hold">
                                          <p:stCondLst>
                                            <p:cond delay="0"/>
                                          </p:stCondLst>
                                        </p:cTn>
                                        <p:tgtEl>
                                          <p:spTgt spid="82001"/>
                                        </p:tgtEl>
                                        <p:attrNameLst>
                                          <p:attrName>style.visibility</p:attrName>
                                        </p:attrNameLst>
                                      </p:cBhvr>
                                      <p:to>
                                        <p:strVal val="visible"/>
                                      </p:to>
                                    </p:set>
                                    <p:animEffect transition="in" filter="strips(downRight)">
                                      <p:cBhvr>
                                        <p:cTn id="59" dur="3000"/>
                                        <p:tgtEl>
                                          <p:spTgt spid="82001"/>
                                        </p:tgtEl>
                                      </p:cBhvr>
                                    </p:animEffect>
                                  </p:childTnLst>
                                </p:cTn>
                              </p:par>
                            </p:childTnLst>
                          </p:cTn>
                        </p:par>
                      </p:childTnLst>
                    </p:cTn>
                  </p:par>
                  <p:par>
                    <p:cTn id="60" fill="hold">
                      <p:stCondLst>
                        <p:cond delay="indefinite"/>
                      </p:stCondLst>
                      <p:childTnLst>
                        <p:par>
                          <p:cTn id="61" fill="hold">
                            <p:stCondLst>
                              <p:cond delay="0"/>
                            </p:stCondLst>
                            <p:childTnLst>
                              <p:par>
                                <p:cTn id="62" presetID="2" presetClass="entr" presetSubtype="8" fill="hold" nodeType="clickEffect">
                                  <p:stCondLst>
                                    <p:cond delay="0"/>
                                  </p:stCondLst>
                                  <p:childTnLst>
                                    <p:set>
                                      <p:cBhvr>
                                        <p:cTn id="63" dur="1" fill="hold">
                                          <p:stCondLst>
                                            <p:cond delay="0"/>
                                          </p:stCondLst>
                                        </p:cTn>
                                        <p:tgtEl>
                                          <p:spTgt spid="82010"/>
                                        </p:tgtEl>
                                        <p:attrNameLst>
                                          <p:attrName>style.visibility</p:attrName>
                                        </p:attrNameLst>
                                      </p:cBhvr>
                                      <p:to>
                                        <p:strVal val="visible"/>
                                      </p:to>
                                    </p:set>
                                    <p:anim calcmode="lin" valueType="num">
                                      <p:cBhvr additive="base">
                                        <p:cTn id="64" dur="500" fill="hold"/>
                                        <p:tgtEl>
                                          <p:spTgt spid="82010"/>
                                        </p:tgtEl>
                                        <p:attrNameLst>
                                          <p:attrName>ppt_x</p:attrName>
                                        </p:attrNameLst>
                                      </p:cBhvr>
                                      <p:tavLst>
                                        <p:tav tm="0">
                                          <p:val>
                                            <p:strVal val="0-#ppt_w/2"/>
                                          </p:val>
                                        </p:tav>
                                        <p:tav tm="100000">
                                          <p:val>
                                            <p:strVal val="#ppt_x"/>
                                          </p:val>
                                        </p:tav>
                                      </p:tavLst>
                                    </p:anim>
                                    <p:anim calcmode="lin" valueType="num">
                                      <p:cBhvr additive="base">
                                        <p:cTn id="65" dur="500" fill="hold"/>
                                        <p:tgtEl>
                                          <p:spTgt spid="82010"/>
                                        </p:tgtEl>
                                        <p:attrNameLst>
                                          <p:attrName>ppt_y</p:attrName>
                                        </p:attrNameLst>
                                      </p:cBhvr>
                                      <p:tavLst>
                                        <p:tav tm="0">
                                          <p:val>
                                            <p:strVal val="#ppt_y"/>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18" presetClass="entr" presetSubtype="6" fill="hold" nodeType="clickEffect">
                                  <p:stCondLst>
                                    <p:cond delay="0"/>
                                  </p:stCondLst>
                                  <p:childTnLst>
                                    <p:set>
                                      <p:cBhvr>
                                        <p:cTn id="69" dur="1" fill="hold">
                                          <p:stCondLst>
                                            <p:cond delay="0"/>
                                          </p:stCondLst>
                                        </p:cTn>
                                        <p:tgtEl>
                                          <p:spTgt spid="82002"/>
                                        </p:tgtEl>
                                        <p:attrNameLst>
                                          <p:attrName>style.visibility</p:attrName>
                                        </p:attrNameLst>
                                      </p:cBhvr>
                                      <p:to>
                                        <p:strVal val="visible"/>
                                      </p:to>
                                    </p:set>
                                    <p:animEffect transition="in" filter="strips(downRight)">
                                      <p:cBhvr>
                                        <p:cTn id="70" dur="3000"/>
                                        <p:tgtEl>
                                          <p:spTgt spid="82002"/>
                                        </p:tgtEl>
                                      </p:cBhvr>
                                    </p:animEffect>
                                  </p:childTnLst>
                                </p:cTn>
                              </p:par>
                            </p:childTnLst>
                          </p:cTn>
                        </p:par>
                      </p:childTnLst>
                    </p:cTn>
                  </p:par>
                  <p:par>
                    <p:cTn id="71" fill="hold">
                      <p:stCondLst>
                        <p:cond delay="indefinite"/>
                      </p:stCondLst>
                      <p:childTnLst>
                        <p:par>
                          <p:cTn id="72" fill="hold">
                            <p:stCondLst>
                              <p:cond delay="0"/>
                            </p:stCondLst>
                            <p:childTnLst>
                              <p:par>
                                <p:cTn id="73" presetID="18" presetClass="entr" presetSubtype="6" fill="hold" nodeType="clickEffect">
                                  <p:stCondLst>
                                    <p:cond delay="0"/>
                                  </p:stCondLst>
                                  <p:childTnLst>
                                    <p:set>
                                      <p:cBhvr>
                                        <p:cTn id="74" dur="1" fill="hold">
                                          <p:stCondLst>
                                            <p:cond delay="0"/>
                                          </p:stCondLst>
                                        </p:cTn>
                                        <p:tgtEl>
                                          <p:spTgt spid="82003"/>
                                        </p:tgtEl>
                                        <p:attrNameLst>
                                          <p:attrName>style.visibility</p:attrName>
                                        </p:attrNameLst>
                                      </p:cBhvr>
                                      <p:to>
                                        <p:strVal val="visible"/>
                                      </p:to>
                                    </p:set>
                                    <p:animEffect transition="in" filter="strips(downRight)">
                                      <p:cBhvr>
                                        <p:cTn id="75" dur="2000"/>
                                        <p:tgtEl>
                                          <p:spTgt spid="82003"/>
                                        </p:tgtEl>
                                      </p:cBhvr>
                                    </p:animEffect>
                                  </p:childTnLst>
                                </p:cTn>
                              </p:par>
                            </p:childTnLst>
                          </p:cTn>
                        </p:par>
                      </p:childTnLst>
                    </p:cTn>
                  </p:par>
                  <p:par>
                    <p:cTn id="76" fill="hold">
                      <p:stCondLst>
                        <p:cond delay="indefinite"/>
                      </p:stCondLst>
                      <p:childTnLst>
                        <p:par>
                          <p:cTn id="77" fill="hold">
                            <p:stCondLst>
                              <p:cond delay="0"/>
                            </p:stCondLst>
                            <p:childTnLst>
                              <p:par>
                                <p:cTn id="78" presetID="18" presetClass="entr" presetSubtype="6" fill="hold" nodeType="clickEffect">
                                  <p:stCondLst>
                                    <p:cond delay="0"/>
                                  </p:stCondLst>
                                  <p:childTnLst>
                                    <p:set>
                                      <p:cBhvr>
                                        <p:cTn id="79" dur="1" fill="hold">
                                          <p:stCondLst>
                                            <p:cond delay="0"/>
                                          </p:stCondLst>
                                        </p:cTn>
                                        <p:tgtEl>
                                          <p:spTgt spid="82004"/>
                                        </p:tgtEl>
                                        <p:attrNameLst>
                                          <p:attrName>style.visibility</p:attrName>
                                        </p:attrNameLst>
                                      </p:cBhvr>
                                      <p:to>
                                        <p:strVal val="visible"/>
                                      </p:to>
                                    </p:set>
                                    <p:animEffect transition="in" filter="strips(downRight)">
                                      <p:cBhvr>
                                        <p:cTn id="80" dur="2000"/>
                                        <p:tgtEl>
                                          <p:spTgt spid="820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22" grpId="0"/>
      <p:bldP spid="81949" grpId="0"/>
      <p:bldP spid="82000" grpId="0"/>
      <p:bldP spid="82008" grpId="0" animBg="1"/>
      <p:bldP spid="82009" grpId="0"/>
      <p:bldP spid="82010"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Text Box 2"/>
          <p:cNvSpPr txBox="1">
            <a:spLocks noChangeArrowheads="1"/>
          </p:cNvSpPr>
          <p:nvPr/>
        </p:nvSpPr>
        <p:spPr bwMode="auto">
          <a:xfrm>
            <a:off x="2063750" y="743585"/>
            <a:ext cx="1152525" cy="460375"/>
          </a:xfrm>
          <a:prstGeom prst="rect">
            <a:avLst/>
          </a:prstGeom>
          <a:noFill/>
          <a:ln>
            <a:noFill/>
          </a:ln>
          <a:effectLst/>
          <a:extLst>
            <a:ext uri="{909E8E84-426E-40DD-AFC4-6F175D3DCCD1}">
              <a14:hiddenFill xmlns:a14="http://schemas.microsoft.com/office/drawing/2010/main">
                <a:solidFill>
                  <a:srgbClr val="99336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503050405090304" pitchFamily="18" charset="0"/>
                <a:ea typeface="宋体" pitchFamily="2" charset="-122"/>
              </a:defRPr>
            </a:lvl1pPr>
            <a:lvl2pPr marL="742950" indent="-285750">
              <a:spcBef>
                <a:spcPct val="20000"/>
              </a:spcBef>
              <a:buChar char="–"/>
              <a:defRPr kumimoji="1" sz="2800">
                <a:solidFill>
                  <a:schemeClr val="tx1"/>
                </a:solidFill>
                <a:latin typeface="Times New Roman" panose="02020503050405090304" pitchFamily="18" charset="0"/>
                <a:ea typeface="宋体" pitchFamily="2" charset="-122"/>
              </a:defRPr>
            </a:lvl2pPr>
            <a:lvl3pPr marL="1143000" indent="-228600">
              <a:spcBef>
                <a:spcPct val="20000"/>
              </a:spcBef>
              <a:buChar char="•"/>
              <a:defRPr kumimoji="1" sz="2400">
                <a:solidFill>
                  <a:schemeClr val="tx1"/>
                </a:solidFill>
                <a:latin typeface="Times New Roman" panose="02020503050405090304" pitchFamily="18" charset="0"/>
                <a:ea typeface="宋体" pitchFamily="2" charset="-122"/>
              </a:defRPr>
            </a:lvl3pPr>
            <a:lvl4pPr marL="1600200" indent="-228600">
              <a:spcBef>
                <a:spcPct val="20000"/>
              </a:spcBef>
              <a:buChar char="–"/>
              <a:defRPr kumimoji="1" sz="2000">
                <a:solidFill>
                  <a:schemeClr val="tx1"/>
                </a:solidFill>
                <a:latin typeface="Times New Roman" panose="02020503050405090304" pitchFamily="18" charset="0"/>
                <a:ea typeface="宋体" pitchFamily="2" charset="-122"/>
              </a:defRPr>
            </a:lvl4pPr>
            <a:lvl5pPr marL="2057400" indent="-228600">
              <a:spcBef>
                <a:spcPct val="20000"/>
              </a:spcBef>
              <a:buChar char="»"/>
              <a:defRPr kumimoji="1" sz="2000">
                <a:solidFill>
                  <a:schemeClr val="tx1"/>
                </a:solidFill>
                <a:latin typeface="Times New Roman" panose="0202050305040509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defRPr/>
            </a:pPr>
            <a:r>
              <a:rPr kumimoji="0" lang="zh-CN" altLang="en-US" sz="2400" b="1" i="0" u="none" strike="noStrike" kern="1200" cap="none" spc="0" normalizeH="0" baseline="0" noProof="0">
                <a:ln>
                  <a:noFill/>
                </a:ln>
                <a:solidFill>
                  <a:srgbClr val="000000"/>
                </a:solidFill>
                <a:effectLst/>
                <a:uLnTx/>
                <a:uFillTx/>
                <a:latin typeface="楷体_GB2312" pitchFamily="1" charset="-122"/>
                <a:ea typeface="楷体_GB2312" pitchFamily="1" charset="-122"/>
                <a:cs typeface="+mn-cs"/>
              </a:rPr>
              <a:t>例</a:t>
            </a:r>
            <a:r>
              <a:rPr kumimoji="0" lang="en-US" altLang="zh-CN" sz="2400" b="1" i="0" u="none" strike="noStrike" kern="1200" cap="none" spc="0" normalizeH="0" baseline="0" noProof="0">
                <a:ln>
                  <a:noFill/>
                </a:ln>
                <a:solidFill>
                  <a:srgbClr val="000000"/>
                </a:solidFill>
                <a:effectLst/>
                <a:uLnTx/>
                <a:uFillTx/>
                <a:latin typeface="楷体_GB2312" pitchFamily="1" charset="-122"/>
                <a:ea typeface="楷体_GB2312" pitchFamily="1" charset="-122"/>
                <a:cs typeface="+mn-cs"/>
              </a:rPr>
              <a:t>4-9</a:t>
            </a:r>
            <a:endParaRPr kumimoji="0" lang="en-US" altLang="zh-CN" sz="2400" b="1" i="0" u="none" strike="noStrike" kern="1200" cap="none" spc="0" normalizeH="0" baseline="0" noProof="0">
              <a:ln>
                <a:noFill/>
              </a:ln>
              <a:solidFill>
                <a:srgbClr val="000000"/>
              </a:solidFill>
              <a:effectLst/>
              <a:uLnTx/>
              <a:uFillTx/>
              <a:latin typeface="楷体_GB2312" pitchFamily="1" charset="-122"/>
              <a:ea typeface="楷体_GB2312" pitchFamily="1" charset="-122"/>
              <a:cs typeface="+mn-cs"/>
            </a:endParaRPr>
          </a:p>
        </p:txBody>
      </p:sp>
      <p:grpSp>
        <p:nvGrpSpPr>
          <p:cNvPr id="82947" name="Group 3"/>
          <p:cNvGrpSpPr/>
          <p:nvPr/>
        </p:nvGrpSpPr>
        <p:grpSpPr bwMode="auto">
          <a:xfrm>
            <a:off x="6311900" y="410210"/>
            <a:ext cx="3851275" cy="2332038"/>
            <a:chOff x="249" y="527"/>
            <a:chExt cx="2426" cy="1469"/>
          </a:xfrm>
        </p:grpSpPr>
        <p:sp>
          <p:nvSpPr>
            <p:cNvPr id="54345" name="Text Box 4"/>
            <p:cNvSpPr txBox="1">
              <a:spLocks noChangeArrowheads="1"/>
            </p:cNvSpPr>
            <p:nvPr/>
          </p:nvSpPr>
          <p:spPr bwMode="auto">
            <a:xfrm>
              <a:off x="1655" y="527"/>
              <a:ext cx="318" cy="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503050405090304" pitchFamily="18" charset="0"/>
                  <a:ea typeface="宋体" pitchFamily="2" charset="-122"/>
                </a:defRPr>
              </a:lvl1pPr>
              <a:lvl2pPr marL="742950" indent="-285750">
                <a:spcBef>
                  <a:spcPct val="20000"/>
                </a:spcBef>
                <a:buChar char="–"/>
                <a:defRPr kumimoji="1" sz="2800">
                  <a:solidFill>
                    <a:schemeClr val="tx1"/>
                  </a:solidFill>
                  <a:latin typeface="Times New Roman" panose="02020503050405090304" pitchFamily="18" charset="0"/>
                  <a:ea typeface="宋体" pitchFamily="2" charset="-122"/>
                </a:defRPr>
              </a:lvl2pPr>
              <a:lvl3pPr marL="1143000" indent="-228600">
                <a:spcBef>
                  <a:spcPct val="20000"/>
                </a:spcBef>
                <a:buChar char="•"/>
                <a:defRPr kumimoji="1" sz="2400">
                  <a:solidFill>
                    <a:schemeClr val="tx1"/>
                  </a:solidFill>
                  <a:latin typeface="Times New Roman" panose="02020503050405090304" pitchFamily="18" charset="0"/>
                  <a:ea typeface="宋体" pitchFamily="2" charset="-122"/>
                </a:defRPr>
              </a:lvl3pPr>
              <a:lvl4pPr marL="1600200" indent="-228600">
                <a:spcBef>
                  <a:spcPct val="20000"/>
                </a:spcBef>
                <a:buChar char="–"/>
                <a:defRPr kumimoji="1" sz="2000">
                  <a:solidFill>
                    <a:schemeClr val="tx1"/>
                  </a:solidFill>
                  <a:latin typeface="Times New Roman" panose="02020503050405090304" pitchFamily="18" charset="0"/>
                  <a:ea typeface="宋体" pitchFamily="2" charset="-122"/>
                </a:defRPr>
              </a:lvl4pPr>
              <a:lvl5pPr marL="2057400" indent="-228600">
                <a:spcBef>
                  <a:spcPct val="20000"/>
                </a:spcBef>
                <a:buChar char="»"/>
                <a:defRPr kumimoji="1" sz="2000">
                  <a:solidFill>
                    <a:schemeClr val="tx1"/>
                  </a:solidFill>
                  <a:latin typeface="Times New Roman" panose="0202050305040509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400" b="1" i="1" u="none" strike="noStrike" kern="1200" cap="none" spc="0" normalizeH="0" baseline="0" noProof="0">
                  <a:ln>
                    <a:noFill/>
                  </a:ln>
                  <a:solidFill>
                    <a:srgbClr val="000000"/>
                  </a:solidFill>
                  <a:effectLst/>
                  <a:uLnTx/>
                  <a:uFillTx/>
                  <a:latin typeface="Times New Roman" panose="02020503050405090304" pitchFamily="18" charset="0"/>
                  <a:ea typeface="仿宋_GB2312" pitchFamily="49" charset="-122"/>
                  <a:cs typeface="+mn-cs"/>
                </a:rPr>
                <a:t>u</a:t>
              </a:r>
              <a:endParaRPr kumimoji="0" lang="en-US" altLang="zh-CN" sz="2400" b="1" i="1" u="none" strike="noStrike" kern="1200" cap="none" spc="0" normalizeH="0" baseline="0" noProof="0">
                <a:ln>
                  <a:noFill/>
                </a:ln>
                <a:solidFill>
                  <a:srgbClr val="000000"/>
                </a:solidFill>
                <a:effectLst/>
                <a:uLnTx/>
                <a:uFillTx/>
                <a:latin typeface="Times New Roman" panose="02020503050405090304" pitchFamily="18" charset="0"/>
                <a:ea typeface="仿宋_GB2312" pitchFamily="49" charset="-122"/>
                <a:cs typeface="+mn-cs"/>
              </a:endParaRPr>
            </a:p>
          </p:txBody>
        </p:sp>
        <p:grpSp>
          <p:nvGrpSpPr>
            <p:cNvPr id="54346" name="Group 5"/>
            <p:cNvGrpSpPr/>
            <p:nvPr/>
          </p:nvGrpSpPr>
          <p:grpSpPr bwMode="auto">
            <a:xfrm>
              <a:off x="249" y="618"/>
              <a:ext cx="2426" cy="1378"/>
              <a:chOff x="0" y="346"/>
              <a:chExt cx="2426" cy="1378"/>
            </a:xfrm>
          </p:grpSpPr>
          <p:sp>
            <p:nvSpPr>
              <p:cNvPr id="54347" name="Line 6"/>
              <p:cNvSpPr>
                <a:spLocks noChangeShapeType="1"/>
              </p:cNvSpPr>
              <p:nvPr/>
            </p:nvSpPr>
            <p:spPr bwMode="auto">
              <a:xfrm>
                <a:off x="2381" y="754"/>
                <a:ext cx="0" cy="952"/>
              </a:xfrm>
              <a:prstGeom prst="line">
                <a:avLst/>
              </a:prstGeom>
              <a:noFill/>
              <a:ln w="19050">
                <a:solidFill>
                  <a:srgbClr val="FFCC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1" lang="zh-CN" altLang="en-US" sz="3200" b="0" i="0"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endParaRPr>
              </a:p>
            </p:txBody>
          </p:sp>
          <p:sp>
            <p:nvSpPr>
              <p:cNvPr id="54348" name="Oval 7"/>
              <p:cNvSpPr>
                <a:spLocks noChangeArrowheads="1"/>
              </p:cNvSpPr>
              <p:nvPr/>
            </p:nvSpPr>
            <p:spPr bwMode="auto">
              <a:xfrm>
                <a:off x="930" y="1252"/>
                <a:ext cx="317" cy="273"/>
              </a:xfrm>
              <a:prstGeom prst="ellipse">
                <a:avLst/>
              </a:prstGeom>
              <a:solidFill>
                <a:srgbClr val="33CCFF"/>
              </a:solidFill>
              <a:ln w="38100">
                <a:solidFill>
                  <a:srgbClr val="FF99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kumimoji="1" sz="3200">
                    <a:solidFill>
                      <a:schemeClr val="tx1"/>
                    </a:solidFill>
                    <a:latin typeface="Times New Roman" panose="02020503050405090304" pitchFamily="18" charset="0"/>
                    <a:ea typeface="宋体" pitchFamily="2" charset="-122"/>
                  </a:defRPr>
                </a:lvl1pPr>
                <a:lvl2pPr marL="742950" indent="-285750">
                  <a:spcBef>
                    <a:spcPct val="20000"/>
                  </a:spcBef>
                  <a:buChar char="–"/>
                  <a:defRPr kumimoji="1" sz="2800">
                    <a:solidFill>
                      <a:schemeClr val="tx1"/>
                    </a:solidFill>
                    <a:latin typeface="Times New Roman" panose="02020503050405090304" pitchFamily="18" charset="0"/>
                    <a:ea typeface="宋体" pitchFamily="2" charset="-122"/>
                  </a:defRPr>
                </a:lvl2pPr>
                <a:lvl3pPr marL="1143000" indent="-228600">
                  <a:spcBef>
                    <a:spcPct val="20000"/>
                  </a:spcBef>
                  <a:buChar char="•"/>
                  <a:defRPr kumimoji="1" sz="2400">
                    <a:solidFill>
                      <a:schemeClr val="tx1"/>
                    </a:solidFill>
                    <a:latin typeface="Times New Roman" panose="02020503050405090304" pitchFamily="18" charset="0"/>
                    <a:ea typeface="宋体" pitchFamily="2" charset="-122"/>
                  </a:defRPr>
                </a:lvl3pPr>
                <a:lvl4pPr marL="1600200" indent="-228600">
                  <a:spcBef>
                    <a:spcPct val="20000"/>
                  </a:spcBef>
                  <a:buChar char="–"/>
                  <a:defRPr kumimoji="1" sz="2000">
                    <a:solidFill>
                      <a:schemeClr val="tx1"/>
                    </a:solidFill>
                    <a:latin typeface="Times New Roman" panose="02020503050405090304" pitchFamily="18" charset="0"/>
                    <a:ea typeface="宋体" pitchFamily="2" charset="-122"/>
                  </a:defRPr>
                </a:lvl4pPr>
                <a:lvl5pPr marL="2057400" indent="-228600">
                  <a:spcBef>
                    <a:spcPct val="20000"/>
                  </a:spcBef>
                  <a:buChar char="»"/>
                  <a:defRPr kumimoji="1" sz="2000">
                    <a:solidFill>
                      <a:schemeClr val="tx1"/>
                    </a:solidFill>
                    <a:latin typeface="Times New Roman" panose="0202050305040509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zh-CN" altLang="en-US" sz="3200" b="0" i="0"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endParaRPr>
              </a:p>
            </p:txBody>
          </p:sp>
          <p:sp>
            <p:nvSpPr>
              <p:cNvPr id="54349" name="Oval 8"/>
              <p:cNvSpPr>
                <a:spLocks noChangeArrowheads="1"/>
              </p:cNvSpPr>
              <p:nvPr/>
            </p:nvSpPr>
            <p:spPr bwMode="auto">
              <a:xfrm>
                <a:off x="340" y="1253"/>
                <a:ext cx="317" cy="273"/>
              </a:xfrm>
              <a:prstGeom prst="ellipse">
                <a:avLst/>
              </a:prstGeom>
              <a:solidFill>
                <a:srgbClr val="33CCFF"/>
              </a:solidFill>
              <a:ln w="38100">
                <a:solidFill>
                  <a:srgbClr val="FF99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kumimoji="1" sz="3200">
                    <a:solidFill>
                      <a:schemeClr val="tx1"/>
                    </a:solidFill>
                    <a:latin typeface="Times New Roman" panose="02020503050405090304" pitchFamily="18" charset="0"/>
                    <a:ea typeface="宋体" pitchFamily="2" charset="-122"/>
                  </a:defRPr>
                </a:lvl1pPr>
                <a:lvl2pPr marL="742950" indent="-285750">
                  <a:spcBef>
                    <a:spcPct val="20000"/>
                  </a:spcBef>
                  <a:buChar char="–"/>
                  <a:defRPr kumimoji="1" sz="2800">
                    <a:solidFill>
                      <a:schemeClr val="tx1"/>
                    </a:solidFill>
                    <a:latin typeface="Times New Roman" panose="02020503050405090304" pitchFamily="18" charset="0"/>
                    <a:ea typeface="宋体" pitchFamily="2" charset="-122"/>
                  </a:defRPr>
                </a:lvl2pPr>
                <a:lvl3pPr marL="1143000" indent="-228600">
                  <a:spcBef>
                    <a:spcPct val="20000"/>
                  </a:spcBef>
                  <a:buChar char="•"/>
                  <a:defRPr kumimoji="1" sz="2400">
                    <a:solidFill>
                      <a:schemeClr val="tx1"/>
                    </a:solidFill>
                    <a:latin typeface="Times New Roman" panose="02020503050405090304" pitchFamily="18" charset="0"/>
                    <a:ea typeface="宋体" pitchFamily="2" charset="-122"/>
                  </a:defRPr>
                </a:lvl3pPr>
                <a:lvl4pPr marL="1600200" indent="-228600">
                  <a:spcBef>
                    <a:spcPct val="20000"/>
                  </a:spcBef>
                  <a:buChar char="–"/>
                  <a:defRPr kumimoji="1" sz="2000">
                    <a:solidFill>
                      <a:schemeClr val="tx1"/>
                    </a:solidFill>
                    <a:latin typeface="Times New Roman" panose="02020503050405090304" pitchFamily="18" charset="0"/>
                    <a:ea typeface="宋体" pitchFamily="2" charset="-122"/>
                  </a:defRPr>
                </a:lvl4pPr>
                <a:lvl5pPr marL="2057400" indent="-228600">
                  <a:spcBef>
                    <a:spcPct val="20000"/>
                  </a:spcBef>
                  <a:buChar char="»"/>
                  <a:defRPr kumimoji="1" sz="2000">
                    <a:solidFill>
                      <a:schemeClr val="tx1"/>
                    </a:solidFill>
                    <a:latin typeface="Times New Roman" panose="0202050305040509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zh-CN" altLang="en-US" sz="3200" b="0" i="0"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endParaRPr>
              </a:p>
            </p:txBody>
          </p:sp>
          <p:sp>
            <p:nvSpPr>
              <p:cNvPr id="54350" name="Rectangle 9"/>
              <p:cNvSpPr>
                <a:spLocks noChangeArrowheads="1"/>
              </p:cNvSpPr>
              <p:nvPr/>
            </p:nvSpPr>
            <p:spPr bwMode="auto">
              <a:xfrm>
                <a:off x="2336" y="1026"/>
                <a:ext cx="90" cy="318"/>
              </a:xfrm>
              <a:prstGeom prst="rect">
                <a:avLst/>
              </a:prstGeom>
              <a:solidFill>
                <a:srgbClr val="FF9900"/>
              </a:solidFill>
              <a:ln w="9525">
                <a:solidFill>
                  <a:srgbClr val="FF99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kumimoji="1" sz="3200">
                    <a:solidFill>
                      <a:schemeClr val="tx1"/>
                    </a:solidFill>
                    <a:latin typeface="Times New Roman" panose="02020503050405090304" pitchFamily="18" charset="0"/>
                    <a:ea typeface="宋体" pitchFamily="2" charset="-122"/>
                  </a:defRPr>
                </a:lvl1pPr>
                <a:lvl2pPr marL="742950" indent="-285750">
                  <a:spcBef>
                    <a:spcPct val="20000"/>
                  </a:spcBef>
                  <a:buChar char="–"/>
                  <a:defRPr kumimoji="1" sz="2800">
                    <a:solidFill>
                      <a:schemeClr val="tx1"/>
                    </a:solidFill>
                    <a:latin typeface="Times New Roman" panose="02020503050405090304" pitchFamily="18" charset="0"/>
                    <a:ea typeface="宋体" pitchFamily="2" charset="-122"/>
                  </a:defRPr>
                </a:lvl2pPr>
                <a:lvl3pPr marL="1143000" indent="-228600">
                  <a:spcBef>
                    <a:spcPct val="20000"/>
                  </a:spcBef>
                  <a:buChar char="•"/>
                  <a:defRPr kumimoji="1" sz="2400">
                    <a:solidFill>
                      <a:schemeClr val="tx1"/>
                    </a:solidFill>
                    <a:latin typeface="Times New Roman" panose="02020503050405090304" pitchFamily="18" charset="0"/>
                    <a:ea typeface="宋体" pitchFamily="2" charset="-122"/>
                  </a:defRPr>
                </a:lvl3pPr>
                <a:lvl4pPr marL="1600200" indent="-228600">
                  <a:spcBef>
                    <a:spcPct val="20000"/>
                  </a:spcBef>
                  <a:buChar char="–"/>
                  <a:defRPr kumimoji="1" sz="2000">
                    <a:solidFill>
                      <a:schemeClr val="tx1"/>
                    </a:solidFill>
                    <a:latin typeface="Times New Roman" panose="02020503050405090304" pitchFamily="18" charset="0"/>
                    <a:ea typeface="宋体" pitchFamily="2" charset="-122"/>
                  </a:defRPr>
                </a:lvl4pPr>
                <a:lvl5pPr marL="2057400" indent="-228600">
                  <a:spcBef>
                    <a:spcPct val="20000"/>
                  </a:spcBef>
                  <a:buChar char="»"/>
                  <a:defRPr kumimoji="1" sz="2000">
                    <a:solidFill>
                      <a:schemeClr val="tx1"/>
                    </a:solidFill>
                    <a:latin typeface="Times New Roman" panose="0202050305040509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zh-CN" altLang="en-US" sz="3200" b="0" i="0"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endParaRPr>
              </a:p>
            </p:txBody>
          </p:sp>
          <p:sp>
            <p:nvSpPr>
              <p:cNvPr id="54351" name="Text Box 10"/>
              <p:cNvSpPr txBox="1">
                <a:spLocks noChangeArrowheads="1"/>
              </p:cNvSpPr>
              <p:nvPr/>
            </p:nvSpPr>
            <p:spPr bwMode="auto">
              <a:xfrm>
                <a:off x="204" y="1434"/>
                <a:ext cx="318" cy="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503050405090304" pitchFamily="18" charset="0"/>
                    <a:ea typeface="宋体" pitchFamily="2" charset="-122"/>
                  </a:defRPr>
                </a:lvl1pPr>
                <a:lvl2pPr marL="742950" indent="-285750">
                  <a:spcBef>
                    <a:spcPct val="20000"/>
                  </a:spcBef>
                  <a:buChar char="–"/>
                  <a:defRPr kumimoji="1" sz="2800">
                    <a:solidFill>
                      <a:schemeClr val="tx1"/>
                    </a:solidFill>
                    <a:latin typeface="Times New Roman" panose="02020503050405090304" pitchFamily="18" charset="0"/>
                    <a:ea typeface="宋体" pitchFamily="2" charset="-122"/>
                  </a:defRPr>
                </a:lvl2pPr>
                <a:lvl3pPr marL="1143000" indent="-228600">
                  <a:spcBef>
                    <a:spcPct val="20000"/>
                  </a:spcBef>
                  <a:buChar char="•"/>
                  <a:defRPr kumimoji="1" sz="2400">
                    <a:solidFill>
                      <a:schemeClr val="tx1"/>
                    </a:solidFill>
                    <a:latin typeface="Times New Roman" panose="02020503050405090304" pitchFamily="18" charset="0"/>
                    <a:ea typeface="宋体" pitchFamily="2" charset="-122"/>
                  </a:defRPr>
                </a:lvl3pPr>
                <a:lvl4pPr marL="1600200" indent="-228600">
                  <a:spcBef>
                    <a:spcPct val="20000"/>
                  </a:spcBef>
                  <a:buChar char="–"/>
                  <a:defRPr kumimoji="1" sz="2000">
                    <a:solidFill>
                      <a:schemeClr val="tx1"/>
                    </a:solidFill>
                    <a:latin typeface="Times New Roman" panose="02020503050405090304" pitchFamily="18" charset="0"/>
                    <a:ea typeface="宋体" pitchFamily="2" charset="-122"/>
                  </a:defRPr>
                </a:lvl4pPr>
                <a:lvl5pPr marL="2057400" indent="-228600">
                  <a:spcBef>
                    <a:spcPct val="20000"/>
                  </a:spcBef>
                  <a:buChar char="»"/>
                  <a:defRPr kumimoji="1" sz="2000">
                    <a:solidFill>
                      <a:schemeClr val="tx1"/>
                    </a:solidFill>
                    <a:latin typeface="Times New Roman" panose="0202050305040509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defRPr/>
                </a:pPr>
                <a:r>
                  <a:rPr kumimoji="0" lang="zh-CN" altLang="en-US" sz="2400" b="1" i="0" u="none" strike="noStrike" kern="1200" cap="none" spc="0" normalizeH="0" baseline="0" noProof="0">
                    <a:ln>
                      <a:noFill/>
                    </a:ln>
                    <a:solidFill>
                      <a:srgbClr val="000000"/>
                    </a:solidFill>
                    <a:effectLst/>
                    <a:uLnTx/>
                    <a:uFillTx/>
                    <a:latin typeface="Arial" panose="020B0604020202090204" pitchFamily="34" charset="0"/>
                    <a:ea typeface="仿宋_GB2312" pitchFamily="49" charset="-122"/>
                    <a:cs typeface="+mn-cs"/>
                  </a:rPr>
                  <a:t>＋</a:t>
                </a:r>
                <a:endParaRPr kumimoji="0" lang="zh-CN" altLang="en-US" sz="2400" b="1" i="0" u="none" strike="noStrike" kern="1200" cap="none" spc="0" normalizeH="0" baseline="0" noProof="0">
                  <a:ln>
                    <a:noFill/>
                  </a:ln>
                  <a:solidFill>
                    <a:srgbClr val="000000"/>
                  </a:solidFill>
                  <a:effectLst/>
                  <a:uLnTx/>
                  <a:uFillTx/>
                  <a:latin typeface="Arial" panose="020B0604020202090204" pitchFamily="34" charset="0"/>
                  <a:ea typeface="仿宋_GB2312" pitchFamily="49" charset="-122"/>
                  <a:cs typeface="+mn-cs"/>
                </a:endParaRPr>
              </a:p>
            </p:txBody>
          </p:sp>
          <p:sp>
            <p:nvSpPr>
              <p:cNvPr id="54352" name="Text Box 11"/>
              <p:cNvSpPr txBox="1">
                <a:spLocks noChangeArrowheads="1"/>
              </p:cNvSpPr>
              <p:nvPr/>
            </p:nvSpPr>
            <p:spPr bwMode="auto">
              <a:xfrm>
                <a:off x="204" y="1026"/>
                <a:ext cx="375" cy="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503050405090304" pitchFamily="18" charset="0"/>
                    <a:ea typeface="宋体" pitchFamily="2" charset="-122"/>
                  </a:defRPr>
                </a:lvl1pPr>
                <a:lvl2pPr marL="742950" indent="-285750">
                  <a:spcBef>
                    <a:spcPct val="20000"/>
                  </a:spcBef>
                  <a:buChar char="–"/>
                  <a:defRPr kumimoji="1" sz="2800">
                    <a:solidFill>
                      <a:schemeClr val="tx1"/>
                    </a:solidFill>
                    <a:latin typeface="Times New Roman" panose="02020503050405090304" pitchFamily="18" charset="0"/>
                    <a:ea typeface="宋体" pitchFamily="2" charset="-122"/>
                  </a:defRPr>
                </a:lvl2pPr>
                <a:lvl3pPr marL="1143000" indent="-228600">
                  <a:spcBef>
                    <a:spcPct val="20000"/>
                  </a:spcBef>
                  <a:buChar char="•"/>
                  <a:defRPr kumimoji="1" sz="2400">
                    <a:solidFill>
                      <a:schemeClr val="tx1"/>
                    </a:solidFill>
                    <a:latin typeface="Times New Roman" panose="02020503050405090304" pitchFamily="18" charset="0"/>
                    <a:ea typeface="宋体" pitchFamily="2" charset="-122"/>
                  </a:defRPr>
                </a:lvl3pPr>
                <a:lvl4pPr marL="1600200" indent="-228600">
                  <a:spcBef>
                    <a:spcPct val="20000"/>
                  </a:spcBef>
                  <a:buChar char="–"/>
                  <a:defRPr kumimoji="1" sz="2000">
                    <a:solidFill>
                      <a:schemeClr val="tx1"/>
                    </a:solidFill>
                    <a:latin typeface="Times New Roman" panose="02020503050405090304" pitchFamily="18" charset="0"/>
                    <a:ea typeface="宋体" pitchFamily="2" charset="-122"/>
                  </a:defRPr>
                </a:lvl4pPr>
                <a:lvl5pPr marL="2057400" indent="-228600">
                  <a:spcBef>
                    <a:spcPct val="20000"/>
                  </a:spcBef>
                  <a:buChar char="»"/>
                  <a:defRPr kumimoji="1" sz="2000">
                    <a:solidFill>
                      <a:schemeClr val="tx1"/>
                    </a:solidFill>
                    <a:latin typeface="Times New Roman" panose="0202050305040509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defRPr/>
                </a:pPr>
                <a:r>
                  <a:rPr kumimoji="0" lang="zh-CN" altLang="en-US" sz="2400" b="1" i="0" u="none" strike="noStrike" kern="1200" cap="none" spc="0" normalizeH="0" baseline="0" noProof="0">
                    <a:ln>
                      <a:noFill/>
                    </a:ln>
                    <a:solidFill>
                      <a:srgbClr val="000000"/>
                    </a:solidFill>
                    <a:effectLst/>
                    <a:uLnTx/>
                    <a:uFillTx/>
                    <a:latin typeface="Arial" panose="020B0604020202090204" pitchFamily="34" charset="0"/>
                    <a:ea typeface="仿宋_GB2312" pitchFamily="49" charset="-122"/>
                    <a:cs typeface="+mn-cs"/>
                  </a:rPr>
                  <a:t>－</a:t>
                </a:r>
                <a:endParaRPr kumimoji="0" lang="zh-CN" altLang="en-US" sz="2400" b="1" i="0" u="none" strike="noStrike" kern="1200" cap="none" spc="0" normalizeH="0" baseline="0" noProof="0">
                  <a:ln>
                    <a:noFill/>
                  </a:ln>
                  <a:solidFill>
                    <a:srgbClr val="000000"/>
                  </a:solidFill>
                  <a:effectLst/>
                  <a:uLnTx/>
                  <a:uFillTx/>
                  <a:latin typeface="Arial" panose="020B0604020202090204" pitchFamily="34" charset="0"/>
                  <a:ea typeface="仿宋_GB2312" pitchFamily="49" charset="-122"/>
                  <a:cs typeface="+mn-cs"/>
                </a:endParaRPr>
              </a:p>
            </p:txBody>
          </p:sp>
          <p:sp>
            <p:nvSpPr>
              <p:cNvPr id="54353" name="Text Box 12"/>
              <p:cNvSpPr txBox="1">
                <a:spLocks noChangeArrowheads="1"/>
              </p:cNvSpPr>
              <p:nvPr/>
            </p:nvSpPr>
            <p:spPr bwMode="auto">
              <a:xfrm>
                <a:off x="1202" y="1207"/>
                <a:ext cx="544" cy="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503050405090304" pitchFamily="18" charset="0"/>
                    <a:ea typeface="宋体" pitchFamily="2" charset="-122"/>
                  </a:defRPr>
                </a:lvl1pPr>
                <a:lvl2pPr marL="742950" indent="-285750">
                  <a:spcBef>
                    <a:spcPct val="20000"/>
                  </a:spcBef>
                  <a:buChar char="–"/>
                  <a:defRPr kumimoji="1" sz="2800">
                    <a:solidFill>
                      <a:schemeClr val="tx1"/>
                    </a:solidFill>
                    <a:latin typeface="Times New Roman" panose="02020503050405090304" pitchFamily="18" charset="0"/>
                    <a:ea typeface="宋体" pitchFamily="2" charset="-122"/>
                  </a:defRPr>
                </a:lvl2pPr>
                <a:lvl3pPr marL="1143000" indent="-228600">
                  <a:spcBef>
                    <a:spcPct val="20000"/>
                  </a:spcBef>
                  <a:buChar char="•"/>
                  <a:defRPr kumimoji="1" sz="2400">
                    <a:solidFill>
                      <a:schemeClr val="tx1"/>
                    </a:solidFill>
                    <a:latin typeface="Times New Roman" panose="02020503050405090304" pitchFamily="18" charset="0"/>
                    <a:ea typeface="宋体" pitchFamily="2" charset="-122"/>
                  </a:defRPr>
                </a:lvl3pPr>
                <a:lvl4pPr marL="1600200" indent="-228600">
                  <a:spcBef>
                    <a:spcPct val="20000"/>
                  </a:spcBef>
                  <a:buChar char="–"/>
                  <a:defRPr kumimoji="1" sz="2000">
                    <a:solidFill>
                      <a:schemeClr val="tx1"/>
                    </a:solidFill>
                    <a:latin typeface="Times New Roman" panose="02020503050405090304" pitchFamily="18" charset="0"/>
                    <a:ea typeface="宋体" pitchFamily="2" charset="-122"/>
                  </a:defRPr>
                </a:lvl4pPr>
                <a:lvl5pPr marL="2057400" indent="-228600">
                  <a:spcBef>
                    <a:spcPct val="20000"/>
                  </a:spcBef>
                  <a:buChar char="»"/>
                  <a:defRPr kumimoji="1" sz="2000">
                    <a:solidFill>
                      <a:schemeClr val="tx1"/>
                    </a:solidFill>
                    <a:latin typeface="Times New Roman" panose="0202050305040509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defRPr/>
                </a:pPr>
                <a:r>
                  <a:rPr kumimoji="0" lang="en-US" altLang="zh-CN" sz="2400" b="1" i="0" u="none" strike="noStrike" kern="1200" cap="none" spc="0" normalizeH="0" baseline="0" noProof="0">
                    <a:ln>
                      <a:noFill/>
                    </a:ln>
                    <a:solidFill>
                      <a:srgbClr val="000000"/>
                    </a:solidFill>
                    <a:effectLst/>
                    <a:uLnTx/>
                    <a:uFillTx/>
                    <a:latin typeface="Arial" panose="020B0604020202090204" pitchFamily="34" charset="0"/>
                    <a:ea typeface="仿宋_GB2312" pitchFamily="49" charset="-122"/>
                    <a:cs typeface="+mn-cs"/>
                  </a:rPr>
                  <a:t>12V</a:t>
                </a:r>
                <a:endParaRPr kumimoji="0" lang="en-US" altLang="zh-CN" sz="2400" b="1" i="0" u="none" strike="noStrike" kern="1200" cap="none" spc="0" normalizeH="0" baseline="0" noProof="0">
                  <a:ln>
                    <a:noFill/>
                  </a:ln>
                  <a:solidFill>
                    <a:srgbClr val="000000"/>
                  </a:solidFill>
                  <a:effectLst/>
                  <a:uLnTx/>
                  <a:uFillTx/>
                  <a:latin typeface="Arial" panose="020B0604020202090204" pitchFamily="34" charset="0"/>
                  <a:ea typeface="仿宋_GB2312" pitchFamily="49" charset="-122"/>
                  <a:cs typeface="+mn-cs"/>
                </a:endParaRPr>
              </a:p>
            </p:txBody>
          </p:sp>
          <p:sp>
            <p:nvSpPr>
              <p:cNvPr id="54354" name="Text Box 13"/>
              <p:cNvSpPr txBox="1">
                <a:spLocks noChangeArrowheads="1"/>
              </p:cNvSpPr>
              <p:nvPr/>
            </p:nvSpPr>
            <p:spPr bwMode="auto">
              <a:xfrm>
                <a:off x="1882" y="1344"/>
                <a:ext cx="499" cy="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503050405090304" pitchFamily="18" charset="0"/>
                    <a:ea typeface="宋体" pitchFamily="2" charset="-122"/>
                  </a:defRPr>
                </a:lvl1pPr>
                <a:lvl2pPr marL="742950" indent="-285750">
                  <a:spcBef>
                    <a:spcPct val="20000"/>
                  </a:spcBef>
                  <a:buChar char="–"/>
                  <a:defRPr kumimoji="1" sz="2800">
                    <a:solidFill>
                      <a:schemeClr val="tx1"/>
                    </a:solidFill>
                    <a:latin typeface="Times New Roman" panose="02020503050405090304" pitchFamily="18" charset="0"/>
                    <a:ea typeface="宋体" pitchFamily="2" charset="-122"/>
                  </a:defRPr>
                </a:lvl2pPr>
                <a:lvl3pPr marL="1143000" indent="-228600">
                  <a:spcBef>
                    <a:spcPct val="20000"/>
                  </a:spcBef>
                  <a:buChar char="•"/>
                  <a:defRPr kumimoji="1" sz="2400">
                    <a:solidFill>
                      <a:schemeClr val="tx1"/>
                    </a:solidFill>
                    <a:latin typeface="Times New Roman" panose="02020503050405090304" pitchFamily="18" charset="0"/>
                    <a:ea typeface="宋体" pitchFamily="2" charset="-122"/>
                  </a:defRPr>
                </a:lvl3pPr>
                <a:lvl4pPr marL="1600200" indent="-228600">
                  <a:spcBef>
                    <a:spcPct val="20000"/>
                  </a:spcBef>
                  <a:buChar char="–"/>
                  <a:defRPr kumimoji="1" sz="2000">
                    <a:solidFill>
                      <a:schemeClr val="tx1"/>
                    </a:solidFill>
                    <a:latin typeface="Times New Roman" panose="02020503050405090304" pitchFamily="18" charset="0"/>
                    <a:ea typeface="宋体" pitchFamily="2" charset="-122"/>
                  </a:defRPr>
                </a:lvl4pPr>
                <a:lvl5pPr marL="2057400" indent="-228600">
                  <a:spcBef>
                    <a:spcPct val="20000"/>
                  </a:spcBef>
                  <a:buChar char="»"/>
                  <a:defRPr kumimoji="1" sz="2000">
                    <a:solidFill>
                      <a:schemeClr val="tx1"/>
                    </a:solidFill>
                    <a:latin typeface="Times New Roman" panose="0202050305040509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defRPr/>
                </a:pPr>
                <a:r>
                  <a:rPr kumimoji="0" lang="en-US" altLang="zh-CN" sz="2400" b="1" i="0" u="none" strike="noStrike" kern="1200" cap="none" spc="0" normalizeH="0" baseline="0" noProof="0">
                    <a:ln>
                      <a:noFill/>
                    </a:ln>
                    <a:solidFill>
                      <a:srgbClr val="000000"/>
                    </a:solidFill>
                    <a:effectLst/>
                    <a:uLnTx/>
                    <a:uFillTx/>
                    <a:latin typeface="Arial" panose="020B0604020202090204" pitchFamily="34" charset="0"/>
                    <a:ea typeface="仿宋_GB2312" pitchFamily="49" charset="-122"/>
                    <a:cs typeface="+mn-cs"/>
                  </a:rPr>
                  <a:t>2A</a:t>
                </a:r>
                <a:endParaRPr kumimoji="0" lang="en-US" altLang="zh-CN" sz="2400" b="1" i="0" u="none" strike="noStrike" kern="1200" cap="none" spc="0" normalizeH="0" baseline="0" noProof="0">
                  <a:ln>
                    <a:noFill/>
                  </a:ln>
                  <a:solidFill>
                    <a:srgbClr val="000000"/>
                  </a:solidFill>
                  <a:effectLst/>
                  <a:uLnTx/>
                  <a:uFillTx/>
                  <a:latin typeface="Arial" panose="020B0604020202090204" pitchFamily="34" charset="0"/>
                  <a:ea typeface="仿宋_GB2312" pitchFamily="49" charset="-122"/>
                  <a:cs typeface="+mn-cs"/>
                </a:endParaRPr>
              </a:p>
            </p:txBody>
          </p:sp>
          <p:sp>
            <p:nvSpPr>
              <p:cNvPr id="54355" name="Text Box 14"/>
              <p:cNvSpPr txBox="1">
                <a:spLocks noChangeArrowheads="1"/>
              </p:cNvSpPr>
              <p:nvPr/>
            </p:nvSpPr>
            <p:spPr bwMode="auto">
              <a:xfrm>
                <a:off x="1111" y="1026"/>
                <a:ext cx="318" cy="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503050405090304" pitchFamily="18" charset="0"/>
                    <a:ea typeface="宋体" pitchFamily="2" charset="-122"/>
                  </a:defRPr>
                </a:lvl1pPr>
                <a:lvl2pPr marL="742950" indent="-285750">
                  <a:spcBef>
                    <a:spcPct val="20000"/>
                  </a:spcBef>
                  <a:buChar char="–"/>
                  <a:defRPr kumimoji="1" sz="2800">
                    <a:solidFill>
                      <a:schemeClr val="tx1"/>
                    </a:solidFill>
                    <a:latin typeface="Times New Roman" panose="02020503050405090304" pitchFamily="18" charset="0"/>
                    <a:ea typeface="宋体" pitchFamily="2" charset="-122"/>
                  </a:defRPr>
                </a:lvl2pPr>
                <a:lvl3pPr marL="1143000" indent="-228600">
                  <a:spcBef>
                    <a:spcPct val="20000"/>
                  </a:spcBef>
                  <a:buChar char="•"/>
                  <a:defRPr kumimoji="1" sz="2400">
                    <a:solidFill>
                      <a:schemeClr val="tx1"/>
                    </a:solidFill>
                    <a:latin typeface="Times New Roman" panose="02020503050405090304" pitchFamily="18" charset="0"/>
                    <a:ea typeface="宋体" pitchFamily="2" charset="-122"/>
                  </a:defRPr>
                </a:lvl3pPr>
                <a:lvl4pPr marL="1600200" indent="-228600">
                  <a:spcBef>
                    <a:spcPct val="20000"/>
                  </a:spcBef>
                  <a:buChar char="–"/>
                  <a:defRPr kumimoji="1" sz="2000">
                    <a:solidFill>
                      <a:schemeClr val="tx1"/>
                    </a:solidFill>
                    <a:latin typeface="Times New Roman" panose="02020503050405090304" pitchFamily="18" charset="0"/>
                    <a:ea typeface="宋体" pitchFamily="2" charset="-122"/>
                  </a:defRPr>
                </a:lvl4pPr>
                <a:lvl5pPr marL="2057400" indent="-228600">
                  <a:spcBef>
                    <a:spcPct val="20000"/>
                  </a:spcBef>
                  <a:buChar char="»"/>
                  <a:defRPr kumimoji="1" sz="2000">
                    <a:solidFill>
                      <a:schemeClr val="tx1"/>
                    </a:solidFill>
                    <a:latin typeface="Times New Roman" panose="0202050305040509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defRPr/>
                </a:pPr>
                <a:r>
                  <a:rPr kumimoji="0" lang="zh-CN" altLang="en-US" sz="2400" b="1" i="0" u="none" strike="noStrike" kern="1200" cap="none" spc="0" normalizeH="0" baseline="0" noProof="0">
                    <a:ln>
                      <a:noFill/>
                    </a:ln>
                    <a:solidFill>
                      <a:srgbClr val="000000"/>
                    </a:solidFill>
                    <a:effectLst/>
                    <a:uLnTx/>
                    <a:uFillTx/>
                    <a:latin typeface="Arial" panose="020B0604020202090204" pitchFamily="34" charset="0"/>
                    <a:ea typeface="仿宋_GB2312" pitchFamily="49" charset="-122"/>
                    <a:cs typeface="+mn-cs"/>
                  </a:rPr>
                  <a:t>＋</a:t>
                </a:r>
                <a:endParaRPr kumimoji="0" lang="zh-CN" altLang="en-US" sz="2400" b="1" i="0" u="none" strike="noStrike" kern="1200" cap="none" spc="0" normalizeH="0" baseline="0" noProof="0">
                  <a:ln>
                    <a:noFill/>
                  </a:ln>
                  <a:solidFill>
                    <a:srgbClr val="000000"/>
                  </a:solidFill>
                  <a:effectLst/>
                  <a:uLnTx/>
                  <a:uFillTx/>
                  <a:latin typeface="Arial" panose="020B0604020202090204" pitchFamily="34" charset="0"/>
                  <a:ea typeface="仿宋_GB2312" pitchFamily="49" charset="-122"/>
                  <a:cs typeface="+mn-cs"/>
                </a:endParaRPr>
              </a:p>
            </p:txBody>
          </p:sp>
          <p:sp>
            <p:nvSpPr>
              <p:cNvPr id="54356" name="Text Box 15"/>
              <p:cNvSpPr txBox="1">
                <a:spLocks noChangeArrowheads="1"/>
              </p:cNvSpPr>
              <p:nvPr/>
            </p:nvSpPr>
            <p:spPr bwMode="auto">
              <a:xfrm>
                <a:off x="1111" y="1434"/>
                <a:ext cx="375" cy="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503050405090304" pitchFamily="18" charset="0"/>
                    <a:ea typeface="宋体" pitchFamily="2" charset="-122"/>
                  </a:defRPr>
                </a:lvl1pPr>
                <a:lvl2pPr marL="742950" indent="-285750">
                  <a:spcBef>
                    <a:spcPct val="20000"/>
                  </a:spcBef>
                  <a:buChar char="–"/>
                  <a:defRPr kumimoji="1" sz="2800">
                    <a:solidFill>
                      <a:schemeClr val="tx1"/>
                    </a:solidFill>
                    <a:latin typeface="Times New Roman" panose="02020503050405090304" pitchFamily="18" charset="0"/>
                    <a:ea typeface="宋体" pitchFamily="2" charset="-122"/>
                  </a:defRPr>
                </a:lvl2pPr>
                <a:lvl3pPr marL="1143000" indent="-228600">
                  <a:spcBef>
                    <a:spcPct val="20000"/>
                  </a:spcBef>
                  <a:buChar char="•"/>
                  <a:defRPr kumimoji="1" sz="2400">
                    <a:solidFill>
                      <a:schemeClr val="tx1"/>
                    </a:solidFill>
                    <a:latin typeface="Times New Roman" panose="02020503050405090304" pitchFamily="18" charset="0"/>
                    <a:ea typeface="宋体" pitchFamily="2" charset="-122"/>
                  </a:defRPr>
                </a:lvl3pPr>
                <a:lvl4pPr marL="1600200" indent="-228600">
                  <a:spcBef>
                    <a:spcPct val="20000"/>
                  </a:spcBef>
                  <a:buChar char="–"/>
                  <a:defRPr kumimoji="1" sz="2000">
                    <a:solidFill>
                      <a:schemeClr val="tx1"/>
                    </a:solidFill>
                    <a:latin typeface="Times New Roman" panose="02020503050405090304" pitchFamily="18" charset="0"/>
                    <a:ea typeface="宋体" pitchFamily="2" charset="-122"/>
                  </a:defRPr>
                </a:lvl4pPr>
                <a:lvl5pPr marL="2057400" indent="-228600">
                  <a:spcBef>
                    <a:spcPct val="20000"/>
                  </a:spcBef>
                  <a:buChar char="»"/>
                  <a:defRPr kumimoji="1" sz="2000">
                    <a:solidFill>
                      <a:schemeClr val="tx1"/>
                    </a:solidFill>
                    <a:latin typeface="Times New Roman" panose="0202050305040509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defRPr/>
                </a:pPr>
                <a:r>
                  <a:rPr kumimoji="0" lang="zh-CN" altLang="en-US" sz="2400" b="1" i="0" u="none" strike="noStrike" kern="1200" cap="none" spc="0" normalizeH="0" baseline="0" noProof="0">
                    <a:ln>
                      <a:noFill/>
                    </a:ln>
                    <a:solidFill>
                      <a:srgbClr val="000000"/>
                    </a:solidFill>
                    <a:effectLst/>
                    <a:uLnTx/>
                    <a:uFillTx/>
                    <a:latin typeface="Arial" panose="020B0604020202090204" pitchFamily="34" charset="0"/>
                    <a:ea typeface="仿宋_GB2312" pitchFamily="49" charset="-122"/>
                    <a:cs typeface="+mn-cs"/>
                  </a:rPr>
                  <a:t>－</a:t>
                </a:r>
                <a:endParaRPr kumimoji="0" lang="zh-CN" altLang="en-US" sz="2400" b="1" i="0" u="none" strike="noStrike" kern="1200" cap="none" spc="0" normalizeH="0" baseline="0" noProof="0">
                  <a:ln>
                    <a:noFill/>
                  </a:ln>
                  <a:solidFill>
                    <a:srgbClr val="000000"/>
                  </a:solidFill>
                  <a:effectLst/>
                  <a:uLnTx/>
                  <a:uFillTx/>
                  <a:latin typeface="Arial" panose="020B0604020202090204" pitchFamily="34" charset="0"/>
                  <a:ea typeface="仿宋_GB2312" pitchFamily="49" charset="-122"/>
                  <a:cs typeface="+mn-cs"/>
                </a:endParaRPr>
              </a:p>
            </p:txBody>
          </p:sp>
          <p:sp>
            <p:nvSpPr>
              <p:cNvPr id="54357" name="Text Box 16"/>
              <p:cNvSpPr txBox="1">
                <a:spLocks noChangeArrowheads="1"/>
              </p:cNvSpPr>
              <p:nvPr/>
            </p:nvSpPr>
            <p:spPr bwMode="auto">
              <a:xfrm>
                <a:off x="2018" y="1026"/>
                <a:ext cx="375" cy="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503050405090304" pitchFamily="18" charset="0"/>
                    <a:ea typeface="宋体" pitchFamily="2" charset="-122"/>
                  </a:defRPr>
                </a:lvl1pPr>
                <a:lvl2pPr marL="742950" indent="-285750">
                  <a:spcBef>
                    <a:spcPct val="20000"/>
                  </a:spcBef>
                  <a:buChar char="–"/>
                  <a:defRPr kumimoji="1" sz="2800">
                    <a:solidFill>
                      <a:schemeClr val="tx1"/>
                    </a:solidFill>
                    <a:latin typeface="Times New Roman" panose="02020503050405090304" pitchFamily="18" charset="0"/>
                    <a:ea typeface="宋体" pitchFamily="2" charset="-122"/>
                  </a:defRPr>
                </a:lvl2pPr>
                <a:lvl3pPr marL="1143000" indent="-228600">
                  <a:spcBef>
                    <a:spcPct val="20000"/>
                  </a:spcBef>
                  <a:buChar char="•"/>
                  <a:defRPr kumimoji="1" sz="2400">
                    <a:solidFill>
                      <a:schemeClr val="tx1"/>
                    </a:solidFill>
                    <a:latin typeface="Times New Roman" panose="02020503050405090304" pitchFamily="18" charset="0"/>
                    <a:ea typeface="宋体" pitchFamily="2" charset="-122"/>
                  </a:defRPr>
                </a:lvl3pPr>
                <a:lvl4pPr marL="1600200" indent="-228600">
                  <a:spcBef>
                    <a:spcPct val="20000"/>
                  </a:spcBef>
                  <a:buChar char="–"/>
                  <a:defRPr kumimoji="1" sz="2000">
                    <a:solidFill>
                      <a:schemeClr val="tx1"/>
                    </a:solidFill>
                    <a:latin typeface="Times New Roman" panose="02020503050405090304" pitchFamily="18" charset="0"/>
                    <a:ea typeface="宋体" pitchFamily="2" charset="-122"/>
                  </a:defRPr>
                </a:lvl4pPr>
                <a:lvl5pPr marL="2057400" indent="-228600">
                  <a:spcBef>
                    <a:spcPct val="20000"/>
                  </a:spcBef>
                  <a:buChar char="»"/>
                  <a:defRPr kumimoji="1" sz="2000">
                    <a:solidFill>
                      <a:schemeClr val="tx1"/>
                    </a:solidFill>
                    <a:latin typeface="Times New Roman" panose="0202050305040509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400" b="1" i="0" u="none" strike="noStrike" kern="1200" cap="none" spc="0" normalizeH="0" baseline="0" noProof="0">
                    <a:ln>
                      <a:noFill/>
                    </a:ln>
                    <a:solidFill>
                      <a:srgbClr val="000000"/>
                    </a:solidFill>
                    <a:effectLst/>
                    <a:uLnTx/>
                    <a:uFillTx/>
                    <a:latin typeface="Arial" panose="020B0604020202090204" pitchFamily="34" charset="0"/>
                    <a:ea typeface="仿宋_GB2312" pitchFamily="49" charset="-122"/>
                    <a:cs typeface="+mn-cs"/>
                  </a:rPr>
                  <a:t>1</a:t>
                </a:r>
                <a:r>
                  <a:rPr kumimoji="0" lang="en-US" altLang="zh-CN" sz="2400" b="1" i="0" u="none" strike="noStrike" kern="1200" cap="none" spc="0" normalizeH="0" baseline="0" noProof="0">
                    <a:ln>
                      <a:noFill/>
                    </a:ln>
                    <a:solidFill>
                      <a:srgbClr val="000000"/>
                    </a:solidFill>
                    <a:effectLst/>
                    <a:uLnTx/>
                    <a:uFillTx/>
                    <a:latin typeface="Arial" panose="020B0604020202090204" pitchFamily="34" charset="0"/>
                    <a:ea typeface="仿宋_GB2312" pitchFamily="49" charset="-122"/>
                    <a:cs typeface="+mn-cs"/>
                    <a:sym typeface="Symbol" panose="05050102010706020507" pitchFamily="18" charset="2"/>
                  </a:rPr>
                  <a:t></a:t>
                </a:r>
                <a:endParaRPr kumimoji="0" lang="en-US" altLang="zh-CN" sz="2400" b="1" i="0" u="none" strike="noStrike" kern="1200" cap="none" spc="0" normalizeH="0" baseline="0" noProof="0">
                  <a:ln>
                    <a:noFill/>
                  </a:ln>
                  <a:solidFill>
                    <a:srgbClr val="000000"/>
                  </a:solidFill>
                  <a:effectLst/>
                  <a:uLnTx/>
                  <a:uFillTx/>
                  <a:latin typeface="Arial" panose="020B0604020202090204" pitchFamily="34" charset="0"/>
                  <a:ea typeface="仿宋_GB2312" pitchFamily="49" charset="-122"/>
                  <a:cs typeface="+mn-cs"/>
                  <a:sym typeface="Symbol" panose="05050102010706020507" pitchFamily="18" charset="2"/>
                </a:endParaRPr>
              </a:p>
            </p:txBody>
          </p:sp>
          <p:sp>
            <p:nvSpPr>
              <p:cNvPr id="54358" name="Text Box 17"/>
              <p:cNvSpPr txBox="1">
                <a:spLocks noChangeArrowheads="1"/>
              </p:cNvSpPr>
              <p:nvPr/>
            </p:nvSpPr>
            <p:spPr bwMode="auto">
              <a:xfrm>
                <a:off x="1247" y="829"/>
                <a:ext cx="375" cy="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503050405090304" pitchFamily="18" charset="0"/>
                    <a:ea typeface="宋体" pitchFamily="2" charset="-122"/>
                  </a:defRPr>
                </a:lvl1pPr>
                <a:lvl2pPr marL="742950" indent="-285750">
                  <a:spcBef>
                    <a:spcPct val="20000"/>
                  </a:spcBef>
                  <a:buChar char="–"/>
                  <a:defRPr kumimoji="1" sz="2800">
                    <a:solidFill>
                      <a:schemeClr val="tx1"/>
                    </a:solidFill>
                    <a:latin typeface="Times New Roman" panose="02020503050405090304" pitchFamily="18" charset="0"/>
                    <a:ea typeface="宋体" pitchFamily="2" charset="-122"/>
                  </a:defRPr>
                </a:lvl2pPr>
                <a:lvl3pPr marL="1143000" indent="-228600">
                  <a:spcBef>
                    <a:spcPct val="20000"/>
                  </a:spcBef>
                  <a:buChar char="•"/>
                  <a:defRPr kumimoji="1" sz="2400">
                    <a:solidFill>
                      <a:schemeClr val="tx1"/>
                    </a:solidFill>
                    <a:latin typeface="Times New Roman" panose="02020503050405090304" pitchFamily="18" charset="0"/>
                    <a:ea typeface="宋体" pitchFamily="2" charset="-122"/>
                  </a:defRPr>
                </a:lvl3pPr>
                <a:lvl4pPr marL="1600200" indent="-228600">
                  <a:spcBef>
                    <a:spcPct val="20000"/>
                  </a:spcBef>
                  <a:buChar char="–"/>
                  <a:defRPr kumimoji="1" sz="2000">
                    <a:solidFill>
                      <a:schemeClr val="tx1"/>
                    </a:solidFill>
                    <a:latin typeface="Times New Roman" panose="02020503050405090304" pitchFamily="18" charset="0"/>
                    <a:ea typeface="宋体" pitchFamily="2" charset="-122"/>
                  </a:defRPr>
                </a:lvl4pPr>
                <a:lvl5pPr marL="2057400" indent="-228600">
                  <a:spcBef>
                    <a:spcPct val="20000"/>
                  </a:spcBef>
                  <a:buChar char="»"/>
                  <a:defRPr kumimoji="1" sz="2000">
                    <a:solidFill>
                      <a:schemeClr val="tx1"/>
                    </a:solidFill>
                    <a:latin typeface="Times New Roman" panose="0202050305040509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400" b="1" i="0" u="none" strike="noStrike" kern="1200" cap="none" spc="0" normalizeH="0" baseline="0" noProof="0">
                    <a:ln>
                      <a:noFill/>
                    </a:ln>
                    <a:solidFill>
                      <a:srgbClr val="000000"/>
                    </a:solidFill>
                    <a:effectLst/>
                    <a:uLnTx/>
                    <a:uFillTx/>
                    <a:latin typeface="Arial" panose="020B0604020202090204" pitchFamily="34" charset="0"/>
                    <a:ea typeface="仿宋_GB2312" pitchFamily="49" charset="-122"/>
                    <a:cs typeface="+mn-cs"/>
                  </a:rPr>
                  <a:t>3</a:t>
                </a:r>
                <a:r>
                  <a:rPr kumimoji="0" lang="en-US" altLang="zh-CN" sz="2400" b="1" i="0" u="none" strike="noStrike" kern="1200" cap="none" spc="0" normalizeH="0" baseline="0" noProof="0">
                    <a:ln>
                      <a:noFill/>
                    </a:ln>
                    <a:solidFill>
                      <a:srgbClr val="000000"/>
                    </a:solidFill>
                    <a:effectLst/>
                    <a:uLnTx/>
                    <a:uFillTx/>
                    <a:latin typeface="Arial" panose="020B0604020202090204" pitchFamily="34" charset="0"/>
                    <a:ea typeface="仿宋_GB2312" pitchFamily="49" charset="-122"/>
                    <a:cs typeface="+mn-cs"/>
                    <a:sym typeface="Symbol" panose="05050102010706020507" pitchFamily="18" charset="2"/>
                  </a:rPr>
                  <a:t>A</a:t>
                </a:r>
                <a:endParaRPr kumimoji="0" lang="en-US" altLang="zh-CN" sz="2400" b="1" i="0" u="none" strike="noStrike" kern="1200" cap="none" spc="0" normalizeH="0" baseline="0" noProof="0">
                  <a:ln>
                    <a:noFill/>
                  </a:ln>
                  <a:solidFill>
                    <a:srgbClr val="000000"/>
                  </a:solidFill>
                  <a:effectLst/>
                  <a:uLnTx/>
                  <a:uFillTx/>
                  <a:latin typeface="Arial" panose="020B0604020202090204" pitchFamily="34" charset="0"/>
                  <a:ea typeface="仿宋_GB2312" pitchFamily="49" charset="-122"/>
                  <a:cs typeface="+mn-cs"/>
                </a:endParaRPr>
              </a:p>
            </p:txBody>
          </p:sp>
          <p:sp>
            <p:nvSpPr>
              <p:cNvPr id="54359" name="Text Box 18"/>
              <p:cNvSpPr txBox="1">
                <a:spLocks noChangeArrowheads="1"/>
              </p:cNvSpPr>
              <p:nvPr/>
            </p:nvSpPr>
            <p:spPr bwMode="auto">
              <a:xfrm>
                <a:off x="736" y="845"/>
                <a:ext cx="375" cy="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503050405090304" pitchFamily="18" charset="0"/>
                    <a:ea typeface="宋体" pitchFamily="2" charset="-122"/>
                  </a:defRPr>
                </a:lvl1pPr>
                <a:lvl2pPr marL="742950" indent="-285750">
                  <a:spcBef>
                    <a:spcPct val="20000"/>
                  </a:spcBef>
                  <a:buChar char="–"/>
                  <a:defRPr kumimoji="1" sz="2800">
                    <a:solidFill>
                      <a:schemeClr val="tx1"/>
                    </a:solidFill>
                    <a:latin typeface="Times New Roman" panose="02020503050405090304" pitchFamily="18" charset="0"/>
                    <a:ea typeface="宋体" pitchFamily="2" charset="-122"/>
                  </a:defRPr>
                </a:lvl2pPr>
                <a:lvl3pPr marL="1143000" indent="-228600">
                  <a:spcBef>
                    <a:spcPct val="20000"/>
                  </a:spcBef>
                  <a:buChar char="•"/>
                  <a:defRPr kumimoji="1" sz="2400">
                    <a:solidFill>
                      <a:schemeClr val="tx1"/>
                    </a:solidFill>
                    <a:latin typeface="Times New Roman" panose="02020503050405090304" pitchFamily="18" charset="0"/>
                    <a:ea typeface="宋体" pitchFamily="2" charset="-122"/>
                  </a:defRPr>
                </a:lvl3pPr>
                <a:lvl4pPr marL="1600200" indent="-228600">
                  <a:spcBef>
                    <a:spcPct val="20000"/>
                  </a:spcBef>
                  <a:buChar char="–"/>
                  <a:defRPr kumimoji="1" sz="2000">
                    <a:solidFill>
                      <a:schemeClr val="tx1"/>
                    </a:solidFill>
                    <a:latin typeface="Times New Roman" panose="02020503050405090304" pitchFamily="18" charset="0"/>
                    <a:ea typeface="宋体" pitchFamily="2" charset="-122"/>
                  </a:defRPr>
                </a:lvl4pPr>
                <a:lvl5pPr marL="2057400" indent="-228600">
                  <a:spcBef>
                    <a:spcPct val="20000"/>
                  </a:spcBef>
                  <a:buChar char="»"/>
                  <a:defRPr kumimoji="1" sz="2000">
                    <a:solidFill>
                      <a:schemeClr val="tx1"/>
                    </a:solidFill>
                    <a:latin typeface="Times New Roman" panose="0202050305040509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400" b="1" i="0" u="none" strike="noStrike" kern="1200" cap="none" spc="0" normalizeH="0" baseline="0" noProof="0">
                    <a:ln>
                      <a:noFill/>
                    </a:ln>
                    <a:solidFill>
                      <a:srgbClr val="000000"/>
                    </a:solidFill>
                    <a:effectLst/>
                    <a:uLnTx/>
                    <a:uFillTx/>
                    <a:latin typeface="Arial" panose="020B0604020202090204" pitchFamily="34" charset="0"/>
                    <a:ea typeface="仿宋_GB2312" pitchFamily="49" charset="-122"/>
                    <a:cs typeface="+mn-cs"/>
                  </a:rPr>
                  <a:t>3</a:t>
                </a:r>
                <a:r>
                  <a:rPr kumimoji="0" lang="en-US" altLang="zh-CN" sz="2400" b="1" i="0" u="none" strike="noStrike" kern="1200" cap="none" spc="0" normalizeH="0" baseline="0" noProof="0">
                    <a:ln>
                      <a:noFill/>
                    </a:ln>
                    <a:solidFill>
                      <a:srgbClr val="000000"/>
                    </a:solidFill>
                    <a:effectLst/>
                    <a:uLnTx/>
                    <a:uFillTx/>
                    <a:latin typeface="Arial" panose="020B0604020202090204" pitchFamily="34" charset="0"/>
                    <a:ea typeface="仿宋_GB2312" pitchFamily="49" charset="-122"/>
                    <a:cs typeface="+mn-cs"/>
                    <a:sym typeface="Symbol" panose="05050102010706020507" pitchFamily="18" charset="2"/>
                  </a:rPr>
                  <a:t></a:t>
                </a:r>
                <a:endParaRPr kumimoji="0" lang="en-US" altLang="zh-CN" sz="2400" b="1" i="0" u="none" strike="noStrike" kern="1200" cap="none" spc="0" normalizeH="0" baseline="0" noProof="0">
                  <a:ln>
                    <a:noFill/>
                  </a:ln>
                  <a:solidFill>
                    <a:srgbClr val="000000"/>
                  </a:solidFill>
                  <a:effectLst/>
                  <a:uLnTx/>
                  <a:uFillTx/>
                  <a:latin typeface="Arial" panose="020B0604020202090204" pitchFamily="34" charset="0"/>
                  <a:ea typeface="仿宋_GB2312" pitchFamily="49" charset="-122"/>
                  <a:cs typeface="+mn-cs"/>
                </a:endParaRPr>
              </a:p>
            </p:txBody>
          </p:sp>
          <p:sp>
            <p:nvSpPr>
              <p:cNvPr id="54360" name="Text Box 19"/>
              <p:cNvSpPr txBox="1">
                <a:spLocks noChangeArrowheads="1"/>
              </p:cNvSpPr>
              <p:nvPr/>
            </p:nvSpPr>
            <p:spPr bwMode="auto">
              <a:xfrm>
                <a:off x="158" y="799"/>
                <a:ext cx="375" cy="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503050405090304" pitchFamily="18" charset="0"/>
                    <a:ea typeface="宋体" pitchFamily="2" charset="-122"/>
                  </a:defRPr>
                </a:lvl1pPr>
                <a:lvl2pPr marL="742950" indent="-285750">
                  <a:spcBef>
                    <a:spcPct val="20000"/>
                  </a:spcBef>
                  <a:buChar char="–"/>
                  <a:defRPr kumimoji="1" sz="2800">
                    <a:solidFill>
                      <a:schemeClr val="tx1"/>
                    </a:solidFill>
                    <a:latin typeface="Times New Roman" panose="02020503050405090304" pitchFamily="18" charset="0"/>
                    <a:ea typeface="宋体" pitchFamily="2" charset="-122"/>
                  </a:defRPr>
                </a:lvl2pPr>
                <a:lvl3pPr marL="1143000" indent="-228600">
                  <a:spcBef>
                    <a:spcPct val="20000"/>
                  </a:spcBef>
                  <a:buChar char="•"/>
                  <a:defRPr kumimoji="1" sz="2400">
                    <a:solidFill>
                      <a:schemeClr val="tx1"/>
                    </a:solidFill>
                    <a:latin typeface="Times New Roman" panose="02020503050405090304" pitchFamily="18" charset="0"/>
                    <a:ea typeface="宋体" pitchFamily="2" charset="-122"/>
                  </a:defRPr>
                </a:lvl3pPr>
                <a:lvl4pPr marL="1600200" indent="-228600">
                  <a:spcBef>
                    <a:spcPct val="20000"/>
                  </a:spcBef>
                  <a:buChar char="–"/>
                  <a:defRPr kumimoji="1" sz="2000">
                    <a:solidFill>
                      <a:schemeClr val="tx1"/>
                    </a:solidFill>
                    <a:latin typeface="Times New Roman" panose="02020503050405090304" pitchFamily="18" charset="0"/>
                    <a:ea typeface="宋体" pitchFamily="2" charset="-122"/>
                  </a:defRPr>
                </a:lvl4pPr>
                <a:lvl5pPr marL="2057400" indent="-228600">
                  <a:spcBef>
                    <a:spcPct val="20000"/>
                  </a:spcBef>
                  <a:buChar char="»"/>
                  <a:defRPr kumimoji="1" sz="2000">
                    <a:solidFill>
                      <a:schemeClr val="tx1"/>
                    </a:solidFill>
                    <a:latin typeface="Times New Roman" panose="0202050305040509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400" b="1" i="0" u="none" strike="noStrike" kern="1200" cap="none" spc="0" normalizeH="0" baseline="0" noProof="0">
                    <a:ln>
                      <a:noFill/>
                    </a:ln>
                    <a:solidFill>
                      <a:srgbClr val="000000"/>
                    </a:solidFill>
                    <a:effectLst/>
                    <a:uLnTx/>
                    <a:uFillTx/>
                    <a:latin typeface="Arial" panose="020B0604020202090204" pitchFamily="34" charset="0"/>
                    <a:ea typeface="仿宋_GB2312" pitchFamily="49" charset="-122"/>
                    <a:cs typeface="+mn-cs"/>
                  </a:rPr>
                  <a:t>6</a:t>
                </a:r>
                <a:r>
                  <a:rPr kumimoji="0" lang="en-US" altLang="zh-CN" sz="2400" b="1" i="0" u="none" strike="noStrike" kern="1200" cap="none" spc="0" normalizeH="0" baseline="0" noProof="0">
                    <a:ln>
                      <a:noFill/>
                    </a:ln>
                    <a:solidFill>
                      <a:srgbClr val="000000"/>
                    </a:solidFill>
                    <a:effectLst/>
                    <a:uLnTx/>
                    <a:uFillTx/>
                    <a:latin typeface="Arial" panose="020B0604020202090204" pitchFamily="34" charset="0"/>
                    <a:ea typeface="仿宋_GB2312" pitchFamily="49" charset="-122"/>
                    <a:cs typeface="+mn-cs"/>
                    <a:sym typeface="Symbol" panose="05050102010706020507" pitchFamily="18" charset="2"/>
                  </a:rPr>
                  <a:t></a:t>
                </a:r>
                <a:endParaRPr kumimoji="0" lang="en-US" altLang="zh-CN" sz="2400" b="1" i="0" u="none" strike="noStrike" kern="1200" cap="none" spc="0" normalizeH="0" baseline="0" noProof="0">
                  <a:ln>
                    <a:noFill/>
                  </a:ln>
                  <a:solidFill>
                    <a:srgbClr val="000000"/>
                  </a:solidFill>
                  <a:effectLst/>
                  <a:uLnTx/>
                  <a:uFillTx/>
                  <a:latin typeface="Arial" panose="020B0604020202090204" pitchFamily="34" charset="0"/>
                  <a:ea typeface="仿宋_GB2312" pitchFamily="49" charset="-122"/>
                  <a:cs typeface="+mn-cs"/>
                </a:endParaRPr>
              </a:p>
            </p:txBody>
          </p:sp>
          <p:sp>
            <p:nvSpPr>
              <p:cNvPr id="54361" name="Line 20"/>
              <p:cNvSpPr>
                <a:spLocks noChangeShapeType="1"/>
              </p:cNvSpPr>
              <p:nvPr/>
            </p:nvSpPr>
            <p:spPr bwMode="auto">
              <a:xfrm>
                <a:off x="521" y="754"/>
                <a:ext cx="1860" cy="0"/>
              </a:xfrm>
              <a:prstGeom prst="line">
                <a:avLst/>
              </a:prstGeom>
              <a:noFill/>
              <a:ln w="28575">
                <a:solidFill>
                  <a:srgbClr val="FFCC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1" lang="zh-CN" altLang="en-US" sz="3200" b="0" i="0"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endParaRPr>
              </a:p>
            </p:txBody>
          </p:sp>
          <p:sp>
            <p:nvSpPr>
              <p:cNvPr id="54362" name="Line 21"/>
              <p:cNvSpPr>
                <a:spLocks noChangeShapeType="1"/>
              </p:cNvSpPr>
              <p:nvPr/>
            </p:nvSpPr>
            <p:spPr bwMode="auto">
              <a:xfrm>
                <a:off x="521" y="1706"/>
                <a:ext cx="1860" cy="0"/>
              </a:xfrm>
              <a:prstGeom prst="line">
                <a:avLst/>
              </a:prstGeom>
              <a:noFill/>
              <a:ln w="28575">
                <a:solidFill>
                  <a:srgbClr val="FFCC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1" lang="zh-CN" altLang="en-US" sz="3200" b="0" i="0"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endParaRPr>
              </a:p>
            </p:txBody>
          </p:sp>
          <p:sp>
            <p:nvSpPr>
              <p:cNvPr id="54363" name="Line 22"/>
              <p:cNvSpPr>
                <a:spLocks noChangeShapeType="1"/>
              </p:cNvSpPr>
              <p:nvPr/>
            </p:nvSpPr>
            <p:spPr bwMode="auto">
              <a:xfrm>
                <a:off x="521" y="754"/>
                <a:ext cx="0" cy="952"/>
              </a:xfrm>
              <a:prstGeom prst="line">
                <a:avLst/>
              </a:prstGeom>
              <a:noFill/>
              <a:ln w="19050">
                <a:solidFill>
                  <a:srgbClr val="FFCC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1" lang="zh-CN" altLang="en-US" sz="3200" b="0" i="0"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endParaRPr>
              </a:p>
            </p:txBody>
          </p:sp>
          <p:sp>
            <p:nvSpPr>
              <p:cNvPr id="54364" name="Line 23"/>
              <p:cNvSpPr>
                <a:spLocks noChangeShapeType="1"/>
              </p:cNvSpPr>
              <p:nvPr/>
            </p:nvSpPr>
            <p:spPr bwMode="auto">
              <a:xfrm>
                <a:off x="1111" y="754"/>
                <a:ext cx="0" cy="952"/>
              </a:xfrm>
              <a:prstGeom prst="line">
                <a:avLst/>
              </a:prstGeom>
              <a:noFill/>
              <a:ln w="19050">
                <a:solidFill>
                  <a:srgbClr val="FFCC00"/>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1" lang="zh-CN" altLang="en-US" sz="3200" b="0" i="0"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endParaRPr>
              </a:p>
            </p:txBody>
          </p:sp>
          <p:sp>
            <p:nvSpPr>
              <p:cNvPr id="54365" name="Line 24"/>
              <p:cNvSpPr>
                <a:spLocks noChangeShapeType="1"/>
              </p:cNvSpPr>
              <p:nvPr/>
            </p:nvSpPr>
            <p:spPr bwMode="auto">
              <a:xfrm>
                <a:off x="1882" y="754"/>
                <a:ext cx="0" cy="952"/>
              </a:xfrm>
              <a:prstGeom prst="line">
                <a:avLst/>
              </a:prstGeom>
              <a:noFill/>
              <a:ln w="19050">
                <a:solidFill>
                  <a:srgbClr val="FFCC00"/>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1" lang="zh-CN" altLang="en-US" sz="3200" b="0" i="0"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endParaRPr>
              </a:p>
            </p:txBody>
          </p:sp>
          <p:sp>
            <p:nvSpPr>
              <p:cNvPr id="54366" name="Oval 25"/>
              <p:cNvSpPr>
                <a:spLocks noChangeArrowheads="1"/>
              </p:cNvSpPr>
              <p:nvPr/>
            </p:nvSpPr>
            <p:spPr bwMode="auto">
              <a:xfrm rot="-5400000">
                <a:off x="1360" y="549"/>
                <a:ext cx="274" cy="317"/>
              </a:xfrm>
              <a:prstGeom prst="ellipse">
                <a:avLst/>
              </a:prstGeom>
              <a:solidFill>
                <a:srgbClr val="33CCFF"/>
              </a:solidFill>
              <a:ln w="38100">
                <a:solidFill>
                  <a:srgbClr val="FF99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kumimoji="1" sz="3200">
                    <a:solidFill>
                      <a:schemeClr val="tx1"/>
                    </a:solidFill>
                    <a:latin typeface="Times New Roman" panose="02020503050405090304" pitchFamily="18" charset="0"/>
                    <a:ea typeface="宋体" pitchFamily="2" charset="-122"/>
                  </a:defRPr>
                </a:lvl1pPr>
                <a:lvl2pPr marL="742950" indent="-285750">
                  <a:spcBef>
                    <a:spcPct val="20000"/>
                  </a:spcBef>
                  <a:buChar char="–"/>
                  <a:defRPr kumimoji="1" sz="2800">
                    <a:solidFill>
                      <a:schemeClr val="tx1"/>
                    </a:solidFill>
                    <a:latin typeface="Times New Roman" panose="02020503050405090304" pitchFamily="18" charset="0"/>
                    <a:ea typeface="宋体" pitchFamily="2" charset="-122"/>
                  </a:defRPr>
                </a:lvl2pPr>
                <a:lvl3pPr marL="1143000" indent="-228600">
                  <a:spcBef>
                    <a:spcPct val="20000"/>
                  </a:spcBef>
                  <a:buChar char="•"/>
                  <a:defRPr kumimoji="1" sz="2400">
                    <a:solidFill>
                      <a:schemeClr val="tx1"/>
                    </a:solidFill>
                    <a:latin typeface="Times New Roman" panose="02020503050405090304" pitchFamily="18" charset="0"/>
                    <a:ea typeface="宋体" pitchFamily="2" charset="-122"/>
                  </a:defRPr>
                </a:lvl3pPr>
                <a:lvl4pPr marL="1600200" indent="-228600">
                  <a:spcBef>
                    <a:spcPct val="20000"/>
                  </a:spcBef>
                  <a:buChar char="–"/>
                  <a:defRPr kumimoji="1" sz="2000">
                    <a:solidFill>
                      <a:schemeClr val="tx1"/>
                    </a:solidFill>
                    <a:latin typeface="Times New Roman" panose="02020503050405090304" pitchFamily="18" charset="0"/>
                    <a:ea typeface="宋体" pitchFamily="2" charset="-122"/>
                  </a:defRPr>
                </a:lvl4pPr>
                <a:lvl5pPr marL="2057400" indent="-228600">
                  <a:spcBef>
                    <a:spcPct val="20000"/>
                  </a:spcBef>
                  <a:buChar char="»"/>
                  <a:defRPr kumimoji="1" sz="2000">
                    <a:solidFill>
                      <a:schemeClr val="tx1"/>
                    </a:solidFill>
                    <a:latin typeface="Times New Roman" panose="0202050305040509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zh-CN" altLang="en-US" sz="3200" b="0" i="0"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endParaRPr>
              </a:p>
            </p:txBody>
          </p:sp>
          <p:sp>
            <p:nvSpPr>
              <p:cNvPr id="54367" name="Line 26"/>
              <p:cNvSpPr>
                <a:spLocks noChangeShapeType="1"/>
              </p:cNvSpPr>
              <p:nvPr/>
            </p:nvSpPr>
            <p:spPr bwMode="auto">
              <a:xfrm rot="-5400000">
                <a:off x="1336" y="708"/>
                <a:ext cx="275" cy="0"/>
              </a:xfrm>
              <a:prstGeom prst="line">
                <a:avLst/>
              </a:prstGeom>
              <a:noFill/>
              <a:ln w="38100">
                <a:solidFill>
                  <a:srgbClr val="FF99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1" lang="zh-CN" altLang="en-US" sz="3200" b="0" i="0"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endParaRPr>
              </a:p>
            </p:txBody>
          </p:sp>
          <p:sp>
            <p:nvSpPr>
              <p:cNvPr id="54368" name="Line 27"/>
              <p:cNvSpPr>
                <a:spLocks noChangeShapeType="1"/>
              </p:cNvSpPr>
              <p:nvPr/>
            </p:nvSpPr>
            <p:spPr bwMode="auto">
              <a:xfrm rot="16200000" flipV="1">
                <a:off x="1201" y="572"/>
                <a:ext cx="0" cy="182"/>
              </a:xfrm>
              <a:prstGeom prst="line">
                <a:avLst/>
              </a:prstGeom>
              <a:noFill/>
              <a:ln w="38100">
                <a:solidFill>
                  <a:srgbClr val="66FFFF"/>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1" lang="zh-CN" altLang="en-US" sz="3200" b="0" i="0"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endParaRPr>
              </a:p>
            </p:txBody>
          </p:sp>
          <p:sp>
            <p:nvSpPr>
              <p:cNvPr id="54369" name="Rectangle 28"/>
              <p:cNvSpPr>
                <a:spLocks noChangeArrowheads="1"/>
              </p:cNvSpPr>
              <p:nvPr/>
            </p:nvSpPr>
            <p:spPr bwMode="auto">
              <a:xfrm rot="5400000">
                <a:off x="363" y="959"/>
                <a:ext cx="317" cy="90"/>
              </a:xfrm>
              <a:prstGeom prst="rect">
                <a:avLst/>
              </a:prstGeom>
              <a:solidFill>
                <a:srgbClr val="FF9900"/>
              </a:solidFill>
              <a:ln w="9525">
                <a:solidFill>
                  <a:srgbClr val="FF99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kumimoji="1" sz="3200">
                    <a:solidFill>
                      <a:schemeClr val="tx1"/>
                    </a:solidFill>
                    <a:latin typeface="Times New Roman" panose="02020503050405090304" pitchFamily="18" charset="0"/>
                    <a:ea typeface="宋体" pitchFamily="2" charset="-122"/>
                  </a:defRPr>
                </a:lvl1pPr>
                <a:lvl2pPr marL="742950" indent="-285750">
                  <a:spcBef>
                    <a:spcPct val="20000"/>
                  </a:spcBef>
                  <a:buChar char="–"/>
                  <a:defRPr kumimoji="1" sz="2800">
                    <a:solidFill>
                      <a:schemeClr val="tx1"/>
                    </a:solidFill>
                    <a:latin typeface="Times New Roman" panose="02020503050405090304" pitchFamily="18" charset="0"/>
                    <a:ea typeface="宋体" pitchFamily="2" charset="-122"/>
                  </a:defRPr>
                </a:lvl2pPr>
                <a:lvl3pPr marL="1143000" indent="-228600">
                  <a:spcBef>
                    <a:spcPct val="20000"/>
                  </a:spcBef>
                  <a:buChar char="•"/>
                  <a:defRPr kumimoji="1" sz="2400">
                    <a:solidFill>
                      <a:schemeClr val="tx1"/>
                    </a:solidFill>
                    <a:latin typeface="Times New Roman" panose="02020503050405090304" pitchFamily="18" charset="0"/>
                    <a:ea typeface="宋体" pitchFamily="2" charset="-122"/>
                  </a:defRPr>
                </a:lvl3pPr>
                <a:lvl4pPr marL="1600200" indent="-228600">
                  <a:spcBef>
                    <a:spcPct val="20000"/>
                  </a:spcBef>
                  <a:buChar char="–"/>
                  <a:defRPr kumimoji="1" sz="2000">
                    <a:solidFill>
                      <a:schemeClr val="tx1"/>
                    </a:solidFill>
                    <a:latin typeface="Times New Roman" panose="02020503050405090304" pitchFamily="18" charset="0"/>
                    <a:ea typeface="宋体" pitchFamily="2" charset="-122"/>
                  </a:defRPr>
                </a:lvl4pPr>
                <a:lvl5pPr marL="2057400" indent="-228600">
                  <a:spcBef>
                    <a:spcPct val="20000"/>
                  </a:spcBef>
                  <a:buChar char="»"/>
                  <a:defRPr kumimoji="1" sz="2000">
                    <a:solidFill>
                      <a:schemeClr val="tx1"/>
                    </a:solidFill>
                    <a:latin typeface="Times New Roman" panose="0202050305040509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zh-CN" altLang="en-US" sz="3200" b="0" i="0"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endParaRPr>
              </a:p>
            </p:txBody>
          </p:sp>
          <p:sp>
            <p:nvSpPr>
              <p:cNvPr id="54370" name="Rectangle 29"/>
              <p:cNvSpPr>
                <a:spLocks noChangeArrowheads="1"/>
              </p:cNvSpPr>
              <p:nvPr/>
            </p:nvSpPr>
            <p:spPr bwMode="auto">
              <a:xfrm rot="5400000">
                <a:off x="975" y="935"/>
                <a:ext cx="272" cy="91"/>
              </a:xfrm>
              <a:prstGeom prst="rect">
                <a:avLst/>
              </a:prstGeom>
              <a:solidFill>
                <a:srgbClr val="FF9900"/>
              </a:solidFill>
              <a:ln w="9525">
                <a:solidFill>
                  <a:srgbClr val="FF99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kumimoji="1" sz="3200">
                    <a:solidFill>
                      <a:schemeClr val="tx1"/>
                    </a:solidFill>
                    <a:latin typeface="Times New Roman" panose="02020503050405090304" pitchFamily="18" charset="0"/>
                    <a:ea typeface="宋体" pitchFamily="2" charset="-122"/>
                  </a:defRPr>
                </a:lvl1pPr>
                <a:lvl2pPr marL="742950" indent="-285750">
                  <a:spcBef>
                    <a:spcPct val="20000"/>
                  </a:spcBef>
                  <a:buChar char="–"/>
                  <a:defRPr kumimoji="1" sz="2800">
                    <a:solidFill>
                      <a:schemeClr val="tx1"/>
                    </a:solidFill>
                    <a:latin typeface="Times New Roman" panose="02020503050405090304" pitchFamily="18" charset="0"/>
                    <a:ea typeface="宋体" pitchFamily="2" charset="-122"/>
                  </a:defRPr>
                </a:lvl2pPr>
                <a:lvl3pPr marL="1143000" indent="-228600">
                  <a:spcBef>
                    <a:spcPct val="20000"/>
                  </a:spcBef>
                  <a:buChar char="•"/>
                  <a:defRPr kumimoji="1" sz="2400">
                    <a:solidFill>
                      <a:schemeClr val="tx1"/>
                    </a:solidFill>
                    <a:latin typeface="Times New Roman" panose="02020503050405090304" pitchFamily="18" charset="0"/>
                    <a:ea typeface="宋体" pitchFamily="2" charset="-122"/>
                  </a:defRPr>
                </a:lvl3pPr>
                <a:lvl4pPr marL="1600200" indent="-228600">
                  <a:spcBef>
                    <a:spcPct val="20000"/>
                  </a:spcBef>
                  <a:buChar char="–"/>
                  <a:defRPr kumimoji="1" sz="2000">
                    <a:solidFill>
                      <a:schemeClr val="tx1"/>
                    </a:solidFill>
                    <a:latin typeface="Times New Roman" panose="02020503050405090304" pitchFamily="18" charset="0"/>
                    <a:ea typeface="宋体" pitchFamily="2" charset="-122"/>
                  </a:defRPr>
                </a:lvl4pPr>
                <a:lvl5pPr marL="2057400" indent="-228600">
                  <a:spcBef>
                    <a:spcPct val="20000"/>
                  </a:spcBef>
                  <a:buChar char="»"/>
                  <a:defRPr kumimoji="1" sz="2000">
                    <a:solidFill>
                      <a:schemeClr val="tx1"/>
                    </a:solidFill>
                    <a:latin typeface="Times New Roman" panose="0202050305040509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zh-CN" altLang="en-US" sz="3200" b="0" i="0"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endParaRPr>
              </a:p>
            </p:txBody>
          </p:sp>
          <p:sp>
            <p:nvSpPr>
              <p:cNvPr id="54371" name="Oval 30"/>
              <p:cNvSpPr>
                <a:spLocks noChangeArrowheads="1"/>
              </p:cNvSpPr>
              <p:nvPr/>
            </p:nvSpPr>
            <p:spPr bwMode="auto">
              <a:xfrm>
                <a:off x="1746" y="1117"/>
                <a:ext cx="272" cy="272"/>
              </a:xfrm>
              <a:prstGeom prst="ellipse">
                <a:avLst/>
              </a:prstGeom>
              <a:solidFill>
                <a:srgbClr val="33CCFF"/>
              </a:solidFill>
              <a:ln w="38100">
                <a:solidFill>
                  <a:srgbClr val="FF99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kumimoji="1" sz="3200">
                    <a:solidFill>
                      <a:schemeClr val="tx1"/>
                    </a:solidFill>
                    <a:latin typeface="Times New Roman" panose="02020503050405090304" pitchFamily="18" charset="0"/>
                    <a:ea typeface="宋体" pitchFamily="2" charset="-122"/>
                  </a:defRPr>
                </a:lvl1pPr>
                <a:lvl2pPr marL="742950" indent="-285750">
                  <a:spcBef>
                    <a:spcPct val="20000"/>
                  </a:spcBef>
                  <a:buChar char="–"/>
                  <a:defRPr kumimoji="1" sz="2800">
                    <a:solidFill>
                      <a:schemeClr val="tx1"/>
                    </a:solidFill>
                    <a:latin typeface="Times New Roman" panose="02020503050405090304" pitchFamily="18" charset="0"/>
                    <a:ea typeface="宋体" pitchFamily="2" charset="-122"/>
                  </a:defRPr>
                </a:lvl2pPr>
                <a:lvl3pPr marL="1143000" indent="-228600">
                  <a:spcBef>
                    <a:spcPct val="20000"/>
                  </a:spcBef>
                  <a:buChar char="•"/>
                  <a:defRPr kumimoji="1" sz="2400">
                    <a:solidFill>
                      <a:schemeClr val="tx1"/>
                    </a:solidFill>
                    <a:latin typeface="Times New Roman" panose="02020503050405090304" pitchFamily="18" charset="0"/>
                    <a:ea typeface="宋体" pitchFamily="2" charset="-122"/>
                  </a:defRPr>
                </a:lvl3pPr>
                <a:lvl4pPr marL="1600200" indent="-228600">
                  <a:spcBef>
                    <a:spcPct val="20000"/>
                  </a:spcBef>
                  <a:buChar char="–"/>
                  <a:defRPr kumimoji="1" sz="2000">
                    <a:solidFill>
                      <a:schemeClr val="tx1"/>
                    </a:solidFill>
                    <a:latin typeface="Times New Roman" panose="02020503050405090304" pitchFamily="18" charset="0"/>
                    <a:ea typeface="宋体" pitchFamily="2" charset="-122"/>
                  </a:defRPr>
                </a:lvl4pPr>
                <a:lvl5pPr marL="2057400" indent="-228600">
                  <a:spcBef>
                    <a:spcPct val="20000"/>
                  </a:spcBef>
                  <a:buChar char="»"/>
                  <a:defRPr kumimoji="1" sz="2000">
                    <a:solidFill>
                      <a:schemeClr val="tx1"/>
                    </a:solidFill>
                    <a:latin typeface="Times New Roman" panose="0202050305040509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zh-CN" altLang="en-US" sz="3200" b="0" i="0"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endParaRPr>
              </a:p>
            </p:txBody>
          </p:sp>
          <p:sp>
            <p:nvSpPr>
              <p:cNvPr id="54372" name="Line 31"/>
              <p:cNvSpPr>
                <a:spLocks noChangeShapeType="1"/>
              </p:cNvSpPr>
              <p:nvPr/>
            </p:nvSpPr>
            <p:spPr bwMode="auto">
              <a:xfrm flipV="1">
                <a:off x="1746" y="1275"/>
                <a:ext cx="272" cy="23"/>
              </a:xfrm>
              <a:prstGeom prst="line">
                <a:avLst/>
              </a:prstGeom>
              <a:noFill/>
              <a:ln w="38100">
                <a:solidFill>
                  <a:srgbClr val="FF99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1" lang="zh-CN" altLang="en-US" sz="3200" b="0" i="0"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endParaRPr>
              </a:p>
            </p:txBody>
          </p:sp>
          <p:sp>
            <p:nvSpPr>
              <p:cNvPr id="54373" name="Line 32"/>
              <p:cNvSpPr>
                <a:spLocks noChangeShapeType="1"/>
              </p:cNvSpPr>
              <p:nvPr/>
            </p:nvSpPr>
            <p:spPr bwMode="auto">
              <a:xfrm>
                <a:off x="1791" y="1434"/>
                <a:ext cx="0" cy="182"/>
              </a:xfrm>
              <a:prstGeom prst="line">
                <a:avLst/>
              </a:prstGeom>
              <a:noFill/>
              <a:ln w="38100">
                <a:solidFill>
                  <a:srgbClr val="66FFFF"/>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1" lang="zh-CN" altLang="en-US" sz="3200" b="0" i="0"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endParaRPr>
              </a:p>
            </p:txBody>
          </p:sp>
          <p:sp>
            <p:nvSpPr>
              <p:cNvPr id="54374" name="Text Box 33"/>
              <p:cNvSpPr txBox="1">
                <a:spLocks noChangeArrowheads="1"/>
              </p:cNvSpPr>
              <p:nvPr/>
            </p:nvSpPr>
            <p:spPr bwMode="auto">
              <a:xfrm>
                <a:off x="0" y="1253"/>
                <a:ext cx="408" cy="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503050405090304" pitchFamily="18" charset="0"/>
                    <a:ea typeface="宋体" pitchFamily="2" charset="-122"/>
                  </a:defRPr>
                </a:lvl1pPr>
                <a:lvl2pPr marL="742950" indent="-285750">
                  <a:spcBef>
                    <a:spcPct val="20000"/>
                  </a:spcBef>
                  <a:buChar char="–"/>
                  <a:defRPr kumimoji="1" sz="2800">
                    <a:solidFill>
                      <a:schemeClr val="tx1"/>
                    </a:solidFill>
                    <a:latin typeface="Times New Roman" panose="02020503050405090304" pitchFamily="18" charset="0"/>
                    <a:ea typeface="宋体" pitchFamily="2" charset="-122"/>
                  </a:defRPr>
                </a:lvl2pPr>
                <a:lvl3pPr marL="1143000" indent="-228600">
                  <a:spcBef>
                    <a:spcPct val="20000"/>
                  </a:spcBef>
                  <a:buChar char="•"/>
                  <a:defRPr kumimoji="1" sz="2400">
                    <a:solidFill>
                      <a:schemeClr val="tx1"/>
                    </a:solidFill>
                    <a:latin typeface="Times New Roman" panose="02020503050405090304" pitchFamily="18" charset="0"/>
                    <a:ea typeface="宋体" pitchFamily="2" charset="-122"/>
                  </a:defRPr>
                </a:lvl3pPr>
                <a:lvl4pPr marL="1600200" indent="-228600">
                  <a:spcBef>
                    <a:spcPct val="20000"/>
                  </a:spcBef>
                  <a:buChar char="–"/>
                  <a:defRPr kumimoji="1" sz="2000">
                    <a:solidFill>
                      <a:schemeClr val="tx1"/>
                    </a:solidFill>
                    <a:latin typeface="Times New Roman" panose="02020503050405090304" pitchFamily="18" charset="0"/>
                    <a:ea typeface="宋体" pitchFamily="2" charset="-122"/>
                  </a:defRPr>
                </a:lvl4pPr>
                <a:lvl5pPr marL="2057400" indent="-228600">
                  <a:spcBef>
                    <a:spcPct val="20000"/>
                  </a:spcBef>
                  <a:buChar char="»"/>
                  <a:defRPr kumimoji="1" sz="2000">
                    <a:solidFill>
                      <a:schemeClr val="tx1"/>
                    </a:solidFill>
                    <a:latin typeface="Times New Roman" panose="0202050305040509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defRPr/>
                </a:pPr>
                <a:r>
                  <a:rPr kumimoji="0" lang="en-US" altLang="zh-CN" sz="2400" b="1" i="0" u="none" strike="noStrike" kern="1200" cap="none" spc="0" normalizeH="0" baseline="0" noProof="0">
                    <a:ln>
                      <a:noFill/>
                    </a:ln>
                    <a:solidFill>
                      <a:srgbClr val="000000"/>
                    </a:solidFill>
                    <a:effectLst/>
                    <a:uLnTx/>
                    <a:uFillTx/>
                    <a:latin typeface="Arial" panose="020B0604020202090204" pitchFamily="34" charset="0"/>
                    <a:ea typeface="仿宋_GB2312" pitchFamily="49" charset="-122"/>
                    <a:cs typeface="+mn-cs"/>
                  </a:rPr>
                  <a:t>6V</a:t>
                </a:r>
                <a:endParaRPr kumimoji="0" lang="en-US" altLang="zh-CN" sz="2400" b="1" i="0" u="none" strike="noStrike" kern="1200" cap="none" spc="0" normalizeH="0" baseline="0" noProof="0">
                  <a:ln>
                    <a:noFill/>
                  </a:ln>
                  <a:solidFill>
                    <a:srgbClr val="000000"/>
                  </a:solidFill>
                  <a:effectLst/>
                  <a:uLnTx/>
                  <a:uFillTx/>
                  <a:latin typeface="Arial" panose="020B0604020202090204" pitchFamily="34" charset="0"/>
                  <a:ea typeface="仿宋_GB2312" pitchFamily="49" charset="-122"/>
                  <a:cs typeface="+mn-cs"/>
                </a:endParaRPr>
              </a:p>
            </p:txBody>
          </p:sp>
          <p:sp>
            <p:nvSpPr>
              <p:cNvPr id="54375" name="Text Box 34"/>
              <p:cNvSpPr txBox="1">
                <a:spLocks noChangeArrowheads="1"/>
              </p:cNvSpPr>
              <p:nvPr/>
            </p:nvSpPr>
            <p:spPr bwMode="auto">
              <a:xfrm>
                <a:off x="1066" y="346"/>
                <a:ext cx="318" cy="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503050405090304" pitchFamily="18" charset="0"/>
                    <a:ea typeface="宋体" pitchFamily="2" charset="-122"/>
                  </a:defRPr>
                </a:lvl1pPr>
                <a:lvl2pPr marL="742950" indent="-285750">
                  <a:spcBef>
                    <a:spcPct val="20000"/>
                  </a:spcBef>
                  <a:buChar char="–"/>
                  <a:defRPr kumimoji="1" sz="2800">
                    <a:solidFill>
                      <a:schemeClr val="tx1"/>
                    </a:solidFill>
                    <a:latin typeface="Times New Roman" panose="02020503050405090304" pitchFamily="18" charset="0"/>
                    <a:ea typeface="宋体" pitchFamily="2" charset="-122"/>
                  </a:defRPr>
                </a:lvl2pPr>
                <a:lvl3pPr marL="1143000" indent="-228600">
                  <a:spcBef>
                    <a:spcPct val="20000"/>
                  </a:spcBef>
                  <a:buChar char="•"/>
                  <a:defRPr kumimoji="1" sz="2400">
                    <a:solidFill>
                      <a:schemeClr val="tx1"/>
                    </a:solidFill>
                    <a:latin typeface="Times New Roman" panose="02020503050405090304" pitchFamily="18" charset="0"/>
                    <a:ea typeface="宋体" pitchFamily="2" charset="-122"/>
                  </a:defRPr>
                </a:lvl3pPr>
                <a:lvl4pPr marL="1600200" indent="-228600">
                  <a:spcBef>
                    <a:spcPct val="20000"/>
                  </a:spcBef>
                  <a:buChar char="–"/>
                  <a:defRPr kumimoji="1" sz="2000">
                    <a:solidFill>
                      <a:schemeClr val="tx1"/>
                    </a:solidFill>
                    <a:latin typeface="Times New Roman" panose="02020503050405090304" pitchFamily="18" charset="0"/>
                    <a:ea typeface="宋体" pitchFamily="2" charset="-122"/>
                  </a:defRPr>
                </a:lvl4pPr>
                <a:lvl5pPr marL="2057400" indent="-228600">
                  <a:spcBef>
                    <a:spcPct val="20000"/>
                  </a:spcBef>
                  <a:buChar char="»"/>
                  <a:defRPr kumimoji="1" sz="2000">
                    <a:solidFill>
                      <a:schemeClr val="tx1"/>
                    </a:solidFill>
                    <a:latin typeface="Times New Roman" panose="0202050305040509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defRPr/>
                </a:pPr>
                <a:r>
                  <a:rPr kumimoji="0" lang="zh-CN" altLang="en-US" sz="2400" b="1" i="0" u="none" strike="noStrike" kern="1200" cap="none" spc="0" normalizeH="0" baseline="0" noProof="0">
                    <a:ln>
                      <a:noFill/>
                    </a:ln>
                    <a:solidFill>
                      <a:srgbClr val="000000"/>
                    </a:solidFill>
                    <a:effectLst/>
                    <a:uLnTx/>
                    <a:uFillTx/>
                    <a:latin typeface="Arial" panose="020B0604020202090204" pitchFamily="34" charset="0"/>
                    <a:ea typeface="仿宋_GB2312" pitchFamily="49" charset="-122"/>
                    <a:cs typeface="+mn-cs"/>
                  </a:rPr>
                  <a:t>＋</a:t>
                </a:r>
                <a:endParaRPr kumimoji="0" lang="zh-CN" altLang="en-US" sz="2400" b="1" i="0" u="none" strike="noStrike" kern="1200" cap="none" spc="0" normalizeH="0" baseline="0" noProof="0">
                  <a:ln>
                    <a:noFill/>
                  </a:ln>
                  <a:solidFill>
                    <a:srgbClr val="000000"/>
                  </a:solidFill>
                  <a:effectLst/>
                  <a:uLnTx/>
                  <a:uFillTx/>
                  <a:latin typeface="Arial" panose="020B0604020202090204" pitchFamily="34" charset="0"/>
                  <a:ea typeface="仿宋_GB2312" pitchFamily="49" charset="-122"/>
                  <a:cs typeface="+mn-cs"/>
                </a:endParaRPr>
              </a:p>
            </p:txBody>
          </p:sp>
          <p:sp>
            <p:nvSpPr>
              <p:cNvPr id="54376" name="Text Box 35"/>
              <p:cNvSpPr txBox="1">
                <a:spLocks noChangeArrowheads="1"/>
              </p:cNvSpPr>
              <p:nvPr/>
            </p:nvSpPr>
            <p:spPr bwMode="auto">
              <a:xfrm>
                <a:off x="1655" y="391"/>
                <a:ext cx="375" cy="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503050405090304" pitchFamily="18" charset="0"/>
                    <a:ea typeface="宋体" pitchFamily="2" charset="-122"/>
                  </a:defRPr>
                </a:lvl1pPr>
                <a:lvl2pPr marL="742950" indent="-285750">
                  <a:spcBef>
                    <a:spcPct val="20000"/>
                  </a:spcBef>
                  <a:buChar char="–"/>
                  <a:defRPr kumimoji="1" sz="2800">
                    <a:solidFill>
                      <a:schemeClr val="tx1"/>
                    </a:solidFill>
                    <a:latin typeface="Times New Roman" panose="02020503050405090304" pitchFamily="18" charset="0"/>
                    <a:ea typeface="宋体" pitchFamily="2" charset="-122"/>
                  </a:defRPr>
                </a:lvl2pPr>
                <a:lvl3pPr marL="1143000" indent="-228600">
                  <a:spcBef>
                    <a:spcPct val="20000"/>
                  </a:spcBef>
                  <a:buChar char="•"/>
                  <a:defRPr kumimoji="1" sz="2400">
                    <a:solidFill>
                      <a:schemeClr val="tx1"/>
                    </a:solidFill>
                    <a:latin typeface="Times New Roman" panose="02020503050405090304" pitchFamily="18" charset="0"/>
                    <a:ea typeface="宋体" pitchFamily="2" charset="-122"/>
                  </a:defRPr>
                </a:lvl3pPr>
                <a:lvl4pPr marL="1600200" indent="-228600">
                  <a:spcBef>
                    <a:spcPct val="20000"/>
                  </a:spcBef>
                  <a:buChar char="–"/>
                  <a:defRPr kumimoji="1" sz="2000">
                    <a:solidFill>
                      <a:schemeClr val="tx1"/>
                    </a:solidFill>
                    <a:latin typeface="Times New Roman" panose="02020503050405090304" pitchFamily="18" charset="0"/>
                    <a:ea typeface="宋体" pitchFamily="2" charset="-122"/>
                  </a:defRPr>
                </a:lvl4pPr>
                <a:lvl5pPr marL="2057400" indent="-228600">
                  <a:spcBef>
                    <a:spcPct val="20000"/>
                  </a:spcBef>
                  <a:buChar char="»"/>
                  <a:defRPr kumimoji="1" sz="2000">
                    <a:solidFill>
                      <a:schemeClr val="tx1"/>
                    </a:solidFill>
                    <a:latin typeface="Times New Roman" panose="0202050305040509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400" b="1" i="0" u="none" strike="noStrike" kern="1200" cap="none" spc="0" normalizeH="0" baseline="0" noProof="0">
                    <a:ln>
                      <a:noFill/>
                    </a:ln>
                    <a:solidFill>
                      <a:srgbClr val="000000"/>
                    </a:solidFill>
                    <a:effectLst/>
                    <a:uLnTx/>
                    <a:uFillTx/>
                    <a:latin typeface="Arial" panose="020B0604020202090204" pitchFamily="34" charset="0"/>
                    <a:ea typeface="仿宋_GB2312" pitchFamily="49" charset="-122"/>
                    <a:cs typeface="+mn-cs"/>
                  </a:rPr>
                  <a:t>－</a:t>
                </a:r>
                <a:endParaRPr kumimoji="0" lang="zh-CN" altLang="en-US" sz="2400" b="1" i="0" u="none" strike="noStrike" kern="1200" cap="none" spc="0" normalizeH="0" baseline="0" noProof="0">
                  <a:ln>
                    <a:noFill/>
                  </a:ln>
                  <a:solidFill>
                    <a:srgbClr val="000000"/>
                  </a:solidFill>
                  <a:effectLst/>
                  <a:uLnTx/>
                  <a:uFillTx/>
                  <a:latin typeface="Arial" panose="020B0604020202090204" pitchFamily="34" charset="0"/>
                  <a:ea typeface="仿宋_GB2312" pitchFamily="49" charset="-122"/>
                  <a:cs typeface="+mn-cs"/>
                </a:endParaRPr>
              </a:p>
            </p:txBody>
          </p:sp>
        </p:grpSp>
      </p:grpSp>
      <p:sp>
        <p:nvSpPr>
          <p:cNvPr id="82980" name="Text Box 36"/>
          <p:cNvSpPr txBox="1">
            <a:spLocks noChangeArrowheads="1"/>
          </p:cNvSpPr>
          <p:nvPr/>
        </p:nvSpPr>
        <p:spPr bwMode="auto">
          <a:xfrm>
            <a:off x="3216275" y="670560"/>
            <a:ext cx="3600450" cy="5219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503050405090304" pitchFamily="18" charset="0"/>
                <a:ea typeface="宋体" pitchFamily="2" charset="-122"/>
              </a:defRPr>
            </a:lvl1pPr>
            <a:lvl2pPr marL="742950" indent="-285750">
              <a:spcBef>
                <a:spcPct val="20000"/>
              </a:spcBef>
              <a:buChar char="–"/>
              <a:defRPr kumimoji="1" sz="2800">
                <a:solidFill>
                  <a:schemeClr val="tx1"/>
                </a:solidFill>
                <a:latin typeface="Times New Roman" panose="02020503050405090304" pitchFamily="18" charset="0"/>
                <a:ea typeface="宋体" pitchFamily="2" charset="-122"/>
              </a:defRPr>
            </a:lvl2pPr>
            <a:lvl3pPr marL="1143000" indent="-228600">
              <a:spcBef>
                <a:spcPct val="20000"/>
              </a:spcBef>
              <a:buChar char="•"/>
              <a:defRPr kumimoji="1" sz="2400">
                <a:solidFill>
                  <a:schemeClr val="tx1"/>
                </a:solidFill>
                <a:latin typeface="Times New Roman" panose="02020503050405090304" pitchFamily="18" charset="0"/>
                <a:ea typeface="宋体" pitchFamily="2" charset="-122"/>
              </a:defRPr>
            </a:lvl3pPr>
            <a:lvl4pPr marL="1600200" indent="-228600">
              <a:spcBef>
                <a:spcPct val="20000"/>
              </a:spcBef>
              <a:buChar char="–"/>
              <a:defRPr kumimoji="1" sz="2000">
                <a:solidFill>
                  <a:schemeClr val="tx1"/>
                </a:solidFill>
                <a:latin typeface="Times New Roman" panose="02020503050405090304" pitchFamily="18" charset="0"/>
                <a:ea typeface="宋体" pitchFamily="2" charset="-122"/>
              </a:defRPr>
            </a:lvl4pPr>
            <a:lvl5pPr marL="2057400" indent="-228600">
              <a:spcBef>
                <a:spcPct val="20000"/>
              </a:spcBef>
              <a:buChar char="»"/>
              <a:defRPr kumimoji="1" sz="2000">
                <a:solidFill>
                  <a:schemeClr val="tx1"/>
                </a:solidFill>
                <a:latin typeface="Times New Roman" panose="0202050305040509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defRPr/>
            </a:pPr>
            <a:r>
              <a:rPr kumimoji="0" lang="zh-CN" altLang="en-US" sz="2400" b="1" i="0" u="none" strike="noStrike" kern="1200" cap="none" spc="0" normalizeH="0" baseline="0" noProof="0">
                <a:ln>
                  <a:noFill/>
                </a:ln>
                <a:solidFill>
                  <a:srgbClr val="000000"/>
                </a:solidFill>
                <a:effectLst/>
                <a:uLnTx/>
                <a:uFillTx/>
                <a:latin typeface="Arial" panose="020B0604020202090204" pitchFamily="34" charset="0"/>
                <a:ea typeface="仿宋_GB2312" pitchFamily="49" charset="-122"/>
                <a:cs typeface="+mn-cs"/>
              </a:rPr>
              <a:t>计算电压</a:t>
            </a:r>
            <a:r>
              <a:rPr kumimoji="0" lang="en-US" altLang="zh-CN" sz="2800" b="1" i="1" u="none" strike="noStrike" kern="1200" cap="none" spc="0" normalizeH="0" baseline="0" noProof="0">
                <a:ln>
                  <a:noFill/>
                </a:ln>
                <a:solidFill>
                  <a:srgbClr val="000000"/>
                </a:solidFill>
                <a:effectLst/>
                <a:uLnTx/>
                <a:uFillTx/>
                <a:latin typeface="Times New Roman" panose="02020503050405090304" pitchFamily="18" charset="0"/>
                <a:ea typeface="仿宋_GB2312" pitchFamily="49" charset="-122"/>
                <a:cs typeface="+mn-cs"/>
              </a:rPr>
              <a:t>u</a:t>
            </a:r>
            <a:r>
              <a:rPr kumimoji="0" lang="zh-CN" altLang="en-US" sz="2800" b="1" i="1" u="none" strike="noStrike" kern="1200" cap="none" spc="0" normalizeH="0" baseline="0" noProof="0">
                <a:ln>
                  <a:noFill/>
                </a:ln>
                <a:solidFill>
                  <a:srgbClr val="000000"/>
                </a:solidFill>
                <a:effectLst/>
                <a:uLnTx/>
                <a:uFillTx/>
                <a:latin typeface="Times New Roman" panose="02020503050405090304" pitchFamily="18" charset="0"/>
                <a:ea typeface="仿宋_GB2312" pitchFamily="49" charset="-122"/>
                <a:cs typeface="+mn-cs"/>
              </a:rPr>
              <a:t>。</a:t>
            </a:r>
            <a:endParaRPr kumimoji="0" lang="zh-CN" altLang="en-US" sz="2800" b="1" i="1" u="none" strike="noStrike" kern="1200" cap="none" spc="0" normalizeH="0" baseline="0" noProof="0">
              <a:ln>
                <a:noFill/>
              </a:ln>
              <a:solidFill>
                <a:srgbClr val="000000"/>
              </a:solidFill>
              <a:effectLst/>
              <a:uLnTx/>
              <a:uFillTx/>
              <a:latin typeface="Times New Roman" panose="02020503050405090304" pitchFamily="18" charset="0"/>
              <a:ea typeface="仿宋_GB2312" pitchFamily="49" charset="-122"/>
              <a:cs typeface="+mn-cs"/>
            </a:endParaRPr>
          </a:p>
        </p:txBody>
      </p:sp>
      <p:grpSp>
        <p:nvGrpSpPr>
          <p:cNvPr id="82981" name="Group 37"/>
          <p:cNvGrpSpPr/>
          <p:nvPr/>
        </p:nvGrpSpPr>
        <p:grpSpPr bwMode="auto">
          <a:xfrm>
            <a:off x="1774825" y="4271010"/>
            <a:ext cx="1368425" cy="1152525"/>
            <a:chOff x="2789" y="1298"/>
            <a:chExt cx="862" cy="726"/>
          </a:xfrm>
        </p:grpSpPr>
        <p:sp>
          <p:nvSpPr>
            <p:cNvPr id="54343" name="AutoShape 38"/>
            <p:cNvSpPr>
              <a:spLocks noChangeArrowheads="1"/>
            </p:cNvSpPr>
            <p:nvPr/>
          </p:nvSpPr>
          <p:spPr bwMode="auto">
            <a:xfrm>
              <a:off x="2835" y="1842"/>
              <a:ext cx="816" cy="182"/>
            </a:xfrm>
            <a:prstGeom prst="rightArrow">
              <a:avLst>
                <a:gd name="adj1" fmla="val 50000"/>
                <a:gd name="adj2" fmla="val 112088"/>
              </a:avLst>
            </a:prstGeom>
            <a:solidFill>
              <a:schemeClr val="accent1"/>
            </a:solidFill>
            <a:ln w="9525">
              <a:solidFill>
                <a:schemeClr val="accent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kumimoji="1" sz="3200">
                  <a:solidFill>
                    <a:schemeClr val="tx1"/>
                  </a:solidFill>
                  <a:latin typeface="Times New Roman" panose="02020503050405090304" pitchFamily="18" charset="0"/>
                  <a:ea typeface="宋体" pitchFamily="2" charset="-122"/>
                </a:defRPr>
              </a:lvl1pPr>
              <a:lvl2pPr marL="742950" indent="-285750">
                <a:spcBef>
                  <a:spcPct val="20000"/>
                </a:spcBef>
                <a:buChar char="–"/>
                <a:defRPr kumimoji="1" sz="2800">
                  <a:solidFill>
                    <a:schemeClr val="tx1"/>
                  </a:solidFill>
                  <a:latin typeface="Times New Roman" panose="02020503050405090304" pitchFamily="18" charset="0"/>
                  <a:ea typeface="宋体" pitchFamily="2" charset="-122"/>
                </a:defRPr>
              </a:lvl2pPr>
              <a:lvl3pPr marL="1143000" indent="-228600">
                <a:spcBef>
                  <a:spcPct val="20000"/>
                </a:spcBef>
                <a:buChar char="•"/>
                <a:defRPr kumimoji="1" sz="2400">
                  <a:solidFill>
                    <a:schemeClr val="tx1"/>
                  </a:solidFill>
                  <a:latin typeface="Times New Roman" panose="02020503050405090304" pitchFamily="18" charset="0"/>
                  <a:ea typeface="宋体" pitchFamily="2" charset="-122"/>
                </a:defRPr>
              </a:lvl3pPr>
              <a:lvl4pPr marL="1600200" indent="-228600">
                <a:spcBef>
                  <a:spcPct val="20000"/>
                </a:spcBef>
                <a:buChar char="–"/>
                <a:defRPr kumimoji="1" sz="2000">
                  <a:solidFill>
                    <a:schemeClr val="tx1"/>
                  </a:solidFill>
                  <a:latin typeface="Times New Roman" panose="02020503050405090304" pitchFamily="18" charset="0"/>
                  <a:ea typeface="宋体" pitchFamily="2" charset="-122"/>
                </a:defRPr>
              </a:lvl4pPr>
              <a:lvl5pPr marL="2057400" indent="-228600">
                <a:spcBef>
                  <a:spcPct val="20000"/>
                </a:spcBef>
                <a:buChar char="»"/>
                <a:defRPr kumimoji="1" sz="2000">
                  <a:solidFill>
                    <a:schemeClr val="tx1"/>
                  </a:solidFill>
                  <a:latin typeface="Times New Roman" panose="0202050305040509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zh-CN" altLang="en-US" sz="3200" b="0" i="0"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endParaRPr>
            </a:p>
          </p:txBody>
        </p:sp>
        <p:sp>
          <p:nvSpPr>
            <p:cNvPr id="54344" name="Text Box 39"/>
            <p:cNvSpPr txBox="1">
              <a:spLocks noChangeArrowheads="1"/>
            </p:cNvSpPr>
            <p:nvPr/>
          </p:nvSpPr>
          <p:spPr bwMode="auto">
            <a:xfrm>
              <a:off x="2789" y="1298"/>
              <a:ext cx="726" cy="5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503050405090304" pitchFamily="18" charset="0"/>
                  <a:ea typeface="宋体" pitchFamily="2" charset="-122"/>
                </a:defRPr>
              </a:lvl1pPr>
              <a:lvl2pPr marL="742950" indent="-285750">
                <a:spcBef>
                  <a:spcPct val="20000"/>
                </a:spcBef>
                <a:buChar char="–"/>
                <a:defRPr kumimoji="1" sz="2800">
                  <a:solidFill>
                    <a:schemeClr val="tx1"/>
                  </a:solidFill>
                  <a:latin typeface="Times New Roman" panose="02020503050405090304" pitchFamily="18" charset="0"/>
                  <a:ea typeface="宋体" pitchFamily="2" charset="-122"/>
                </a:defRPr>
              </a:lvl2pPr>
              <a:lvl3pPr marL="1143000" indent="-228600">
                <a:spcBef>
                  <a:spcPct val="20000"/>
                </a:spcBef>
                <a:buChar char="•"/>
                <a:defRPr kumimoji="1" sz="2400">
                  <a:solidFill>
                    <a:schemeClr val="tx1"/>
                  </a:solidFill>
                  <a:latin typeface="Times New Roman" panose="02020503050405090304" pitchFamily="18" charset="0"/>
                  <a:ea typeface="宋体" pitchFamily="2" charset="-122"/>
                </a:defRPr>
              </a:lvl3pPr>
              <a:lvl4pPr marL="1600200" indent="-228600">
                <a:spcBef>
                  <a:spcPct val="20000"/>
                </a:spcBef>
                <a:buChar char="–"/>
                <a:defRPr kumimoji="1" sz="2000">
                  <a:solidFill>
                    <a:schemeClr val="tx1"/>
                  </a:solidFill>
                  <a:latin typeface="Times New Roman" panose="02020503050405090304" pitchFamily="18" charset="0"/>
                  <a:ea typeface="宋体" pitchFamily="2" charset="-122"/>
                </a:defRPr>
              </a:lvl4pPr>
              <a:lvl5pPr marL="2057400" indent="-228600">
                <a:spcBef>
                  <a:spcPct val="20000"/>
                </a:spcBef>
                <a:buChar char="»"/>
                <a:defRPr kumimoji="1" sz="2000">
                  <a:solidFill>
                    <a:schemeClr val="tx1"/>
                  </a:solidFill>
                  <a:latin typeface="Times New Roman" panose="0202050305040509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400" b="1" i="0" u="none" strike="noStrike" kern="1200" cap="none" spc="0" normalizeH="0" baseline="0" noProof="0">
                  <a:ln>
                    <a:noFill/>
                  </a:ln>
                  <a:solidFill>
                    <a:srgbClr val="000000"/>
                  </a:solidFill>
                  <a:effectLst/>
                  <a:uLnTx/>
                  <a:uFillTx/>
                  <a:latin typeface="Arial" panose="020B0604020202090204" pitchFamily="34" charset="0"/>
                  <a:ea typeface="宋体" pitchFamily="2" charset="-122"/>
                  <a:cs typeface="+mn-cs"/>
                </a:rPr>
                <a:t>画出分电路图</a:t>
              </a:r>
              <a:endParaRPr kumimoji="0" lang="zh-CN" altLang="en-US" sz="2400" b="1" i="0" u="none" strike="noStrike" kern="1200" cap="none" spc="0" normalizeH="0" baseline="0" noProof="0">
                <a:ln>
                  <a:noFill/>
                </a:ln>
                <a:solidFill>
                  <a:srgbClr val="000000"/>
                </a:solidFill>
                <a:effectLst/>
                <a:uLnTx/>
                <a:uFillTx/>
                <a:latin typeface="Arial" panose="020B0604020202090204" pitchFamily="34" charset="0"/>
                <a:ea typeface="仿宋_GB2312" pitchFamily="49" charset="-122"/>
                <a:cs typeface="+mn-cs"/>
              </a:endParaRPr>
            </a:p>
          </p:txBody>
        </p:sp>
      </p:grpSp>
      <p:grpSp>
        <p:nvGrpSpPr>
          <p:cNvPr id="82984" name="Group 40"/>
          <p:cNvGrpSpPr/>
          <p:nvPr/>
        </p:nvGrpSpPr>
        <p:grpSpPr bwMode="auto">
          <a:xfrm>
            <a:off x="2782888" y="3767773"/>
            <a:ext cx="3133725" cy="1871662"/>
            <a:chOff x="793" y="2205"/>
            <a:chExt cx="1974" cy="1179"/>
          </a:xfrm>
        </p:grpSpPr>
        <p:sp>
          <p:nvSpPr>
            <p:cNvPr id="54325" name="Line 41"/>
            <p:cNvSpPr>
              <a:spLocks noChangeShapeType="1"/>
            </p:cNvSpPr>
            <p:nvPr/>
          </p:nvSpPr>
          <p:spPr bwMode="auto">
            <a:xfrm>
              <a:off x="2722" y="2431"/>
              <a:ext cx="0" cy="952"/>
            </a:xfrm>
            <a:prstGeom prst="line">
              <a:avLst/>
            </a:prstGeom>
            <a:noFill/>
            <a:ln w="19050">
              <a:solidFill>
                <a:srgbClr val="FFCC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1" lang="zh-CN" altLang="en-US" sz="3200" b="0" i="0"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endParaRPr>
            </a:p>
          </p:txBody>
        </p:sp>
        <p:sp>
          <p:nvSpPr>
            <p:cNvPr id="54326" name="Rectangle 42"/>
            <p:cNvSpPr>
              <a:spLocks noChangeArrowheads="1"/>
            </p:cNvSpPr>
            <p:nvPr/>
          </p:nvSpPr>
          <p:spPr bwMode="auto">
            <a:xfrm>
              <a:off x="2677" y="2703"/>
              <a:ext cx="90" cy="318"/>
            </a:xfrm>
            <a:prstGeom prst="rect">
              <a:avLst/>
            </a:prstGeom>
            <a:solidFill>
              <a:srgbClr val="FF9900"/>
            </a:solidFill>
            <a:ln w="9525">
              <a:solidFill>
                <a:srgbClr val="FF99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kumimoji="1" sz="3200">
                  <a:solidFill>
                    <a:schemeClr val="tx1"/>
                  </a:solidFill>
                  <a:latin typeface="Times New Roman" panose="02020503050405090304" pitchFamily="18" charset="0"/>
                  <a:ea typeface="宋体" pitchFamily="2" charset="-122"/>
                </a:defRPr>
              </a:lvl1pPr>
              <a:lvl2pPr marL="742950" indent="-285750">
                <a:spcBef>
                  <a:spcPct val="20000"/>
                </a:spcBef>
                <a:buChar char="–"/>
                <a:defRPr kumimoji="1" sz="2800">
                  <a:solidFill>
                    <a:schemeClr val="tx1"/>
                  </a:solidFill>
                  <a:latin typeface="Times New Roman" panose="02020503050405090304" pitchFamily="18" charset="0"/>
                  <a:ea typeface="宋体" pitchFamily="2" charset="-122"/>
                </a:defRPr>
              </a:lvl2pPr>
              <a:lvl3pPr marL="1143000" indent="-228600">
                <a:spcBef>
                  <a:spcPct val="20000"/>
                </a:spcBef>
                <a:buChar char="•"/>
                <a:defRPr kumimoji="1" sz="2400">
                  <a:solidFill>
                    <a:schemeClr val="tx1"/>
                  </a:solidFill>
                  <a:latin typeface="Times New Roman" panose="02020503050405090304" pitchFamily="18" charset="0"/>
                  <a:ea typeface="宋体" pitchFamily="2" charset="-122"/>
                </a:defRPr>
              </a:lvl3pPr>
              <a:lvl4pPr marL="1600200" indent="-228600">
                <a:spcBef>
                  <a:spcPct val="20000"/>
                </a:spcBef>
                <a:buChar char="–"/>
                <a:defRPr kumimoji="1" sz="2000">
                  <a:solidFill>
                    <a:schemeClr val="tx1"/>
                  </a:solidFill>
                  <a:latin typeface="Times New Roman" panose="02020503050405090304" pitchFamily="18" charset="0"/>
                  <a:ea typeface="宋体" pitchFamily="2" charset="-122"/>
                </a:defRPr>
              </a:lvl4pPr>
              <a:lvl5pPr marL="2057400" indent="-228600">
                <a:spcBef>
                  <a:spcPct val="20000"/>
                </a:spcBef>
                <a:buChar char="»"/>
                <a:defRPr kumimoji="1" sz="2000">
                  <a:solidFill>
                    <a:schemeClr val="tx1"/>
                  </a:solidFill>
                  <a:latin typeface="Times New Roman" panose="0202050305040509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zh-CN" altLang="en-US" sz="3200" b="0" i="0"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endParaRPr>
            </a:p>
          </p:txBody>
        </p:sp>
        <p:sp>
          <p:nvSpPr>
            <p:cNvPr id="54327" name="Text Box 43"/>
            <p:cNvSpPr txBox="1">
              <a:spLocks noChangeArrowheads="1"/>
            </p:cNvSpPr>
            <p:nvPr/>
          </p:nvSpPr>
          <p:spPr bwMode="auto">
            <a:xfrm>
              <a:off x="2359" y="2703"/>
              <a:ext cx="375" cy="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503050405090304" pitchFamily="18" charset="0"/>
                  <a:ea typeface="宋体" pitchFamily="2" charset="-122"/>
                </a:defRPr>
              </a:lvl1pPr>
              <a:lvl2pPr marL="742950" indent="-285750">
                <a:spcBef>
                  <a:spcPct val="20000"/>
                </a:spcBef>
                <a:buChar char="–"/>
                <a:defRPr kumimoji="1" sz="2800">
                  <a:solidFill>
                    <a:schemeClr val="tx1"/>
                  </a:solidFill>
                  <a:latin typeface="Times New Roman" panose="02020503050405090304" pitchFamily="18" charset="0"/>
                  <a:ea typeface="宋体" pitchFamily="2" charset="-122"/>
                </a:defRPr>
              </a:lvl2pPr>
              <a:lvl3pPr marL="1143000" indent="-228600">
                <a:spcBef>
                  <a:spcPct val="20000"/>
                </a:spcBef>
                <a:buChar char="•"/>
                <a:defRPr kumimoji="1" sz="2400">
                  <a:solidFill>
                    <a:schemeClr val="tx1"/>
                  </a:solidFill>
                  <a:latin typeface="Times New Roman" panose="02020503050405090304" pitchFamily="18" charset="0"/>
                  <a:ea typeface="宋体" pitchFamily="2" charset="-122"/>
                </a:defRPr>
              </a:lvl3pPr>
              <a:lvl4pPr marL="1600200" indent="-228600">
                <a:spcBef>
                  <a:spcPct val="20000"/>
                </a:spcBef>
                <a:buChar char="–"/>
                <a:defRPr kumimoji="1" sz="2000">
                  <a:solidFill>
                    <a:schemeClr val="tx1"/>
                  </a:solidFill>
                  <a:latin typeface="Times New Roman" panose="02020503050405090304" pitchFamily="18" charset="0"/>
                  <a:ea typeface="宋体" pitchFamily="2" charset="-122"/>
                </a:defRPr>
              </a:lvl4pPr>
              <a:lvl5pPr marL="2057400" indent="-228600">
                <a:spcBef>
                  <a:spcPct val="20000"/>
                </a:spcBef>
                <a:buChar char="»"/>
                <a:defRPr kumimoji="1" sz="2000">
                  <a:solidFill>
                    <a:schemeClr val="tx1"/>
                  </a:solidFill>
                  <a:latin typeface="Times New Roman" panose="0202050305040509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400" b="1" i="0" u="none" strike="noStrike" kern="1200" cap="none" spc="0" normalizeH="0" baseline="0" noProof="0">
                  <a:ln>
                    <a:noFill/>
                  </a:ln>
                  <a:solidFill>
                    <a:srgbClr val="000000"/>
                  </a:solidFill>
                  <a:effectLst/>
                  <a:uLnTx/>
                  <a:uFillTx/>
                  <a:latin typeface="Arial" panose="020B0604020202090204" pitchFamily="34" charset="0"/>
                  <a:ea typeface="仿宋_GB2312" pitchFamily="49" charset="-122"/>
                  <a:cs typeface="+mn-cs"/>
                </a:rPr>
                <a:t>1</a:t>
              </a:r>
              <a:r>
                <a:rPr kumimoji="0" lang="en-US" altLang="zh-CN" sz="2400" b="1" i="0" u="none" strike="noStrike" kern="1200" cap="none" spc="0" normalizeH="0" baseline="0" noProof="0">
                  <a:ln>
                    <a:noFill/>
                  </a:ln>
                  <a:solidFill>
                    <a:srgbClr val="000000"/>
                  </a:solidFill>
                  <a:effectLst/>
                  <a:uLnTx/>
                  <a:uFillTx/>
                  <a:latin typeface="Arial" panose="020B0604020202090204" pitchFamily="34" charset="0"/>
                  <a:ea typeface="仿宋_GB2312" pitchFamily="49" charset="-122"/>
                  <a:cs typeface="+mn-cs"/>
                  <a:sym typeface="Symbol" panose="05050102010706020507" pitchFamily="18" charset="2"/>
                </a:rPr>
                <a:t></a:t>
              </a:r>
              <a:endParaRPr kumimoji="0" lang="en-US" altLang="zh-CN" sz="2400" b="1" i="0" u="none" strike="noStrike" kern="1200" cap="none" spc="0" normalizeH="0" baseline="0" noProof="0">
                <a:ln>
                  <a:noFill/>
                </a:ln>
                <a:solidFill>
                  <a:srgbClr val="000000"/>
                </a:solidFill>
                <a:effectLst/>
                <a:uLnTx/>
                <a:uFillTx/>
                <a:latin typeface="Arial" panose="020B0604020202090204" pitchFamily="34" charset="0"/>
                <a:ea typeface="仿宋_GB2312" pitchFamily="49" charset="-122"/>
                <a:cs typeface="+mn-cs"/>
              </a:endParaRPr>
            </a:p>
          </p:txBody>
        </p:sp>
        <p:sp>
          <p:nvSpPr>
            <p:cNvPr id="54328" name="Text Box 44"/>
            <p:cNvSpPr txBox="1">
              <a:spLocks noChangeArrowheads="1"/>
            </p:cNvSpPr>
            <p:nvPr/>
          </p:nvSpPr>
          <p:spPr bwMode="auto">
            <a:xfrm>
              <a:off x="1429" y="2205"/>
              <a:ext cx="375" cy="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503050405090304" pitchFamily="18" charset="0"/>
                  <a:ea typeface="宋体" pitchFamily="2" charset="-122"/>
                </a:defRPr>
              </a:lvl1pPr>
              <a:lvl2pPr marL="742950" indent="-285750">
                <a:spcBef>
                  <a:spcPct val="20000"/>
                </a:spcBef>
                <a:buChar char="–"/>
                <a:defRPr kumimoji="1" sz="2800">
                  <a:solidFill>
                    <a:schemeClr val="tx1"/>
                  </a:solidFill>
                  <a:latin typeface="Times New Roman" panose="02020503050405090304" pitchFamily="18" charset="0"/>
                  <a:ea typeface="宋体" pitchFamily="2" charset="-122"/>
                </a:defRPr>
              </a:lvl2pPr>
              <a:lvl3pPr marL="1143000" indent="-228600">
                <a:spcBef>
                  <a:spcPct val="20000"/>
                </a:spcBef>
                <a:buChar char="•"/>
                <a:defRPr kumimoji="1" sz="2400">
                  <a:solidFill>
                    <a:schemeClr val="tx1"/>
                  </a:solidFill>
                  <a:latin typeface="Times New Roman" panose="02020503050405090304" pitchFamily="18" charset="0"/>
                  <a:ea typeface="宋体" pitchFamily="2" charset="-122"/>
                </a:defRPr>
              </a:lvl3pPr>
              <a:lvl4pPr marL="1600200" indent="-228600">
                <a:spcBef>
                  <a:spcPct val="20000"/>
                </a:spcBef>
                <a:buChar char="–"/>
                <a:defRPr kumimoji="1" sz="2000">
                  <a:solidFill>
                    <a:schemeClr val="tx1"/>
                  </a:solidFill>
                  <a:latin typeface="Times New Roman" panose="02020503050405090304" pitchFamily="18" charset="0"/>
                  <a:ea typeface="宋体" pitchFamily="2" charset="-122"/>
                </a:defRPr>
              </a:lvl4pPr>
              <a:lvl5pPr marL="2057400" indent="-228600">
                <a:spcBef>
                  <a:spcPct val="20000"/>
                </a:spcBef>
                <a:buChar char="»"/>
                <a:defRPr kumimoji="1" sz="2000">
                  <a:solidFill>
                    <a:schemeClr val="tx1"/>
                  </a:solidFill>
                  <a:latin typeface="Times New Roman" panose="0202050305040509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400" b="1" i="0" u="none" strike="noStrike" kern="1200" cap="none" spc="0" normalizeH="0" baseline="0" noProof="0">
                  <a:ln>
                    <a:noFill/>
                  </a:ln>
                  <a:solidFill>
                    <a:srgbClr val="000000"/>
                  </a:solidFill>
                  <a:effectLst/>
                  <a:uLnTx/>
                  <a:uFillTx/>
                  <a:latin typeface="Arial" panose="020B0604020202090204" pitchFamily="34" charset="0"/>
                  <a:ea typeface="仿宋_GB2312" pitchFamily="49" charset="-122"/>
                  <a:cs typeface="+mn-cs"/>
                </a:rPr>
                <a:t>3A</a:t>
              </a:r>
              <a:endParaRPr kumimoji="0" lang="en-US" altLang="zh-CN" sz="2400" b="1" i="0" u="none" strike="noStrike" kern="1200" cap="none" spc="0" normalizeH="0" baseline="0" noProof="0">
                <a:ln>
                  <a:noFill/>
                </a:ln>
                <a:solidFill>
                  <a:srgbClr val="000000"/>
                </a:solidFill>
                <a:effectLst/>
                <a:uLnTx/>
                <a:uFillTx/>
                <a:latin typeface="Arial" panose="020B0604020202090204" pitchFamily="34" charset="0"/>
                <a:ea typeface="仿宋_GB2312" pitchFamily="49" charset="-122"/>
                <a:cs typeface="+mn-cs"/>
              </a:endParaRPr>
            </a:p>
          </p:txBody>
        </p:sp>
        <p:sp>
          <p:nvSpPr>
            <p:cNvPr id="54329" name="Text Box 45"/>
            <p:cNvSpPr txBox="1">
              <a:spLocks noChangeArrowheads="1"/>
            </p:cNvSpPr>
            <p:nvPr/>
          </p:nvSpPr>
          <p:spPr bwMode="auto">
            <a:xfrm>
              <a:off x="1371" y="2733"/>
              <a:ext cx="375" cy="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503050405090304" pitchFamily="18" charset="0"/>
                  <a:ea typeface="宋体" pitchFamily="2" charset="-122"/>
                </a:defRPr>
              </a:lvl1pPr>
              <a:lvl2pPr marL="742950" indent="-285750">
                <a:spcBef>
                  <a:spcPct val="20000"/>
                </a:spcBef>
                <a:buChar char="–"/>
                <a:defRPr kumimoji="1" sz="2800">
                  <a:solidFill>
                    <a:schemeClr val="tx1"/>
                  </a:solidFill>
                  <a:latin typeface="Times New Roman" panose="02020503050405090304" pitchFamily="18" charset="0"/>
                  <a:ea typeface="宋体" pitchFamily="2" charset="-122"/>
                </a:defRPr>
              </a:lvl2pPr>
              <a:lvl3pPr marL="1143000" indent="-228600">
                <a:spcBef>
                  <a:spcPct val="20000"/>
                </a:spcBef>
                <a:buChar char="•"/>
                <a:defRPr kumimoji="1" sz="2400">
                  <a:solidFill>
                    <a:schemeClr val="tx1"/>
                  </a:solidFill>
                  <a:latin typeface="Times New Roman" panose="02020503050405090304" pitchFamily="18" charset="0"/>
                  <a:ea typeface="宋体" pitchFamily="2" charset="-122"/>
                </a:defRPr>
              </a:lvl3pPr>
              <a:lvl4pPr marL="1600200" indent="-228600">
                <a:spcBef>
                  <a:spcPct val="20000"/>
                </a:spcBef>
                <a:buChar char="–"/>
                <a:defRPr kumimoji="1" sz="2000">
                  <a:solidFill>
                    <a:schemeClr val="tx1"/>
                  </a:solidFill>
                  <a:latin typeface="Times New Roman" panose="02020503050405090304" pitchFamily="18" charset="0"/>
                  <a:ea typeface="宋体" pitchFamily="2" charset="-122"/>
                </a:defRPr>
              </a:lvl4pPr>
              <a:lvl5pPr marL="2057400" indent="-228600">
                <a:spcBef>
                  <a:spcPct val="20000"/>
                </a:spcBef>
                <a:buChar char="»"/>
                <a:defRPr kumimoji="1" sz="2000">
                  <a:solidFill>
                    <a:schemeClr val="tx1"/>
                  </a:solidFill>
                  <a:latin typeface="Times New Roman" panose="0202050305040509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400" b="1" i="0" u="none" strike="noStrike" kern="1200" cap="none" spc="0" normalizeH="0" baseline="0" noProof="0">
                  <a:ln>
                    <a:noFill/>
                  </a:ln>
                  <a:solidFill>
                    <a:srgbClr val="000000"/>
                  </a:solidFill>
                  <a:effectLst/>
                  <a:uLnTx/>
                  <a:uFillTx/>
                  <a:latin typeface="Arial" panose="020B0604020202090204" pitchFamily="34" charset="0"/>
                  <a:ea typeface="仿宋_GB2312" pitchFamily="49" charset="-122"/>
                  <a:cs typeface="+mn-cs"/>
                </a:rPr>
                <a:t>3</a:t>
              </a:r>
              <a:r>
                <a:rPr kumimoji="0" lang="en-US" altLang="zh-CN" sz="2400" b="1" i="0" u="none" strike="noStrike" kern="1200" cap="none" spc="0" normalizeH="0" baseline="0" noProof="0">
                  <a:ln>
                    <a:noFill/>
                  </a:ln>
                  <a:solidFill>
                    <a:srgbClr val="000000"/>
                  </a:solidFill>
                  <a:effectLst/>
                  <a:uLnTx/>
                  <a:uFillTx/>
                  <a:latin typeface="Arial" panose="020B0604020202090204" pitchFamily="34" charset="0"/>
                  <a:ea typeface="仿宋_GB2312" pitchFamily="49" charset="-122"/>
                  <a:cs typeface="+mn-cs"/>
                  <a:sym typeface="Symbol" panose="05050102010706020507" pitchFamily="18" charset="2"/>
                </a:rPr>
                <a:t></a:t>
              </a:r>
              <a:endParaRPr kumimoji="0" lang="en-US" altLang="zh-CN" sz="2400" b="1" i="0" u="none" strike="noStrike" kern="1200" cap="none" spc="0" normalizeH="0" baseline="0" noProof="0">
                <a:ln>
                  <a:noFill/>
                </a:ln>
                <a:solidFill>
                  <a:srgbClr val="000000"/>
                </a:solidFill>
                <a:effectLst/>
                <a:uLnTx/>
                <a:uFillTx/>
                <a:latin typeface="Arial" panose="020B0604020202090204" pitchFamily="34" charset="0"/>
                <a:ea typeface="仿宋_GB2312" pitchFamily="49" charset="-122"/>
                <a:cs typeface="+mn-cs"/>
              </a:endParaRPr>
            </a:p>
          </p:txBody>
        </p:sp>
        <p:sp>
          <p:nvSpPr>
            <p:cNvPr id="54330" name="Text Box 46"/>
            <p:cNvSpPr txBox="1">
              <a:spLocks noChangeArrowheads="1"/>
            </p:cNvSpPr>
            <p:nvPr/>
          </p:nvSpPr>
          <p:spPr bwMode="auto">
            <a:xfrm>
              <a:off x="793" y="2733"/>
              <a:ext cx="375" cy="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503050405090304" pitchFamily="18" charset="0"/>
                  <a:ea typeface="宋体" pitchFamily="2" charset="-122"/>
                </a:defRPr>
              </a:lvl1pPr>
              <a:lvl2pPr marL="742950" indent="-285750">
                <a:spcBef>
                  <a:spcPct val="20000"/>
                </a:spcBef>
                <a:buChar char="–"/>
                <a:defRPr kumimoji="1" sz="2800">
                  <a:solidFill>
                    <a:schemeClr val="tx1"/>
                  </a:solidFill>
                  <a:latin typeface="Times New Roman" panose="02020503050405090304" pitchFamily="18" charset="0"/>
                  <a:ea typeface="宋体" pitchFamily="2" charset="-122"/>
                </a:defRPr>
              </a:lvl2pPr>
              <a:lvl3pPr marL="1143000" indent="-228600">
                <a:spcBef>
                  <a:spcPct val="20000"/>
                </a:spcBef>
                <a:buChar char="•"/>
                <a:defRPr kumimoji="1" sz="2400">
                  <a:solidFill>
                    <a:schemeClr val="tx1"/>
                  </a:solidFill>
                  <a:latin typeface="Times New Roman" panose="02020503050405090304" pitchFamily="18" charset="0"/>
                  <a:ea typeface="宋体" pitchFamily="2" charset="-122"/>
                </a:defRPr>
              </a:lvl3pPr>
              <a:lvl4pPr marL="1600200" indent="-228600">
                <a:spcBef>
                  <a:spcPct val="20000"/>
                </a:spcBef>
                <a:buChar char="–"/>
                <a:defRPr kumimoji="1" sz="2000">
                  <a:solidFill>
                    <a:schemeClr val="tx1"/>
                  </a:solidFill>
                  <a:latin typeface="Times New Roman" panose="02020503050405090304" pitchFamily="18" charset="0"/>
                  <a:ea typeface="宋体" pitchFamily="2" charset="-122"/>
                </a:defRPr>
              </a:lvl4pPr>
              <a:lvl5pPr marL="2057400" indent="-228600">
                <a:spcBef>
                  <a:spcPct val="20000"/>
                </a:spcBef>
                <a:buChar char="»"/>
                <a:defRPr kumimoji="1" sz="2000">
                  <a:solidFill>
                    <a:schemeClr val="tx1"/>
                  </a:solidFill>
                  <a:latin typeface="Times New Roman" panose="0202050305040509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400" b="1" i="0" u="none" strike="noStrike" kern="1200" cap="none" spc="0" normalizeH="0" baseline="0" noProof="0">
                  <a:ln>
                    <a:noFill/>
                  </a:ln>
                  <a:solidFill>
                    <a:srgbClr val="000000"/>
                  </a:solidFill>
                  <a:effectLst/>
                  <a:uLnTx/>
                  <a:uFillTx/>
                  <a:latin typeface="Arial" panose="020B0604020202090204" pitchFamily="34" charset="0"/>
                  <a:ea typeface="仿宋_GB2312" pitchFamily="49" charset="-122"/>
                  <a:cs typeface="+mn-cs"/>
                </a:rPr>
                <a:t>6</a:t>
              </a:r>
              <a:r>
                <a:rPr kumimoji="0" lang="en-US" altLang="zh-CN" sz="2400" b="1" i="0" u="none" strike="noStrike" kern="1200" cap="none" spc="0" normalizeH="0" baseline="0" noProof="0">
                  <a:ln>
                    <a:noFill/>
                  </a:ln>
                  <a:solidFill>
                    <a:srgbClr val="000000"/>
                  </a:solidFill>
                  <a:effectLst/>
                  <a:uLnTx/>
                  <a:uFillTx/>
                  <a:latin typeface="Arial" panose="020B0604020202090204" pitchFamily="34" charset="0"/>
                  <a:ea typeface="仿宋_GB2312" pitchFamily="49" charset="-122"/>
                  <a:cs typeface="+mn-cs"/>
                  <a:sym typeface="Symbol" panose="05050102010706020507" pitchFamily="18" charset="2"/>
                </a:rPr>
                <a:t></a:t>
              </a:r>
              <a:endParaRPr kumimoji="0" lang="en-US" altLang="zh-CN" sz="2400" b="1" i="0" u="none" strike="noStrike" kern="1200" cap="none" spc="0" normalizeH="0" baseline="0" noProof="0">
                <a:ln>
                  <a:noFill/>
                </a:ln>
                <a:solidFill>
                  <a:srgbClr val="000000"/>
                </a:solidFill>
                <a:effectLst/>
                <a:uLnTx/>
                <a:uFillTx/>
                <a:latin typeface="Arial" panose="020B0604020202090204" pitchFamily="34" charset="0"/>
                <a:ea typeface="仿宋_GB2312" pitchFamily="49" charset="-122"/>
                <a:cs typeface="+mn-cs"/>
              </a:endParaRPr>
            </a:p>
          </p:txBody>
        </p:sp>
        <p:sp>
          <p:nvSpPr>
            <p:cNvPr id="54331" name="Line 47"/>
            <p:cNvSpPr>
              <a:spLocks noChangeShapeType="1"/>
            </p:cNvSpPr>
            <p:nvPr/>
          </p:nvSpPr>
          <p:spPr bwMode="auto">
            <a:xfrm>
              <a:off x="1156" y="2431"/>
              <a:ext cx="1565" cy="1"/>
            </a:xfrm>
            <a:prstGeom prst="line">
              <a:avLst/>
            </a:prstGeom>
            <a:noFill/>
            <a:ln w="28575">
              <a:solidFill>
                <a:srgbClr val="FFCC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1" lang="zh-CN" altLang="en-US" sz="3200" b="0" i="0"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endParaRPr>
            </a:p>
          </p:txBody>
        </p:sp>
        <p:sp>
          <p:nvSpPr>
            <p:cNvPr id="54332" name="Line 48"/>
            <p:cNvSpPr>
              <a:spLocks noChangeShapeType="1"/>
            </p:cNvSpPr>
            <p:nvPr/>
          </p:nvSpPr>
          <p:spPr bwMode="auto">
            <a:xfrm>
              <a:off x="1156" y="2431"/>
              <a:ext cx="0" cy="952"/>
            </a:xfrm>
            <a:prstGeom prst="line">
              <a:avLst/>
            </a:prstGeom>
            <a:noFill/>
            <a:ln w="19050">
              <a:solidFill>
                <a:srgbClr val="FFCC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1" lang="zh-CN" altLang="en-US" sz="3200" b="0" i="0"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endParaRPr>
            </a:p>
          </p:txBody>
        </p:sp>
        <p:sp>
          <p:nvSpPr>
            <p:cNvPr id="54333" name="Line 49"/>
            <p:cNvSpPr>
              <a:spLocks noChangeShapeType="1"/>
            </p:cNvSpPr>
            <p:nvPr/>
          </p:nvSpPr>
          <p:spPr bwMode="auto">
            <a:xfrm>
              <a:off x="1746" y="2431"/>
              <a:ext cx="0" cy="952"/>
            </a:xfrm>
            <a:prstGeom prst="line">
              <a:avLst/>
            </a:prstGeom>
            <a:noFill/>
            <a:ln w="19050">
              <a:solidFill>
                <a:srgbClr val="FFCC00"/>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1" lang="zh-CN" altLang="en-US" sz="3200" b="0" i="0"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endParaRPr>
            </a:p>
          </p:txBody>
        </p:sp>
        <p:sp>
          <p:nvSpPr>
            <p:cNvPr id="54334" name="Oval 50"/>
            <p:cNvSpPr>
              <a:spLocks noChangeArrowheads="1"/>
            </p:cNvSpPr>
            <p:nvPr/>
          </p:nvSpPr>
          <p:spPr bwMode="auto">
            <a:xfrm rot="-5400000">
              <a:off x="2041" y="2226"/>
              <a:ext cx="274" cy="317"/>
            </a:xfrm>
            <a:prstGeom prst="ellipse">
              <a:avLst/>
            </a:prstGeom>
            <a:solidFill>
              <a:srgbClr val="33CCFF"/>
            </a:solidFill>
            <a:ln w="38100">
              <a:solidFill>
                <a:srgbClr val="FF99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kumimoji="1" sz="3200">
                  <a:solidFill>
                    <a:schemeClr val="tx1"/>
                  </a:solidFill>
                  <a:latin typeface="Times New Roman" panose="02020503050405090304" pitchFamily="18" charset="0"/>
                  <a:ea typeface="宋体" pitchFamily="2" charset="-122"/>
                </a:defRPr>
              </a:lvl1pPr>
              <a:lvl2pPr marL="742950" indent="-285750">
                <a:spcBef>
                  <a:spcPct val="20000"/>
                </a:spcBef>
                <a:buChar char="–"/>
                <a:defRPr kumimoji="1" sz="2800">
                  <a:solidFill>
                    <a:schemeClr val="tx1"/>
                  </a:solidFill>
                  <a:latin typeface="Times New Roman" panose="02020503050405090304" pitchFamily="18" charset="0"/>
                  <a:ea typeface="宋体" pitchFamily="2" charset="-122"/>
                </a:defRPr>
              </a:lvl2pPr>
              <a:lvl3pPr marL="1143000" indent="-228600">
                <a:spcBef>
                  <a:spcPct val="20000"/>
                </a:spcBef>
                <a:buChar char="•"/>
                <a:defRPr kumimoji="1" sz="2400">
                  <a:solidFill>
                    <a:schemeClr val="tx1"/>
                  </a:solidFill>
                  <a:latin typeface="Times New Roman" panose="02020503050405090304" pitchFamily="18" charset="0"/>
                  <a:ea typeface="宋体" pitchFamily="2" charset="-122"/>
                </a:defRPr>
              </a:lvl3pPr>
              <a:lvl4pPr marL="1600200" indent="-228600">
                <a:spcBef>
                  <a:spcPct val="20000"/>
                </a:spcBef>
                <a:buChar char="–"/>
                <a:defRPr kumimoji="1" sz="2000">
                  <a:solidFill>
                    <a:schemeClr val="tx1"/>
                  </a:solidFill>
                  <a:latin typeface="Times New Roman" panose="02020503050405090304" pitchFamily="18" charset="0"/>
                  <a:ea typeface="宋体" pitchFamily="2" charset="-122"/>
                </a:defRPr>
              </a:lvl4pPr>
              <a:lvl5pPr marL="2057400" indent="-228600">
                <a:spcBef>
                  <a:spcPct val="20000"/>
                </a:spcBef>
                <a:buChar char="»"/>
                <a:defRPr kumimoji="1" sz="2000">
                  <a:solidFill>
                    <a:schemeClr val="tx1"/>
                  </a:solidFill>
                  <a:latin typeface="Times New Roman" panose="0202050305040509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zh-CN" altLang="en-US" sz="3200" b="0" i="0"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endParaRPr>
            </a:p>
          </p:txBody>
        </p:sp>
        <p:sp>
          <p:nvSpPr>
            <p:cNvPr id="54335" name="Line 51"/>
            <p:cNvSpPr>
              <a:spLocks noChangeShapeType="1"/>
            </p:cNvSpPr>
            <p:nvPr/>
          </p:nvSpPr>
          <p:spPr bwMode="auto">
            <a:xfrm rot="-5400000">
              <a:off x="2062" y="2385"/>
              <a:ext cx="275" cy="0"/>
            </a:xfrm>
            <a:prstGeom prst="line">
              <a:avLst/>
            </a:prstGeom>
            <a:noFill/>
            <a:ln w="38100">
              <a:solidFill>
                <a:srgbClr val="FF99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1" lang="zh-CN" altLang="en-US" sz="3200" b="0" i="0"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endParaRPr>
            </a:p>
          </p:txBody>
        </p:sp>
        <p:sp>
          <p:nvSpPr>
            <p:cNvPr id="54336" name="Line 52"/>
            <p:cNvSpPr>
              <a:spLocks noChangeShapeType="1"/>
            </p:cNvSpPr>
            <p:nvPr/>
          </p:nvSpPr>
          <p:spPr bwMode="auto">
            <a:xfrm rot="16200000" flipV="1">
              <a:off x="1882" y="2249"/>
              <a:ext cx="0" cy="182"/>
            </a:xfrm>
            <a:prstGeom prst="line">
              <a:avLst/>
            </a:prstGeom>
            <a:noFill/>
            <a:ln w="38100">
              <a:solidFill>
                <a:srgbClr val="66FFFF"/>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1" lang="zh-CN" altLang="en-US" sz="3200" b="0" i="0"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endParaRPr>
            </a:p>
          </p:txBody>
        </p:sp>
        <p:sp>
          <p:nvSpPr>
            <p:cNvPr id="54337" name="Rectangle 53"/>
            <p:cNvSpPr>
              <a:spLocks noChangeArrowheads="1"/>
            </p:cNvSpPr>
            <p:nvPr/>
          </p:nvSpPr>
          <p:spPr bwMode="auto">
            <a:xfrm rot="5400000">
              <a:off x="998" y="2864"/>
              <a:ext cx="317" cy="90"/>
            </a:xfrm>
            <a:prstGeom prst="rect">
              <a:avLst/>
            </a:prstGeom>
            <a:solidFill>
              <a:srgbClr val="FF9900"/>
            </a:solidFill>
            <a:ln w="9525">
              <a:solidFill>
                <a:srgbClr val="FF99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kumimoji="1" sz="3200">
                  <a:solidFill>
                    <a:schemeClr val="tx1"/>
                  </a:solidFill>
                  <a:latin typeface="Times New Roman" panose="02020503050405090304" pitchFamily="18" charset="0"/>
                  <a:ea typeface="宋体" pitchFamily="2" charset="-122"/>
                </a:defRPr>
              </a:lvl1pPr>
              <a:lvl2pPr marL="742950" indent="-285750">
                <a:spcBef>
                  <a:spcPct val="20000"/>
                </a:spcBef>
                <a:buChar char="–"/>
                <a:defRPr kumimoji="1" sz="2800">
                  <a:solidFill>
                    <a:schemeClr val="tx1"/>
                  </a:solidFill>
                  <a:latin typeface="Times New Roman" panose="02020503050405090304" pitchFamily="18" charset="0"/>
                  <a:ea typeface="宋体" pitchFamily="2" charset="-122"/>
                </a:defRPr>
              </a:lvl2pPr>
              <a:lvl3pPr marL="1143000" indent="-228600">
                <a:spcBef>
                  <a:spcPct val="20000"/>
                </a:spcBef>
                <a:buChar char="•"/>
                <a:defRPr kumimoji="1" sz="2400">
                  <a:solidFill>
                    <a:schemeClr val="tx1"/>
                  </a:solidFill>
                  <a:latin typeface="Times New Roman" panose="02020503050405090304" pitchFamily="18" charset="0"/>
                  <a:ea typeface="宋体" pitchFamily="2" charset="-122"/>
                </a:defRPr>
              </a:lvl3pPr>
              <a:lvl4pPr marL="1600200" indent="-228600">
                <a:spcBef>
                  <a:spcPct val="20000"/>
                </a:spcBef>
                <a:buChar char="–"/>
                <a:defRPr kumimoji="1" sz="2000">
                  <a:solidFill>
                    <a:schemeClr val="tx1"/>
                  </a:solidFill>
                  <a:latin typeface="Times New Roman" panose="02020503050405090304" pitchFamily="18" charset="0"/>
                  <a:ea typeface="宋体" pitchFamily="2" charset="-122"/>
                </a:defRPr>
              </a:lvl4pPr>
              <a:lvl5pPr marL="2057400" indent="-228600">
                <a:spcBef>
                  <a:spcPct val="20000"/>
                </a:spcBef>
                <a:buChar char="»"/>
                <a:defRPr kumimoji="1" sz="2000">
                  <a:solidFill>
                    <a:schemeClr val="tx1"/>
                  </a:solidFill>
                  <a:latin typeface="Times New Roman" panose="0202050305040509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zh-CN" altLang="en-US" sz="3200" b="0" i="0"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endParaRPr>
            </a:p>
          </p:txBody>
        </p:sp>
        <p:sp>
          <p:nvSpPr>
            <p:cNvPr id="54338" name="Rectangle 54"/>
            <p:cNvSpPr>
              <a:spLocks noChangeArrowheads="1"/>
            </p:cNvSpPr>
            <p:nvPr/>
          </p:nvSpPr>
          <p:spPr bwMode="auto">
            <a:xfrm rot="5400000">
              <a:off x="1610" y="2839"/>
              <a:ext cx="272" cy="91"/>
            </a:xfrm>
            <a:prstGeom prst="rect">
              <a:avLst/>
            </a:prstGeom>
            <a:solidFill>
              <a:srgbClr val="FF9900"/>
            </a:solidFill>
            <a:ln w="9525">
              <a:solidFill>
                <a:srgbClr val="FF99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kumimoji="1" sz="3200">
                  <a:solidFill>
                    <a:schemeClr val="tx1"/>
                  </a:solidFill>
                  <a:latin typeface="Times New Roman" panose="02020503050405090304" pitchFamily="18" charset="0"/>
                  <a:ea typeface="宋体" pitchFamily="2" charset="-122"/>
                </a:defRPr>
              </a:lvl1pPr>
              <a:lvl2pPr marL="742950" indent="-285750">
                <a:spcBef>
                  <a:spcPct val="20000"/>
                </a:spcBef>
                <a:buChar char="–"/>
                <a:defRPr kumimoji="1" sz="2800">
                  <a:solidFill>
                    <a:schemeClr val="tx1"/>
                  </a:solidFill>
                  <a:latin typeface="Times New Roman" panose="02020503050405090304" pitchFamily="18" charset="0"/>
                  <a:ea typeface="宋体" pitchFamily="2" charset="-122"/>
                </a:defRPr>
              </a:lvl2pPr>
              <a:lvl3pPr marL="1143000" indent="-228600">
                <a:spcBef>
                  <a:spcPct val="20000"/>
                </a:spcBef>
                <a:buChar char="•"/>
                <a:defRPr kumimoji="1" sz="2400">
                  <a:solidFill>
                    <a:schemeClr val="tx1"/>
                  </a:solidFill>
                  <a:latin typeface="Times New Roman" panose="02020503050405090304" pitchFamily="18" charset="0"/>
                  <a:ea typeface="宋体" pitchFamily="2" charset="-122"/>
                </a:defRPr>
              </a:lvl3pPr>
              <a:lvl4pPr marL="1600200" indent="-228600">
                <a:spcBef>
                  <a:spcPct val="20000"/>
                </a:spcBef>
                <a:buChar char="–"/>
                <a:defRPr kumimoji="1" sz="2000">
                  <a:solidFill>
                    <a:schemeClr val="tx1"/>
                  </a:solidFill>
                  <a:latin typeface="Times New Roman" panose="02020503050405090304" pitchFamily="18" charset="0"/>
                  <a:ea typeface="宋体" pitchFamily="2" charset="-122"/>
                </a:defRPr>
              </a:lvl4pPr>
              <a:lvl5pPr marL="2057400" indent="-228600">
                <a:spcBef>
                  <a:spcPct val="20000"/>
                </a:spcBef>
                <a:buChar char="»"/>
                <a:defRPr kumimoji="1" sz="2000">
                  <a:solidFill>
                    <a:schemeClr val="tx1"/>
                  </a:solidFill>
                  <a:latin typeface="Times New Roman" panose="0202050305040509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zh-CN" altLang="en-US" sz="3200" b="0" i="0"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endParaRPr>
            </a:p>
          </p:txBody>
        </p:sp>
        <p:sp>
          <p:nvSpPr>
            <p:cNvPr id="54339" name="Text Box 55"/>
            <p:cNvSpPr txBox="1">
              <a:spLocks noChangeArrowheads="1"/>
            </p:cNvSpPr>
            <p:nvPr/>
          </p:nvSpPr>
          <p:spPr bwMode="auto">
            <a:xfrm>
              <a:off x="1746" y="2387"/>
              <a:ext cx="318" cy="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503050405090304" pitchFamily="18" charset="0"/>
                  <a:ea typeface="宋体" pitchFamily="2" charset="-122"/>
                </a:defRPr>
              </a:lvl1pPr>
              <a:lvl2pPr marL="742950" indent="-285750">
                <a:spcBef>
                  <a:spcPct val="20000"/>
                </a:spcBef>
                <a:buChar char="–"/>
                <a:defRPr kumimoji="1" sz="2800">
                  <a:solidFill>
                    <a:schemeClr val="tx1"/>
                  </a:solidFill>
                  <a:latin typeface="Times New Roman" panose="02020503050405090304" pitchFamily="18" charset="0"/>
                  <a:ea typeface="宋体" pitchFamily="2" charset="-122"/>
                </a:defRPr>
              </a:lvl2pPr>
              <a:lvl3pPr marL="1143000" indent="-228600">
                <a:spcBef>
                  <a:spcPct val="20000"/>
                </a:spcBef>
                <a:buChar char="•"/>
                <a:defRPr kumimoji="1" sz="2400">
                  <a:solidFill>
                    <a:schemeClr val="tx1"/>
                  </a:solidFill>
                  <a:latin typeface="Times New Roman" panose="02020503050405090304" pitchFamily="18" charset="0"/>
                  <a:ea typeface="宋体" pitchFamily="2" charset="-122"/>
                </a:defRPr>
              </a:lvl3pPr>
              <a:lvl4pPr marL="1600200" indent="-228600">
                <a:spcBef>
                  <a:spcPct val="20000"/>
                </a:spcBef>
                <a:buChar char="–"/>
                <a:defRPr kumimoji="1" sz="2000">
                  <a:solidFill>
                    <a:schemeClr val="tx1"/>
                  </a:solidFill>
                  <a:latin typeface="Times New Roman" panose="02020503050405090304" pitchFamily="18" charset="0"/>
                  <a:ea typeface="宋体" pitchFamily="2" charset="-122"/>
                </a:defRPr>
              </a:lvl4pPr>
              <a:lvl5pPr marL="2057400" indent="-228600">
                <a:spcBef>
                  <a:spcPct val="20000"/>
                </a:spcBef>
                <a:buChar char="»"/>
                <a:defRPr kumimoji="1" sz="2000">
                  <a:solidFill>
                    <a:schemeClr val="tx1"/>
                  </a:solidFill>
                  <a:latin typeface="Times New Roman" panose="0202050305040509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400" b="1" i="0" u="none" strike="noStrike" kern="1200" cap="none" spc="0" normalizeH="0" baseline="0" noProof="0">
                  <a:ln>
                    <a:noFill/>
                  </a:ln>
                  <a:solidFill>
                    <a:srgbClr val="000000"/>
                  </a:solidFill>
                  <a:effectLst/>
                  <a:uLnTx/>
                  <a:uFillTx/>
                  <a:latin typeface="Arial" panose="020B0604020202090204" pitchFamily="34" charset="0"/>
                  <a:ea typeface="仿宋_GB2312" pitchFamily="49" charset="-122"/>
                  <a:cs typeface="+mn-cs"/>
                </a:rPr>
                <a:t>＋</a:t>
              </a:r>
              <a:endParaRPr kumimoji="0" lang="zh-CN" altLang="en-US" sz="2400" b="1" i="0" u="none" strike="noStrike" kern="1200" cap="none" spc="0" normalizeH="0" baseline="0" noProof="0">
                <a:ln>
                  <a:noFill/>
                </a:ln>
                <a:solidFill>
                  <a:srgbClr val="000000"/>
                </a:solidFill>
                <a:effectLst/>
                <a:uLnTx/>
                <a:uFillTx/>
                <a:latin typeface="Arial" panose="020B0604020202090204" pitchFamily="34" charset="0"/>
                <a:ea typeface="仿宋_GB2312" pitchFamily="49" charset="-122"/>
                <a:cs typeface="+mn-cs"/>
              </a:endParaRPr>
            </a:p>
          </p:txBody>
        </p:sp>
        <p:sp>
          <p:nvSpPr>
            <p:cNvPr id="54340" name="Text Box 56"/>
            <p:cNvSpPr txBox="1">
              <a:spLocks noChangeArrowheads="1"/>
            </p:cNvSpPr>
            <p:nvPr/>
          </p:nvSpPr>
          <p:spPr bwMode="auto">
            <a:xfrm>
              <a:off x="2245" y="2387"/>
              <a:ext cx="375" cy="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503050405090304" pitchFamily="18" charset="0"/>
                  <a:ea typeface="宋体" pitchFamily="2" charset="-122"/>
                </a:defRPr>
              </a:lvl1pPr>
              <a:lvl2pPr marL="742950" indent="-285750">
                <a:spcBef>
                  <a:spcPct val="20000"/>
                </a:spcBef>
                <a:buChar char="–"/>
                <a:defRPr kumimoji="1" sz="2800">
                  <a:solidFill>
                    <a:schemeClr val="tx1"/>
                  </a:solidFill>
                  <a:latin typeface="Times New Roman" panose="02020503050405090304" pitchFamily="18" charset="0"/>
                  <a:ea typeface="宋体" pitchFamily="2" charset="-122"/>
                </a:defRPr>
              </a:lvl2pPr>
              <a:lvl3pPr marL="1143000" indent="-228600">
                <a:spcBef>
                  <a:spcPct val="20000"/>
                </a:spcBef>
                <a:buChar char="•"/>
                <a:defRPr kumimoji="1" sz="2400">
                  <a:solidFill>
                    <a:schemeClr val="tx1"/>
                  </a:solidFill>
                  <a:latin typeface="Times New Roman" panose="02020503050405090304" pitchFamily="18" charset="0"/>
                  <a:ea typeface="宋体" pitchFamily="2" charset="-122"/>
                </a:defRPr>
              </a:lvl3pPr>
              <a:lvl4pPr marL="1600200" indent="-228600">
                <a:spcBef>
                  <a:spcPct val="20000"/>
                </a:spcBef>
                <a:buChar char="–"/>
                <a:defRPr kumimoji="1" sz="2000">
                  <a:solidFill>
                    <a:schemeClr val="tx1"/>
                  </a:solidFill>
                  <a:latin typeface="Times New Roman" panose="02020503050405090304" pitchFamily="18" charset="0"/>
                  <a:ea typeface="宋体" pitchFamily="2" charset="-122"/>
                </a:defRPr>
              </a:lvl4pPr>
              <a:lvl5pPr marL="2057400" indent="-228600">
                <a:spcBef>
                  <a:spcPct val="20000"/>
                </a:spcBef>
                <a:buChar char="»"/>
                <a:defRPr kumimoji="1" sz="2000">
                  <a:solidFill>
                    <a:schemeClr val="tx1"/>
                  </a:solidFill>
                  <a:latin typeface="Times New Roman" panose="0202050305040509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400" b="1" i="0" u="none" strike="noStrike" kern="1200" cap="none" spc="0" normalizeH="0" baseline="0" noProof="0">
                  <a:ln>
                    <a:noFill/>
                  </a:ln>
                  <a:solidFill>
                    <a:srgbClr val="000000"/>
                  </a:solidFill>
                  <a:effectLst/>
                  <a:uLnTx/>
                  <a:uFillTx/>
                  <a:latin typeface="Arial" panose="020B0604020202090204" pitchFamily="34" charset="0"/>
                  <a:ea typeface="仿宋_GB2312" pitchFamily="49" charset="-122"/>
                  <a:cs typeface="+mn-cs"/>
                </a:rPr>
                <a:t>－</a:t>
              </a:r>
              <a:endParaRPr kumimoji="0" lang="zh-CN" altLang="en-US" sz="2400" b="1" i="0" u="none" strike="noStrike" kern="1200" cap="none" spc="0" normalizeH="0" baseline="0" noProof="0">
                <a:ln>
                  <a:noFill/>
                </a:ln>
                <a:solidFill>
                  <a:srgbClr val="000000"/>
                </a:solidFill>
                <a:effectLst/>
                <a:uLnTx/>
                <a:uFillTx/>
                <a:latin typeface="Arial" panose="020B0604020202090204" pitchFamily="34" charset="0"/>
                <a:ea typeface="仿宋_GB2312" pitchFamily="49" charset="-122"/>
                <a:cs typeface="+mn-cs"/>
              </a:endParaRPr>
            </a:p>
          </p:txBody>
        </p:sp>
        <p:sp>
          <p:nvSpPr>
            <p:cNvPr id="54341" name="Line 57"/>
            <p:cNvSpPr>
              <a:spLocks noChangeShapeType="1"/>
            </p:cNvSpPr>
            <p:nvPr/>
          </p:nvSpPr>
          <p:spPr bwMode="auto">
            <a:xfrm>
              <a:off x="1134" y="3384"/>
              <a:ext cx="1587" cy="0"/>
            </a:xfrm>
            <a:prstGeom prst="line">
              <a:avLst/>
            </a:prstGeom>
            <a:noFill/>
            <a:ln w="28575">
              <a:solidFill>
                <a:srgbClr val="FFCC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1" lang="zh-CN" altLang="en-US" sz="3200" b="0" i="0"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endParaRPr>
            </a:p>
          </p:txBody>
        </p:sp>
        <p:sp>
          <p:nvSpPr>
            <p:cNvPr id="54342" name="Text Box 58"/>
            <p:cNvSpPr txBox="1">
              <a:spLocks noChangeArrowheads="1"/>
            </p:cNvSpPr>
            <p:nvPr/>
          </p:nvSpPr>
          <p:spPr bwMode="auto">
            <a:xfrm>
              <a:off x="1882" y="2507"/>
              <a:ext cx="680" cy="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503050405090304" pitchFamily="18" charset="0"/>
                  <a:ea typeface="宋体" pitchFamily="2" charset="-122"/>
                </a:defRPr>
              </a:lvl1pPr>
              <a:lvl2pPr marL="742950" indent="-285750">
                <a:spcBef>
                  <a:spcPct val="20000"/>
                </a:spcBef>
                <a:buChar char="–"/>
                <a:defRPr kumimoji="1" sz="2800">
                  <a:solidFill>
                    <a:schemeClr val="tx1"/>
                  </a:solidFill>
                  <a:latin typeface="Times New Roman" panose="02020503050405090304" pitchFamily="18" charset="0"/>
                  <a:ea typeface="宋体" pitchFamily="2" charset="-122"/>
                </a:defRPr>
              </a:lvl2pPr>
              <a:lvl3pPr marL="1143000" indent="-228600">
                <a:spcBef>
                  <a:spcPct val="20000"/>
                </a:spcBef>
                <a:buChar char="•"/>
                <a:defRPr kumimoji="1" sz="2400">
                  <a:solidFill>
                    <a:schemeClr val="tx1"/>
                  </a:solidFill>
                  <a:latin typeface="Times New Roman" panose="02020503050405090304" pitchFamily="18" charset="0"/>
                  <a:ea typeface="宋体" pitchFamily="2" charset="-122"/>
                </a:defRPr>
              </a:lvl3pPr>
              <a:lvl4pPr marL="1600200" indent="-228600">
                <a:spcBef>
                  <a:spcPct val="20000"/>
                </a:spcBef>
                <a:buChar char="–"/>
                <a:defRPr kumimoji="1" sz="2000">
                  <a:solidFill>
                    <a:schemeClr val="tx1"/>
                  </a:solidFill>
                  <a:latin typeface="Times New Roman" panose="02020503050405090304" pitchFamily="18" charset="0"/>
                  <a:ea typeface="宋体" pitchFamily="2" charset="-122"/>
                </a:defRPr>
              </a:lvl4pPr>
              <a:lvl5pPr marL="2057400" indent="-228600">
                <a:spcBef>
                  <a:spcPct val="20000"/>
                </a:spcBef>
                <a:buChar char="»"/>
                <a:defRPr kumimoji="1" sz="2000">
                  <a:solidFill>
                    <a:schemeClr val="tx1"/>
                  </a:solidFill>
                  <a:latin typeface="Times New Roman" panose="0202050305040509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400" b="1" i="1" u="none" strike="noStrike" kern="1200" cap="none" spc="0" normalizeH="0" baseline="0" noProof="0">
                  <a:ln>
                    <a:noFill/>
                  </a:ln>
                  <a:solidFill>
                    <a:srgbClr val="000000"/>
                  </a:solidFill>
                  <a:effectLst/>
                  <a:uLnTx/>
                  <a:uFillTx/>
                  <a:latin typeface="Times New Roman" panose="02020503050405090304" pitchFamily="18" charset="0"/>
                  <a:ea typeface="仿宋_GB2312" pitchFamily="49" charset="-122"/>
                  <a:cs typeface="+mn-cs"/>
                </a:rPr>
                <a:t>u</a:t>
              </a:r>
              <a:r>
                <a:rPr kumimoji="0" lang="zh-CN" altLang="en-US" sz="2400" b="1" i="0" u="none" strike="noStrike" kern="1200" cap="none" spc="0" normalizeH="0" baseline="30000" noProof="0">
                  <a:ln>
                    <a:noFill/>
                  </a:ln>
                  <a:solidFill>
                    <a:srgbClr val="000000"/>
                  </a:solidFill>
                  <a:effectLst/>
                  <a:uLnTx/>
                  <a:uFillTx/>
                  <a:latin typeface="Times New Roman" panose="02020503050405090304" pitchFamily="18" charset="0"/>
                  <a:ea typeface="仿宋_GB2312" pitchFamily="49" charset="-122"/>
                  <a:cs typeface="+mn-cs"/>
                </a:rPr>
                <a:t>（</a:t>
              </a:r>
              <a:r>
                <a:rPr kumimoji="0" lang="en-US" altLang="zh-CN" sz="2400" b="1" i="0" u="none" strike="noStrike" kern="1200" cap="none" spc="0" normalizeH="0" baseline="30000" noProof="0">
                  <a:ln>
                    <a:noFill/>
                  </a:ln>
                  <a:solidFill>
                    <a:srgbClr val="000000"/>
                  </a:solidFill>
                  <a:effectLst/>
                  <a:uLnTx/>
                  <a:uFillTx/>
                  <a:latin typeface="Times New Roman" panose="02020503050405090304" pitchFamily="18" charset="0"/>
                  <a:ea typeface="仿宋_GB2312" pitchFamily="49" charset="-122"/>
                  <a:cs typeface="+mn-cs"/>
                </a:rPr>
                <a:t>1</a:t>
              </a:r>
              <a:r>
                <a:rPr kumimoji="0" lang="zh-CN" altLang="en-US" sz="2400" b="1" i="0" u="none" strike="noStrike" kern="1200" cap="none" spc="0" normalizeH="0" baseline="30000" noProof="0">
                  <a:ln>
                    <a:noFill/>
                  </a:ln>
                  <a:solidFill>
                    <a:srgbClr val="000000"/>
                  </a:solidFill>
                  <a:effectLst/>
                  <a:uLnTx/>
                  <a:uFillTx/>
                  <a:latin typeface="Times New Roman" panose="02020503050405090304" pitchFamily="18" charset="0"/>
                  <a:ea typeface="仿宋_GB2312" pitchFamily="49" charset="-122"/>
                  <a:cs typeface="+mn-cs"/>
                </a:rPr>
                <a:t>）</a:t>
              </a:r>
              <a:endParaRPr kumimoji="0" lang="zh-CN" altLang="en-US" sz="2400" b="1" i="0" u="none" strike="noStrike" kern="1200" cap="none" spc="0" normalizeH="0" baseline="30000" noProof="0">
                <a:ln>
                  <a:noFill/>
                </a:ln>
                <a:solidFill>
                  <a:srgbClr val="000000"/>
                </a:solidFill>
                <a:effectLst/>
                <a:uLnTx/>
                <a:uFillTx/>
                <a:latin typeface="Times New Roman" panose="02020503050405090304" pitchFamily="18" charset="0"/>
                <a:ea typeface="仿宋_GB2312" pitchFamily="49" charset="-122"/>
                <a:cs typeface="+mn-cs"/>
              </a:endParaRPr>
            </a:p>
          </p:txBody>
        </p:sp>
      </p:grpSp>
      <p:sp>
        <p:nvSpPr>
          <p:cNvPr id="83003" name="Text Box 59"/>
          <p:cNvSpPr txBox="1">
            <a:spLocks noChangeArrowheads="1"/>
          </p:cNvSpPr>
          <p:nvPr/>
        </p:nvSpPr>
        <p:spPr bwMode="auto">
          <a:xfrm>
            <a:off x="6024563" y="4559935"/>
            <a:ext cx="576262" cy="5835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503050405090304" pitchFamily="18" charset="0"/>
                <a:ea typeface="宋体" pitchFamily="2" charset="-122"/>
              </a:defRPr>
            </a:lvl1pPr>
            <a:lvl2pPr marL="742950" indent="-285750">
              <a:spcBef>
                <a:spcPct val="20000"/>
              </a:spcBef>
              <a:buChar char="–"/>
              <a:defRPr kumimoji="1" sz="2800">
                <a:solidFill>
                  <a:schemeClr val="tx1"/>
                </a:solidFill>
                <a:latin typeface="Times New Roman" panose="02020503050405090304" pitchFamily="18" charset="0"/>
                <a:ea typeface="宋体" pitchFamily="2" charset="-122"/>
              </a:defRPr>
            </a:lvl2pPr>
            <a:lvl3pPr marL="1143000" indent="-228600">
              <a:spcBef>
                <a:spcPct val="20000"/>
              </a:spcBef>
              <a:buChar char="•"/>
              <a:defRPr kumimoji="1" sz="2400">
                <a:solidFill>
                  <a:schemeClr val="tx1"/>
                </a:solidFill>
                <a:latin typeface="Times New Roman" panose="02020503050405090304" pitchFamily="18" charset="0"/>
                <a:ea typeface="宋体" pitchFamily="2" charset="-122"/>
              </a:defRPr>
            </a:lvl3pPr>
            <a:lvl4pPr marL="1600200" indent="-228600">
              <a:spcBef>
                <a:spcPct val="20000"/>
              </a:spcBef>
              <a:buChar char="–"/>
              <a:defRPr kumimoji="1" sz="2000">
                <a:solidFill>
                  <a:schemeClr val="tx1"/>
                </a:solidFill>
                <a:latin typeface="Times New Roman" panose="02020503050405090304" pitchFamily="18" charset="0"/>
                <a:ea typeface="宋体" pitchFamily="2" charset="-122"/>
              </a:defRPr>
            </a:lvl4pPr>
            <a:lvl5pPr marL="2057400" indent="-228600">
              <a:spcBef>
                <a:spcPct val="20000"/>
              </a:spcBef>
              <a:buChar char="»"/>
              <a:defRPr kumimoji="1" sz="2000">
                <a:solidFill>
                  <a:schemeClr val="tx1"/>
                </a:solidFill>
                <a:latin typeface="Times New Roman" panose="0202050305040509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defRPr/>
            </a:pPr>
            <a:r>
              <a:rPr kumimoji="0" lang="zh-CN" altLang="en-US" sz="3200" b="1" i="0" u="none" strike="noStrike" kern="1200" cap="none" spc="0" normalizeH="0" baseline="0" noProof="0">
                <a:ln>
                  <a:noFill/>
                </a:ln>
                <a:solidFill>
                  <a:srgbClr val="000000"/>
                </a:solidFill>
                <a:effectLst/>
                <a:uLnTx/>
                <a:uFillTx/>
                <a:latin typeface="Arial" panose="020B0604020202090204" pitchFamily="34" charset="0"/>
                <a:ea typeface="仿宋_GB2312" pitchFamily="49" charset="-122"/>
                <a:cs typeface="+mn-cs"/>
              </a:rPr>
              <a:t>＋</a:t>
            </a:r>
            <a:endParaRPr kumimoji="0" lang="zh-CN" altLang="en-US" sz="3200" b="1" i="0" u="none" strike="noStrike" kern="1200" cap="none" spc="0" normalizeH="0" baseline="0" noProof="0">
              <a:ln>
                <a:noFill/>
              </a:ln>
              <a:solidFill>
                <a:srgbClr val="000000"/>
              </a:solidFill>
              <a:effectLst/>
              <a:uLnTx/>
              <a:uFillTx/>
              <a:latin typeface="Arial" panose="020B0604020202090204" pitchFamily="34" charset="0"/>
              <a:ea typeface="仿宋_GB2312" pitchFamily="49" charset="-122"/>
              <a:cs typeface="+mn-cs"/>
            </a:endParaRPr>
          </a:p>
        </p:txBody>
      </p:sp>
      <p:graphicFrame>
        <p:nvGraphicFramePr>
          <p:cNvPr id="83004" name="Object 60"/>
          <p:cNvGraphicFramePr>
            <a:graphicFrameLocks noChangeAspect="1"/>
          </p:cNvGraphicFramePr>
          <p:nvPr/>
        </p:nvGraphicFramePr>
        <p:xfrm>
          <a:off x="2166938" y="1751648"/>
          <a:ext cx="3676650" cy="566737"/>
        </p:xfrm>
        <a:graphic>
          <a:graphicData uri="http://schemas.openxmlformats.org/presentationml/2006/ole">
            <mc:AlternateContent xmlns:mc="http://schemas.openxmlformats.org/markup-compatibility/2006">
              <mc:Choice xmlns:v="urn:schemas-microsoft-com:vml" Requires="v">
                <p:oleObj spid="_x0000_s92" name="Equation" r:id="rId1" imgW="1085850" imgH="142875" progId="Equation.DSMT4">
                  <p:embed/>
                </p:oleObj>
              </mc:Choice>
              <mc:Fallback>
                <p:oleObj name="Equation" r:id="rId1" imgW="1085850" imgH="142875" progId="Equation.DSMT4">
                  <p:embed/>
                  <p:pic>
                    <p:nvPicPr>
                      <p:cNvPr id="0" name="Object 6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66938" y="1751648"/>
                        <a:ext cx="3676650" cy="5667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3005" name="Object 61"/>
          <p:cNvGraphicFramePr>
            <a:graphicFrameLocks noChangeAspect="1"/>
          </p:cNvGraphicFramePr>
          <p:nvPr/>
        </p:nvGraphicFramePr>
        <p:xfrm>
          <a:off x="2020888" y="3262948"/>
          <a:ext cx="3686175" cy="468312"/>
        </p:xfrm>
        <a:graphic>
          <a:graphicData uri="http://schemas.openxmlformats.org/presentationml/2006/ole">
            <mc:AlternateContent xmlns:mc="http://schemas.openxmlformats.org/markup-compatibility/2006">
              <mc:Choice xmlns:v="urn:schemas-microsoft-com:vml" Requires="v">
                <p:oleObj spid="_x0000_s2" name="Equation" r:id="rId3" imgW="1171575" imgH="121285" progId="Equation.DSMT4">
                  <p:embed/>
                </p:oleObj>
              </mc:Choice>
              <mc:Fallback>
                <p:oleObj name="Equation" r:id="rId3" imgW="1171575" imgH="121285" progId="Equation.DSMT4">
                  <p:embed/>
                  <p:pic>
                    <p:nvPicPr>
                      <p:cNvPr id="0" name="Object 6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20888" y="3262948"/>
                        <a:ext cx="3686175" cy="4683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83006" name="Group 62"/>
          <p:cNvGrpSpPr/>
          <p:nvPr/>
        </p:nvGrpSpPr>
        <p:grpSpPr bwMode="auto">
          <a:xfrm>
            <a:off x="6600825" y="3478848"/>
            <a:ext cx="3851275" cy="2114550"/>
            <a:chOff x="3198" y="1706"/>
            <a:chExt cx="2426" cy="1332"/>
          </a:xfrm>
        </p:grpSpPr>
        <p:grpSp>
          <p:nvGrpSpPr>
            <p:cNvPr id="54292" name="Group 63"/>
            <p:cNvGrpSpPr/>
            <p:nvPr/>
          </p:nvGrpSpPr>
          <p:grpSpPr bwMode="auto">
            <a:xfrm>
              <a:off x="3198" y="1706"/>
              <a:ext cx="2426" cy="1332"/>
              <a:chOff x="1292" y="2387"/>
              <a:chExt cx="2426" cy="1332"/>
            </a:xfrm>
          </p:grpSpPr>
          <p:sp>
            <p:nvSpPr>
              <p:cNvPr id="54295" name="Line 64"/>
              <p:cNvSpPr>
                <a:spLocks noChangeShapeType="1"/>
              </p:cNvSpPr>
              <p:nvPr/>
            </p:nvSpPr>
            <p:spPr bwMode="auto">
              <a:xfrm>
                <a:off x="3673" y="2749"/>
                <a:ext cx="0" cy="952"/>
              </a:xfrm>
              <a:prstGeom prst="line">
                <a:avLst/>
              </a:prstGeom>
              <a:noFill/>
              <a:ln w="19050">
                <a:solidFill>
                  <a:srgbClr val="FFCC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1" lang="zh-CN" altLang="en-US" sz="3200" b="0" i="0"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endParaRPr>
              </a:p>
            </p:txBody>
          </p:sp>
          <p:sp>
            <p:nvSpPr>
              <p:cNvPr id="54296" name="Oval 65"/>
              <p:cNvSpPr>
                <a:spLocks noChangeArrowheads="1"/>
              </p:cNvSpPr>
              <p:nvPr/>
            </p:nvSpPr>
            <p:spPr bwMode="auto">
              <a:xfrm>
                <a:off x="2222" y="3247"/>
                <a:ext cx="317" cy="273"/>
              </a:xfrm>
              <a:prstGeom prst="ellipse">
                <a:avLst/>
              </a:prstGeom>
              <a:solidFill>
                <a:srgbClr val="33CCFF"/>
              </a:solidFill>
              <a:ln w="38100">
                <a:solidFill>
                  <a:srgbClr val="FF99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kumimoji="1" sz="3200">
                    <a:solidFill>
                      <a:schemeClr val="tx1"/>
                    </a:solidFill>
                    <a:latin typeface="Times New Roman" panose="02020503050405090304" pitchFamily="18" charset="0"/>
                    <a:ea typeface="宋体" pitchFamily="2" charset="-122"/>
                  </a:defRPr>
                </a:lvl1pPr>
                <a:lvl2pPr marL="742950" indent="-285750">
                  <a:spcBef>
                    <a:spcPct val="20000"/>
                  </a:spcBef>
                  <a:buChar char="–"/>
                  <a:defRPr kumimoji="1" sz="2800">
                    <a:solidFill>
                      <a:schemeClr val="tx1"/>
                    </a:solidFill>
                    <a:latin typeface="Times New Roman" panose="02020503050405090304" pitchFamily="18" charset="0"/>
                    <a:ea typeface="宋体" pitchFamily="2" charset="-122"/>
                  </a:defRPr>
                </a:lvl2pPr>
                <a:lvl3pPr marL="1143000" indent="-228600">
                  <a:spcBef>
                    <a:spcPct val="20000"/>
                  </a:spcBef>
                  <a:buChar char="•"/>
                  <a:defRPr kumimoji="1" sz="2400">
                    <a:solidFill>
                      <a:schemeClr val="tx1"/>
                    </a:solidFill>
                    <a:latin typeface="Times New Roman" panose="02020503050405090304" pitchFamily="18" charset="0"/>
                    <a:ea typeface="宋体" pitchFamily="2" charset="-122"/>
                  </a:defRPr>
                </a:lvl3pPr>
                <a:lvl4pPr marL="1600200" indent="-228600">
                  <a:spcBef>
                    <a:spcPct val="20000"/>
                  </a:spcBef>
                  <a:buChar char="–"/>
                  <a:defRPr kumimoji="1" sz="2000">
                    <a:solidFill>
                      <a:schemeClr val="tx1"/>
                    </a:solidFill>
                    <a:latin typeface="Times New Roman" panose="02020503050405090304" pitchFamily="18" charset="0"/>
                    <a:ea typeface="宋体" pitchFamily="2" charset="-122"/>
                  </a:defRPr>
                </a:lvl4pPr>
                <a:lvl5pPr marL="2057400" indent="-228600">
                  <a:spcBef>
                    <a:spcPct val="20000"/>
                  </a:spcBef>
                  <a:buChar char="»"/>
                  <a:defRPr kumimoji="1" sz="2000">
                    <a:solidFill>
                      <a:schemeClr val="tx1"/>
                    </a:solidFill>
                    <a:latin typeface="Times New Roman" panose="0202050305040509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zh-CN" altLang="en-US" sz="3200" b="0" i="0"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endParaRPr>
              </a:p>
            </p:txBody>
          </p:sp>
          <p:sp>
            <p:nvSpPr>
              <p:cNvPr id="54297" name="Oval 66"/>
              <p:cNvSpPr>
                <a:spLocks noChangeArrowheads="1"/>
              </p:cNvSpPr>
              <p:nvPr/>
            </p:nvSpPr>
            <p:spPr bwMode="auto">
              <a:xfrm>
                <a:off x="1632" y="3248"/>
                <a:ext cx="317" cy="273"/>
              </a:xfrm>
              <a:prstGeom prst="ellipse">
                <a:avLst/>
              </a:prstGeom>
              <a:solidFill>
                <a:srgbClr val="33CCFF"/>
              </a:solidFill>
              <a:ln w="38100">
                <a:solidFill>
                  <a:srgbClr val="FF99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kumimoji="1" sz="3200">
                    <a:solidFill>
                      <a:schemeClr val="tx1"/>
                    </a:solidFill>
                    <a:latin typeface="Times New Roman" panose="02020503050405090304" pitchFamily="18" charset="0"/>
                    <a:ea typeface="宋体" pitchFamily="2" charset="-122"/>
                  </a:defRPr>
                </a:lvl1pPr>
                <a:lvl2pPr marL="742950" indent="-285750">
                  <a:spcBef>
                    <a:spcPct val="20000"/>
                  </a:spcBef>
                  <a:buChar char="–"/>
                  <a:defRPr kumimoji="1" sz="2800">
                    <a:solidFill>
                      <a:schemeClr val="tx1"/>
                    </a:solidFill>
                    <a:latin typeface="Times New Roman" panose="02020503050405090304" pitchFamily="18" charset="0"/>
                    <a:ea typeface="宋体" pitchFamily="2" charset="-122"/>
                  </a:defRPr>
                </a:lvl2pPr>
                <a:lvl3pPr marL="1143000" indent="-228600">
                  <a:spcBef>
                    <a:spcPct val="20000"/>
                  </a:spcBef>
                  <a:buChar char="•"/>
                  <a:defRPr kumimoji="1" sz="2400">
                    <a:solidFill>
                      <a:schemeClr val="tx1"/>
                    </a:solidFill>
                    <a:latin typeface="Times New Roman" panose="02020503050405090304" pitchFamily="18" charset="0"/>
                    <a:ea typeface="宋体" pitchFamily="2" charset="-122"/>
                  </a:defRPr>
                </a:lvl3pPr>
                <a:lvl4pPr marL="1600200" indent="-228600">
                  <a:spcBef>
                    <a:spcPct val="20000"/>
                  </a:spcBef>
                  <a:buChar char="–"/>
                  <a:defRPr kumimoji="1" sz="2000">
                    <a:solidFill>
                      <a:schemeClr val="tx1"/>
                    </a:solidFill>
                    <a:latin typeface="Times New Roman" panose="02020503050405090304" pitchFamily="18" charset="0"/>
                    <a:ea typeface="宋体" pitchFamily="2" charset="-122"/>
                  </a:defRPr>
                </a:lvl4pPr>
                <a:lvl5pPr marL="2057400" indent="-228600">
                  <a:spcBef>
                    <a:spcPct val="20000"/>
                  </a:spcBef>
                  <a:buChar char="»"/>
                  <a:defRPr kumimoji="1" sz="2000">
                    <a:solidFill>
                      <a:schemeClr val="tx1"/>
                    </a:solidFill>
                    <a:latin typeface="Times New Roman" panose="0202050305040509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zh-CN" altLang="en-US" sz="3200" b="0" i="0"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endParaRPr>
              </a:p>
            </p:txBody>
          </p:sp>
          <p:sp>
            <p:nvSpPr>
              <p:cNvPr id="54298" name="Rectangle 67"/>
              <p:cNvSpPr>
                <a:spLocks noChangeArrowheads="1"/>
              </p:cNvSpPr>
              <p:nvPr/>
            </p:nvSpPr>
            <p:spPr bwMode="auto">
              <a:xfrm>
                <a:off x="3628" y="3021"/>
                <a:ext cx="90" cy="318"/>
              </a:xfrm>
              <a:prstGeom prst="rect">
                <a:avLst/>
              </a:prstGeom>
              <a:solidFill>
                <a:srgbClr val="FF9900"/>
              </a:solidFill>
              <a:ln w="9525">
                <a:solidFill>
                  <a:srgbClr val="FF99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kumimoji="1" sz="3200">
                    <a:solidFill>
                      <a:schemeClr val="tx1"/>
                    </a:solidFill>
                    <a:latin typeface="Times New Roman" panose="02020503050405090304" pitchFamily="18" charset="0"/>
                    <a:ea typeface="宋体" pitchFamily="2" charset="-122"/>
                  </a:defRPr>
                </a:lvl1pPr>
                <a:lvl2pPr marL="742950" indent="-285750">
                  <a:spcBef>
                    <a:spcPct val="20000"/>
                  </a:spcBef>
                  <a:buChar char="–"/>
                  <a:defRPr kumimoji="1" sz="2800">
                    <a:solidFill>
                      <a:schemeClr val="tx1"/>
                    </a:solidFill>
                    <a:latin typeface="Times New Roman" panose="02020503050405090304" pitchFamily="18" charset="0"/>
                    <a:ea typeface="宋体" pitchFamily="2" charset="-122"/>
                  </a:defRPr>
                </a:lvl2pPr>
                <a:lvl3pPr marL="1143000" indent="-228600">
                  <a:spcBef>
                    <a:spcPct val="20000"/>
                  </a:spcBef>
                  <a:buChar char="•"/>
                  <a:defRPr kumimoji="1" sz="2400">
                    <a:solidFill>
                      <a:schemeClr val="tx1"/>
                    </a:solidFill>
                    <a:latin typeface="Times New Roman" panose="02020503050405090304" pitchFamily="18" charset="0"/>
                    <a:ea typeface="宋体" pitchFamily="2" charset="-122"/>
                  </a:defRPr>
                </a:lvl3pPr>
                <a:lvl4pPr marL="1600200" indent="-228600">
                  <a:spcBef>
                    <a:spcPct val="20000"/>
                  </a:spcBef>
                  <a:buChar char="–"/>
                  <a:defRPr kumimoji="1" sz="2000">
                    <a:solidFill>
                      <a:schemeClr val="tx1"/>
                    </a:solidFill>
                    <a:latin typeface="Times New Roman" panose="02020503050405090304" pitchFamily="18" charset="0"/>
                    <a:ea typeface="宋体" pitchFamily="2" charset="-122"/>
                  </a:defRPr>
                </a:lvl4pPr>
                <a:lvl5pPr marL="2057400" indent="-228600">
                  <a:spcBef>
                    <a:spcPct val="20000"/>
                  </a:spcBef>
                  <a:buChar char="»"/>
                  <a:defRPr kumimoji="1" sz="2000">
                    <a:solidFill>
                      <a:schemeClr val="tx1"/>
                    </a:solidFill>
                    <a:latin typeface="Times New Roman" panose="0202050305040509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zh-CN" altLang="en-US" sz="3200" b="0" i="0"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endParaRPr>
              </a:p>
            </p:txBody>
          </p:sp>
          <p:sp>
            <p:nvSpPr>
              <p:cNvPr id="54299" name="Text Box 68"/>
              <p:cNvSpPr txBox="1">
                <a:spLocks noChangeArrowheads="1"/>
              </p:cNvSpPr>
              <p:nvPr/>
            </p:nvSpPr>
            <p:spPr bwMode="auto">
              <a:xfrm>
                <a:off x="1496" y="3429"/>
                <a:ext cx="318" cy="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503050405090304" pitchFamily="18" charset="0"/>
                    <a:ea typeface="宋体" pitchFamily="2" charset="-122"/>
                  </a:defRPr>
                </a:lvl1pPr>
                <a:lvl2pPr marL="742950" indent="-285750">
                  <a:spcBef>
                    <a:spcPct val="20000"/>
                  </a:spcBef>
                  <a:buChar char="–"/>
                  <a:defRPr kumimoji="1" sz="2800">
                    <a:solidFill>
                      <a:schemeClr val="tx1"/>
                    </a:solidFill>
                    <a:latin typeface="Times New Roman" panose="02020503050405090304" pitchFamily="18" charset="0"/>
                    <a:ea typeface="宋体" pitchFamily="2" charset="-122"/>
                  </a:defRPr>
                </a:lvl2pPr>
                <a:lvl3pPr marL="1143000" indent="-228600">
                  <a:spcBef>
                    <a:spcPct val="20000"/>
                  </a:spcBef>
                  <a:buChar char="•"/>
                  <a:defRPr kumimoji="1" sz="2400">
                    <a:solidFill>
                      <a:schemeClr val="tx1"/>
                    </a:solidFill>
                    <a:latin typeface="Times New Roman" panose="02020503050405090304" pitchFamily="18" charset="0"/>
                    <a:ea typeface="宋体" pitchFamily="2" charset="-122"/>
                  </a:defRPr>
                </a:lvl3pPr>
                <a:lvl4pPr marL="1600200" indent="-228600">
                  <a:spcBef>
                    <a:spcPct val="20000"/>
                  </a:spcBef>
                  <a:buChar char="–"/>
                  <a:defRPr kumimoji="1" sz="2000">
                    <a:solidFill>
                      <a:schemeClr val="tx1"/>
                    </a:solidFill>
                    <a:latin typeface="Times New Roman" panose="02020503050405090304" pitchFamily="18" charset="0"/>
                    <a:ea typeface="宋体" pitchFamily="2" charset="-122"/>
                  </a:defRPr>
                </a:lvl4pPr>
                <a:lvl5pPr marL="2057400" indent="-228600">
                  <a:spcBef>
                    <a:spcPct val="20000"/>
                  </a:spcBef>
                  <a:buChar char="»"/>
                  <a:defRPr kumimoji="1" sz="2000">
                    <a:solidFill>
                      <a:schemeClr val="tx1"/>
                    </a:solidFill>
                    <a:latin typeface="Times New Roman" panose="0202050305040509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400" b="1" i="0" u="none" strike="noStrike" kern="1200" cap="none" spc="0" normalizeH="0" baseline="0" noProof="0">
                    <a:ln>
                      <a:noFill/>
                    </a:ln>
                    <a:solidFill>
                      <a:srgbClr val="000000"/>
                    </a:solidFill>
                    <a:effectLst/>
                    <a:uLnTx/>
                    <a:uFillTx/>
                    <a:latin typeface="Arial" panose="020B0604020202090204" pitchFamily="34" charset="0"/>
                    <a:ea typeface="仿宋_GB2312" pitchFamily="49" charset="-122"/>
                    <a:cs typeface="+mn-cs"/>
                  </a:rPr>
                  <a:t>＋</a:t>
                </a:r>
                <a:endParaRPr kumimoji="0" lang="zh-CN" altLang="en-US" sz="2400" b="1" i="0" u="none" strike="noStrike" kern="1200" cap="none" spc="0" normalizeH="0" baseline="0" noProof="0">
                  <a:ln>
                    <a:noFill/>
                  </a:ln>
                  <a:solidFill>
                    <a:srgbClr val="000000"/>
                  </a:solidFill>
                  <a:effectLst/>
                  <a:uLnTx/>
                  <a:uFillTx/>
                  <a:latin typeface="Arial" panose="020B0604020202090204" pitchFamily="34" charset="0"/>
                  <a:ea typeface="仿宋_GB2312" pitchFamily="49" charset="-122"/>
                  <a:cs typeface="+mn-cs"/>
                </a:endParaRPr>
              </a:p>
            </p:txBody>
          </p:sp>
          <p:sp>
            <p:nvSpPr>
              <p:cNvPr id="54300" name="Text Box 69"/>
              <p:cNvSpPr txBox="1">
                <a:spLocks noChangeArrowheads="1"/>
              </p:cNvSpPr>
              <p:nvPr/>
            </p:nvSpPr>
            <p:spPr bwMode="auto">
              <a:xfrm>
                <a:off x="1496" y="3021"/>
                <a:ext cx="375" cy="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503050405090304" pitchFamily="18" charset="0"/>
                    <a:ea typeface="宋体" pitchFamily="2" charset="-122"/>
                  </a:defRPr>
                </a:lvl1pPr>
                <a:lvl2pPr marL="742950" indent="-285750">
                  <a:spcBef>
                    <a:spcPct val="20000"/>
                  </a:spcBef>
                  <a:buChar char="–"/>
                  <a:defRPr kumimoji="1" sz="2800">
                    <a:solidFill>
                      <a:schemeClr val="tx1"/>
                    </a:solidFill>
                    <a:latin typeface="Times New Roman" panose="02020503050405090304" pitchFamily="18" charset="0"/>
                    <a:ea typeface="宋体" pitchFamily="2" charset="-122"/>
                  </a:defRPr>
                </a:lvl2pPr>
                <a:lvl3pPr marL="1143000" indent="-228600">
                  <a:spcBef>
                    <a:spcPct val="20000"/>
                  </a:spcBef>
                  <a:buChar char="•"/>
                  <a:defRPr kumimoji="1" sz="2400">
                    <a:solidFill>
                      <a:schemeClr val="tx1"/>
                    </a:solidFill>
                    <a:latin typeface="Times New Roman" panose="02020503050405090304" pitchFamily="18" charset="0"/>
                    <a:ea typeface="宋体" pitchFamily="2" charset="-122"/>
                  </a:defRPr>
                </a:lvl3pPr>
                <a:lvl4pPr marL="1600200" indent="-228600">
                  <a:spcBef>
                    <a:spcPct val="20000"/>
                  </a:spcBef>
                  <a:buChar char="–"/>
                  <a:defRPr kumimoji="1" sz="2000">
                    <a:solidFill>
                      <a:schemeClr val="tx1"/>
                    </a:solidFill>
                    <a:latin typeface="Times New Roman" panose="02020503050405090304" pitchFamily="18" charset="0"/>
                    <a:ea typeface="宋体" pitchFamily="2" charset="-122"/>
                  </a:defRPr>
                </a:lvl4pPr>
                <a:lvl5pPr marL="2057400" indent="-228600">
                  <a:spcBef>
                    <a:spcPct val="20000"/>
                  </a:spcBef>
                  <a:buChar char="»"/>
                  <a:defRPr kumimoji="1" sz="2000">
                    <a:solidFill>
                      <a:schemeClr val="tx1"/>
                    </a:solidFill>
                    <a:latin typeface="Times New Roman" panose="0202050305040509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400" b="1" i="0" u="none" strike="noStrike" kern="1200" cap="none" spc="0" normalizeH="0" baseline="0" noProof="0">
                    <a:ln>
                      <a:noFill/>
                    </a:ln>
                    <a:solidFill>
                      <a:srgbClr val="000000"/>
                    </a:solidFill>
                    <a:effectLst/>
                    <a:uLnTx/>
                    <a:uFillTx/>
                    <a:latin typeface="Arial" panose="020B0604020202090204" pitchFamily="34" charset="0"/>
                    <a:ea typeface="仿宋_GB2312" pitchFamily="49" charset="-122"/>
                    <a:cs typeface="+mn-cs"/>
                  </a:rPr>
                  <a:t>－</a:t>
                </a:r>
                <a:endParaRPr kumimoji="0" lang="zh-CN" altLang="en-US" sz="2400" b="1" i="0" u="none" strike="noStrike" kern="1200" cap="none" spc="0" normalizeH="0" baseline="0" noProof="0">
                  <a:ln>
                    <a:noFill/>
                  </a:ln>
                  <a:solidFill>
                    <a:srgbClr val="000000"/>
                  </a:solidFill>
                  <a:effectLst/>
                  <a:uLnTx/>
                  <a:uFillTx/>
                  <a:latin typeface="Arial" panose="020B0604020202090204" pitchFamily="34" charset="0"/>
                  <a:ea typeface="仿宋_GB2312" pitchFamily="49" charset="-122"/>
                  <a:cs typeface="+mn-cs"/>
                </a:endParaRPr>
              </a:p>
            </p:txBody>
          </p:sp>
          <p:sp>
            <p:nvSpPr>
              <p:cNvPr id="54301" name="Text Box 70"/>
              <p:cNvSpPr txBox="1">
                <a:spLocks noChangeArrowheads="1"/>
              </p:cNvSpPr>
              <p:nvPr/>
            </p:nvSpPr>
            <p:spPr bwMode="auto">
              <a:xfrm>
                <a:off x="2494" y="3202"/>
                <a:ext cx="544" cy="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503050405090304" pitchFamily="18" charset="0"/>
                    <a:ea typeface="宋体" pitchFamily="2" charset="-122"/>
                  </a:defRPr>
                </a:lvl1pPr>
                <a:lvl2pPr marL="742950" indent="-285750">
                  <a:spcBef>
                    <a:spcPct val="20000"/>
                  </a:spcBef>
                  <a:buChar char="–"/>
                  <a:defRPr kumimoji="1" sz="2800">
                    <a:solidFill>
                      <a:schemeClr val="tx1"/>
                    </a:solidFill>
                    <a:latin typeface="Times New Roman" panose="02020503050405090304" pitchFamily="18" charset="0"/>
                    <a:ea typeface="宋体" pitchFamily="2" charset="-122"/>
                  </a:defRPr>
                </a:lvl2pPr>
                <a:lvl3pPr marL="1143000" indent="-228600">
                  <a:spcBef>
                    <a:spcPct val="20000"/>
                  </a:spcBef>
                  <a:buChar char="•"/>
                  <a:defRPr kumimoji="1" sz="2400">
                    <a:solidFill>
                      <a:schemeClr val="tx1"/>
                    </a:solidFill>
                    <a:latin typeface="Times New Roman" panose="02020503050405090304" pitchFamily="18" charset="0"/>
                    <a:ea typeface="宋体" pitchFamily="2" charset="-122"/>
                  </a:defRPr>
                </a:lvl3pPr>
                <a:lvl4pPr marL="1600200" indent="-228600">
                  <a:spcBef>
                    <a:spcPct val="20000"/>
                  </a:spcBef>
                  <a:buChar char="–"/>
                  <a:defRPr kumimoji="1" sz="2000">
                    <a:solidFill>
                      <a:schemeClr val="tx1"/>
                    </a:solidFill>
                    <a:latin typeface="Times New Roman" panose="02020503050405090304" pitchFamily="18" charset="0"/>
                    <a:ea typeface="宋体" pitchFamily="2" charset="-122"/>
                  </a:defRPr>
                </a:lvl4pPr>
                <a:lvl5pPr marL="2057400" indent="-228600">
                  <a:spcBef>
                    <a:spcPct val="20000"/>
                  </a:spcBef>
                  <a:buChar char="»"/>
                  <a:defRPr kumimoji="1" sz="2000">
                    <a:solidFill>
                      <a:schemeClr val="tx1"/>
                    </a:solidFill>
                    <a:latin typeface="Times New Roman" panose="0202050305040509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400" b="1" i="0" u="none" strike="noStrike" kern="1200" cap="none" spc="0" normalizeH="0" baseline="0" noProof="0">
                    <a:ln>
                      <a:noFill/>
                    </a:ln>
                    <a:solidFill>
                      <a:srgbClr val="000000"/>
                    </a:solidFill>
                    <a:effectLst/>
                    <a:uLnTx/>
                    <a:uFillTx/>
                    <a:latin typeface="Arial" panose="020B0604020202090204" pitchFamily="34" charset="0"/>
                    <a:ea typeface="仿宋_GB2312" pitchFamily="49" charset="-122"/>
                    <a:cs typeface="+mn-cs"/>
                  </a:rPr>
                  <a:t>12V</a:t>
                </a:r>
                <a:endParaRPr kumimoji="0" lang="en-US" altLang="zh-CN" sz="2400" b="1" i="0" u="none" strike="noStrike" kern="1200" cap="none" spc="0" normalizeH="0" baseline="0" noProof="0">
                  <a:ln>
                    <a:noFill/>
                  </a:ln>
                  <a:solidFill>
                    <a:srgbClr val="000000"/>
                  </a:solidFill>
                  <a:effectLst/>
                  <a:uLnTx/>
                  <a:uFillTx/>
                  <a:latin typeface="Arial" panose="020B0604020202090204" pitchFamily="34" charset="0"/>
                  <a:ea typeface="仿宋_GB2312" pitchFamily="49" charset="-122"/>
                  <a:cs typeface="+mn-cs"/>
                </a:endParaRPr>
              </a:p>
            </p:txBody>
          </p:sp>
          <p:sp>
            <p:nvSpPr>
              <p:cNvPr id="54302" name="Text Box 71"/>
              <p:cNvSpPr txBox="1">
                <a:spLocks noChangeArrowheads="1"/>
              </p:cNvSpPr>
              <p:nvPr/>
            </p:nvSpPr>
            <p:spPr bwMode="auto">
              <a:xfrm>
                <a:off x="3174" y="3339"/>
                <a:ext cx="499" cy="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503050405090304" pitchFamily="18" charset="0"/>
                    <a:ea typeface="宋体" pitchFamily="2" charset="-122"/>
                  </a:defRPr>
                </a:lvl1pPr>
                <a:lvl2pPr marL="742950" indent="-285750">
                  <a:spcBef>
                    <a:spcPct val="20000"/>
                  </a:spcBef>
                  <a:buChar char="–"/>
                  <a:defRPr kumimoji="1" sz="2800">
                    <a:solidFill>
                      <a:schemeClr val="tx1"/>
                    </a:solidFill>
                    <a:latin typeface="Times New Roman" panose="02020503050405090304" pitchFamily="18" charset="0"/>
                    <a:ea typeface="宋体" pitchFamily="2" charset="-122"/>
                  </a:defRPr>
                </a:lvl2pPr>
                <a:lvl3pPr marL="1143000" indent="-228600">
                  <a:spcBef>
                    <a:spcPct val="20000"/>
                  </a:spcBef>
                  <a:buChar char="•"/>
                  <a:defRPr kumimoji="1" sz="2400">
                    <a:solidFill>
                      <a:schemeClr val="tx1"/>
                    </a:solidFill>
                    <a:latin typeface="Times New Roman" panose="02020503050405090304" pitchFamily="18" charset="0"/>
                    <a:ea typeface="宋体" pitchFamily="2" charset="-122"/>
                  </a:defRPr>
                </a:lvl3pPr>
                <a:lvl4pPr marL="1600200" indent="-228600">
                  <a:spcBef>
                    <a:spcPct val="20000"/>
                  </a:spcBef>
                  <a:buChar char="–"/>
                  <a:defRPr kumimoji="1" sz="2000">
                    <a:solidFill>
                      <a:schemeClr val="tx1"/>
                    </a:solidFill>
                    <a:latin typeface="Times New Roman" panose="02020503050405090304" pitchFamily="18" charset="0"/>
                    <a:ea typeface="宋体" pitchFamily="2" charset="-122"/>
                  </a:defRPr>
                </a:lvl4pPr>
                <a:lvl5pPr marL="2057400" indent="-228600">
                  <a:spcBef>
                    <a:spcPct val="20000"/>
                  </a:spcBef>
                  <a:buChar char="»"/>
                  <a:defRPr kumimoji="1" sz="2000">
                    <a:solidFill>
                      <a:schemeClr val="tx1"/>
                    </a:solidFill>
                    <a:latin typeface="Times New Roman" panose="0202050305040509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400" b="1" i="0" u="none" strike="noStrike" kern="1200" cap="none" spc="0" normalizeH="0" baseline="0" noProof="0">
                    <a:ln>
                      <a:noFill/>
                    </a:ln>
                    <a:solidFill>
                      <a:srgbClr val="000000"/>
                    </a:solidFill>
                    <a:effectLst/>
                    <a:uLnTx/>
                    <a:uFillTx/>
                    <a:latin typeface="Arial" panose="020B0604020202090204" pitchFamily="34" charset="0"/>
                    <a:ea typeface="仿宋_GB2312" pitchFamily="49" charset="-122"/>
                    <a:cs typeface="+mn-cs"/>
                  </a:rPr>
                  <a:t>2A</a:t>
                </a:r>
                <a:endParaRPr kumimoji="0" lang="en-US" altLang="zh-CN" sz="2400" b="1" i="0" u="none" strike="noStrike" kern="1200" cap="none" spc="0" normalizeH="0" baseline="0" noProof="0">
                  <a:ln>
                    <a:noFill/>
                  </a:ln>
                  <a:solidFill>
                    <a:srgbClr val="000000"/>
                  </a:solidFill>
                  <a:effectLst/>
                  <a:uLnTx/>
                  <a:uFillTx/>
                  <a:latin typeface="Arial" panose="020B0604020202090204" pitchFamily="34" charset="0"/>
                  <a:ea typeface="仿宋_GB2312" pitchFamily="49" charset="-122"/>
                  <a:cs typeface="+mn-cs"/>
                </a:endParaRPr>
              </a:p>
            </p:txBody>
          </p:sp>
          <p:sp>
            <p:nvSpPr>
              <p:cNvPr id="54303" name="Text Box 72"/>
              <p:cNvSpPr txBox="1">
                <a:spLocks noChangeArrowheads="1"/>
              </p:cNvSpPr>
              <p:nvPr/>
            </p:nvSpPr>
            <p:spPr bwMode="auto">
              <a:xfrm>
                <a:off x="2403" y="3021"/>
                <a:ext cx="318" cy="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503050405090304" pitchFamily="18" charset="0"/>
                    <a:ea typeface="宋体" pitchFamily="2" charset="-122"/>
                  </a:defRPr>
                </a:lvl1pPr>
                <a:lvl2pPr marL="742950" indent="-285750">
                  <a:spcBef>
                    <a:spcPct val="20000"/>
                  </a:spcBef>
                  <a:buChar char="–"/>
                  <a:defRPr kumimoji="1" sz="2800">
                    <a:solidFill>
                      <a:schemeClr val="tx1"/>
                    </a:solidFill>
                    <a:latin typeface="Times New Roman" panose="02020503050405090304" pitchFamily="18" charset="0"/>
                    <a:ea typeface="宋体" pitchFamily="2" charset="-122"/>
                  </a:defRPr>
                </a:lvl2pPr>
                <a:lvl3pPr marL="1143000" indent="-228600">
                  <a:spcBef>
                    <a:spcPct val="20000"/>
                  </a:spcBef>
                  <a:buChar char="•"/>
                  <a:defRPr kumimoji="1" sz="2400">
                    <a:solidFill>
                      <a:schemeClr val="tx1"/>
                    </a:solidFill>
                    <a:latin typeface="Times New Roman" panose="02020503050405090304" pitchFamily="18" charset="0"/>
                    <a:ea typeface="宋体" pitchFamily="2" charset="-122"/>
                  </a:defRPr>
                </a:lvl3pPr>
                <a:lvl4pPr marL="1600200" indent="-228600">
                  <a:spcBef>
                    <a:spcPct val="20000"/>
                  </a:spcBef>
                  <a:buChar char="–"/>
                  <a:defRPr kumimoji="1" sz="2000">
                    <a:solidFill>
                      <a:schemeClr val="tx1"/>
                    </a:solidFill>
                    <a:latin typeface="Times New Roman" panose="02020503050405090304" pitchFamily="18" charset="0"/>
                    <a:ea typeface="宋体" pitchFamily="2" charset="-122"/>
                  </a:defRPr>
                </a:lvl4pPr>
                <a:lvl5pPr marL="2057400" indent="-228600">
                  <a:spcBef>
                    <a:spcPct val="20000"/>
                  </a:spcBef>
                  <a:buChar char="»"/>
                  <a:defRPr kumimoji="1" sz="2000">
                    <a:solidFill>
                      <a:schemeClr val="tx1"/>
                    </a:solidFill>
                    <a:latin typeface="Times New Roman" panose="0202050305040509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400" b="1" i="0" u="none" strike="noStrike" kern="1200" cap="none" spc="0" normalizeH="0" baseline="0" noProof="0">
                    <a:ln>
                      <a:noFill/>
                    </a:ln>
                    <a:solidFill>
                      <a:srgbClr val="000000"/>
                    </a:solidFill>
                    <a:effectLst/>
                    <a:uLnTx/>
                    <a:uFillTx/>
                    <a:latin typeface="Arial" panose="020B0604020202090204" pitchFamily="34" charset="0"/>
                    <a:ea typeface="仿宋_GB2312" pitchFamily="49" charset="-122"/>
                    <a:cs typeface="+mn-cs"/>
                  </a:rPr>
                  <a:t>＋</a:t>
                </a:r>
                <a:endParaRPr kumimoji="0" lang="zh-CN" altLang="en-US" sz="2400" b="1" i="0" u="none" strike="noStrike" kern="1200" cap="none" spc="0" normalizeH="0" baseline="0" noProof="0">
                  <a:ln>
                    <a:noFill/>
                  </a:ln>
                  <a:solidFill>
                    <a:srgbClr val="000000"/>
                  </a:solidFill>
                  <a:effectLst/>
                  <a:uLnTx/>
                  <a:uFillTx/>
                  <a:latin typeface="Arial" panose="020B0604020202090204" pitchFamily="34" charset="0"/>
                  <a:ea typeface="仿宋_GB2312" pitchFamily="49" charset="-122"/>
                  <a:cs typeface="+mn-cs"/>
                </a:endParaRPr>
              </a:p>
            </p:txBody>
          </p:sp>
          <p:sp>
            <p:nvSpPr>
              <p:cNvPr id="54304" name="Text Box 73"/>
              <p:cNvSpPr txBox="1">
                <a:spLocks noChangeArrowheads="1"/>
              </p:cNvSpPr>
              <p:nvPr/>
            </p:nvSpPr>
            <p:spPr bwMode="auto">
              <a:xfrm>
                <a:off x="2403" y="3429"/>
                <a:ext cx="375" cy="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503050405090304" pitchFamily="18" charset="0"/>
                    <a:ea typeface="宋体" pitchFamily="2" charset="-122"/>
                  </a:defRPr>
                </a:lvl1pPr>
                <a:lvl2pPr marL="742950" indent="-285750">
                  <a:spcBef>
                    <a:spcPct val="20000"/>
                  </a:spcBef>
                  <a:buChar char="–"/>
                  <a:defRPr kumimoji="1" sz="2800">
                    <a:solidFill>
                      <a:schemeClr val="tx1"/>
                    </a:solidFill>
                    <a:latin typeface="Times New Roman" panose="02020503050405090304" pitchFamily="18" charset="0"/>
                    <a:ea typeface="宋体" pitchFamily="2" charset="-122"/>
                  </a:defRPr>
                </a:lvl2pPr>
                <a:lvl3pPr marL="1143000" indent="-228600">
                  <a:spcBef>
                    <a:spcPct val="20000"/>
                  </a:spcBef>
                  <a:buChar char="•"/>
                  <a:defRPr kumimoji="1" sz="2400">
                    <a:solidFill>
                      <a:schemeClr val="tx1"/>
                    </a:solidFill>
                    <a:latin typeface="Times New Roman" panose="02020503050405090304" pitchFamily="18" charset="0"/>
                    <a:ea typeface="宋体" pitchFamily="2" charset="-122"/>
                  </a:defRPr>
                </a:lvl3pPr>
                <a:lvl4pPr marL="1600200" indent="-228600">
                  <a:spcBef>
                    <a:spcPct val="20000"/>
                  </a:spcBef>
                  <a:buChar char="–"/>
                  <a:defRPr kumimoji="1" sz="2000">
                    <a:solidFill>
                      <a:schemeClr val="tx1"/>
                    </a:solidFill>
                    <a:latin typeface="Times New Roman" panose="02020503050405090304" pitchFamily="18" charset="0"/>
                    <a:ea typeface="宋体" pitchFamily="2" charset="-122"/>
                  </a:defRPr>
                </a:lvl4pPr>
                <a:lvl5pPr marL="2057400" indent="-228600">
                  <a:spcBef>
                    <a:spcPct val="20000"/>
                  </a:spcBef>
                  <a:buChar char="»"/>
                  <a:defRPr kumimoji="1" sz="2000">
                    <a:solidFill>
                      <a:schemeClr val="tx1"/>
                    </a:solidFill>
                    <a:latin typeface="Times New Roman" panose="0202050305040509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400" b="1" i="0" u="none" strike="noStrike" kern="1200" cap="none" spc="0" normalizeH="0" baseline="0" noProof="0">
                    <a:ln>
                      <a:noFill/>
                    </a:ln>
                    <a:solidFill>
                      <a:srgbClr val="000000"/>
                    </a:solidFill>
                    <a:effectLst/>
                    <a:uLnTx/>
                    <a:uFillTx/>
                    <a:latin typeface="Arial" panose="020B0604020202090204" pitchFamily="34" charset="0"/>
                    <a:ea typeface="仿宋_GB2312" pitchFamily="49" charset="-122"/>
                    <a:cs typeface="+mn-cs"/>
                  </a:rPr>
                  <a:t>－</a:t>
                </a:r>
                <a:endParaRPr kumimoji="0" lang="zh-CN" altLang="en-US" sz="2400" b="1" i="0" u="none" strike="noStrike" kern="1200" cap="none" spc="0" normalizeH="0" baseline="0" noProof="0">
                  <a:ln>
                    <a:noFill/>
                  </a:ln>
                  <a:solidFill>
                    <a:srgbClr val="000000"/>
                  </a:solidFill>
                  <a:effectLst/>
                  <a:uLnTx/>
                  <a:uFillTx/>
                  <a:latin typeface="Arial" panose="020B0604020202090204" pitchFamily="34" charset="0"/>
                  <a:ea typeface="仿宋_GB2312" pitchFamily="49" charset="-122"/>
                  <a:cs typeface="+mn-cs"/>
                </a:endParaRPr>
              </a:p>
            </p:txBody>
          </p:sp>
          <p:sp>
            <p:nvSpPr>
              <p:cNvPr id="54305" name="Text Box 74"/>
              <p:cNvSpPr txBox="1">
                <a:spLocks noChangeArrowheads="1"/>
              </p:cNvSpPr>
              <p:nvPr/>
            </p:nvSpPr>
            <p:spPr bwMode="auto">
              <a:xfrm>
                <a:off x="3310" y="3021"/>
                <a:ext cx="375" cy="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503050405090304" pitchFamily="18" charset="0"/>
                    <a:ea typeface="宋体" pitchFamily="2" charset="-122"/>
                  </a:defRPr>
                </a:lvl1pPr>
                <a:lvl2pPr marL="742950" indent="-285750">
                  <a:spcBef>
                    <a:spcPct val="20000"/>
                  </a:spcBef>
                  <a:buChar char="–"/>
                  <a:defRPr kumimoji="1" sz="2800">
                    <a:solidFill>
                      <a:schemeClr val="tx1"/>
                    </a:solidFill>
                    <a:latin typeface="Times New Roman" panose="02020503050405090304" pitchFamily="18" charset="0"/>
                    <a:ea typeface="宋体" pitchFamily="2" charset="-122"/>
                  </a:defRPr>
                </a:lvl2pPr>
                <a:lvl3pPr marL="1143000" indent="-228600">
                  <a:spcBef>
                    <a:spcPct val="20000"/>
                  </a:spcBef>
                  <a:buChar char="•"/>
                  <a:defRPr kumimoji="1" sz="2400">
                    <a:solidFill>
                      <a:schemeClr val="tx1"/>
                    </a:solidFill>
                    <a:latin typeface="Times New Roman" panose="02020503050405090304" pitchFamily="18" charset="0"/>
                    <a:ea typeface="宋体" pitchFamily="2" charset="-122"/>
                  </a:defRPr>
                </a:lvl3pPr>
                <a:lvl4pPr marL="1600200" indent="-228600">
                  <a:spcBef>
                    <a:spcPct val="20000"/>
                  </a:spcBef>
                  <a:buChar char="–"/>
                  <a:defRPr kumimoji="1" sz="2000">
                    <a:solidFill>
                      <a:schemeClr val="tx1"/>
                    </a:solidFill>
                    <a:latin typeface="Times New Roman" panose="02020503050405090304" pitchFamily="18" charset="0"/>
                    <a:ea typeface="宋体" pitchFamily="2" charset="-122"/>
                  </a:defRPr>
                </a:lvl4pPr>
                <a:lvl5pPr marL="2057400" indent="-228600">
                  <a:spcBef>
                    <a:spcPct val="20000"/>
                  </a:spcBef>
                  <a:buChar char="»"/>
                  <a:defRPr kumimoji="1" sz="2000">
                    <a:solidFill>
                      <a:schemeClr val="tx1"/>
                    </a:solidFill>
                    <a:latin typeface="Times New Roman" panose="0202050305040509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400" b="1" i="0" u="none" strike="noStrike" kern="1200" cap="none" spc="0" normalizeH="0" baseline="0" noProof="0">
                    <a:ln>
                      <a:noFill/>
                    </a:ln>
                    <a:solidFill>
                      <a:srgbClr val="000000"/>
                    </a:solidFill>
                    <a:effectLst/>
                    <a:uLnTx/>
                    <a:uFillTx/>
                    <a:latin typeface="Arial" panose="020B0604020202090204" pitchFamily="34" charset="0"/>
                    <a:ea typeface="仿宋_GB2312" pitchFamily="49" charset="-122"/>
                    <a:cs typeface="+mn-cs"/>
                  </a:rPr>
                  <a:t>1</a:t>
                </a:r>
                <a:r>
                  <a:rPr kumimoji="0" lang="en-US" altLang="zh-CN" sz="2400" b="1" i="0" u="none" strike="noStrike" kern="1200" cap="none" spc="0" normalizeH="0" baseline="0" noProof="0">
                    <a:ln>
                      <a:noFill/>
                    </a:ln>
                    <a:solidFill>
                      <a:srgbClr val="000000"/>
                    </a:solidFill>
                    <a:effectLst/>
                    <a:uLnTx/>
                    <a:uFillTx/>
                    <a:latin typeface="Arial" panose="020B0604020202090204" pitchFamily="34" charset="0"/>
                    <a:ea typeface="仿宋_GB2312" pitchFamily="49" charset="-122"/>
                    <a:cs typeface="+mn-cs"/>
                    <a:sym typeface="Symbol" panose="05050102010706020507" pitchFamily="18" charset="2"/>
                  </a:rPr>
                  <a:t></a:t>
                </a:r>
                <a:endParaRPr kumimoji="0" lang="en-US" altLang="zh-CN" sz="2400" b="1" i="0" u="none" strike="noStrike" kern="1200" cap="none" spc="0" normalizeH="0" baseline="0" noProof="0">
                  <a:ln>
                    <a:noFill/>
                  </a:ln>
                  <a:solidFill>
                    <a:srgbClr val="000000"/>
                  </a:solidFill>
                  <a:effectLst/>
                  <a:uLnTx/>
                  <a:uFillTx/>
                  <a:latin typeface="Arial" panose="020B0604020202090204" pitchFamily="34" charset="0"/>
                  <a:ea typeface="仿宋_GB2312" pitchFamily="49" charset="-122"/>
                  <a:cs typeface="+mn-cs"/>
                </a:endParaRPr>
              </a:p>
            </p:txBody>
          </p:sp>
          <p:sp>
            <p:nvSpPr>
              <p:cNvPr id="54306" name="Text Box 75"/>
              <p:cNvSpPr txBox="1">
                <a:spLocks noChangeArrowheads="1"/>
              </p:cNvSpPr>
              <p:nvPr/>
            </p:nvSpPr>
            <p:spPr bwMode="auto">
              <a:xfrm>
                <a:off x="2028" y="2840"/>
                <a:ext cx="375" cy="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503050405090304" pitchFamily="18" charset="0"/>
                    <a:ea typeface="宋体" pitchFamily="2" charset="-122"/>
                  </a:defRPr>
                </a:lvl1pPr>
                <a:lvl2pPr marL="742950" indent="-285750">
                  <a:spcBef>
                    <a:spcPct val="20000"/>
                  </a:spcBef>
                  <a:buChar char="–"/>
                  <a:defRPr kumimoji="1" sz="2800">
                    <a:solidFill>
                      <a:schemeClr val="tx1"/>
                    </a:solidFill>
                    <a:latin typeface="Times New Roman" panose="02020503050405090304" pitchFamily="18" charset="0"/>
                    <a:ea typeface="宋体" pitchFamily="2" charset="-122"/>
                  </a:defRPr>
                </a:lvl2pPr>
                <a:lvl3pPr marL="1143000" indent="-228600">
                  <a:spcBef>
                    <a:spcPct val="20000"/>
                  </a:spcBef>
                  <a:buChar char="•"/>
                  <a:defRPr kumimoji="1" sz="2400">
                    <a:solidFill>
                      <a:schemeClr val="tx1"/>
                    </a:solidFill>
                    <a:latin typeface="Times New Roman" panose="02020503050405090304" pitchFamily="18" charset="0"/>
                    <a:ea typeface="宋体" pitchFamily="2" charset="-122"/>
                  </a:defRPr>
                </a:lvl3pPr>
                <a:lvl4pPr marL="1600200" indent="-228600">
                  <a:spcBef>
                    <a:spcPct val="20000"/>
                  </a:spcBef>
                  <a:buChar char="–"/>
                  <a:defRPr kumimoji="1" sz="2000">
                    <a:solidFill>
                      <a:schemeClr val="tx1"/>
                    </a:solidFill>
                    <a:latin typeface="Times New Roman" panose="02020503050405090304" pitchFamily="18" charset="0"/>
                    <a:ea typeface="宋体" pitchFamily="2" charset="-122"/>
                  </a:defRPr>
                </a:lvl4pPr>
                <a:lvl5pPr marL="2057400" indent="-228600">
                  <a:spcBef>
                    <a:spcPct val="20000"/>
                  </a:spcBef>
                  <a:buChar char="»"/>
                  <a:defRPr kumimoji="1" sz="2000">
                    <a:solidFill>
                      <a:schemeClr val="tx1"/>
                    </a:solidFill>
                    <a:latin typeface="Times New Roman" panose="0202050305040509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400" b="1" i="0" u="none" strike="noStrike" kern="1200" cap="none" spc="0" normalizeH="0" baseline="0" noProof="0">
                    <a:ln>
                      <a:noFill/>
                    </a:ln>
                    <a:solidFill>
                      <a:srgbClr val="000000"/>
                    </a:solidFill>
                    <a:effectLst/>
                    <a:uLnTx/>
                    <a:uFillTx/>
                    <a:latin typeface="Arial" panose="020B0604020202090204" pitchFamily="34" charset="0"/>
                    <a:ea typeface="仿宋_GB2312" pitchFamily="49" charset="-122"/>
                    <a:cs typeface="+mn-cs"/>
                  </a:rPr>
                  <a:t>3</a:t>
                </a:r>
                <a:r>
                  <a:rPr kumimoji="0" lang="en-US" altLang="zh-CN" sz="2400" b="1" i="0" u="none" strike="noStrike" kern="1200" cap="none" spc="0" normalizeH="0" baseline="0" noProof="0">
                    <a:ln>
                      <a:noFill/>
                    </a:ln>
                    <a:solidFill>
                      <a:srgbClr val="000000"/>
                    </a:solidFill>
                    <a:effectLst/>
                    <a:uLnTx/>
                    <a:uFillTx/>
                    <a:latin typeface="Arial" panose="020B0604020202090204" pitchFamily="34" charset="0"/>
                    <a:ea typeface="仿宋_GB2312" pitchFamily="49" charset="-122"/>
                    <a:cs typeface="+mn-cs"/>
                    <a:sym typeface="Symbol" panose="05050102010706020507" pitchFamily="18" charset="2"/>
                  </a:rPr>
                  <a:t></a:t>
                </a:r>
                <a:endParaRPr kumimoji="0" lang="en-US" altLang="zh-CN" sz="2400" b="1" i="0" u="none" strike="noStrike" kern="1200" cap="none" spc="0" normalizeH="0" baseline="0" noProof="0">
                  <a:ln>
                    <a:noFill/>
                  </a:ln>
                  <a:solidFill>
                    <a:srgbClr val="000000"/>
                  </a:solidFill>
                  <a:effectLst/>
                  <a:uLnTx/>
                  <a:uFillTx/>
                  <a:latin typeface="Arial" panose="020B0604020202090204" pitchFamily="34" charset="0"/>
                  <a:ea typeface="仿宋_GB2312" pitchFamily="49" charset="-122"/>
                  <a:cs typeface="+mn-cs"/>
                </a:endParaRPr>
              </a:p>
            </p:txBody>
          </p:sp>
          <p:sp>
            <p:nvSpPr>
              <p:cNvPr id="54307" name="Text Box 76"/>
              <p:cNvSpPr txBox="1">
                <a:spLocks noChangeArrowheads="1"/>
              </p:cNvSpPr>
              <p:nvPr/>
            </p:nvSpPr>
            <p:spPr bwMode="auto">
              <a:xfrm>
                <a:off x="1450" y="2794"/>
                <a:ext cx="375" cy="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503050405090304" pitchFamily="18" charset="0"/>
                    <a:ea typeface="宋体" pitchFamily="2" charset="-122"/>
                  </a:defRPr>
                </a:lvl1pPr>
                <a:lvl2pPr marL="742950" indent="-285750">
                  <a:spcBef>
                    <a:spcPct val="20000"/>
                  </a:spcBef>
                  <a:buChar char="–"/>
                  <a:defRPr kumimoji="1" sz="2800">
                    <a:solidFill>
                      <a:schemeClr val="tx1"/>
                    </a:solidFill>
                    <a:latin typeface="Times New Roman" panose="02020503050405090304" pitchFamily="18" charset="0"/>
                    <a:ea typeface="宋体" pitchFamily="2" charset="-122"/>
                  </a:defRPr>
                </a:lvl2pPr>
                <a:lvl3pPr marL="1143000" indent="-228600">
                  <a:spcBef>
                    <a:spcPct val="20000"/>
                  </a:spcBef>
                  <a:buChar char="•"/>
                  <a:defRPr kumimoji="1" sz="2400">
                    <a:solidFill>
                      <a:schemeClr val="tx1"/>
                    </a:solidFill>
                    <a:latin typeface="Times New Roman" panose="02020503050405090304" pitchFamily="18" charset="0"/>
                    <a:ea typeface="宋体" pitchFamily="2" charset="-122"/>
                  </a:defRPr>
                </a:lvl3pPr>
                <a:lvl4pPr marL="1600200" indent="-228600">
                  <a:spcBef>
                    <a:spcPct val="20000"/>
                  </a:spcBef>
                  <a:buChar char="–"/>
                  <a:defRPr kumimoji="1" sz="2000">
                    <a:solidFill>
                      <a:schemeClr val="tx1"/>
                    </a:solidFill>
                    <a:latin typeface="Times New Roman" panose="02020503050405090304" pitchFamily="18" charset="0"/>
                    <a:ea typeface="宋体" pitchFamily="2" charset="-122"/>
                  </a:defRPr>
                </a:lvl4pPr>
                <a:lvl5pPr marL="2057400" indent="-228600">
                  <a:spcBef>
                    <a:spcPct val="20000"/>
                  </a:spcBef>
                  <a:buChar char="»"/>
                  <a:defRPr kumimoji="1" sz="2000">
                    <a:solidFill>
                      <a:schemeClr val="tx1"/>
                    </a:solidFill>
                    <a:latin typeface="Times New Roman" panose="0202050305040509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400" b="1" i="0" u="none" strike="noStrike" kern="1200" cap="none" spc="0" normalizeH="0" baseline="0" noProof="0">
                    <a:ln>
                      <a:noFill/>
                    </a:ln>
                    <a:solidFill>
                      <a:srgbClr val="000000"/>
                    </a:solidFill>
                    <a:effectLst/>
                    <a:uLnTx/>
                    <a:uFillTx/>
                    <a:latin typeface="Arial" panose="020B0604020202090204" pitchFamily="34" charset="0"/>
                    <a:ea typeface="仿宋_GB2312" pitchFamily="49" charset="-122"/>
                    <a:cs typeface="+mn-cs"/>
                  </a:rPr>
                  <a:t>6</a:t>
                </a:r>
                <a:r>
                  <a:rPr kumimoji="0" lang="en-US" altLang="zh-CN" sz="2400" b="1" i="0" u="none" strike="noStrike" kern="1200" cap="none" spc="0" normalizeH="0" baseline="0" noProof="0">
                    <a:ln>
                      <a:noFill/>
                    </a:ln>
                    <a:solidFill>
                      <a:srgbClr val="000000"/>
                    </a:solidFill>
                    <a:effectLst/>
                    <a:uLnTx/>
                    <a:uFillTx/>
                    <a:latin typeface="Arial" panose="020B0604020202090204" pitchFamily="34" charset="0"/>
                    <a:ea typeface="仿宋_GB2312" pitchFamily="49" charset="-122"/>
                    <a:cs typeface="+mn-cs"/>
                    <a:sym typeface="Symbol" panose="05050102010706020507" pitchFamily="18" charset="2"/>
                  </a:rPr>
                  <a:t></a:t>
                </a:r>
                <a:endParaRPr kumimoji="0" lang="en-US" altLang="zh-CN" sz="2400" b="1" i="0" u="none" strike="noStrike" kern="1200" cap="none" spc="0" normalizeH="0" baseline="0" noProof="0">
                  <a:ln>
                    <a:noFill/>
                  </a:ln>
                  <a:solidFill>
                    <a:srgbClr val="000000"/>
                  </a:solidFill>
                  <a:effectLst/>
                  <a:uLnTx/>
                  <a:uFillTx/>
                  <a:latin typeface="Arial" panose="020B0604020202090204" pitchFamily="34" charset="0"/>
                  <a:ea typeface="仿宋_GB2312" pitchFamily="49" charset="-122"/>
                  <a:cs typeface="+mn-cs"/>
                </a:endParaRPr>
              </a:p>
            </p:txBody>
          </p:sp>
          <p:sp>
            <p:nvSpPr>
              <p:cNvPr id="54308" name="Line 77"/>
              <p:cNvSpPr>
                <a:spLocks noChangeShapeType="1"/>
              </p:cNvSpPr>
              <p:nvPr/>
            </p:nvSpPr>
            <p:spPr bwMode="auto">
              <a:xfrm>
                <a:off x="1813" y="2749"/>
                <a:ext cx="795" cy="1"/>
              </a:xfrm>
              <a:prstGeom prst="line">
                <a:avLst/>
              </a:prstGeom>
              <a:noFill/>
              <a:ln w="28575">
                <a:solidFill>
                  <a:srgbClr val="FFCC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1" lang="zh-CN" altLang="en-US" sz="3200" b="0" i="0"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endParaRPr>
              </a:p>
            </p:txBody>
          </p:sp>
          <p:sp>
            <p:nvSpPr>
              <p:cNvPr id="54309" name="Line 78"/>
              <p:cNvSpPr>
                <a:spLocks noChangeShapeType="1"/>
              </p:cNvSpPr>
              <p:nvPr/>
            </p:nvSpPr>
            <p:spPr bwMode="auto">
              <a:xfrm>
                <a:off x="1813" y="3701"/>
                <a:ext cx="1860" cy="0"/>
              </a:xfrm>
              <a:prstGeom prst="line">
                <a:avLst/>
              </a:prstGeom>
              <a:noFill/>
              <a:ln w="28575">
                <a:solidFill>
                  <a:srgbClr val="FFCC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1" lang="zh-CN" altLang="en-US" sz="3200" b="0" i="0"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endParaRPr>
              </a:p>
            </p:txBody>
          </p:sp>
          <p:sp>
            <p:nvSpPr>
              <p:cNvPr id="54310" name="Line 79"/>
              <p:cNvSpPr>
                <a:spLocks noChangeShapeType="1"/>
              </p:cNvSpPr>
              <p:nvPr/>
            </p:nvSpPr>
            <p:spPr bwMode="auto">
              <a:xfrm>
                <a:off x="1813" y="2749"/>
                <a:ext cx="0" cy="952"/>
              </a:xfrm>
              <a:prstGeom prst="line">
                <a:avLst/>
              </a:prstGeom>
              <a:noFill/>
              <a:ln w="19050">
                <a:solidFill>
                  <a:srgbClr val="FFCC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1" lang="zh-CN" altLang="en-US" sz="3200" b="0" i="0"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endParaRPr>
              </a:p>
            </p:txBody>
          </p:sp>
          <p:sp>
            <p:nvSpPr>
              <p:cNvPr id="54311" name="Line 80"/>
              <p:cNvSpPr>
                <a:spLocks noChangeShapeType="1"/>
              </p:cNvSpPr>
              <p:nvPr/>
            </p:nvSpPr>
            <p:spPr bwMode="auto">
              <a:xfrm>
                <a:off x="2403" y="2749"/>
                <a:ext cx="0" cy="952"/>
              </a:xfrm>
              <a:prstGeom prst="line">
                <a:avLst/>
              </a:prstGeom>
              <a:noFill/>
              <a:ln w="19050">
                <a:solidFill>
                  <a:srgbClr val="FFCC00"/>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1" lang="zh-CN" altLang="en-US" sz="3200" b="0" i="0"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endParaRPr>
              </a:p>
            </p:txBody>
          </p:sp>
          <p:sp>
            <p:nvSpPr>
              <p:cNvPr id="54312" name="Line 81"/>
              <p:cNvSpPr>
                <a:spLocks noChangeShapeType="1"/>
              </p:cNvSpPr>
              <p:nvPr/>
            </p:nvSpPr>
            <p:spPr bwMode="auto">
              <a:xfrm>
                <a:off x="3174" y="2749"/>
                <a:ext cx="0" cy="952"/>
              </a:xfrm>
              <a:prstGeom prst="line">
                <a:avLst/>
              </a:prstGeom>
              <a:noFill/>
              <a:ln w="19050">
                <a:solidFill>
                  <a:srgbClr val="FFCC00"/>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1" lang="zh-CN" altLang="en-US" sz="3200" b="0" i="0"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endParaRPr>
              </a:p>
            </p:txBody>
          </p:sp>
          <p:sp>
            <p:nvSpPr>
              <p:cNvPr id="54313" name="Rectangle 82"/>
              <p:cNvSpPr>
                <a:spLocks noChangeArrowheads="1"/>
              </p:cNvSpPr>
              <p:nvPr/>
            </p:nvSpPr>
            <p:spPr bwMode="auto">
              <a:xfrm rot="5400000">
                <a:off x="1655" y="2954"/>
                <a:ext cx="317" cy="90"/>
              </a:xfrm>
              <a:prstGeom prst="rect">
                <a:avLst/>
              </a:prstGeom>
              <a:solidFill>
                <a:srgbClr val="FF9900"/>
              </a:solidFill>
              <a:ln w="9525">
                <a:solidFill>
                  <a:srgbClr val="FF99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kumimoji="1" sz="3200">
                    <a:solidFill>
                      <a:schemeClr val="tx1"/>
                    </a:solidFill>
                    <a:latin typeface="Times New Roman" panose="02020503050405090304" pitchFamily="18" charset="0"/>
                    <a:ea typeface="宋体" pitchFamily="2" charset="-122"/>
                  </a:defRPr>
                </a:lvl1pPr>
                <a:lvl2pPr marL="742950" indent="-285750">
                  <a:spcBef>
                    <a:spcPct val="20000"/>
                  </a:spcBef>
                  <a:buChar char="–"/>
                  <a:defRPr kumimoji="1" sz="2800">
                    <a:solidFill>
                      <a:schemeClr val="tx1"/>
                    </a:solidFill>
                    <a:latin typeface="Times New Roman" panose="02020503050405090304" pitchFamily="18" charset="0"/>
                    <a:ea typeface="宋体" pitchFamily="2" charset="-122"/>
                  </a:defRPr>
                </a:lvl2pPr>
                <a:lvl3pPr marL="1143000" indent="-228600">
                  <a:spcBef>
                    <a:spcPct val="20000"/>
                  </a:spcBef>
                  <a:buChar char="•"/>
                  <a:defRPr kumimoji="1" sz="2400">
                    <a:solidFill>
                      <a:schemeClr val="tx1"/>
                    </a:solidFill>
                    <a:latin typeface="Times New Roman" panose="02020503050405090304" pitchFamily="18" charset="0"/>
                    <a:ea typeface="宋体" pitchFamily="2" charset="-122"/>
                  </a:defRPr>
                </a:lvl3pPr>
                <a:lvl4pPr marL="1600200" indent="-228600">
                  <a:spcBef>
                    <a:spcPct val="20000"/>
                  </a:spcBef>
                  <a:buChar char="–"/>
                  <a:defRPr kumimoji="1" sz="2000">
                    <a:solidFill>
                      <a:schemeClr val="tx1"/>
                    </a:solidFill>
                    <a:latin typeface="Times New Roman" panose="02020503050405090304" pitchFamily="18" charset="0"/>
                    <a:ea typeface="宋体" pitchFamily="2" charset="-122"/>
                  </a:defRPr>
                </a:lvl4pPr>
                <a:lvl5pPr marL="2057400" indent="-228600">
                  <a:spcBef>
                    <a:spcPct val="20000"/>
                  </a:spcBef>
                  <a:buChar char="»"/>
                  <a:defRPr kumimoji="1" sz="2000">
                    <a:solidFill>
                      <a:schemeClr val="tx1"/>
                    </a:solidFill>
                    <a:latin typeface="Times New Roman" panose="0202050305040509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zh-CN" altLang="en-US" sz="3200" b="0" i="0"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endParaRPr>
              </a:p>
            </p:txBody>
          </p:sp>
          <p:sp>
            <p:nvSpPr>
              <p:cNvPr id="54314" name="Rectangle 83"/>
              <p:cNvSpPr>
                <a:spLocks noChangeArrowheads="1"/>
              </p:cNvSpPr>
              <p:nvPr/>
            </p:nvSpPr>
            <p:spPr bwMode="auto">
              <a:xfrm rot="5400000">
                <a:off x="2267" y="2930"/>
                <a:ext cx="272" cy="91"/>
              </a:xfrm>
              <a:prstGeom prst="rect">
                <a:avLst/>
              </a:prstGeom>
              <a:solidFill>
                <a:srgbClr val="FF9900"/>
              </a:solidFill>
              <a:ln w="9525">
                <a:solidFill>
                  <a:srgbClr val="FF99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kumimoji="1" sz="3200">
                    <a:solidFill>
                      <a:schemeClr val="tx1"/>
                    </a:solidFill>
                    <a:latin typeface="Times New Roman" panose="02020503050405090304" pitchFamily="18" charset="0"/>
                    <a:ea typeface="宋体" pitchFamily="2" charset="-122"/>
                  </a:defRPr>
                </a:lvl1pPr>
                <a:lvl2pPr marL="742950" indent="-285750">
                  <a:spcBef>
                    <a:spcPct val="20000"/>
                  </a:spcBef>
                  <a:buChar char="–"/>
                  <a:defRPr kumimoji="1" sz="2800">
                    <a:solidFill>
                      <a:schemeClr val="tx1"/>
                    </a:solidFill>
                    <a:latin typeface="Times New Roman" panose="02020503050405090304" pitchFamily="18" charset="0"/>
                    <a:ea typeface="宋体" pitchFamily="2" charset="-122"/>
                  </a:defRPr>
                </a:lvl2pPr>
                <a:lvl3pPr marL="1143000" indent="-228600">
                  <a:spcBef>
                    <a:spcPct val="20000"/>
                  </a:spcBef>
                  <a:buChar char="•"/>
                  <a:defRPr kumimoji="1" sz="2400">
                    <a:solidFill>
                      <a:schemeClr val="tx1"/>
                    </a:solidFill>
                    <a:latin typeface="Times New Roman" panose="02020503050405090304" pitchFamily="18" charset="0"/>
                    <a:ea typeface="宋体" pitchFamily="2" charset="-122"/>
                  </a:defRPr>
                </a:lvl3pPr>
                <a:lvl4pPr marL="1600200" indent="-228600">
                  <a:spcBef>
                    <a:spcPct val="20000"/>
                  </a:spcBef>
                  <a:buChar char="–"/>
                  <a:defRPr kumimoji="1" sz="2000">
                    <a:solidFill>
                      <a:schemeClr val="tx1"/>
                    </a:solidFill>
                    <a:latin typeface="Times New Roman" panose="02020503050405090304" pitchFamily="18" charset="0"/>
                    <a:ea typeface="宋体" pitchFamily="2" charset="-122"/>
                  </a:defRPr>
                </a:lvl4pPr>
                <a:lvl5pPr marL="2057400" indent="-228600">
                  <a:spcBef>
                    <a:spcPct val="20000"/>
                  </a:spcBef>
                  <a:buChar char="»"/>
                  <a:defRPr kumimoji="1" sz="2000">
                    <a:solidFill>
                      <a:schemeClr val="tx1"/>
                    </a:solidFill>
                    <a:latin typeface="Times New Roman" panose="0202050305040509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zh-CN" altLang="en-US" sz="3200" b="0" i="0"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endParaRPr>
              </a:p>
            </p:txBody>
          </p:sp>
          <p:sp>
            <p:nvSpPr>
              <p:cNvPr id="54315" name="Oval 84"/>
              <p:cNvSpPr>
                <a:spLocks noChangeArrowheads="1"/>
              </p:cNvSpPr>
              <p:nvPr/>
            </p:nvSpPr>
            <p:spPr bwMode="auto">
              <a:xfrm>
                <a:off x="3038" y="3112"/>
                <a:ext cx="272" cy="272"/>
              </a:xfrm>
              <a:prstGeom prst="ellipse">
                <a:avLst/>
              </a:prstGeom>
              <a:solidFill>
                <a:srgbClr val="33CCFF"/>
              </a:solidFill>
              <a:ln w="38100">
                <a:solidFill>
                  <a:srgbClr val="FF99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kumimoji="1" sz="3200">
                    <a:solidFill>
                      <a:schemeClr val="tx1"/>
                    </a:solidFill>
                    <a:latin typeface="Times New Roman" panose="02020503050405090304" pitchFamily="18" charset="0"/>
                    <a:ea typeface="宋体" pitchFamily="2" charset="-122"/>
                  </a:defRPr>
                </a:lvl1pPr>
                <a:lvl2pPr marL="742950" indent="-285750">
                  <a:spcBef>
                    <a:spcPct val="20000"/>
                  </a:spcBef>
                  <a:buChar char="–"/>
                  <a:defRPr kumimoji="1" sz="2800">
                    <a:solidFill>
                      <a:schemeClr val="tx1"/>
                    </a:solidFill>
                    <a:latin typeface="Times New Roman" panose="02020503050405090304" pitchFamily="18" charset="0"/>
                    <a:ea typeface="宋体" pitchFamily="2" charset="-122"/>
                  </a:defRPr>
                </a:lvl2pPr>
                <a:lvl3pPr marL="1143000" indent="-228600">
                  <a:spcBef>
                    <a:spcPct val="20000"/>
                  </a:spcBef>
                  <a:buChar char="•"/>
                  <a:defRPr kumimoji="1" sz="2400">
                    <a:solidFill>
                      <a:schemeClr val="tx1"/>
                    </a:solidFill>
                    <a:latin typeface="Times New Roman" panose="02020503050405090304" pitchFamily="18" charset="0"/>
                    <a:ea typeface="宋体" pitchFamily="2" charset="-122"/>
                  </a:defRPr>
                </a:lvl3pPr>
                <a:lvl4pPr marL="1600200" indent="-228600">
                  <a:spcBef>
                    <a:spcPct val="20000"/>
                  </a:spcBef>
                  <a:buChar char="–"/>
                  <a:defRPr kumimoji="1" sz="2000">
                    <a:solidFill>
                      <a:schemeClr val="tx1"/>
                    </a:solidFill>
                    <a:latin typeface="Times New Roman" panose="02020503050405090304" pitchFamily="18" charset="0"/>
                    <a:ea typeface="宋体" pitchFamily="2" charset="-122"/>
                  </a:defRPr>
                </a:lvl4pPr>
                <a:lvl5pPr marL="2057400" indent="-228600">
                  <a:spcBef>
                    <a:spcPct val="20000"/>
                  </a:spcBef>
                  <a:buChar char="»"/>
                  <a:defRPr kumimoji="1" sz="2000">
                    <a:solidFill>
                      <a:schemeClr val="tx1"/>
                    </a:solidFill>
                    <a:latin typeface="Times New Roman" panose="0202050305040509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zh-CN" altLang="en-US" sz="3200" b="0" i="0"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endParaRPr>
              </a:p>
            </p:txBody>
          </p:sp>
          <p:sp>
            <p:nvSpPr>
              <p:cNvPr id="54316" name="Line 85"/>
              <p:cNvSpPr>
                <a:spLocks noChangeShapeType="1"/>
              </p:cNvSpPr>
              <p:nvPr/>
            </p:nvSpPr>
            <p:spPr bwMode="auto">
              <a:xfrm flipV="1">
                <a:off x="3038" y="3270"/>
                <a:ext cx="272" cy="23"/>
              </a:xfrm>
              <a:prstGeom prst="line">
                <a:avLst/>
              </a:prstGeom>
              <a:noFill/>
              <a:ln w="38100">
                <a:solidFill>
                  <a:srgbClr val="FF99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1" lang="zh-CN" altLang="en-US" sz="3200" b="0" i="0"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endParaRPr>
              </a:p>
            </p:txBody>
          </p:sp>
          <p:sp>
            <p:nvSpPr>
              <p:cNvPr id="54317" name="Line 86"/>
              <p:cNvSpPr>
                <a:spLocks noChangeShapeType="1"/>
              </p:cNvSpPr>
              <p:nvPr/>
            </p:nvSpPr>
            <p:spPr bwMode="auto">
              <a:xfrm>
                <a:off x="3083" y="3429"/>
                <a:ext cx="0" cy="182"/>
              </a:xfrm>
              <a:prstGeom prst="line">
                <a:avLst/>
              </a:prstGeom>
              <a:noFill/>
              <a:ln w="38100">
                <a:solidFill>
                  <a:srgbClr val="66FFFF"/>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1" lang="zh-CN" altLang="en-US" sz="3200" b="0" i="0"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endParaRPr>
              </a:p>
            </p:txBody>
          </p:sp>
          <p:sp>
            <p:nvSpPr>
              <p:cNvPr id="54318" name="Text Box 87"/>
              <p:cNvSpPr txBox="1">
                <a:spLocks noChangeArrowheads="1"/>
              </p:cNvSpPr>
              <p:nvPr/>
            </p:nvSpPr>
            <p:spPr bwMode="auto">
              <a:xfrm>
                <a:off x="1292" y="3248"/>
                <a:ext cx="408" cy="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503050405090304" pitchFamily="18" charset="0"/>
                    <a:ea typeface="宋体" pitchFamily="2" charset="-122"/>
                  </a:defRPr>
                </a:lvl1pPr>
                <a:lvl2pPr marL="742950" indent="-285750">
                  <a:spcBef>
                    <a:spcPct val="20000"/>
                  </a:spcBef>
                  <a:buChar char="–"/>
                  <a:defRPr kumimoji="1" sz="2800">
                    <a:solidFill>
                      <a:schemeClr val="tx1"/>
                    </a:solidFill>
                    <a:latin typeface="Times New Roman" panose="02020503050405090304" pitchFamily="18" charset="0"/>
                    <a:ea typeface="宋体" pitchFamily="2" charset="-122"/>
                  </a:defRPr>
                </a:lvl2pPr>
                <a:lvl3pPr marL="1143000" indent="-228600">
                  <a:spcBef>
                    <a:spcPct val="20000"/>
                  </a:spcBef>
                  <a:buChar char="•"/>
                  <a:defRPr kumimoji="1" sz="2400">
                    <a:solidFill>
                      <a:schemeClr val="tx1"/>
                    </a:solidFill>
                    <a:latin typeface="Times New Roman" panose="02020503050405090304" pitchFamily="18" charset="0"/>
                    <a:ea typeface="宋体" pitchFamily="2" charset="-122"/>
                  </a:defRPr>
                </a:lvl3pPr>
                <a:lvl4pPr marL="1600200" indent="-228600">
                  <a:spcBef>
                    <a:spcPct val="20000"/>
                  </a:spcBef>
                  <a:buChar char="–"/>
                  <a:defRPr kumimoji="1" sz="2000">
                    <a:solidFill>
                      <a:schemeClr val="tx1"/>
                    </a:solidFill>
                    <a:latin typeface="Times New Roman" panose="02020503050405090304" pitchFamily="18" charset="0"/>
                    <a:ea typeface="宋体" pitchFamily="2" charset="-122"/>
                  </a:defRPr>
                </a:lvl4pPr>
                <a:lvl5pPr marL="2057400" indent="-228600">
                  <a:spcBef>
                    <a:spcPct val="20000"/>
                  </a:spcBef>
                  <a:buChar char="»"/>
                  <a:defRPr kumimoji="1" sz="2000">
                    <a:solidFill>
                      <a:schemeClr val="tx1"/>
                    </a:solidFill>
                    <a:latin typeface="Times New Roman" panose="0202050305040509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400" b="1" i="0" u="none" strike="noStrike" kern="1200" cap="none" spc="0" normalizeH="0" baseline="0" noProof="0">
                    <a:ln>
                      <a:noFill/>
                    </a:ln>
                    <a:solidFill>
                      <a:srgbClr val="000000"/>
                    </a:solidFill>
                    <a:effectLst/>
                    <a:uLnTx/>
                    <a:uFillTx/>
                    <a:latin typeface="Arial" panose="020B0604020202090204" pitchFamily="34" charset="0"/>
                    <a:ea typeface="仿宋_GB2312" pitchFamily="49" charset="-122"/>
                    <a:cs typeface="+mn-cs"/>
                  </a:rPr>
                  <a:t>6V</a:t>
                </a:r>
                <a:endParaRPr kumimoji="0" lang="en-US" altLang="zh-CN" sz="2400" b="1" i="0" u="none" strike="noStrike" kern="1200" cap="none" spc="0" normalizeH="0" baseline="0" noProof="0">
                  <a:ln>
                    <a:noFill/>
                  </a:ln>
                  <a:solidFill>
                    <a:srgbClr val="000000"/>
                  </a:solidFill>
                  <a:effectLst/>
                  <a:uLnTx/>
                  <a:uFillTx/>
                  <a:latin typeface="Arial" panose="020B0604020202090204" pitchFamily="34" charset="0"/>
                  <a:ea typeface="仿宋_GB2312" pitchFamily="49" charset="-122"/>
                  <a:cs typeface="+mn-cs"/>
                </a:endParaRPr>
              </a:p>
            </p:txBody>
          </p:sp>
          <p:sp>
            <p:nvSpPr>
              <p:cNvPr id="54319" name="Text Box 88"/>
              <p:cNvSpPr txBox="1">
                <a:spLocks noChangeArrowheads="1"/>
              </p:cNvSpPr>
              <p:nvPr/>
            </p:nvSpPr>
            <p:spPr bwMode="auto">
              <a:xfrm>
                <a:off x="2472" y="2750"/>
                <a:ext cx="318" cy="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503050405090304" pitchFamily="18" charset="0"/>
                    <a:ea typeface="宋体" pitchFamily="2" charset="-122"/>
                  </a:defRPr>
                </a:lvl1pPr>
                <a:lvl2pPr marL="742950" indent="-285750">
                  <a:spcBef>
                    <a:spcPct val="20000"/>
                  </a:spcBef>
                  <a:buChar char="–"/>
                  <a:defRPr kumimoji="1" sz="2800">
                    <a:solidFill>
                      <a:schemeClr val="tx1"/>
                    </a:solidFill>
                    <a:latin typeface="Times New Roman" panose="02020503050405090304" pitchFamily="18" charset="0"/>
                    <a:ea typeface="宋体" pitchFamily="2" charset="-122"/>
                  </a:defRPr>
                </a:lvl2pPr>
                <a:lvl3pPr marL="1143000" indent="-228600">
                  <a:spcBef>
                    <a:spcPct val="20000"/>
                  </a:spcBef>
                  <a:buChar char="•"/>
                  <a:defRPr kumimoji="1" sz="2400">
                    <a:solidFill>
                      <a:schemeClr val="tx1"/>
                    </a:solidFill>
                    <a:latin typeface="Times New Roman" panose="02020503050405090304" pitchFamily="18" charset="0"/>
                    <a:ea typeface="宋体" pitchFamily="2" charset="-122"/>
                  </a:defRPr>
                </a:lvl3pPr>
                <a:lvl4pPr marL="1600200" indent="-228600">
                  <a:spcBef>
                    <a:spcPct val="20000"/>
                  </a:spcBef>
                  <a:buChar char="–"/>
                  <a:defRPr kumimoji="1" sz="2000">
                    <a:solidFill>
                      <a:schemeClr val="tx1"/>
                    </a:solidFill>
                    <a:latin typeface="Times New Roman" panose="02020503050405090304" pitchFamily="18" charset="0"/>
                    <a:ea typeface="宋体" pitchFamily="2" charset="-122"/>
                  </a:defRPr>
                </a:lvl4pPr>
                <a:lvl5pPr marL="2057400" indent="-228600">
                  <a:spcBef>
                    <a:spcPct val="20000"/>
                  </a:spcBef>
                  <a:buChar char="»"/>
                  <a:defRPr kumimoji="1" sz="2000">
                    <a:solidFill>
                      <a:schemeClr val="tx1"/>
                    </a:solidFill>
                    <a:latin typeface="Times New Roman" panose="0202050305040509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400" b="1" i="0" u="none" strike="noStrike" kern="1200" cap="none" spc="0" normalizeH="0" baseline="0" noProof="0">
                    <a:ln>
                      <a:noFill/>
                    </a:ln>
                    <a:solidFill>
                      <a:srgbClr val="000000"/>
                    </a:solidFill>
                    <a:effectLst/>
                    <a:uLnTx/>
                    <a:uFillTx/>
                    <a:latin typeface="Arial" panose="020B0604020202090204" pitchFamily="34" charset="0"/>
                    <a:ea typeface="仿宋_GB2312" pitchFamily="49" charset="-122"/>
                    <a:cs typeface="+mn-cs"/>
                  </a:rPr>
                  <a:t>＋</a:t>
                </a:r>
                <a:endParaRPr kumimoji="0" lang="zh-CN" altLang="en-US" sz="2400" b="1" i="0" u="none" strike="noStrike" kern="1200" cap="none" spc="0" normalizeH="0" baseline="0" noProof="0">
                  <a:ln>
                    <a:noFill/>
                  </a:ln>
                  <a:solidFill>
                    <a:srgbClr val="000000"/>
                  </a:solidFill>
                  <a:effectLst/>
                  <a:uLnTx/>
                  <a:uFillTx/>
                  <a:latin typeface="Arial" panose="020B0604020202090204" pitchFamily="34" charset="0"/>
                  <a:ea typeface="仿宋_GB2312" pitchFamily="49" charset="-122"/>
                  <a:cs typeface="+mn-cs"/>
                </a:endParaRPr>
              </a:p>
            </p:txBody>
          </p:sp>
          <p:sp>
            <p:nvSpPr>
              <p:cNvPr id="54320" name="Text Box 89"/>
              <p:cNvSpPr txBox="1">
                <a:spLocks noChangeArrowheads="1"/>
              </p:cNvSpPr>
              <p:nvPr/>
            </p:nvSpPr>
            <p:spPr bwMode="auto">
              <a:xfrm>
                <a:off x="2835" y="2750"/>
                <a:ext cx="375" cy="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503050405090304" pitchFamily="18" charset="0"/>
                    <a:ea typeface="宋体" pitchFamily="2" charset="-122"/>
                  </a:defRPr>
                </a:lvl1pPr>
                <a:lvl2pPr marL="742950" indent="-285750">
                  <a:spcBef>
                    <a:spcPct val="20000"/>
                  </a:spcBef>
                  <a:buChar char="–"/>
                  <a:defRPr kumimoji="1" sz="2800">
                    <a:solidFill>
                      <a:schemeClr val="tx1"/>
                    </a:solidFill>
                    <a:latin typeface="Times New Roman" panose="02020503050405090304" pitchFamily="18" charset="0"/>
                    <a:ea typeface="宋体" pitchFamily="2" charset="-122"/>
                  </a:defRPr>
                </a:lvl2pPr>
                <a:lvl3pPr marL="1143000" indent="-228600">
                  <a:spcBef>
                    <a:spcPct val="20000"/>
                  </a:spcBef>
                  <a:buChar char="•"/>
                  <a:defRPr kumimoji="1" sz="2400">
                    <a:solidFill>
                      <a:schemeClr val="tx1"/>
                    </a:solidFill>
                    <a:latin typeface="Times New Roman" panose="02020503050405090304" pitchFamily="18" charset="0"/>
                    <a:ea typeface="宋体" pitchFamily="2" charset="-122"/>
                  </a:defRPr>
                </a:lvl3pPr>
                <a:lvl4pPr marL="1600200" indent="-228600">
                  <a:spcBef>
                    <a:spcPct val="20000"/>
                  </a:spcBef>
                  <a:buChar char="–"/>
                  <a:defRPr kumimoji="1" sz="2000">
                    <a:solidFill>
                      <a:schemeClr val="tx1"/>
                    </a:solidFill>
                    <a:latin typeface="Times New Roman" panose="02020503050405090304" pitchFamily="18" charset="0"/>
                    <a:ea typeface="宋体" pitchFamily="2" charset="-122"/>
                  </a:defRPr>
                </a:lvl4pPr>
                <a:lvl5pPr marL="2057400" indent="-228600">
                  <a:spcBef>
                    <a:spcPct val="20000"/>
                  </a:spcBef>
                  <a:buChar char="»"/>
                  <a:defRPr kumimoji="1" sz="2000">
                    <a:solidFill>
                      <a:schemeClr val="tx1"/>
                    </a:solidFill>
                    <a:latin typeface="Times New Roman" panose="0202050305040509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400" b="1" i="0" u="none" strike="noStrike" kern="1200" cap="none" spc="0" normalizeH="0" baseline="0" noProof="0">
                    <a:ln>
                      <a:noFill/>
                    </a:ln>
                    <a:solidFill>
                      <a:srgbClr val="000000"/>
                    </a:solidFill>
                    <a:effectLst/>
                    <a:uLnTx/>
                    <a:uFillTx/>
                    <a:latin typeface="Arial" panose="020B0604020202090204" pitchFamily="34" charset="0"/>
                    <a:ea typeface="仿宋_GB2312" pitchFamily="49" charset="-122"/>
                    <a:cs typeface="+mn-cs"/>
                  </a:rPr>
                  <a:t>－</a:t>
                </a:r>
                <a:endParaRPr kumimoji="0" lang="zh-CN" altLang="en-US" sz="2400" b="1" i="0" u="none" strike="noStrike" kern="1200" cap="none" spc="0" normalizeH="0" baseline="0" noProof="0">
                  <a:ln>
                    <a:noFill/>
                  </a:ln>
                  <a:solidFill>
                    <a:srgbClr val="000000"/>
                  </a:solidFill>
                  <a:effectLst/>
                  <a:uLnTx/>
                  <a:uFillTx/>
                  <a:latin typeface="Arial" panose="020B0604020202090204" pitchFamily="34" charset="0"/>
                  <a:ea typeface="仿宋_GB2312" pitchFamily="49" charset="-122"/>
                  <a:cs typeface="+mn-cs"/>
                </a:endParaRPr>
              </a:p>
            </p:txBody>
          </p:sp>
          <p:sp>
            <p:nvSpPr>
              <p:cNvPr id="54321" name="Line 90"/>
              <p:cNvSpPr>
                <a:spLocks noChangeShapeType="1"/>
              </p:cNvSpPr>
              <p:nvPr/>
            </p:nvSpPr>
            <p:spPr bwMode="auto">
              <a:xfrm>
                <a:off x="3016" y="2750"/>
                <a:ext cx="680" cy="0"/>
              </a:xfrm>
              <a:prstGeom prst="line">
                <a:avLst/>
              </a:prstGeom>
              <a:noFill/>
              <a:ln w="28575">
                <a:solidFill>
                  <a:srgbClr val="FFCC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1" lang="zh-CN" altLang="en-US" sz="3200" b="0" i="0"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endParaRPr>
              </a:p>
            </p:txBody>
          </p:sp>
          <p:sp>
            <p:nvSpPr>
              <p:cNvPr id="54322" name="Oval 91"/>
              <p:cNvSpPr>
                <a:spLocks noChangeArrowheads="1"/>
              </p:cNvSpPr>
              <p:nvPr/>
            </p:nvSpPr>
            <p:spPr bwMode="auto">
              <a:xfrm>
                <a:off x="2925" y="2704"/>
                <a:ext cx="91" cy="91"/>
              </a:xfrm>
              <a:prstGeom prst="ellipse">
                <a:avLst/>
              </a:prstGeom>
              <a:noFill/>
              <a:ln w="38100">
                <a:solidFill>
                  <a:srgbClr val="FFCC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kumimoji="1" sz="3200">
                    <a:solidFill>
                      <a:schemeClr val="tx1"/>
                    </a:solidFill>
                    <a:latin typeface="Times New Roman" panose="02020503050405090304" pitchFamily="18" charset="0"/>
                    <a:ea typeface="宋体" pitchFamily="2" charset="-122"/>
                  </a:defRPr>
                </a:lvl1pPr>
                <a:lvl2pPr marL="742950" indent="-285750">
                  <a:spcBef>
                    <a:spcPct val="20000"/>
                  </a:spcBef>
                  <a:buChar char="–"/>
                  <a:defRPr kumimoji="1" sz="2800">
                    <a:solidFill>
                      <a:schemeClr val="tx1"/>
                    </a:solidFill>
                    <a:latin typeface="Times New Roman" panose="02020503050405090304" pitchFamily="18" charset="0"/>
                    <a:ea typeface="宋体" pitchFamily="2" charset="-122"/>
                  </a:defRPr>
                </a:lvl2pPr>
                <a:lvl3pPr marL="1143000" indent="-228600">
                  <a:spcBef>
                    <a:spcPct val="20000"/>
                  </a:spcBef>
                  <a:buChar char="•"/>
                  <a:defRPr kumimoji="1" sz="2400">
                    <a:solidFill>
                      <a:schemeClr val="tx1"/>
                    </a:solidFill>
                    <a:latin typeface="Times New Roman" panose="02020503050405090304" pitchFamily="18" charset="0"/>
                    <a:ea typeface="宋体" pitchFamily="2" charset="-122"/>
                  </a:defRPr>
                </a:lvl3pPr>
                <a:lvl4pPr marL="1600200" indent="-228600">
                  <a:spcBef>
                    <a:spcPct val="20000"/>
                  </a:spcBef>
                  <a:buChar char="–"/>
                  <a:defRPr kumimoji="1" sz="2000">
                    <a:solidFill>
                      <a:schemeClr val="tx1"/>
                    </a:solidFill>
                    <a:latin typeface="Times New Roman" panose="02020503050405090304" pitchFamily="18" charset="0"/>
                    <a:ea typeface="宋体" pitchFamily="2" charset="-122"/>
                  </a:defRPr>
                </a:lvl4pPr>
                <a:lvl5pPr marL="2057400" indent="-228600">
                  <a:spcBef>
                    <a:spcPct val="20000"/>
                  </a:spcBef>
                  <a:buChar char="»"/>
                  <a:defRPr kumimoji="1" sz="2000">
                    <a:solidFill>
                      <a:schemeClr val="tx1"/>
                    </a:solidFill>
                    <a:latin typeface="Times New Roman" panose="0202050305040509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zh-CN" altLang="en-US" sz="3200" b="0" i="0"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endParaRPr>
              </a:p>
            </p:txBody>
          </p:sp>
          <p:sp>
            <p:nvSpPr>
              <p:cNvPr id="54323" name="Oval 92"/>
              <p:cNvSpPr>
                <a:spLocks noChangeArrowheads="1"/>
              </p:cNvSpPr>
              <p:nvPr/>
            </p:nvSpPr>
            <p:spPr bwMode="auto">
              <a:xfrm>
                <a:off x="2608" y="2704"/>
                <a:ext cx="91" cy="91"/>
              </a:xfrm>
              <a:prstGeom prst="ellipse">
                <a:avLst/>
              </a:prstGeom>
              <a:noFill/>
              <a:ln w="38100">
                <a:solidFill>
                  <a:srgbClr val="FFCC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kumimoji="1" sz="3200">
                    <a:solidFill>
                      <a:schemeClr val="tx1"/>
                    </a:solidFill>
                    <a:latin typeface="Times New Roman" panose="02020503050405090304" pitchFamily="18" charset="0"/>
                    <a:ea typeface="宋体" pitchFamily="2" charset="-122"/>
                  </a:defRPr>
                </a:lvl1pPr>
                <a:lvl2pPr marL="742950" indent="-285750">
                  <a:spcBef>
                    <a:spcPct val="20000"/>
                  </a:spcBef>
                  <a:buChar char="–"/>
                  <a:defRPr kumimoji="1" sz="2800">
                    <a:solidFill>
                      <a:schemeClr val="tx1"/>
                    </a:solidFill>
                    <a:latin typeface="Times New Roman" panose="02020503050405090304" pitchFamily="18" charset="0"/>
                    <a:ea typeface="宋体" pitchFamily="2" charset="-122"/>
                  </a:defRPr>
                </a:lvl2pPr>
                <a:lvl3pPr marL="1143000" indent="-228600">
                  <a:spcBef>
                    <a:spcPct val="20000"/>
                  </a:spcBef>
                  <a:buChar char="•"/>
                  <a:defRPr kumimoji="1" sz="2400">
                    <a:solidFill>
                      <a:schemeClr val="tx1"/>
                    </a:solidFill>
                    <a:latin typeface="Times New Roman" panose="02020503050405090304" pitchFamily="18" charset="0"/>
                    <a:ea typeface="宋体" pitchFamily="2" charset="-122"/>
                  </a:defRPr>
                </a:lvl3pPr>
                <a:lvl4pPr marL="1600200" indent="-228600">
                  <a:spcBef>
                    <a:spcPct val="20000"/>
                  </a:spcBef>
                  <a:buChar char="–"/>
                  <a:defRPr kumimoji="1" sz="2000">
                    <a:solidFill>
                      <a:schemeClr val="tx1"/>
                    </a:solidFill>
                    <a:latin typeface="Times New Roman" panose="02020503050405090304" pitchFamily="18" charset="0"/>
                    <a:ea typeface="宋体" pitchFamily="2" charset="-122"/>
                  </a:defRPr>
                </a:lvl4pPr>
                <a:lvl5pPr marL="2057400" indent="-228600">
                  <a:spcBef>
                    <a:spcPct val="20000"/>
                  </a:spcBef>
                  <a:buChar char="»"/>
                  <a:defRPr kumimoji="1" sz="2000">
                    <a:solidFill>
                      <a:schemeClr val="tx1"/>
                    </a:solidFill>
                    <a:latin typeface="Times New Roman" panose="0202050305040509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zh-CN" altLang="en-US" sz="3200" b="0" i="0"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endParaRPr>
              </a:p>
            </p:txBody>
          </p:sp>
          <p:sp>
            <p:nvSpPr>
              <p:cNvPr id="54324" name="Text Box 93"/>
              <p:cNvSpPr txBox="1">
                <a:spLocks noChangeArrowheads="1"/>
              </p:cNvSpPr>
              <p:nvPr/>
            </p:nvSpPr>
            <p:spPr bwMode="auto">
              <a:xfrm>
                <a:off x="2608" y="2387"/>
                <a:ext cx="590" cy="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503050405090304" pitchFamily="18" charset="0"/>
                    <a:ea typeface="宋体" pitchFamily="2" charset="-122"/>
                  </a:defRPr>
                </a:lvl1pPr>
                <a:lvl2pPr marL="742950" indent="-285750">
                  <a:spcBef>
                    <a:spcPct val="20000"/>
                  </a:spcBef>
                  <a:buChar char="–"/>
                  <a:defRPr kumimoji="1" sz="2800">
                    <a:solidFill>
                      <a:schemeClr val="tx1"/>
                    </a:solidFill>
                    <a:latin typeface="Times New Roman" panose="02020503050405090304" pitchFamily="18" charset="0"/>
                    <a:ea typeface="宋体" pitchFamily="2" charset="-122"/>
                  </a:defRPr>
                </a:lvl2pPr>
                <a:lvl3pPr marL="1143000" indent="-228600">
                  <a:spcBef>
                    <a:spcPct val="20000"/>
                  </a:spcBef>
                  <a:buChar char="•"/>
                  <a:defRPr kumimoji="1" sz="2400">
                    <a:solidFill>
                      <a:schemeClr val="tx1"/>
                    </a:solidFill>
                    <a:latin typeface="Times New Roman" panose="02020503050405090304" pitchFamily="18" charset="0"/>
                    <a:ea typeface="宋体" pitchFamily="2" charset="-122"/>
                  </a:defRPr>
                </a:lvl3pPr>
                <a:lvl4pPr marL="1600200" indent="-228600">
                  <a:spcBef>
                    <a:spcPct val="20000"/>
                  </a:spcBef>
                  <a:buChar char="–"/>
                  <a:defRPr kumimoji="1" sz="2000">
                    <a:solidFill>
                      <a:schemeClr val="tx1"/>
                    </a:solidFill>
                    <a:latin typeface="Times New Roman" panose="02020503050405090304" pitchFamily="18" charset="0"/>
                    <a:ea typeface="宋体" pitchFamily="2" charset="-122"/>
                  </a:defRPr>
                </a:lvl4pPr>
                <a:lvl5pPr marL="2057400" indent="-228600">
                  <a:spcBef>
                    <a:spcPct val="20000"/>
                  </a:spcBef>
                  <a:buChar char="»"/>
                  <a:defRPr kumimoji="1" sz="2000">
                    <a:solidFill>
                      <a:schemeClr val="tx1"/>
                    </a:solidFill>
                    <a:latin typeface="Times New Roman" panose="0202050305040509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800" b="1" i="1" u="none" strike="noStrike" kern="1200" cap="none" spc="0" normalizeH="0" baseline="0" noProof="0">
                    <a:ln>
                      <a:noFill/>
                    </a:ln>
                    <a:solidFill>
                      <a:srgbClr val="000000"/>
                    </a:solidFill>
                    <a:effectLst/>
                    <a:uLnTx/>
                    <a:uFillTx/>
                    <a:latin typeface="Times New Roman" panose="02020503050405090304" pitchFamily="18" charset="0"/>
                    <a:ea typeface="仿宋_GB2312" pitchFamily="49" charset="-122"/>
                    <a:cs typeface="+mn-cs"/>
                  </a:rPr>
                  <a:t>u</a:t>
                </a:r>
                <a:r>
                  <a:rPr kumimoji="0" lang="en-US" altLang="zh-CN" sz="2400" b="1" i="1" u="none" strike="noStrike" kern="1200" cap="none" spc="0" normalizeH="0" baseline="0" noProof="0">
                    <a:ln>
                      <a:noFill/>
                    </a:ln>
                    <a:solidFill>
                      <a:srgbClr val="000000"/>
                    </a:solidFill>
                    <a:effectLst/>
                    <a:uLnTx/>
                    <a:uFillTx/>
                    <a:latin typeface="Times New Roman" panose="02020503050405090304" pitchFamily="18" charset="0"/>
                    <a:ea typeface="仿宋_GB2312" pitchFamily="49" charset="-122"/>
                    <a:cs typeface="+mn-cs"/>
                  </a:rPr>
                  <a:t> </a:t>
                </a:r>
                <a:r>
                  <a:rPr kumimoji="0" lang="en-US" altLang="zh-CN" sz="2400" b="1" i="0" u="none" strike="noStrike" kern="1200" cap="none" spc="0" normalizeH="0" baseline="30000" noProof="0">
                    <a:ln>
                      <a:noFill/>
                    </a:ln>
                    <a:solidFill>
                      <a:srgbClr val="000000"/>
                    </a:solidFill>
                    <a:effectLst/>
                    <a:uLnTx/>
                    <a:uFillTx/>
                    <a:latin typeface="Times New Roman" panose="02020503050405090304" pitchFamily="18" charset="0"/>
                    <a:ea typeface="仿宋_GB2312" pitchFamily="49" charset="-122"/>
                    <a:cs typeface="+mn-cs"/>
                  </a:rPr>
                  <a:t>(2</a:t>
                </a:r>
                <a:r>
                  <a:rPr kumimoji="0" lang="zh-CN" altLang="en-US" sz="2400" b="1" i="0" u="none" strike="noStrike" kern="1200" cap="none" spc="0" normalizeH="0" baseline="30000" noProof="0">
                    <a:ln>
                      <a:noFill/>
                    </a:ln>
                    <a:solidFill>
                      <a:srgbClr val="000000"/>
                    </a:solidFill>
                    <a:effectLst/>
                    <a:uLnTx/>
                    <a:uFillTx/>
                    <a:latin typeface="Times New Roman" panose="02020503050405090304" pitchFamily="18" charset="0"/>
                    <a:ea typeface="仿宋_GB2312" pitchFamily="49" charset="-122"/>
                    <a:cs typeface="+mn-cs"/>
                  </a:rPr>
                  <a:t>）</a:t>
                </a:r>
                <a:endParaRPr kumimoji="0" lang="zh-CN" altLang="en-US" sz="2400" b="1" i="0" u="none" strike="noStrike" kern="1200" cap="none" spc="0" normalizeH="0" baseline="0" noProof="0">
                  <a:ln>
                    <a:noFill/>
                  </a:ln>
                  <a:solidFill>
                    <a:srgbClr val="000000"/>
                  </a:solidFill>
                  <a:effectLst/>
                  <a:uLnTx/>
                  <a:uFillTx/>
                  <a:latin typeface="Arial" panose="020B0604020202090204" pitchFamily="34" charset="0"/>
                  <a:ea typeface="仿宋_GB2312" pitchFamily="49" charset="-122"/>
                  <a:cs typeface="+mn-cs"/>
                </a:endParaRPr>
              </a:p>
            </p:txBody>
          </p:sp>
        </p:grpSp>
        <p:sp>
          <p:nvSpPr>
            <p:cNvPr id="54293" name="Line 94"/>
            <p:cNvSpPr>
              <a:spLocks noChangeShapeType="1"/>
            </p:cNvSpPr>
            <p:nvPr/>
          </p:nvSpPr>
          <p:spPr bwMode="auto">
            <a:xfrm>
              <a:off x="3787" y="2115"/>
              <a:ext cx="363" cy="0"/>
            </a:xfrm>
            <a:prstGeom prst="line">
              <a:avLst/>
            </a:prstGeom>
            <a:noFill/>
            <a:ln w="38100">
              <a:solidFill>
                <a:srgbClr val="66FFFF"/>
              </a:solidFill>
              <a:round/>
              <a:head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1" lang="zh-CN" altLang="en-US" sz="3200" b="0" i="0"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endParaRPr>
            </a:p>
          </p:txBody>
        </p:sp>
        <p:sp>
          <p:nvSpPr>
            <p:cNvPr id="54294" name="Text Box 95"/>
            <p:cNvSpPr txBox="1">
              <a:spLocks noChangeArrowheads="1"/>
            </p:cNvSpPr>
            <p:nvPr/>
          </p:nvSpPr>
          <p:spPr bwMode="auto">
            <a:xfrm>
              <a:off x="3787" y="1827"/>
              <a:ext cx="499" cy="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503050405090304" pitchFamily="18" charset="0"/>
                  <a:ea typeface="宋体" pitchFamily="2" charset="-122"/>
                </a:defRPr>
              </a:lvl1pPr>
              <a:lvl2pPr marL="742950" indent="-285750">
                <a:spcBef>
                  <a:spcPct val="20000"/>
                </a:spcBef>
                <a:buChar char="–"/>
                <a:defRPr kumimoji="1" sz="2800">
                  <a:solidFill>
                    <a:schemeClr val="tx1"/>
                  </a:solidFill>
                  <a:latin typeface="Times New Roman" panose="02020503050405090304" pitchFamily="18" charset="0"/>
                  <a:ea typeface="宋体" pitchFamily="2" charset="-122"/>
                </a:defRPr>
              </a:lvl2pPr>
              <a:lvl3pPr marL="1143000" indent="-228600">
                <a:spcBef>
                  <a:spcPct val="20000"/>
                </a:spcBef>
                <a:buChar char="•"/>
                <a:defRPr kumimoji="1" sz="2400">
                  <a:solidFill>
                    <a:schemeClr val="tx1"/>
                  </a:solidFill>
                  <a:latin typeface="Times New Roman" panose="02020503050405090304" pitchFamily="18" charset="0"/>
                  <a:ea typeface="宋体" pitchFamily="2" charset="-122"/>
                </a:defRPr>
              </a:lvl3pPr>
              <a:lvl4pPr marL="1600200" indent="-228600">
                <a:spcBef>
                  <a:spcPct val="20000"/>
                </a:spcBef>
                <a:buChar char="–"/>
                <a:defRPr kumimoji="1" sz="2000">
                  <a:solidFill>
                    <a:schemeClr val="tx1"/>
                  </a:solidFill>
                  <a:latin typeface="Times New Roman" panose="02020503050405090304" pitchFamily="18" charset="0"/>
                  <a:ea typeface="宋体" pitchFamily="2" charset="-122"/>
                </a:defRPr>
              </a:lvl4pPr>
              <a:lvl5pPr marL="2057400" indent="-228600">
                <a:spcBef>
                  <a:spcPct val="20000"/>
                </a:spcBef>
                <a:buChar char="»"/>
                <a:defRPr kumimoji="1" sz="2000">
                  <a:solidFill>
                    <a:schemeClr val="tx1"/>
                  </a:solidFill>
                  <a:latin typeface="Times New Roman" panose="0202050305040509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400" b="1" i="1" u="none" strike="noStrike" kern="1200" cap="none" spc="0" normalizeH="0" baseline="0" noProof="0">
                  <a:ln>
                    <a:noFill/>
                  </a:ln>
                  <a:solidFill>
                    <a:srgbClr val="000000"/>
                  </a:solidFill>
                  <a:effectLst/>
                  <a:uLnTx/>
                  <a:uFillTx/>
                  <a:latin typeface="Times New Roman" panose="02020503050405090304" pitchFamily="18" charset="0"/>
                  <a:ea typeface="仿宋_GB2312" pitchFamily="49" charset="-122"/>
                  <a:cs typeface="+mn-cs"/>
                </a:rPr>
                <a:t>i </a:t>
              </a:r>
              <a:r>
                <a:rPr kumimoji="0" lang="en-US" altLang="zh-CN" sz="2400" b="1" i="0" u="none" strike="noStrike" kern="1200" cap="none" spc="0" normalizeH="0" baseline="30000" noProof="0">
                  <a:ln>
                    <a:noFill/>
                  </a:ln>
                  <a:solidFill>
                    <a:srgbClr val="000000"/>
                  </a:solidFill>
                  <a:effectLst/>
                  <a:uLnTx/>
                  <a:uFillTx/>
                  <a:latin typeface="Times New Roman" panose="02020503050405090304" pitchFamily="18" charset="0"/>
                  <a:ea typeface="仿宋_GB2312" pitchFamily="49" charset="-122"/>
                  <a:cs typeface="+mn-cs"/>
                </a:rPr>
                <a:t>(2)</a:t>
              </a:r>
              <a:endParaRPr kumimoji="0" lang="en-US" altLang="zh-CN" sz="2400" b="1" i="0" u="none" strike="noStrike" kern="1200" cap="none" spc="0" normalizeH="0" baseline="0" noProof="0">
                <a:ln>
                  <a:noFill/>
                </a:ln>
                <a:solidFill>
                  <a:srgbClr val="000000"/>
                </a:solidFill>
                <a:effectLst/>
                <a:uLnTx/>
                <a:uFillTx/>
                <a:latin typeface="Arial" panose="020B0604020202090204" pitchFamily="34" charset="0"/>
                <a:ea typeface="仿宋_GB2312" pitchFamily="49" charset="-122"/>
                <a:cs typeface="+mn-cs"/>
              </a:endParaRPr>
            </a:p>
          </p:txBody>
        </p:sp>
      </p:grpSp>
      <p:graphicFrame>
        <p:nvGraphicFramePr>
          <p:cNvPr id="83040" name="Object 96"/>
          <p:cNvGraphicFramePr>
            <a:graphicFrameLocks noChangeAspect="1"/>
          </p:cNvGraphicFramePr>
          <p:nvPr/>
        </p:nvGraphicFramePr>
        <p:xfrm>
          <a:off x="1949450" y="2759710"/>
          <a:ext cx="3900488" cy="549275"/>
        </p:xfrm>
        <a:graphic>
          <a:graphicData uri="http://schemas.openxmlformats.org/presentationml/2006/ole">
            <mc:AlternateContent xmlns:mc="http://schemas.openxmlformats.org/markup-compatibility/2006">
              <mc:Choice xmlns:v="urn:schemas-microsoft-com:vml" Requires="v">
                <p:oleObj spid="_x0000_s3" name="Equation" r:id="rId5" imgW="1193165" imgH="142875" progId="Equation.DSMT4">
                  <p:embed/>
                </p:oleObj>
              </mc:Choice>
              <mc:Fallback>
                <p:oleObj name="Equation" r:id="rId5" imgW="1193165" imgH="142875" progId="Equation.DSMT4">
                  <p:embed/>
                  <p:pic>
                    <p:nvPicPr>
                      <p:cNvPr id="0" name="Object 9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49450" y="2759710"/>
                        <a:ext cx="3900488" cy="549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3041" name="Object 97"/>
          <p:cNvGraphicFramePr>
            <a:graphicFrameLocks noChangeAspect="1"/>
          </p:cNvGraphicFramePr>
          <p:nvPr/>
        </p:nvGraphicFramePr>
        <p:xfrm>
          <a:off x="6627813" y="2975610"/>
          <a:ext cx="3636962" cy="439738"/>
        </p:xfrm>
        <a:graphic>
          <a:graphicData uri="http://schemas.openxmlformats.org/presentationml/2006/ole">
            <mc:AlternateContent xmlns:mc="http://schemas.openxmlformats.org/markup-compatibility/2006">
              <mc:Choice xmlns:v="urn:schemas-microsoft-com:vml" Requires="v">
                <p:oleObj spid="_x0000_s4" name="Equation" r:id="rId7" imgW="1228725" imgH="121285" progId="Equation.DSMT4">
                  <p:embed/>
                </p:oleObj>
              </mc:Choice>
              <mc:Fallback>
                <p:oleObj name="Equation" r:id="rId7" imgW="1228725" imgH="121285" progId="Equation.DSMT4">
                  <p:embed/>
                  <p:pic>
                    <p:nvPicPr>
                      <p:cNvPr id="0" name="Object 9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627813" y="2975610"/>
                        <a:ext cx="3636962" cy="4397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3042" name="Text Box 98"/>
          <p:cNvSpPr txBox="1">
            <a:spLocks noChangeArrowheads="1"/>
          </p:cNvSpPr>
          <p:nvPr/>
        </p:nvSpPr>
        <p:spPr bwMode="auto">
          <a:xfrm>
            <a:off x="1919288" y="5855335"/>
            <a:ext cx="8424862" cy="829945"/>
          </a:xfrm>
          <a:prstGeom prst="rect">
            <a:avLst/>
          </a:prstGeom>
          <a:solidFill>
            <a:srgbClr val="00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503050405090304" pitchFamily="18" charset="0"/>
                <a:ea typeface="宋体" pitchFamily="2" charset="-122"/>
              </a:defRPr>
            </a:lvl1pPr>
            <a:lvl2pPr marL="742950" indent="-285750">
              <a:spcBef>
                <a:spcPct val="20000"/>
              </a:spcBef>
              <a:buChar char="–"/>
              <a:defRPr kumimoji="1" sz="2800">
                <a:solidFill>
                  <a:schemeClr val="tx1"/>
                </a:solidFill>
                <a:latin typeface="Times New Roman" panose="02020503050405090304" pitchFamily="18" charset="0"/>
                <a:ea typeface="宋体" pitchFamily="2" charset="-122"/>
              </a:defRPr>
            </a:lvl2pPr>
            <a:lvl3pPr marL="1143000" indent="-228600">
              <a:spcBef>
                <a:spcPct val="20000"/>
              </a:spcBef>
              <a:buChar char="•"/>
              <a:defRPr kumimoji="1" sz="2400">
                <a:solidFill>
                  <a:schemeClr val="tx1"/>
                </a:solidFill>
                <a:latin typeface="Times New Roman" panose="02020503050405090304" pitchFamily="18" charset="0"/>
                <a:ea typeface="宋体" pitchFamily="2" charset="-122"/>
              </a:defRPr>
            </a:lvl3pPr>
            <a:lvl4pPr marL="1600200" indent="-228600">
              <a:spcBef>
                <a:spcPct val="20000"/>
              </a:spcBef>
              <a:buChar char="–"/>
              <a:defRPr kumimoji="1" sz="2000">
                <a:solidFill>
                  <a:schemeClr val="tx1"/>
                </a:solidFill>
                <a:latin typeface="Times New Roman" panose="02020503050405090304" pitchFamily="18" charset="0"/>
                <a:ea typeface="宋体" pitchFamily="2" charset="-122"/>
              </a:defRPr>
            </a:lvl4pPr>
            <a:lvl5pPr marL="2057400" indent="-228600">
              <a:spcBef>
                <a:spcPct val="20000"/>
              </a:spcBef>
              <a:buChar char="»"/>
              <a:defRPr kumimoji="1" sz="2000">
                <a:solidFill>
                  <a:schemeClr val="tx1"/>
                </a:solidFill>
                <a:latin typeface="Times New Roman" panose="0202050305040509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defRPr/>
            </a:pPr>
            <a:r>
              <a:rPr kumimoji="0" lang="zh-CN" altLang="en-US" sz="2400" b="1" i="0" u="none" strike="noStrike" kern="1200" cap="none" spc="0" normalizeH="0" baseline="0" noProof="0">
                <a:ln>
                  <a:noFill/>
                </a:ln>
                <a:solidFill>
                  <a:srgbClr val="000000"/>
                </a:solidFill>
                <a:effectLst/>
                <a:uLnTx/>
                <a:uFillTx/>
                <a:latin typeface="Arial" panose="020B0604020202090204" pitchFamily="34" charset="0"/>
                <a:ea typeface="宋体" pitchFamily="2" charset="-122"/>
                <a:cs typeface="+mn-cs"/>
              </a:rPr>
              <a:t>说明：叠加方式是任意的，可以一次一个独立源单独作用，也可以一次几个独立源同时作用，取决于使分析计算简便。</a:t>
            </a:r>
            <a:endParaRPr kumimoji="0" lang="zh-CN" altLang="en-US" sz="2400" b="1" i="0" u="none" strike="noStrike" kern="1200" cap="none" spc="0" normalizeH="0" baseline="0" noProof="0">
              <a:ln>
                <a:noFill/>
              </a:ln>
              <a:solidFill>
                <a:srgbClr val="000000"/>
              </a:solidFill>
              <a:effectLst/>
              <a:uLnTx/>
              <a:uFillTx/>
              <a:latin typeface="Arial" panose="020B0604020202090204" pitchFamily="34" charset="0"/>
              <a:ea typeface="宋体" pitchFamily="2" charset="-122"/>
              <a:cs typeface="+mn-cs"/>
            </a:endParaRPr>
          </a:p>
        </p:txBody>
      </p:sp>
      <p:sp>
        <p:nvSpPr>
          <p:cNvPr id="83043" name="Text Box 99"/>
          <p:cNvSpPr txBox="1">
            <a:spLocks noChangeArrowheads="1"/>
          </p:cNvSpPr>
          <p:nvPr/>
        </p:nvSpPr>
        <p:spPr bwMode="auto">
          <a:xfrm>
            <a:off x="1992313" y="1221423"/>
            <a:ext cx="2951162"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503050405090304" pitchFamily="18" charset="0"/>
                <a:ea typeface="宋体" pitchFamily="2" charset="-122"/>
              </a:defRPr>
            </a:lvl1pPr>
            <a:lvl2pPr marL="742950" indent="-285750">
              <a:spcBef>
                <a:spcPct val="20000"/>
              </a:spcBef>
              <a:buChar char="–"/>
              <a:defRPr kumimoji="1" sz="2800">
                <a:solidFill>
                  <a:schemeClr val="tx1"/>
                </a:solidFill>
                <a:latin typeface="Times New Roman" panose="02020503050405090304" pitchFamily="18" charset="0"/>
                <a:ea typeface="宋体" pitchFamily="2" charset="-122"/>
              </a:defRPr>
            </a:lvl2pPr>
            <a:lvl3pPr marL="1143000" indent="-228600">
              <a:spcBef>
                <a:spcPct val="20000"/>
              </a:spcBef>
              <a:buChar char="•"/>
              <a:defRPr kumimoji="1" sz="2400">
                <a:solidFill>
                  <a:schemeClr val="tx1"/>
                </a:solidFill>
                <a:latin typeface="Times New Roman" panose="02020503050405090304" pitchFamily="18" charset="0"/>
                <a:ea typeface="宋体" pitchFamily="2" charset="-122"/>
              </a:defRPr>
            </a:lvl3pPr>
            <a:lvl4pPr marL="1600200" indent="-228600">
              <a:spcBef>
                <a:spcPct val="20000"/>
              </a:spcBef>
              <a:buChar char="–"/>
              <a:defRPr kumimoji="1" sz="2000">
                <a:solidFill>
                  <a:schemeClr val="tx1"/>
                </a:solidFill>
                <a:latin typeface="Times New Roman" panose="02020503050405090304" pitchFamily="18" charset="0"/>
                <a:ea typeface="宋体" pitchFamily="2" charset="-122"/>
              </a:defRPr>
            </a:lvl4pPr>
            <a:lvl5pPr marL="2057400" indent="-228600">
              <a:spcBef>
                <a:spcPct val="20000"/>
              </a:spcBef>
              <a:buChar char="»"/>
              <a:defRPr kumimoji="1" sz="2000">
                <a:solidFill>
                  <a:schemeClr val="tx1"/>
                </a:solidFill>
                <a:latin typeface="Times New Roman" panose="0202050305040509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defRPr/>
            </a:pPr>
            <a:r>
              <a:rPr kumimoji="0" lang="en-US" altLang="zh-CN" sz="2400" b="1" i="0" u="none" strike="noStrike" kern="1200" cap="none" spc="0" normalizeH="0" baseline="0" noProof="0">
                <a:ln>
                  <a:noFill/>
                </a:ln>
                <a:solidFill>
                  <a:srgbClr val="000000"/>
                </a:solidFill>
                <a:effectLst/>
                <a:uLnTx/>
                <a:uFillTx/>
                <a:latin typeface="Arial" panose="020B0604020202090204" pitchFamily="34" charset="0"/>
                <a:ea typeface="仿宋_GB2312" pitchFamily="49" charset="-122"/>
                <a:cs typeface="+mn-cs"/>
              </a:rPr>
              <a:t>3A</a:t>
            </a:r>
            <a:r>
              <a:rPr kumimoji="0" lang="zh-CN" altLang="en-US" sz="2400" b="1" i="0" u="none" strike="noStrike" kern="1200" cap="none" spc="0" normalizeH="0" baseline="0" noProof="0">
                <a:ln>
                  <a:noFill/>
                </a:ln>
                <a:solidFill>
                  <a:srgbClr val="000000"/>
                </a:solidFill>
                <a:effectLst/>
                <a:uLnTx/>
                <a:uFillTx/>
                <a:latin typeface="Arial" panose="020B0604020202090204" pitchFamily="34" charset="0"/>
                <a:ea typeface="仿宋_GB2312" pitchFamily="49" charset="-122"/>
                <a:cs typeface="+mn-cs"/>
              </a:rPr>
              <a:t>电流源作用：</a:t>
            </a:r>
            <a:endParaRPr kumimoji="0" lang="zh-CN" altLang="en-US" sz="2400" b="1" i="0" u="none" strike="noStrike" kern="1200" cap="none" spc="0" normalizeH="0" baseline="0" noProof="0">
              <a:ln>
                <a:noFill/>
              </a:ln>
              <a:solidFill>
                <a:srgbClr val="000000"/>
              </a:solidFill>
              <a:effectLst/>
              <a:uLnTx/>
              <a:uFillTx/>
              <a:latin typeface="Arial" panose="020B0604020202090204" pitchFamily="34" charset="0"/>
              <a:ea typeface="仿宋_GB2312" pitchFamily="49" charset="-122"/>
              <a:cs typeface="+mn-cs"/>
            </a:endParaRPr>
          </a:p>
        </p:txBody>
      </p:sp>
      <p:sp>
        <p:nvSpPr>
          <p:cNvPr id="83044" name="Text Box 100"/>
          <p:cNvSpPr txBox="1">
            <a:spLocks noChangeArrowheads="1"/>
          </p:cNvSpPr>
          <p:nvPr/>
        </p:nvSpPr>
        <p:spPr bwMode="auto">
          <a:xfrm>
            <a:off x="1919288" y="2254885"/>
            <a:ext cx="2376487"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503050405090304" pitchFamily="18" charset="0"/>
                <a:ea typeface="宋体" pitchFamily="2" charset="-122"/>
              </a:defRPr>
            </a:lvl1pPr>
            <a:lvl2pPr marL="742950" indent="-285750">
              <a:spcBef>
                <a:spcPct val="20000"/>
              </a:spcBef>
              <a:buChar char="–"/>
              <a:defRPr kumimoji="1" sz="2800">
                <a:solidFill>
                  <a:schemeClr val="tx1"/>
                </a:solidFill>
                <a:latin typeface="Times New Roman" panose="02020503050405090304" pitchFamily="18" charset="0"/>
                <a:ea typeface="宋体" pitchFamily="2" charset="-122"/>
              </a:defRPr>
            </a:lvl2pPr>
            <a:lvl3pPr marL="1143000" indent="-228600">
              <a:spcBef>
                <a:spcPct val="20000"/>
              </a:spcBef>
              <a:buChar char="•"/>
              <a:defRPr kumimoji="1" sz="2400">
                <a:solidFill>
                  <a:schemeClr val="tx1"/>
                </a:solidFill>
                <a:latin typeface="Times New Roman" panose="02020503050405090304" pitchFamily="18" charset="0"/>
                <a:ea typeface="宋体" pitchFamily="2" charset="-122"/>
              </a:defRPr>
            </a:lvl3pPr>
            <a:lvl4pPr marL="1600200" indent="-228600">
              <a:spcBef>
                <a:spcPct val="20000"/>
              </a:spcBef>
              <a:buChar char="–"/>
              <a:defRPr kumimoji="1" sz="2000">
                <a:solidFill>
                  <a:schemeClr val="tx1"/>
                </a:solidFill>
                <a:latin typeface="Times New Roman" panose="02020503050405090304" pitchFamily="18" charset="0"/>
                <a:ea typeface="宋体" pitchFamily="2" charset="-122"/>
              </a:defRPr>
            </a:lvl4pPr>
            <a:lvl5pPr marL="2057400" indent="-228600">
              <a:spcBef>
                <a:spcPct val="20000"/>
              </a:spcBef>
              <a:buChar char="»"/>
              <a:defRPr kumimoji="1" sz="2000">
                <a:solidFill>
                  <a:schemeClr val="tx1"/>
                </a:solidFill>
                <a:latin typeface="Times New Roman" panose="0202050305040509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defRPr/>
            </a:pPr>
            <a:r>
              <a:rPr kumimoji="0" lang="zh-CN" altLang="en-US" sz="2400" b="1" i="0" u="none" strike="noStrike" kern="1200" cap="none" spc="0" normalizeH="0" baseline="0" noProof="0">
                <a:ln>
                  <a:noFill/>
                </a:ln>
                <a:solidFill>
                  <a:srgbClr val="000000"/>
                </a:solidFill>
                <a:effectLst/>
                <a:uLnTx/>
                <a:uFillTx/>
                <a:latin typeface="Arial" panose="020B0604020202090204" pitchFamily="34" charset="0"/>
                <a:ea typeface="仿宋_GB2312" pitchFamily="49" charset="-122"/>
                <a:cs typeface="+mn-cs"/>
              </a:rPr>
              <a:t>其余电源作用：</a:t>
            </a:r>
            <a:endParaRPr kumimoji="0" lang="zh-CN" altLang="en-US" sz="2400" b="1" i="0" u="none" strike="noStrike" kern="1200" cap="none" spc="0" normalizeH="0" baseline="0" noProof="0">
              <a:ln>
                <a:noFill/>
              </a:ln>
              <a:solidFill>
                <a:srgbClr val="000000"/>
              </a:solidFill>
              <a:effectLst/>
              <a:uLnTx/>
              <a:uFillTx/>
              <a:latin typeface="Arial" panose="020B0604020202090204" pitchFamily="34" charset="0"/>
              <a:ea typeface="仿宋_GB2312" pitchFamily="49" charset="-122"/>
              <a:cs typeface="+mn-cs"/>
            </a:endParaRPr>
          </a:p>
        </p:txBody>
      </p:sp>
      <mc:AlternateContent xmlns:mc="http://schemas.openxmlformats.org/markup-compatibility/2006" xmlns:p14="http://schemas.microsoft.com/office/powerpoint/2010/main">
        <mc:Choice Requires="p14">
          <p:contentPart r:id="rId9" p14:bwMode="auto">
            <p14:nvContentPartPr>
              <p14:cNvPr id="83045" name="Ink 101"/>
              <p14:cNvContentPartPr/>
              <p14:nvPr/>
            </p14:nvContentPartPr>
            <p14:xfrm>
              <a:off x="8116888" y="967423"/>
              <a:ext cx="247650" cy="153987"/>
            </p14:xfrm>
          </p:contentPart>
        </mc:Choice>
        <mc:Fallback xmlns="">
          <p:pic>
            <p:nvPicPr>
              <p:cNvPr id="83045" name="Ink 101"/>
            </p:nvPicPr>
            <p:blipFill>
              <a:blip r:embed="rId10"/>
            </p:blipFill>
            <p:spPr>
              <a:xfrm>
                <a:off x="8116888" y="967423"/>
                <a:ext cx="247650" cy="153987"/>
              </a:xfrm>
              <a:prstGeom prst="rect"/>
            </p:spPr>
          </p:pic>
        </mc:Fallback>
      </mc:AlternateContent>
      <mc:AlternateContent xmlns:mc="http://schemas.openxmlformats.org/markup-compatibility/2006" xmlns:p14="http://schemas.microsoft.com/office/powerpoint/2010/main">
        <mc:Choice Requires="p14">
          <p:contentPart r:id="rId11" p14:bwMode="auto">
            <p14:nvContentPartPr>
              <p14:cNvPr id="83046" name="Ink 102"/>
              <p14:cNvContentPartPr/>
              <p14:nvPr/>
            </p14:nvContentPartPr>
            <p14:xfrm>
              <a:off x="4395788" y="3890010"/>
              <a:ext cx="206375" cy="180975"/>
            </p14:xfrm>
          </p:contentPart>
        </mc:Choice>
        <mc:Fallback xmlns="">
          <p:pic>
            <p:nvPicPr>
              <p:cNvPr id="83046" name="Ink 102"/>
            </p:nvPicPr>
            <p:blipFill>
              <a:blip r:embed="rId12"/>
            </p:blipFill>
            <p:spPr>
              <a:xfrm>
                <a:off x="4395788" y="3890010"/>
                <a:ext cx="206375" cy="180975"/>
              </a:xfrm>
              <a:prstGeom prst="rect"/>
            </p:spPr>
          </p:pic>
        </mc:Fallback>
      </mc:AlternateContent>
      <mc:AlternateContent xmlns:mc="http://schemas.openxmlformats.org/markup-compatibility/2006" xmlns:p14="http://schemas.microsoft.com/office/powerpoint/2010/main">
        <mc:Choice Requires="p14">
          <p:contentPart r:id="rId13" p14:bwMode="auto">
            <p14:nvContentPartPr>
              <p14:cNvPr id="83047" name="Ink 103"/>
              <p14:cNvContentPartPr/>
              <p14:nvPr/>
            </p14:nvContentPartPr>
            <p14:xfrm>
              <a:off x="7550150" y="4070985"/>
              <a:ext cx="488950" cy="163513"/>
            </p14:xfrm>
          </p:contentPart>
        </mc:Choice>
        <mc:Fallback xmlns="">
          <p:pic>
            <p:nvPicPr>
              <p:cNvPr id="83047" name="Ink 103"/>
            </p:nvPicPr>
            <p:blipFill>
              <a:blip r:embed="rId14"/>
            </p:blipFill>
            <p:spPr>
              <a:xfrm>
                <a:off x="7550150" y="4070985"/>
                <a:ext cx="488950" cy="163513"/>
              </a:xfrm>
              <a:prstGeom prst="rect"/>
            </p:spPr>
          </p:pic>
        </mc:Fallback>
      </mc:AlternateContent>
      <mc:AlternateContent xmlns:mc="http://schemas.openxmlformats.org/markup-compatibility/2006" xmlns:p14="http://schemas.microsoft.com/office/powerpoint/2010/main">
        <mc:Choice Requires="p14">
          <p:contentPart r:id="rId15" p14:bwMode="auto">
            <p14:nvContentPartPr>
              <p14:cNvPr id="83048" name="Ink 104"/>
              <p14:cNvContentPartPr/>
              <p14:nvPr/>
            </p14:nvContentPartPr>
            <p14:xfrm>
              <a:off x="9350375" y="5133023"/>
              <a:ext cx="163513" cy="292100"/>
            </p14:xfrm>
          </p:contentPart>
        </mc:Choice>
        <mc:Fallback xmlns="">
          <p:pic>
            <p:nvPicPr>
              <p:cNvPr id="83048" name="Ink 104"/>
            </p:nvPicPr>
            <p:blipFill>
              <a:blip r:embed="rId16"/>
            </p:blipFill>
            <p:spPr>
              <a:xfrm>
                <a:off x="9350375" y="5133023"/>
                <a:ext cx="163513" cy="292100"/>
              </a:xfrm>
              <a:prstGeom prst="rect"/>
            </p:spPr>
          </p:pic>
        </mc:Fallback>
      </mc:AlternateContent>
      <p:sp>
        <p:nvSpPr>
          <p:cNvPr id="6" name="灯片编号占位符 5"/>
          <p:cNvSpPr>
            <a:spLocks noGrp="1"/>
          </p:cNvSpPr>
          <p:nvPr>
            <p:ph type="sldNum" sz="quarter" idx="12"/>
            <p:custDataLst>
              <p:tags r:id="rId17"/>
            </p:custDataLst>
          </p:nvPr>
        </p:nvSpPr>
        <p:spPr/>
        <p:txBody>
          <a:bodyPr/>
          <a:lstStyle/>
          <a:p>
            <a:fld id="{6D22F896-40B5-4ADD-8801-0D06FADFA095}" type="slidenum">
              <a:rPr lang="en-US" dirty="0"/>
            </a:fld>
            <a:endParaRPr lang="en-US"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ntr" presetSubtype="0" fill="hold" nodeType="clickEffect">
                                  <p:stCondLst>
                                    <p:cond delay="0"/>
                                  </p:stCondLst>
                                  <p:childTnLst>
                                    <p:set>
                                      <p:cBhvr>
                                        <p:cTn id="6" dur="1" fill="hold">
                                          <p:stCondLst>
                                            <p:cond delay="0"/>
                                          </p:stCondLst>
                                        </p:cTn>
                                        <p:tgtEl>
                                          <p:spTgt spid="82946"/>
                                        </p:tgtEl>
                                        <p:attrNameLst>
                                          <p:attrName>style.visibility</p:attrName>
                                        </p:attrNameLst>
                                      </p:cBhvr>
                                      <p:to>
                                        <p:strVal val="visible"/>
                                      </p:to>
                                    </p:set>
                                    <p:anim calcmode="lin" valueType="num">
                                      <p:cBhvr>
                                        <p:cTn id="7" dur="1000" fill="hold"/>
                                        <p:tgtEl>
                                          <p:spTgt spid="82946"/>
                                        </p:tgtEl>
                                        <p:attrNameLst>
                                          <p:attrName>ppt_w</p:attrName>
                                        </p:attrNameLst>
                                      </p:cBhvr>
                                      <p:tavLst>
                                        <p:tav tm="0">
                                          <p:val>
                                            <p:fltVal val="0"/>
                                          </p:val>
                                        </p:tav>
                                        <p:tav tm="100000">
                                          <p:val>
                                            <p:strVal val="#ppt_w"/>
                                          </p:val>
                                        </p:tav>
                                      </p:tavLst>
                                    </p:anim>
                                    <p:anim calcmode="lin" valueType="num">
                                      <p:cBhvr>
                                        <p:cTn id="8" dur="1000" fill="hold"/>
                                        <p:tgtEl>
                                          <p:spTgt spid="82946"/>
                                        </p:tgtEl>
                                        <p:attrNameLst>
                                          <p:attrName>ppt_h</p:attrName>
                                        </p:attrNameLst>
                                      </p:cBhvr>
                                      <p:tavLst>
                                        <p:tav tm="0">
                                          <p:val>
                                            <p:fltVal val="0"/>
                                          </p:val>
                                        </p:tav>
                                        <p:tav tm="100000">
                                          <p:val>
                                            <p:strVal val="#ppt_h"/>
                                          </p:val>
                                        </p:tav>
                                      </p:tavLst>
                                    </p:anim>
                                    <p:anim calcmode="lin" valueType="num">
                                      <p:cBhvr>
                                        <p:cTn id="9" dur="1000" fill="hold"/>
                                        <p:tgtEl>
                                          <p:spTgt spid="82946"/>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82946"/>
                                        </p:tgtEl>
                                        <p:attrNameLst>
                                          <p:attrName>ppt_y</p:attrName>
                                        </p:attrNameLst>
                                      </p:cBhvr>
                                      <p:tavLst>
                                        <p:tav tm="0" fmla="#ppt_y+(sin(-2*pi*(1-$))*-#ppt_x+cos(-2*pi*(1-$))*(1-#ppt_y))*(1-$)">
                                          <p:val>
                                            <p:fltVal val="0"/>
                                          </p:val>
                                        </p:tav>
                                        <p:tav tm="100000">
                                          <p:val>
                                            <p:fltVal val="1"/>
                                          </p:val>
                                        </p:tav>
                                      </p:tavLst>
                                    </p:anim>
                                  </p:childTnLst>
                                </p:cTn>
                              </p:par>
                            </p:childTnLst>
                          </p:cTn>
                        </p:par>
                        <p:par>
                          <p:cTn id="11" fill="hold">
                            <p:stCondLst>
                              <p:cond delay="1000"/>
                            </p:stCondLst>
                            <p:childTnLst>
                              <p:par>
                                <p:cTn id="12" presetID="23" presetClass="entr" presetSubtype="16" fill="hold" nodeType="afterEffect">
                                  <p:stCondLst>
                                    <p:cond delay="0"/>
                                  </p:stCondLst>
                                  <p:childTnLst>
                                    <p:set>
                                      <p:cBhvr>
                                        <p:cTn id="13" dur="1" fill="hold">
                                          <p:stCondLst>
                                            <p:cond delay="0"/>
                                          </p:stCondLst>
                                        </p:cTn>
                                        <p:tgtEl>
                                          <p:spTgt spid="82947"/>
                                        </p:tgtEl>
                                        <p:attrNameLst>
                                          <p:attrName>style.visibility</p:attrName>
                                        </p:attrNameLst>
                                      </p:cBhvr>
                                      <p:to>
                                        <p:strVal val="visible"/>
                                      </p:to>
                                    </p:set>
                                    <p:anim calcmode="lin" valueType="num">
                                      <p:cBhvr>
                                        <p:cTn id="14" dur="2000" fill="hold"/>
                                        <p:tgtEl>
                                          <p:spTgt spid="82947"/>
                                        </p:tgtEl>
                                        <p:attrNameLst>
                                          <p:attrName>ppt_w</p:attrName>
                                        </p:attrNameLst>
                                      </p:cBhvr>
                                      <p:tavLst>
                                        <p:tav tm="0">
                                          <p:val>
                                            <p:fltVal val="0"/>
                                          </p:val>
                                        </p:tav>
                                        <p:tav tm="100000">
                                          <p:val>
                                            <p:strVal val="#ppt_w"/>
                                          </p:val>
                                        </p:tav>
                                      </p:tavLst>
                                    </p:anim>
                                    <p:anim calcmode="lin" valueType="num">
                                      <p:cBhvr>
                                        <p:cTn id="15" dur="2000" fill="hold"/>
                                        <p:tgtEl>
                                          <p:spTgt spid="82947"/>
                                        </p:tgtEl>
                                        <p:attrNameLst>
                                          <p:attrName>ppt_h</p:attrName>
                                        </p:attrNameLst>
                                      </p:cBhvr>
                                      <p:tavLst>
                                        <p:tav tm="0">
                                          <p:val>
                                            <p:fltVal val="0"/>
                                          </p:val>
                                        </p:tav>
                                        <p:tav tm="100000">
                                          <p:val>
                                            <p:strVal val="#ppt_h"/>
                                          </p:val>
                                        </p:tav>
                                      </p:tavLst>
                                    </p:anim>
                                  </p:childTnLst>
                                </p:cTn>
                              </p:par>
                            </p:childTnLst>
                          </p:cTn>
                        </p:par>
                        <p:par>
                          <p:cTn id="16" fill="hold">
                            <p:stCondLst>
                              <p:cond delay="3000"/>
                            </p:stCondLst>
                            <p:childTnLst>
                              <p:par>
                                <p:cTn id="17" presetID="22" presetClass="entr" presetSubtype="4" fill="hold" nodeType="afterEffect">
                                  <p:stCondLst>
                                    <p:cond delay="0"/>
                                  </p:stCondLst>
                                  <p:childTnLst>
                                    <p:set>
                                      <p:cBhvr>
                                        <p:cTn id="18" dur="1" fill="hold">
                                          <p:stCondLst>
                                            <p:cond delay="0"/>
                                          </p:stCondLst>
                                        </p:cTn>
                                        <p:tgtEl>
                                          <p:spTgt spid="82980"/>
                                        </p:tgtEl>
                                        <p:attrNameLst>
                                          <p:attrName>style.visibility</p:attrName>
                                        </p:attrNameLst>
                                      </p:cBhvr>
                                      <p:to>
                                        <p:strVal val="visible"/>
                                      </p:to>
                                    </p:set>
                                    <p:animEffect transition="in" filter="wipe(down)">
                                      <p:cBhvr>
                                        <p:cTn id="19" dur="2000"/>
                                        <p:tgtEl>
                                          <p:spTgt spid="82980"/>
                                        </p:tgtEl>
                                      </p:cBhvr>
                                    </p:animEffect>
                                  </p:childTnLst>
                                </p:cTn>
                              </p:par>
                            </p:childTnLst>
                          </p:cTn>
                        </p:par>
                      </p:childTnLst>
                    </p:cTn>
                  </p:par>
                  <p:par>
                    <p:cTn id="20" fill="hold">
                      <p:stCondLst>
                        <p:cond delay="indefinite"/>
                      </p:stCondLst>
                      <p:childTnLst>
                        <p:par>
                          <p:cTn id="21" fill="hold">
                            <p:stCondLst>
                              <p:cond delay="0"/>
                            </p:stCondLst>
                            <p:childTnLst>
                              <p:par>
                                <p:cTn id="22" presetID="24" presetClass="entr" presetSubtype="0" fill="hold" nodeType="clickEffect">
                                  <p:stCondLst>
                                    <p:cond delay="0"/>
                                  </p:stCondLst>
                                  <p:childTnLst>
                                    <p:set>
                                      <p:cBhvr>
                                        <p:cTn id="23" dur="1" fill="hold">
                                          <p:stCondLst>
                                            <p:cond delay="499"/>
                                          </p:stCondLst>
                                        </p:cTn>
                                        <p:tgtEl>
                                          <p:spTgt spid="82981"/>
                                        </p:tgtEl>
                                        <p:attrNameLst>
                                          <p:attrName>style.visibility</p:attrName>
                                        </p:attrNameLst>
                                      </p:cBhvr>
                                      <p:to>
                                        <p:strVal val="visible"/>
                                      </p:to>
                                    </p:set>
                                    <p:anim to="" calcmode="lin" valueType="num">
                                      <p:cBhvr>
                                        <p:cTn id="24" dur="1" fill="hold"/>
                                        <p:tgtEl>
                                          <p:spTgt spid="82981"/>
                                        </p:tgtEl>
                                      </p:cBhvr>
                                    </p:anim>
                                  </p:childTnLst>
                                </p:cTn>
                              </p:par>
                            </p:childTnLst>
                          </p:cTn>
                        </p:par>
                        <p:par>
                          <p:cTn id="25" fill="hold">
                            <p:stCondLst>
                              <p:cond delay="500"/>
                            </p:stCondLst>
                            <p:childTnLst>
                              <p:par>
                                <p:cTn id="26" presetID="20" presetClass="entr" presetSubtype="0" fill="hold" nodeType="afterEffect">
                                  <p:stCondLst>
                                    <p:cond delay="0"/>
                                  </p:stCondLst>
                                  <p:childTnLst>
                                    <p:set>
                                      <p:cBhvr>
                                        <p:cTn id="27" dur="1" fill="hold">
                                          <p:stCondLst>
                                            <p:cond delay="0"/>
                                          </p:stCondLst>
                                        </p:cTn>
                                        <p:tgtEl>
                                          <p:spTgt spid="82984"/>
                                        </p:tgtEl>
                                        <p:attrNameLst>
                                          <p:attrName>style.visibility</p:attrName>
                                        </p:attrNameLst>
                                      </p:cBhvr>
                                      <p:to>
                                        <p:strVal val="visible"/>
                                      </p:to>
                                    </p:set>
                                    <p:animEffect transition="in" filter="wedge">
                                      <p:cBhvr>
                                        <p:cTn id="28" dur="2000"/>
                                        <p:tgtEl>
                                          <p:spTgt spid="82984"/>
                                        </p:tgtEl>
                                      </p:cBhvr>
                                    </p:animEffect>
                                  </p:childTnLst>
                                </p:cTn>
                              </p:par>
                            </p:childTnLst>
                          </p:cTn>
                        </p:par>
                        <p:par>
                          <p:cTn id="29" fill="hold">
                            <p:stCondLst>
                              <p:cond delay="2500"/>
                            </p:stCondLst>
                            <p:childTnLst>
                              <p:par>
                                <p:cTn id="30" presetID="51" presetClass="entr" presetSubtype="0" fill="hold" nodeType="afterEffect">
                                  <p:stCondLst>
                                    <p:cond delay="0"/>
                                  </p:stCondLst>
                                  <p:childTnLst>
                                    <p:set>
                                      <p:cBhvr>
                                        <p:cTn id="31" dur="1" fill="hold">
                                          <p:stCondLst>
                                            <p:cond delay="0"/>
                                          </p:stCondLst>
                                        </p:cTn>
                                        <p:tgtEl>
                                          <p:spTgt spid="83003"/>
                                        </p:tgtEl>
                                        <p:attrNameLst>
                                          <p:attrName>style.visibility</p:attrName>
                                        </p:attrNameLst>
                                      </p:cBhvr>
                                      <p:to>
                                        <p:strVal val="visible"/>
                                      </p:to>
                                    </p:set>
                                    <p:animEffect transition="in" filter="fade">
                                      <p:cBhvr>
                                        <p:cTn id="32" dur="770" decel="100000"/>
                                        <p:tgtEl>
                                          <p:spTgt spid="83003"/>
                                        </p:tgtEl>
                                      </p:cBhvr>
                                    </p:animEffect>
                                    <p:animScale>
                                      <p:cBhvr>
                                        <p:cTn id="33" dur="770" decel="100000"/>
                                        <p:tgtEl>
                                          <p:spTgt spid="83003"/>
                                        </p:tgtEl>
                                      </p:cBhvr>
                                      <p:from x="10000" y="10000"/>
                                      <p:to x="200000" y="450000"/>
                                    </p:animScale>
                                    <p:animScale>
                                      <p:cBhvr>
                                        <p:cTn id="34" dur="1230" accel="100000" fill="hold">
                                          <p:stCondLst>
                                            <p:cond delay="770"/>
                                          </p:stCondLst>
                                        </p:cTn>
                                        <p:tgtEl>
                                          <p:spTgt spid="83003"/>
                                        </p:tgtEl>
                                      </p:cBhvr>
                                      <p:from x="200000" y="450000"/>
                                      <p:to x="100000" y="100000"/>
                                    </p:animScale>
                                    <p:set>
                                      <p:cBhvr>
                                        <p:cTn id="35" dur="770" fill="hold"/>
                                        <p:tgtEl>
                                          <p:spTgt spid="83003"/>
                                        </p:tgtEl>
                                        <p:attrNameLst>
                                          <p:attrName>ppt_x</p:attrName>
                                        </p:attrNameLst>
                                      </p:cBhvr>
                                      <p:to>
                                        <p:strVal val="(0.5)"/>
                                      </p:to>
                                    </p:set>
                                    <p:anim from="(0.5)" to="(#ppt_x)" calcmode="lin" valueType="num">
                                      <p:cBhvr>
                                        <p:cTn id="36" dur="1230" accel="100000" fill="hold">
                                          <p:stCondLst>
                                            <p:cond delay="770"/>
                                          </p:stCondLst>
                                        </p:cTn>
                                        <p:tgtEl>
                                          <p:spTgt spid="83003"/>
                                        </p:tgtEl>
                                        <p:attrNameLst>
                                          <p:attrName>ppt_x</p:attrName>
                                        </p:attrNameLst>
                                      </p:cBhvr>
                                    </p:anim>
                                    <p:set>
                                      <p:cBhvr>
                                        <p:cTn id="37" dur="770" fill="hold"/>
                                        <p:tgtEl>
                                          <p:spTgt spid="83003"/>
                                        </p:tgtEl>
                                        <p:attrNameLst>
                                          <p:attrName>ppt_y</p:attrName>
                                        </p:attrNameLst>
                                      </p:cBhvr>
                                      <p:to>
                                        <p:strVal val="(#ppt_y+0.4)"/>
                                      </p:to>
                                    </p:set>
                                    <p:anim from="(#ppt_y+0.4)" to="(#ppt_y)" calcmode="lin" valueType="num">
                                      <p:cBhvr>
                                        <p:cTn id="38" dur="1230" accel="100000" fill="hold">
                                          <p:stCondLst>
                                            <p:cond delay="770"/>
                                          </p:stCondLst>
                                        </p:cTn>
                                        <p:tgtEl>
                                          <p:spTgt spid="83003"/>
                                        </p:tgtEl>
                                        <p:attrNameLst>
                                          <p:attrName>ppt_y</p:attrName>
                                        </p:attrNameLst>
                                      </p:cBhvr>
                                    </p:anim>
                                  </p:childTnLst>
                                </p:cTn>
                              </p:par>
                            </p:childTnLst>
                          </p:cTn>
                        </p:par>
                        <p:par>
                          <p:cTn id="39" fill="hold">
                            <p:stCondLst>
                              <p:cond delay="4500"/>
                            </p:stCondLst>
                            <p:childTnLst>
                              <p:par>
                                <p:cTn id="40" presetID="20" presetClass="entr" presetSubtype="0" fill="hold" nodeType="afterEffect">
                                  <p:stCondLst>
                                    <p:cond delay="0"/>
                                  </p:stCondLst>
                                  <p:childTnLst>
                                    <p:set>
                                      <p:cBhvr>
                                        <p:cTn id="41" dur="1" fill="hold">
                                          <p:stCondLst>
                                            <p:cond delay="0"/>
                                          </p:stCondLst>
                                        </p:cTn>
                                        <p:tgtEl>
                                          <p:spTgt spid="83006"/>
                                        </p:tgtEl>
                                        <p:attrNameLst>
                                          <p:attrName>style.visibility</p:attrName>
                                        </p:attrNameLst>
                                      </p:cBhvr>
                                      <p:to>
                                        <p:strVal val="visible"/>
                                      </p:to>
                                    </p:set>
                                    <p:animEffect transition="in" filter="wedge">
                                      <p:cBhvr>
                                        <p:cTn id="42" dur="2000"/>
                                        <p:tgtEl>
                                          <p:spTgt spid="83006"/>
                                        </p:tgtEl>
                                      </p:cBhvr>
                                    </p:animEffect>
                                  </p:childTnLst>
                                </p:cTn>
                              </p:par>
                            </p:childTnLst>
                          </p:cTn>
                        </p:par>
                      </p:childTnLst>
                    </p:cTn>
                  </p:par>
                  <p:par>
                    <p:cTn id="43" fill="hold">
                      <p:stCondLst>
                        <p:cond delay="indefinite"/>
                      </p:stCondLst>
                      <p:childTnLst>
                        <p:par>
                          <p:cTn id="44" fill="hold">
                            <p:stCondLst>
                              <p:cond delay="0"/>
                            </p:stCondLst>
                            <p:childTnLst>
                              <p:par>
                                <p:cTn id="45" presetID="2" presetClass="entr" presetSubtype="8" fill="hold" nodeType="clickEffect">
                                  <p:stCondLst>
                                    <p:cond delay="0"/>
                                  </p:stCondLst>
                                  <p:childTnLst>
                                    <p:set>
                                      <p:cBhvr>
                                        <p:cTn id="46" dur="1" fill="hold">
                                          <p:stCondLst>
                                            <p:cond delay="0"/>
                                          </p:stCondLst>
                                        </p:cTn>
                                        <p:tgtEl>
                                          <p:spTgt spid="83043"/>
                                        </p:tgtEl>
                                        <p:attrNameLst>
                                          <p:attrName>style.visibility</p:attrName>
                                        </p:attrNameLst>
                                      </p:cBhvr>
                                      <p:to>
                                        <p:strVal val="visible"/>
                                      </p:to>
                                    </p:set>
                                    <p:anim calcmode="lin" valueType="num">
                                      <p:cBhvr additive="base">
                                        <p:cTn id="47" dur="500" fill="hold"/>
                                        <p:tgtEl>
                                          <p:spTgt spid="83043"/>
                                        </p:tgtEl>
                                        <p:attrNameLst>
                                          <p:attrName>ppt_x</p:attrName>
                                        </p:attrNameLst>
                                      </p:cBhvr>
                                      <p:tavLst>
                                        <p:tav tm="0">
                                          <p:val>
                                            <p:strVal val="0-#ppt_w/2"/>
                                          </p:val>
                                        </p:tav>
                                        <p:tav tm="100000">
                                          <p:val>
                                            <p:strVal val="#ppt_x"/>
                                          </p:val>
                                        </p:tav>
                                      </p:tavLst>
                                    </p:anim>
                                    <p:anim calcmode="lin" valueType="num">
                                      <p:cBhvr additive="base">
                                        <p:cTn id="48" dur="500" fill="hold"/>
                                        <p:tgtEl>
                                          <p:spTgt spid="83043"/>
                                        </p:tgtEl>
                                        <p:attrNameLst>
                                          <p:attrName>ppt_y</p:attrName>
                                        </p:attrNameLst>
                                      </p:cBhvr>
                                      <p:tavLst>
                                        <p:tav tm="0">
                                          <p:val>
                                            <p:strVal val="#ppt_y"/>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18" presetClass="entr" presetSubtype="6" fill="hold" nodeType="clickEffect">
                                  <p:stCondLst>
                                    <p:cond delay="0"/>
                                  </p:stCondLst>
                                  <p:childTnLst>
                                    <p:set>
                                      <p:cBhvr>
                                        <p:cTn id="52" dur="1" fill="hold">
                                          <p:stCondLst>
                                            <p:cond delay="0"/>
                                          </p:stCondLst>
                                        </p:cTn>
                                        <p:tgtEl>
                                          <p:spTgt spid="83004"/>
                                        </p:tgtEl>
                                        <p:attrNameLst>
                                          <p:attrName>style.visibility</p:attrName>
                                        </p:attrNameLst>
                                      </p:cBhvr>
                                      <p:to>
                                        <p:strVal val="visible"/>
                                      </p:to>
                                    </p:set>
                                    <p:animEffect transition="in" filter="strips(downRight)">
                                      <p:cBhvr>
                                        <p:cTn id="53" dur="3000"/>
                                        <p:tgtEl>
                                          <p:spTgt spid="83004"/>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8" fill="hold" nodeType="clickEffect">
                                  <p:stCondLst>
                                    <p:cond delay="0"/>
                                  </p:stCondLst>
                                  <p:childTnLst>
                                    <p:set>
                                      <p:cBhvr>
                                        <p:cTn id="57" dur="1" fill="hold">
                                          <p:stCondLst>
                                            <p:cond delay="0"/>
                                          </p:stCondLst>
                                        </p:cTn>
                                        <p:tgtEl>
                                          <p:spTgt spid="83044"/>
                                        </p:tgtEl>
                                        <p:attrNameLst>
                                          <p:attrName>style.visibility</p:attrName>
                                        </p:attrNameLst>
                                      </p:cBhvr>
                                      <p:to>
                                        <p:strVal val="visible"/>
                                      </p:to>
                                    </p:set>
                                    <p:anim calcmode="lin" valueType="num">
                                      <p:cBhvr additive="base">
                                        <p:cTn id="58" dur="500" fill="hold"/>
                                        <p:tgtEl>
                                          <p:spTgt spid="83044"/>
                                        </p:tgtEl>
                                        <p:attrNameLst>
                                          <p:attrName>ppt_x</p:attrName>
                                        </p:attrNameLst>
                                      </p:cBhvr>
                                      <p:tavLst>
                                        <p:tav tm="0">
                                          <p:val>
                                            <p:strVal val="0-#ppt_w/2"/>
                                          </p:val>
                                        </p:tav>
                                        <p:tav tm="100000">
                                          <p:val>
                                            <p:strVal val="#ppt_x"/>
                                          </p:val>
                                        </p:tav>
                                      </p:tavLst>
                                    </p:anim>
                                    <p:anim calcmode="lin" valueType="num">
                                      <p:cBhvr additive="base">
                                        <p:cTn id="59" dur="500" fill="hold"/>
                                        <p:tgtEl>
                                          <p:spTgt spid="83044"/>
                                        </p:tgtEl>
                                        <p:attrNameLst>
                                          <p:attrName>ppt_y</p:attrName>
                                        </p:attrNameLst>
                                      </p:cBhvr>
                                      <p:tavLst>
                                        <p:tav tm="0">
                                          <p:val>
                                            <p:strVal val="#ppt_y"/>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18" presetClass="entr" presetSubtype="6" fill="hold" nodeType="clickEffect">
                                  <p:stCondLst>
                                    <p:cond delay="0"/>
                                  </p:stCondLst>
                                  <p:childTnLst>
                                    <p:set>
                                      <p:cBhvr>
                                        <p:cTn id="63" dur="1" fill="hold">
                                          <p:stCondLst>
                                            <p:cond delay="0"/>
                                          </p:stCondLst>
                                        </p:cTn>
                                        <p:tgtEl>
                                          <p:spTgt spid="83040"/>
                                        </p:tgtEl>
                                        <p:attrNameLst>
                                          <p:attrName>style.visibility</p:attrName>
                                        </p:attrNameLst>
                                      </p:cBhvr>
                                      <p:to>
                                        <p:strVal val="visible"/>
                                      </p:to>
                                    </p:set>
                                    <p:animEffect transition="in" filter="strips(downRight)">
                                      <p:cBhvr>
                                        <p:cTn id="64" dur="3000"/>
                                        <p:tgtEl>
                                          <p:spTgt spid="83040"/>
                                        </p:tgtEl>
                                      </p:cBhvr>
                                    </p:animEffect>
                                  </p:childTnLst>
                                </p:cTn>
                              </p:par>
                            </p:childTnLst>
                          </p:cTn>
                        </p:par>
                      </p:childTnLst>
                    </p:cTn>
                  </p:par>
                  <p:par>
                    <p:cTn id="65" fill="hold">
                      <p:stCondLst>
                        <p:cond delay="indefinite"/>
                      </p:stCondLst>
                      <p:childTnLst>
                        <p:par>
                          <p:cTn id="66" fill="hold">
                            <p:stCondLst>
                              <p:cond delay="0"/>
                            </p:stCondLst>
                            <p:childTnLst>
                              <p:par>
                                <p:cTn id="67" presetID="18" presetClass="entr" presetSubtype="6" fill="hold" nodeType="clickEffect">
                                  <p:stCondLst>
                                    <p:cond delay="0"/>
                                  </p:stCondLst>
                                  <p:childTnLst>
                                    <p:set>
                                      <p:cBhvr>
                                        <p:cTn id="68" dur="1" fill="hold">
                                          <p:stCondLst>
                                            <p:cond delay="0"/>
                                          </p:stCondLst>
                                        </p:cTn>
                                        <p:tgtEl>
                                          <p:spTgt spid="83005"/>
                                        </p:tgtEl>
                                        <p:attrNameLst>
                                          <p:attrName>style.visibility</p:attrName>
                                        </p:attrNameLst>
                                      </p:cBhvr>
                                      <p:to>
                                        <p:strVal val="visible"/>
                                      </p:to>
                                    </p:set>
                                    <p:animEffect transition="in" filter="strips(downRight)">
                                      <p:cBhvr>
                                        <p:cTn id="69" dur="2000"/>
                                        <p:tgtEl>
                                          <p:spTgt spid="83005"/>
                                        </p:tgtEl>
                                      </p:cBhvr>
                                    </p:animEffect>
                                  </p:childTnLst>
                                </p:cTn>
                              </p:par>
                            </p:childTnLst>
                          </p:cTn>
                        </p:par>
                      </p:childTnLst>
                    </p:cTn>
                  </p:par>
                  <p:par>
                    <p:cTn id="70" fill="hold">
                      <p:stCondLst>
                        <p:cond delay="indefinite"/>
                      </p:stCondLst>
                      <p:childTnLst>
                        <p:par>
                          <p:cTn id="71" fill="hold">
                            <p:stCondLst>
                              <p:cond delay="0"/>
                            </p:stCondLst>
                            <p:childTnLst>
                              <p:par>
                                <p:cTn id="72" presetID="18" presetClass="entr" presetSubtype="6" fill="hold" nodeType="clickEffect">
                                  <p:stCondLst>
                                    <p:cond delay="0"/>
                                  </p:stCondLst>
                                  <p:childTnLst>
                                    <p:set>
                                      <p:cBhvr>
                                        <p:cTn id="73" dur="1" fill="hold">
                                          <p:stCondLst>
                                            <p:cond delay="0"/>
                                          </p:stCondLst>
                                        </p:cTn>
                                        <p:tgtEl>
                                          <p:spTgt spid="83041"/>
                                        </p:tgtEl>
                                        <p:attrNameLst>
                                          <p:attrName>style.visibility</p:attrName>
                                        </p:attrNameLst>
                                      </p:cBhvr>
                                      <p:to>
                                        <p:strVal val="visible"/>
                                      </p:to>
                                    </p:set>
                                    <p:animEffect transition="in" filter="strips(downRight)">
                                      <p:cBhvr>
                                        <p:cTn id="74" dur="3000"/>
                                        <p:tgtEl>
                                          <p:spTgt spid="83041"/>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8" fill="hold" nodeType="clickEffect">
                                  <p:stCondLst>
                                    <p:cond delay="0"/>
                                  </p:stCondLst>
                                  <p:iterate type="lt">
                                    <p:tmPct val="100000"/>
                                  </p:iterate>
                                  <p:childTnLst>
                                    <p:set>
                                      <p:cBhvr>
                                        <p:cTn id="78" dur="1" fill="hold">
                                          <p:stCondLst>
                                            <p:cond delay="0"/>
                                          </p:stCondLst>
                                        </p:cTn>
                                        <p:tgtEl>
                                          <p:spTgt spid="83042"/>
                                        </p:tgtEl>
                                        <p:attrNameLst>
                                          <p:attrName>style.visibility</p:attrName>
                                        </p:attrNameLst>
                                      </p:cBhvr>
                                      <p:to>
                                        <p:strVal val="visible"/>
                                      </p:to>
                                    </p:set>
                                    <p:animEffect transition="in" filter="wipe(left)">
                                      <p:cBhvr>
                                        <p:cTn id="79" dur="100"/>
                                        <p:tgtEl>
                                          <p:spTgt spid="830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946" grpId="0"/>
      <p:bldP spid="82980" grpId="0"/>
      <p:bldP spid="83003" grpId="0"/>
      <p:bldP spid="83042" grpId="0" animBg="1"/>
      <p:bldP spid="83043" grpId="0"/>
      <p:bldP spid="83044"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298" name="图片 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343025" y="792480"/>
            <a:ext cx="9324975" cy="5764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灯片编号占位符 2"/>
          <p:cNvSpPr>
            <a:spLocks noGrp="1"/>
          </p:cNvSpPr>
          <p:nvPr>
            <p:ph type="sldNum" sz="quarter" idx="12"/>
            <p:custDataLst>
              <p:tags r:id="rId2"/>
            </p:custDataLst>
          </p:nvPr>
        </p:nvSpPr>
        <p:spPr/>
        <p:txBody>
          <a:bodyPr/>
          <a:lstStyle/>
          <a:p>
            <a:fld id="{6D22F896-40B5-4ADD-8801-0D06FADFA095}" type="slidenum">
              <a:rPr lang="en-US" dirty="0"/>
            </a:fld>
            <a:endParaRPr lang="en-US" dirty="0"/>
          </a:p>
        </p:txBody>
      </p:sp>
    </p:spTree>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Text Box 2"/>
          <p:cNvSpPr txBox="1">
            <a:spLocks noChangeArrowheads="1"/>
          </p:cNvSpPr>
          <p:nvPr/>
        </p:nvSpPr>
        <p:spPr bwMode="auto">
          <a:xfrm>
            <a:off x="1847850" y="648970"/>
            <a:ext cx="1368425" cy="460375"/>
          </a:xfrm>
          <a:prstGeom prst="rect">
            <a:avLst/>
          </a:prstGeom>
          <a:noFill/>
          <a:ln>
            <a:noFill/>
          </a:ln>
          <a:effectLst/>
          <a:extLst>
            <a:ext uri="{909E8E84-426E-40DD-AFC4-6F175D3DCCD1}">
              <a14:hiddenFill xmlns:a14="http://schemas.microsoft.com/office/drawing/2010/main">
                <a:solidFill>
                  <a:srgbClr val="99336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503050405090304" pitchFamily="18" charset="0"/>
                <a:ea typeface="宋体" pitchFamily="2" charset="-122"/>
              </a:defRPr>
            </a:lvl1pPr>
            <a:lvl2pPr marL="742950" indent="-285750">
              <a:spcBef>
                <a:spcPct val="20000"/>
              </a:spcBef>
              <a:buChar char="–"/>
              <a:defRPr kumimoji="1" sz="2800">
                <a:solidFill>
                  <a:schemeClr val="tx1"/>
                </a:solidFill>
                <a:latin typeface="Times New Roman" panose="02020503050405090304" pitchFamily="18" charset="0"/>
                <a:ea typeface="宋体" pitchFamily="2" charset="-122"/>
              </a:defRPr>
            </a:lvl2pPr>
            <a:lvl3pPr marL="1143000" indent="-228600">
              <a:spcBef>
                <a:spcPct val="20000"/>
              </a:spcBef>
              <a:buChar char="•"/>
              <a:defRPr kumimoji="1" sz="2400">
                <a:solidFill>
                  <a:schemeClr val="tx1"/>
                </a:solidFill>
                <a:latin typeface="Times New Roman" panose="02020503050405090304" pitchFamily="18" charset="0"/>
                <a:ea typeface="宋体" pitchFamily="2" charset="-122"/>
              </a:defRPr>
            </a:lvl3pPr>
            <a:lvl4pPr marL="1600200" indent="-228600">
              <a:spcBef>
                <a:spcPct val="20000"/>
              </a:spcBef>
              <a:buChar char="–"/>
              <a:defRPr kumimoji="1" sz="2000">
                <a:solidFill>
                  <a:schemeClr val="tx1"/>
                </a:solidFill>
                <a:latin typeface="Times New Roman" panose="02020503050405090304" pitchFamily="18" charset="0"/>
                <a:ea typeface="宋体" pitchFamily="2" charset="-122"/>
              </a:defRPr>
            </a:lvl4pPr>
            <a:lvl5pPr marL="2057400" indent="-228600">
              <a:spcBef>
                <a:spcPct val="20000"/>
              </a:spcBef>
              <a:buChar char="»"/>
              <a:defRPr kumimoji="1" sz="2000">
                <a:solidFill>
                  <a:schemeClr val="tx1"/>
                </a:solidFill>
                <a:latin typeface="Times New Roman" panose="0202050305040509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400" b="1" i="0" u="none" strike="noStrike" kern="1200" cap="none" spc="0" normalizeH="0" baseline="0" noProof="0">
                <a:ln>
                  <a:noFill/>
                </a:ln>
                <a:solidFill>
                  <a:srgbClr val="000000"/>
                </a:solidFill>
                <a:effectLst/>
                <a:uLnTx/>
                <a:uFillTx/>
                <a:latin typeface="楷体_GB2312" pitchFamily="1" charset="-122"/>
                <a:ea typeface="楷体_GB2312" pitchFamily="1" charset="-122"/>
                <a:cs typeface="+mn-cs"/>
              </a:rPr>
              <a:t>例</a:t>
            </a:r>
            <a:r>
              <a:rPr kumimoji="0" lang="en-US" altLang="zh-CN" sz="2400" b="1" i="0" u="none" strike="noStrike" kern="1200" cap="none" spc="0" normalizeH="0" baseline="0" noProof="0">
                <a:ln>
                  <a:noFill/>
                </a:ln>
                <a:solidFill>
                  <a:srgbClr val="000000"/>
                </a:solidFill>
                <a:effectLst/>
                <a:uLnTx/>
                <a:uFillTx/>
                <a:latin typeface="楷体_GB2312" pitchFamily="1" charset="-122"/>
                <a:ea typeface="楷体_GB2312" pitchFamily="1" charset="-122"/>
                <a:cs typeface="+mn-cs"/>
              </a:rPr>
              <a:t>4-10</a:t>
            </a:r>
            <a:endParaRPr kumimoji="0" lang="en-US" altLang="zh-CN" sz="2400" b="1" i="0" u="none" strike="noStrike" kern="1200" cap="none" spc="0" normalizeH="0" baseline="0" noProof="0">
              <a:ln>
                <a:noFill/>
              </a:ln>
              <a:solidFill>
                <a:srgbClr val="000000"/>
              </a:solidFill>
              <a:effectLst/>
              <a:uLnTx/>
              <a:uFillTx/>
              <a:latin typeface="楷体_GB2312" pitchFamily="1" charset="-122"/>
              <a:ea typeface="楷体_GB2312" pitchFamily="1" charset="-122"/>
              <a:cs typeface="+mn-cs"/>
            </a:endParaRPr>
          </a:p>
        </p:txBody>
      </p:sp>
      <p:sp>
        <p:nvSpPr>
          <p:cNvPr id="84995" name="Text Box 3"/>
          <p:cNvSpPr txBox="1">
            <a:spLocks noChangeArrowheads="1"/>
          </p:cNvSpPr>
          <p:nvPr/>
        </p:nvSpPr>
        <p:spPr bwMode="auto">
          <a:xfrm>
            <a:off x="2927350" y="721995"/>
            <a:ext cx="3600450" cy="5219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503050405090304" pitchFamily="18" charset="0"/>
                <a:ea typeface="宋体" pitchFamily="2" charset="-122"/>
              </a:defRPr>
            </a:lvl1pPr>
            <a:lvl2pPr marL="742950" indent="-285750">
              <a:spcBef>
                <a:spcPct val="20000"/>
              </a:spcBef>
              <a:buChar char="–"/>
              <a:defRPr kumimoji="1" sz="2800">
                <a:solidFill>
                  <a:schemeClr val="tx1"/>
                </a:solidFill>
                <a:latin typeface="Times New Roman" panose="02020503050405090304" pitchFamily="18" charset="0"/>
                <a:ea typeface="宋体" pitchFamily="2" charset="-122"/>
              </a:defRPr>
            </a:lvl2pPr>
            <a:lvl3pPr marL="1143000" indent="-228600">
              <a:spcBef>
                <a:spcPct val="20000"/>
              </a:spcBef>
              <a:buChar char="•"/>
              <a:defRPr kumimoji="1" sz="2400">
                <a:solidFill>
                  <a:schemeClr val="tx1"/>
                </a:solidFill>
                <a:latin typeface="Times New Roman" panose="02020503050405090304" pitchFamily="18" charset="0"/>
                <a:ea typeface="宋体" pitchFamily="2" charset="-122"/>
              </a:defRPr>
            </a:lvl3pPr>
            <a:lvl4pPr marL="1600200" indent="-228600">
              <a:spcBef>
                <a:spcPct val="20000"/>
              </a:spcBef>
              <a:buChar char="–"/>
              <a:defRPr kumimoji="1" sz="2000">
                <a:solidFill>
                  <a:schemeClr val="tx1"/>
                </a:solidFill>
                <a:latin typeface="Times New Roman" panose="02020503050405090304" pitchFamily="18" charset="0"/>
                <a:ea typeface="宋体" pitchFamily="2" charset="-122"/>
              </a:defRPr>
            </a:lvl4pPr>
            <a:lvl5pPr marL="2057400" indent="-228600">
              <a:spcBef>
                <a:spcPct val="20000"/>
              </a:spcBef>
              <a:buChar char="»"/>
              <a:defRPr kumimoji="1" sz="2000">
                <a:solidFill>
                  <a:schemeClr val="tx1"/>
                </a:solidFill>
                <a:latin typeface="Times New Roman" panose="0202050305040509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defRPr/>
            </a:pPr>
            <a:r>
              <a:rPr kumimoji="0" lang="zh-CN" altLang="en-US" sz="2400" b="1" i="0" u="none" strike="noStrike" kern="1200" cap="none" spc="0" normalizeH="0" baseline="0" noProof="0">
                <a:ln>
                  <a:noFill/>
                </a:ln>
                <a:solidFill>
                  <a:srgbClr val="000000"/>
                </a:solidFill>
                <a:effectLst/>
                <a:uLnTx/>
                <a:uFillTx/>
                <a:latin typeface="Arial" panose="020B0604020202090204" pitchFamily="34" charset="0"/>
                <a:ea typeface="仿宋_GB2312" pitchFamily="49" charset="-122"/>
                <a:cs typeface="+mn-cs"/>
              </a:rPr>
              <a:t>计算电压</a:t>
            </a:r>
            <a:r>
              <a:rPr kumimoji="0" lang="en-US" altLang="zh-CN" sz="2800" b="1" i="1" u="none" strike="noStrike" kern="1200" cap="none" spc="0" normalizeH="0" baseline="0" noProof="0">
                <a:ln>
                  <a:noFill/>
                </a:ln>
                <a:solidFill>
                  <a:srgbClr val="000000"/>
                </a:solidFill>
                <a:effectLst/>
                <a:uLnTx/>
                <a:uFillTx/>
                <a:latin typeface="Times New Roman" panose="02020503050405090304" pitchFamily="18" charset="0"/>
                <a:ea typeface="仿宋_GB2312" pitchFamily="49" charset="-122"/>
                <a:cs typeface="+mn-cs"/>
              </a:rPr>
              <a:t>u</a:t>
            </a:r>
            <a:r>
              <a:rPr kumimoji="0" lang="zh-CN" altLang="en-US" sz="2800" b="1" i="0" u="none" strike="noStrike" kern="1200" cap="none" spc="0" normalizeH="0" baseline="0" noProof="0">
                <a:ln>
                  <a:noFill/>
                </a:ln>
                <a:solidFill>
                  <a:srgbClr val="000000"/>
                </a:solidFill>
                <a:effectLst/>
                <a:uLnTx/>
                <a:uFillTx/>
                <a:latin typeface="Times New Roman" panose="02020503050405090304" pitchFamily="18" charset="0"/>
                <a:ea typeface="仿宋_GB2312" pitchFamily="49" charset="-122"/>
                <a:cs typeface="+mn-cs"/>
              </a:rPr>
              <a:t>电流</a:t>
            </a:r>
            <a:r>
              <a:rPr kumimoji="0" lang="en-US" altLang="zh-CN" sz="2800" b="1" i="1" u="none" strike="noStrike" kern="1200" cap="none" spc="0" normalizeH="0" baseline="0" noProof="0">
                <a:ln>
                  <a:noFill/>
                </a:ln>
                <a:solidFill>
                  <a:srgbClr val="000000"/>
                </a:solidFill>
                <a:effectLst/>
                <a:uLnTx/>
                <a:uFillTx/>
                <a:latin typeface="Times New Roman" panose="02020503050405090304" pitchFamily="18" charset="0"/>
                <a:ea typeface="仿宋_GB2312" pitchFamily="49" charset="-122"/>
                <a:cs typeface="+mn-cs"/>
              </a:rPr>
              <a:t>i</a:t>
            </a:r>
            <a:r>
              <a:rPr kumimoji="0" lang="zh-CN" altLang="en-US" sz="2800" b="1" i="1" u="none" strike="noStrike" kern="1200" cap="none" spc="0" normalizeH="0" baseline="0" noProof="0">
                <a:ln>
                  <a:noFill/>
                </a:ln>
                <a:solidFill>
                  <a:srgbClr val="000000"/>
                </a:solidFill>
                <a:effectLst/>
                <a:uLnTx/>
                <a:uFillTx/>
                <a:latin typeface="Times New Roman" panose="02020503050405090304" pitchFamily="18" charset="0"/>
                <a:ea typeface="仿宋_GB2312" pitchFamily="49" charset="-122"/>
                <a:cs typeface="+mn-cs"/>
              </a:rPr>
              <a:t>。</a:t>
            </a:r>
            <a:endParaRPr kumimoji="0" lang="zh-CN" altLang="en-US" sz="2800" b="1" i="1" u="none" strike="noStrike" kern="1200" cap="none" spc="0" normalizeH="0" baseline="0" noProof="0">
              <a:ln>
                <a:noFill/>
              </a:ln>
              <a:solidFill>
                <a:srgbClr val="000000"/>
              </a:solidFill>
              <a:effectLst/>
              <a:uLnTx/>
              <a:uFillTx/>
              <a:latin typeface="Times New Roman" panose="02020503050405090304" pitchFamily="18" charset="0"/>
              <a:ea typeface="仿宋_GB2312" pitchFamily="49" charset="-122"/>
              <a:cs typeface="+mn-cs"/>
            </a:endParaRPr>
          </a:p>
        </p:txBody>
      </p:sp>
      <p:grpSp>
        <p:nvGrpSpPr>
          <p:cNvPr id="84996" name="Group 4"/>
          <p:cNvGrpSpPr/>
          <p:nvPr/>
        </p:nvGrpSpPr>
        <p:grpSpPr bwMode="auto">
          <a:xfrm>
            <a:off x="1774825" y="5330508"/>
            <a:ext cx="1368425" cy="1152525"/>
            <a:chOff x="2789" y="1298"/>
            <a:chExt cx="862" cy="726"/>
          </a:xfrm>
        </p:grpSpPr>
        <p:sp>
          <p:nvSpPr>
            <p:cNvPr id="56418" name="AutoShape 5"/>
            <p:cNvSpPr>
              <a:spLocks noChangeArrowheads="1"/>
            </p:cNvSpPr>
            <p:nvPr/>
          </p:nvSpPr>
          <p:spPr bwMode="auto">
            <a:xfrm>
              <a:off x="2835" y="1842"/>
              <a:ext cx="816" cy="182"/>
            </a:xfrm>
            <a:prstGeom prst="rightArrow">
              <a:avLst>
                <a:gd name="adj1" fmla="val 50000"/>
                <a:gd name="adj2" fmla="val 112088"/>
              </a:avLst>
            </a:prstGeom>
            <a:solidFill>
              <a:schemeClr val="accent1"/>
            </a:solidFill>
            <a:ln w="9525">
              <a:solidFill>
                <a:schemeClr val="accent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kumimoji="1" sz="3200">
                  <a:solidFill>
                    <a:schemeClr val="tx1"/>
                  </a:solidFill>
                  <a:latin typeface="Times New Roman" panose="02020503050405090304" pitchFamily="18" charset="0"/>
                  <a:ea typeface="宋体" pitchFamily="2" charset="-122"/>
                </a:defRPr>
              </a:lvl1pPr>
              <a:lvl2pPr marL="742950" indent="-285750">
                <a:spcBef>
                  <a:spcPct val="20000"/>
                </a:spcBef>
                <a:buChar char="–"/>
                <a:defRPr kumimoji="1" sz="2800">
                  <a:solidFill>
                    <a:schemeClr val="tx1"/>
                  </a:solidFill>
                  <a:latin typeface="Times New Roman" panose="02020503050405090304" pitchFamily="18" charset="0"/>
                  <a:ea typeface="宋体" pitchFamily="2" charset="-122"/>
                </a:defRPr>
              </a:lvl2pPr>
              <a:lvl3pPr marL="1143000" indent="-228600">
                <a:spcBef>
                  <a:spcPct val="20000"/>
                </a:spcBef>
                <a:buChar char="•"/>
                <a:defRPr kumimoji="1" sz="2400">
                  <a:solidFill>
                    <a:schemeClr val="tx1"/>
                  </a:solidFill>
                  <a:latin typeface="Times New Roman" panose="02020503050405090304" pitchFamily="18" charset="0"/>
                  <a:ea typeface="宋体" pitchFamily="2" charset="-122"/>
                </a:defRPr>
              </a:lvl3pPr>
              <a:lvl4pPr marL="1600200" indent="-228600">
                <a:spcBef>
                  <a:spcPct val="20000"/>
                </a:spcBef>
                <a:buChar char="–"/>
                <a:defRPr kumimoji="1" sz="2000">
                  <a:solidFill>
                    <a:schemeClr val="tx1"/>
                  </a:solidFill>
                  <a:latin typeface="Times New Roman" panose="02020503050405090304" pitchFamily="18" charset="0"/>
                  <a:ea typeface="宋体" pitchFamily="2" charset="-122"/>
                </a:defRPr>
              </a:lvl4pPr>
              <a:lvl5pPr marL="2057400" indent="-228600">
                <a:spcBef>
                  <a:spcPct val="20000"/>
                </a:spcBef>
                <a:buChar char="»"/>
                <a:defRPr kumimoji="1" sz="2000">
                  <a:solidFill>
                    <a:schemeClr val="tx1"/>
                  </a:solidFill>
                  <a:latin typeface="Times New Roman" panose="0202050305040509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zh-CN" altLang="en-US" sz="3200" b="0" i="0"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endParaRPr>
            </a:p>
          </p:txBody>
        </p:sp>
        <p:sp>
          <p:nvSpPr>
            <p:cNvPr id="56419" name="Text Box 6"/>
            <p:cNvSpPr txBox="1">
              <a:spLocks noChangeArrowheads="1"/>
            </p:cNvSpPr>
            <p:nvPr/>
          </p:nvSpPr>
          <p:spPr bwMode="auto">
            <a:xfrm>
              <a:off x="2789" y="1298"/>
              <a:ext cx="726" cy="5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503050405090304" pitchFamily="18" charset="0"/>
                  <a:ea typeface="宋体" pitchFamily="2" charset="-122"/>
                </a:defRPr>
              </a:lvl1pPr>
              <a:lvl2pPr marL="742950" indent="-285750">
                <a:spcBef>
                  <a:spcPct val="20000"/>
                </a:spcBef>
                <a:buChar char="–"/>
                <a:defRPr kumimoji="1" sz="2800">
                  <a:solidFill>
                    <a:schemeClr val="tx1"/>
                  </a:solidFill>
                  <a:latin typeface="Times New Roman" panose="02020503050405090304" pitchFamily="18" charset="0"/>
                  <a:ea typeface="宋体" pitchFamily="2" charset="-122"/>
                </a:defRPr>
              </a:lvl2pPr>
              <a:lvl3pPr marL="1143000" indent="-228600">
                <a:spcBef>
                  <a:spcPct val="20000"/>
                </a:spcBef>
                <a:buChar char="•"/>
                <a:defRPr kumimoji="1" sz="2400">
                  <a:solidFill>
                    <a:schemeClr val="tx1"/>
                  </a:solidFill>
                  <a:latin typeface="Times New Roman" panose="02020503050405090304" pitchFamily="18" charset="0"/>
                  <a:ea typeface="宋体" pitchFamily="2" charset="-122"/>
                </a:defRPr>
              </a:lvl3pPr>
              <a:lvl4pPr marL="1600200" indent="-228600">
                <a:spcBef>
                  <a:spcPct val="20000"/>
                </a:spcBef>
                <a:buChar char="–"/>
                <a:defRPr kumimoji="1" sz="2000">
                  <a:solidFill>
                    <a:schemeClr val="tx1"/>
                  </a:solidFill>
                  <a:latin typeface="Times New Roman" panose="02020503050405090304" pitchFamily="18" charset="0"/>
                  <a:ea typeface="宋体" pitchFamily="2" charset="-122"/>
                </a:defRPr>
              </a:lvl4pPr>
              <a:lvl5pPr marL="2057400" indent="-228600">
                <a:spcBef>
                  <a:spcPct val="20000"/>
                </a:spcBef>
                <a:buChar char="»"/>
                <a:defRPr kumimoji="1" sz="2000">
                  <a:solidFill>
                    <a:schemeClr val="tx1"/>
                  </a:solidFill>
                  <a:latin typeface="Times New Roman" panose="0202050305040509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400" b="1" i="0" u="none" strike="noStrike" kern="1200" cap="none" spc="0" normalizeH="0" baseline="0" noProof="0">
                  <a:ln>
                    <a:noFill/>
                  </a:ln>
                  <a:solidFill>
                    <a:srgbClr val="000000"/>
                  </a:solidFill>
                  <a:effectLst/>
                  <a:uLnTx/>
                  <a:uFillTx/>
                  <a:latin typeface="Arial" panose="020B0604020202090204" pitchFamily="34" charset="0"/>
                  <a:ea typeface="宋体" pitchFamily="2" charset="-122"/>
                  <a:cs typeface="+mn-cs"/>
                </a:rPr>
                <a:t>画出分电路图</a:t>
              </a:r>
              <a:endParaRPr kumimoji="0" lang="zh-CN" altLang="en-US" sz="2400" b="1" i="0" u="none" strike="noStrike" kern="1200" cap="none" spc="0" normalizeH="0" baseline="0" noProof="0">
                <a:ln>
                  <a:noFill/>
                </a:ln>
                <a:solidFill>
                  <a:srgbClr val="000000"/>
                </a:solidFill>
                <a:effectLst/>
                <a:uLnTx/>
                <a:uFillTx/>
                <a:latin typeface="Arial" panose="020B0604020202090204" pitchFamily="34" charset="0"/>
                <a:ea typeface="仿宋_GB2312" pitchFamily="49" charset="-122"/>
                <a:cs typeface="+mn-cs"/>
              </a:endParaRPr>
            </a:p>
          </p:txBody>
        </p:sp>
      </p:grpSp>
      <p:grpSp>
        <p:nvGrpSpPr>
          <p:cNvPr id="84999" name="Group 7"/>
          <p:cNvGrpSpPr/>
          <p:nvPr/>
        </p:nvGrpSpPr>
        <p:grpSpPr bwMode="auto">
          <a:xfrm>
            <a:off x="2782888" y="5041583"/>
            <a:ext cx="4248150" cy="1657350"/>
            <a:chOff x="1610" y="2205"/>
            <a:chExt cx="2676" cy="1044"/>
          </a:xfrm>
        </p:grpSpPr>
        <p:sp>
          <p:nvSpPr>
            <p:cNvPr id="56395" name="AutoShape 8"/>
            <p:cNvSpPr>
              <a:spLocks noChangeArrowheads="1"/>
            </p:cNvSpPr>
            <p:nvPr/>
          </p:nvSpPr>
          <p:spPr bwMode="auto">
            <a:xfrm>
              <a:off x="2835" y="2795"/>
              <a:ext cx="272" cy="318"/>
            </a:xfrm>
            <a:prstGeom prst="diamond">
              <a:avLst/>
            </a:prstGeom>
            <a:solidFill>
              <a:srgbClr val="33CCFF"/>
            </a:solidFill>
            <a:ln w="38100">
              <a:solidFill>
                <a:srgbClr val="FF99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kumimoji="1" sz="3200">
                  <a:solidFill>
                    <a:schemeClr val="tx1"/>
                  </a:solidFill>
                  <a:latin typeface="Times New Roman" panose="02020503050405090304" pitchFamily="18" charset="0"/>
                  <a:ea typeface="宋体" pitchFamily="2" charset="-122"/>
                </a:defRPr>
              </a:lvl1pPr>
              <a:lvl2pPr marL="742950" indent="-285750">
                <a:spcBef>
                  <a:spcPct val="20000"/>
                </a:spcBef>
                <a:buChar char="–"/>
                <a:defRPr kumimoji="1" sz="2800">
                  <a:solidFill>
                    <a:schemeClr val="tx1"/>
                  </a:solidFill>
                  <a:latin typeface="Times New Roman" panose="02020503050405090304" pitchFamily="18" charset="0"/>
                  <a:ea typeface="宋体" pitchFamily="2" charset="-122"/>
                </a:defRPr>
              </a:lvl2pPr>
              <a:lvl3pPr marL="1143000" indent="-228600">
                <a:spcBef>
                  <a:spcPct val="20000"/>
                </a:spcBef>
                <a:buChar char="•"/>
                <a:defRPr kumimoji="1" sz="2400">
                  <a:solidFill>
                    <a:schemeClr val="tx1"/>
                  </a:solidFill>
                  <a:latin typeface="Times New Roman" panose="02020503050405090304" pitchFamily="18" charset="0"/>
                  <a:ea typeface="宋体" pitchFamily="2" charset="-122"/>
                </a:defRPr>
              </a:lvl3pPr>
              <a:lvl4pPr marL="1600200" indent="-228600">
                <a:spcBef>
                  <a:spcPct val="20000"/>
                </a:spcBef>
                <a:buChar char="–"/>
                <a:defRPr kumimoji="1" sz="2000">
                  <a:solidFill>
                    <a:schemeClr val="tx1"/>
                  </a:solidFill>
                  <a:latin typeface="Times New Roman" panose="02020503050405090304" pitchFamily="18" charset="0"/>
                  <a:ea typeface="宋体" pitchFamily="2" charset="-122"/>
                </a:defRPr>
              </a:lvl4pPr>
              <a:lvl5pPr marL="2057400" indent="-228600">
                <a:spcBef>
                  <a:spcPct val="20000"/>
                </a:spcBef>
                <a:buChar char="»"/>
                <a:defRPr kumimoji="1" sz="2000">
                  <a:solidFill>
                    <a:schemeClr val="tx1"/>
                  </a:solidFill>
                  <a:latin typeface="Times New Roman" panose="0202050305040509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zh-CN" altLang="en-US" sz="3200" b="0" i="0"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endParaRPr>
            </a:p>
          </p:txBody>
        </p:sp>
        <p:sp>
          <p:nvSpPr>
            <p:cNvPr id="56396" name="Text Box 9"/>
            <p:cNvSpPr txBox="1">
              <a:spLocks noChangeArrowheads="1"/>
            </p:cNvSpPr>
            <p:nvPr/>
          </p:nvSpPr>
          <p:spPr bwMode="auto">
            <a:xfrm>
              <a:off x="3470" y="2568"/>
              <a:ext cx="816" cy="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503050405090304" pitchFamily="18" charset="0"/>
                  <a:ea typeface="宋体" pitchFamily="2" charset="-122"/>
                </a:defRPr>
              </a:lvl1pPr>
              <a:lvl2pPr marL="742950" indent="-285750">
                <a:spcBef>
                  <a:spcPct val="20000"/>
                </a:spcBef>
                <a:buChar char="–"/>
                <a:defRPr kumimoji="1" sz="2800">
                  <a:solidFill>
                    <a:schemeClr val="tx1"/>
                  </a:solidFill>
                  <a:latin typeface="Times New Roman" panose="02020503050405090304" pitchFamily="18" charset="0"/>
                  <a:ea typeface="宋体" pitchFamily="2" charset="-122"/>
                </a:defRPr>
              </a:lvl2pPr>
              <a:lvl3pPr marL="1143000" indent="-228600">
                <a:spcBef>
                  <a:spcPct val="20000"/>
                </a:spcBef>
                <a:buChar char="•"/>
                <a:defRPr kumimoji="1" sz="2400">
                  <a:solidFill>
                    <a:schemeClr val="tx1"/>
                  </a:solidFill>
                  <a:latin typeface="Times New Roman" panose="02020503050405090304" pitchFamily="18" charset="0"/>
                  <a:ea typeface="宋体" pitchFamily="2" charset="-122"/>
                </a:defRPr>
              </a:lvl3pPr>
              <a:lvl4pPr marL="1600200" indent="-228600">
                <a:spcBef>
                  <a:spcPct val="20000"/>
                </a:spcBef>
                <a:buChar char="–"/>
                <a:defRPr kumimoji="1" sz="2000">
                  <a:solidFill>
                    <a:schemeClr val="tx1"/>
                  </a:solidFill>
                  <a:latin typeface="Times New Roman" panose="02020503050405090304" pitchFamily="18" charset="0"/>
                  <a:ea typeface="宋体" pitchFamily="2" charset="-122"/>
                </a:defRPr>
              </a:lvl4pPr>
              <a:lvl5pPr marL="2057400" indent="-228600">
                <a:spcBef>
                  <a:spcPct val="20000"/>
                </a:spcBef>
                <a:buChar char="»"/>
                <a:defRPr kumimoji="1" sz="2000">
                  <a:solidFill>
                    <a:schemeClr val="tx1"/>
                  </a:solidFill>
                  <a:latin typeface="Times New Roman" panose="0202050305040509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400" b="1" i="1" u="none" strike="noStrike" kern="1200" cap="none" spc="0" normalizeH="0" baseline="0" noProof="0">
                  <a:ln>
                    <a:noFill/>
                  </a:ln>
                  <a:solidFill>
                    <a:srgbClr val="000000"/>
                  </a:solidFill>
                  <a:effectLst/>
                  <a:uLnTx/>
                  <a:uFillTx/>
                  <a:latin typeface="Times New Roman" panose="02020503050405090304" pitchFamily="18" charset="0"/>
                  <a:ea typeface="仿宋_GB2312" pitchFamily="49" charset="-122"/>
                  <a:cs typeface="+mn-cs"/>
                </a:rPr>
                <a:t>u</a:t>
              </a:r>
              <a:r>
                <a:rPr kumimoji="0" lang="zh-CN" altLang="en-US" sz="2400" b="1" i="0" u="none" strike="noStrike" kern="1200" cap="none" spc="0" normalizeH="0" baseline="30000" noProof="0">
                  <a:ln>
                    <a:noFill/>
                  </a:ln>
                  <a:solidFill>
                    <a:srgbClr val="000000"/>
                  </a:solidFill>
                  <a:effectLst/>
                  <a:uLnTx/>
                  <a:uFillTx/>
                  <a:latin typeface="Times New Roman" panose="02020503050405090304" pitchFamily="18" charset="0"/>
                  <a:ea typeface="仿宋_GB2312" pitchFamily="49" charset="-122"/>
                  <a:cs typeface="+mn-cs"/>
                </a:rPr>
                <a:t>（</a:t>
              </a:r>
              <a:r>
                <a:rPr kumimoji="0" lang="en-US" altLang="zh-CN" sz="2400" b="1" i="0" u="none" strike="noStrike" kern="1200" cap="none" spc="0" normalizeH="0" baseline="30000" noProof="0">
                  <a:ln>
                    <a:noFill/>
                  </a:ln>
                  <a:solidFill>
                    <a:srgbClr val="000000"/>
                  </a:solidFill>
                  <a:effectLst/>
                  <a:uLnTx/>
                  <a:uFillTx/>
                  <a:latin typeface="Times New Roman" panose="02020503050405090304" pitchFamily="18" charset="0"/>
                  <a:ea typeface="仿宋_GB2312" pitchFamily="49" charset="-122"/>
                  <a:cs typeface="+mn-cs"/>
                </a:rPr>
                <a:t>1</a:t>
              </a:r>
              <a:r>
                <a:rPr kumimoji="0" lang="zh-CN" altLang="en-US" sz="2400" b="1" i="0" u="none" strike="noStrike" kern="1200" cap="none" spc="0" normalizeH="0" baseline="30000" noProof="0">
                  <a:ln>
                    <a:noFill/>
                  </a:ln>
                  <a:solidFill>
                    <a:srgbClr val="000000"/>
                  </a:solidFill>
                  <a:effectLst/>
                  <a:uLnTx/>
                  <a:uFillTx/>
                  <a:latin typeface="Times New Roman" panose="02020503050405090304" pitchFamily="18" charset="0"/>
                  <a:ea typeface="仿宋_GB2312" pitchFamily="49" charset="-122"/>
                  <a:cs typeface="+mn-cs"/>
                </a:rPr>
                <a:t>）</a:t>
              </a:r>
              <a:endParaRPr kumimoji="0" lang="zh-CN" altLang="en-US" sz="2400" b="1" i="0" u="none" strike="noStrike" kern="1200" cap="none" spc="0" normalizeH="0" baseline="0" noProof="0">
                <a:ln>
                  <a:noFill/>
                </a:ln>
                <a:solidFill>
                  <a:srgbClr val="000000"/>
                </a:solidFill>
                <a:effectLst/>
                <a:uLnTx/>
                <a:uFillTx/>
                <a:latin typeface="Arial" panose="020B0604020202090204" pitchFamily="34" charset="0"/>
                <a:ea typeface="仿宋_GB2312" pitchFamily="49" charset="-122"/>
                <a:cs typeface="+mn-cs"/>
              </a:endParaRPr>
            </a:p>
          </p:txBody>
        </p:sp>
        <p:sp>
          <p:nvSpPr>
            <p:cNvPr id="56397" name="Oval 10"/>
            <p:cNvSpPr>
              <a:spLocks noChangeArrowheads="1"/>
            </p:cNvSpPr>
            <p:nvPr/>
          </p:nvSpPr>
          <p:spPr bwMode="auto">
            <a:xfrm>
              <a:off x="2064" y="2614"/>
              <a:ext cx="317" cy="273"/>
            </a:xfrm>
            <a:prstGeom prst="ellipse">
              <a:avLst/>
            </a:prstGeom>
            <a:solidFill>
              <a:srgbClr val="33CCFF"/>
            </a:solidFill>
            <a:ln w="38100">
              <a:solidFill>
                <a:srgbClr val="FF99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kumimoji="1" sz="3200">
                  <a:solidFill>
                    <a:schemeClr val="tx1"/>
                  </a:solidFill>
                  <a:latin typeface="Times New Roman" panose="02020503050405090304" pitchFamily="18" charset="0"/>
                  <a:ea typeface="宋体" pitchFamily="2" charset="-122"/>
                </a:defRPr>
              </a:lvl1pPr>
              <a:lvl2pPr marL="742950" indent="-285750">
                <a:spcBef>
                  <a:spcPct val="20000"/>
                </a:spcBef>
                <a:buChar char="–"/>
                <a:defRPr kumimoji="1" sz="2800">
                  <a:solidFill>
                    <a:schemeClr val="tx1"/>
                  </a:solidFill>
                  <a:latin typeface="Times New Roman" panose="02020503050405090304" pitchFamily="18" charset="0"/>
                  <a:ea typeface="宋体" pitchFamily="2" charset="-122"/>
                </a:defRPr>
              </a:lvl2pPr>
              <a:lvl3pPr marL="1143000" indent="-228600">
                <a:spcBef>
                  <a:spcPct val="20000"/>
                </a:spcBef>
                <a:buChar char="•"/>
                <a:defRPr kumimoji="1" sz="2400">
                  <a:solidFill>
                    <a:schemeClr val="tx1"/>
                  </a:solidFill>
                  <a:latin typeface="Times New Roman" panose="02020503050405090304" pitchFamily="18" charset="0"/>
                  <a:ea typeface="宋体" pitchFamily="2" charset="-122"/>
                </a:defRPr>
              </a:lvl3pPr>
              <a:lvl4pPr marL="1600200" indent="-228600">
                <a:spcBef>
                  <a:spcPct val="20000"/>
                </a:spcBef>
                <a:buChar char="–"/>
                <a:defRPr kumimoji="1" sz="2000">
                  <a:solidFill>
                    <a:schemeClr val="tx1"/>
                  </a:solidFill>
                  <a:latin typeface="Times New Roman" panose="02020503050405090304" pitchFamily="18" charset="0"/>
                  <a:ea typeface="宋体" pitchFamily="2" charset="-122"/>
                </a:defRPr>
              </a:lvl4pPr>
              <a:lvl5pPr marL="2057400" indent="-228600">
                <a:spcBef>
                  <a:spcPct val="20000"/>
                </a:spcBef>
                <a:buChar char="»"/>
                <a:defRPr kumimoji="1" sz="2000">
                  <a:solidFill>
                    <a:schemeClr val="tx1"/>
                  </a:solidFill>
                  <a:latin typeface="Times New Roman" panose="0202050305040509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zh-CN" altLang="en-US" sz="3200" b="0" i="0"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endParaRPr>
            </a:p>
          </p:txBody>
        </p:sp>
        <p:sp>
          <p:nvSpPr>
            <p:cNvPr id="56398" name="Text Box 11"/>
            <p:cNvSpPr txBox="1">
              <a:spLocks noChangeArrowheads="1"/>
            </p:cNvSpPr>
            <p:nvPr/>
          </p:nvSpPr>
          <p:spPr bwMode="auto">
            <a:xfrm>
              <a:off x="1928" y="2387"/>
              <a:ext cx="318" cy="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503050405090304" pitchFamily="18" charset="0"/>
                  <a:ea typeface="宋体" pitchFamily="2" charset="-122"/>
                </a:defRPr>
              </a:lvl1pPr>
              <a:lvl2pPr marL="742950" indent="-285750">
                <a:spcBef>
                  <a:spcPct val="20000"/>
                </a:spcBef>
                <a:buChar char="–"/>
                <a:defRPr kumimoji="1" sz="2800">
                  <a:solidFill>
                    <a:schemeClr val="tx1"/>
                  </a:solidFill>
                  <a:latin typeface="Times New Roman" panose="02020503050405090304" pitchFamily="18" charset="0"/>
                  <a:ea typeface="宋体" pitchFamily="2" charset="-122"/>
                </a:defRPr>
              </a:lvl2pPr>
              <a:lvl3pPr marL="1143000" indent="-228600">
                <a:spcBef>
                  <a:spcPct val="20000"/>
                </a:spcBef>
                <a:buChar char="•"/>
                <a:defRPr kumimoji="1" sz="2400">
                  <a:solidFill>
                    <a:schemeClr val="tx1"/>
                  </a:solidFill>
                  <a:latin typeface="Times New Roman" panose="02020503050405090304" pitchFamily="18" charset="0"/>
                  <a:ea typeface="宋体" pitchFamily="2" charset="-122"/>
                </a:defRPr>
              </a:lvl3pPr>
              <a:lvl4pPr marL="1600200" indent="-228600">
                <a:spcBef>
                  <a:spcPct val="20000"/>
                </a:spcBef>
                <a:buChar char="–"/>
                <a:defRPr kumimoji="1" sz="2000">
                  <a:solidFill>
                    <a:schemeClr val="tx1"/>
                  </a:solidFill>
                  <a:latin typeface="Times New Roman" panose="02020503050405090304" pitchFamily="18" charset="0"/>
                  <a:ea typeface="宋体" pitchFamily="2" charset="-122"/>
                </a:defRPr>
              </a:lvl4pPr>
              <a:lvl5pPr marL="2057400" indent="-228600">
                <a:spcBef>
                  <a:spcPct val="20000"/>
                </a:spcBef>
                <a:buChar char="»"/>
                <a:defRPr kumimoji="1" sz="2000">
                  <a:solidFill>
                    <a:schemeClr val="tx1"/>
                  </a:solidFill>
                  <a:latin typeface="Times New Roman" panose="0202050305040509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400" b="1" i="0" u="none" strike="noStrike" kern="1200" cap="none" spc="0" normalizeH="0" baseline="0" noProof="0">
                  <a:ln>
                    <a:noFill/>
                  </a:ln>
                  <a:solidFill>
                    <a:srgbClr val="000000"/>
                  </a:solidFill>
                  <a:effectLst/>
                  <a:uLnTx/>
                  <a:uFillTx/>
                  <a:latin typeface="Arial" panose="020B0604020202090204" pitchFamily="34" charset="0"/>
                  <a:ea typeface="仿宋_GB2312" pitchFamily="49" charset="-122"/>
                  <a:cs typeface="+mn-cs"/>
                </a:rPr>
                <a:t>＋</a:t>
              </a:r>
              <a:endParaRPr kumimoji="0" lang="zh-CN" altLang="en-US" sz="2400" b="1" i="0" u="none" strike="noStrike" kern="1200" cap="none" spc="0" normalizeH="0" baseline="0" noProof="0">
                <a:ln>
                  <a:noFill/>
                </a:ln>
                <a:solidFill>
                  <a:srgbClr val="000000"/>
                </a:solidFill>
                <a:effectLst/>
                <a:uLnTx/>
                <a:uFillTx/>
                <a:latin typeface="Arial" panose="020B0604020202090204" pitchFamily="34" charset="0"/>
                <a:ea typeface="仿宋_GB2312" pitchFamily="49" charset="-122"/>
                <a:cs typeface="+mn-cs"/>
              </a:endParaRPr>
            </a:p>
          </p:txBody>
        </p:sp>
        <p:sp>
          <p:nvSpPr>
            <p:cNvPr id="56399" name="Text Box 12"/>
            <p:cNvSpPr txBox="1">
              <a:spLocks noChangeArrowheads="1"/>
            </p:cNvSpPr>
            <p:nvPr/>
          </p:nvSpPr>
          <p:spPr bwMode="auto">
            <a:xfrm>
              <a:off x="1928" y="2886"/>
              <a:ext cx="375" cy="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503050405090304" pitchFamily="18" charset="0"/>
                  <a:ea typeface="宋体" pitchFamily="2" charset="-122"/>
                </a:defRPr>
              </a:lvl1pPr>
              <a:lvl2pPr marL="742950" indent="-285750">
                <a:spcBef>
                  <a:spcPct val="20000"/>
                </a:spcBef>
                <a:buChar char="–"/>
                <a:defRPr kumimoji="1" sz="2800">
                  <a:solidFill>
                    <a:schemeClr val="tx1"/>
                  </a:solidFill>
                  <a:latin typeface="Times New Roman" panose="02020503050405090304" pitchFamily="18" charset="0"/>
                  <a:ea typeface="宋体" pitchFamily="2" charset="-122"/>
                </a:defRPr>
              </a:lvl2pPr>
              <a:lvl3pPr marL="1143000" indent="-228600">
                <a:spcBef>
                  <a:spcPct val="20000"/>
                </a:spcBef>
                <a:buChar char="•"/>
                <a:defRPr kumimoji="1" sz="2400">
                  <a:solidFill>
                    <a:schemeClr val="tx1"/>
                  </a:solidFill>
                  <a:latin typeface="Times New Roman" panose="02020503050405090304" pitchFamily="18" charset="0"/>
                  <a:ea typeface="宋体" pitchFamily="2" charset="-122"/>
                </a:defRPr>
              </a:lvl3pPr>
              <a:lvl4pPr marL="1600200" indent="-228600">
                <a:spcBef>
                  <a:spcPct val="20000"/>
                </a:spcBef>
                <a:buChar char="–"/>
                <a:defRPr kumimoji="1" sz="2000">
                  <a:solidFill>
                    <a:schemeClr val="tx1"/>
                  </a:solidFill>
                  <a:latin typeface="Times New Roman" panose="02020503050405090304" pitchFamily="18" charset="0"/>
                  <a:ea typeface="宋体" pitchFamily="2" charset="-122"/>
                </a:defRPr>
              </a:lvl4pPr>
              <a:lvl5pPr marL="2057400" indent="-228600">
                <a:spcBef>
                  <a:spcPct val="20000"/>
                </a:spcBef>
                <a:buChar char="»"/>
                <a:defRPr kumimoji="1" sz="2000">
                  <a:solidFill>
                    <a:schemeClr val="tx1"/>
                  </a:solidFill>
                  <a:latin typeface="Times New Roman" panose="0202050305040509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400" b="1" i="0" u="none" strike="noStrike" kern="1200" cap="none" spc="0" normalizeH="0" baseline="0" noProof="0">
                  <a:ln>
                    <a:noFill/>
                  </a:ln>
                  <a:solidFill>
                    <a:srgbClr val="000000"/>
                  </a:solidFill>
                  <a:effectLst/>
                  <a:uLnTx/>
                  <a:uFillTx/>
                  <a:latin typeface="Arial" panose="020B0604020202090204" pitchFamily="34" charset="0"/>
                  <a:ea typeface="仿宋_GB2312" pitchFamily="49" charset="-122"/>
                  <a:cs typeface="+mn-cs"/>
                </a:rPr>
                <a:t>－</a:t>
              </a:r>
              <a:endParaRPr kumimoji="0" lang="zh-CN" altLang="en-US" sz="2400" b="1" i="0" u="none" strike="noStrike" kern="1200" cap="none" spc="0" normalizeH="0" baseline="0" noProof="0">
                <a:ln>
                  <a:noFill/>
                </a:ln>
                <a:solidFill>
                  <a:srgbClr val="000000"/>
                </a:solidFill>
                <a:effectLst/>
                <a:uLnTx/>
                <a:uFillTx/>
                <a:latin typeface="Arial" panose="020B0604020202090204" pitchFamily="34" charset="0"/>
                <a:ea typeface="仿宋_GB2312" pitchFamily="49" charset="-122"/>
                <a:cs typeface="+mn-cs"/>
              </a:endParaRPr>
            </a:p>
          </p:txBody>
        </p:sp>
        <p:sp>
          <p:nvSpPr>
            <p:cNvPr id="56400" name="Text Box 13"/>
            <p:cNvSpPr txBox="1">
              <a:spLocks noChangeArrowheads="1"/>
            </p:cNvSpPr>
            <p:nvPr/>
          </p:nvSpPr>
          <p:spPr bwMode="auto">
            <a:xfrm>
              <a:off x="1610" y="2568"/>
              <a:ext cx="544" cy="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503050405090304" pitchFamily="18" charset="0"/>
                  <a:ea typeface="宋体" pitchFamily="2" charset="-122"/>
                </a:defRPr>
              </a:lvl1pPr>
              <a:lvl2pPr marL="742950" indent="-285750">
                <a:spcBef>
                  <a:spcPct val="20000"/>
                </a:spcBef>
                <a:buChar char="–"/>
                <a:defRPr kumimoji="1" sz="2800">
                  <a:solidFill>
                    <a:schemeClr val="tx1"/>
                  </a:solidFill>
                  <a:latin typeface="Times New Roman" panose="02020503050405090304" pitchFamily="18" charset="0"/>
                  <a:ea typeface="宋体" pitchFamily="2" charset="-122"/>
                </a:defRPr>
              </a:lvl2pPr>
              <a:lvl3pPr marL="1143000" indent="-228600">
                <a:spcBef>
                  <a:spcPct val="20000"/>
                </a:spcBef>
                <a:buChar char="•"/>
                <a:defRPr kumimoji="1" sz="2400">
                  <a:solidFill>
                    <a:schemeClr val="tx1"/>
                  </a:solidFill>
                  <a:latin typeface="Times New Roman" panose="02020503050405090304" pitchFamily="18" charset="0"/>
                  <a:ea typeface="宋体" pitchFamily="2" charset="-122"/>
                </a:defRPr>
              </a:lvl3pPr>
              <a:lvl4pPr marL="1600200" indent="-228600">
                <a:spcBef>
                  <a:spcPct val="20000"/>
                </a:spcBef>
                <a:buChar char="–"/>
                <a:defRPr kumimoji="1" sz="2000">
                  <a:solidFill>
                    <a:schemeClr val="tx1"/>
                  </a:solidFill>
                  <a:latin typeface="Times New Roman" panose="02020503050405090304" pitchFamily="18" charset="0"/>
                  <a:ea typeface="宋体" pitchFamily="2" charset="-122"/>
                </a:defRPr>
              </a:lvl4pPr>
              <a:lvl5pPr marL="2057400" indent="-228600">
                <a:spcBef>
                  <a:spcPct val="20000"/>
                </a:spcBef>
                <a:buChar char="»"/>
                <a:defRPr kumimoji="1" sz="2000">
                  <a:solidFill>
                    <a:schemeClr val="tx1"/>
                  </a:solidFill>
                  <a:latin typeface="Times New Roman" panose="0202050305040509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400" b="1" i="0" u="none" strike="noStrike" kern="1200" cap="none" spc="0" normalizeH="0" baseline="0" noProof="0">
                  <a:ln>
                    <a:noFill/>
                  </a:ln>
                  <a:solidFill>
                    <a:srgbClr val="000000"/>
                  </a:solidFill>
                  <a:effectLst/>
                  <a:uLnTx/>
                  <a:uFillTx/>
                  <a:latin typeface="Arial" panose="020B0604020202090204" pitchFamily="34" charset="0"/>
                  <a:ea typeface="仿宋_GB2312" pitchFamily="49" charset="-122"/>
                  <a:cs typeface="+mn-cs"/>
                </a:rPr>
                <a:t>10V</a:t>
              </a:r>
              <a:endParaRPr kumimoji="0" lang="en-US" altLang="zh-CN" sz="2400" b="1" i="0" u="none" strike="noStrike" kern="1200" cap="none" spc="0" normalizeH="0" baseline="0" noProof="0">
                <a:ln>
                  <a:noFill/>
                </a:ln>
                <a:solidFill>
                  <a:srgbClr val="000000"/>
                </a:solidFill>
                <a:effectLst/>
                <a:uLnTx/>
                <a:uFillTx/>
                <a:latin typeface="Arial" panose="020B0604020202090204" pitchFamily="34" charset="0"/>
                <a:ea typeface="仿宋_GB2312" pitchFamily="49" charset="-122"/>
                <a:cs typeface="+mn-cs"/>
              </a:endParaRPr>
            </a:p>
          </p:txBody>
        </p:sp>
        <p:sp>
          <p:nvSpPr>
            <p:cNvPr id="56401" name="Text Box 14"/>
            <p:cNvSpPr txBox="1">
              <a:spLocks noChangeArrowheads="1"/>
            </p:cNvSpPr>
            <p:nvPr/>
          </p:nvSpPr>
          <p:spPr bwMode="auto">
            <a:xfrm>
              <a:off x="3107" y="2795"/>
              <a:ext cx="771" cy="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503050405090304" pitchFamily="18" charset="0"/>
                  <a:ea typeface="宋体" pitchFamily="2" charset="-122"/>
                </a:defRPr>
              </a:lvl1pPr>
              <a:lvl2pPr marL="742950" indent="-285750">
                <a:spcBef>
                  <a:spcPct val="20000"/>
                </a:spcBef>
                <a:buChar char="–"/>
                <a:defRPr kumimoji="1" sz="2800">
                  <a:solidFill>
                    <a:schemeClr val="tx1"/>
                  </a:solidFill>
                  <a:latin typeface="Times New Roman" panose="02020503050405090304" pitchFamily="18" charset="0"/>
                  <a:ea typeface="宋体" pitchFamily="2" charset="-122"/>
                </a:defRPr>
              </a:lvl2pPr>
              <a:lvl3pPr marL="1143000" indent="-228600">
                <a:spcBef>
                  <a:spcPct val="20000"/>
                </a:spcBef>
                <a:buChar char="•"/>
                <a:defRPr kumimoji="1" sz="2400">
                  <a:solidFill>
                    <a:schemeClr val="tx1"/>
                  </a:solidFill>
                  <a:latin typeface="Times New Roman" panose="02020503050405090304" pitchFamily="18" charset="0"/>
                  <a:ea typeface="宋体" pitchFamily="2" charset="-122"/>
                </a:defRPr>
              </a:lvl3pPr>
              <a:lvl4pPr marL="1600200" indent="-228600">
                <a:spcBef>
                  <a:spcPct val="20000"/>
                </a:spcBef>
                <a:buChar char="–"/>
                <a:defRPr kumimoji="1" sz="2000">
                  <a:solidFill>
                    <a:schemeClr val="tx1"/>
                  </a:solidFill>
                  <a:latin typeface="Times New Roman" panose="02020503050405090304" pitchFamily="18" charset="0"/>
                  <a:ea typeface="宋体" pitchFamily="2" charset="-122"/>
                </a:defRPr>
              </a:lvl4pPr>
              <a:lvl5pPr marL="2057400" indent="-228600">
                <a:spcBef>
                  <a:spcPct val="20000"/>
                </a:spcBef>
                <a:buChar char="»"/>
                <a:defRPr kumimoji="1" sz="2000">
                  <a:solidFill>
                    <a:schemeClr val="tx1"/>
                  </a:solidFill>
                  <a:latin typeface="Times New Roman" panose="0202050305040509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400" b="1" i="0" u="none" strike="noStrike" kern="1200" cap="none" spc="0" normalizeH="0" baseline="0" noProof="0">
                  <a:ln>
                    <a:noFill/>
                  </a:ln>
                  <a:solidFill>
                    <a:srgbClr val="000000"/>
                  </a:solidFill>
                  <a:effectLst/>
                  <a:uLnTx/>
                  <a:uFillTx/>
                  <a:latin typeface="Times New Roman" panose="02020503050405090304" pitchFamily="18" charset="0"/>
                  <a:ea typeface="仿宋_GB2312" pitchFamily="49" charset="-122"/>
                  <a:cs typeface="+mn-cs"/>
                </a:rPr>
                <a:t>2</a:t>
              </a:r>
              <a:r>
                <a:rPr kumimoji="0" lang="en-US" altLang="zh-CN" sz="2400" b="1" i="1" u="none" strike="noStrike" kern="1200" cap="none" spc="0" normalizeH="0" baseline="0" noProof="0">
                  <a:ln>
                    <a:noFill/>
                  </a:ln>
                  <a:solidFill>
                    <a:srgbClr val="000000"/>
                  </a:solidFill>
                  <a:effectLst/>
                  <a:uLnTx/>
                  <a:uFillTx/>
                  <a:latin typeface="Times New Roman" panose="02020503050405090304" pitchFamily="18" charset="0"/>
                  <a:ea typeface="仿宋_GB2312" pitchFamily="49" charset="-122"/>
                  <a:cs typeface="+mn-cs"/>
                </a:rPr>
                <a:t>i </a:t>
              </a:r>
              <a:r>
                <a:rPr kumimoji="0" lang="en-US" altLang="zh-CN" sz="2400" b="1" i="0" u="none" strike="noStrike" kern="1200" cap="none" spc="0" normalizeH="0" baseline="30000" noProof="0">
                  <a:ln>
                    <a:noFill/>
                  </a:ln>
                  <a:solidFill>
                    <a:srgbClr val="000000"/>
                  </a:solidFill>
                  <a:effectLst/>
                  <a:uLnTx/>
                  <a:uFillTx/>
                  <a:latin typeface="Times New Roman" panose="02020503050405090304" pitchFamily="18" charset="0"/>
                  <a:ea typeface="仿宋_GB2312" pitchFamily="49" charset="-122"/>
                  <a:cs typeface="+mn-cs"/>
                </a:rPr>
                <a:t>(1)</a:t>
              </a:r>
              <a:endParaRPr kumimoji="0" lang="en-US" altLang="zh-CN" sz="2400" b="1" i="0" u="none" strike="noStrike" kern="1200" cap="none" spc="0" normalizeH="0" baseline="0" noProof="0">
                <a:ln>
                  <a:noFill/>
                </a:ln>
                <a:solidFill>
                  <a:srgbClr val="000000"/>
                </a:solidFill>
                <a:effectLst/>
                <a:uLnTx/>
                <a:uFillTx/>
                <a:latin typeface="Arial" panose="020B0604020202090204" pitchFamily="34" charset="0"/>
                <a:ea typeface="仿宋_GB2312" pitchFamily="49" charset="-122"/>
                <a:cs typeface="+mn-cs"/>
              </a:endParaRPr>
            </a:p>
          </p:txBody>
        </p:sp>
        <p:sp>
          <p:nvSpPr>
            <p:cNvPr id="56402" name="Text Box 15"/>
            <p:cNvSpPr txBox="1">
              <a:spLocks noChangeArrowheads="1"/>
            </p:cNvSpPr>
            <p:nvPr/>
          </p:nvSpPr>
          <p:spPr bwMode="auto">
            <a:xfrm>
              <a:off x="2971" y="2659"/>
              <a:ext cx="318" cy="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503050405090304" pitchFamily="18" charset="0"/>
                  <a:ea typeface="宋体" pitchFamily="2" charset="-122"/>
                </a:defRPr>
              </a:lvl1pPr>
              <a:lvl2pPr marL="742950" indent="-285750">
                <a:spcBef>
                  <a:spcPct val="20000"/>
                </a:spcBef>
                <a:buChar char="–"/>
                <a:defRPr kumimoji="1" sz="2800">
                  <a:solidFill>
                    <a:schemeClr val="tx1"/>
                  </a:solidFill>
                  <a:latin typeface="Times New Roman" panose="02020503050405090304" pitchFamily="18" charset="0"/>
                  <a:ea typeface="宋体" pitchFamily="2" charset="-122"/>
                </a:defRPr>
              </a:lvl2pPr>
              <a:lvl3pPr marL="1143000" indent="-228600">
                <a:spcBef>
                  <a:spcPct val="20000"/>
                </a:spcBef>
                <a:buChar char="•"/>
                <a:defRPr kumimoji="1" sz="2400">
                  <a:solidFill>
                    <a:schemeClr val="tx1"/>
                  </a:solidFill>
                  <a:latin typeface="Times New Roman" panose="02020503050405090304" pitchFamily="18" charset="0"/>
                  <a:ea typeface="宋体" pitchFamily="2" charset="-122"/>
                </a:defRPr>
              </a:lvl3pPr>
              <a:lvl4pPr marL="1600200" indent="-228600">
                <a:spcBef>
                  <a:spcPct val="20000"/>
                </a:spcBef>
                <a:buChar char="–"/>
                <a:defRPr kumimoji="1" sz="2000">
                  <a:solidFill>
                    <a:schemeClr val="tx1"/>
                  </a:solidFill>
                  <a:latin typeface="Times New Roman" panose="02020503050405090304" pitchFamily="18" charset="0"/>
                  <a:ea typeface="宋体" pitchFamily="2" charset="-122"/>
                </a:defRPr>
              </a:lvl4pPr>
              <a:lvl5pPr marL="2057400" indent="-228600">
                <a:spcBef>
                  <a:spcPct val="20000"/>
                </a:spcBef>
                <a:buChar char="»"/>
                <a:defRPr kumimoji="1" sz="2000">
                  <a:solidFill>
                    <a:schemeClr val="tx1"/>
                  </a:solidFill>
                  <a:latin typeface="Times New Roman" panose="0202050305040509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400" b="1" i="0" u="none" strike="noStrike" kern="1200" cap="none" spc="0" normalizeH="0" baseline="0" noProof="0">
                  <a:ln>
                    <a:noFill/>
                  </a:ln>
                  <a:solidFill>
                    <a:srgbClr val="000000"/>
                  </a:solidFill>
                  <a:effectLst/>
                  <a:uLnTx/>
                  <a:uFillTx/>
                  <a:latin typeface="Arial" panose="020B0604020202090204" pitchFamily="34" charset="0"/>
                  <a:ea typeface="仿宋_GB2312" pitchFamily="49" charset="-122"/>
                  <a:cs typeface="+mn-cs"/>
                </a:rPr>
                <a:t>＋</a:t>
              </a:r>
              <a:endParaRPr kumimoji="0" lang="zh-CN" altLang="en-US" sz="2400" b="1" i="0" u="none" strike="noStrike" kern="1200" cap="none" spc="0" normalizeH="0" baseline="0" noProof="0">
                <a:ln>
                  <a:noFill/>
                </a:ln>
                <a:solidFill>
                  <a:srgbClr val="000000"/>
                </a:solidFill>
                <a:effectLst/>
                <a:uLnTx/>
                <a:uFillTx/>
                <a:latin typeface="Arial" panose="020B0604020202090204" pitchFamily="34" charset="0"/>
                <a:ea typeface="仿宋_GB2312" pitchFamily="49" charset="-122"/>
                <a:cs typeface="+mn-cs"/>
              </a:endParaRPr>
            </a:p>
          </p:txBody>
        </p:sp>
        <p:sp>
          <p:nvSpPr>
            <p:cNvPr id="56403" name="Text Box 16"/>
            <p:cNvSpPr txBox="1">
              <a:spLocks noChangeArrowheads="1"/>
            </p:cNvSpPr>
            <p:nvPr/>
          </p:nvSpPr>
          <p:spPr bwMode="auto">
            <a:xfrm>
              <a:off x="2971" y="2931"/>
              <a:ext cx="375" cy="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503050405090304" pitchFamily="18" charset="0"/>
                  <a:ea typeface="宋体" pitchFamily="2" charset="-122"/>
                </a:defRPr>
              </a:lvl1pPr>
              <a:lvl2pPr marL="742950" indent="-285750">
                <a:spcBef>
                  <a:spcPct val="20000"/>
                </a:spcBef>
                <a:buChar char="–"/>
                <a:defRPr kumimoji="1" sz="2800">
                  <a:solidFill>
                    <a:schemeClr val="tx1"/>
                  </a:solidFill>
                  <a:latin typeface="Times New Roman" panose="02020503050405090304" pitchFamily="18" charset="0"/>
                  <a:ea typeface="宋体" pitchFamily="2" charset="-122"/>
                </a:defRPr>
              </a:lvl2pPr>
              <a:lvl3pPr marL="1143000" indent="-228600">
                <a:spcBef>
                  <a:spcPct val="20000"/>
                </a:spcBef>
                <a:buChar char="•"/>
                <a:defRPr kumimoji="1" sz="2400">
                  <a:solidFill>
                    <a:schemeClr val="tx1"/>
                  </a:solidFill>
                  <a:latin typeface="Times New Roman" panose="02020503050405090304" pitchFamily="18" charset="0"/>
                  <a:ea typeface="宋体" pitchFamily="2" charset="-122"/>
                </a:defRPr>
              </a:lvl3pPr>
              <a:lvl4pPr marL="1600200" indent="-228600">
                <a:spcBef>
                  <a:spcPct val="20000"/>
                </a:spcBef>
                <a:buChar char="–"/>
                <a:defRPr kumimoji="1" sz="2000">
                  <a:solidFill>
                    <a:schemeClr val="tx1"/>
                  </a:solidFill>
                  <a:latin typeface="Times New Roman" panose="02020503050405090304" pitchFamily="18" charset="0"/>
                  <a:ea typeface="宋体" pitchFamily="2" charset="-122"/>
                </a:defRPr>
              </a:lvl4pPr>
              <a:lvl5pPr marL="2057400" indent="-228600">
                <a:spcBef>
                  <a:spcPct val="20000"/>
                </a:spcBef>
                <a:buChar char="»"/>
                <a:defRPr kumimoji="1" sz="2000">
                  <a:solidFill>
                    <a:schemeClr val="tx1"/>
                  </a:solidFill>
                  <a:latin typeface="Times New Roman" panose="0202050305040509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400" b="1" i="0" u="none" strike="noStrike" kern="1200" cap="none" spc="0" normalizeH="0" baseline="0" noProof="0">
                  <a:ln>
                    <a:noFill/>
                  </a:ln>
                  <a:solidFill>
                    <a:srgbClr val="000000"/>
                  </a:solidFill>
                  <a:effectLst/>
                  <a:uLnTx/>
                  <a:uFillTx/>
                  <a:latin typeface="Arial" panose="020B0604020202090204" pitchFamily="34" charset="0"/>
                  <a:ea typeface="仿宋_GB2312" pitchFamily="49" charset="-122"/>
                  <a:cs typeface="+mn-cs"/>
                </a:rPr>
                <a:t>－</a:t>
              </a:r>
              <a:endParaRPr kumimoji="0" lang="zh-CN" altLang="en-US" sz="2400" b="1" i="0" u="none" strike="noStrike" kern="1200" cap="none" spc="0" normalizeH="0" baseline="0" noProof="0">
                <a:ln>
                  <a:noFill/>
                </a:ln>
                <a:solidFill>
                  <a:srgbClr val="000000"/>
                </a:solidFill>
                <a:effectLst/>
                <a:uLnTx/>
                <a:uFillTx/>
                <a:latin typeface="Arial" panose="020B0604020202090204" pitchFamily="34" charset="0"/>
                <a:ea typeface="仿宋_GB2312" pitchFamily="49" charset="-122"/>
                <a:cs typeface="+mn-cs"/>
              </a:endParaRPr>
            </a:p>
          </p:txBody>
        </p:sp>
        <p:sp>
          <p:nvSpPr>
            <p:cNvPr id="56404" name="Text Box 17"/>
            <p:cNvSpPr txBox="1">
              <a:spLocks noChangeArrowheads="1"/>
            </p:cNvSpPr>
            <p:nvPr/>
          </p:nvSpPr>
          <p:spPr bwMode="auto">
            <a:xfrm>
              <a:off x="3017" y="2387"/>
              <a:ext cx="375" cy="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503050405090304" pitchFamily="18" charset="0"/>
                  <a:ea typeface="宋体" pitchFamily="2" charset="-122"/>
                </a:defRPr>
              </a:lvl1pPr>
              <a:lvl2pPr marL="742950" indent="-285750">
                <a:spcBef>
                  <a:spcPct val="20000"/>
                </a:spcBef>
                <a:buChar char="–"/>
                <a:defRPr kumimoji="1" sz="2800">
                  <a:solidFill>
                    <a:schemeClr val="tx1"/>
                  </a:solidFill>
                  <a:latin typeface="Times New Roman" panose="02020503050405090304" pitchFamily="18" charset="0"/>
                  <a:ea typeface="宋体" pitchFamily="2" charset="-122"/>
                </a:defRPr>
              </a:lvl2pPr>
              <a:lvl3pPr marL="1143000" indent="-228600">
                <a:spcBef>
                  <a:spcPct val="20000"/>
                </a:spcBef>
                <a:buChar char="•"/>
                <a:defRPr kumimoji="1" sz="2400">
                  <a:solidFill>
                    <a:schemeClr val="tx1"/>
                  </a:solidFill>
                  <a:latin typeface="Times New Roman" panose="02020503050405090304" pitchFamily="18" charset="0"/>
                  <a:ea typeface="宋体" pitchFamily="2" charset="-122"/>
                </a:defRPr>
              </a:lvl3pPr>
              <a:lvl4pPr marL="1600200" indent="-228600">
                <a:spcBef>
                  <a:spcPct val="20000"/>
                </a:spcBef>
                <a:buChar char="–"/>
                <a:defRPr kumimoji="1" sz="2000">
                  <a:solidFill>
                    <a:schemeClr val="tx1"/>
                  </a:solidFill>
                  <a:latin typeface="Times New Roman" panose="02020503050405090304" pitchFamily="18" charset="0"/>
                  <a:ea typeface="宋体" pitchFamily="2" charset="-122"/>
                </a:defRPr>
              </a:lvl4pPr>
              <a:lvl5pPr marL="2057400" indent="-228600">
                <a:spcBef>
                  <a:spcPct val="20000"/>
                </a:spcBef>
                <a:buChar char="»"/>
                <a:defRPr kumimoji="1" sz="2000">
                  <a:solidFill>
                    <a:schemeClr val="tx1"/>
                  </a:solidFill>
                  <a:latin typeface="Times New Roman" panose="0202050305040509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400" b="1" i="0" u="none" strike="noStrike" kern="1200" cap="none" spc="0" normalizeH="0" baseline="0" noProof="0">
                  <a:ln>
                    <a:noFill/>
                  </a:ln>
                  <a:solidFill>
                    <a:srgbClr val="000000"/>
                  </a:solidFill>
                  <a:effectLst/>
                  <a:uLnTx/>
                  <a:uFillTx/>
                  <a:latin typeface="Arial" panose="020B0604020202090204" pitchFamily="34" charset="0"/>
                  <a:ea typeface="仿宋_GB2312" pitchFamily="49" charset="-122"/>
                  <a:cs typeface="+mn-cs"/>
                </a:rPr>
                <a:t>1</a:t>
              </a:r>
              <a:r>
                <a:rPr kumimoji="0" lang="en-US" altLang="zh-CN" sz="2400" b="1" i="0" u="none" strike="noStrike" kern="1200" cap="none" spc="0" normalizeH="0" baseline="0" noProof="0">
                  <a:ln>
                    <a:noFill/>
                  </a:ln>
                  <a:solidFill>
                    <a:srgbClr val="000000"/>
                  </a:solidFill>
                  <a:effectLst/>
                  <a:uLnTx/>
                  <a:uFillTx/>
                  <a:latin typeface="Arial" panose="020B0604020202090204" pitchFamily="34" charset="0"/>
                  <a:ea typeface="仿宋_GB2312" pitchFamily="49" charset="-122"/>
                  <a:cs typeface="+mn-cs"/>
                  <a:sym typeface="Symbol" panose="05050102010706020507" pitchFamily="18" charset="2"/>
                </a:rPr>
                <a:t></a:t>
              </a:r>
              <a:endParaRPr kumimoji="0" lang="en-US" altLang="zh-CN" sz="2400" b="1" i="0" u="none" strike="noStrike" kern="1200" cap="none" spc="0" normalizeH="0" baseline="0" noProof="0">
                <a:ln>
                  <a:noFill/>
                </a:ln>
                <a:solidFill>
                  <a:srgbClr val="000000"/>
                </a:solidFill>
                <a:effectLst/>
                <a:uLnTx/>
                <a:uFillTx/>
                <a:latin typeface="Arial" panose="020B0604020202090204" pitchFamily="34" charset="0"/>
                <a:ea typeface="仿宋_GB2312" pitchFamily="49" charset="-122"/>
                <a:cs typeface="+mn-cs"/>
              </a:endParaRPr>
            </a:p>
          </p:txBody>
        </p:sp>
        <p:sp>
          <p:nvSpPr>
            <p:cNvPr id="56405" name="Text Box 18"/>
            <p:cNvSpPr txBox="1">
              <a:spLocks noChangeArrowheads="1"/>
            </p:cNvSpPr>
            <p:nvPr/>
          </p:nvSpPr>
          <p:spPr bwMode="auto">
            <a:xfrm>
              <a:off x="2382" y="2296"/>
              <a:ext cx="375" cy="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503050405090304" pitchFamily="18" charset="0"/>
                  <a:ea typeface="宋体" pitchFamily="2" charset="-122"/>
                </a:defRPr>
              </a:lvl1pPr>
              <a:lvl2pPr marL="742950" indent="-285750">
                <a:spcBef>
                  <a:spcPct val="20000"/>
                </a:spcBef>
                <a:buChar char="–"/>
                <a:defRPr kumimoji="1" sz="2800">
                  <a:solidFill>
                    <a:schemeClr val="tx1"/>
                  </a:solidFill>
                  <a:latin typeface="Times New Roman" panose="02020503050405090304" pitchFamily="18" charset="0"/>
                  <a:ea typeface="宋体" pitchFamily="2" charset="-122"/>
                </a:defRPr>
              </a:lvl2pPr>
              <a:lvl3pPr marL="1143000" indent="-228600">
                <a:spcBef>
                  <a:spcPct val="20000"/>
                </a:spcBef>
                <a:buChar char="•"/>
                <a:defRPr kumimoji="1" sz="2400">
                  <a:solidFill>
                    <a:schemeClr val="tx1"/>
                  </a:solidFill>
                  <a:latin typeface="Times New Roman" panose="02020503050405090304" pitchFamily="18" charset="0"/>
                  <a:ea typeface="宋体" pitchFamily="2" charset="-122"/>
                </a:defRPr>
              </a:lvl3pPr>
              <a:lvl4pPr marL="1600200" indent="-228600">
                <a:spcBef>
                  <a:spcPct val="20000"/>
                </a:spcBef>
                <a:buChar char="–"/>
                <a:defRPr kumimoji="1" sz="2000">
                  <a:solidFill>
                    <a:schemeClr val="tx1"/>
                  </a:solidFill>
                  <a:latin typeface="Times New Roman" panose="02020503050405090304" pitchFamily="18" charset="0"/>
                  <a:ea typeface="宋体" pitchFamily="2" charset="-122"/>
                </a:defRPr>
              </a:lvl4pPr>
              <a:lvl5pPr marL="2057400" indent="-228600">
                <a:spcBef>
                  <a:spcPct val="20000"/>
                </a:spcBef>
                <a:buChar char="»"/>
                <a:defRPr kumimoji="1" sz="2000">
                  <a:solidFill>
                    <a:schemeClr val="tx1"/>
                  </a:solidFill>
                  <a:latin typeface="Times New Roman" panose="0202050305040509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400" b="1" i="0" u="none" strike="noStrike" kern="1200" cap="none" spc="0" normalizeH="0" baseline="0" noProof="0">
                  <a:ln>
                    <a:noFill/>
                  </a:ln>
                  <a:solidFill>
                    <a:srgbClr val="000000"/>
                  </a:solidFill>
                  <a:effectLst/>
                  <a:uLnTx/>
                  <a:uFillTx/>
                  <a:latin typeface="Arial" panose="020B0604020202090204" pitchFamily="34" charset="0"/>
                  <a:ea typeface="仿宋_GB2312" pitchFamily="49" charset="-122"/>
                  <a:cs typeface="+mn-cs"/>
                </a:rPr>
                <a:t>2</a:t>
              </a:r>
              <a:r>
                <a:rPr kumimoji="0" lang="en-US" altLang="zh-CN" sz="2400" b="1" i="0" u="none" strike="noStrike" kern="1200" cap="none" spc="0" normalizeH="0" baseline="0" noProof="0">
                  <a:ln>
                    <a:noFill/>
                  </a:ln>
                  <a:solidFill>
                    <a:srgbClr val="000000"/>
                  </a:solidFill>
                  <a:effectLst/>
                  <a:uLnTx/>
                  <a:uFillTx/>
                  <a:latin typeface="Arial" panose="020B0604020202090204" pitchFamily="34" charset="0"/>
                  <a:ea typeface="仿宋_GB2312" pitchFamily="49" charset="-122"/>
                  <a:cs typeface="+mn-cs"/>
                  <a:sym typeface="Symbol" panose="05050102010706020507" pitchFamily="18" charset="2"/>
                </a:rPr>
                <a:t></a:t>
              </a:r>
              <a:endParaRPr kumimoji="0" lang="en-US" altLang="zh-CN" sz="2400" b="1" i="0" u="none" strike="noStrike" kern="1200" cap="none" spc="0" normalizeH="0" baseline="0" noProof="0">
                <a:ln>
                  <a:noFill/>
                </a:ln>
                <a:solidFill>
                  <a:srgbClr val="000000"/>
                </a:solidFill>
                <a:effectLst/>
                <a:uLnTx/>
                <a:uFillTx/>
                <a:latin typeface="Arial" panose="020B0604020202090204" pitchFamily="34" charset="0"/>
                <a:ea typeface="仿宋_GB2312" pitchFamily="49" charset="-122"/>
                <a:cs typeface="+mn-cs"/>
              </a:endParaRPr>
            </a:p>
          </p:txBody>
        </p:sp>
        <p:sp>
          <p:nvSpPr>
            <p:cNvPr id="56406" name="Line 19"/>
            <p:cNvSpPr>
              <a:spLocks noChangeShapeType="1"/>
            </p:cNvSpPr>
            <p:nvPr/>
          </p:nvSpPr>
          <p:spPr bwMode="auto">
            <a:xfrm>
              <a:off x="2268" y="2251"/>
              <a:ext cx="1429" cy="0"/>
            </a:xfrm>
            <a:prstGeom prst="line">
              <a:avLst/>
            </a:prstGeom>
            <a:noFill/>
            <a:ln w="28575">
              <a:solidFill>
                <a:srgbClr val="FFCC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1" lang="zh-CN" altLang="en-US" sz="3200" b="0" i="0"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endParaRPr>
            </a:p>
          </p:txBody>
        </p:sp>
        <p:sp>
          <p:nvSpPr>
            <p:cNvPr id="56407" name="Line 20"/>
            <p:cNvSpPr>
              <a:spLocks noChangeShapeType="1"/>
            </p:cNvSpPr>
            <p:nvPr/>
          </p:nvSpPr>
          <p:spPr bwMode="auto">
            <a:xfrm>
              <a:off x="2268" y="3203"/>
              <a:ext cx="1429" cy="0"/>
            </a:xfrm>
            <a:prstGeom prst="line">
              <a:avLst/>
            </a:prstGeom>
            <a:noFill/>
            <a:ln w="28575">
              <a:solidFill>
                <a:srgbClr val="FFCC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1" lang="zh-CN" altLang="en-US" sz="3200" b="0" i="0"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endParaRPr>
            </a:p>
          </p:txBody>
        </p:sp>
        <p:sp>
          <p:nvSpPr>
            <p:cNvPr id="56408" name="Line 21"/>
            <p:cNvSpPr>
              <a:spLocks noChangeShapeType="1"/>
            </p:cNvSpPr>
            <p:nvPr/>
          </p:nvSpPr>
          <p:spPr bwMode="auto">
            <a:xfrm>
              <a:off x="2245" y="2251"/>
              <a:ext cx="0" cy="952"/>
            </a:xfrm>
            <a:prstGeom prst="line">
              <a:avLst/>
            </a:prstGeom>
            <a:noFill/>
            <a:ln w="19050">
              <a:solidFill>
                <a:srgbClr val="FFCC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1" lang="zh-CN" altLang="en-US" sz="3200" b="0" i="0"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endParaRPr>
            </a:p>
          </p:txBody>
        </p:sp>
        <p:sp>
          <p:nvSpPr>
            <p:cNvPr id="56409" name="Line 22"/>
            <p:cNvSpPr>
              <a:spLocks noChangeShapeType="1"/>
            </p:cNvSpPr>
            <p:nvPr/>
          </p:nvSpPr>
          <p:spPr bwMode="auto">
            <a:xfrm>
              <a:off x="2971" y="2251"/>
              <a:ext cx="0" cy="952"/>
            </a:xfrm>
            <a:prstGeom prst="line">
              <a:avLst/>
            </a:prstGeom>
            <a:noFill/>
            <a:ln w="19050">
              <a:solidFill>
                <a:srgbClr val="FFCC00"/>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1" lang="zh-CN" altLang="en-US" sz="3200" b="0" i="0"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endParaRPr>
            </a:p>
          </p:txBody>
        </p:sp>
        <p:sp>
          <p:nvSpPr>
            <p:cNvPr id="56410" name="Rectangle 23"/>
            <p:cNvSpPr>
              <a:spLocks noChangeArrowheads="1"/>
            </p:cNvSpPr>
            <p:nvPr/>
          </p:nvSpPr>
          <p:spPr bwMode="auto">
            <a:xfrm rot="5400000">
              <a:off x="2836" y="2522"/>
              <a:ext cx="272" cy="91"/>
            </a:xfrm>
            <a:prstGeom prst="rect">
              <a:avLst/>
            </a:prstGeom>
            <a:solidFill>
              <a:srgbClr val="FF9900"/>
            </a:solidFill>
            <a:ln w="9525">
              <a:solidFill>
                <a:srgbClr val="FF99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kumimoji="1" sz="3200">
                  <a:solidFill>
                    <a:schemeClr val="tx1"/>
                  </a:solidFill>
                  <a:latin typeface="Times New Roman" panose="02020503050405090304" pitchFamily="18" charset="0"/>
                  <a:ea typeface="宋体" pitchFamily="2" charset="-122"/>
                </a:defRPr>
              </a:lvl1pPr>
              <a:lvl2pPr marL="742950" indent="-285750">
                <a:spcBef>
                  <a:spcPct val="20000"/>
                </a:spcBef>
                <a:buChar char="–"/>
                <a:defRPr kumimoji="1" sz="2800">
                  <a:solidFill>
                    <a:schemeClr val="tx1"/>
                  </a:solidFill>
                  <a:latin typeface="Times New Roman" panose="02020503050405090304" pitchFamily="18" charset="0"/>
                  <a:ea typeface="宋体" pitchFamily="2" charset="-122"/>
                </a:defRPr>
              </a:lvl2pPr>
              <a:lvl3pPr marL="1143000" indent="-228600">
                <a:spcBef>
                  <a:spcPct val="20000"/>
                </a:spcBef>
                <a:buChar char="•"/>
                <a:defRPr kumimoji="1" sz="2400">
                  <a:solidFill>
                    <a:schemeClr val="tx1"/>
                  </a:solidFill>
                  <a:latin typeface="Times New Roman" panose="02020503050405090304" pitchFamily="18" charset="0"/>
                  <a:ea typeface="宋体" pitchFamily="2" charset="-122"/>
                </a:defRPr>
              </a:lvl3pPr>
              <a:lvl4pPr marL="1600200" indent="-228600">
                <a:spcBef>
                  <a:spcPct val="20000"/>
                </a:spcBef>
                <a:buChar char="–"/>
                <a:defRPr kumimoji="1" sz="2000">
                  <a:solidFill>
                    <a:schemeClr val="tx1"/>
                  </a:solidFill>
                  <a:latin typeface="Times New Roman" panose="02020503050405090304" pitchFamily="18" charset="0"/>
                  <a:ea typeface="宋体" pitchFamily="2" charset="-122"/>
                </a:defRPr>
              </a:lvl4pPr>
              <a:lvl5pPr marL="2057400" indent="-228600">
                <a:spcBef>
                  <a:spcPct val="20000"/>
                </a:spcBef>
                <a:buChar char="»"/>
                <a:defRPr kumimoji="1" sz="2000">
                  <a:solidFill>
                    <a:schemeClr val="tx1"/>
                  </a:solidFill>
                  <a:latin typeface="Times New Roman" panose="0202050305040509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zh-CN" altLang="en-US" sz="3200" b="0" i="0"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endParaRPr>
            </a:p>
          </p:txBody>
        </p:sp>
        <p:sp>
          <p:nvSpPr>
            <p:cNvPr id="56411" name="Rectangle 24"/>
            <p:cNvSpPr>
              <a:spLocks noChangeArrowheads="1"/>
            </p:cNvSpPr>
            <p:nvPr/>
          </p:nvSpPr>
          <p:spPr bwMode="auto">
            <a:xfrm rot="5400000">
              <a:off x="2540" y="2137"/>
              <a:ext cx="91" cy="227"/>
            </a:xfrm>
            <a:prstGeom prst="rect">
              <a:avLst/>
            </a:prstGeom>
            <a:solidFill>
              <a:srgbClr val="FF9900"/>
            </a:solidFill>
            <a:ln w="9525">
              <a:solidFill>
                <a:srgbClr val="FF99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kumimoji="1" sz="3200">
                  <a:solidFill>
                    <a:schemeClr val="tx1"/>
                  </a:solidFill>
                  <a:latin typeface="Times New Roman" panose="02020503050405090304" pitchFamily="18" charset="0"/>
                  <a:ea typeface="宋体" pitchFamily="2" charset="-122"/>
                </a:defRPr>
              </a:lvl1pPr>
              <a:lvl2pPr marL="742950" indent="-285750">
                <a:spcBef>
                  <a:spcPct val="20000"/>
                </a:spcBef>
                <a:buChar char="–"/>
                <a:defRPr kumimoji="1" sz="2800">
                  <a:solidFill>
                    <a:schemeClr val="tx1"/>
                  </a:solidFill>
                  <a:latin typeface="Times New Roman" panose="02020503050405090304" pitchFamily="18" charset="0"/>
                  <a:ea typeface="宋体" pitchFamily="2" charset="-122"/>
                </a:defRPr>
              </a:lvl2pPr>
              <a:lvl3pPr marL="1143000" indent="-228600">
                <a:spcBef>
                  <a:spcPct val="20000"/>
                </a:spcBef>
                <a:buChar char="•"/>
                <a:defRPr kumimoji="1" sz="2400">
                  <a:solidFill>
                    <a:schemeClr val="tx1"/>
                  </a:solidFill>
                  <a:latin typeface="Times New Roman" panose="02020503050405090304" pitchFamily="18" charset="0"/>
                  <a:ea typeface="宋体" pitchFamily="2" charset="-122"/>
                </a:defRPr>
              </a:lvl3pPr>
              <a:lvl4pPr marL="1600200" indent="-228600">
                <a:spcBef>
                  <a:spcPct val="20000"/>
                </a:spcBef>
                <a:buChar char="–"/>
                <a:defRPr kumimoji="1" sz="2000">
                  <a:solidFill>
                    <a:schemeClr val="tx1"/>
                  </a:solidFill>
                  <a:latin typeface="Times New Roman" panose="02020503050405090304" pitchFamily="18" charset="0"/>
                  <a:ea typeface="宋体" pitchFamily="2" charset="-122"/>
                </a:defRPr>
              </a:lvl4pPr>
              <a:lvl5pPr marL="2057400" indent="-228600">
                <a:spcBef>
                  <a:spcPct val="20000"/>
                </a:spcBef>
                <a:buChar char="»"/>
                <a:defRPr kumimoji="1" sz="2000">
                  <a:solidFill>
                    <a:schemeClr val="tx1"/>
                  </a:solidFill>
                  <a:latin typeface="Times New Roman" panose="0202050305040509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zh-CN" altLang="en-US" sz="3200" b="0" i="0"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endParaRPr>
            </a:p>
          </p:txBody>
        </p:sp>
        <p:sp>
          <p:nvSpPr>
            <p:cNvPr id="56412" name="Line 25"/>
            <p:cNvSpPr>
              <a:spLocks noChangeShapeType="1"/>
            </p:cNvSpPr>
            <p:nvPr/>
          </p:nvSpPr>
          <p:spPr bwMode="auto">
            <a:xfrm>
              <a:off x="2155" y="2296"/>
              <a:ext cx="0" cy="182"/>
            </a:xfrm>
            <a:prstGeom prst="line">
              <a:avLst/>
            </a:prstGeom>
            <a:noFill/>
            <a:ln w="38100">
              <a:solidFill>
                <a:srgbClr val="66FFFF"/>
              </a:solidFill>
              <a:round/>
              <a:head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1" lang="zh-CN" altLang="en-US" sz="3200" b="0" i="0"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endParaRPr>
            </a:p>
          </p:txBody>
        </p:sp>
        <p:sp>
          <p:nvSpPr>
            <p:cNvPr id="56413" name="Text Box 26"/>
            <p:cNvSpPr txBox="1">
              <a:spLocks noChangeArrowheads="1"/>
            </p:cNvSpPr>
            <p:nvPr/>
          </p:nvSpPr>
          <p:spPr bwMode="auto">
            <a:xfrm>
              <a:off x="3560" y="2251"/>
              <a:ext cx="318" cy="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503050405090304" pitchFamily="18" charset="0"/>
                  <a:ea typeface="宋体" pitchFamily="2" charset="-122"/>
                </a:defRPr>
              </a:lvl1pPr>
              <a:lvl2pPr marL="742950" indent="-285750">
                <a:spcBef>
                  <a:spcPct val="20000"/>
                </a:spcBef>
                <a:buChar char="–"/>
                <a:defRPr kumimoji="1" sz="2800">
                  <a:solidFill>
                    <a:schemeClr val="tx1"/>
                  </a:solidFill>
                  <a:latin typeface="Times New Roman" panose="02020503050405090304" pitchFamily="18" charset="0"/>
                  <a:ea typeface="宋体" pitchFamily="2" charset="-122"/>
                </a:defRPr>
              </a:lvl2pPr>
              <a:lvl3pPr marL="1143000" indent="-228600">
                <a:spcBef>
                  <a:spcPct val="20000"/>
                </a:spcBef>
                <a:buChar char="•"/>
                <a:defRPr kumimoji="1" sz="2400">
                  <a:solidFill>
                    <a:schemeClr val="tx1"/>
                  </a:solidFill>
                  <a:latin typeface="Times New Roman" panose="02020503050405090304" pitchFamily="18" charset="0"/>
                  <a:ea typeface="宋体" pitchFamily="2" charset="-122"/>
                </a:defRPr>
              </a:lvl3pPr>
              <a:lvl4pPr marL="1600200" indent="-228600">
                <a:spcBef>
                  <a:spcPct val="20000"/>
                </a:spcBef>
                <a:buChar char="–"/>
                <a:defRPr kumimoji="1" sz="2000">
                  <a:solidFill>
                    <a:schemeClr val="tx1"/>
                  </a:solidFill>
                  <a:latin typeface="Times New Roman" panose="02020503050405090304" pitchFamily="18" charset="0"/>
                  <a:ea typeface="宋体" pitchFamily="2" charset="-122"/>
                </a:defRPr>
              </a:lvl4pPr>
              <a:lvl5pPr marL="2057400" indent="-228600">
                <a:spcBef>
                  <a:spcPct val="20000"/>
                </a:spcBef>
                <a:buChar char="»"/>
                <a:defRPr kumimoji="1" sz="2000">
                  <a:solidFill>
                    <a:schemeClr val="tx1"/>
                  </a:solidFill>
                  <a:latin typeface="Times New Roman" panose="0202050305040509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400" b="1" i="0" u="none" strike="noStrike" kern="1200" cap="none" spc="0" normalizeH="0" baseline="0" noProof="0">
                  <a:ln>
                    <a:noFill/>
                  </a:ln>
                  <a:solidFill>
                    <a:srgbClr val="000000"/>
                  </a:solidFill>
                  <a:effectLst/>
                  <a:uLnTx/>
                  <a:uFillTx/>
                  <a:latin typeface="Arial" panose="020B0604020202090204" pitchFamily="34" charset="0"/>
                  <a:ea typeface="仿宋_GB2312" pitchFamily="49" charset="-122"/>
                  <a:cs typeface="+mn-cs"/>
                </a:rPr>
                <a:t>＋</a:t>
              </a:r>
              <a:endParaRPr kumimoji="0" lang="zh-CN" altLang="en-US" sz="2400" b="1" i="0" u="none" strike="noStrike" kern="1200" cap="none" spc="0" normalizeH="0" baseline="0" noProof="0">
                <a:ln>
                  <a:noFill/>
                </a:ln>
                <a:solidFill>
                  <a:srgbClr val="000000"/>
                </a:solidFill>
                <a:effectLst/>
                <a:uLnTx/>
                <a:uFillTx/>
                <a:latin typeface="Arial" panose="020B0604020202090204" pitchFamily="34" charset="0"/>
                <a:ea typeface="仿宋_GB2312" pitchFamily="49" charset="-122"/>
                <a:cs typeface="+mn-cs"/>
              </a:endParaRPr>
            </a:p>
          </p:txBody>
        </p:sp>
        <p:sp>
          <p:nvSpPr>
            <p:cNvPr id="56414" name="Text Box 27"/>
            <p:cNvSpPr txBox="1">
              <a:spLocks noChangeArrowheads="1"/>
            </p:cNvSpPr>
            <p:nvPr/>
          </p:nvSpPr>
          <p:spPr bwMode="auto">
            <a:xfrm>
              <a:off x="3560" y="2886"/>
              <a:ext cx="375" cy="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503050405090304" pitchFamily="18" charset="0"/>
                  <a:ea typeface="宋体" pitchFamily="2" charset="-122"/>
                </a:defRPr>
              </a:lvl1pPr>
              <a:lvl2pPr marL="742950" indent="-285750">
                <a:spcBef>
                  <a:spcPct val="20000"/>
                </a:spcBef>
                <a:buChar char="–"/>
                <a:defRPr kumimoji="1" sz="2800">
                  <a:solidFill>
                    <a:schemeClr val="tx1"/>
                  </a:solidFill>
                  <a:latin typeface="Times New Roman" panose="02020503050405090304" pitchFamily="18" charset="0"/>
                  <a:ea typeface="宋体" pitchFamily="2" charset="-122"/>
                </a:defRPr>
              </a:lvl2pPr>
              <a:lvl3pPr marL="1143000" indent="-228600">
                <a:spcBef>
                  <a:spcPct val="20000"/>
                </a:spcBef>
                <a:buChar char="•"/>
                <a:defRPr kumimoji="1" sz="2400">
                  <a:solidFill>
                    <a:schemeClr val="tx1"/>
                  </a:solidFill>
                  <a:latin typeface="Times New Roman" panose="02020503050405090304" pitchFamily="18" charset="0"/>
                  <a:ea typeface="宋体" pitchFamily="2" charset="-122"/>
                </a:defRPr>
              </a:lvl3pPr>
              <a:lvl4pPr marL="1600200" indent="-228600">
                <a:spcBef>
                  <a:spcPct val="20000"/>
                </a:spcBef>
                <a:buChar char="–"/>
                <a:defRPr kumimoji="1" sz="2000">
                  <a:solidFill>
                    <a:schemeClr val="tx1"/>
                  </a:solidFill>
                  <a:latin typeface="Times New Roman" panose="02020503050405090304" pitchFamily="18" charset="0"/>
                  <a:ea typeface="宋体" pitchFamily="2" charset="-122"/>
                </a:defRPr>
              </a:lvl4pPr>
              <a:lvl5pPr marL="2057400" indent="-228600">
                <a:spcBef>
                  <a:spcPct val="20000"/>
                </a:spcBef>
                <a:buChar char="»"/>
                <a:defRPr kumimoji="1" sz="2000">
                  <a:solidFill>
                    <a:schemeClr val="tx1"/>
                  </a:solidFill>
                  <a:latin typeface="Times New Roman" panose="0202050305040509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400" b="1" i="0" u="none" strike="noStrike" kern="1200" cap="none" spc="0" normalizeH="0" baseline="0" noProof="0">
                  <a:ln>
                    <a:noFill/>
                  </a:ln>
                  <a:solidFill>
                    <a:srgbClr val="000000"/>
                  </a:solidFill>
                  <a:effectLst/>
                  <a:uLnTx/>
                  <a:uFillTx/>
                  <a:latin typeface="Arial" panose="020B0604020202090204" pitchFamily="34" charset="0"/>
                  <a:ea typeface="仿宋_GB2312" pitchFamily="49" charset="-122"/>
                  <a:cs typeface="+mn-cs"/>
                </a:rPr>
                <a:t>－</a:t>
              </a:r>
              <a:endParaRPr kumimoji="0" lang="zh-CN" altLang="en-US" sz="2400" b="1" i="0" u="none" strike="noStrike" kern="1200" cap="none" spc="0" normalizeH="0" baseline="0" noProof="0">
                <a:ln>
                  <a:noFill/>
                </a:ln>
                <a:solidFill>
                  <a:srgbClr val="000000"/>
                </a:solidFill>
                <a:effectLst/>
                <a:uLnTx/>
                <a:uFillTx/>
                <a:latin typeface="Arial" panose="020B0604020202090204" pitchFamily="34" charset="0"/>
                <a:ea typeface="仿宋_GB2312" pitchFamily="49" charset="-122"/>
                <a:cs typeface="+mn-cs"/>
              </a:endParaRPr>
            </a:p>
          </p:txBody>
        </p:sp>
        <p:sp>
          <p:nvSpPr>
            <p:cNvPr id="56415" name="Text Box 28"/>
            <p:cNvSpPr txBox="1">
              <a:spLocks noChangeArrowheads="1"/>
            </p:cNvSpPr>
            <p:nvPr/>
          </p:nvSpPr>
          <p:spPr bwMode="auto">
            <a:xfrm>
              <a:off x="1701" y="2205"/>
              <a:ext cx="589" cy="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503050405090304" pitchFamily="18" charset="0"/>
                  <a:ea typeface="宋体" pitchFamily="2" charset="-122"/>
                </a:defRPr>
              </a:lvl1pPr>
              <a:lvl2pPr marL="742950" indent="-285750">
                <a:spcBef>
                  <a:spcPct val="20000"/>
                </a:spcBef>
                <a:buChar char="–"/>
                <a:defRPr kumimoji="1" sz="2800">
                  <a:solidFill>
                    <a:schemeClr val="tx1"/>
                  </a:solidFill>
                  <a:latin typeface="Times New Roman" panose="02020503050405090304" pitchFamily="18" charset="0"/>
                  <a:ea typeface="宋体" pitchFamily="2" charset="-122"/>
                </a:defRPr>
              </a:lvl2pPr>
              <a:lvl3pPr marL="1143000" indent="-228600">
                <a:spcBef>
                  <a:spcPct val="20000"/>
                </a:spcBef>
                <a:buChar char="•"/>
                <a:defRPr kumimoji="1" sz="2400">
                  <a:solidFill>
                    <a:schemeClr val="tx1"/>
                  </a:solidFill>
                  <a:latin typeface="Times New Roman" panose="02020503050405090304" pitchFamily="18" charset="0"/>
                  <a:ea typeface="宋体" pitchFamily="2" charset="-122"/>
                </a:defRPr>
              </a:lvl3pPr>
              <a:lvl4pPr marL="1600200" indent="-228600">
                <a:spcBef>
                  <a:spcPct val="20000"/>
                </a:spcBef>
                <a:buChar char="–"/>
                <a:defRPr kumimoji="1" sz="2000">
                  <a:solidFill>
                    <a:schemeClr val="tx1"/>
                  </a:solidFill>
                  <a:latin typeface="Times New Roman" panose="02020503050405090304" pitchFamily="18" charset="0"/>
                  <a:ea typeface="宋体" pitchFamily="2" charset="-122"/>
                </a:defRPr>
              </a:lvl4pPr>
              <a:lvl5pPr marL="2057400" indent="-228600">
                <a:spcBef>
                  <a:spcPct val="20000"/>
                </a:spcBef>
                <a:buChar char="»"/>
                <a:defRPr kumimoji="1" sz="2000">
                  <a:solidFill>
                    <a:schemeClr val="tx1"/>
                  </a:solidFill>
                  <a:latin typeface="Times New Roman" panose="0202050305040509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400" b="1" i="1" u="none" strike="noStrike" kern="1200" cap="none" spc="0" normalizeH="0" baseline="0" noProof="0">
                  <a:ln>
                    <a:noFill/>
                  </a:ln>
                  <a:solidFill>
                    <a:srgbClr val="000000"/>
                  </a:solidFill>
                  <a:effectLst/>
                  <a:uLnTx/>
                  <a:uFillTx/>
                  <a:latin typeface="Times New Roman" panose="02020503050405090304" pitchFamily="18" charset="0"/>
                  <a:ea typeface="仿宋_GB2312" pitchFamily="49" charset="-122"/>
                  <a:cs typeface="+mn-cs"/>
                </a:rPr>
                <a:t>i</a:t>
              </a:r>
              <a:r>
                <a:rPr kumimoji="0" lang="zh-CN" altLang="en-US" sz="2400" b="1" i="0" u="none" strike="noStrike" kern="1200" cap="none" spc="0" normalizeH="0" baseline="30000" noProof="0">
                  <a:ln>
                    <a:noFill/>
                  </a:ln>
                  <a:solidFill>
                    <a:srgbClr val="000000"/>
                  </a:solidFill>
                  <a:effectLst/>
                  <a:uLnTx/>
                  <a:uFillTx/>
                  <a:latin typeface="Times New Roman" panose="02020503050405090304" pitchFamily="18" charset="0"/>
                  <a:ea typeface="仿宋_GB2312" pitchFamily="49" charset="-122"/>
                  <a:cs typeface="+mn-cs"/>
                </a:rPr>
                <a:t>（</a:t>
              </a:r>
              <a:r>
                <a:rPr kumimoji="0" lang="en-US" altLang="zh-CN" sz="2400" b="1" i="0" u="none" strike="noStrike" kern="1200" cap="none" spc="0" normalizeH="0" baseline="30000" noProof="0">
                  <a:ln>
                    <a:noFill/>
                  </a:ln>
                  <a:solidFill>
                    <a:srgbClr val="000000"/>
                  </a:solidFill>
                  <a:effectLst/>
                  <a:uLnTx/>
                  <a:uFillTx/>
                  <a:latin typeface="Times New Roman" panose="02020503050405090304" pitchFamily="18" charset="0"/>
                  <a:ea typeface="仿宋_GB2312" pitchFamily="49" charset="-122"/>
                  <a:cs typeface="+mn-cs"/>
                </a:rPr>
                <a:t>1</a:t>
              </a:r>
              <a:r>
                <a:rPr kumimoji="0" lang="zh-CN" altLang="en-US" sz="2400" b="1" i="0" u="none" strike="noStrike" kern="1200" cap="none" spc="0" normalizeH="0" baseline="30000" noProof="0">
                  <a:ln>
                    <a:noFill/>
                  </a:ln>
                  <a:solidFill>
                    <a:srgbClr val="000000"/>
                  </a:solidFill>
                  <a:effectLst/>
                  <a:uLnTx/>
                  <a:uFillTx/>
                  <a:latin typeface="Times New Roman" panose="02020503050405090304" pitchFamily="18" charset="0"/>
                  <a:ea typeface="仿宋_GB2312" pitchFamily="49" charset="-122"/>
                  <a:cs typeface="+mn-cs"/>
                </a:rPr>
                <a:t>）</a:t>
              </a:r>
              <a:endParaRPr kumimoji="0" lang="zh-CN" altLang="en-US" sz="2400" b="1" i="0" u="none" strike="noStrike" kern="1200" cap="none" spc="0" normalizeH="0" baseline="0" noProof="0">
                <a:ln>
                  <a:noFill/>
                </a:ln>
                <a:solidFill>
                  <a:srgbClr val="000000"/>
                </a:solidFill>
                <a:effectLst/>
                <a:uLnTx/>
                <a:uFillTx/>
                <a:latin typeface="Arial" panose="020B0604020202090204" pitchFamily="34" charset="0"/>
                <a:ea typeface="仿宋_GB2312" pitchFamily="49" charset="-122"/>
                <a:cs typeface="+mn-cs"/>
              </a:endParaRPr>
            </a:p>
          </p:txBody>
        </p:sp>
        <p:sp>
          <p:nvSpPr>
            <p:cNvPr id="56416" name="Oval 29"/>
            <p:cNvSpPr>
              <a:spLocks noChangeArrowheads="1"/>
            </p:cNvSpPr>
            <p:nvPr/>
          </p:nvSpPr>
          <p:spPr bwMode="auto">
            <a:xfrm>
              <a:off x="3697" y="3158"/>
              <a:ext cx="90" cy="91"/>
            </a:xfrm>
            <a:prstGeom prst="ellipse">
              <a:avLst/>
            </a:prstGeom>
            <a:noFill/>
            <a:ln w="38100">
              <a:solidFill>
                <a:srgbClr val="FFCC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kumimoji="1" sz="3200">
                  <a:solidFill>
                    <a:schemeClr val="tx1"/>
                  </a:solidFill>
                  <a:latin typeface="Times New Roman" panose="02020503050405090304" pitchFamily="18" charset="0"/>
                  <a:ea typeface="宋体" pitchFamily="2" charset="-122"/>
                </a:defRPr>
              </a:lvl1pPr>
              <a:lvl2pPr marL="742950" indent="-285750">
                <a:spcBef>
                  <a:spcPct val="20000"/>
                </a:spcBef>
                <a:buChar char="–"/>
                <a:defRPr kumimoji="1" sz="2800">
                  <a:solidFill>
                    <a:schemeClr val="tx1"/>
                  </a:solidFill>
                  <a:latin typeface="Times New Roman" panose="02020503050405090304" pitchFamily="18" charset="0"/>
                  <a:ea typeface="宋体" pitchFamily="2" charset="-122"/>
                </a:defRPr>
              </a:lvl2pPr>
              <a:lvl3pPr marL="1143000" indent="-228600">
                <a:spcBef>
                  <a:spcPct val="20000"/>
                </a:spcBef>
                <a:buChar char="•"/>
                <a:defRPr kumimoji="1" sz="2400">
                  <a:solidFill>
                    <a:schemeClr val="tx1"/>
                  </a:solidFill>
                  <a:latin typeface="Times New Roman" panose="02020503050405090304" pitchFamily="18" charset="0"/>
                  <a:ea typeface="宋体" pitchFamily="2" charset="-122"/>
                </a:defRPr>
              </a:lvl3pPr>
              <a:lvl4pPr marL="1600200" indent="-228600">
                <a:spcBef>
                  <a:spcPct val="20000"/>
                </a:spcBef>
                <a:buChar char="–"/>
                <a:defRPr kumimoji="1" sz="2000">
                  <a:solidFill>
                    <a:schemeClr val="tx1"/>
                  </a:solidFill>
                  <a:latin typeface="Times New Roman" panose="02020503050405090304" pitchFamily="18" charset="0"/>
                  <a:ea typeface="宋体" pitchFamily="2" charset="-122"/>
                </a:defRPr>
              </a:lvl4pPr>
              <a:lvl5pPr marL="2057400" indent="-228600">
                <a:spcBef>
                  <a:spcPct val="20000"/>
                </a:spcBef>
                <a:buChar char="»"/>
                <a:defRPr kumimoji="1" sz="2000">
                  <a:solidFill>
                    <a:schemeClr val="tx1"/>
                  </a:solidFill>
                  <a:latin typeface="Times New Roman" panose="0202050305040509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zh-CN" altLang="en-US" sz="3200" b="0" i="0"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endParaRPr>
            </a:p>
          </p:txBody>
        </p:sp>
        <p:sp>
          <p:nvSpPr>
            <p:cNvPr id="56417" name="Oval 30"/>
            <p:cNvSpPr>
              <a:spLocks noChangeArrowheads="1"/>
            </p:cNvSpPr>
            <p:nvPr/>
          </p:nvSpPr>
          <p:spPr bwMode="auto">
            <a:xfrm>
              <a:off x="3696" y="2205"/>
              <a:ext cx="90" cy="91"/>
            </a:xfrm>
            <a:prstGeom prst="ellipse">
              <a:avLst/>
            </a:prstGeom>
            <a:noFill/>
            <a:ln w="38100">
              <a:solidFill>
                <a:srgbClr val="FFCC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kumimoji="1" sz="3200">
                  <a:solidFill>
                    <a:schemeClr val="tx1"/>
                  </a:solidFill>
                  <a:latin typeface="Times New Roman" panose="02020503050405090304" pitchFamily="18" charset="0"/>
                  <a:ea typeface="宋体" pitchFamily="2" charset="-122"/>
                </a:defRPr>
              </a:lvl1pPr>
              <a:lvl2pPr marL="742950" indent="-285750">
                <a:spcBef>
                  <a:spcPct val="20000"/>
                </a:spcBef>
                <a:buChar char="–"/>
                <a:defRPr kumimoji="1" sz="2800">
                  <a:solidFill>
                    <a:schemeClr val="tx1"/>
                  </a:solidFill>
                  <a:latin typeface="Times New Roman" panose="02020503050405090304" pitchFamily="18" charset="0"/>
                  <a:ea typeface="宋体" pitchFamily="2" charset="-122"/>
                </a:defRPr>
              </a:lvl2pPr>
              <a:lvl3pPr marL="1143000" indent="-228600">
                <a:spcBef>
                  <a:spcPct val="20000"/>
                </a:spcBef>
                <a:buChar char="•"/>
                <a:defRPr kumimoji="1" sz="2400">
                  <a:solidFill>
                    <a:schemeClr val="tx1"/>
                  </a:solidFill>
                  <a:latin typeface="Times New Roman" panose="02020503050405090304" pitchFamily="18" charset="0"/>
                  <a:ea typeface="宋体" pitchFamily="2" charset="-122"/>
                </a:defRPr>
              </a:lvl3pPr>
              <a:lvl4pPr marL="1600200" indent="-228600">
                <a:spcBef>
                  <a:spcPct val="20000"/>
                </a:spcBef>
                <a:buChar char="–"/>
                <a:defRPr kumimoji="1" sz="2000">
                  <a:solidFill>
                    <a:schemeClr val="tx1"/>
                  </a:solidFill>
                  <a:latin typeface="Times New Roman" panose="02020503050405090304" pitchFamily="18" charset="0"/>
                  <a:ea typeface="宋体" pitchFamily="2" charset="-122"/>
                </a:defRPr>
              </a:lvl4pPr>
              <a:lvl5pPr marL="2057400" indent="-228600">
                <a:spcBef>
                  <a:spcPct val="20000"/>
                </a:spcBef>
                <a:buChar char="»"/>
                <a:defRPr kumimoji="1" sz="2000">
                  <a:solidFill>
                    <a:schemeClr val="tx1"/>
                  </a:solidFill>
                  <a:latin typeface="Times New Roman" panose="0202050305040509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zh-CN" altLang="en-US" sz="3200" b="0" i="0"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endParaRPr>
            </a:p>
          </p:txBody>
        </p:sp>
      </p:grpSp>
      <p:sp>
        <p:nvSpPr>
          <p:cNvPr id="85023" name="Text Box 31"/>
          <p:cNvSpPr txBox="1">
            <a:spLocks noChangeArrowheads="1"/>
          </p:cNvSpPr>
          <p:nvPr/>
        </p:nvSpPr>
        <p:spPr bwMode="auto">
          <a:xfrm>
            <a:off x="6672263" y="5257483"/>
            <a:ext cx="576262" cy="5835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503050405090304" pitchFamily="18" charset="0"/>
                <a:ea typeface="宋体" pitchFamily="2" charset="-122"/>
              </a:defRPr>
            </a:lvl1pPr>
            <a:lvl2pPr marL="742950" indent="-285750">
              <a:spcBef>
                <a:spcPct val="20000"/>
              </a:spcBef>
              <a:buChar char="–"/>
              <a:defRPr kumimoji="1" sz="2800">
                <a:solidFill>
                  <a:schemeClr val="tx1"/>
                </a:solidFill>
                <a:latin typeface="Times New Roman" panose="02020503050405090304" pitchFamily="18" charset="0"/>
                <a:ea typeface="宋体" pitchFamily="2" charset="-122"/>
              </a:defRPr>
            </a:lvl2pPr>
            <a:lvl3pPr marL="1143000" indent="-228600">
              <a:spcBef>
                <a:spcPct val="20000"/>
              </a:spcBef>
              <a:buChar char="•"/>
              <a:defRPr kumimoji="1" sz="2400">
                <a:solidFill>
                  <a:schemeClr val="tx1"/>
                </a:solidFill>
                <a:latin typeface="Times New Roman" panose="02020503050405090304" pitchFamily="18" charset="0"/>
                <a:ea typeface="宋体" pitchFamily="2" charset="-122"/>
              </a:defRPr>
            </a:lvl3pPr>
            <a:lvl4pPr marL="1600200" indent="-228600">
              <a:spcBef>
                <a:spcPct val="20000"/>
              </a:spcBef>
              <a:buChar char="–"/>
              <a:defRPr kumimoji="1" sz="2000">
                <a:solidFill>
                  <a:schemeClr val="tx1"/>
                </a:solidFill>
                <a:latin typeface="Times New Roman" panose="02020503050405090304" pitchFamily="18" charset="0"/>
                <a:ea typeface="宋体" pitchFamily="2" charset="-122"/>
              </a:defRPr>
            </a:lvl4pPr>
            <a:lvl5pPr marL="2057400" indent="-228600">
              <a:spcBef>
                <a:spcPct val="20000"/>
              </a:spcBef>
              <a:buChar char="»"/>
              <a:defRPr kumimoji="1" sz="2000">
                <a:solidFill>
                  <a:schemeClr val="tx1"/>
                </a:solidFill>
                <a:latin typeface="Times New Roman" panose="0202050305040509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a:ln>
                  <a:noFill/>
                </a:ln>
                <a:solidFill>
                  <a:srgbClr val="000000"/>
                </a:solidFill>
                <a:effectLst/>
                <a:uLnTx/>
                <a:uFillTx/>
                <a:latin typeface="Arial" panose="020B0604020202090204" pitchFamily="34" charset="0"/>
                <a:ea typeface="仿宋_GB2312" pitchFamily="49" charset="-122"/>
                <a:cs typeface="+mn-cs"/>
              </a:rPr>
              <a:t>＋</a:t>
            </a:r>
            <a:endParaRPr kumimoji="0" lang="zh-CN" altLang="en-US" sz="2400" b="1" i="0" u="none" strike="noStrike" kern="1200" cap="none" spc="0" normalizeH="0" baseline="0" noProof="0">
              <a:ln>
                <a:noFill/>
              </a:ln>
              <a:solidFill>
                <a:srgbClr val="000000"/>
              </a:solidFill>
              <a:effectLst/>
              <a:uLnTx/>
              <a:uFillTx/>
              <a:latin typeface="Arial" panose="020B0604020202090204" pitchFamily="34" charset="0"/>
              <a:ea typeface="仿宋_GB2312" pitchFamily="49" charset="-122"/>
              <a:cs typeface="+mn-cs"/>
            </a:endParaRPr>
          </a:p>
        </p:txBody>
      </p:sp>
      <p:graphicFrame>
        <p:nvGraphicFramePr>
          <p:cNvPr id="85024" name="Object 32"/>
          <p:cNvGraphicFramePr>
            <a:graphicFrameLocks noChangeAspect="1"/>
          </p:cNvGraphicFramePr>
          <p:nvPr/>
        </p:nvGraphicFramePr>
        <p:xfrm>
          <a:off x="2078038" y="1801495"/>
          <a:ext cx="3140075" cy="488950"/>
        </p:xfrm>
        <a:graphic>
          <a:graphicData uri="http://schemas.openxmlformats.org/presentationml/2006/ole">
            <mc:AlternateContent xmlns:mc="http://schemas.openxmlformats.org/markup-compatibility/2006">
              <mc:Choice xmlns:v="urn:schemas-microsoft-com:vml" Requires="v">
                <p:oleObj spid="_x0000_s92" name="Equation" r:id="rId1" imgW="1078865" imgH="142875" progId="Equation.DSMT4">
                  <p:embed/>
                </p:oleObj>
              </mc:Choice>
              <mc:Fallback>
                <p:oleObj name="Equation" r:id="rId1" imgW="1078865" imgH="142875" progId="Equation.DSMT4">
                  <p:embed/>
                  <p:pic>
                    <p:nvPicPr>
                      <p:cNvPr id="0" name="Object 3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78038" y="1801495"/>
                        <a:ext cx="3140075" cy="488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5025" name="Object 33"/>
          <p:cNvGraphicFramePr>
            <a:graphicFrameLocks noChangeAspect="1"/>
          </p:cNvGraphicFramePr>
          <p:nvPr/>
        </p:nvGraphicFramePr>
        <p:xfrm>
          <a:off x="2181225" y="2449195"/>
          <a:ext cx="4516438" cy="495300"/>
        </p:xfrm>
        <a:graphic>
          <a:graphicData uri="http://schemas.openxmlformats.org/presentationml/2006/ole">
            <mc:AlternateContent xmlns:mc="http://schemas.openxmlformats.org/markup-compatibility/2006">
              <mc:Choice xmlns:v="urn:schemas-microsoft-com:vml" Requires="v">
                <p:oleObj spid="_x0000_s2" name="Equation" r:id="rId3" imgW="1364615" imgH="121285" progId="Equation.DSMT4">
                  <p:embed/>
                </p:oleObj>
              </mc:Choice>
              <mc:Fallback>
                <p:oleObj name="Equation" r:id="rId3" imgW="1364615" imgH="121285" progId="Equation.DSMT4">
                  <p:embed/>
                  <p:pic>
                    <p:nvPicPr>
                      <p:cNvPr id="0" name="Object 3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81225" y="2449195"/>
                        <a:ext cx="4516438" cy="495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5026" name="Object 34"/>
          <p:cNvGraphicFramePr>
            <a:graphicFrameLocks noChangeAspect="1"/>
          </p:cNvGraphicFramePr>
          <p:nvPr/>
        </p:nvGraphicFramePr>
        <p:xfrm>
          <a:off x="5532438" y="1801495"/>
          <a:ext cx="1125537" cy="409575"/>
        </p:xfrm>
        <a:graphic>
          <a:graphicData uri="http://schemas.openxmlformats.org/presentationml/2006/ole">
            <mc:AlternateContent xmlns:mc="http://schemas.openxmlformats.org/markup-compatibility/2006">
              <mc:Choice xmlns:v="urn:schemas-microsoft-com:vml" Requires="v">
                <p:oleObj spid="_x0000_s3" name="Equation" r:id="rId5" imgW="393065" imgH="121285" progId="Equation.DSMT4">
                  <p:embed/>
                </p:oleObj>
              </mc:Choice>
              <mc:Fallback>
                <p:oleObj name="Equation" r:id="rId5" imgW="393065" imgH="121285" progId="Equation.DSMT4">
                  <p:embed/>
                  <p:pic>
                    <p:nvPicPr>
                      <p:cNvPr id="0" name="Object 3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32438" y="1801495"/>
                        <a:ext cx="1125537" cy="4095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5027" name="Object 35"/>
          <p:cNvGraphicFramePr>
            <a:graphicFrameLocks noChangeAspect="1"/>
          </p:cNvGraphicFramePr>
          <p:nvPr/>
        </p:nvGraphicFramePr>
        <p:xfrm>
          <a:off x="2222500" y="4249420"/>
          <a:ext cx="2132013" cy="420688"/>
        </p:xfrm>
        <a:graphic>
          <a:graphicData uri="http://schemas.openxmlformats.org/presentationml/2006/ole">
            <mc:AlternateContent xmlns:mc="http://schemas.openxmlformats.org/markup-compatibility/2006">
              <mc:Choice xmlns:v="urn:schemas-microsoft-com:vml" Requires="v">
                <p:oleObj spid="_x0000_s4" name="Equation" r:id="rId7" imgW="650240" imgH="107315" progId="Equation.DSMT4">
                  <p:embed/>
                </p:oleObj>
              </mc:Choice>
              <mc:Fallback>
                <p:oleObj name="Equation" r:id="rId7" imgW="650240" imgH="107315" progId="Equation.DSMT4">
                  <p:embed/>
                  <p:pic>
                    <p:nvPicPr>
                      <p:cNvPr id="0" name="Object 3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22500" y="4249420"/>
                        <a:ext cx="2132013" cy="4206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85028" name="Group 36"/>
          <p:cNvGrpSpPr/>
          <p:nvPr/>
        </p:nvGrpSpPr>
        <p:grpSpPr bwMode="auto">
          <a:xfrm>
            <a:off x="6705600" y="648970"/>
            <a:ext cx="3962400" cy="1612900"/>
            <a:chOff x="0" y="754"/>
            <a:chExt cx="2496" cy="1016"/>
          </a:xfrm>
        </p:grpSpPr>
        <p:grpSp>
          <p:nvGrpSpPr>
            <p:cNvPr id="56368" name="Group 37"/>
            <p:cNvGrpSpPr/>
            <p:nvPr/>
          </p:nvGrpSpPr>
          <p:grpSpPr bwMode="auto">
            <a:xfrm>
              <a:off x="0" y="754"/>
              <a:ext cx="2496" cy="1016"/>
              <a:chOff x="158" y="708"/>
              <a:chExt cx="2496" cy="1016"/>
            </a:xfrm>
          </p:grpSpPr>
          <p:sp>
            <p:nvSpPr>
              <p:cNvPr id="56371" name="AutoShape 38"/>
              <p:cNvSpPr>
                <a:spLocks noChangeArrowheads="1"/>
              </p:cNvSpPr>
              <p:nvPr/>
            </p:nvSpPr>
            <p:spPr bwMode="auto">
              <a:xfrm>
                <a:off x="1383" y="1298"/>
                <a:ext cx="272" cy="318"/>
              </a:xfrm>
              <a:prstGeom prst="diamond">
                <a:avLst/>
              </a:prstGeom>
              <a:solidFill>
                <a:srgbClr val="33CCFF"/>
              </a:solidFill>
              <a:ln w="38100">
                <a:solidFill>
                  <a:srgbClr val="FF99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kumimoji="1" sz="3200">
                    <a:solidFill>
                      <a:schemeClr val="tx1"/>
                    </a:solidFill>
                    <a:latin typeface="Times New Roman" panose="02020503050405090304" pitchFamily="18" charset="0"/>
                    <a:ea typeface="宋体" pitchFamily="2" charset="-122"/>
                  </a:defRPr>
                </a:lvl1pPr>
                <a:lvl2pPr marL="742950" indent="-285750">
                  <a:spcBef>
                    <a:spcPct val="20000"/>
                  </a:spcBef>
                  <a:buChar char="–"/>
                  <a:defRPr kumimoji="1" sz="2800">
                    <a:solidFill>
                      <a:schemeClr val="tx1"/>
                    </a:solidFill>
                    <a:latin typeface="Times New Roman" panose="02020503050405090304" pitchFamily="18" charset="0"/>
                    <a:ea typeface="宋体" pitchFamily="2" charset="-122"/>
                  </a:defRPr>
                </a:lvl2pPr>
                <a:lvl3pPr marL="1143000" indent="-228600">
                  <a:spcBef>
                    <a:spcPct val="20000"/>
                  </a:spcBef>
                  <a:buChar char="•"/>
                  <a:defRPr kumimoji="1" sz="2400">
                    <a:solidFill>
                      <a:schemeClr val="tx1"/>
                    </a:solidFill>
                    <a:latin typeface="Times New Roman" panose="02020503050405090304" pitchFamily="18" charset="0"/>
                    <a:ea typeface="宋体" pitchFamily="2" charset="-122"/>
                  </a:defRPr>
                </a:lvl3pPr>
                <a:lvl4pPr marL="1600200" indent="-228600">
                  <a:spcBef>
                    <a:spcPct val="20000"/>
                  </a:spcBef>
                  <a:buChar char="–"/>
                  <a:defRPr kumimoji="1" sz="2000">
                    <a:solidFill>
                      <a:schemeClr val="tx1"/>
                    </a:solidFill>
                    <a:latin typeface="Times New Roman" panose="02020503050405090304" pitchFamily="18" charset="0"/>
                    <a:ea typeface="宋体" pitchFamily="2" charset="-122"/>
                  </a:defRPr>
                </a:lvl4pPr>
                <a:lvl5pPr marL="2057400" indent="-228600">
                  <a:spcBef>
                    <a:spcPct val="20000"/>
                  </a:spcBef>
                  <a:buChar char="»"/>
                  <a:defRPr kumimoji="1" sz="2000">
                    <a:solidFill>
                      <a:schemeClr val="tx1"/>
                    </a:solidFill>
                    <a:latin typeface="Times New Roman" panose="0202050305040509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zh-CN" altLang="en-US" sz="3200" b="0" i="0"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endParaRPr>
              </a:p>
            </p:txBody>
          </p:sp>
          <p:sp>
            <p:nvSpPr>
              <p:cNvPr id="56372" name="Text Box 39"/>
              <p:cNvSpPr txBox="1">
                <a:spLocks noChangeArrowheads="1"/>
              </p:cNvSpPr>
              <p:nvPr/>
            </p:nvSpPr>
            <p:spPr bwMode="auto">
              <a:xfrm>
                <a:off x="2336" y="1117"/>
                <a:ext cx="318" cy="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503050405090304" pitchFamily="18" charset="0"/>
                    <a:ea typeface="宋体" pitchFamily="2" charset="-122"/>
                  </a:defRPr>
                </a:lvl1pPr>
                <a:lvl2pPr marL="742950" indent="-285750">
                  <a:spcBef>
                    <a:spcPct val="20000"/>
                  </a:spcBef>
                  <a:buChar char="–"/>
                  <a:defRPr kumimoji="1" sz="2800">
                    <a:solidFill>
                      <a:schemeClr val="tx1"/>
                    </a:solidFill>
                    <a:latin typeface="Times New Roman" panose="02020503050405090304" pitchFamily="18" charset="0"/>
                    <a:ea typeface="宋体" pitchFamily="2" charset="-122"/>
                  </a:defRPr>
                </a:lvl2pPr>
                <a:lvl3pPr marL="1143000" indent="-228600">
                  <a:spcBef>
                    <a:spcPct val="20000"/>
                  </a:spcBef>
                  <a:buChar char="•"/>
                  <a:defRPr kumimoji="1" sz="2400">
                    <a:solidFill>
                      <a:schemeClr val="tx1"/>
                    </a:solidFill>
                    <a:latin typeface="Times New Roman" panose="02020503050405090304" pitchFamily="18" charset="0"/>
                    <a:ea typeface="宋体" pitchFamily="2" charset="-122"/>
                  </a:defRPr>
                </a:lvl3pPr>
                <a:lvl4pPr marL="1600200" indent="-228600">
                  <a:spcBef>
                    <a:spcPct val="20000"/>
                  </a:spcBef>
                  <a:buChar char="–"/>
                  <a:defRPr kumimoji="1" sz="2000">
                    <a:solidFill>
                      <a:schemeClr val="tx1"/>
                    </a:solidFill>
                    <a:latin typeface="Times New Roman" panose="02020503050405090304" pitchFamily="18" charset="0"/>
                    <a:ea typeface="宋体" pitchFamily="2" charset="-122"/>
                  </a:defRPr>
                </a:lvl4pPr>
                <a:lvl5pPr marL="2057400" indent="-228600">
                  <a:spcBef>
                    <a:spcPct val="20000"/>
                  </a:spcBef>
                  <a:buChar char="»"/>
                  <a:defRPr kumimoji="1" sz="2000">
                    <a:solidFill>
                      <a:schemeClr val="tx1"/>
                    </a:solidFill>
                    <a:latin typeface="Times New Roman" panose="0202050305040509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400" b="1" i="1" u="none" strike="noStrike" kern="1200" cap="none" spc="0" normalizeH="0" baseline="0" noProof="0">
                    <a:ln>
                      <a:noFill/>
                    </a:ln>
                    <a:solidFill>
                      <a:srgbClr val="000000"/>
                    </a:solidFill>
                    <a:effectLst/>
                    <a:uLnTx/>
                    <a:uFillTx/>
                    <a:latin typeface="Times New Roman" panose="02020503050405090304" pitchFamily="18" charset="0"/>
                    <a:ea typeface="仿宋_GB2312" pitchFamily="49" charset="-122"/>
                    <a:cs typeface="+mn-cs"/>
                  </a:rPr>
                  <a:t>u</a:t>
                </a:r>
                <a:endParaRPr kumimoji="0" lang="en-US" altLang="zh-CN" sz="2400" b="1" i="1" u="none" strike="noStrike" kern="1200" cap="none" spc="0" normalizeH="0" baseline="0" noProof="0">
                  <a:ln>
                    <a:noFill/>
                  </a:ln>
                  <a:solidFill>
                    <a:srgbClr val="000000"/>
                  </a:solidFill>
                  <a:effectLst/>
                  <a:uLnTx/>
                  <a:uFillTx/>
                  <a:latin typeface="Times New Roman" panose="02020503050405090304" pitchFamily="18" charset="0"/>
                  <a:ea typeface="仿宋_GB2312" pitchFamily="49" charset="-122"/>
                  <a:cs typeface="+mn-cs"/>
                </a:endParaRPr>
              </a:p>
            </p:txBody>
          </p:sp>
          <p:sp>
            <p:nvSpPr>
              <p:cNvPr id="56373" name="Line 40"/>
              <p:cNvSpPr>
                <a:spLocks noChangeShapeType="1"/>
              </p:cNvSpPr>
              <p:nvPr/>
            </p:nvSpPr>
            <p:spPr bwMode="auto">
              <a:xfrm>
                <a:off x="2245" y="754"/>
                <a:ext cx="0" cy="952"/>
              </a:xfrm>
              <a:prstGeom prst="line">
                <a:avLst/>
              </a:prstGeom>
              <a:noFill/>
              <a:ln w="19050">
                <a:solidFill>
                  <a:srgbClr val="FFCC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1" lang="zh-CN" altLang="en-US" sz="3200" b="0" i="0"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endParaRPr>
              </a:p>
            </p:txBody>
          </p:sp>
          <p:sp>
            <p:nvSpPr>
              <p:cNvPr id="56374" name="Oval 41"/>
              <p:cNvSpPr>
                <a:spLocks noChangeArrowheads="1"/>
              </p:cNvSpPr>
              <p:nvPr/>
            </p:nvSpPr>
            <p:spPr bwMode="auto">
              <a:xfrm>
                <a:off x="612" y="1117"/>
                <a:ext cx="317" cy="273"/>
              </a:xfrm>
              <a:prstGeom prst="ellipse">
                <a:avLst/>
              </a:prstGeom>
              <a:solidFill>
                <a:srgbClr val="33CCFF"/>
              </a:solidFill>
              <a:ln w="38100">
                <a:solidFill>
                  <a:srgbClr val="FF99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kumimoji="1" sz="3200">
                    <a:solidFill>
                      <a:schemeClr val="tx1"/>
                    </a:solidFill>
                    <a:latin typeface="Times New Roman" panose="02020503050405090304" pitchFamily="18" charset="0"/>
                    <a:ea typeface="宋体" pitchFamily="2" charset="-122"/>
                  </a:defRPr>
                </a:lvl1pPr>
                <a:lvl2pPr marL="742950" indent="-285750">
                  <a:spcBef>
                    <a:spcPct val="20000"/>
                  </a:spcBef>
                  <a:buChar char="–"/>
                  <a:defRPr kumimoji="1" sz="2800">
                    <a:solidFill>
                      <a:schemeClr val="tx1"/>
                    </a:solidFill>
                    <a:latin typeface="Times New Roman" panose="02020503050405090304" pitchFamily="18" charset="0"/>
                    <a:ea typeface="宋体" pitchFamily="2" charset="-122"/>
                  </a:defRPr>
                </a:lvl2pPr>
                <a:lvl3pPr marL="1143000" indent="-228600">
                  <a:spcBef>
                    <a:spcPct val="20000"/>
                  </a:spcBef>
                  <a:buChar char="•"/>
                  <a:defRPr kumimoji="1" sz="2400">
                    <a:solidFill>
                      <a:schemeClr val="tx1"/>
                    </a:solidFill>
                    <a:latin typeface="Times New Roman" panose="02020503050405090304" pitchFamily="18" charset="0"/>
                    <a:ea typeface="宋体" pitchFamily="2" charset="-122"/>
                  </a:defRPr>
                </a:lvl3pPr>
                <a:lvl4pPr marL="1600200" indent="-228600">
                  <a:spcBef>
                    <a:spcPct val="20000"/>
                  </a:spcBef>
                  <a:buChar char="–"/>
                  <a:defRPr kumimoji="1" sz="2000">
                    <a:solidFill>
                      <a:schemeClr val="tx1"/>
                    </a:solidFill>
                    <a:latin typeface="Times New Roman" panose="02020503050405090304" pitchFamily="18" charset="0"/>
                    <a:ea typeface="宋体" pitchFamily="2" charset="-122"/>
                  </a:defRPr>
                </a:lvl4pPr>
                <a:lvl5pPr marL="2057400" indent="-228600">
                  <a:spcBef>
                    <a:spcPct val="20000"/>
                  </a:spcBef>
                  <a:buChar char="»"/>
                  <a:defRPr kumimoji="1" sz="2000">
                    <a:solidFill>
                      <a:schemeClr val="tx1"/>
                    </a:solidFill>
                    <a:latin typeface="Times New Roman" panose="0202050305040509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zh-CN" altLang="en-US" sz="3200" b="0" i="0"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endParaRPr>
              </a:p>
            </p:txBody>
          </p:sp>
          <p:sp>
            <p:nvSpPr>
              <p:cNvPr id="56375" name="Text Box 42"/>
              <p:cNvSpPr txBox="1">
                <a:spLocks noChangeArrowheads="1"/>
              </p:cNvSpPr>
              <p:nvPr/>
            </p:nvSpPr>
            <p:spPr bwMode="auto">
              <a:xfrm>
                <a:off x="476" y="890"/>
                <a:ext cx="318" cy="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503050405090304" pitchFamily="18" charset="0"/>
                    <a:ea typeface="宋体" pitchFamily="2" charset="-122"/>
                  </a:defRPr>
                </a:lvl1pPr>
                <a:lvl2pPr marL="742950" indent="-285750">
                  <a:spcBef>
                    <a:spcPct val="20000"/>
                  </a:spcBef>
                  <a:buChar char="–"/>
                  <a:defRPr kumimoji="1" sz="2800">
                    <a:solidFill>
                      <a:schemeClr val="tx1"/>
                    </a:solidFill>
                    <a:latin typeface="Times New Roman" panose="02020503050405090304" pitchFamily="18" charset="0"/>
                    <a:ea typeface="宋体" pitchFamily="2" charset="-122"/>
                  </a:defRPr>
                </a:lvl2pPr>
                <a:lvl3pPr marL="1143000" indent="-228600">
                  <a:spcBef>
                    <a:spcPct val="20000"/>
                  </a:spcBef>
                  <a:buChar char="•"/>
                  <a:defRPr kumimoji="1" sz="2400">
                    <a:solidFill>
                      <a:schemeClr val="tx1"/>
                    </a:solidFill>
                    <a:latin typeface="Times New Roman" panose="02020503050405090304" pitchFamily="18" charset="0"/>
                    <a:ea typeface="宋体" pitchFamily="2" charset="-122"/>
                  </a:defRPr>
                </a:lvl3pPr>
                <a:lvl4pPr marL="1600200" indent="-228600">
                  <a:spcBef>
                    <a:spcPct val="20000"/>
                  </a:spcBef>
                  <a:buChar char="–"/>
                  <a:defRPr kumimoji="1" sz="2000">
                    <a:solidFill>
                      <a:schemeClr val="tx1"/>
                    </a:solidFill>
                    <a:latin typeface="Times New Roman" panose="02020503050405090304" pitchFamily="18" charset="0"/>
                    <a:ea typeface="宋体" pitchFamily="2" charset="-122"/>
                  </a:defRPr>
                </a:lvl4pPr>
                <a:lvl5pPr marL="2057400" indent="-228600">
                  <a:spcBef>
                    <a:spcPct val="20000"/>
                  </a:spcBef>
                  <a:buChar char="»"/>
                  <a:defRPr kumimoji="1" sz="2000">
                    <a:solidFill>
                      <a:schemeClr val="tx1"/>
                    </a:solidFill>
                    <a:latin typeface="Times New Roman" panose="0202050305040509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defRPr/>
                </a:pPr>
                <a:r>
                  <a:rPr kumimoji="0" lang="zh-CN" altLang="en-US" sz="2400" b="1" i="0" u="none" strike="noStrike" kern="1200" cap="none" spc="0" normalizeH="0" baseline="0" noProof="0">
                    <a:ln>
                      <a:noFill/>
                    </a:ln>
                    <a:solidFill>
                      <a:srgbClr val="000000"/>
                    </a:solidFill>
                    <a:effectLst/>
                    <a:uLnTx/>
                    <a:uFillTx/>
                    <a:latin typeface="Arial" panose="020B0604020202090204" pitchFamily="34" charset="0"/>
                    <a:ea typeface="仿宋_GB2312" pitchFamily="49" charset="-122"/>
                    <a:cs typeface="+mn-cs"/>
                  </a:rPr>
                  <a:t>＋</a:t>
                </a:r>
                <a:endParaRPr kumimoji="0" lang="zh-CN" altLang="en-US" sz="2400" b="1" i="0" u="none" strike="noStrike" kern="1200" cap="none" spc="0" normalizeH="0" baseline="0" noProof="0">
                  <a:ln>
                    <a:noFill/>
                  </a:ln>
                  <a:solidFill>
                    <a:srgbClr val="000000"/>
                  </a:solidFill>
                  <a:effectLst/>
                  <a:uLnTx/>
                  <a:uFillTx/>
                  <a:latin typeface="Arial" panose="020B0604020202090204" pitchFamily="34" charset="0"/>
                  <a:ea typeface="仿宋_GB2312" pitchFamily="49" charset="-122"/>
                  <a:cs typeface="+mn-cs"/>
                </a:endParaRPr>
              </a:p>
            </p:txBody>
          </p:sp>
          <p:sp>
            <p:nvSpPr>
              <p:cNvPr id="56376" name="Text Box 43"/>
              <p:cNvSpPr txBox="1">
                <a:spLocks noChangeArrowheads="1"/>
              </p:cNvSpPr>
              <p:nvPr/>
            </p:nvSpPr>
            <p:spPr bwMode="auto">
              <a:xfrm>
                <a:off x="476" y="1389"/>
                <a:ext cx="375" cy="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503050405090304" pitchFamily="18" charset="0"/>
                    <a:ea typeface="宋体" pitchFamily="2" charset="-122"/>
                  </a:defRPr>
                </a:lvl1pPr>
                <a:lvl2pPr marL="742950" indent="-285750">
                  <a:spcBef>
                    <a:spcPct val="20000"/>
                  </a:spcBef>
                  <a:buChar char="–"/>
                  <a:defRPr kumimoji="1" sz="2800">
                    <a:solidFill>
                      <a:schemeClr val="tx1"/>
                    </a:solidFill>
                    <a:latin typeface="Times New Roman" panose="02020503050405090304" pitchFamily="18" charset="0"/>
                    <a:ea typeface="宋体" pitchFamily="2" charset="-122"/>
                  </a:defRPr>
                </a:lvl2pPr>
                <a:lvl3pPr marL="1143000" indent="-228600">
                  <a:spcBef>
                    <a:spcPct val="20000"/>
                  </a:spcBef>
                  <a:buChar char="•"/>
                  <a:defRPr kumimoji="1" sz="2400">
                    <a:solidFill>
                      <a:schemeClr val="tx1"/>
                    </a:solidFill>
                    <a:latin typeface="Times New Roman" panose="02020503050405090304" pitchFamily="18" charset="0"/>
                    <a:ea typeface="宋体" pitchFamily="2" charset="-122"/>
                  </a:defRPr>
                </a:lvl3pPr>
                <a:lvl4pPr marL="1600200" indent="-228600">
                  <a:spcBef>
                    <a:spcPct val="20000"/>
                  </a:spcBef>
                  <a:buChar char="–"/>
                  <a:defRPr kumimoji="1" sz="2000">
                    <a:solidFill>
                      <a:schemeClr val="tx1"/>
                    </a:solidFill>
                    <a:latin typeface="Times New Roman" panose="02020503050405090304" pitchFamily="18" charset="0"/>
                    <a:ea typeface="宋体" pitchFamily="2" charset="-122"/>
                  </a:defRPr>
                </a:lvl4pPr>
                <a:lvl5pPr marL="2057400" indent="-228600">
                  <a:spcBef>
                    <a:spcPct val="20000"/>
                  </a:spcBef>
                  <a:buChar char="»"/>
                  <a:defRPr kumimoji="1" sz="2000">
                    <a:solidFill>
                      <a:schemeClr val="tx1"/>
                    </a:solidFill>
                    <a:latin typeface="Times New Roman" panose="0202050305040509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defRPr/>
                </a:pPr>
                <a:r>
                  <a:rPr kumimoji="0" lang="zh-CN" altLang="en-US" sz="2400" b="1" i="0" u="none" strike="noStrike" kern="1200" cap="none" spc="0" normalizeH="0" baseline="0" noProof="0">
                    <a:ln>
                      <a:noFill/>
                    </a:ln>
                    <a:solidFill>
                      <a:srgbClr val="000000"/>
                    </a:solidFill>
                    <a:effectLst/>
                    <a:uLnTx/>
                    <a:uFillTx/>
                    <a:latin typeface="Arial" panose="020B0604020202090204" pitchFamily="34" charset="0"/>
                    <a:ea typeface="仿宋_GB2312" pitchFamily="49" charset="-122"/>
                    <a:cs typeface="+mn-cs"/>
                  </a:rPr>
                  <a:t>－</a:t>
                </a:r>
                <a:endParaRPr kumimoji="0" lang="zh-CN" altLang="en-US" sz="2400" b="1" i="0" u="none" strike="noStrike" kern="1200" cap="none" spc="0" normalizeH="0" baseline="0" noProof="0">
                  <a:ln>
                    <a:noFill/>
                  </a:ln>
                  <a:solidFill>
                    <a:srgbClr val="000000"/>
                  </a:solidFill>
                  <a:effectLst/>
                  <a:uLnTx/>
                  <a:uFillTx/>
                  <a:latin typeface="Arial" panose="020B0604020202090204" pitchFamily="34" charset="0"/>
                  <a:ea typeface="仿宋_GB2312" pitchFamily="49" charset="-122"/>
                  <a:cs typeface="+mn-cs"/>
                </a:endParaRPr>
              </a:p>
            </p:txBody>
          </p:sp>
          <p:sp>
            <p:nvSpPr>
              <p:cNvPr id="56377" name="Text Box 44"/>
              <p:cNvSpPr txBox="1">
                <a:spLocks noChangeArrowheads="1"/>
              </p:cNvSpPr>
              <p:nvPr/>
            </p:nvSpPr>
            <p:spPr bwMode="auto">
              <a:xfrm>
                <a:off x="158" y="1071"/>
                <a:ext cx="544" cy="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503050405090304" pitchFamily="18" charset="0"/>
                    <a:ea typeface="宋体" pitchFamily="2" charset="-122"/>
                  </a:defRPr>
                </a:lvl1pPr>
                <a:lvl2pPr marL="742950" indent="-285750">
                  <a:spcBef>
                    <a:spcPct val="20000"/>
                  </a:spcBef>
                  <a:buChar char="–"/>
                  <a:defRPr kumimoji="1" sz="2800">
                    <a:solidFill>
                      <a:schemeClr val="tx1"/>
                    </a:solidFill>
                    <a:latin typeface="Times New Roman" panose="02020503050405090304" pitchFamily="18" charset="0"/>
                    <a:ea typeface="宋体" pitchFamily="2" charset="-122"/>
                  </a:defRPr>
                </a:lvl2pPr>
                <a:lvl3pPr marL="1143000" indent="-228600">
                  <a:spcBef>
                    <a:spcPct val="20000"/>
                  </a:spcBef>
                  <a:buChar char="•"/>
                  <a:defRPr kumimoji="1" sz="2400">
                    <a:solidFill>
                      <a:schemeClr val="tx1"/>
                    </a:solidFill>
                    <a:latin typeface="Times New Roman" panose="02020503050405090304" pitchFamily="18" charset="0"/>
                    <a:ea typeface="宋体" pitchFamily="2" charset="-122"/>
                  </a:defRPr>
                </a:lvl3pPr>
                <a:lvl4pPr marL="1600200" indent="-228600">
                  <a:spcBef>
                    <a:spcPct val="20000"/>
                  </a:spcBef>
                  <a:buChar char="–"/>
                  <a:defRPr kumimoji="1" sz="2000">
                    <a:solidFill>
                      <a:schemeClr val="tx1"/>
                    </a:solidFill>
                    <a:latin typeface="Times New Roman" panose="02020503050405090304" pitchFamily="18" charset="0"/>
                    <a:ea typeface="宋体" pitchFamily="2" charset="-122"/>
                  </a:defRPr>
                </a:lvl4pPr>
                <a:lvl5pPr marL="2057400" indent="-228600">
                  <a:spcBef>
                    <a:spcPct val="20000"/>
                  </a:spcBef>
                  <a:buChar char="»"/>
                  <a:defRPr kumimoji="1" sz="2000">
                    <a:solidFill>
                      <a:schemeClr val="tx1"/>
                    </a:solidFill>
                    <a:latin typeface="Times New Roman" panose="0202050305040509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defRPr/>
                </a:pPr>
                <a:r>
                  <a:rPr kumimoji="0" lang="en-US" altLang="zh-CN" sz="2400" b="1" i="0" u="none" strike="noStrike" kern="1200" cap="none" spc="0" normalizeH="0" baseline="0" noProof="0">
                    <a:ln>
                      <a:noFill/>
                    </a:ln>
                    <a:solidFill>
                      <a:srgbClr val="000000"/>
                    </a:solidFill>
                    <a:effectLst/>
                    <a:uLnTx/>
                    <a:uFillTx/>
                    <a:latin typeface="Arial" panose="020B0604020202090204" pitchFamily="34" charset="0"/>
                    <a:ea typeface="仿宋_GB2312" pitchFamily="49" charset="-122"/>
                    <a:cs typeface="+mn-cs"/>
                  </a:rPr>
                  <a:t>10V</a:t>
                </a:r>
                <a:endParaRPr kumimoji="0" lang="en-US" altLang="zh-CN" sz="2400" b="1" i="0" u="none" strike="noStrike" kern="1200" cap="none" spc="0" normalizeH="0" baseline="0" noProof="0">
                  <a:ln>
                    <a:noFill/>
                  </a:ln>
                  <a:solidFill>
                    <a:srgbClr val="000000"/>
                  </a:solidFill>
                  <a:effectLst/>
                  <a:uLnTx/>
                  <a:uFillTx/>
                  <a:latin typeface="Arial" panose="020B0604020202090204" pitchFamily="34" charset="0"/>
                  <a:ea typeface="仿宋_GB2312" pitchFamily="49" charset="-122"/>
                  <a:cs typeface="+mn-cs"/>
                </a:endParaRPr>
              </a:p>
            </p:txBody>
          </p:sp>
          <p:sp>
            <p:nvSpPr>
              <p:cNvPr id="56378" name="Text Box 45"/>
              <p:cNvSpPr txBox="1">
                <a:spLocks noChangeArrowheads="1"/>
              </p:cNvSpPr>
              <p:nvPr/>
            </p:nvSpPr>
            <p:spPr bwMode="auto">
              <a:xfrm>
                <a:off x="1655" y="1298"/>
                <a:ext cx="340" cy="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503050405090304" pitchFamily="18" charset="0"/>
                    <a:ea typeface="宋体" pitchFamily="2" charset="-122"/>
                  </a:defRPr>
                </a:lvl1pPr>
                <a:lvl2pPr marL="742950" indent="-285750">
                  <a:spcBef>
                    <a:spcPct val="20000"/>
                  </a:spcBef>
                  <a:buChar char="–"/>
                  <a:defRPr kumimoji="1" sz="2800">
                    <a:solidFill>
                      <a:schemeClr val="tx1"/>
                    </a:solidFill>
                    <a:latin typeface="Times New Roman" panose="02020503050405090304" pitchFamily="18" charset="0"/>
                    <a:ea typeface="宋体" pitchFamily="2" charset="-122"/>
                  </a:defRPr>
                </a:lvl2pPr>
                <a:lvl3pPr marL="1143000" indent="-228600">
                  <a:spcBef>
                    <a:spcPct val="20000"/>
                  </a:spcBef>
                  <a:buChar char="•"/>
                  <a:defRPr kumimoji="1" sz="2400">
                    <a:solidFill>
                      <a:schemeClr val="tx1"/>
                    </a:solidFill>
                    <a:latin typeface="Times New Roman" panose="02020503050405090304" pitchFamily="18" charset="0"/>
                    <a:ea typeface="宋体" pitchFamily="2" charset="-122"/>
                  </a:defRPr>
                </a:lvl3pPr>
                <a:lvl4pPr marL="1600200" indent="-228600">
                  <a:spcBef>
                    <a:spcPct val="20000"/>
                  </a:spcBef>
                  <a:buChar char="–"/>
                  <a:defRPr kumimoji="1" sz="2000">
                    <a:solidFill>
                      <a:schemeClr val="tx1"/>
                    </a:solidFill>
                    <a:latin typeface="Times New Roman" panose="02020503050405090304" pitchFamily="18" charset="0"/>
                    <a:ea typeface="宋体" pitchFamily="2" charset="-122"/>
                  </a:defRPr>
                </a:lvl4pPr>
                <a:lvl5pPr marL="2057400" indent="-228600">
                  <a:spcBef>
                    <a:spcPct val="20000"/>
                  </a:spcBef>
                  <a:buChar char="»"/>
                  <a:defRPr kumimoji="1" sz="2000">
                    <a:solidFill>
                      <a:schemeClr val="tx1"/>
                    </a:solidFill>
                    <a:latin typeface="Times New Roman" panose="0202050305040509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defRPr/>
                </a:pPr>
                <a:r>
                  <a:rPr kumimoji="0" lang="en-US" altLang="zh-CN" sz="2400" b="1" i="0" u="none" strike="noStrike" kern="1200" cap="none" spc="0" normalizeH="0" baseline="0" noProof="0">
                    <a:ln>
                      <a:noFill/>
                    </a:ln>
                    <a:solidFill>
                      <a:srgbClr val="000000"/>
                    </a:solidFill>
                    <a:effectLst/>
                    <a:uLnTx/>
                    <a:uFillTx/>
                    <a:latin typeface="Arial" panose="020B0604020202090204" pitchFamily="34" charset="0"/>
                    <a:ea typeface="仿宋_GB2312" pitchFamily="49" charset="-122"/>
                    <a:cs typeface="+mn-cs"/>
                  </a:rPr>
                  <a:t>2</a:t>
                </a:r>
                <a:r>
                  <a:rPr kumimoji="0" lang="en-US" altLang="zh-CN" sz="2400" b="1" i="1" u="none" strike="noStrike" kern="1200" cap="none" spc="0" normalizeH="0" baseline="0" noProof="0">
                    <a:ln>
                      <a:noFill/>
                    </a:ln>
                    <a:solidFill>
                      <a:srgbClr val="000000"/>
                    </a:solidFill>
                    <a:effectLst/>
                    <a:uLnTx/>
                    <a:uFillTx/>
                    <a:latin typeface="Times New Roman" panose="02020503050405090304" pitchFamily="18" charset="0"/>
                    <a:ea typeface="仿宋_GB2312" pitchFamily="49" charset="-122"/>
                    <a:cs typeface="+mn-cs"/>
                  </a:rPr>
                  <a:t>i</a:t>
                </a:r>
                <a:endParaRPr kumimoji="0" lang="en-US" altLang="zh-CN" sz="2400" b="1" i="1" u="none" strike="noStrike" kern="1200" cap="none" spc="0" normalizeH="0" baseline="0" noProof="0">
                  <a:ln>
                    <a:noFill/>
                  </a:ln>
                  <a:solidFill>
                    <a:srgbClr val="000000"/>
                  </a:solidFill>
                  <a:effectLst/>
                  <a:uLnTx/>
                  <a:uFillTx/>
                  <a:latin typeface="Times New Roman" panose="02020503050405090304" pitchFamily="18" charset="0"/>
                  <a:ea typeface="仿宋_GB2312" pitchFamily="49" charset="-122"/>
                  <a:cs typeface="+mn-cs"/>
                </a:endParaRPr>
              </a:p>
            </p:txBody>
          </p:sp>
          <p:sp>
            <p:nvSpPr>
              <p:cNvPr id="56379" name="Text Box 46"/>
              <p:cNvSpPr txBox="1">
                <a:spLocks noChangeArrowheads="1"/>
              </p:cNvSpPr>
              <p:nvPr/>
            </p:nvSpPr>
            <p:spPr bwMode="auto">
              <a:xfrm>
                <a:off x="1519" y="1162"/>
                <a:ext cx="318" cy="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503050405090304" pitchFamily="18" charset="0"/>
                    <a:ea typeface="宋体" pitchFamily="2" charset="-122"/>
                  </a:defRPr>
                </a:lvl1pPr>
                <a:lvl2pPr marL="742950" indent="-285750">
                  <a:spcBef>
                    <a:spcPct val="20000"/>
                  </a:spcBef>
                  <a:buChar char="–"/>
                  <a:defRPr kumimoji="1" sz="2800">
                    <a:solidFill>
                      <a:schemeClr val="tx1"/>
                    </a:solidFill>
                    <a:latin typeface="Times New Roman" panose="02020503050405090304" pitchFamily="18" charset="0"/>
                    <a:ea typeface="宋体" pitchFamily="2" charset="-122"/>
                  </a:defRPr>
                </a:lvl2pPr>
                <a:lvl3pPr marL="1143000" indent="-228600">
                  <a:spcBef>
                    <a:spcPct val="20000"/>
                  </a:spcBef>
                  <a:buChar char="•"/>
                  <a:defRPr kumimoji="1" sz="2400">
                    <a:solidFill>
                      <a:schemeClr val="tx1"/>
                    </a:solidFill>
                    <a:latin typeface="Times New Roman" panose="02020503050405090304" pitchFamily="18" charset="0"/>
                    <a:ea typeface="宋体" pitchFamily="2" charset="-122"/>
                  </a:defRPr>
                </a:lvl3pPr>
                <a:lvl4pPr marL="1600200" indent="-228600">
                  <a:spcBef>
                    <a:spcPct val="20000"/>
                  </a:spcBef>
                  <a:buChar char="–"/>
                  <a:defRPr kumimoji="1" sz="2000">
                    <a:solidFill>
                      <a:schemeClr val="tx1"/>
                    </a:solidFill>
                    <a:latin typeface="Times New Roman" panose="02020503050405090304" pitchFamily="18" charset="0"/>
                    <a:ea typeface="宋体" pitchFamily="2" charset="-122"/>
                  </a:defRPr>
                </a:lvl4pPr>
                <a:lvl5pPr marL="2057400" indent="-228600">
                  <a:spcBef>
                    <a:spcPct val="20000"/>
                  </a:spcBef>
                  <a:buChar char="»"/>
                  <a:defRPr kumimoji="1" sz="2000">
                    <a:solidFill>
                      <a:schemeClr val="tx1"/>
                    </a:solidFill>
                    <a:latin typeface="Times New Roman" panose="0202050305040509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defRPr/>
                </a:pPr>
                <a:r>
                  <a:rPr kumimoji="0" lang="zh-CN" altLang="en-US" sz="2400" b="1" i="0" u="none" strike="noStrike" kern="1200" cap="none" spc="0" normalizeH="0" baseline="0" noProof="0">
                    <a:ln>
                      <a:noFill/>
                    </a:ln>
                    <a:solidFill>
                      <a:srgbClr val="000000"/>
                    </a:solidFill>
                    <a:effectLst/>
                    <a:uLnTx/>
                    <a:uFillTx/>
                    <a:latin typeface="Arial" panose="020B0604020202090204" pitchFamily="34" charset="0"/>
                    <a:ea typeface="仿宋_GB2312" pitchFamily="49" charset="-122"/>
                    <a:cs typeface="+mn-cs"/>
                  </a:rPr>
                  <a:t>＋</a:t>
                </a:r>
                <a:endParaRPr kumimoji="0" lang="zh-CN" altLang="en-US" sz="2400" b="1" i="0" u="none" strike="noStrike" kern="1200" cap="none" spc="0" normalizeH="0" baseline="0" noProof="0">
                  <a:ln>
                    <a:noFill/>
                  </a:ln>
                  <a:solidFill>
                    <a:srgbClr val="000000"/>
                  </a:solidFill>
                  <a:effectLst/>
                  <a:uLnTx/>
                  <a:uFillTx/>
                  <a:latin typeface="Arial" panose="020B0604020202090204" pitchFamily="34" charset="0"/>
                  <a:ea typeface="仿宋_GB2312" pitchFamily="49" charset="-122"/>
                  <a:cs typeface="+mn-cs"/>
                </a:endParaRPr>
              </a:p>
            </p:txBody>
          </p:sp>
          <p:sp>
            <p:nvSpPr>
              <p:cNvPr id="56380" name="Text Box 47"/>
              <p:cNvSpPr txBox="1">
                <a:spLocks noChangeArrowheads="1"/>
              </p:cNvSpPr>
              <p:nvPr/>
            </p:nvSpPr>
            <p:spPr bwMode="auto">
              <a:xfrm>
                <a:off x="1519" y="1434"/>
                <a:ext cx="375" cy="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503050405090304" pitchFamily="18" charset="0"/>
                    <a:ea typeface="宋体" pitchFamily="2" charset="-122"/>
                  </a:defRPr>
                </a:lvl1pPr>
                <a:lvl2pPr marL="742950" indent="-285750">
                  <a:spcBef>
                    <a:spcPct val="20000"/>
                  </a:spcBef>
                  <a:buChar char="–"/>
                  <a:defRPr kumimoji="1" sz="2800">
                    <a:solidFill>
                      <a:schemeClr val="tx1"/>
                    </a:solidFill>
                    <a:latin typeface="Times New Roman" panose="02020503050405090304" pitchFamily="18" charset="0"/>
                    <a:ea typeface="宋体" pitchFamily="2" charset="-122"/>
                  </a:defRPr>
                </a:lvl2pPr>
                <a:lvl3pPr marL="1143000" indent="-228600">
                  <a:spcBef>
                    <a:spcPct val="20000"/>
                  </a:spcBef>
                  <a:buChar char="•"/>
                  <a:defRPr kumimoji="1" sz="2400">
                    <a:solidFill>
                      <a:schemeClr val="tx1"/>
                    </a:solidFill>
                    <a:latin typeface="Times New Roman" panose="02020503050405090304" pitchFamily="18" charset="0"/>
                    <a:ea typeface="宋体" pitchFamily="2" charset="-122"/>
                  </a:defRPr>
                </a:lvl3pPr>
                <a:lvl4pPr marL="1600200" indent="-228600">
                  <a:spcBef>
                    <a:spcPct val="20000"/>
                  </a:spcBef>
                  <a:buChar char="–"/>
                  <a:defRPr kumimoji="1" sz="2000">
                    <a:solidFill>
                      <a:schemeClr val="tx1"/>
                    </a:solidFill>
                    <a:latin typeface="Times New Roman" panose="02020503050405090304" pitchFamily="18" charset="0"/>
                    <a:ea typeface="宋体" pitchFamily="2" charset="-122"/>
                  </a:defRPr>
                </a:lvl4pPr>
                <a:lvl5pPr marL="2057400" indent="-228600">
                  <a:spcBef>
                    <a:spcPct val="20000"/>
                  </a:spcBef>
                  <a:buChar char="»"/>
                  <a:defRPr kumimoji="1" sz="2000">
                    <a:solidFill>
                      <a:schemeClr val="tx1"/>
                    </a:solidFill>
                    <a:latin typeface="Times New Roman" panose="0202050305040509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defRPr/>
                </a:pPr>
                <a:r>
                  <a:rPr kumimoji="0" lang="zh-CN" altLang="en-US" sz="2400" b="1" i="0" u="none" strike="noStrike" kern="1200" cap="none" spc="0" normalizeH="0" baseline="0" noProof="0">
                    <a:ln>
                      <a:noFill/>
                    </a:ln>
                    <a:solidFill>
                      <a:srgbClr val="000000"/>
                    </a:solidFill>
                    <a:effectLst/>
                    <a:uLnTx/>
                    <a:uFillTx/>
                    <a:latin typeface="Arial" panose="020B0604020202090204" pitchFamily="34" charset="0"/>
                    <a:ea typeface="仿宋_GB2312" pitchFamily="49" charset="-122"/>
                    <a:cs typeface="+mn-cs"/>
                  </a:rPr>
                  <a:t>－</a:t>
                </a:r>
                <a:endParaRPr kumimoji="0" lang="zh-CN" altLang="en-US" sz="2400" b="1" i="0" u="none" strike="noStrike" kern="1200" cap="none" spc="0" normalizeH="0" baseline="0" noProof="0">
                  <a:ln>
                    <a:noFill/>
                  </a:ln>
                  <a:solidFill>
                    <a:srgbClr val="000000"/>
                  </a:solidFill>
                  <a:effectLst/>
                  <a:uLnTx/>
                  <a:uFillTx/>
                  <a:latin typeface="Arial" panose="020B0604020202090204" pitchFamily="34" charset="0"/>
                  <a:ea typeface="仿宋_GB2312" pitchFamily="49" charset="-122"/>
                  <a:cs typeface="+mn-cs"/>
                </a:endParaRPr>
              </a:p>
            </p:txBody>
          </p:sp>
          <p:sp>
            <p:nvSpPr>
              <p:cNvPr id="56381" name="Text Box 48"/>
              <p:cNvSpPr txBox="1">
                <a:spLocks noChangeArrowheads="1"/>
              </p:cNvSpPr>
              <p:nvPr/>
            </p:nvSpPr>
            <p:spPr bwMode="auto">
              <a:xfrm>
                <a:off x="1565" y="890"/>
                <a:ext cx="375" cy="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503050405090304" pitchFamily="18" charset="0"/>
                    <a:ea typeface="宋体" pitchFamily="2" charset="-122"/>
                  </a:defRPr>
                </a:lvl1pPr>
                <a:lvl2pPr marL="742950" indent="-285750">
                  <a:spcBef>
                    <a:spcPct val="20000"/>
                  </a:spcBef>
                  <a:buChar char="–"/>
                  <a:defRPr kumimoji="1" sz="2800">
                    <a:solidFill>
                      <a:schemeClr val="tx1"/>
                    </a:solidFill>
                    <a:latin typeface="Times New Roman" panose="02020503050405090304" pitchFamily="18" charset="0"/>
                    <a:ea typeface="宋体" pitchFamily="2" charset="-122"/>
                  </a:defRPr>
                </a:lvl2pPr>
                <a:lvl3pPr marL="1143000" indent="-228600">
                  <a:spcBef>
                    <a:spcPct val="20000"/>
                  </a:spcBef>
                  <a:buChar char="•"/>
                  <a:defRPr kumimoji="1" sz="2400">
                    <a:solidFill>
                      <a:schemeClr val="tx1"/>
                    </a:solidFill>
                    <a:latin typeface="Times New Roman" panose="02020503050405090304" pitchFamily="18" charset="0"/>
                    <a:ea typeface="宋体" pitchFamily="2" charset="-122"/>
                  </a:defRPr>
                </a:lvl3pPr>
                <a:lvl4pPr marL="1600200" indent="-228600">
                  <a:spcBef>
                    <a:spcPct val="20000"/>
                  </a:spcBef>
                  <a:buChar char="–"/>
                  <a:defRPr kumimoji="1" sz="2000">
                    <a:solidFill>
                      <a:schemeClr val="tx1"/>
                    </a:solidFill>
                    <a:latin typeface="Times New Roman" panose="02020503050405090304" pitchFamily="18" charset="0"/>
                    <a:ea typeface="宋体" pitchFamily="2" charset="-122"/>
                  </a:defRPr>
                </a:lvl4pPr>
                <a:lvl5pPr marL="2057400" indent="-228600">
                  <a:spcBef>
                    <a:spcPct val="20000"/>
                  </a:spcBef>
                  <a:buChar char="»"/>
                  <a:defRPr kumimoji="1" sz="2000">
                    <a:solidFill>
                      <a:schemeClr val="tx1"/>
                    </a:solidFill>
                    <a:latin typeface="Times New Roman" panose="0202050305040509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400" b="1" i="0" u="none" strike="noStrike" kern="1200" cap="none" spc="0" normalizeH="0" baseline="0" noProof="0">
                    <a:ln>
                      <a:noFill/>
                    </a:ln>
                    <a:solidFill>
                      <a:srgbClr val="000000"/>
                    </a:solidFill>
                    <a:effectLst/>
                    <a:uLnTx/>
                    <a:uFillTx/>
                    <a:latin typeface="Arial" panose="020B0604020202090204" pitchFamily="34" charset="0"/>
                    <a:ea typeface="仿宋_GB2312" pitchFamily="49" charset="-122"/>
                    <a:cs typeface="+mn-cs"/>
                  </a:rPr>
                  <a:t>1</a:t>
                </a:r>
                <a:r>
                  <a:rPr kumimoji="0" lang="en-US" altLang="zh-CN" sz="2400" b="1" i="0" u="none" strike="noStrike" kern="1200" cap="none" spc="0" normalizeH="0" baseline="0" noProof="0">
                    <a:ln>
                      <a:noFill/>
                    </a:ln>
                    <a:solidFill>
                      <a:srgbClr val="000000"/>
                    </a:solidFill>
                    <a:effectLst/>
                    <a:uLnTx/>
                    <a:uFillTx/>
                    <a:latin typeface="Arial" panose="020B0604020202090204" pitchFamily="34" charset="0"/>
                    <a:ea typeface="仿宋_GB2312" pitchFamily="49" charset="-122"/>
                    <a:cs typeface="+mn-cs"/>
                    <a:sym typeface="Symbol" panose="05050102010706020507" pitchFamily="18" charset="2"/>
                  </a:rPr>
                  <a:t></a:t>
                </a:r>
                <a:endParaRPr kumimoji="0" lang="en-US" altLang="zh-CN" sz="2400" b="1" i="0" u="none" strike="noStrike" kern="1200" cap="none" spc="0" normalizeH="0" baseline="0" noProof="0">
                  <a:ln>
                    <a:noFill/>
                  </a:ln>
                  <a:solidFill>
                    <a:srgbClr val="000000"/>
                  </a:solidFill>
                  <a:effectLst/>
                  <a:uLnTx/>
                  <a:uFillTx/>
                  <a:latin typeface="Arial" panose="020B0604020202090204" pitchFamily="34" charset="0"/>
                  <a:ea typeface="仿宋_GB2312" pitchFamily="49" charset="-122"/>
                  <a:cs typeface="+mn-cs"/>
                  <a:sym typeface="Symbol" panose="05050102010706020507" pitchFamily="18" charset="2"/>
                </a:endParaRPr>
              </a:p>
            </p:txBody>
          </p:sp>
          <p:sp>
            <p:nvSpPr>
              <p:cNvPr id="56382" name="Text Box 49"/>
              <p:cNvSpPr txBox="1">
                <a:spLocks noChangeArrowheads="1"/>
              </p:cNvSpPr>
              <p:nvPr/>
            </p:nvSpPr>
            <p:spPr bwMode="auto">
              <a:xfrm>
                <a:off x="431" y="709"/>
                <a:ext cx="249" cy="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503050405090304" pitchFamily="18" charset="0"/>
                    <a:ea typeface="宋体" pitchFamily="2" charset="-122"/>
                  </a:defRPr>
                </a:lvl1pPr>
                <a:lvl2pPr marL="742950" indent="-285750">
                  <a:spcBef>
                    <a:spcPct val="20000"/>
                  </a:spcBef>
                  <a:buChar char="–"/>
                  <a:defRPr kumimoji="1" sz="2800">
                    <a:solidFill>
                      <a:schemeClr val="tx1"/>
                    </a:solidFill>
                    <a:latin typeface="Times New Roman" panose="02020503050405090304" pitchFamily="18" charset="0"/>
                    <a:ea typeface="宋体" pitchFamily="2" charset="-122"/>
                  </a:defRPr>
                </a:lvl2pPr>
                <a:lvl3pPr marL="1143000" indent="-228600">
                  <a:spcBef>
                    <a:spcPct val="20000"/>
                  </a:spcBef>
                  <a:buChar char="•"/>
                  <a:defRPr kumimoji="1" sz="2400">
                    <a:solidFill>
                      <a:schemeClr val="tx1"/>
                    </a:solidFill>
                    <a:latin typeface="Times New Roman" panose="02020503050405090304" pitchFamily="18" charset="0"/>
                    <a:ea typeface="宋体" pitchFamily="2" charset="-122"/>
                  </a:defRPr>
                </a:lvl3pPr>
                <a:lvl4pPr marL="1600200" indent="-228600">
                  <a:spcBef>
                    <a:spcPct val="20000"/>
                  </a:spcBef>
                  <a:buChar char="–"/>
                  <a:defRPr kumimoji="1" sz="2000">
                    <a:solidFill>
                      <a:schemeClr val="tx1"/>
                    </a:solidFill>
                    <a:latin typeface="Times New Roman" panose="02020503050405090304" pitchFamily="18" charset="0"/>
                    <a:ea typeface="宋体" pitchFamily="2" charset="-122"/>
                  </a:defRPr>
                </a:lvl4pPr>
                <a:lvl5pPr marL="2057400" indent="-228600">
                  <a:spcBef>
                    <a:spcPct val="20000"/>
                  </a:spcBef>
                  <a:buChar char="»"/>
                  <a:defRPr kumimoji="1" sz="2000">
                    <a:solidFill>
                      <a:schemeClr val="tx1"/>
                    </a:solidFill>
                    <a:latin typeface="Times New Roman" panose="0202050305040509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800" b="1" i="1" u="none" strike="noStrike" kern="1200" cap="none" spc="0" normalizeH="0" baseline="0" noProof="0">
                    <a:ln>
                      <a:noFill/>
                    </a:ln>
                    <a:solidFill>
                      <a:srgbClr val="000000"/>
                    </a:solidFill>
                    <a:effectLst/>
                    <a:uLnTx/>
                    <a:uFillTx/>
                    <a:latin typeface="Times New Roman" panose="02020503050405090304" pitchFamily="18" charset="0"/>
                    <a:ea typeface="仿宋_GB2312" pitchFamily="49" charset="-122"/>
                    <a:cs typeface="+mn-cs"/>
                  </a:rPr>
                  <a:t>i</a:t>
                </a:r>
                <a:endParaRPr kumimoji="0" lang="en-US" altLang="zh-CN" sz="2800" b="1" i="1" u="none" strike="noStrike" kern="1200" cap="none" spc="0" normalizeH="0" baseline="0" noProof="0">
                  <a:ln>
                    <a:noFill/>
                  </a:ln>
                  <a:solidFill>
                    <a:srgbClr val="000000"/>
                  </a:solidFill>
                  <a:effectLst/>
                  <a:uLnTx/>
                  <a:uFillTx/>
                  <a:latin typeface="Times New Roman" panose="02020503050405090304" pitchFamily="18" charset="0"/>
                  <a:ea typeface="仿宋_GB2312" pitchFamily="49" charset="-122"/>
                  <a:cs typeface="+mn-cs"/>
                </a:endParaRPr>
              </a:p>
            </p:txBody>
          </p:sp>
          <p:sp>
            <p:nvSpPr>
              <p:cNvPr id="56383" name="Text Box 50"/>
              <p:cNvSpPr txBox="1">
                <a:spLocks noChangeArrowheads="1"/>
              </p:cNvSpPr>
              <p:nvPr/>
            </p:nvSpPr>
            <p:spPr bwMode="auto">
              <a:xfrm>
                <a:off x="930" y="799"/>
                <a:ext cx="375" cy="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503050405090304" pitchFamily="18" charset="0"/>
                    <a:ea typeface="宋体" pitchFamily="2" charset="-122"/>
                  </a:defRPr>
                </a:lvl1pPr>
                <a:lvl2pPr marL="742950" indent="-285750">
                  <a:spcBef>
                    <a:spcPct val="20000"/>
                  </a:spcBef>
                  <a:buChar char="–"/>
                  <a:defRPr kumimoji="1" sz="2800">
                    <a:solidFill>
                      <a:schemeClr val="tx1"/>
                    </a:solidFill>
                    <a:latin typeface="Times New Roman" panose="02020503050405090304" pitchFamily="18" charset="0"/>
                    <a:ea typeface="宋体" pitchFamily="2" charset="-122"/>
                  </a:defRPr>
                </a:lvl2pPr>
                <a:lvl3pPr marL="1143000" indent="-228600">
                  <a:spcBef>
                    <a:spcPct val="20000"/>
                  </a:spcBef>
                  <a:buChar char="•"/>
                  <a:defRPr kumimoji="1" sz="2400">
                    <a:solidFill>
                      <a:schemeClr val="tx1"/>
                    </a:solidFill>
                    <a:latin typeface="Times New Roman" panose="02020503050405090304" pitchFamily="18" charset="0"/>
                    <a:ea typeface="宋体" pitchFamily="2" charset="-122"/>
                  </a:defRPr>
                </a:lvl3pPr>
                <a:lvl4pPr marL="1600200" indent="-228600">
                  <a:spcBef>
                    <a:spcPct val="20000"/>
                  </a:spcBef>
                  <a:buChar char="–"/>
                  <a:defRPr kumimoji="1" sz="2000">
                    <a:solidFill>
                      <a:schemeClr val="tx1"/>
                    </a:solidFill>
                    <a:latin typeface="Times New Roman" panose="02020503050405090304" pitchFamily="18" charset="0"/>
                    <a:ea typeface="宋体" pitchFamily="2" charset="-122"/>
                  </a:defRPr>
                </a:lvl4pPr>
                <a:lvl5pPr marL="2057400" indent="-228600">
                  <a:spcBef>
                    <a:spcPct val="20000"/>
                  </a:spcBef>
                  <a:buChar char="»"/>
                  <a:defRPr kumimoji="1" sz="2000">
                    <a:solidFill>
                      <a:schemeClr val="tx1"/>
                    </a:solidFill>
                    <a:latin typeface="Times New Roman" panose="0202050305040509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400" b="1" i="0" u="none" strike="noStrike" kern="1200" cap="none" spc="0" normalizeH="0" baseline="0" noProof="0">
                    <a:ln>
                      <a:noFill/>
                    </a:ln>
                    <a:solidFill>
                      <a:srgbClr val="000000"/>
                    </a:solidFill>
                    <a:effectLst/>
                    <a:uLnTx/>
                    <a:uFillTx/>
                    <a:latin typeface="Arial" panose="020B0604020202090204" pitchFamily="34" charset="0"/>
                    <a:ea typeface="仿宋_GB2312" pitchFamily="49" charset="-122"/>
                    <a:cs typeface="+mn-cs"/>
                  </a:rPr>
                  <a:t>2</a:t>
                </a:r>
                <a:r>
                  <a:rPr kumimoji="0" lang="en-US" altLang="zh-CN" sz="2400" b="1" i="0" u="none" strike="noStrike" kern="1200" cap="none" spc="0" normalizeH="0" baseline="0" noProof="0">
                    <a:ln>
                      <a:noFill/>
                    </a:ln>
                    <a:solidFill>
                      <a:srgbClr val="000000"/>
                    </a:solidFill>
                    <a:effectLst/>
                    <a:uLnTx/>
                    <a:uFillTx/>
                    <a:latin typeface="Arial" panose="020B0604020202090204" pitchFamily="34" charset="0"/>
                    <a:ea typeface="仿宋_GB2312" pitchFamily="49" charset="-122"/>
                    <a:cs typeface="+mn-cs"/>
                    <a:sym typeface="Symbol" panose="05050102010706020507" pitchFamily="18" charset="2"/>
                  </a:rPr>
                  <a:t></a:t>
                </a:r>
                <a:endParaRPr kumimoji="0" lang="en-US" altLang="zh-CN" sz="2400" b="1" i="0" u="none" strike="noStrike" kern="1200" cap="none" spc="0" normalizeH="0" baseline="0" noProof="0">
                  <a:ln>
                    <a:noFill/>
                  </a:ln>
                  <a:solidFill>
                    <a:srgbClr val="000000"/>
                  </a:solidFill>
                  <a:effectLst/>
                  <a:uLnTx/>
                  <a:uFillTx/>
                  <a:latin typeface="Arial" panose="020B0604020202090204" pitchFamily="34" charset="0"/>
                  <a:ea typeface="仿宋_GB2312" pitchFamily="49" charset="-122"/>
                  <a:cs typeface="+mn-cs"/>
                </a:endParaRPr>
              </a:p>
            </p:txBody>
          </p:sp>
          <p:sp>
            <p:nvSpPr>
              <p:cNvPr id="56384" name="Line 51"/>
              <p:cNvSpPr>
                <a:spLocks noChangeShapeType="1"/>
              </p:cNvSpPr>
              <p:nvPr/>
            </p:nvSpPr>
            <p:spPr bwMode="auto">
              <a:xfrm>
                <a:off x="816" y="754"/>
                <a:ext cx="1429" cy="0"/>
              </a:xfrm>
              <a:prstGeom prst="line">
                <a:avLst/>
              </a:prstGeom>
              <a:noFill/>
              <a:ln w="28575">
                <a:solidFill>
                  <a:srgbClr val="FFCC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1" lang="zh-CN" altLang="en-US" sz="3200" b="0" i="0"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endParaRPr>
              </a:p>
            </p:txBody>
          </p:sp>
          <p:sp>
            <p:nvSpPr>
              <p:cNvPr id="56385" name="Line 52"/>
              <p:cNvSpPr>
                <a:spLocks noChangeShapeType="1"/>
              </p:cNvSpPr>
              <p:nvPr/>
            </p:nvSpPr>
            <p:spPr bwMode="auto">
              <a:xfrm>
                <a:off x="816" y="1706"/>
                <a:ext cx="1429" cy="0"/>
              </a:xfrm>
              <a:prstGeom prst="line">
                <a:avLst/>
              </a:prstGeom>
              <a:noFill/>
              <a:ln w="28575">
                <a:solidFill>
                  <a:srgbClr val="FFCC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1" lang="zh-CN" altLang="en-US" sz="3200" b="0" i="0"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endParaRPr>
              </a:p>
            </p:txBody>
          </p:sp>
          <p:sp>
            <p:nvSpPr>
              <p:cNvPr id="56386" name="Line 53"/>
              <p:cNvSpPr>
                <a:spLocks noChangeShapeType="1"/>
              </p:cNvSpPr>
              <p:nvPr/>
            </p:nvSpPr>
            <p:spPr bwMode="auto">
              <a:xfrm>
                <a:off x="793" y="754"/>
                <a:ext cx="0" cy="952"/>
              </a:xfrm>
              <a:prstGeom prst="line">
                <a:avLst/>
              </a:prstGeom>
              <a:noFill/>
              <a:ln w="19050">
                <a:solidFill>
                  <a:srgbClr val="FFCC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1" lang="zh-CN" altLang="en-US" sz="3200" b="0" i="0"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endParaRPr>
              </a:p>
            </p:txBody>
          </p:sp>
          <p:sp>
            <p:nvSpPr>
              <p:cNvPr id="56387" name="Line 54"/>
              <p:cNvSpPr>
                <a:spLocks noChangeShapeType="1"/>
              </p:cNvSpPr>
              <p:nvPr/>
            </p:nvSpPr>
            <p:spPr bwMode="auto">
              <a:xfrm>
                <a:off x="1519" y="754"/>
                <a:ext cx="0" cy="952"/>
              </a:xfrm>
              <a:prstGeom prst="line">
                <a:avLst/>
              </a:prstGeom>
              <a:noFill/>
              <a:ln w="19050">
                <a:solidFill>
                  <a:srgbClr val="FFCC00"/>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1" lang="zh-CN" altLang="en-US" sz="3200" b="0" i="0"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endParaRPr>
              </a:p>
            </p:txBody>
          </p:sp>
          <p:sp>
            <p:nvSpPr>
              <p:cNvPr id="56388" name="Rectangle 55"/>
              <p:cNvSpPr>
                <a:spLocks noChangeArrowheads="1"/>
              </p:cNvSpPr>
              <p:nvPr/>
            </p:nvSpPr>
            <p:spPr bwMode="auto">
              <a:xfrm rot="5400000">
                <a:off x="1384" y="1025"/>
                <a:ext cx="272" cy="91"/>
              </a:xfrm>
              <a:prstGeom prst="rect">
                <a:avLst/>
              </a:prstGeom>
              <a:solidFill>
                <a:srgbClr val="FF9900"/>
              </a:solidFill>
              <a:ln w="9525">
                <a:solidFill>
                  <a:srgbClr val="FF99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kumimoji="1" sz="3200">
                    <a:solidFill>
                      <a:schemeClr val="tx1"/>
                    </a:solidFill>
                    <a:latin typeface="Times New Roman" panose="02020503050405090304" pitchFamily="18" charset="0"/>
                    <a:ea typeface="宋体" pitchFamily="2" charset="-122"/>
                  </a:defRPr>
                </a:lvl1pPr>
                <a:lvl2pPr marL="742950" indent="-285750">
                  <a:spcBef>
                    <a:spcPct val="20000"/>
                  </a:spcBef>
                  <a:buChar char="–"/>
                  <a:defRPr kumimoji="1" sz="2800">
                    <a:solidFill>
                      <a:schemeClr val="tx1"/>
                    </a:solidFill>
                    <a:latin typeface="Times New Roman" panose="02020503050405090304" pitchFamily="18" charset="0"/>
                    <a:ea typeface="宋体" pitchFamily="2" charset="-122"/>
                  </a:defRPr>
                </a:lvl2pPr>
                <a:lvl3pPr marL="1143000" indent="-228600">
                  <a:spcBef>
                    <a:spcPct val="20000"/>
                  </a:spcBef>
                  <a:buChar char="•"/>
                  <a:defRPr kumimoji="1" sz="2400">
                    <a:solidFill>
                      <a:schemeClr val="tx1"/>
                    </a:solidFill>
                    <a:latin typeface="Times New Roman" panose="02020503050405090304" pitchFamily="18" charset="0"/>
                    <a:ea typeface="宋体" pitchFamily="2" charset="-122"/>
                  </a:defRPr>
                </a:lvl3pPr>
                <a:lvl4pPr marL="1600200" indent="-228600">
                  <a:spcBef>
                    <a:spcPct val="20000"/>
                  </a:spcBef>
                  <a:buChar char="–"/>
                  <a:defRPr kumimoji="1" sz="2000">
                    <a:solidFill>
                      <a:schemeClr val="tx1"/>
                    </a:solidFill>
                    <a:latin typeface="Times New Roman" panose="02020503050405090304" pitchFamily="18" charset="0"/>
                    <a:ea typeface="宋体" pitchFamily="2" charset="-122"/>
                  </a:defRPr>
                </a:lvl4pPr>
                <a:lvl5pPr marL="2057400" indent="-228600">
                  <a:spcBef>
                    <a:spcPct val="20000"/>
                  </a:spcBef>
                  <a:buChar char="»"/>
                  <a:defRPr kumimoji="1" sz="2000">
                    <a:solidFill>
                      <a:schemeClr val="tx1"/>
                    </a:solidFill>
                    <a:latin typeface="Times New Roman" panose="0202050305040509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zh-CN" altLang="en-US" sz="3200" b="0" i="0"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endParaRPr>
              </a:p>
            </p:txBody>
          </p:sp>
          <p:sp>
            <p:nvSpPr>
              <p:cNvPr id="56389" name="Rectangle 56"/>
              <p:cNvSpPr>
                <a:spLocks noChangeArrowheads="1"/>
              </p:cNvSpPr>
              <p:nvPr/>
            </p:nvSpPr>
            <p:spPr bwMode="auto">
              <a:xfrm rot="5400000">
                <a:off x="1088" y="640"/>
                <a:ext cx="91" cy="227"/>
              </a:xfrm>
              <a:prstGeom prst="rect">
                <a:avLst/>
              </a:prstGeom>
              <a:solidFill>
                <a:srgbClr val="FF9900"/>
              </a:solidFill>
              <a:ln w="9525">
                <a:solidFill>
                  <a:srgbClr val="FF99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kumimoji="1" sz="3200">
                    <a:solidFill>
                      <a:schemeClr val="tx1"/>
                    </a:solidFill>
                    <a:latin typeface="Times New Roman" panose="02020503050405090304" pitchFamily="18" charset="0"/>
                    <a:ea typeface="宋体" pitchFamily="2" charset="-122"/>
                  </a:defRPr>
                </a:lvl1pPr>
                <a:lvl2pPr marL="742950" indent="-285750">
                  <a:spcBef>
                    <a:spcPct val="20000"/>
                  </a:spcBef>
                  <a:buChar char="–"/>
                  <a:defRPr kumimoji="1" sz="2800">
                    <a:solidFill>
                      <a:schemeClr val="tx1"/>
                    </a:solidFill>
                    <a:latin typeface="Times New Roman" panose="02020503050405090304" pitchFamily="18" charset="0"/>
                    <a:ea typeface="宋体" pitchFamily="2" charset="-122"/>
                  </a:defRPr>
                </a:lvl2pPr>
                <a:lvl3pPr marL="1143000" indent="-228600">
                  <a:spcBef>
                    <a:spcPct val="20000"/>
                  </a:spcBef>
                  <a:buChar char="•"/>
                  <a:defRPr kumimoji="1" sz="2400">
                    <a:solidFill>
                      <a:schemeClr val="tx1"/>
                    </a:solidFill>
                    <a:latin typeface="Times New Roman" panose="02020503050405090304" pitchFamily="18" charset="0"/>
                    <a:ea typeface="宋体" pitchFamily="2" charset="-122"/>
                  </a:defRPr>
                </a:lvl3pPr>
                <a:lvl4pPr marL="1600200" indent="-228600">
                  <a:spcBef>
                    <a:spcPct val="20000"/>
                  </a:spcBef>
                  <a:buChar char="–"/>
                  <a:defRPr kumimoji="1" sz="2000">
                    <a:solidFill>
                      <a:schemeClr val="tx1"/>
                    </a:solidFill>
                    <a:latin typeface="Times New Roman" panose="02020503050405090304" pitchFamily="18" charset="0"/>
                    <a:ea typeface="宋体" pitchFamily="2" charset="-122"/>
                  </a:defRPr>
                </a:lvl4pPr>
                <a:lvl5pPr marL="2057400" indent="-228600">
                  <a:spcBef>
                    <a:spcPct val="20000"/>
                  </a:spcBef>
                  <a:buChar char="»"/>
                  <a:defRPr kumimoji="1" sz="2000">
                    <a:solidFill>
                      <a:schemeClr val="tx1"/>
                    </a:solidFill>
                    <a:latin typeface="Times New Roman" panose="0202050305040509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zh-CN" altLang="en-US" sz="3200" b="0" i="0"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endParaRPr>
              </a:p>
            </p:txBody>
          </p:sp>
          <p:sp>
            <p:nvSpPr>
              <p:cNvPr id="56390" name="Oval 57"/>
              <p:cNvSpPr>
                <a:spLocks noChangeArrowheads="1"/>
              </p:cNvSpPr>
              <p:nvPr/>
            </p:nvSpPr>
            <p:spPr bwMode="auto">
              <a:xfrm>
                <a:off x="2109" y="1071"/>
                <a:ext cx="272" cy="272"/>
              </a:xfrm>
              <a:prstGeom prst="ellipse">
                <a:avLst/>
              </a:prstGeom>
              <a:solidFill>
                <a:srgbClr val="33CCFF"/>
              </a:solidFill>
              <a:ln w="38100">
                <a:solidFill>
                  <a:srgbClr val="FF99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kumimoji="1" sz="3200">
                    <a:solidFill>
                      <a:schemeClr val="tx1"/>
                    </a:solidFill>
                    <a:latin typeface="Times New Roman" panose="02020503050405090304" pitchFamily="18" charset="0"/>
                    <a:ea typeface="宋体" pitchFamily="2" charset="-122"/>
                  </a:defRPr>
                </a:lvl1pPr>
                <a:lvl2pPr marL="742950" indent="-285750">
                  <a:spcBef>
                    <a:spcPct val="20000"/>
                  </a:spcBef>
                  <a:buChar char="–"/>
                  <a:defRPr kumimoji="1" sz="2800">
                    <a:solidFill>
                      <a:schemeClr val="tx1"/>
                    </a:solidFill>
                    <a:latin typeface="Times New Roman" panose="02020503050405090304" pitchFamily="18" charset="0"/>
                    <a:ea typeface="宋体" pitchFamily="2" charset="-122"/>
                  </a:defRPr>
                </a:lvl2pPr>
                <a:lvl3pPr marL="1143000" indent="-228600">
                  <a:spcBef>
                    <a:spcPct val="20000"/>
                  </a:spcBef>
                  <a:buChar char="•"/>
                  <a:defRPr kumimoji="1" sz="2400">
                    <a:solidFill>
                      <a:schemeClr val="tx1"/>
                    </a:solidFill>
                    <a:latin typeface="Times New Roman" panose="02020503050405090304" pitchFamily="18" charset="0"/>
                    <a:ea typeface="宋体" pitchFamily="2" charset="-122"/>
                  </a:defRPr>
                </a:lvl3pPr>
                <a:lvl4pPr marL="1600200" indent="-228600">
                  <a:spcBef>
                    <a:spcPct val="20000"/>
                  </a:spcBef>
                  <a:buChar char="–"/>
                  <a:defRPr kumimoji="1" sz="2000">
                    <a:solidFill>
                      <a:schemeClr val="tx1"/>
                    </a:solidFill>
                    <a:latin typeface="Times New Roman" panose="02020503050405090304" pitchFamily="18" charset="0"/>
                    <a:ea typeface="宋体" pitchFamily="2" charset="-122"/>
                  </a:defRPr>
                </a:lvl4pPr>
                <a:lvl5pPr marL="2057400" indent="-228600">
                  <a:spcBef>
                    <a:spcPct val="20000"/>
                  </a:spcBef>
                  <a:buChar char="»"/>
                  <a:defRPr kumimoji="1" sz="2000">
                    <a:solidFill>
                      <a:schemeClr val="tx1"/>
                    </a:solidFill>
                    <a:latin typeface="Times New Roman" panose="0202050305040509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zh-CN" altLang="en-US" sz="3200" b="0" i="0"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endParaRPr>
              </a:p>
            </p:txBody>
          </p:sp>
          <p:sp>
            <p:nvSpPr>
              <p:cNvPr id="56391" name="Line 58"/>
              <p:cNvSpPr>
                <a:spLocks noChangeShapeType="1"/>
              </p:cNvSpPr>
              <p:nvPr/>
            </p:nvSpPr>
            <p:spPr bwMode="auto">
              <a:xfrm>
                <a:off x="703" y="799"/>
                <a:ext cx="0" cy="182"/>
              </a:xfrm>
              <a:prstGeom prst="line">
                <a:avLst/>
              </a:prstGeom>
              <a:noFill/>
              <a:ln w="38100">
                <a:solidFill>
                  <a:srgbClr val="66FFFF"/>
                </a:solidFill>
                <a:round/>
                <a:head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1" lang="zh-CN" altLang="en-US" sz="3200" b="0" i="0"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endParaRPr>
              </a:p>
            </p:txBody>
          </p:sp>
          <p:sp>
            <p:nvSpPr>
              <p:cNvPr id="56392" name="Text Box 59"/>
              <p:cNvSpPr txBox="1">
                <a:spLocks noChangeArrowheads="1"/>
              </p:cNvSpPr>
              <p:nvPr/>
            </p:nvSpPr>
            <p:spPr bwMode="auto">
              <a:xfrm>
                <a:off x="2245" y="799"/>
                <a:ext cx="318" cy="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503050405090304" pitchFamily="18" charset="0"/>
                    <a:ea typeface="宋体" pitchFamily="2" charset="-122"/>
                  </a:defRPr>
                </a:lvl1pPr>
                <a:lvl2pPr marL="742950" indent="-285750">
                  <a:spcBef>
                    <a:spcPct val="20000"/>
                  </a:spcBef>
                  <a:buChar char="–"/>
                  <a:defRPr kumimoji="1" sz="2800">
                    <a:solidFill>
                      <a:schemeClr val="tx1"/>
                    </a:solidFill>
                    <a:latin typeface="Times New Roman" panose="02020503050405090304" pitchFamily="18" charset="0"/>
                    <a:ea typeface="宋体" pitchFamily="2" charset="-122"/>
                  </a:defRPr>
                </a:lvl2pPr>
                <a:lvl3pPr marL="1143000" indent="-228600">
                  <a:spcBef>
                    <a:spcPct val="20000"/>
                  </a:spcBef>
                  <a:buChar char="•"/>
                  <a:defRPr kumimoji="1" sz="2400">
                    <a:solidFill>
                      <a:schemeClr val="tx1"/>
                    </a:solidFill>
                    <a:latin typeface="Times New Roman" panose="02020503050405090304" pitchFamily="18" charset="0"/>
                    <a:ea typeface="宋体" pitchFamily="2" charset="-122"/>
                  </a:defRPr>
                </a:lvl3pPr>
                <a:lvl4pPr marL="1600200" indent="-228600">
                  <a:spcBef>
                    <a:spcPct val="20000"/>
                  </a:spcBef>
                  <a:buChar char="–"/>
                  <a:defRPr kumimoji="1" sz="2000">
                    <a:solidFill>
                      <a:schemeClr val="tx1"/>
                    </a:solidFill>
                    <a:latin typeface="Times New Roman" panose="02020503050405090304" pitchFamily="18" charset="0"/>
                    <a:ea typeface="宋体" pitchFamily="2" charset="-122"/>
                  </a:defRPr>
                </a:lvl4pPr>
                <a:lvl5pPr marL="2057400" indent="-228600">
                  <a:spcBef>
                    <a:spcPct val="20000"/>
                  </a:spcBef>
                  <a:buChar char="»"/>
                  <a:defRPr kumimoji="1" sz="2000">
                    <a:solidFill>
                      <a:schemeClr val="tx1"/>
                    </a:solidFill>
                    <a:latin typeface="Times New Roman" panose="0202050305040509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defRPr/>
                </a:pPr>
                <a:r>
                  <a:rPr kumimoji="0" lang="zh-CN" altLang="en-US" sz="2400" b="1" i="0" u="none" strike="noStrike" kern="1200" cap="none" spc="0" normalizeH="0" baseline="0" noProof="0">
                    <a:ln>
                      <a:noFill/>
                    </a:ln>
                    <a:solidFill>
                      <a:srgbClr val="000000"/>
                    </a:solidFill>
                    <a:effectLst/>
                    <a:uLnTx/>
                    <a:uFillTx/>
                    <a:latin typeface="Arial" panose="020B0604020202090204" pitchFamily="34" charset="0"/>
                    <a:ea typeface="仿宋_GB2312" pitchFamily="49" charset="-122"/>
                    <a:cs typeface="+mn-cs"/>
                  </a:rPr>
                  <a:t>＋</a:t>
                </a:r>
                <a:endParaRPr kumimoji="0" lang="zh-CN" altLang="en-US" sz="2400" b="1" i="0" u="none" strike="noStrike" kern="1200" cap="none" spc="0" normalizeH="0" baseline="0" noProof="0">
                  <a:ln>
                    <a:noFill/>
                  </a:ln>
                  <a:solidFill>
                    <a:srgbClr val="000000"/>
                  </a:solidFill>
                  <a:effectLst/>
                  <a:uLnTx/>
                  <a:uFillTx/>
                  <a:latin typeface="Arial" panose="020B0604020202090204" pitchFamily="34" charset="0"/>
                  <a:ea typeface="仿宋_GB2312" pitchFamily="49" charset="-122"/>
                  <a:cs typeface="+mn-cs"/>
                </a:endParaRPr>
              </a:p>
            </p:txBody>
          </p:sp>
          <p:sp>
            <p:nvSpPr>
              <p:cNvPr id="56393" name="Text Box 60"/>
              <p:cNvSpPr txBox="1">
                <a:spLocks noChangeArrowheads="1"/>
              </p:cNvSpPr>
              <p:nvPr/>
            </p:nvSpPr>
            <p:spPr bwMode="auto">
              <a:xfrm>
                <a:off x="2200" y="1344"/>
                <a:ext cx="375" cy="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503050405090304" pitchFamily="18" charset="0"/>
                    <a:ea typeface="宋体" pitchFamily="2" charset="-122"/>
                  </a:defRPr>
                </a:lvl1pPr>
                <a:lvl2pPr marL="742950" indent="-285750">
                  <a:spcBef>
                    <a:spcPct val="20000"/>
                  </a:spcBef>
                  <a:buChar char="–"/>
                  <a:defRPr kumimoji="1" sz="2800">
                    <a:solidFill>
                      <a:schemeClr val="tx1"/>
                    </a:solidFill>
                    <a:latin typeface="Times New Roman" panose="02020503050405090304" pitchFamily="18" charset="0"/>
                    <a:ea typeface="宋体" pitchFamily="2" charset="-122"/>
                  </a:defRPr>
                </a:lvl2pPr>
                <a:lvl3pPr marL="1143000" indent="-228600">
                  <a:spcBef>
                    <a:spcPct val="20000"/>
                  </a:spcBef>
                  <a:buChar char="•"/>
                  <a:defRPr kumimoji="1" sz="2400">
                    <a:solidFill>
                      <a:schemeClr val="tx1"/>
                    </a:solidFill>
                    <a:latin typeface="Times New Roman" panose="02020503050405090304" pitchFamily="18" charset="0"/>
                    <a:ea typeface="宋体" pitchFamily="2" charset="-122"/>
                  </a:defRPr>
                </a:lvl3pPr>
                <a:lvl4pPr marL="1600200" indent="-228600">
                  <a:spcBef>
                    <a:spcPct val="20000"/>
                  </a:spcBef>
                  <a:buChar char="–"/>
                  <a:defRPr kumimoji="1" sz="2000">
                    <a:solidFill>
                      <a:schemeClr val="tx1"/>
                    </a:solidFill>
                    <a:latin typeface="Times New Roman" panose="02020503050405090304" pitchFamily="18" charset="0"/>
                    <a:ea typeface="宋体" pitchFamily="2" charset="-122"/>
                  </a:defRPr>
                </a:lvl4pPr>
                <a:lvl5pPr marL="2057400" indent="-228600">
                  <a:spcBef>
                    <a:spcPct val="20000"/>
                  </a:spcBef>
                  <a:buChar char="»"/>
                  <a:defRPr kumimoji="1" sz="2000">
                    <a:solidFill>
                      <a:schemeClr val="tx1"/>
                    </a:solidFill>
                    <a:latin typeface="Times New Roman" panose="0202050305040509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400" b="1" i="0" u="none" strike="noStrike" kern="1200" cap="none" spc="0" normalizeH="0" baseline="0" noProof="0">
                    <a:ln>
                      <a:noFill/>
                    </a:ln>
                    <a:solidFill>
                      <a:srgbClr val="000000"/>
                    </a:solidFill>
                    <a:effectLst/>
                    <a:uLnTx/>
                    <a:uFillTx/>
                    <a:latin typeface="Arial" panose="020B0604020202090204" pitchFamily="34" charset="0"/>
                    <a:ea typeface="仿宋_GB2312" pitchFamily="49" charset="-122"/>
                    <a:cs typeface="+mn-cs"/>
                  </a:rPr>
                  <a:t>－</a:t>
                </a:r>
                <a:endParaRPr kumimoji="0" lang="zh-CN" altLang="en-US" sz="2400" b="1" i="0" u="none" strike="noStrike" kern="1200" cap="none" spc="0" normalizeH="0" baseline="0" noProof="0">
                  <a:ln>
                    <a:noFill/>
                  </a:ln>
                  <a:solidFill>
                    <a:srgbClr val="000000"/>
                  </a:solidFill>
                  <a:effectLst/>
                  <a:uLnTx/>
                  <a:uFillTx/>
                  <a:latin typeface="Arial" panose="020B0604020202090204" pitchFamily="34" charset="0"/>
                  <a:ea typeface="仿宋_GB2312" pitchFamily="49" charset="-122"/>
                  <a:cs typeface="+mn-cs"/>
                </a:endParaRPr>
              </a:p>
            </p:txBody>
          </p:sp>
          <p:sp>
            <p:nvSpPr>
              <p:cNvPr id="56394" name="Line 61"/>
              <p:cNvSpPr>
                <a:spLocks noChangeShapeType="1"/>
              </p:cNvSpPr>
              <p:nvPr/>
            </p:nvSpPr>
            <p:spPr bwMode="auto">
              <a:xfrm>
                <a:off x="2109" y="1207"/>
                <a:ext cx="272" cy="0"/>
              </a:xfrm>
              <a:prstGeom prst="line">
                <a:avLst/>
              </a:prstGeom>
              <a:noFill/>
              <a:ln w="38100">
                <a:solidFill>
                  <a:srgbClr val="FF99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1" lang="zh-CN" altLang="en-US" sz="3200" b="0" i="0"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endParaRPr>
              </a:p>
            </p:txBody>
          </p:sp>
        </p:grpSp>
        <p:sp>
          <p:nvSpPr>
            <p:cNvPr id="56369" name="Line 62"/>
            <p:cNvSpPr>
              <a:spLocks noChangeShapeType="1"/>
            </p:cNvSpPr>
            <p:nvPr/>
          </p:nvSpPr>
          <p:spPr bwMode="auto">
            <a:xfrm flipV="1">
              <a:off x="1882" y="1117"/>
              <a:ext cx="0" cy="317"/>
            </a:xfrm>
            <a:prstGeom prst="line">
              <a:avLst/>
            </a:prstGeom>
            <a:noFill/>
            <a:ln w="38100">
              <a:solidFill>
                <a:srgbClr val="66FFFF"/>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1" lang="zh-CN" altLang="en-US" sz="3200" b="0" i="0"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endParaRPr>
            </a:p>
          </p:txBody>
        </p:sp>
        <p:sp>
          <p:nvSpPr>
            <p:cNvPr id="56370" name="Text Box 63"/>
            <p:cNvSpPr txBox="1">
              <a:spLocks noChangeArrowheads="1"/>
            </p:cNvSpPr>
            <p:nvPr/>
          </p:nvSpPr>
          <p:spPr bwMode="auto">
            <a:xfrm>
              <a:off x="1701" y="799"/>
              <a:ext cx="409" cy="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503050405090304" pitchFamily="18" charset="0"/>
                  <a:ea typeface="宋体" pitchFamily="2" charset="-122"/>
                </a:defRPr>
              </a:lvl1pPr>
              <a:lvl2pPr marL="742950" indent="-285750">
                <a:spcBef>
                  <a:spcPct val="20000"/>
                </a:spcBef>
                <a:buChar char="–"/>
                <a:defRPr kumimoji="1" sz="2800">
                  <a:solidFill>
                    <a:schemeClr val="tx1"/>
                  </a:solidFill>
                  <a:latin typeface="Times New Roman" panose="02020503050405090304" pitchFamily="18" charset="0"/>
                  <a:ea typeface="宋体" pitchFamily="2" charset="-122"/>
                </a:defRPr>
              </a:lvl2pPr>
              <a:lvl3pPr marL="1143000" indent="-228600">
                <a:spcBef>
                  <a:spcPct val="20000"/>
                </a:spcBef>
                <a:buChar char="•"/>
                <a:defRPr kumimoji="1" sz="2400">
                  <a:solidFill>
                    <a:schemeClr val="tx1"/>
                  </a:solidFill>
                  <a:latin typeface="Times New Roman" panose="02020503050405090304" pitchFamily="18" charset="0"/>
                  <a:ea typeface="宋体" pitchFamily="2" charset="-122"/>
                </a:defRPr>
              </a:lvl3pPr>
              <a:lvl4pPr marL="1600200" indent="-228600">
                <a:spcBef>
                  <a:spcPct val="20000"/>
                </a:spcBef>
                <a:buChar char="–"/>
                <a:defRPr kumimoji="1" sz="2000">
                  <a:solidFill>
                    <a:schemeClr val="tx1"/>
                  </a:solidFill>
                  <a:latin typeface="Times New Roman" panose="02020503050405090304" pitchFamily="18" charset="0"/>
                  <a:ea typeface="宋体" pitchFamily="2" charset="-122"/>
                </a:defRPr>
              </a:lvl4pPr>
              <a:lvl5pPr marL="2057400" indent="-228600">
                <a:spcBef>
                  <a:spcPct val="20000"/>
                </a:spcBef>
                <a:buChar char="»"/>
                <a:defRPr kumimoji="1" sz="2000">
                  <a:solidFill>
                    <a:schemeClr val="tx1"/>
                  </a:solidFill>
                  <a:latin typeface="Times New Roman" panose="0202050305040509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defRPr/>
              </a:pPr>
              <a:r>
                <a:rPr kumimoji="0" lang="en-US" altLang="zh-CN" sz="2400" b="1" i="0" u="none" strike="noStrike" kern="1200" cap="none" spc="0" normalizeH="0" baseline="0" noProof="0">
                  <a:ln>
                    <a:noFill/>
                  </a:ln>
                  <a:solidFill>
                    <a:srgbClr val="000000"/>
                  </a:solidFill>
                  <a:effectLst/>
                  <a:uLnTx/>
                  <a:uFillTx/>
                  <a:latin typeface="Arial" panose="020B0604020202090204" pitchFamily="34" charset="0"/>
                  <a:ea typeface="仿宋_GB2312" pitchFamily="49" charset="-122"/>
                  <a:cs typeface="+mn-cs"/>
                </a:rPr>
                <a:t>5A</a:t>
              </a:r>
              <a:endParaRPr kumimoji="0" lang="en-US" altLang="zh-CN" sz="2400" b="1" i="0" u="none" strike="noStrike" kern="1200" cap="none" spc="0" normalizeH="0" baseline="0" noProof="0">
                <a:ln>
                  <a:noFill/>
                </a:ln>
                <a:solidFill>
                  <a:srgbClr val="000000"/>
                </a:solidFill>
                <a:effectLst/>
                <a:uLnTx/>
                <a:uFillTx/>
                <a:latin typeface="Arial" panose="020B0604020202090204" pitchFamily="34" charset="0"/>
                <a:ea typeface="仿宋_GB2312" pitchFamily="49" charset="-122"/>
                <a:cs typeface="+mn-cs"/>
              </a:endParaRPr>
            </a:p>
          </p:txBody>
        </p:sp>
      </p:grpSp>
      <p:grpSp>
        <p:nvGrpSpPr>
          <p:cNvPr id="85056" name="Group 64"/>
          <p:cNvGrpSpPr/>
          <p:nvPr/>
        </p:nvGrpSpPr>
        <p:grpSpPr bwMode="auto">
          <a:xfrm>
            <a:off x="7032625" y="5041583"/>
            <a:ext cx="3887788" cy="1612900"/>
            <a:chOff x="3311" y="1661"/>
            <a:chExt cx="2449" cy="1016"/>
          </a:xfrm>
        </p:grpSpPr>
        <p:grpSp>
          <p:nvGrpSpPr>
            <p:cNvPr id="56345" name="Group 65"/>
            <p:cNvGrpSpPr/>
            <p:nvPr/>
          </p:nvGrpSpPr>
          <p:grpSpPr bwMode="auto">
            <a:xfrm>
              <a:off x="3311" y="1661"/>
              <a:ext cx="2449" cy="1016"/>
              <a:chOff x="2245" y="2341"/>
              <a:chExt cx="2449" cy="1016"/>
            </a:xfrm>
          </p:grpSpPr>
          <p:sp>
            <p:nvSpPr>
              <p:cNvPr id="56348" name="AutoShape 66"/>
              <p:cNvSpPr>
                <a:spLocks noChangeArrowheads="1"/>
              </p:cNvSpPr>
              <p:nvPr/>
            </p:nvSpPr>
            <p:spPr bwMode="auto">
              <a:xfrm>
                <a:off x="3243" y="2931"/>
                <a:ext cx="272" cy="318"/>
              </a:xfrm>
              <a:prstGeom prst="diamond">
                <a:avLst/>
              </a:prstGeom>
              <a:solidFill>
                <a:srgbClr val="33CCFF"/>
              </a:solidFill>
              <a:ln w="38100">
                <a:solidFill>
                  <a:srgbClr val="FF99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kumimoji="1" sz="3200">
                    <a:solidFill>
                      <a:schemeClr val="tx1"/>
                    </a:solidFill>
                    <a:latin typeface="Times New Roman" panose="02020503050405090304" pitchFamily="18" charset="0"/>
                    <a:ea typeface="宋体" pitchFamily="2" charset="-122"/>
                  </a:defRPr>
                </a:lvl1pPr>
                <a:lvl2pPr marL="742950" indent="-285750">
                  <a:spcBef>
                    <a:spcPct val="20000"/>
                  </a:spcBef>
                  <a:buChar char="–"/>
                  <a:defRPr kumimoji="1" sz="2800">
                    <a:solidFill>
                      <a:schemeClr val="tx1"/>
                    </a:solidFill>
                    <a:latin typeface="Times New Roman" panose="02020503050405090304" pitchFamily="18" charset="0"/>
                    <a:ea typeface="宋体" pitchFamily="2" charset="-122"/>
                  </a:defRPr>
                </a:lvl2pPr>
                <a:lvl3pPr marL="1143000" indent="-228600">
                  <a:spcBef>
                    <a:spcPct val="20000"/>
                  </a:spcBef>
                  <a:buChar char="•"/>
                  <a:defRPr kumimoji="1" sz="2400">
                    <a:solidFill>
                      <a:schemeClr val="tx1"/>
                    </a:solidFill>
                    <a:latin typeface="Times New Roman" panose="02020503050405090304" pitchFamily="18" charset="0"/>
                    <a:ea typeface="宋体" pitchFamily="2" charset="-122"/>
                  </a:defRPr>
                </a:lvl3pPr>
                <a:lvl4pPr marL="1600200" indent="-228600">
                  <a:spcBef>
                    <a:spcPct val="20000"/>
                  </a:spcBef>
                  <a:buChar char="–"/>
                  <a:defRPr kumimoji="1" sz="2000">
                    <a:solidFill>
                      <a:schemeClr val="tx1"/>
                    </a:solidFill>
                    <a:latin typeface="Times New Roman" panose="02020503050405090304" pitchFamily="18" charset="0"/>
                    <a:ea typeface="宋体" pitchFamily="2" charset="-122"/>
                  </a:defRPr>
                </a:lvl4pPr>
                <a:lvl5pPr marL="2057400" indent="-228600">
                  <a:spcBef>
                    <a:spcPct val="20000"/>
                  </a:spcBef>
                  <a:buChar char="»"/>
                  <a:defRPr kumimoji="1" sz="2000">
                    <a:solidFill>
                      <a:schemeClr val="tx1"/>
                    </a:solidFill>
                    <a:latin typeface="Times New Roman" panose="0202050305040509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zh-CN" altLang="en-US" sz="3200" b="0" i="0"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endParaRPr>
              </a:p>
            </p:txBody>
          </p:sp>
          <p:sp>
            <p:nvSpPr>
              <p:cNvPr id="56349" name="Text Box 67"/>
              <p:cNvSpPr txBox="1">
                <a:spLocks noChangeArrowheads="1"/>
              </p:cNvSpPr>
              <p:nvPr/>
            </p:nvSpPr>
            <p:spPr bwMode="auto">
              <a:xfrm>
                <a:off x="4196" y="2750"/>
                <a:ext cx="498" cy="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503050405090304" pitchFamily="18" charset="0"/>
                    <a:ea typeface="宋体" pitchFamily="2" charset="-122"/>
                  </a:defRPr>
                </a:lvl1pPr>
                <a:lvl2pPr marL="742950" indent="-285750">
                  <a:spcBef>
                    <a:spcPct val="20000"/>
                  </a:spcBef>
                  <a:buChar char="–"/>
                  <a:defRPr kumimoji="1" sz="2800">
                    <a:solidFill>
                      <a:schemeClr val="tx1"/>
                    </a:solidFill>
                    <a:latin typeface="Times New Roman" panose="02020503050405090304" pitchFamily="18" charset="0"/>
                    <a:ea typeface="宋体" pitchFamily="2" charset="-122"/>
                  </a:defRPr>
                </a:lvl2pPr>
                <a:lvl3pPr marL="1143000" indent="-228600">
                  <a:spcBef>
                    <a:spcPct val="20000"/>
                  </a:spcBef>
                  <a:buChar char="•"/>
                  <a:defRPr kumimoji="1" sz="2400">
                    <a:solidFill>
                      <a:schemeClr val="tx1"/>
                    </a:solidFill>
                    <a:latin typeface="Times New Roman" panose="02020503050405090304" pitchFamily="18" charset="0"/>
                    <a:ea typeface="宋体" pitchFamily="2" charset="-122"/>
                  </a:defRPr>
                </a:lvl3pPr>
                <a:lvl4pPr marL="1600200" indent="-228600">
                  <a:spcBef>
                    <a:spcPct val="20000"/>
                  </a:spcBef>
                  <a:buChar char="–"/>
                  <a:defRPr kumimoji="1" sz="2000">
                    <a:solidFill>
                      <a:schemeClr val="tx1"/>
                    </a:solidFill>
                    <a:latin typeface="Times New Roman" panose="02020503050405090304" pitchFamily="18" charset="0"/>
                    <a:ea typeface="宋体" pitchFamily="2" charset="-122"/>
                  </a:defRPr>
                </a:lvl4pPr>
                <a:lvl5pPr marL="2057400" indent="-228600">
                  <a:spcBef>
                    <a:spcPct val="20000"/>
                  </a:spcBef>
                  <a:buChar char="»"/>
                  <a:defRPr kumimoji="1" sz="2000">
                    <a:solidFill>
                      <a:schemeClr val="tx1"/>
                    </a:solidFill>
                    <a:latin typeface="Times New Roman" panose="0202050305040509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400" b="1" i="1" u="none" strike="noStrike" kern="1200" cap="none" spc="0" normalizeH="0" baseline="0" noProof="0">
                    <a:ln>
                      <a:noFill/>
                    </a:ln>
                    <a:solidFill>
                      <a:srgbClr val="000000"/>
                    </a:solidFill>
                    <a:effectLst/>
                    <a:uLnTx/>
                    <a:uFillTx/>
                    <a:latin typeface="Times New Roman" panose="02020503050405090304" pitchFamily="18" charset="0"/>
                    <a:ea typeface="仿宋_GB2312" pitchFamily="49" charset="-122"/>
                    <a:cs typeface="+mn-cs"/>
                  </a:rPr>
                  <a:t>u</a:t>
                </a:r>
                <a:r>
                  <a:rPr kumimoji="0" lang="en-US" altLang="zh-CN" sz="2400" b="1" i="0" u="none" strike="noStrike" kern="1200" cap="none" spc="0" normalizeH="0" baseline="30000" noProof="0">
                    <a:ln>
                      <a:noFill/>
                    </a:ln>
                    <a:solidFill>
                      <a:srgbClr val="000000"/>
                    </a:solidFill>
                    <a:effectLst/>
                    <a:uLnTx/>
                    <a:uFillTx/>
                    <a:latin typeface="Times New Roman" panose="02020503050405090304" pitchFamily="18" charset="0"/>
                    <a:ea typeface="仿宋_GB2312" pitchFamily="49" charset="-122"/>
                    <a:cs typeface="+mn-cs"/>
                  </a:rPr>
                  <a:t>(2)</a:t>
                </a:r>
                <a:endParaRPr kumimoji="0" lang="en-US" altLang="zh-CN" sz="2400" b="1" i="0" u="none" strike="noStrike" kern="1200" cap="none" spc="0" normalizeH="0" baseline="0" noProof="0">
                  <a:ln>
                    <a:noFill/>
                  </a:ln>
                  <a:solidFill>
                    <a:srgbClr val="000000"/>
                  </a:solidFill>
                  <a:effectLst/>
                  <a:uLnTx/>
                  <a:uFillTx/>
                  <a:latin typeface="Arial" panose="020B0604020202090204" pitchFamily="34" charset="0"/>
                  <a:ea typeface="仿宋_GB2312" pitchFamily="49" charset="-122"/>
                  <a:cs typeface="+mn-cs"/>
                </a:endParaRPr>
              </a:p>
            </p:txBody>
          </p:sp>
          <p:sp>
            <p:nvSpPr>
              <p:cNvPr id="56350" name="Line 68"/>
              <p:cNvSpPr>
                <a:spLocks noChangeShapeType="1"/>
              </p:cNvSpPr>
              <p:nvPr/>
            </p:nvSpPr>
            <p:spPr bwMode="auto">
              <a:xfrm>
                <a:off x="4105" y="2387"/>
                <a:ext cx="0" cy="952"/>
              </a:xfrm>
              <a:prstGeom prst="line">
                <a:avLst/>
              </a:prstGeom>
              <a:noFill/>
              <a:ln w="19050">
                <a:solidFill>
                  <a:srgbClr val="FFCC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1" lang="zh-CN" altLang="en-US" sz="3200" b="0" i="0"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endParaRPr>
              </a:p>
            </p:txBody>
          </p:sp>
          <p:sp>
            <p:nvSpPr>
              <p:cNvPr id="56351" name="Text Box 69"/>
              <p:cNvSpPr txBox="1">
                <a:spLocks noChangeArrowheads="1"/>
              </p:cNvSpPr>
              <p:nvPr/>
            </p:nvSpPr>
            <p:spPr bwMode="auto">
              <a:xfrm>
                <a:off x="3515" y="2931"/>
                <a:ext cx="499" cy="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503050405090304" pitchFamily="18" charset="0"/>
                    <a:ea typeface="宋体" pitchFamily="2" charset="-122"/>
                  </a:defRPr>
                </a:lvl1pPr>
                <a:lvl2pPr marL="742950" indent="-285750">
                  <a:spcBef>
                    <a:spcPct val="20000"/>
                  </a:spcBef>
                  <a:buChar char="–"/>
                  <a:defRPr kumimoji="1" sz="2800">
                    <a:solidFill>
                      <a:schemeClr val="tx1"/>
                    </a:solidFill>
                    <a:latin typeface="Times New Roman" panose="02020503050405090304" pitchFamily="18" charset="0"/>
                    <a:ea typeface="宋体" pitchFamily="2" charset="-122"/>
                  </a:defRPr>
                </a:lvl2pPr>
                <a:lvl3pPr marL="1143000" indent="-228600">
                  <a:spcBef>
                    <a:spcPct val="20000"/>
                  </a:spcBef>
                  <a:buChar char="•"/>
                  <a:defRPr kumimoji="1" sz="2400">
                    <a:solidFill>
                      <a:schemeClr val="tx1"/>
                    </a:solidFill>
                    <a:latin typeface="Times New Roman" panose="02020503050405090304" pitchFamily="18" charset="0"/>
                    <a:ea typeface="宋体" pitchFamily="2" charset="-122"/>
                  </a:defRPr>
                </a:lvl3pPr>
                <a:lvl4pPr marL="1600200" indent="-228600">
                  <a:spcBef>
                    <a:spcPct val="20000"/>
                  </a:spcBef>
                  <a:buChar char="–"/>
                  <a:defRPr kumimoji="1" sz="2000">
                    <a:solidFill>
                      <a:schemeClr val="tx1"/>
                    </a:solidFill>
                    <a:latin typeface="Times New Roman" panose="02020503050405090304" pitchFamily="18" charset="0"/>
                    <a:ea typeface="宋体" pitchFamily="2" charset="-122"/>
                  </a:defRPr>
                </a:lvl4pPr>
                <a:lvl5pPr marL="2057400" indent="-228600">
                  <a:spcBef>
                    <a:spcPct val="20000"/>
                  </a:spcBef>
                  <a:buChar char="»"/>
                  <a:defRPr kumimoji="1" sz="2000">
                    <a:solidFill>
                      <a:schemeClr val="tx1"/>
                    </a:solidFill>
                    <a:latin typeface="Times New Roman" panose="0202050305040509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400" b="1" i="0" u="none" strike="noStrike" kern="1200" cap="none" spc="0" normalizeH="0" baseline="0" noProof="0">
                    <a:ln>
                      <a:noFill/>
                    </a:ln>
                    <a:solidFill>
                      <a:srgbClr val="000000"/>
                    </a:solidFill>
                    <a:effectLst/>
                    <a:uLnTx/>
                    <a:uFillTx/>
                    <a:latin typeface="Arial" panose="020B0604020202090204" pitchFamily="34" charset="0"/>
                    <a:ea typeface="仿宋_GB2312" pitchFamily="49" charset="-122"/>
                    <a:cs typeface="+mn-cs"/>
                  </a:rPr>
                  <a:t>2</a:t>
                </a:r>
                <a:r>
                  <a:rPr kumimoji="0" lang="en-US" altLang="zh-CN" sz="2400" b="1" i="1" u="none" strike="noStrike" kern="1200" cap="none" spc="0" normalizeH="0" baseline="0" noProof="0">
                    <a:ln>
                      <a:noFill/>
                    </a:ln>
                    <a:solidFill>
                      <a:srgbClr val="000000"/>
                    </a:solidFill>
                    <a:effectLst/>
                    <a:uLnTx/>
                    <a:uFillTx/>
                    <a:latin typeface="Times New Roman" panose="02020503050405090304" pitchFamily="18" charset="0"/>
                    <a:ea typeface="仿宋_GB2312" pitchFamily="49" charset="-122"/>
                    <a:cs typeface="+mn-cs"/>
                  </a:rPr>
                  <a:t>i</a:t>
                </a:r>
                <a:r>
                  <a:rPr kumimoji="0" lang="en-US" altLang="zh-CN" sz="2400" b="1" i="0" u="none" strike="noStrike" kern="1200" cap="none" spc="0" normalizeH="0" baseline="30000" noProof="0">
                    <a:ln>
                      <a:noFill/>
                    </a:ln>
                    <a:solidFill>
                      <a:srgbClr val="000000"/>
                    </a:solidFill>
                    <a:effectLst/>
                    <a:uLnTx/>
                    <a:uFillTx/>
                    <a:latin typeface="Times New Roman" panose="02020503050405090304" pitchFamily="18" charset="0"/>
                    <a:ea typeface="仿宋_GB2312" pitchFamily="49" charset="-122"/>
                    <a:cs typeface="+mn-cs"/>
                  </a:rPr>
                  <a:t> (2)</a:t>
                </a:r>
                <a:endParaRPr kumimoji="0" lang="en-US" altLang="zh-CN" sz="2400" b="1" i="0" u="none" strike="noStrike" kern="1200" cap="none" spc="0" normalizeH="0" baseline="0" noProof="0">
                  <a:ln>
                    <a:noFill/>
                  </a:ln>
                  <a:solidFill>
                    <a:srgbClr val="000000"/>
                  </a:solidFill>
                  <a:effectLst/>
                  <a:uLnTx/>
                  <a:uFillTx/>
                  <a:latin typeface="Arial" panose="020B0604020202090204" pitchFamily="34" charset="0"/>
                  <a:ea typeface="仿宋_GB2312" pitchFamily="49" charset="-122"/>
                  <a:cs typeface="+mn-cs"/>
                </a:endParaRPr>
              </a:p>
            </p:txBody>
          </p:sp>
          <p:sp>
            <p:nvSpPr>
              <p:cNvPr id="56352" name="Text Box 70"/>
              <p:cNvSpPr txBox="1">
                <a:spLocks noChangeArrowheads="1"/>
              </p:cNvSpPr>
              <p:nvPr/>
            </p:nvSpPr>
            <p:spPr bwMode="auto">
              <a:xfrm>
                <a:off x="3379" y="2795"/>
                <a:ext cx="318" cy="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503050405090304" pitchFamily="18" charset="0"/>
                    <a:ea typeface="宋体" pitchFamily="2" charset="-122"/>
                  </a:defRPr>
                </a:lvl1pPr>
                <a:lvl2pPr marL="742950" indent="-285750">
                  <a:spcBef>
                    <a:spcPct val="20000"/>
                  </a:spcBef>
                  <a:buChar char="–"/>
                  <a:defRPr kumimoji="1" sz="2800">
                    <a:solidFill>
                      <a:schemeClr val="tx1"/>
                    </a:solidFill>
                    <a:latin typeface="Times New Roman" panose="02020503050405090304" pitchFamily="18" charset="0"/>
                    <a:ea typeface="宋体" pitchFamily="2" charset="-122"/>
                  </a:defRPr>
                </a:lvl2pPr>
                <a:lvl3pPr marL="1143000" indent="-228600">
                  <a:spcBef>
                    <a:spcPct val="20000"/>
                  </a:spcBef>
                  <a:buChar char="•"/>
                  <a:defRPr kumimoji="1" sz="2400">
                    <a:solidFill>
                      <a:schemeClr val="tx1"/>
                    </a:solidFill>
                    <a:latin typeface="Times New Roman" panose="02020503050405090304" pitchFamily="18" charset="0"/>
                    <a:ea typeface="宋体" pitchFamily="2" charset="-122"/>
                  </a:defRPr>
                </a:lvl3pPr>
                <a:lvl4pPr marL="1600200" indent="-228600">
                  <a:spcBef>
                    <a:spcPct val="20000"/>
                  </a:spcBef>
                  <a:buChar char="–"/>
                  <a:defRPr kumimoji="1" sz="2000">
                    <a:solidFill>
                      <a:schemeClr val="tx1"/>
                    </a:solidFill>
                    <a:latin typeface="Times New Roman" panose="02020503050405090304" pitchFamily="18" charset="0"/>
                    <a:ea typeface="宋体" pitchFamily="2" charset="-122"/>
                  </a:defRPr>
                </a:lvl4pPr>
                <a:lvl5pPr marL="2057400" indent="-228600">
                  <a:spcBef>
                    <a:spcPct val="20000"/>
                  </a:spcBef>
                  <a:buChar char="»"/>
                  <a:defRPr kumimoji="1" sz="2000">
                    <a:solidFill>
                      <a:schemeClr val="tx1"/>
                    </a:solidFill>
                    <a:latin typeface="Times New Roman" panose="0202050305040509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400" b="1" i="0" u="none" strike="noStrike" kern="1200" cap="none" spc="0" normalizeH="0" baseline="0" noProof="0">
                    <a:ln>
                      <a:noFill/>
                    </a:ln>
                    <a:solidFill>
                      <a:srgbClr val="000000"/>
                    </a:solidFill>
                    <a:effectLst/>
                    <a:uLnTx/>
                    <a:uFillTx/>
                    <a:latin typeface="Arial" panose="020B0604020202090204" pitchFamily="34" charset="0"/>
                    <a:ea typeface="仿宋_GB2312" pitchFamily="49" charset="-122"/>
                    <a:cs typeface="+mn-cs"/>
                  </a:rPr>
                  <a:t>＋</a:t>
                </a:r>
                <a:endParaRPr kumimoji="0" lang="zh-CN" altLang="en-US" sz="2400" b="1" i="0" u="none" strike="noStrike" kern="1200" cap="none" spc="0" normalizeH="0" baseline="0" noProof="0">
                  <a:ln>
                    <a:noFill/>
                  </a:ln>
                  <a:solidFill>
                    <a:srgbClr val="000000"/>
                  </a:solidFill>
                  <a:effectLst/>
                  <a:uLnTx/>
                  <a:uFillTx/>
                  <a:latin typeface="Arial" panose="020B0604020202090204" pitchFamily="34" charset="0"/>
                  <a:ea typeface="仿宋_GB2312" pitchFamily="49" charset="-122"/>
                  <a:cs typeface="+mn-cs"/>
                </a:endParaRPr>
              </a:p>
            </p:txBody>
          </p:sp>
          <p:sp>
            <p:nvSpPr>
              <p:cNvPr id="56353" name="Text Box 71"/>
              <p:cNvSpPr txBox="1">
                <a:spLocks noChangeArrowheads="1"/>
              </p:cNvSpPr>
              <p:nvPr/>
            </p:nvSpPr>
            <p:spPr bwMode="auto">
              <a:xfrm>
                <a:off x="3379" y="3067"/>
                <a:ext cx="375" cy="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503050405090304" pitchFamily="18" charset="0"/>
                    <a:ea typeface="宋体" pitchFamily="2" charset="-122"/>
                  </a:defRPr>
                </a:lvl1pPr>
                <a:lvl2pPr marL="742950" indent="-285750">
                  <a:spcBef>
                    <a:spcPct val="20000"/>
                  </a:spcBef>
                  <a:buChar char="–"/>
                  <a:defRPr kumimoji="1" sz="2800">
                    <a:solidFill>
                      <a:schemeClr val="tx1"/>
                    </a:solidFill>
                    <a:latin typeface="Times New Roman" panose="02020503050405090304" pitchFamily="18" charset="0"/>
                    <a:ea typeface="宋体" pitchFamily="2" charset="-122"/>
                  </a:defRPr>
                </a:lvl2pPr>
                <a:lvl3pPr marL="1143000" indent="-228600">
                  <a:spcBef>
                    <a:spcPct val="20000"/>
                  </a:spcBef>
                  <a:buChar char="•"/>
                  <a:defRPr kumimoji="1" sz="2400">
                    <a:solidFill>
                      <a:schemeClr val="tx1"/>
                    </a:solidFill>
                    <a:latin typeface="Times New Roman" panose="02020503050405090304" pitchFamily="18" charset="0"/>
                    <a:ea typeface="宋体" pitchFamily="2" charset="-122"/>
                  </a:defRPr>
                </a:lvl3pPr>
                <a:lvl4pPr marL="1600200" indent="-228600">
                  <a:spcBef>
                    <a:spcPct val="20000"/>
                  </a:spcBef>
                  <a:buChar char="–"/>
                  <a:defRPr kumimoji="1" sz="2000">
                    <a:solidFill>
                      <a:schemeClr val="tx1"/>
                    </a:solidFill>
                    <a:latin typeface="Times New Roman" panose="02020503050405090304" pitchFamily="18" charset="0"/>
                    <a:ea typeface="宋体" pitchFamily="2" charset="-122"/>
                  </a:defRPr>
                </a:lvl4pPr>
                <a:lvl5pPr marL="2057400" indent="-228600">
                  <a:spcBef>
                    <a:spcPct val="20000"/>
                  </a:spcBef>
                  <a:buChar char="»"/>
                  <a:defRPr kumimoji="1" sz="2000">
                    <a:solidFill>
                      <a:schemeClr val="tx1"/>
                    </a:solidFill>
                    <a:latin typeface="Times New Roman" panose="0202050305040509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400" b="1" i="0" u="none" strike="noStrike" kern="1200" cap="none" spc="0" normalizeH="0" baseline="0" noProof="0">
                    <a:ln>
                      <a:noFill/>
                    </a:ln>
                    <a:solidFill>
                      <a:srgbClr val="000000"/>
                    </a:solidFill>
                    <a:effectLst/>
                    <a:uLnTx/>
                    <a:uFillTx/>
                    <a:latin typeface="Arial" panose="020B0604020202090204" pitchFamily="34" charset="0"/>
                    <a:ea typeface="仿宋_GB2312" pitchFamily="49" charset="-122"/>
                    <a:cs typeface="+mn-cs"/>
                  </a:rPr>
                  <a:t>－</a:t>
                </a:r>
                <a:endParaRPr kumimoji="0" lang="zh-CN" altLang="en-US" sz="2400" b="1" i="0" u="none" strike="noStrike" kern="1200" cap="none" spc="0" normalizeH="0" baseline="0" noProof="0">
                  <a:ln>
                    <a:noFill/>
                  </a:ln>
                  <a:solidFill>
                    <a:srgbClr val="000000"/>
                  </a:solidFill>
                  <a:effectLst/>
                  <a:uLnTx/>
                  <a:uFillTx/>
                  <a:latin typeface="Arial" panose="020B0604020202090204" pitchFamily="34" charset="0"/>
                  <a:ea typeface="仿宋_GB2312" pitchFamily="49" charset="-122"/>
                  <a:cs typeface="+mn-cs"/>
                </a:endParaRPr>
              </a:p>
            </p:txBody>
          </p:sp>
          <p:sp>
            <p:nvSpPr>
              <p:cNvPr id="56354" name="Text Box 72"/>
              <p:cNvSpPr txBox="1">
                <a:spLocks noChangeArrowheads="1"/>
              </p:cNvSpPr>
              <p:nvPr/>
            </p:nvSpPr>
            <p:spPr bwMode="auto">
              <a:xfrm>
                <a:off x="3425" y="2523"/>
                <a:ext cx="375" cy="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503050405090304" pitchFamily="18" charset="0"/>
                    <a:ea typeface="宋体" pitchFamily="2" charset="-122"/>
                  </a:defRPr>
                </a:lvl1pPr>
                <a:lvl2pPr marL="742950" indent="-285750">
                  <a:spcBef>
                    <a:spcPct val="20000"/>
                  </a:spcBef>
                  <a:buChar char="–"/>
                  <a:defRPr kumimoji="1" sz="2800">
                    <a:solidFill>
                      <a:schemeClr val="tx1"/>
                    </a:solidFill>
                    <a:latin typeface="Times New Roman" panose="02020503050405090304" pitchFamily="18" charset="0"/>
                    <a:ea typeface="宋体" pitchFamily="2" charset="-122"/>
                  </a:defRPr>
                </a:lvl2pPr>
                <a:lvl3pPr marL="1143000" indent="-228600">
                  <a:spcBef>
                    <a:spcPct val="20000"/>
                  </a:spcBef>
                  <a:buChar char="•"/>
                  <a:defRPr kumimoji="1" sz="2400">
                    <a:solidFill>
                      <a:schemeClr val="tx1"/>
                    </a:solidFill>
                    <a:latin typeface="Times New Roman" panose="02020503050405090304" pitchFamily="18" charset="0"/>
                    <a:ea typeface="宋体" pitchFamily="2" charset="-122"/>
                  </a:defRPr>
                </a:lvl3pPr>
                <a:lvl4pPr marL="1600200" indent="-228600">
                  <a:spcBef>
                    <a:spcPct val="20000"/>
                  </a:spcBef>
                  <a:buChar char="–"/>
                  <a:defRPr kumimoji="1" sz="2000">
                    <a:solidFill>
                      <a:schemeClr val="tx1"/>
                    </a:solidFill>
                    <a:latin typeface="Times New Roman" panose="02020503050405090304" pitchFamily="18" charset="0"/>
                    <a:ea typeface="宋体" pitchFamily="2" charset="-122"/>
                  </a:defRPr>
                </a:lvl4pPr>
                <a:lvl5pPr marL="2057400" indent="-228600">
                  <a:spcBef>
                    <a:spcPct val="20000"/>
                  </a:spcBef>
                  <a:buChar char="»"/>
                  <a:defRPr kumimoji="1" sz="2000">
                    <a:solidFill>
                      <a:schemeClr val="tx1"/>
                    </a:solidFill>
                    <a:latin typeface="Times New Roman" panose="0202050305040509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400" b="1" i="0" u="none" strike="noStrike" kern="1200" cap="none" spc="0" normalizeH="0" baseline="0" noProof="0">
                    <a:ln>
                      <a:noFill/>
                    </a:ln>
                    <a:solidFill>
                      <a:srgbClr val="000000"/>
                    </a:solidFill>
                    <a:effectLst/>
                    <a:uLnTx/>
                    <a:uFillTx/>
                    <a:latin typeface="Arial" panose="020B0604020202090204" pitchFamily="34" charset="0"/>
                    <a:ea typeface="仿宋_GB2312" pitchFamily="49" charset="-122"/>
                    <a:cs typeface="+mn-cs"/>
                  </a:rPr>
                  <a:t>1</a:t>
                </a:r>
                <a:r>
                  <a:rPr kumimoji="0" lang="en-US" altLang="zh-CN" sz="2400" b="1" i="0" u="none" strike="noStrike" kern="1200" cap="none" spc="0" normalizeH="0" baseline="0" noProof="0">
                    <a:ln>
                      <a:noFill/>
                    </a:ln>
                    <a:solidFill>
                      <a:srgbClr val="000000"/>
                    </a:solidFill>
                    <a:effectLst/>
                    <a:uLnTx/>
                    <a:uFillTx/>
                    <a:latin typeface="Arial" panose="020B0604020202090204" pitchFamily="34" charset="0"/>
                    <a:ea typeface="仿宋_GB2312" pitchFamily="49" charset="-122"/>
                    <a:cs typeface="+mn-cs"/>
                    <a:sym typeface="Symbol" panose="05050102010706020507" pitchFamily="18" charset="2"/>
                  </a:rPr>
                  <a:t></a:t>
                </a:r>
                <a:endParaRPr kumimoji="0" lang="en-US" altLang="zh-CN" sz="2400" b="1" i="0" u="none" strike="noStrike" kern="1200" cap="none" spc="0" normalizeH="0" baseline="0" noProof="0">
                  <a:ln>
                    <a:noFill/>
                  </a:ln>
                  <a:solidFill>
                    <a:srgbClr val="000000"/>
                  </a:solidFill>
                  <a:effectLst/>
                  <a:uLnTx/>
                  <a:uFillTx/>
                  <a:latin typeface="Arial" panose="020B0604020202090204" pitchFamily="34" charset="0"/>
                  <a:ea typeface="仿宋_GB2312" pitchFamily="49" charset="-122"/>
                  <a:cs typeface="+mn-cs"/>
                </a:endParaRPr>
              </a:p>
            </p:txBody>
          </p:sp>
          <p:sp>
            <p:nvSpPr>
              <p:cNvPr id="56355" name="Text Box 73"/>
              <p:cNvSpPr txBox="1">
                <a:spLocks noChangeArrowheads="1"/>
              </p:cNvSpPr>
              <p:nvPr/>
            </p:nvSpPr>
            <p:spPr bwMode="auto">
              <a:xfrm>
                <a:off x="2245" y="2750"/>
                <a:ext cx="408" cy="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503050405090304" pitchFamily="18" charset="0"/>
                    <a:ea typeface="宋体" pitchFamily="2" charset="-122"/>
                  </a:defRPr>
                </a:lvl1pPr>
                <a:lvl2pPr marL="742950" indent="-285750">
                  <a:spcBef>
                    <a:spcPct val="20000"/>
                  </a:spcBef>
                  <a:buChar char="–"/>
                  <a:defRPr kumimoji="1" sz="2800">
                    <a:solidFill>
                      <a:schemeClr val="tx1"/>
                    </a:solidFill>
                    <a:latin typeface="Times New Roman" panose="02020503050405090304" pitchFamily="18" charset="0"/>
                    <a:ea typeface="宋体" pitchFamily="2" charset="-122"/>
                  </a:defRPr>
                </a:lvl2pPr>
                <a:lvl3pPr marL="1143000" indent="-228600">
                  <a:spcBef>
                    <a:spcPct val="20000"/>
                  </a:spcBef>
                  <a:buChar char="•"/>
                  <a:defRPr kumimoji="1" sz="2400">
                    <a:solidFill>
                      <a:schemeClr val="tx1"/>
                    </a:solidFill>
                    <a:latin typeface="Times New Roman" panose="02020503050405090304" pitchFamily="18" charset="0"/>
                    <a:ea typeface="宋体" pitchFamily="2" charset="-122"/>
                  </a:defRPr>
                </a:lvl3pPr>
                <a:lvl4pPr marL="1600200" indent="-228600">
                  <a:spcBef>
                    <a:spcPct val="20000"/>
                  </a:spcBef>
                  <a:buChar char="–"/>
                  <a:defRPr kumimoji="1" sz="2000">
                    <a:solidFill>
                      <a:schemeClr val="tx1"/>
                    </a:solidFill>
                    <a:latin typeface="Times New Roman" panose="02020503050405090304" pitchFamily="18" charset="0"/>
                    <a:ea typeface="宋体" pitchFamily="2" charset="-122"/>
                  </a:defRPr>
                </a:lvl4pPr>
                <a:lvl5pPr marL="2057400" indent="-228600">
                  <a:spcBef>
                    <a:spcPct val="20000"/>
                  </a:spcBef>
                  <a:buChar char="»"/>
                  <a:defRPr kumimoji="1" sz="2000">
                    <a:solidFill>
                      <a:schemeClr val="tx1"/>
                    </a:solidFill>
                    <a:latin typeface="Times New Roman" panose="0202050305040509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800" b="1" i="1" u="none" strike="noStrike" kern="1200" cap="none" spc="0" normalizeH="0" baseline="0" noProof="0">
                    <a:ln>
                      <a:noFill/>
                    </a:ln>
                    <a:solidFill>
                      <a:srgbClr val="000000"/>
                    </a:solidFill>
                    <a:effectLst/>
                    <a:uLnTx/>
                    <a:uFillTx/>
                    <a:latin typeface="Times New Roman" panose="02020503050405090304" pitchFamily="18" charset="0"/>
                    <a:ea typeface="仿宋_GB2312" pitchFamily="49" charset="-122"/>
                    <a:cs typeface="+mn-cs"/>
                  </a:rPr>
                  <a:t>i</a:t>
                </a:r>
                <a:r>
                  <a:rPr kumimoji="0" lang="en-US" altLang="zh-CN" sz="2800" b="1" i="0" u="none" strike="noStrike" kern="1200" cap="none" spc="0" normalizeH="0" baseline="30000" noProof="0">
                    <a:ln>
                      <a:noFill/>
                    </a:ln>
                    <a:solidFill>
                      <a:srgbClr val="000000"/>
                    </a:solidFill>
                    <a:effectLst/>
                    <a:uLnTx/>
                    <a:uFillTx/>
                    <a:latin typeface="Times New Roman" panose="02020503050405090304" pitchFamily="18" charset="0"/>
                    <a:ea typeface="仿宋_GB2312" pitchFamily="49" charset="-122"/>
                    <a:cs typeface="+mn-cs"/>
                  </a:rPr>
                  <a:t> (2)</a:t>
                </a:r>
                <a:endParaRPr kumimoji="0" lang="en-US" altLang="zh-CN" sz="2400" b="1" i="0" u="none" strike="noStrike" kern="1200" cap="none" spc="0" normalizeH="0" baseline="0" noProof="0">
                  <a:ln>
                    <a:noFill/>
                  </a:ln>
                  <a:solidFill>
                    <a:srgbClr val="000000"/>
                  </a:solidFill>
                  <a:effectLst/>
                  <a:uLnTx/>
                  <a:uFillTx/>
                  <a:latin typeface="Arial" panose="020B0604020202090204" pitchFamily="34" charset="0"/>
                  <a:ea typeface="仿宋_GB2312" pitchFamily="49" charset="-122"/>
                  <a:cs typeface="+mn-cs"/>
                </a:endParaRPr>
              </a:p>
            </p:txBody>
          </p:sp>
          <p:sp>
            <p:nvSpPr>
              <p:cNvPr id="56356" name="Text Box 74"/>
              <p:cNvSpPr txBox="1">
                <a:spLocks noChangeArrowheads="1"/>
              </p:cNvSpPr>
              <p:nvPr/>
            </p:nvSpPr>
            <p:spPr bwMode="auto">
              <a:xfrm>
                <a:off x="2790" y="2432"/>
                <a:ext cx="375" cy="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503050405090304" pitchFamily="18" charset="0"/>
                    <a:ea typeface="宋体" pitchFamily="2" charset="-122"/>
                  </a:defRPr>
                </a:lvl1pPr>
                <a:lvl2pPr marL="742950" indent="-285750">
                  <a:spcBef>
                    <a:spcPct val="20000"/>
                  </a:spcBef>
                  <a:buChar char="–"/>
                  <a:defRPr kumimoji="1" sz="2800">
                    <a:solidFill>
                      <a:schemeClr val="tx1"/>
                    </a:solidFill>
                    <a:latin typeface="Times New Roman" panose="02020503050405090304" pitchFamily="18" charset="0"/>
                    <a:ea typeface="宋体" pitchFamily="2" charset="-122"/>
                  </a:defRPr>
                </a:lvl2pPr>
                <a:lvl3pPr marL="1143000" indent="-228600">
                  <a:spcBef>
                    <a:spcPct val="20000"/>
                  </a:spcBef>
                  <a:buChar char="•"/>
                  <a:defRPr kumimoji="1" sz="2400">
                    <a:solidFill>
                      <a:schemeClr val="tx1"/>
                    </a:solidFill>
                    <a:latin typeface="Times New Roman" panose="02020503050405090304" pitchFamily="18" charset="0"/>
                    <a:ea typeface="宋体" pitchFamily="2" charset="-122"/>
                  </a:defRPr>
                </a:lvl3pPr>
                <a:lvl4pPr marL="1600200" indent="-228600">
                  <a:spcBef>
                    <a:spcPct val="20000"/>
                  </a:spcBef>
                  <a:buChar char="–"/>
                  <a:defRPr kumimoji="1" sz="2000">
                    <a:solidFill>
                      <a:schemeClr val="tx1"/>
                    </a:solidFill>
                    <a:latin typeface="Times New Roman" panose="02020503050405090304" pitchFamily="18" charset="0"/>
                    <a:ea typeface="宋体" pitchFamily="2" charset="-122"/>
                  </a:defRPr>
                </a:lvl4pPr>
                <a:lvl5pPr marL="2057400" indent="-228600">
                  <a:spcBef>
                    <a:spcPct val="20000"/>
                  </a:spcBef>
                  <a:buChar char="»"/>
                  <a:defRPr kumimoji="1" sz="2000">
                    <a:solidFill>
                      <a:schemeClr val="tx1"/>
                    </a:solidFill>
                    <a:latin typeface="Times New Roman" panose="0202050305040509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400" b="1" i="0" u="none" strike="noStrike" kern="1200" cap="none" spc="0" normalizeH="0" baseline="0" noProof="0">
                    <a:ln>
                      <a:noFill/>
                    </a:ln>
                    <a:solidFill>
                      <a:srgbClr val="000000"/>
                    </a:solidFill>
                    <a:effectLst/>
                    <a:uLnTx/>
                    <a:uFillTx/>
                    <a:latin typeface="Arial" panose="020B0604020202090204" pitchFamily="34" charset="0"/>
                    <a:ea typeface="仿宋_GB2312" pitchFamily="49" charset="-122"/>
                    <a:cs typeface="+mn-cs"/>
                  </a:rPr>
                  <a:t>2</a:t>
                </a:r>
                <a:r>
                  <a:rPr kumimoji="0" lang="en-US" altLang="zh-CN" sz="2400" b="1" i="0" u="none" strike="noStrike" kern="1200" cap="none" spc="0" normalizeH="0" baseline="0" noProof="0">
                    <a:ln>
                      <a:noFill/>
                    </a:ln>
                    <a:solidFill>
                      <a:srgbClr val="000000"/>
                    </a:solidFill>
                    <a:effectLst/>
                    <a:uLnTx/>
                    <a:uFillTx/>
                    <a:latin typeface="Arial" panose="020B0604020202090204" pitchFamily="34" charset="0"/>
                    <a:ea typeface="仿宋_GB2312" pitchFamily="49" charset="-122"/>
                    <a:cs typeface="+mn-cs"/>
                    <a:sym typeface="Symbol" panose="05050102010706020507" pitchFamily="18" charset="2"/>
                  </a:rPr>
                  <a:t></a:t>
                </a:r>
                <a:endParaRPr kumimoji="0" lang="en-US" altLang="zh-CN" sz="2400" b="1" i="0" u="none" strike="noStrike" kern="1200" cap="none" spc="0" normalizeH="0" baseline="0" noProof="0">
                  <a:ln>
                    <a:noFill/>
                  </a:ln>
                  <a:solidFill>
                    <a:srgbClr val="000000"/>
                  </a:solidFill>
                  <a:effectLst/>
                  <a:uLnTx/>
                  <a:uFillTx/>
                  <a:latin typeface="Arial" panose="020B0604020202090204" pitchFamily="34" charset="0"/>
                  <a:ea typeface="仿宋_GB2312" pitchFamily="49" charset="-122"/>
                  <a:cs typeface="+mn-cs"/>
                </a:endParaRPr>
              </a:p>
            </p:txBody>
          </p:sp>
          <p:sp>
            <p:nvSpPr>
              <p:cNvPr id="56357" name="Line 75"/>
              <p:cNvSpPr>
                <a:spLocks noChangeShapeType="1"/>
              </p:cNvSpPr>
              <p:nvPr/>
            </p:nvSpPr>
            <p:spPr bwMode="auto">
              <a:xfrm>
                <a:off x="2676" y="2387"/>
                <a:ext cx="1429" cy="0"/>
              </a:xfrm>
              <a:prstGeom prst="line">
                <a:avLst/>
              </a:prstGeom>
              <a:noFill/>
              <a:ln w="28575">
                <a:solidFill>
                  <a:srgbClr val="FFCC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1" lang="zh-CN" altLang="en-US" sz="3200" b="0" i="0"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endParaRPr>
              </a:p>
            </p:txBody>
          </p:sp>
          <p:sp>
            <p:nvSpPr>
              <p:cNvPr id="56358" name="Line 76"/>
              <p:cNvSpPr>
                <a:spLocks noChangeShapeType="1"/>
              </p:cNvSpPr>
              <p:nvPr/>
            </p:nvSpPr>
            <p:spPr bwMode="auto">
              <a:xfrm>
                <a:off x="2676" y="3339"/>
                <a:ext cx="1429" cy="0"/>
              </a:xfrm>
              <a:prstGeom prst="line">
                <a:avLst/>
              </a:prstGeom>
              <a:noFill/>
              <a:ln w="28575">
                <a:solidFill>
                  <a:srgbClr val="FFCC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1" lang="zh-CN" altLang="en-US" sz="3200" b="0" i="0"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endParaRPr>
              </a:p>
            </p:txBody>
          </p:sp>
          <p:sp>
            <p:nvSpPr>
              <p:cNvPr id="56359" name="Line 77"/>
              <p:cNvSpPr>
                <a:spLocks noChangeShapeType="1"/>
              </p:cNvSpPr>
              <p:nvPr/>
            </p:nvSpPr>
            <p:spPr bwMode="auto">
              <a:xfrm>
                <a:off x="2653" y="2387"/>
                <a:ext cx="0" cy="952"/>
              </a:xfrm>
              <a:prstGeom prst="line">
                <a:avLst/>
              </a:prstGeom>
              <a:noFill/>
              <a:ln w="19050">
                <a:solidFill>
                  <a:srgbClr val="FFCC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1" lang="zh-CN" altLang="en-US" sz="3200" b="0" i="0"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endParaRPr>
              </a:p>
            </p:txBody>
          </p:sp>
          <p:sp>
            <p:nvSpPr>
              <p:cNvPr id="56360" name="Line 78"/>
              <p:cNvSpPr>
                <a:spLocks noChangeShapeType="1"/>
              </p:cNvSpPr>
              <p:nvPr/>
            </p:nvSpPr>
            <p:spPr bwMode="auto">
              <a:xfrm>
                <a:off x="3379" y="2387"/>
                <a:ext cx="0" cy="952"/>
              </a:xfrm>
              <a:prstGeom prst="line">
                <a:avLst/>
              </a:prstGeom>
              <a:noFill/>
              <a:ln w="19050">
                <a:solidFill>
                  <a:srgbClr val="FFCC00"/>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1" lang="zh-CN" altLang="en-US" sz="3200" b="0" i="0"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endParaRPr>
              </a:p>
            </p:txBody>
          </p:sp>
          <p:sp>
            <p:nvSpPr>
              <p:cNvPr id="56361" name="Rectangle 79"/>
              <p:cNvSpPr>
                <a:spLocks noChangeArrowheads="1"/>
              </p:cNvSpPr>
              <p:nvPr/>
            </p:nvSpPr>
            <p:spPr bwMode="auto">
              <a:xfrm rot="5400000">
                <a:off x="3244" y="2658"/>
                <a:ext cx="272" cy="91"/>
              </a:xfrm>
              <a:prstGeom prst="rect">
                <a:avLst/>
              </a:prstGeom>
              <a:solidFill>
                <a:srgbClr val="FF9900"/>
              </a:solidFill>
              <a:ln w="9525">
                <a:solidFill>
                  <a:srgbClr val="FF99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kumimoji="1" sz="3200">
                    <a:solidFill>
                      <a:schemeClr val="tx1"/>
                    </a:solidFill>
                    <a:latin typeface="Times New Roman" panose="02020503050405090304" pitchFamily="18" charset="0"/>
                    <a:ea typeface="宋体" pitchFamily="2" charset="-122"/>
                  </a:defRPr>
                </a:lvl1pPr>
                <a:lvl2pPr marL="742950" indent="-285750">
                  <a:spcBef>
                    <a:spcPct val="20000"/>
                  </a:spcBef>
                  <a:buChar char="–"/>
                  <a:defRPr kumimoji="1" sz="2800">
                    <a:solidFill>
                      <a:schemeClr val="tx1"/>
                    </a:solidFill>
                    <a:latin typeface="Times New Roman" panose="02020503050405090304" pitchFamily="18" charset="0"/>
                    <a:ea typeface="宋体" pitchFamily="2" charset="-122"/>
                  </a:defRPr>
                </a:lvl2pPr>
                <a:lvl3pPr marL="1143000" indent="-228600">
                  <a:spcBef>
                    <a:spcPct val="20000"/>
                  </a:spcBef>
                  <a:buChar char="•"/>
                  <a:defRPr kumimoji="1" sz="2400">
                    <a:solidFill>
                      <a:schemeClr val="tx1"/>
                    </a:solidFill>
                    <a:latin typeface="Times New Roman" panose="02020503050405090304" pitchFamily="18" charset="0"/>
                    <a:ea typeface="宋体" pitchFamily="2" charset="-122"/>
                  </a:defRPr>
                </a:lvl3pPr>
                <a:lvl4pPr marL="1600200" indent="-228600">
                  <a:spcBef>
                    <a:spcPct val="20000"/>
                  </a:spcBef>
                  <a:buChar char="–"/>
                  <a:defRPr kumimoji="1" sz="2000">
                    <a:solidFill>
                      <a:schemeClr val="tx1"/>
                    </a:solidFill>
                    <a:latin typeface="Times New Roman" panose="02020503050405090304" pitchFamily="18" charset="0"/>
                    <a:ea typeface="宋体" pitchFamily="2" charset="-122"/>
                  </a:defRPr>
                </a:lvl4pPr>
                <a:lvl5pPr marL="2057400" indent="-228600">
                  <a:spcBef>
                    <a:spcPct val="20000"/>
                  </a:spcBef>
                  <a:buChar char="»"/>
                  <a:defRPr kumimoji="1" sz="2000">
                    <a:solidFill>
                      <a:schemeClr val="tx1"/>
                    </a:solidFill>
                    <a:latin typeface="Times New Roman" panose="0202050305040509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zh-CN" altLang="en-US" sz="3200" b="0" i="0"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endParaRPr>
              </a:p>
            </p:txBody>
          </p:sp>
          <p:sp>
            <p:nvSpPr>
              <p:cNvPr id="56362" name="Rectangle 80"/>
              <p:cNvSpPr>
                <a:spLocks noChangeArrowheads="1"/>
              </p:cNvSpPr>
              <p:nvPr/>
            </p:nvSpPr>
            <p:spPr bwMode="auto">
              <a:xfrm rot="5400000">
                <a:off x="2948" y="2273"/>
                <a:ext cx="91" cy="227"/>
              </a:xfrm>
              <a:prstGeom prst="rect">
                <a:avLst/>
              </a:prstGeom>
              <a:solidFill>
                <a:srgbClr val="FF9900"/>
              </a:solidFill>
              <a:ln w="9525">
                <a:solidFill>
                  <a:srgbClr val="FF99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kumimoji="1" sz="3200">
                    <a:solidFill>
                      <a:schemeClr val="tx1"/>
                    </a:solidFill>
                    <a:latin typeface="Times New Roman" panose="02020503050405090304" pitchFamily="18" charset="0"/>
                    <a:ea typeface="宋体" pitchFamily="2" charset="-122"/>
                  </a:defRPr>
                </a:lvl1pPr>
                <a:lvl2pPr marL="742950" indent="-285750">
                  <a:spcBef>
                    <a:spcPct val="20000"/>
                  </a:spcBef>
                  <a:buChar char="–"/>
                  <a:defRPr kumimoji="1" sz="2800">
                    <a:solidFill>
                      <a:schemeClr val="tx1"/>
                    </a:solidFill>
                    <a:latin typeface="Times New Roman" panose="02020503050405090304" pitchFamily="18" charset="0"/>
                    <a:ea typeface="宋体" pitchFamily="2" charset="-122"/>
                  </a:defRPr>
                </a:lvl2pPr>
                <a:lvl3pPr marL="1143000" indent="-228600">
                  <a:spcBef>
                    <a:spcPct val="20000"/>
                  </a:spcBef>
                  <a:buChar char="•"/>
                  <a:defRPr kumimoji="1" sz="2400">
                    <a:solidFill>
                      <a:schemeClr val="tx1"/>
                    </a:solidFill>
                    <a:latin typeface="Times New Roman" panose="02020503050405090304" pitchFamily="18" charset="0"/>
                    <a:ea typeface="宋体" pitchFamily="2" charset="-122"/>
                  </a:defRPr>
                </a:lvl3pPr>
                <a:lvl4pPr marL="1600200" indent="-228600">
                  <a:spcBef>
                    <a:spcPct val="20000"/>
                  </a:spcBef>
                  <a:buChar char="–"/>
                  <a:defRPr kumimoji="1" sz="2000">
                    <a:solidFill>
                      <a:schemeClr val="tx1"/>
                    </a:solidFill>
                    <a:latin typeface="Times New Roman" panose="02020503050405090304" pitchFamily="18" charset="0"/>
                    <a:ea typeface="宋体" pitchFamily="2" charset="-122"/>
                  </a:defRPr>
                </a:lvl4pPr>
                <a:lvl5pPr marL="2057400" indent="-228600">
                  <a:spcBef>
                    <a:spcPct val="20000"/>
                  </a:spcBef>
                  <a:buChar char="»"/>
                  <a:defRPr kumimoji="1" sz="2000">
                    <a:solidFill>
                      <a:schemeClr val="tx1"/>
                    </a:solidFill>
                    <a:latin typeface="Times New Roman" panose="0202050305040509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zh-CN" altLang="en-US" sz="3200" b="0" i="0"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endParaRPr>
              </a:p>
            </p:txBody>
          </p:sp>
          <p:sp>
            <p:nvSpPr>
              <p:cNvPr id="56363" name="Oval 81"/>
              <p:cNvSpPr>
                <a:spLocks noChangeArrowheads="1"/>
              </p:cNvSpPr>
              <p:nvPr/>
            </p:nvSpPr>
            <p:spPr bwMode="auto">
              <a:xfrm>
                <a:off x="3969" y="2704"/>
                <a:ext cx="272" cy="272"/>
              </a:xfrm>
              <a:prstGeom prst="ellipse">
                <a:avLst/>
              </a:prstGeom>
              <a:solidFill>
                <a:srgbClr val="33CCFF"/>
              </a:solidFill>
              <a:ln w="38100">
                <a:solidFill>
                  <a:srgbClr val="FF99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kumimoji="1" sz="3200">
                    <a:solidFill>
                      <a:schemeClr val="tx1"/>
                    </a:solidFill>
                    <a:latin typeface="Times New Roman" panose="02020503050405090304" pitchFamily="18" charset="0"/>
                    <a:ea typeface="宋体" pitchFamily="2" charset="-122"/>
                  </a:defRPr>
                </a:lvl1pPr>
                <a:lvl2pPr marL="742950" indent="-285750">
                  <a:spcBef>
                    <a:spcPct val="20000"/>
                  </a:spcBef>
                  <a:buChar char="–"/>
                  <a:defRPr kumimoji="1" sz="2800">
                    <a:solidFill>
                      <a:schemeClr val="tx1"/>
                    </a:solidFill>
                    <a:latin typeface="Times New Roman" panose="02020503050405090304" pitchFamily="18" charset="0"/>
                    <a:ea typeface="宋体" pitchFamily="2" charset="-122"/>
                  </a:defRPr>
                </a:lvl2pPr>
                <a:lvl3pPr marL="1143000" indent="-228600">
                  <a:spcBef>
                    <a:spcPct val="20000"/>
                  </a:spcBef>
                  <a:buChar char="•"/>
                  <a:defRPr kumimoji="1" sz="2400">
                    <a:solidFill>
                      <a:schemeClr val="tx1"/>
                    </a:solidFill>
                    <a:latin typeface="Times New Roman" panose="02020503050405090304" pitchFamily="18" charset="0"/>
                    <a:ea typeface="宋体" pitchFamily="2" charset="-122"/>
                  </a:defRPr>
                </a:lvl3pPr>
                <a:lvl4pPr marL="1600200" indent="-228600">
                  <a:spcBef>
                    <a:spcPct val="20000"/>
                  </a:spcBef>
                  <a:buChar char="–"/>
                  <a:defRPr kumimoji="1" sz="2000">
                    <a:solidFill>
                      <a:schemeClr val="tx1"/>
                    </a:solidFill>
                    <a:latin typeface="Times New Roman" panose="02020503050405090304" pitchFamily="18" charset="0"/>
                    <a:ea typeface="宋体" pitchFamily="2" charset="-122"/>
                  </a:defRPr>
                </a:lvl4pPr>
                <a:lvl5pPr marL="2057400" indent="-228600">
                  <a:spcBef>
                    <a:spcPct val="20000"/>
                  </a:spcBef>
                  <a:buChar char="»"/>
                  <a:defRPr kumimoji="1" sz="2000">
                    <a:solidFill>
                      <a:schemeClr val="tx1"/>
                    </a:solidFill>
                    <a:latin typeface="Times New Roman" panose="0202050305040509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zh-CN" altLang="en-US" sz="3200" b="0" i="0"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endParaRPr>
              </a:p>
            </p:txBody>
          </p:sp>
          <p:sp>
            <p:nvSpPr>
              <p:cNvPr id="56364" name="Line 82"/>
              <p:cNvSpPr>
                <a:spLocks noChangeShapeType="1"/>
              </p:cNvSpPr>
              <p:nvPr/>
            </p:nvSpPr>
            <p:spPr bwMode="auto">
              <a:xfrm>
                <a:off x="2744" y="2749"/>
                <a:ext cx="0" cy="182"/>
              </a:xfrm>
              <a:prstGeom prst="line">
                <a:avLst/>
              </a:prstGeom>
              <a:noFill/>
              <a:ln w="38100">
                <a:solidFill>
                  <a:srgbClr val="66FFFF"/>
                </a:solidFill>
                <a:round/>
                <a:head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1" lang="zh-CN" altLang="en-US" sz="3200" b="0" i="0"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endParaRPr>
              </a:p>
            </p:txBody>
          </p:sp>
          <p:sp>
            <p:nvSpPr>
              <p:cNvPr id="56365" name="Text Box 83"/>
              <p:cNvSpPr txBox="1">
                <a:spLocks noChangeArrowheads="1"/>
              </p:cNvSpPr>
              <p:nvPr/>
            </p:nvSpPr>
            <p:spPr bwMode="auto">
              <a:xfrm>
                <a:off x="4105" y="2432"/>
                <a:ext cx="318" cy="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503050405090304" pitchFamily="18" charset="0"/>
                    <a:ea typeface="宋体" pitchFamily="2" charset="-122"/>
                  </a:defRPr>
                </a:lvl1pPr>
                <a:lvl2pPr marL="742950" indent="-285750">
                  <a:spcBef>
                    <a:spcPct val="20000"/>
                  </a:spcBef>
                  <a:buChar char="–"/>
                  <a:defRPr kumimoji="1" sz="2800">
                    <a:solidFill>
                      <a:schemeClr val="tx1"/>
                    </a:solidFill>
                    <a:latin typeface="Times New Roman" panose="02020503050405090304" pitchFamily="18" charset="0"/>
                    <a:ea typeface="宋体" pitchFamily="2" charset="-122"/>
                  </a:defRPr>
                </a:lvl2pPr>
                <a:lvl3pPr marL="1143000" indent="-228600">
                  <a:spcBef>
                    <a:spcPct val="20000"/>
                  </a:spcBef>
                  <a:buChar char="•"/>
                  <a:defRPr kumimoji="1" sz="2400">
                    <a:solidFill>
                      <a:schemeClr val="tx1"/>
                    </a:solidFill>
                    <a:latin typeface="Times New Roman" panose="02020503050405090304" pitchFamily="18" charset="0"/>
                    <a:ea typeface="宋体" pitchFamily="2" charset="-122"/>
                  </a:defRPr>
                </a:lvl3pPr>
                <a:lvl4pPr marL="1600200" indent="-228600">
                  <a:spcBef>
                    <a:spcPct val="20000"/>
                  </a:spcBef>
                  <a:buChar char="–"/>
                  <a:defRPr kumimoji="1" sz="2000">
                    <a:solidFill>
                      <a:schemeClr val="tx1"/>
                    </a:solidFill>
                    <a:latin typeface="Times New Roman" panose="02020503050405090304" pitchFamily="18" charset="0"/>
                    <a:ea typeface="宋体" pitchFamily="2" charset="-122"/>
                  </a:defRPr>
                </a:lvl4pPr>
                <a:lvl5pPr marL="2057400" indent="-228600">
                  <a:spcBef>
                    <a:spcPct val="20000"/>
                  </a:spcBef>
                  <a:buChar char="»"/>
                  <a:defRPr kumimoji="1" sz="2000">
                    <a:solidFill>
                      <a:schemeClr val="tx1"/>
                    </a:solidFill>
                    <a:latin typeface="Times New Roman" panose="0202050305040509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400" b="1" i="0" u="none" strike="noStrike" kern="1200" cap="none" spc="0" normalizeH="0" baseline="0" noProof="0">
                    <a:ln>
                      <a:noFill/>
                    </a:ln>
                    <a:solidFill>
                      <a:srgbClr val="000000"/>
                    </a:solidFill>
                    <a:effectLst/>
                    <a:uLnTx/>
                    <a:uFillTx/>
                    <a:latin typeface="Arial" panose="020B0604020202090204" pitchFamily="34" charset="0"/>
                    <a:ea typeface="仿宋_GB2312" pitchFamily="49" charset="-122"/>
                    <a:cs typeface="+mn-cs"/>
                  </a:rPr>
                  <a:t>＋</a:t>
                </a:r>
                <a:endParaRPr kumimoji="0" lang="zh-CN" altLang="en-US" sz="2400" b="1" i="0" u="none" strike="noStrike" kern="1200" cap="none" spc="0" normalizeH="0" baseline="0" noProof="0">
                  <a:ln>
                    <a:noFill/>
                  </a:ln>
                  <a:solidFill>
                    <a:srgbClr val="000000"/>
                  </a:solidFill>
                  <a:effectLst/>
                  <a:uLnTx/>
                  <a:uFillTx/>
                  <a:latin typeface="Arial" panose="020B0604020202090204" pitchFamily="34" charset="0"/>
                  <a:ea typeface="仿宋_GB2312" pitchFamily="49" charset="-122"/>
                  <a:cs typeface="+mn-cs"/>
                </a:endParaRPr>
              </a:p>
            </p:txBody>
          </p:sp>
          <p:sp>
            <p:nvSpPr>
              <p:cNvPr id="56366" name="Text Box 84"/>
              <p:cNvSpPr txBox="1">
                <a:spLocks noChangeArrowheads="1"/>
              </p:cNvSpPr>
              <p:nvPr/>
            </p:nvSpPr>
            <p:spPr bwMode="auto">
              <a:xfrm>
                <a:off x="4060" y="2977"/>
                <a:ext cx="375" cy="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503050405090304" pitchFamily="18" charset="0"/>
                    <a:ea typeface="宋体" pitchFamily="2" charset="-122"/>
                  </a:defRPr>
                </a:lvl1pPr>
                <a:lvl2pPr marL="742950" indent="-285750">
                  <a:spcBef>
                    <a:spcPct val="20000"/>
                  </a:spcBef>
                  <a:buChar char="–"/>
                  <a:defRPr kumimoji="1" sz="2800">
                    <a:solidFill>
                      <a:schemeClr val="tx1"/>
                    </a:solidFill>
                    <a:latin typeface="Times New Roman" panose="02020503050405090304" pitchFamily="18" charset="0"/>
                    <a:ea typeface="宋体" pitchFamily="2" charset="-122"/>
                  </a:defRPr>
                </a:lvl2pPr>
                <a:lvl3pPr marL="1143000" indent="-228600">
                  <a:spcBef>
                    <a:spcPct val="20000"/>
                  </a:spcBef>
                  <a:buChar char="•"/>
                  <a:defRPr kumimoji="1" sz="2400">
                    <a:solidFill>
                      <a:schemeClr val="tx1"/>
                    </a:solidFill>
                    <a:latin typeface="Times New Roman" panose="02020503050405090304" pitchFamily="18" charset="0"/>
                    <a:ea typeface="宋体" pitchFamily="2" charset="-122"/>
                  </a:defRPr>
                </a:lvl3pPr>
                <a:lvl4pPr marL="1600200" indent="-228600">
                  <a:spcBef>
                    <a:spcPct val="20000"/>
                  </a:spcBef>
                  <a:buChar char="–"/>
                  <a:defRPr kumimoji="1" sz="2000">
                    <a:solidFill>
                      <a:schemeClr val="tx1"/>
                    </a:solidFill>
                    <a:latin typeface="Times New Roman" panose="02020503050405090304" pitchFamily="18" charset="0"/>
                    <a:ea typeface="宋体" pitchFamily="2" charset="-122"/>
                  </a:defRPr>
                </a:lvl4pPr>
                <a:lvl5pPr marL="2057400" indent="-228600">
                  <a:spcBef>
                    <a:spcPct val="20000"/>
                  </a:spcBef>
                  <a:buChar char="»"/>
                  <a:defRPr kumimoji="1" sz="2000">
                    <a:solidFill>
                      <a:schemeClr val="tx1"/>
                    </a:solidFill>
                    <a:latin typeface="Times New Roman" panose="0202050305040509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400" b="1" i="0" u="none" strike="noStrike" kern="1200" cap="none" spc="0" normalizeH="0" baseline="0" noProof="0">
                    <a:ln>
                      <a:noFill/>
                    </a:ln>
                    <a:solidFill>
                      <a:srgbClr val="000000"/>
                    </a:solidFill>
                    <a:effectLst/>
                    <a:uLnTx/>
                    <a:uFillTx/>
                    <a:latin typeface="Arial" panose="020B0604020202090204" pitchFamily="34" charset="0"/>
                    <a:ea typeface="仿宋_GB2312" pitchFamily="49" charset="-122"/>
                    <a:cs typeface="+mn-cs"/>
                  </a:rPr>
                  <a:t>－</a:t>
                </a:r>
                <a:endParaRPr kumimoji="0" lang="zh-CN" altLang="en-US" sz="2400" b="1" i="0" u="none" strike="noStrike" kern="1200" cap="none" spc="0" normalizeH="0" baseline="0" noProof="0">
                  <a:ln>
                    <a:noFill/>
                  </a:ln>
                  <a:solidFill>
                    <a:srgbClr val="000000"/>
                  </a:solidFill>
                  <a:effectLst/>
                  <a:uLnTx/>
                  <a:uFillTx/>
                  <a:latin typeface="Arial" panose="020B0604020202090204" pitchFamily="34" charset="0"/>
                  <a:ea typeface="仿宋_GB2312" pitchFamily="49" charset="-122"/>
                  <a:cs typeface="+mn-cs"/>
                </a:endParaRPr>
              </a:p>
            </p:txBody>
          </p:sp>
          <p:sp>
            <p:nvSpPr>
              <p:cNvPr id="56367" name="Line 85"/>
              <p:cNvSpPr>
                <a:spLocks noChangeShapeType="1"/>
              </p:cNvSpPr>
              <p:nvPr/>
            </p:nvSpPr>
            <p:spPr bwMode="auto">
              <a:xfrm>
                <a:off x="3969" y="2840"/>
                <a:ext cx="272" cy="0"/>
              </a:xfrm>
              <a:prstGeom prst="line">
                <a:avLst/>
              </a:prstGeom>
              <a:noFill/>
              <a:ln w="38100">
                <a:solidFill>
                  <a:srgbClr val="FF99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1" lang="zh-CN" altLang="en-US" sz="3200" b="0" i="0"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endParaRPr>
              </a:p>
            </p:txBody>
          </p:sp>
        </p:grpSp>
        <p:sp>
          <p:nvSpPr>
            <p:cNvPr id="56346" name="Line 86"/>
            <p:cNvSpPr>
              <a:spLocks noChangeShapeType="1"/>
            </p:cNvSpPr>
            <p:nvPr/>
          </p:nvSpPr>
          <p:spPr bwMode="auto">
            <a:xfrm flipV="1">
              <a:off x="5057" y="1797"/>
              <a:ext cx="0" cy="182"/>
            </a:xfrm>
            <a:prstGeom prst="line">
              <a:avLst/>
            </a:prstGeom>
            <a:noFill/>
            <a:ln w="38100">
              <a:solidFill>
                <a:srgbClr val="66FFFF"/>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1" lang="zh-CN" altLang="en-US" sz="3200" b="0" i="0"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endParaRPr>
            </a:p>
          </p:txBody>
        </p:sp>
        <p:sp>
          <p:nvSpPr>
            <p:cNvPr id="56347" name="Text Box 87"/>
            <p:cNvSpPr txBox="1">
              <a:spLocks noChangeArrowheads="1"/>
            </p:cNvSpPr>
            <p:nvPr/>
          </p:nvSpPr>
          <p:spPr bwMode="auto">
            <a:xfrm>
              <a:off x="4694" y="1706"/>
              <a:ext cx="408" cy="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503050405090304" pitchFamily="18" charset="0"/>
                  <a:ea typeface="宋体" pitchFamily="2" charset="-122"/>
                </a:defRPr>
              </a:lvl1pPr>
              <a:lvl2pPr marL="742950" indent="-285750">
                <a:spcBef>
                  <a:spcPct val="20000"/>
                </a:spcBef>
                <a:buChar char="–"/>
                <a:defRPr kumimoji="1" sz="2800">
                  <a:solidFill>
                    <a:schemeClr val="tx1"/>
                  </a:solidFill>
                  <a:latin typeface="Times New Roman" panose="02020503050405090304" pitchFamily="18" charset="0"/>
                  <a:ea typeface="宋体" pitchFamily="2" charset="-122"/>
                </a:defRPr>
              </a:lvl2pPr>
              <a:lvl3pPr marL="1143000" indent="-228600">
                <a:spcBef>
                  <a:spcPct val="20000"/>
                </a:spcBef>
                <a:buChar char="•"/>
                <a:defRPr kumimoji="1" sz="2400">
                  <a:solidFill>
                    <a:schemeClr val="tx1"/>
                  </a:solidFill>
                  <a:latin typeface="Times New Roman" panose="02020503050405090304" pitchFamily="18" charset="0"/>
                  <a:ea typeface="宋体" pitchFamily="2" charset="-122"/>
                </a:defRPr>
              </a:lvl3pPr>
              <a:lvl4pPr marL="1600200" indent="-228600">
                <a:spcBef>
                  <a:spcPct val="20000"/>
                </a:spcBef>
                <a:buChar char="–"/>
                <a:defRPr kumimoji="1" sz="2000">
                  <a:solidFill>
                    <a:schemeClr val="tx1"/>
                  </a:solidFill>
                  <a:latin typeface="Times New Roman" panose="02020503050405090304" pitchFamily="18" charset="0"/>
                  <a:ea typeface="宋体" pitchFamily="2" charset="-122"/>
                </a:defRPr>
              </a:lvl4pPr>
              <a:lvl5pPr marL="2057400" indent="-228600">
                <a:spcBef>
                  <a:spcPct val="20000"/>
                </a:spcBef>
                <a:buChar char="»"/>
                <a:defRPr kumimoji="1" sz="2000">
                  <a:solidFill>
                    <a:schemeClr val="tx1"/>
                  </a:solidFill>
                  <a:latin typeface="Times New Roman" panose="0202050305040509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defRPr/>
              </a:pPr>
              <a:r>
                <a:rPr kumimoji="0" lang="en-US" altLang="zh-CN" sz="2400" b="1" i="0" u="none" strike="noStrike" kern="1200" cap="none" spc="0" normalizeH="0" baseline="0" noProof="0">
                  <a:ln>
                    <a:noFill/>
                  </a:ln>
                  <a:solidFill>
                    <a:srgbClr val="000000"/>
                  </a:solidFill>
                  <a:effectLst/>
                  <a:uLnTx/>
                  <a:uFillTx/>
                  <a:latin typeface="Arial" panose="020B0604020202090204" pitchFamily="34" charset="0"/>
                  <a:ea typeface="仿宋_GB2312" pitchFamily="49" charset="-122"/>
                  <a:cs typeface="+mn-cs"/>
                </a:rPr>
                <a:t>5A</a:t>
              </a:r>
              <a:endParaRPr kumimoji="0" lang="en-US" altLang="zh-CN" sz="2400" b="1" i="0" u="none" strike="noStrike" kern="1200" cap="none" spc="0" normalizeH="0" baseline="0" noProof="0">
                <a:ln>
                  <a:noFill/>
                </a:ln>
                <a:solidFill>
                  <a:srgbClr val="000000"/>
                </a:solidFill>
                <a:effectLst/>
                <a:uLnTx/>
                <a:uFillTx/>
                <a:latin typeface="Arial" panose="020B0604020202090204" pitchFamily="34" charset="0"/>
                <a:ea typeface="仿宋_GB2312" pitchFamily="49" charset="-122"/>
                <a:cs typeface="+mn-cs"/>
              </a:endParaRPr>
            </a:p>
          </p:txBody>
        </p:sp>
      </p:grpSp>
      <p:graphicFrame>
        <p:nvGraphicFramePr>
          <p:cNvPr id="85080" name="Object 88"/>
          <p:cNvGraphicFramePr>
            <a:graphicFrameLocks noChangeAspect="1"/>
          </p:cNvGraphicFramePr>
          <p:nvPr/>
        </p:nvGraphicFramePr>
        <p:xfrm>
          <a:off x="4108450" y="3025458"/>
          <a:ext cx="4046538" cy="517525"/>
        </p:xfrm>
        <a:graphic>
          <a:graphicData uri="http://schemas.openxmlformats.org/presentationml/2006/ole">
            <mc:AlternateContent xmlns:mc="http://schemas.openxmlformats.org/markup-compatibility/2006">
              <mc:Choice xmlns:v="urn:schemas-microsoft-com:vml" Requires="v">
                <p:oleObj spid="_x0000_s5" name="Equation" r:id="rId9" imgW="1314450" imgH="142875" progId="Equation.DSMT4">
                  <p:embed/>
                </p:oleObj>
              </mc:Choice>
              <mc:Fallback>
                <p:oleObj name="Equation" r:id="rId9" imgW="1314450" imgH="142875" progId="Equation.DSMT4">
                  <p:embed/>
                  <p:pic>
                    <p:nvPicPr>
                      <p:cNvPr id="0" name="Object 8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108450" y="3025458"/>
                        <a:ext cx="4046538" cy="5175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5081" name="Object 89"/>
          <p:cNvGraphicFramePr>
            <a:graphicFrameLocks noChangeAspect="1"/>
          </p:cNvGraphicFramePr>
          <p:nvPr/>
        </p:nvGraphicFramePr>
        <p:xfrm>
          <a:off x="8556625" y="2954020"/>
          <a:ext cx="1412875" cy="442913"/>
        </p:xfrm>
        <a:graphic>
          <a:graphicData uri="http://schemas.openxmlformats.org/presentationml/2006/ole">
            <mc:AlternateContent xmlns:mc="http://schemas.openxmlformats.org/markup-compatibility/2006">
              <mc:Choice xmlns:v="urn:schemas-microsoft-com:vml" Requires="v">
                <p:oleObj spid="_x0000_s6" name="Equation" r:id="rId11" imgW="457200" imgH="121285" progId="Equation.DSMT4">
                  <p:embed/>
                </p:oleObj>
              </mc:Choice>
              <mc:Fallback>
                <p:oleObj name="Equation" r:id="rId11" imgW="457200" imgH="121285" progId="Equation.DSMT4">
                  <p:embed/>
                  <p:pic>
                    <p:nvPicPr>
                      <p:cNvPr id="0" name="Object 89"/>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556625" y="2954020"/>
                        <a:ext cx="1412875" cy="442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5082" name="Object 90"/>
          <p:cNvGraphicFramePr>
            <a:graphicFrameLocks noChangeAspect="1"/>
          </p:cNvGraphicFramePr>
          <p:nvPr/>
        </p:nvGraphicFramePr>
        <p:xfrm>
          <a:off x="2252663" y="3601720"/>
          <a:ext cx="4229100" cy="542925"/>
        </p:xfrm>
        <a:graphic>
          <a:graphicData uri="http://schemas.openxmlformats.org/presentationml/2006/ole">
            <mc:AlternateContent xmlns:mc="http://schemas.openxmlformats.org/markup-compatibility/2006">
              <mc:Choice xmlns:v="urn:schemas-microsoft-com:vml" Requires="v">
                <p:oleObj spid="_x0000_s7" name="Equation" r:id="rId13" imgW="1314450" imgH="142875" progId="Equation.DSMT4">
                  <p:embed/>
                </p:oleObj>
              </mc:Choice>
              <mc:Fallback>
                <p:oleObj name="Equation" r:id="rId13" imgW="1314450" imgH="142875" progId="Equation.DSMT4">
                  <p:embed/>
                  <p:pic>
                    <p:nvPicPr>
                      <p:cNvPr id="0" name="Object 90"/>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252663" y="3601720"/>
                        <a:ext cx="4229100" cy="5429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5083" name="Object 91"/>
          <p:cNvGraphicFramePr>
            <a:graphicFrameLocks noChangeAspect="1"/>
          </p:cNvGraphicFramePr>
          <p:nvPr/>
        </p:nvGraphicFramePr>
        <p:xfrm>
          <a:off x="5032375" y="4249420"/>
          <a:ext cx="2417763" cy="476250"/>
        </p:xfrm>
        <a:graphic>
          <a:graphicData uri="http://schemas.openxmlformats.org/presentationml/2006/ole">
            <mc:AlternateContent xmlns:mc="http://schemas.openxmlformats.org/markup-compatibility/2006">
              <mc:Choice xmlns:v="urn:schemas-microsoft-com:vml" Requires="v">
                <p:oleObj spid="_x0000_s8" name="Equation" r:id="rId15" imgW="742950" imgH="121285" progId="Equation.DSMT4">
                  <p:embed/>
                </p:oleObj>
              </mc:Choice>
              <mc:Fallback>
                <p:oleObj name="Equation" r:id="rId15" imgW="742950" imgH="121285" progId="Equation.DSMT4">
                  <p:embed/>
                  <p:pic>
                    <p:nvPicPr>
                      <p:cNvPr id="0" name="Object 91"/>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032375" y="4249420"/>
                        <a:ext cx="2417763" cy="476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5084" name="AutoShape 92" descr="羊皮纸"/>
          <p:cNvSpPr>
            <a:spLocks noChangeArrowheads="1"/>
          </p:cNvSpPr>
          <p:nvPr/>
        </p:nvSpPr>
        <p:spPr bwMode="auto">
          <a:xfrm>
            <a:off x="8256588" y="3601720"/>
            <a:ext cx="1728787" cy="863600"/>
          </a:xfrm>
          <a:prstGeom prst="wedgeRoundRectCallout">
            <a:avLst>
              <a:gd name="adj1" fmla="val -120250"/>
              <a:gd name="adj2" fmla="val 135477"/>
              <a:gd name="adj3" fmla="val 16667"/>
            </a:avLst>
          </a:prstGeom>
          <a:blipFill dpi="0" rotWithShape="1">
            <a:blip r:embed="rId17"/>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kumimoji="1" sz="3200">
                <a:solidFill>
                  <a:schemeClr val="tx1"/>
                </a:solidFill>
                <a:latin typeface="Times New Roman" panose="02020503050405090304" pitchFamily="18" charset="0"/>
                <a:ea typeface="宋体" pitchFamily="2" charset="-122"/>
              </a:defRPr>
            </a:lvl1pPr>
            <a:lvl2pPr marL="742950" indent="-285750">
              <a:spcBef>
                <a:spcPct val="20000"/>
              </a:spcBef>
              <a:buChar char="–"/>
              <a:defRPr kumimoji="1" sz="2800">
                <a:solidFill>
                  <a:schemeClr val="tx1"/>
                </a:solidFill>
                <a:latin typeface="Times New Roman" panose="02020503050405090304" pitchFamily="18" charset="0"/>
                <a:ea typeface="宋体" pitchFamily="2" charset="-122"/>
              </a:defRPr>
            </a:lvl2pPr>
            <a:lvl3pPr marL="1143000" indent="-228600">
              <a:spcBef>
                <a:spcPct val="20000"/>
              </a:spcBef>
              <a:buChar char="•"/>
              <a:defRPr kumimoji="1" sz="2400">
                <a:solidFill>
                  <a:schemeClr val="tx1"/>
                </a:solidFill>
                <a:latin typeface="Times New Roman" panose="02020503050405090304" pitchFamily="18" charset="0"/>
                <a:ea typeface="宋体" pitchFamily="2" charset="-122"/>
              </a:defRPr>
            </a:lvl3pPr>
            <a:lvl4pPr marL="1600200" indent="-228600">
              <a:spcBef>
                <a:spcPct val="20000"/>
              </a:spcBef>
              <a:buChar char="–"/>
              <a:defRPr kumimoji="1" sz="2000">
                <a:solidFill>
                  <a:schemeClr val="tx1"/>
                </a:solidFill>
                <a:latin typeface="Times New Roman" panose="02020503050405090304" pitchFamily="18" charset="0"/>
                <a:ea typeface="宋体" pitchFamily="2" charset="-122"/>
              </a:defRPr>
            </a:lvl4pPr>
            <a:lvl5pPr marL="2057400" indent="-228600">
              <a:spcBef>
                <a:spcPct val="20000"/>
              </a:spcBef>
              <a:buChar char="»"/>
              <a:defRPr kumimoji="1" sz="2000">
                <a:solidFill>
                  <a:schemeClr val="tx1"/>
                </a:solidFill>
                <a:latin typeface="Times New Roman" panose="0202050305040509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2400" b="1" i="0" u="none" strike="noStrike" kern="1200" cap="none" spc="0" normalizeH="0" baseline="0" noProof="0">
                <a:ln>
                  <a:noFill/>
                </a:ln>
                <a:solidFill>
                  <a:srgbClr val="000000"/>
                </a:solidFill>
                <a:effectLst/>
                <a:uLnTx/>
                <a:uFillTx/>
                <a:latin typeface="Arial" panose="020B0604020202090204" pitchFamily="34" charset="0"/>
                <a:ea typeface="仿宋_GB2312" pitchFamily="49" charset="-122"/>
                <a:cs typeface="+mn-cs"/>
              </a:rPr>
              <a:t>受控源始终保留</a:t>
            </a:r>
            <a:endParaRPr kumimoji="0" lang="zh-CN" altLang="en-US" sz="2400" b="1" i="0" u="none" strike="noStrike" kern="1200" cap="none" spc="0" normalizeH="0" baseline="0" noProof="0">
              <a:ln>
                <a:noFill/>
              </a:ln>
              <a:solidFill>
                <a:srgbClr val="000000"/>
              </a:solidFill>
              <a:effectLst/>
              <a:uLnTx/>
              <a:uFillTx/>
              <a:latin typeface="Arial" panose="020B0604020202090204" pitchFamily="34" charset="0"/>
              <a:ea typeface="仿宋_GB2312" pitchFamily="49" charset="-122"/>
              <a:cs typeface="+mn-cs"/>
            </a:endParaRPr>
          </a:p>
        </p:txBody>
      </p:sp>
      <p:sp>
        <p:nvSpPr>
          <p:cNvPr id="85085" name="Text Box 93"/>
          <p:cNvSpPr txBox="1">
            <a:spLocks noChangeArrowheads="1"/>
          </p:cNvSpPr>
          <p:nvPr/>
        </p:nvSpPr>
        <p:spPr bwMode="auto">
          <a:xfrm>
            <a:off x="2063750" y="1296670"/>
            <a:ext cx="2376488"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503050405090304" pitchFamily="18" charset="0"/>
                <a:ea typeface="宋体" pitchFamily="2" charset="-122"/>
              </a:defRPr>
            </a:lvl1pPr>
            <a:lvl2pPr marL="742950" indent="-285750">
              <a:spcBef>
                <a:spcPct val="20000"/>
              </a:spcBef>
              <a:buChar char="–"/>
              <a:defRPr kumimoji="1" sz="2800">
                <a:solidFill>
                  <a:schemeClr val="tx1"/>
                </a:solidFill>
                <a:latin typeface="Times New Roman" panose="02020503050405090304" pitchFamily="18" charset="0"/>
                <a:ea typeface="宋体" pitchFamily="2" charset="-122"/>
              </a:defRPr>
            </a:lvl2pPr>
            <a:lvl3pPr marL="1143000" indent="-228600">
              <a:spcBef>
                <a:spcPct val="20000"/>
              </a:spcBef>
              <a:buChar char="•"/>
              <a:defRPr kumimoji="1" sz="2400">
                <a:solidFill>
                  <a:schemeClr val="tx1"/>
                </a:solidFill>
                <a:latin typeface="Times New Roman" panose="02020503050405090304" pitchFamily="18" charset="0"/>
                <a:ea typeface="宋体" pitchFamily="2" charset="-122"/>
              </a:defRPr>
            </a:lvl3pPr>
            <a:lvl4pPr marL="1600200" indent="-228600">
              <a:spcBef>
                <a:spcPct val="20000"/>
              </a:spcBef>
              <a:buChar char="–"/>
              <a:defRPr kumimoji="1" sz="2000">
                <a:solidFill>
                  <a:schemeClr val="tx1"/>
                </a:solidFill>
                <a:latin typeface="Times New Roman" panose="02020503050405090304" pitchFamily="18" charset="0"/>
                <a:ea typeface="宋体" pitchFamily="2" charset="-122"/>
              </a:defRPr>
            </a:lvl4pPr>
            <a:lvl5pPr marL="2057400" indent="-228600">
              <a:spcBef>
                <a:spcPct val="20000"/>
              </a:spcBef>
              <a:buChar char="»"/>
              <a:defRPr kumimoji="1" sz="2000">
                <a:solidFill>
                  <a:schemeClr val="tx1"/>
                </a:solidFill>
                <a:latin typeface="Times New Roman" panose="0202050305040509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defRPr/>
            </a:pPr>
            <a:r>
              <a:rPr kumimoji="0" lang="en-US" altLang="zh-CN" sz="2400" b="1" i="0" u="none" strike="noStrike" kern="1200" cap="none" spc="0" normalizeH="0" baseline="0" noProof="0">
                <a:ln>
                  <a:noFill/>
                </a:ln>
                <a:solidFill>
                  <a:srgbClr val="000000"/>
                </a:solidFill>
                <a:effectLst/>
                <a:uLnTx/>
                <a:uFillTx/>
                <a:latin typeface="Arial" panose="020B0604020202090204" pitchFamily="34" charset="0"/>
                <a:ea typeface="仿宋_GB2312" pitchFamily="49" charset="-122"/>
                <a:cs typeface="+mn-cs"/>
              </a:rPr>
              <a:t>10V</a:t>
            </a:r>
            <a:r>
              <a:rPr kumimoji="0" lang="zh-CN" altLang="en-US" sz="2400" b="1" i="0" u="none" strike="noStrike" kern="1200" cap="none" spc="0" normalizeH="0" baseline="0" noProof="0">
                <a:ln>
                  <a:noFill/>
                </a:ln>
                <a:solidFill>
                  <a:srgbClr val="000000"/>
                </a:solidFill>
                <a:effectLst/>
                <a:uLnTx/>
                <a:uFillTx/>
                <a:latin typeface="Arial" panose="020B0604020202090204" pitchFamily="34" charset="0"/>
                <a:ea typeface="仿宋_GB2312" pitchFamily="49" charset="-122"/>
                <a:cs typeface="+mn-cs"/>
              </a:rPr>
              <a:t>电源作用：</a:t>
            </a:r>
            <a:endParaRPr kumimoji="0" lang="zh-CN" altLang="en-US" sz="2400" b="1" i="0" u="none" strike="noStrike" kern="1200" cap="none" spc="0" normalizeH="0" baseline="0" noProof="0">
              <a:ln>
                <a:noFill/>
              </a:ln>
              <a:solidFill>
                <a:srgbClr val="000000"/>
              </a:solidFill>
              <a:effectLst/>
              <a:uLnTx/>
              <a:uFillTx/>
              <a:latin typeface="Arial" panose="020B0604020202090204" pitchFamily="34" charset="0"/>
              <a:ea typeface="仿宋_GB2312" pitchFamily="49" charset="-122"/>
              <a:cs typeface="+mn-cs"/>
            </a:endParaRPr>
          </a:p>
        </p:txBody>
      </p:sp>
      <p:sp>
        <p:nvSpPr>
          <p:cNvPr id="85086" name="Text Box 94"/>
          <p:cNvSpPr txBox="1">
            <a:spLocks noChangeArrowheads="1"/>
          </p:cNvSpPr>
          <p:nvPr/>
        </p:nvSpPr>
        <p:spPr bwMode="auto">
          <a:xfrm>
            <a:off x="1847850" y="3096895"/>
            <a:ext cx="2376488"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503050405090304" pitchFamily="18" charset="0"/>
                <a:ea typeface="宋体" pitchFamily="2" charset="-122"/>
              </a:defRPr>
            </a:lvl1pPr>
            <a:lvl2pPr marL="742950" indent="-285750">
              <a:spcBef>
                <a:spcPct val="20000"/>
              </a:spcBef>
              <a:buChar char="–"/>
              <a:defRPr kumimoji="1" sz="2800">
                <a:solidFill>
                  <a:schemeClr val="tx1"/>
                </a:solidFill>
                <a:latin typeface="Times New Roman" panose="02020503050405090304" pitchFamily="18" charset="0"/>
                <a:ea typeface="宋体" pitchFamily="2" charset="-122"/>
              </a:defRPr>
            </a:lvl2pPr>
            <a:lvl3pPr marL="1143000" indent="-228600">
              <a:spcBef>
                <a:spcPct val="20000"/>
              </a:spcBef>
              <a:buChar char="•"/>
              <a:defRPr kumimoji="1" sz="2400">
                <a:solidFill>
                  <a:schemeClr val="tx1"/>
                </a:solidFill>
                <a:latin typeface="Times New Roman" panose="02020503050405090304" pitchFamily="18" charset="0"/>
                <a:ea typeface="宋体" pitchFamily="2" charset="-122"/>
              </a:defRPr>
            </a:lvl3pPr>
            <a:lvl4pPr marL="1600200" indent="-228600">
              <a:spcBef>
                <a:spcPct val="20000"/>
              </a:spcBef>
              <a:buChar char="–"/>
              <a:defRPr kumimoji="1" sz="2000">
                <a:solidFill>
                  <a:schemeClr val="tx1"/>
                </a:solidFill>
                <a:latin typeface="Times New Roman" panose="02020503050405090304" pitchFamily="18" charset="0"/>
                <a:ea typeface="宋体" pitchFamily="2" charset="-122"/>
              </a:defRPr>
            </a:lvl4pPr>
            <a:lvl5pPr marL="2057400" indent="-228600">
              <a:spcBef>
                <a:spcPct val="20000"/>
              </a:spcBef>
              <a:buChar char="»"/>
              <a:defRPr kumimoji="1" sz="2000">
                <a:solidFill>
                  <a:schemeClr val="tx1"/>
                </a:solidFill>
                <a:latin typeface="Times New Roman" panose="0202050305040509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defRPr/>
            </a:pPr>
            <a:r>
              <a:rPr kumimoji="0" lang="en-US" altLang="zh-CN" sz="2400" b="1" i="0" u="none" strike="noStrike" kern="1200" cap="none" spc="0" normalizeH="0" baseline="0" noProof="0">
                <a:ln>
                  <a:noFill/>
                </a:ln>
                <a:solidFill>
                  <a:srgbClr val="000000"/>
                </a:solidFill>
                <a:effectLst/>
                <a:uLnTx/>
                <a:uFillTx/>
                <a:latin typeface="Arial" panose="020B0604020202090204" pitchFamily="34" charset="0"/>
                <a:ea typeface="仿宋_GB2312" pitchFamily="49" charset="-122"/>
                <a:cs typeface="+mn-cs"/>
              </a:rPr>
              <a:t>5A</a:t>
            </a:r>
            <a:r>
              <a:rPr kumimoji="0" lang="zh-CN" altLang="en-US" sz="2400" b="1" i="0" u="none" strike="noStrike" kern="1200" cap="none" spc="0" normalizeH="0" baseline="0" noProof="0">
                <a:ln>
                  <a:noFill/>
                </a:ln>
                <a:solidFill>
                  <a:srgbClr val="000000"/>
                </a:solidFill>
                <a:effectLst/>
                <a:uLnTx/>
                <a:uFillTx/>
                <a:latin typeface="Arial" panose="020B0604020202090204" pitchFamily="34" charset="0"/>
                <a:ea typeface="仿宋_GB2312" pitchFamily="49" charset="-122"/>
                <a:cs typeface="+mn-cs"/>
              </a:rPr>
              <a:t>电源作用：</a:t>
            </a:r>
            <a:endParaRPr kumimoji="0" lang="zh-CN" altLang="en-US" sz="2400" b="1" i="0" u="none" strike="noStrike" kern="1200" cap="none" spc="0" normalizeH="0" baseline="0" noProof="0">
              <a:ln>
                <a:noFill/>
              </a:ln>
              <a:solidFill>
                <a:srgbClr val="000000"/>
              </a:solidFill>
              <a:effectLst/>
              <a:uLnTx/>
              <a:uFillTx/>
              <a:latin typeface="Arial" panose="020B0604020202090204" pitchFamily="34" charset="0"/>
              <a:ea typeface="仿宋_GB2312" pitchFamily="49" charset="-122"/>
              <a:cs typeface="+mn-cs"/>
            </a:endParaRPr>
          </a:p>
        </p:txBody>
      </p:sp>
      <p:sp>
        <p:nvSpPr>
          <p:cNvPr id="10" name="灯片编号占位符 9"/>
          <p:cNvSpPr>
            <a:spLocks noGrp="1"/>
          </p:cNvSpPr>
          <p:nvPr>
            <p:ph type="sldNum" sz="quarter" idx="12"/>
            <p:custDataLst>
              <p:tags r:id="rId18"/>
            </p:custDataLst>
          </p:nvPr>
        </p:nvSpPr>
        <p:spPr/>
        <p:txBody>
          <a:bodyPr/>
          <a:lstStyle/>
          <a:p>
            <a:fld id="{6D22F896-40B5-4ADD-8801-0D06FADFA095}" type="slidenum">
              <a:rPr lang="en-US" dirty="0"/>
            </a:fld>
            <a:endParaRPr lang="en-US"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ntr" presetSubtype="0" fill="hold" nodeType="clickEffect">
                                  <p:stCondLst>
                                    <p:cond delay="0"/>
                                  </p:stCondLst>
                                  <p:childTnLst>
                                    <p:set>
                                      <p:cBhvr>
                                        <p:cTn id="6" dur="1" fill="hold">
                                          <p:stCondLst>
                                            <p:cond delay="0"/>
                                          </p:stCondLst>
                                        </p:cTn>
                                        <p:tgtEl>
                                          <p:spTgt spid="84994"/>
                                        </p:tgtEl>
                                        <p:attrNameLst>
                                          <p:attrName>style.visibility</p:attrName>
                                        </p:attrNameLst>
                                      </p:cBhvr>
                                      <p:to>
                                        <p:strVal val="visible"/>
                                      </p:to>
                                    </p:set>
                                    <p:anim calcmode="lin" valueType="num">
                                      <p:cBhvr>
                                        <p:cTn id="7" dur="1000" fill="hold"/>
                                        <p:tgtEl>
                                          <p:spTgt spid="84994"/>
                                        </p:tgtEl>
                                        <p:attrNameLst>
                                          <p:attrName>ppt_w</p:attrName>
                                        </p:attrNameLst>
                                      </p:cBhvr>
                                      <p:tavLst>
                                        <p:tav tm="0">
                                          <p:val>
                                            <p:fltVal val="0"/>
                                          </p:val>
                                        </p:tav>
                                        <p:tav tm="100000">
                                          <p:val>
                                            <p:strVal val="#ppt_w"/>
                                          </p:val>
                                        </p:tav>
                                      </p:tavLst>
                                    </p:anim>
                                    <p:anim calcmode="lin" valueType="num">
                                      <p:cBhvr>
                                        <p:cTn id="8" dur="1000" fill="hold"/>
                                        <p:tgtEl>
                                          <p:spTgt spid="84994"/>
                                        </p:tgtEl>
                                        <p:attrNameLst>
                                          <p:attrName>ppt_h</p:attrName>
                                        </p:attrNameLst>
                                      </p:cBhvr>
                                      <p:tavLst>
                                        <p:tav tm="0">
                                          <p:val>
                                            <p:fltVal val="0"/>
                                          </p:val>
                                        </p:tav>
                                        <p:tav tm="100000">
                                          <p:val>
                                            <p:strVal val="#ppt_h"/>
                                          </p:val>
                                        </p:tav>
                                      </p:tavLst>
                                    </p:anim>
                                    <p:anim calcmode="lin" valueType="num">
                                      <p:cBhvr>
                                        <p:cTn id="9" dur="1000" fill="hold"/>
                                        <p:tgtEl>
                                          <p:spTgt spid="84994"/>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84994"/>
                                        </p:tgtEl>
                                        <p:attrNameLst>
                                          <p:attrName>ppt_y</p:attrName>
                                        </p:attrNameLst>
                                      </p:cBhvr>
                                      <p:tavLst>
                                        <p:tav tm="0" fmla="#ppt_y+(sin(-2*pi*(1-$))*-#ppt_x+cos(-2*pi*(1-$))*(1-#ppt_y))*(1-$)">
                                          <p:val>
                                            <p:fltVal val="0"/>
                                          </p:val>
                                        </p:tav>
                                        <p:tav tm="100000">
                                          <p:val>
                                            <p:fltVal val="1"/>
                                          </p:val>
                                        </p:tav>
                                      </p:tavLst>
                                    </p:anim>
                                  </p:childTnLst>
                                </p:cTn>
                              </p:par>
                            </p:childTnLst>
                          </p:cTn>
                        </p:par>
                        <p:par>
                          <p:cTn id="11" fill="hold">
                            <p:stCondLst>
                              <p:cond delay="1000"/>
                            </p:stCondLst>
                            <p:childTnLst>
                              <p:par>
                                <p:cTn id="12" presetID="23" presetClass="entr" presetSubtype="16" fill="hold" nodeType="afterEffect">
                                  <p:stCondLst>
                                    <p:cond delay="0"/>
                                  </p:stCondLst>
                                  <p:childTnLst>
                                    <p:set>
                                      <p:cBhvr>
                                        <p:cTn id="13" dur="1" fill="hold">
                                          <p:stCondLst>
                                            <p:cond delay="0"/>
                                          </p:stCondLst>
                                        </p:cTn>
                                        <p:tgtEl>
                                          <p:spTgt spid="85028"/>
                                        </p:tgtEl>
                                        <p:attrNameLst>
                                          <p:attrName>style.visibility</p:attrName>
                                        </p:attrNameLst>
                                      </p:cBhvr>
                                      <p:to>
                                        <p:strVal val="visible"/>
                                      </p:to>
                                    </p:set>
                                    <p:anim calcmode="lin" valueType="num">
                                      <p:cBhvr>
                                        <p:cTn id="14" dur="1000" fill="hold"/>
                                        <p:tgtEl>
                                          <p:spTgt spid="85028"/>
                                        </p:tgtEl>
                                        <p:attrNameLst>
                                          <p:attrName>ppt_w</p:attrName>
                                        </p:attrNameLst>
                                      </p:cBhvr>
                                      <p:tavLst>
                                        <p:tav tm="0">
                                          <p:val>
                                            <p:fltVal val="0"/>
                                          </p:val>
                                        </p:tav>
                                        <p:tav tm="100000">
                                          <p:val>
                                            <p:strVal val="#ppt_w"/>
                                          </p:val>
                                        </p:tav>
                                      </p:tavLst>
                                    </p:anim>
                                    <p:anim calcmode="lin" valueType="num">
                                      <p:cBhvr>
                                        <p:cTn id="15" dur="1000" fill="hold"/>
                                        <p:tgtEl>
                                          <p:spTgt spid="85028"/>
                                        </p:tgtEl>
                                        <p:attrNameLst>
                                          <p:attrName>ppt_h</p:attrName>
                                        </p:attrNameLst>
                                      </p:cBhvr>
                                      <p:tavLst>
                                        <p:tav tm="0">
                                          <p:val>
                                            <p:fltVal val="0"/>
                                          </p:val>
                                        </p:tav>
                                        <p:tav tm="100000">
                                          <p:val>
                                            <p:strVal val="#ppt_h"/>
                                          </p:val>
                                        </p:tav>
                                      </p:tavLst>
                                    </p:anim>
                                  </p:childTnLst>
                                </p:cTn>
                              </p:par>
                            </p:childTnLst>
                          </p:cTn>
                        </p:par>
                        <p:par>
                          <p:cTn id="16" fill="hold">
                            <p:stCondLst>
                              <p:cond delay="2000"/>
                            </p:stCondLst>
                            <p:childTnLst>
                              <p:par>
                                <p:cTn id="17" presetID="22" presetClass="entr" presetSubtype="4" fill="hold" nodeType="afterEffect">
                                  <p:stCondLst>
                                    <p:cond delay="0"/>
                                  </p:stCondLst>
                                  <p:childTnLst>
                                    <p:set>
                                      <p:cBhvr>
                                        <p:cTn id="18" dur="1" fill="hold">
                                          <p:stCondLst>
                                            <p:cond delay="0"/>
                                          </p:stCondLst>
                                        </p:cTn>
                                        <p:tgtEl>
                                          <p:spTgt spid="84995"/>
                                        </p:tgtEl>
                                        <p:attrNameLst>
                                          <p:attrName>style.visibility</p:attrName>
                                        </p:attrNameLst>
                                      </p:cBhvr>
                                      <p:to>
                                        <p:strVal val="visible"/>
                                      </p:to>
                                    </p:set>
                                    <p:animEffect transition="in" filter="wipe(down)">
                                      <p:cBhvr>
                                        <p:cTn id="19" dur="2000"/>
                                        <p:tgtEl>
                                          <p:spTgt spid="84995"/>
                                        </p:tgtEl>
                                      </p:cBhvr>
                                    </p:animEffect>
                                  </p:childTnLst>
                                </p:cTn>
                              </p:par>
                            </p:childTnLst>
                          </p:cTn>
                        </p:par>
                      </p:childTnLst>
                    </p:cTn>
                  </p:par>
                  <p:par>
                    <p:cTn id="20" fill="hold">
                      <p:stCondLst>
                        <p:cond delay="indefinite"/>
                      </p:stCondLst>
                      <p:childTnLst>
                        <p:par>
                          <p:cTn id="21" fill="hold">
                            <p:stCondLst>
                              <p:cond delay="0"/>
                            </p:stCondLst>
                            <p:childTnLst>
                              <p:par>
                                <p:cTn id="22" presetID="24" presetClass="entr" presetSubtype="0" fill="hold" nodeType="clickEffect">
                                  <p:stCondLst>
                                    <p:cond delay="0"/>
                                  </p:stCondLst>
                                  <p:childTnLst>
                                    <p:set>
                                      <p:cBhvr>
                                        <p:cTn id="23" dur="1" fill="hold">
                                          <p:stCondLst>
                                            <p:cond delay="499"/>
                                          </p:stCondLst>
                                        </p:cTn>
                                        <p:tgtEl>
                                          <p:spTgt spid="84996"/>
                                        </p:tgtEl>
                                        <p:attrNameLst>
                                          <p:attrName>style.visibility</p:attrName>
                                        </p:attrNameLst>
                                      </p:cBhvr>
                                      <p:to>
                                        <p:strVal val="visible"/>
                                      </p:to>
                                    </p:set>
                                    <p:anim to="" calcmode="lin" valueType="num">
                                      <p:cBhvr>
                                        <p:cTn id="24" dur="1" fill="hold"/>
                                        <p:tgtEl>
                                          <p:spTgt spid="84996"/>
                                        </p:tgtEl>
                                      </p:cBhvr>
                                    </p:anim>
                                  </p:childTnLst>
                                </p:cTn>
                              </p:par>
                            </p:childTnLst>
                          </p:cTn>
                        </p:par>
                        <p:par>
                          <p:cTn id="25" fill="hold">
                            <p:stCondLst>
                              <p:cond delay="500"/>
                            </p:stCondLst>
                            <p:childTnLst>
                              <p:par>
                                <p:cTn id="26" presetID="20" presetClass="entr" presetSubtype="0" fill="hold" nodeType="afterEffect">
                                  <p:stCondLst>
                                    <p:cond delay="0"/>
                                  </p:stCondLst>
                                  <p:childTnLst>
                                    <p:set>
                                      <p:cBhvr>
                                        <p:cTn id="27" dur="1" fill="hold">
                                          <p:stCondLst>
                                            <p:cond delay="0"/>
                                          </p:stCondLst>
                                        </p:cTn>
                                        <p:tgtEl>
                                          <p:spTgt spid="84999"/>
                                        </p:tgtEl>
                                        <p:attrNameLst>
                                          <p:attrName>style.visibility</p:attrName>
                                        </p:attrNameLst>
                                      </p:cBhvr>
                                      <p:to>
                                        <p:strVal val="visible"/>
                                      </p:to>
                                    </p:set>
                                    <p:animEffect transition="in" filter="wedge">
                                      <p:cBhvr>
                                        <p:cTn id="28" dur="2000"/>
                                        <p:tgtEl>
                                          <p:spTgt spid="84999"/>
                                        </p:tgtEl>
                                      </p:cBhvr>
                                    </p:animEffect>
                                  </p:childTnLst>
                                </p:cTn>
                              </p:par>
                            </p:childTnLst>
                          </p:cTn>
                        </p:par>
                        <p:par>
                          <p:cTn id="29" fill="hold">
                            <p:stCondLst>
                              <p:cond delay="2500"/>
                            </p:stCondLst>
                            <p:childTnLst>
                              <p:par>
                                <p:cTn id="30" presetID="1" presetClass="entr" presetSubtype="0" fill="hold" nodeType="afterEffect">
                                  <p:stCondLst>
                                    <p:cond delay="0"/>
                                  </p:stCondLst>
                                  <p:childTnLst>
                                    <p:set>
                                      <p:cBhvr>
                                        <p:cTn id="31" dur="1" fill="hold">
                                          <p:stCondLst>
                                            <p:cond delay="499"/>
                                          </p:stCondLst>
                                        </p:cTn>
                                        <p:tgtEl>
                                          <p:spTgt spid="85023"/>
                                        </p:tgtEl>
                                        <p:attrNameLst>
                                          <p:attrName>style.visibility</p:attrName>
                                        </p:attrNameLst>
                                      </p:cBhvr>
                                      <p:to>
                                        <p:strVal val="visible"/>
                                      </p:to>
                                    </p:set>
                                  </p:childTnLst>
                                </p:cTn>
                              </p:par>
                            </p:childTnLst>
                          </p:cTn>
                        </p:par>
                        <p:par>
                          <p:cTn id="32" fill="hold">
                            <p:stCondLst>
                              <p:cond delay="3000"/>
                            </p:stCondLst>
                            <p:childTnLst>
                              <p:par>
                                <p:cTn id="33" presetID="20" presetClass="entr" presetSubtype="0" fill="hold" nodeType="afterEffect">
                                  <p:stCondLst>
                                    <p:cond delay="0"/>
                                  </p:stCondLst>
                                  <p:childTnLst>
                                    <p:set>
                                      <p:cBhvr>
                                        <p:cTn id="34" dur="1" fill="hold">
                                          <p:stCondLst>
                                            <p:cond delay="0"/>
                                          </p:stCondLst>
                                        </p:cTn>
                                        <p:tgtEl>
                                          <p:spTgt spid="85056"/>
                                        </p:tgtEl>
                                        <p:attrNameLst>
                                          <p:attrName>style.visibility</p:attrName>
                                        </p:attrNameLst>
                                      </p:cBhvr>
                                      <p:to>
                                        <p:strVal val="visible"/>
                                      </p:to>
                                    </p:set>
                                    <p:animEffect transition="in" filter="wedge">
                                      <p:cBhvr>
                                        <p:cTn id="35" dur="2000"/>
                                        <p:tgtEl>
                                          <p:spTgt spid="85056"/>
                                        </p:tgtEl>
                                      </p:cBhvr>
                                    </p:animEffect>
                                  </p:childTnLst>
                                </p:cTn>
                              </p:par>
                            </p:childTnLst>
                          </p:cTn>
                        </p:par>
                        <p:par>
                          <p:cTn id="36" fill="hold">
                            <p:stCondLst>
                              <p:cond delay="5000"/>
                            </p:stCondLst>
                            <p:childTnLst>
                              <p:par>
                                <p:cTn id="37" presetID="20" presetClass="entr" presetSubtype="0" fill="hold" nodeType="afterEffect">
                                  <p:stCondLst>
                                    <p:cond delay="0"/>
                                  </p:stCondLst>
                                  <p:childTnLst>
                                    <p:set>
                                      <p:cBhvr>
                                        <p:cTn id="38" dur="1" fill="hold">
                                          <p:stCondLst>
                                            <p:cond delay="0"/>
                                          </p:stCondLst>
                                        </p:cTn>
                                        <p:tgtEl>
                                          <p:spTgt spid="85084"/>
                                        </p:tgtEl>
                                        <p:attrNameLst>
                                          <p:attrName>style.visibility</p:attrName>
                                        </p:attrNameLst>
                                      </p:cBhvr>
                                      <p:to>
                                        <p:strVal val="visible"/>
                                      </p:to>
                                    </p:set>
                                    <p:animEffect transition="in" filter="wedge">
                                      <p:cBhvr>
                                        <p:cTn id="39" dur="2000"/>
                                        <p:tgtEl>
                                          <p:spTgt spid="85084"/>
                                        </p:tgtEl>
                                      </p:cBhvr>
                                    </p:animEffect>
                                  </p:childTnLst>
                                </p:cTn>
                              </p:par>
                            </p:childTnLst>
                          </p:cTn>
                        </p:par>
                      </p:childTnLst>
                    </p:cTn>
                  </p:par>
                  <p:par>
                    <p:cTn id="40" fill="hold">
                      <p:stCondLst>
                        <p:cond delay="indefinite"/>
                      </p:stCondLst>
                      <p:childTnLst>
                        <p:par>
                          <p:cTn id="41" fill="hold">
                            <p:stCondLst>
                              <p:cond delay="0"/>
                            </p:stCondLst>
                            <p:childTnLst>
                              <p:par>
                                <p:cTn id="42" presetID="2" presetClass="entr" presetSubtype="8" fill="hold" nodeType="clickEffect">
                                  <p:stCondLst>
                                    <p:cond delay="0"/>
                                  </p:stCondLst>
                                  <p:childTnLst>
                                    <p:set>
                                      <p:cBhvr>
                                        <p:cTn id="43" dur="1" fill="hold">
                                          <p:stCondLst>
                                            <p:cond delay="0"/>
                                          </p:stCondLst>
                                        </p:cTn>
                                        <p:tgtEl>
                                          <p:spTgt spid="85085"/>
                                        </p:tgtEl>
                                        <p:attrNameLst>
                                          <p:attrName>style.visibility</p:attrName>
                                        </p:attrNameLst>
                                      </p:cBhvr>
                                      <p:to>
                                        <p:strVal val="visible"/>
                                      </p:to>
                                    </p:set>
                                    <p:anim calcmode="lin" valueType="num">
                                      <p:cBhvr additive="base">
                                        <p:cTn id="44" dur="500" fill="hold"/>
                                        <p:tgtEl>
                                          <p:spTgt spid="85085"/>
                                        </p:tgtEl>
                                        <p:attrNameLst>
                                          <p:attrName>ppt_x</p:attrName>
                                        </p:attrNameLst>
                                      </p:cBhvr>
                                      <p:tavLst>
                                        <p:tav tm="0">
                                          <p:val>
                                            <p:strVal val="0-#ppt_w/2"/>
                                          </p:val>
                                        </p:tav>
                                        <p:tav tm="100000">
                                          <p:val>
                                            <p:strVal val="#ppt_x"/>
                                          </p:val>
                                        </p:tav>
                                      </p:tavLst>
                                    </p:anim>
                                    <p:anim calcmode="lin" valueType="num">
                                      <p:cBhvr additive="base">
                                        <p:cTn id="45" dur="500" fill="hold"/>
                                        <p:tgtEl>
                                          <p:spTgt spid="85085"/>
                                        </p:tgtEl>
                                        <p:attrNameLst>
                                          <p:attrName>ppt_y</p:attrName>
                                        </p:attrNameLst>
                                      </p:cBhvr>
                                      <p:tavLst>
                                        <p:tav tm="0">
                                          <p:val>
                                            <p:strVal val="#ppt_y"/>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18" presetClass="entr" presetSubtype="6" fill="hold" nodeType="clickEffect">
                                  <p:stCondLst>
                                    <p:cond delay="0"/>
                                  </p:stCondLst>
                                  <p:childTnLst>
                                    <p:set>
                                      <p:cBhvr>
                                        <p:cTn id="49" dur="1" fill="hold">
                                          <p:stCondLst>
                                            <p:cond delay="0"/>
                                          </p:stCondLst>
                                        </p:cTn>
                                        <p:tgtEl>
                                          <p:spTgt spid="85024"/>
                                        </p:tgtEl>
                                        <p:attrNameLst>
                                          <p:attrName>style.visibility</p:attrName>
                                        </p:attrNameLst>
                                      </p:cBhvr>
                                      <p:to>
                                        <p:strVal val="visible"/>
                                      </p:to>
                                    </p:set>
                                    <p:animEffect transition="in" filter="strips(downRight)">
                                      <p:cBhvr>
                                        <p:cTn id="50" dur="3000"/>
                                        <p:tgtEl>
                                          <p:spTgt spid="85024"/>
                                        </p:tgtEl>
                                      </p:cBhvr>
                                    </p:animEffect>
                                  </p:childTnLst>
                                </p:cTn>
                              </p:par>
                            </p:childTnLst>
                          </p:cTn>
                        </p:par>
                      </p:childTnLst>
                    </p:cTn>
                  </p:par>
                  <p:par>
                    <p:cTn id="51" fill="hold">
                      <p:stCondLst>
                        <p:cond delay="indefinite"/>
                      </p:stCondLst>
                      <p:childTnLst>
                        <p:par>
                          <p:cTn id="52" fill="hold">
                            <p:stCondLst>
                              <p:cond delay="0"/>
                            </p:stCondLst>
                            <p:childTnLst>
                              <p:par>
                                <p:cTn id="53" presetID="18" presetClass="entr" presetSubtype="6" fill="hold" nodeType="clickEffect">
                                  <p:stCondLst>
                                    <p:cond delay="0"/>
                                  </p:stCondLst>
                                  <p:childTnLst>
                                    <p:set>
                                      <p:cBhvr>
                                        <p:cTn id="54" dur="1" fill="hold">
                                          <p:stCondLst>
                                            <p:cond delay="0"/>
                                          </p:stCondLst>
                                        </p:cTn>
                                        <p:tgtEl>
                                          <p:spTgt spid="85026"/>
                                        </p:tgtEl>
                                        <p:attrNameLst>
                                          <p:attrName>style.visibility</p:attrName>
                                        </p:attrNameLst>
                                      </p:cBhvr>
                                      <p:to>
                                        <p:strVal val="visible"/>
                                      </p:to>
                                    </p:set>
                                    <p:animEffect transition="in" filter="strips(downRight)">
                                      <p:cBhvr>
                                        <p:cTn id="55" dur="3000"/>
                                        <p:tgtEl>
                                          <p:spTgt spid="85026"/>
                                        </p:tgtEl>
                                      </p:cBhvr>
                                    </p:animEffect>
                                  </p:childTnLst>
                                </p:cTn>
                              </p:par>
                            </p:childTnLst>
                          </p:cTn>
                        </p:par>
                      </p:childTnLst>
                    </p:cTn>
                  </p:par>
                  <p:par>
                    <p:cTn id="56" fill="hold">
                      <p:stCondLst>
                        <p:cond delay="indefinite"/>
                      </p:stCondLst>
                      <p:childTnLst>
                        <p:par>
                          <p:cTn id="57" fill="hold">
                            <p:stCondLst>
                              <p:cond delay="0"/>
                            </p:stCondLst>
                            <p:childTnLst>
                              <p:par>
                                <p:cTn id="58" presetID="18" presetClass="entr" presetSubtype="6" fill="hold" nodeType="clickEffect">
                                  <p:stCondLst>
                                    <p:cond delay="0"/>
                                  </p:stCondLst>
                                  <p:childTnLst>
                                    <p:set>
                                      <p:cBhvr>
                                        <p:cTn id="59" dur="1" fill="hold">
                                          <p:stCondLst>
                                            <p:cond delay="0"/>
                                          </p:stCondLst>
                                        </p:cTn>
                                        <p:tgtEl>
                                          <p:spTgt spid="85025"/>
                                        </p:tgtEl>
                                        <p:attrNameLst>
                                          <p:attrName>style.visibility</p:attrName>
                                        </p:attrNameLst>
                                      </p:cBhvr>
                                      <p:to>
                                        <p:strVal val="visible"/>
                                      </p:to>
                                    </p:set>
                                    <p:animEffect transition="in" filter="strips(downRight)">
                                      <p:cBhvr>
                                        <p:cTn id="60" dur="3000"/>
                                        <p:tgtEl>
                                          <p:spTgt spid="85025"/>
                                        </p:tgtEl>
                                      </p:cBhvr>
                                    </p:animEffect>
                                  </p:childTnLst>
                                </p:cTn>
                              </p:par>
                            </p:childTnLst>
                          </p:cTn>
                        </p:par>
                      </p:childTnLst>
                    </p:cTn>
                  </p:par>
                  <p:par>
                    <p:cTn id="61" fill="hold">
                      <p:stCondLst>
                        <p:cond delay="indefinite"/>
                      </p:stCondLst>
                      <p:childTnLst>
                        <p:par>
                          <p:cTn id="62" fill="hold">
                            <p:stCondLst>
                              <p:cond delay="0"/>
                            </p:stCondLst>
                            <p:childTnLst>
                              <p:par>
                                <p:cTn id="63" presetID="2" presetClass="entr" presetSubtype="8" fill="hold" nodeType="clickEffect">
                                  <p:stCondLst>
                                    <p:cond delay="0"/>
                                  </p:stCondLst>
                                  <p:childTnLst>
                                    <p:set>
                                      <p:cBhvr>
                                        <p:cTn id="64" dur="1" fill="hold">
                                          <p:stCondLst>
                                            <p:cond delay="0"/>
                                          </p:stCondLst>
                                        </p:cTn>
                                        <p:tgtEl>
                                          <p:spTgt spid="85086"/>
                                        </p:tgtEl>
                                        <p:attrNameLst>
                                          <p:attrName>style.visibility</p:attrName>
                                        </p:attrNameLst>
                                      </p:cBhvr>
                                      <p:to>
                                        <p:strVal val="visible"/>
                                      </p:to>
                                    </p:set>
                                    <p:anim calcmode="lin" valueType="num">
                                      <p:cBhvr additive="base">
                                        <p:cTn id="65" dur="500" fill="hold"/>
                                        <p:tgtEl>
                                          <p:spTgt spid="85086"/>
                                        </p:tgtEl>
                                        <p:attrNameLst>
                                          <p:attrName>ppt_x</p:attrName>
                                        </p:attrNameLst>
                                      </p:cBhvr>
                                      <p:tavLst>
                                        <p:tav tm="0">
                                          <p:val>
                                            <p:strVal val="0-#ppt_w/2"/>
                                          </p:val>
                                        </p:tav>
                                        <p:tav tm="100000">
                                          <p:val>
                                            <p:strVal val="#ppt_x"/>
                                          </p:val>
                                        </p:tav>
                                      </p:tavLst>
                                    </p:anim>
                                    <p:anim calcmode="lin" valueType="num">
                                      <p:cBhvr additive="base">
                                        <p:cTn id="66" dur="500" fill="hold"/>
                                        <p:tgtEl>
                                          <p:spTgt spid="85086"/>
                                        </p:tgtEl>
                                        <p:attrNameLst>
                                          <p:attrName>ppt_y</p:attrName>
                                        </p:attrNameLst>
                                      </p:cBhvr>
                                      <p:tavLst>
                                        <p:tav tm="0">
                                          <p:val>
                                            <p:strVal val="#ppt_y"/>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18" presetClass="entr" presetSubtype="6" fill="hold" nodeType="clickEffect">
                                  <p:stCondLst>
                                    <p:cond delay="0"/>
                                  </p:stCondLst>
                                  <p:childTnLst>
                                    <p:set>
                                      <p:cBhvr>
                                        <p:cTn id="70" dur="1" fill="hold">
                                          <p:stCondLst>
                                            <p:cond delay="0"/>
                                          </p:stCondLst>
                                        </p:cTn>
                                        <p:tgtEl>
                                          <p:spTgt spid="85080"/>
                                        </p:tgtEl>
                                        <p:attrNameLst>
                                          <p:attrName>style.visibility</p:attrName>
                                        </p:attrNameLst>
                                      </p:cBhvr>
                                      <p:to>
                                        <p:strVal val="visible"/>
                                      </p:to>
                                    </p:set>
                                    <p:animEffect transition="in" filter="strips(downRight)">
                                      <p:cBhvr>
                                        <p:cTn id="71" dur="3000"/>
                                        <p:tgtEl>
                                          <p:spTgt spid="85080"/>
                                        </p:tgtEl>
                                      </p:cBhvr>
                                    </p:animEffect>
                                  </p:childTnLst>
                                </p:cTn>
                              </p:par>
                            </p:childTnLst>
                          </p:cTn>
                        </p:par>
                      </p:childTnLst>
                    </p:cTn>
                  </p:par>
                  <p:par>
                    <p:cTn id="72" fill="hold">
                      <p:stCondLst>
                        <p:cond delay="indefinite"/>
                      </p:stCondLst>
                      <p:childTnLst>
                        <p:par>
                          <p:cTn id="73" fill="hold">
                            <p:stCondLst>
                              <p:cond delay="0"/>
                            </p:stCondLst>
                            <p:childTnLst>
                              <p:par>
                                <p:cTn id="74" presetID="18" presetClass="entr" presetSubtype="6" fill="hold" nodeType="clickEffect">
                                  <p:stCondLst>
                                    <p:cond delay="0"/>
                                  </p:stCondLst>
                                  <p:childTnLst>
                                    <p:set>
                                      <p:cBhvr>
                                        <p:cTn id="75" dur="1" fill="hold">
                                          <p:stCondLst>
                                            <p:cond delay="0"/>
                                          </p:stCondLst>
                                        </p:cTn>
                                        <p:tgtEl>
                                          <p:spTgt spid="85081"/>
                                        </p:tgtEl>
                                        <p:attrNameLst>
                                          <p:attrName>style.visibility</p:attrName>
                                        </p:attrNameLst>
                                      </p:cBhvr>
                                      <p:to>
                                        <p:strVal val="visible"/>
                                      </p:to>
                                    </p:set>
                                    <p:animEffect transition="in" filter="strips(downRight)">
                                      <p:cBhvr>
                                        <p:cTn id="76" dur="3000"/>
                                        <p:tgtEl>
                                          <p:spTgt spid="85081"/>
                                        </p:tgtEl>
                                      </p:cBhvr>
                                    </p:animEffect>
                                  </p:childTnLst>
                                </p:cTn>
                              </p:par>
                            </p:childTnLst>
                          </p:cTn>
                        </p:par>
                      </p:childTnLst>
                    </p:cTn>
                  </p:par>
                  <p:par>
                    <p:cTn id="77" fill="hold">
                      <p:stCondLst>
                        <p:cond delay="indefinite"/>
                      </p:stCondLst>
                      <p:childTnLst>
                        <p:par>
                          <p:cTn id="78" fill="hold">
                            <p:stCondLst>
                              <p:cond delay="0"/>
                            </p:stCondLst>
                            <p:childTnLst>
                              <p:par>
                                <p:cTn id="79" presetID="18" presetClass="entr" presetSubtype="6" fill="hold" nodeType="clickEffect">
                                  <p:stCondLst>
                                    <p:cond delay="0"/>
                                  </p:stCondLst>
                                  <p:childTnLst>
                                    <p:set>
                                      <p:cBhvr>
                                        <p:cTn id="80" dur="1" fill="hold">
                                          <p:stCondLst>
                                            <p:cond delay="0"/>
                                          </p:stCondLst>
                                        </p:cTn>
                                        <p:tgtEl>
                                          <p:spTgt spid="85082"/>
                                        </p:tgtEl>
                                        <p:attrNameLst>
                                          <p:attrName>style.visibility</p:attrName>
                                        </p:attrNameLst>
                                      </p:cBhvr>
                                      <p:to>
                                        <p:strVal val="visible"/>
                                      </p:to>
                                    </p:set>
                                    <p:animEffect transition="in" filter="strips(downRight)">
                                      <p:cBhvr>
                                        <p:cTn id="81" dur="3000"/>
                                        <p:tgtEl>
                                          <p:spTgt spid="85082"/>
                                        </p:tgtEl>
                                      </p:cBhvr>
                                    </p:animEffect>
                                  </p:childTnLst>
                                </p:cTn>
                              </p:par>
                            </p:childTnLst>
                          </p:cTn>
                        </p:par>
                      </p:childTnLst>
                    </p:cTn>
                  </p:par>
                  <p:par>
                    <p:cTn id="82" fill="hold">
                      <p:stCondLst>
                        <p:cond delay="indefinite"/>
                      </p:stCondLst>
                      <p:childTnLst>
                        <p:par>
                          <p:cTn id="83" fill="hold">
                            <p:stCondLst>
                              <p:cond delay="0"/>
                            </p:stCondLst>
                            <p:childTnLst>
                              <p:par>
                                <p:cTn id="84" presetID="18" presetClass="entr" presetSubtype="6" fill="hold" nodeType="clickEffect">
                                  <p:stCondLst>
                                    <p:cond delay="0"/>
                                  </p:stCondLst>
                                  <p:childTnLst>
                                    <p:set>
                                      <p:cBhvr>
                                        <p:cTn id="85" dur="1" fill="hold">
                                          <p:stCondLst>
                                            <p:cond delay="0"/>
                                          </p:stCondLst>
                                        </p:cTn>
                                        <p:tgtEl>
                                          <p:spTgt spid="85027"/>
                                        </p:tgtEl>
                                        <p:attrNameLst>
                                          <p:attrName>style.visibility</p:attrName>
                                        </p:attrNameLst>
                                      </p:cBhvr>
                                      <p:to>
                                        <p:strVal val="visible"/>
                                      </p:to>
                                    </p:set>
                                    <p:animEffect transition="in" filter="strips(downRight)">
                                      <p:cBhvr>
                                        <p:cTn id="86" dur="2000"/>
                                        <p:tgtEl>
                                          <p:spTgt spid="85027"/>
                                        </p:tgtEl>
                                      </p:cBhvr>
                                    </p:animEffect>
                                  </p:childTnLst>
                                </p:cTn>
                              </p:par>
                            </p:childTnLst>
                          </p:cTn>
                        </p:par>
                        <p:par>
                          <p:cTn id="87" fill="hold">
                            <p:stCondLst>
                              <p:cond delay="2000"/>
                            </p:stCondLst>
                            <p:childTnLst>
                              <p:par>
                                <p:cTn id="88" presetID="18" presetClass="entr" presetSubtype="6" fill="hold" nodeType="afterEffect">
                                  <p:stCondLst>
                                    <p:cond delay="0"/>
                                  </p:stCondLst>
                                  <p:childTnLst>
                                    <p:set>
                                      <p:cBhvr>
                                        <p:cTn id="89" dur="1" fill="hold">
                                          <p:stCondLst>
                                            <p:cond delay="0"/>
                                          </p:stCondLst>
                                        </p:cTn>
                                        <p:tgtEl>
                                          <p:spTgt spid="85083"/>
                                        </p:tgtEl>
                                        <p:attrNameLst>
                                          <p:attrName>style.visibility</p:attrName>
                                        </p:attrNameLst>
                                      </p:cBhvr>
                                      <p:to>
                                        <p:strVal val="visible"/>
                                      </p:to>
                                    </p:set>
                                    <p:animEffect transition="in" filter="strips(downRight)">
                                      <p:cBhvr>
                                        <p:cTn id="90" dur="1000"/>
                                        <p:tgtEl>
                                          <p:spTgt spid="850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994" grpId="0"/>
      <p:bldP spid="84995" grpId="0"/>
      <p:bldP spid="85023" grpId="0" autoUpdateAnimBg="0"/>
      <p:bldP spid="85084" grpId="0" animBg="1"/>
      <p:bldP spid="85085" grpId="0"/>
      <p:bldP spid="85086"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ext Box 2"/>
          <p:cNvSpPr txBox="1">
            <a:spLocks noChangeArrowheads="1"/>
          </p:cNvSpPr>
          <p:nvPr/>
        </p:nvSpPr>
        <p:spPr bwMode="auto">
          <a:xfrm>
            <a:off x="1774825" y="631508"/>
            <a:ext cx="1225550" cy="460375"/>
          </a:xfrm>
          <a:prstGeom prst="rect">
            <a:avLst/>
          </a:prstGeom>
          <a:noFill/>
          <a:ln>
            <a:noFill/>
          </a:ln>
          <a:effectLst/>
          <a:extLst>
            <a:ext uri="{909E8E84-426E-40DD-AFC4-6F175D3DCCD1}">
              <a14:hiddenFill xmlns:a14="http://schemas.microsoft.com/office/drawing/2010/main">
                <a:solidFill>
                  <a:srgbClr val="99336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503050405090304" pitchFamily="18" charset="0"/>
                <a:ea typeface="宋体" pitchFamily="2" charset="-122"/>
              </a:defRPr>
            </a:lvl1pPr>
            <a:lvl2pPr marL="742950" indent="-285750">
              <a:spcBef>
                <a:spcPct val="20000"/>
              </a:spcBef>
              <a:buChar char="–"/>
              <a:defRPr kumimoji="1" sz="2800">
                <a:solidFill>
                  <a:schemeClr val="tx1"/>
                </a:solidFill>
                <a:latin typeface="Times New Roman" panose="02020503050405090304" pitchFamily="18" charset="0"/>
                <a:ea typeface="宋体" pitchFamily="2" charset="-122"/>
              </a:defRPr>
            </a:lvl2pPr>
            <a:lvl3pPr marL="1143000" indent="-228600">
              <a:spcBef>
                <a:spcPct val="20000"/>
              </a:spcBef>
              <a:buChar char="•"/>
              <a:defRPr kumimoji="1" sz="2400">
                <a:solidFill>
                  <a:schemeClr val="tx1"/>
                </a:solidFill>
                <a:latin typeface="Times New Roman" panose="02020503050405090304" pitchFamily="18" charset="0"/>
                <a:ea typeface="宋体" pitchFamily="2" charset="-122"/>
              </a:defRPr>
            </a:lvl3pPr>
            <a:lvl4pPr marL="1600200" indent="-228600">
              <a:spcBef>
                <a:spcPct val="20000"/>
              </a:spcBef>
              <a:buChar char="–"/>
              <a:defRPr kumimoji="1" sz="2000">
                <a:solidFill>
                  <a:schemeClr val="tx1"/>
                </a:solidFill>
                <a:latin typeface="Times New Roman" panose="02020503050405090304" pitchFamily="18" charset="0"/>
                <a:ea typeface="宋体" pitchFamily="2" charset="-122"/>
              </a:defRPr>
            </a:lvl4pPr>
            <a:lvl5pPr marL="2057400" indent="-228600">
              <a:spcBef>
                <a:spcPct val="20000"/>
              </a:spcBef>
              <a:buChar char="»"/>
              <a:defRPr kumimoji="1" sz="2000">
                <a:solidFill>
                  <a:schemeClr val="tx1"/>
                </a:solidFill>
                <a:latin typeface="Times New Roman" panose="0202050305040509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400" b="1" i="0" u="none" strike="noStrike" kern="1200" cap="none" spc="0" normalizeH="0" baseline="0" noProof="0">
                <a:ln>
                  <a:noFill/>
                </a:ln>
                <a:solidFill>
                  <a:srgbClr val="000000"/>
                </a:solidFill>
                <a:effectLst/>
                <a:uLnTx/>
                <a:uFillTx/>
                <a:latin typeface="楷体_GB2312" pitchFamily="1" charset="-122"/>
                <a:ea typeface="楷体_GB2312" pitchFamily="1" charset="-122"/>
                <a:cs typeface="+mn-cs"/>
              </a:rPr>
              <a:t>例</a:t>
            </a:r>
            <a:r>
              <a:rPr kumimoji="0" lang="en-US" altLang="zh-CN" sz="2400" b="1" i="0" u="none" strike="noStrike" kern="1200" cap="none" spc="0" normalizeH="0" baseline="0" noProof="0">
                <a:ln>
                  <a:noFill/>
                </a:ln>
                <a:solidFill>
                  <a:srgbClr val="000000"/>
                </a:solidFill>
                <a:effectLst/>
                <a:uLnTx/>
                <a:uFillTx/>
                <a:latin typeface="楷体_GB2312" pitchFamily="1" charset="-122"/>
                <a:ea typeface="楷体_GB2312" pitchFamily="1" charset="-122"/>
                <a:cs typeface="+mn-cs"/>
              </a:rPr>
              <a:t>4-11</a:t>
            </a:r>
            <a:endParaRPr kumimoji="0" lang="en-US" altLang="zh-CN" sz="2400" b="1" i="0" u="none" strike="noStrike" kern="1200" cap="none" spc="0" normalizeH="0" baseline="0" noProof="0">
              <a:ln>
                <a:noFill/>
              </a:ln>
              <a:solidFill>
                <a:srgbClr val="000000"/>
              </a:solidFill>
              <a:effectLst/>
              <a:uLnTx/>
              <a:uFillTx/>
              <a:latin typeface="楷体_GB2312" pitchFamily="1" charset="-122"/>
              <a:ea typeface="楷体_GB2312" pitchFamily="1" charset="-122"/>
              <a:cs typeface="+mn-cs"/>
            </a:endParaRPr>
          </a:p>
        </p:txBody>
      </p:sp>
      <p:grpSp>
        <p:nvGrpSpPr>
          <p:cNvPr id="57347" name="Group 3"/>
          <p:cNvGrpSpPr/>
          <p:nvPr/>
        </p:nvGrpSpPr>
        <p:grpSpPr bwMode="auto">
          <a:xfrm>
            <a:off x="6527800" y="442595"/>
            <a:ext cx="3240088" cy="2879725"/>
            <a:chOff x="3288" y="-144"/>
            <a:chExt cx="1815" cy="1578"/>
          </a:xfrm>
        </p:grpSpPr>
        <p:sp>
          <p:nvSpPr>
            <p:cNvPr id="57372" name="Rectangle 4"/>
            <p:cNvSpPr>
              <a:spLocks noChangeArrowheads="1"/>
            </p:cNvSpPr>
            <p:nvPr/>
          </p:nvSpPr>
          <p:spPr bwMode="auto">
            <a:xfrm>
              <a:off x="3469" y="754"/>
              <a:ext cx="545" cy="499"/>
            </a:xfrm>
            <a:prstGeom prst="rect">
              <a:avLst/>
            </a:prstGeom>
            <a:noFill/>
            <a:ln w="28575">
              <a:solidFill>
                <a:srgbClr val="FFCC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kumimoji="1" sz="3200">
                  <a:solidFill>
                    <a:schemeClr val="tx1"/>
                  </a:solidFill>
                  <a:latin typeface="Times New Roman" panose="02020503050405090304" pitchFamily="18" charset="0"/>
                  <a:ea typeface="宋体" pitchFamily="2" charset="-122"/>
                </a:defRPr>
              </a:lvl1pPr>
              <a:lvl2pPr marL="742950" indent="-285750">
                <a:spcBef>
                  <a:spcPct val="20000"/>
                </a:spcBef>
                <a:buChar char="–"/>
                <a:defRPr kumimoji="1" sz="2800">
                  <a:solidFill>
                    <a:schemeClr val="tx1"/>
                  </a:solidFill>
                  <a:latin typeface="Times New Roman" panose="02020503050405090304" pitchFamily="18" charset="0"/>
                  <a:ea typeface="宋体" pitchFamily="2" charset="-122"/>
                </a:defRPr>
              </a:lvl2pPr>
              <a:lvl3pPr marL="1143000" indent="-228600">
                <a:spcBef>
                  <a:spcPct val="20000"/>
                </a:spcBef>
                <a:buChar char="•"/>
                <a:defRPr kumimoji="1" sz="2400">
                  <a:solidFill>
                    <a:schemeClr val="tx1"/>
                  </a:solidFill>
                  <a:latin typeface="Times New Roman" panose="02020503050405090304" pitchFamily="18" charset="0"/>
                  <a:ea typeface="宋体" pitchFamily="2" charset="-122"/>
                </a:defRPr>
              </a:lvl3pPr>
              <a:lvl4pPr marL="1600200" indent="-228600">
                <a:spcBef>
                  <a:spcPct val="20000"/>
                </a:spcBef>
                <a:buChar char="–"/>
                <a:defRPr kumimoji="1" sz="2000">
                  <a:solidFill>
                    <a:schemeClr val="tx1"/>
                  </a:solidFill>
                  <a:latin typeface="Times New Roman" panose="02020503050405090304" pitchFamily="18" charset="0"/>
                  <a:ea typeface="宋体" pitchFamily="2" charset="-122"/>
                </a:defRPr>
              </a:lvl4pPr>
              <a:lvl5pPr marL="2057400" indent="-228600">
                <a:spcBef>
                  <a:spcPct val="20000"/>
                </a:spcBef>
                <a:buChar char="»"/>
                <a:defRPr kumimoji="1" sz="2000">
                  <a:solidFill>
                    <a:schemeClr val="tx1"/>
                  </a:solidFill>
                  <a:latin typeface="Times New Roman" panose="0202050305040509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zh-CN" altLang="en-US" sz="3200" b="0" i="0"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endParaRPr>
            </a:p>
          </p:txBody>
        </p:sp>
        <p:sp>
          <p:nvSpPr>
            <p:cNvPr id="57373" name="Rectangle 5"/>
            <p:cNvSpPr>
              <a:spLocks noChangeArrowheads="1"/>
            </p:cNvSpPr>
            <p:nvPr/>
          </p:nvSpPr>
          <p:spPr bwMode="auto">
            <a:xfrm>
              <a:off x="4013" y="345"/>
              <a:ext cx="500" cy="318"/>
            </a:xfrm>
            <a:prstGeom prst="rect">
              <a:avLst/>
            </a:prstGeom>
            <a:noFill/>
            <a:ln w="28575">
              <a:solidFill>
                <a:srgbClr val="FFCC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kumimoji="1" sz="3200">
                  <a:solidFill>
                    <a:schemeClr val="tx1"/>
                  </a:solidFill>
                  <a:latin typeface="Times New Roman" panose="02020503050405090304" pitchFamily="18" charset="0"/>
                  <a:ea typeface="宋体" pitchFamily="2" charset="-122"/>
                </a:defRPr>
              </a:lvl1pPr>
              <a:lvl2pPr marL="742950" indent="-285750">
                <a:spcBef>
                  <a:spcPct val="20000"/>
                </a:spcBef>
                <a:buChar char="–"/>
                <a:defRPr kumimoji="1" sz="2800">
                  <a:solidFill>
                    <a:schemeClr val="tx1"/>
                  </a:solidFill>
                  <a:latin typeface="Times New Roman" panose="02020503050405090304" pitchFamily="18" charset="0"/>
                  <a:ea typeface="宋体" pitchFamily="2" charset="-122"/>
                </a:defRPr>
              </a:lvl2pPr>
              <a:lvl3pPr marL="1143000" indent="-228600">
                <a:spcBef>
                  <a:spcPct val="20000"/>
                </a:spcBef>
                <a:buChar char="•"/>
                <a:defRPr kumimoji="1" sz="2400">
                  <a:solidFill>
                    <a:schemeClr val="tx1"/>
                  </a:solidFill>
                  <a:latin typeface="Times New Roman" panose="02020503050405090304" pitchFamily="18" charset="0"/>
                  <a:ea typeface="宋体" pitchFamily="2" charset="-122"/>
                </a:defRPr>
              </a:lvl3pPr>
              <a:lvl4pPr marL="1600200" indent="-228600">
                <a:spcBef>
                  <a:spcPct val="20000"/>
                </a:spcBef>
                <a:buChar char="–"/>
                <a:defRPr kumimoji="1" sz="2000">
                  <a:solidFill>
                    <a:schemeClr val="tx1"/>
                  </a:solidFill>
                  <a:latin typeface="Times New Roman" panose="02020503050405090304" pitchFamily="18" charset="0"/>
                  <a:ea typeface="宋体" pitchFamily="2" charset="-122"/>
                </a:defRPr>
              </a:lvl4pPr>
              <a:lvl5pPr marL="2057400" indent="-228600">
                <a:spcBef>
                  <a:spcPct val="20000"/>
                </a:spcBef>
                <a:buChar char="»"/>
                <a:defRPr kumimoji="1" sz="2000">
                  <a:solidFill>
                    <a:schemeClr val="tx1"/>
                  </a:solidFill>
                  <a:latin typeface="Times New Roman" panose="0202050305040509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zh-CN" altLang="en-US" sz="3200" b="0" i="0"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endParaRPr>
            </a:p>
          </p:txBody>
        </p:sp>
        <p:sp>
          <p:nvSpPr>
            <p:cNvPr id="57374" name="Rectangle 6"/>
            <p:cNvSpPr>
              <a:spLocks noChangeArrowheads="1"/>
            </p:cNvSpPr>
            <p:nvPr/>
          </p:nvSpPr>
          <p:spPr bwMode="auto">
            <a:xfrm>
              <a:off x="4513" y="754"/>
              <a:ext cx="545" cy="499"/>
            </a:xfrm>
            <a:prstGeom prst="rect">
              <a:avLst/>
            </a:prstGeom>
            <a:noFill/>
            <a:ln w="28575">
              <a:solidFill>
                <a:srgbClr val="FFCC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kumimoji="1" sz="3200">
                  <a:solidFill>
                    <a:schemeClr val="tx1"/>
                  </a:solidFill>
                  <a:latin typeface="Times New Roman" panose="02020503050405090304" pitchFamily="18" charset="0"/>
                  <a:ea typeface="宋体" pitchFamily="2" charset="-122"/>
                </a:defRPr>
              </a:lvl1pPr>
              <a:lvl2pPr marL="742950" indent="-285750">
                <a:spcBef>
                  <a:spcPct val="20000"/>
                </a:spcBef>
                <a:buChar char="–"/>
                <a:defRPr kumimoji="1" sz="2800">
                  <a:solidFill>
                    <a:schemeClr val="tx1"/>
                  </a:solidFill>
                  <a:latin typeface="Times New Roman" panose="02020503050405090304" pitchFamily="18" charset="0"/>
                  <a:ea typeface="宋体" pitchFamily="2" charset="-122"/>
                </a:defRPr>
              </a:lvl2pPr>
              <a:lvl3pPr marL="1143000" indent="-228600">
                <a:spcBef>
                  <a:spcPct val="20000"/>
                </a:spcBef>
                <a:buChar char="•"/>
                <a:defRPr kumimoji="1" sz="2400">
                  <a:solidFill>
                    <a:schemeClr val="tx1"/>
                  </a:solidFill>
                  <a:latin typeface="Times New Roman" panose="02020503050405090304" pitchFamily="18" charset="0"/>
                  <a:ea typeface="宋体" pitchFamily="2" charset="-122"/>
                </a:defRPr>
              </a:lvl3pPr>
              <a:lvl4pPr marL="1600200" indent="-228600">
                <a:spcBef>
                  <a:spcPct val="20000"/>
                </a:spcBef>
                <a:buChar char="–"/>
                <a:defRPr kumimoji="1" sz="2000">
                  <a:solidFill>
                    <a:schemeClr val="tx1"/>
                  </a:solidFill>
                  <a:latin typeface="Times New Roman" panose="02020503050405090304" pitchFamily="18" charset="0"/>
                  <a:ea typeface="宋体" pitchFamily="2" charset="-122"/>
                </a:defRPr>
              </a:lvl4pPr>
              <a:lvl5pPr marL="2057400" indent="-228600">
                <a:spcBef>
                  <a:spcPct val="20000"/>
                </a:spcBef>
                <a:buChar char="»"/>
                <a:defRPr kumimoji="1" sz="2000">
                  <a:solidFill>
                    <a:schemeClr val="tx1"/>
                  </a:solidFill>
                  <a:latin typeface="Times New Roman" panose="0202050305040509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zh-CN" altLang="en-US" sz="3200" b="0" i="0"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endParaRPr>
            </a:p>
          </p:txBody>
        </p:sp>
        <p:sp>
          <p:nvSpPr>
            <p:cNvPr id="57375" name="Rectangle 7"/>
            <p:cNvSpPr>
              <a:spLocks noChangeArrowheads="1"/>
            </p:cNvSpPr>
            <p:nvPr/>
          </p:nvSpPr>
          <p:spPr bwMode="auto">
            <a:xfrm>
              <a:off x="3969" y="618"/>
              <a:ext cx="589" cy="81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kumimoji="1" sz="3200">
                  <a:solidFill>
                    <a:schemeClr val="tx1"/>
                  </a:solidFill>
                  <a:latin typeface="Times New Roman" panose="02020503050405090304" pitchFamily="18" charset="0"/>
                  <a:ea typeface="宋体" pitchFamily="2" charset="-122"/>
                </a:defRPr>
              </a:lvl1pPr>
              <a:lvl2pPr marL="742950" indent="-285750">
                <a:spcBef>
                  <a:spcPct val="20000"/>
                </a:spcBef>
                <a:buChar char="–"/>
                <a:defRPr kumimoji="1" sz="2800">
                  <a:solidFill>
                    <a:schemeClr val="tx1"/>
                  </a:solidFill>
                  <a:latin typeface="Times New Roman" panose="02020503050405090304" pitchFamily="18" charset="0"/>
                  <a:ea typeface="宋体" pitchFamily="2" charset="-122"/>
                </a:defRPr>
              </a:lvl2pPr>
              <a:lvl3pPr marL="1143000" indent="-228600">
                <a:spcBef>
                  <a:spcPct val="20000"/>
                </a:spcBef>
                <a:buChar char="•"/>
                <a:defRPr kumimoji="1" sz="2400">
                  <a:solidFill>
                    <a:schemeClr val="tx1"/>
                  </a:solidFill>
                  <a:latin typeface="Times New Roman" panose="02020503050405090304" pitchFamily="18" charset="0"/>
                  <a:ea typeface="宋体" pitchFamily="2" charset="-122"/>
                </a:defRPr>
              </a:lvl3pPr>
              <a:lvl4pPr marL="1600200" indent="-228600">
                <a:spcBef>
                  <a:spcPct val="20000"/>
                </a:spcBef>
                <a:buChar char="–"/>
                <a:defRPr kumimoji="1" sz="2000">
                  <a:solidFill>
                    <a:schemeClr val="tx1"/>
                  </a:solidFill>
                  <a:latin typeface="Times New Roman" panose="02020503050405090304" pitchFamily="18" charset="0"/>
                  <a:ea typeface="宋体" pitchFamily="2" charset="-122"/>
                </a:defRPr>
              </a:lvl4pPr>
              <a:lvl5pPr marL="2057400" indent="-228600">
                <a:spcBef>
                  <a:spcPct val="20000"/>
                </a:spcBef>
                <a:buChar char="»"/>
                <a:defRPr kumimoji="1" sz="2000">
                  <a:solidFill>
                    <a:schemeClr val="tx1"/>
                  </a:solidFill>
                  <a:latin typeface="Times New Roman" panose="0202050305040509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2800" b="1" i="0" u="none" strike="noStrike" kern="1200" cap="none" spc="0" normalizeH="0" baseline="0" noProof="0">
                  <a:ln>
                    <a:noFill/>
                  </a:ln>
                  <a:solidFill>
                    <a:srgbClr val="000000"/>
                  </a:solidFill>
                  <a:effectLst/>
                  <a:uLnTx/>
                  <a:uFillTx/>
                  <a:latin typeface="Arial" panose="020B0604020202090204" pitchFamily="34" charset="0"/>
                  <a:ea typeface="仿宋_GB2312" pitchFamily="49" charset="-122"/>
                  <a:cs typeface="+mn-cs"/>
                </a:rPr>
                <a:t>无源</a:t>
              </a:r>
              <a:endParaRPr kumimoji="0" lang="zh-CN" altLang="en-US" sz="2800" b="1" i="0" u="none" strike="noStrike" kern="1200" cap="none" spc="0" normalizeH="0" baseline="0" noProof="0">
                <a:ln>
                  <a:noFill/>
                </a:ln>
                <a:solidFill>
                  <a:srgbClr val="000000"/>
                </a:solidFill>
                <a:effectLst/>
                <a:uLnTx/>
                <a:uFillTx/>
                <a:latin typeface="Arial" panose="020B0604020202090204" pitchFamily="34" charset="0"/>
                <a:ea typeface="仿宋_GB2312" pitchFamily="49" charset="-122"/>
                <a:cs typeface="+mn-cs"/>
              </a:endParaRPr>
            </a:p>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2800" b="1" i="0" u="none" strike="noStrike" kern="1200" cap="none" spc="0" normalizeH="0" baseline="0" noProof="0">
                  <a:ln>
                    <a:noFill/>
                  </a:ln>
                  <a:solidFill>
                    <a:srgbClr val="000000"/>
                  </a:solidFill>
                  <a:effectLst/>
                  <a:uLnTx/>
                  <a:uFillTx/>
                  <a:latin typeface="Arial" panose="020B0604020202090204" pitchFamily="34" charset="0"/>
                  <a:ea typeface="仿宋_GB2312" pitchFamily="49" charset="-122"/>
                  <a:cs typeface="+mn-cs"/>
                </a:rPr>
                <a:t>线性</a:t>
              </a:r>
              <a:endParaRPr kumimoji="0" lang="zh-CN" altLang="en-US" sz="2800" b="1" i="0" u="none" strike="noStrike" kern="1200" cap="none" spc="0" normalizeH="0" baseline="0" noProof="0">
                <a:ln>
                  <a:noFill/>
                </a:ln>
                <a:solidFill>
                  <a:srgbClr val="000000"/>
                </a:solidFill>
                <a:effectLst/>
                <a:uLnTx/>
                <a:uFillTx/>
                <a:latin typeface="Arial" panose="020B0604020202090204" pitchFamily="34" charset="0"/>
                <a:ea typeface="仿宋_GB2312" pitchFamily="49" charset="-122"/>
                <a:cs typeface="+mn-cs"/>
              </a:endParaRPr>
            </a:p>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2800" b="1" i="0" u="none" strike="noStrike" kern="1200" cap="none" spc="0" normalizeH="0" baseline="0" noProof="0">
                  <a:ln>
                    <a:noFill/>
                  </a:ln>
                  <a:solidFill>
                    <a:srgbClr val="000000"/>
                  </a:solidFill>
                  <a:effectLst/>
                  <a:uLnTx/>
                  <a:uFillTx/>
                  <a:latin typeface="Arial" panose="020B0604020202090204" pitchFamily="34" charset="0"/>
                  <a:ea typeface="仿宋_GB2312" pitchFamily="49" charset="-122"/>
                  <a:cs typeface="+mn-cs"/>
                </a:rPr>
                <a:t>网络</a:t>
              </a:r>
              <a:endParaRPr kumimoji="0" lang="zh-CN" altLang="en-US" sz="2800" b="1" i="0" u="none" strike="noStrike" kern="1200" cap="none" spc="0" normalizeH="0" baseline="0" noProof="0">
                <a:ln>
                  <a:noFill/>
                </a:ln>
                <a:solidFill>
                  <a:srgbClr val="000000"/>
                </a:solidFill>
                <a:effectLst/>
                <a:uLnTx/>
                <a:uFillTx/>
                <a:latin typeface="Arial" panose="020B0604020202090204" pitchFamily="34" charset="0"/>
                <a:ea typeface="仿宋_GB2312" pitchFamily="49" charset="-122"/>
                <a:cs typeface="+mn-cs"/>
              </a:endParaRPr>
            </a:p>
          </p:txBody>
        </p:sp>
        <p:grpSp>
          <p:nvGrpSpPr>
            <p:cNvPr id="57376" name="Group 8"/>
            <p:cNvGrpSpPr/>
            <p:nvPr/>
          </p:nvGrpSpPr>
          <p:grpSpPr bwMode="auto">
            <a:xfrm>
              <a:off x="3288" y="845"/>
              <a:ext cx="318" cy="317"/>
              <a:chOff x="2290" y="2659"/>
              <a:chExt cx="318" cy="317"/>
            </a:xfrm>
          </p:grpSpPr>
          <p:sp>
            <p:nvSpPr>
              <p:cNvPr id="57387" name="Oval 9"/>
              <p:cNvSpPr>
                <a:spLocks noChangeArrowheads="1"/>
              </p:cNvSpPr>
              <p:nvPr/>
            </p:nvSpPr>
            <p:spPr bwMode="auto">
              <a:xfrm>
                <a:off x="2290" y="2659"/>
                <a:ext cx="318" cy="317"/>
              </a:xfrm>
              <a:prstGeom prst="ellipse">
                <a:avLst/>
              </a:prstGeom>
              <a:solidFill>
                <a:srgbClr val="33CCFF"/>
              </a:solidFill>
              <a:ln w="38100">
                <a:solidFill>
                  <a:srgbClr val="FF99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kumimoji="1" sz="3200">
                    <a:solidFill>
                      <a:schemeClr val="tx1"/>
                    </a:solidFill>
                    <a:latin typeface="Times New Roman" panose="02020503050405090304" pitchFamily="18" charset="0"/>
                    <a:ea typeface="宋体" pitchFamily="2" charset="-122"/>
                  </a:defRPr>
                </a:lvl1pPr>
                <a:lvl2pPr marL="742950" indent="-285750">
                  <a:spcBef>
                    <a:spcPct val="20000"/>
                  </a:spcBef>
                  <a:buChar char="–"/>
                  <a:defRPr kumimoji="1" sz="2800">
                    <a:solidFill>
                      <a:schemeClr val="tx1"/>
                    </a:solidFill>
                    <a:latin typeface="Times New Roman" panose="02020503050405090304" pitchFamily="18" charset="0"/>
                    <a:ea typeface="宋体" pitchFamily="2" charset="-122"/>
                  </a:defRPr>
                </a:lvl2pPr>
                <a:lvl3pPr marL="1143000" indent="-228600">
                  <a:spcBef>
                    <a:spcPct val="20000"/>
                  </a:spcBef>
                  <a:buChar char="•"/>
                  <a:defRPr kumimoji="1" sz="2400">
                    <a:solidFill>
                      <a:schemeClr val="tx1"/>
                    </a:solidFill>
                    <a:latin typeface="Times New Roman" panose="02020503050405090304" pitchFamily="18" charset="0"/>
                    <a:ea typeface="宋体" pitchFamily="2" charset="-122"/>
                  </a:defRPr>
                </a:lvl3pPr>
                <a:lvl4pPr marL="1600200" indent="-228600">
                  <a:spcBef>
                    <a:spcPct val="20000"/>
                  </a:spcBef>
                  <a:buChar char="–"/>
                  <a:defRPr kumimoji="1" sz="2000">
                    <a:solidFill>
                      <a:schemeClr val="tx1"/>
                    </a:solidFill>
                    <a:latin typeface="Times New Roman" panose="02020503050405090304" pitchFamily="18" charset="0"/>
                    <a:ea typeface="宋体" pitchFamily="2" charset="-122"/>
                  </a:defRPr>
                </a:lvl4pPr>
                <a:lvl5pPr marL="2057400" indent="-228600">
                  <a:spcBef>
                    <a:spcPct val="20000"/>
                  </a:spcBef>
                  <a:buChar char="»"/>
                  <a:defRPr kumimoji="1" sz="2000">
                    <a:solidFill>
                      <a:schemeClr val="tx1"/>
                    </a:solidFill>
                    <a:latin typeface="Times New Roman" panose="0202050305040509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zh-CN" altLang="en-US" sz="3200" b="0" i="0"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endParaRPr>
              </a:p>
            </p:txBody>
          </p:sp>
          <p:sp>
            <p:nvSpPr>
              <p:cNvPr id="57388" name="Line 10"/>
              <p:cNvSpPr>
                <a:spLocks noChangeShapeType="1"/>
              </p:cNvSpPr>
              <p:nvPr/>
            </p:nvSpPr>
            <p:spPr bwMode="auto">
              <a:xfrm>
                <a:off x="2290" y="2840"/>
                <a:ext cx="318" cy="0"/>
              </a:xfrm>
              <a:prstGeom prst="line">
                <a:avLst/>
              </a:prstGeom>
              <a:noFill/>
              <a:ln w="38100">
                <a:solidFill>
                  <a:srgbClr val="FF99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1" lang="zh-CN" altLang="en-US" sz="3200" b="0" i="0"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endParaRPr>
              </a:p>
            </p:txBody>
          </p:sp>
        </p:grpSp>
        <p:grpSp>
          <p:nvGrpSpPr>
            <p:cNvPr id="57377" name="Group 11"/>
            <p:cNvGrpSpPr/>
            <p:nvPr/>
          </p:nvGrpSpPr>
          <p:grpSpPr bwMode="auto">
            <a:xfrm>
              <a:off x="4105" y="164"/>
              <a:ext cx="318" cy="317"/>
              <a:chOff x="2290" y="2659"/>
              <a:chExt cx="318" cy="317"/>
            </a:xfrm>
          </p:grpSpPr>
          <p:sp>
            <p:nvSpPr>
              <p:cNvPr id="57385" name="Oval 12"/>
              <p:cNvSpPr>
                <a:spLocks noChangeArrowheads="1"/>
              </p:cNvSpPr>
              <p:nvPr/>
            </p:nvSpPr>
            <p:spPr bwMode="auto">
              <a:xfrm>
                <a:off x="2290" y="2659"/>
                <a:ext cx="318" cy="317"/>
              </a:xfrm>
              <a:prstGeom prst="ellipse">
                <a:avLst/>
              </a:prstGeom>
              <a:solidFill>
                <a:srgbClr val="33CCFF"/>
              </a:solidFill>
              <a:ln w="38100">
                <a:solidFill>
                  <a:srgbClr val="FF99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kumimoji="1" sz="3200">
                    <a:solidFill>
                      <a:schemeClr val="tx1"/>
                    </a:solidFill>
                    <a:latin typeface="Times New Roman" panose="02020503050405090304" pitchFamily="18" charset="0"/>
                    <a:ea typeface="宋体" pitchFamily="2" charset="-122"/>
                  </a:defRPr>
                </a:lvl1pPr>
                <a:lvl2pPr marL="742950" indent="-285750">
                  <a:spcBef>
                    <a:spcPct val="20000"/>
                  </a:spcBef>
                  <a:buChar char="–"/>
                  <a:defRPr kumimoji="1" sz="2800">
                    <a:solidFill>
                      <a:schemeClr val="tx1"/>
                    </a:solidFill>
                    <a:latin typeface="Times New Roman" panose="02020503050405090304" pitchFamily="18" charset="0"/>
                    <a:ea typeface="宋体" pitchFamily="2" charset="-122"/>
                  </a:defRPr>
                </a:lvl2pPr>
                <a:lvl3pPr marL="1143000" indent="-228600">
                  <a:spcBef>
                    <a:spcPct val="20000"/>
                  </a:spcBef>
                  <a:buChar char="•"/>
                  <a:defRPr kumimoji="1" sz="2400">
                    <a:solidFill>
                      <a:schemeClr val="tx1"/>
                    </a:solidFill>
                    <a:latin typeface="Times New Roman" panose="02020503050405090304" pitchFamily="18" charset="0"/>
                    <a:ea typeface="宋体" pitchFamily="2" charset="-122"/>
                  </a:defRPr>
                </a:lvl3pPr>
                <a:lvl4pPr marL="1600200" indent="-228600">
                  <a:spcBef>
                    <a:spcPct val="20000"/>
                  </a:spcBef>
                  <a:buChar char="–"/>
                  <a:defRPr kumimoji="1" sz="2000">
                    <a:solidFill>
                      <a:schemeClr val="tx1"/>
                    </a:solidFill>
                    <a:latin typeface="Times New Roman" panose="02020503050405090304" pitchFamily="18" charset="0"/>
                    <a:ea typeface="宋体" pitchFamily="2" charset="-122"/>
                  </a:defRPr>
                </a:lvl4pPr>
                <a:lvl5pPr marL="2057400" indent="-228600">
                  <a:spcBef>
                    <a:spcPct val="20000"/>
                  </a:spcBef>
                  <a:buChar char="»"/>
                  <a:defRPr kumimoji="1" sz="2000">
                    <a:solidFill>
                      <a:schemeClr val="tx1"/>
                    </a:solidFill>
                    <a:latin typeface="Times New Roman" panose="0202050305040509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zh-CN" altLang="en-US" sz="3200" b="0" i="0"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endParaRPr>
              </a:p>
            </p:txBody>
          </p:sp>
          <p:sp>
            <p:nvSpPr>
              <p:cNvPr id="57386" name="Line 13"/>
              <p:cNvSpPr>
                <a:spLocks noChangeShapeType="1"/>
              </p:cNvSpPr>
              <p:nvPr/>
            </p:nvSpPr>
            <p:spPr bwMode="auto">
              <a:xfrm>
                <a:off x="2290" y="2840"/>
                <a:ext cx="318" cy="0"/>
              </a:xfrm>
              <a:prstGeom prst="line">
                <a:avLst/>
              </a:prstGeom>
              <a:noFill/>
              <a:ln w="38100">
                <a:solidFill>
                  <a:srgbClr val="FF99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1" lang="zh-CN" altLang="en-US" sz="3200" b="0" i="0"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endParaRPr>
              </a:p>
            </p:txBody>
          </p:sp>
        </p:grpSp>
        <p:sp>
          <p:nvSpPr>
            <p:cNvPr id="57378" name="Line 14"/>
            <p:cNvSpPr>
              <a:spLocks noChangeShapeType="1"/>
            </p:cNvSpPr>
            <p:nvPr/>
          </p:nvSpPr>
          <p:spPr bwMode="auto">
            <a:xfrm>
              <a:off x="4967" y="845"/>
              <a:ext cx="0" cy="272"/>
            </a:xfrm>
            <a:prstGeom prst="line">
              <a:avLst/>
            </a:prstGeom>
            <a:noFill/>
            <a:ln w="38100">
              <a:solidFill>
                <a:srgbClr val="66FFFF"/>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1" lang="zh-CN" altLang="en-US" sz="3200" b="0" i="0"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endParaRPr>
            </a:p>
          </p:txBody>
        </p:sp>
        <p:sp>
          <p:nvSpPr>
            <p:cNvPr id="57379" name="Text Box 15"/>
            <p:cNvSpPr txBox="1">
              <a:spLocks noChangeArrowheads="1"/>
            </p:cNvSpPr>
            <p:nvPr/>
          </p:nvSpPr>
          <p:spPr bwMode="auto">
            <a:xfrm>
              <a:off x="4059" y="-144"/>
              <a:ext cx="499"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503050405090304" pitchFamily="18" charset="0"/>
                  <a:ea typeface="宋体" pitchFamily="2" charset="-122"/>
                </a:defRPr>
              </a:lvl1pPr>
              <a:lvl2pPr marL="742950" indent="-285750">
                <a:spcBef>
                  <a:spcPct val="20000"/>
                </a:spcBef>
                <a:buChar char="–"/>
                <a:defRPr kumimoji="1" sz="2800">
                  <a:solidFill>
                    <a:schemeClr val="tx1"/>
                  </a:solidFill>
                  <a:latin typeface="Times New Roman" panose="02020503050405090304" pitchFamily="18" charset="0"/>
                  <a:ea typeface="宋体" pitchFamily="2" charset="-122"/>
                </a:defRPr>
              </a:lvl2pPr>
              <a:lvl3pPr marL="1143000" indent="-228600">
                <a:spcBef>
                  <a:spcPct val="20000"/>
                </a:spcBef>
                <a:buChar char="•"/>
                <a:defRPr kumimoji="1" sz="2400">
                  <a:solidFill>
                    <a:schemeClr val="tx1"/>
                  </a:solidFill>
                  <a:latin typeface="Times New Roman" panose="02020503050405090304" pitchFamily="18" charset="0"/>
                  <a:ea typeface="宋体" pitchFamily="2" charset="-122"/>
                </a:defRPr>
              </a:lvl3pPr>
              <a:lvl4pPr marL="1600200" indent="-228600">
                <a:spcBef>
                  <a:spcPct val="20000"/>
                </a:spcBef>
                <a:buChar char="–"/>
                <a:defRPr kumimoji="1" sz="2000">
                  <a:solidFill>
                    <a:schemeClr val="tx1"/>
                  </a:solidFill>
                  <a:latin typeface="Times New Roman" panose="02020503050405090304" pitchFamily="18" charset="0"/>
                  <a:ea typeface="宋体" pitchFamily="2" charset="-122"/>
                </a:defRPr>
              </a:lvl4pPr>
              <a:lvl5pPr marL="2057400" indent="-228600">
                <a:spcBef>
                  <a:spcPct val="20000"/>
                </a:spcBef>
                <a:buChar char="»"/>
                <a:defRPr kumimoji="1" sz="2000">
                  <a:solidFill>
                    <a:schemeClr val="tx1"/>
                  </a:solidFill>
                  <a:latin typeface="Times New Roman" panose="0202050305040509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800" b="1" i="1" u="none" strike="noStrike" kern="1200" cap="none" spc="0" normalizeH="0" baseline="0" noProof="0">
                  <a:ln>
                    <a:noFill/>
                  </a:ln>
                  <a:solidFill>
                    <a:srgbClr val="000000"/>
                  </a:solidFill>
                  <a:effectLst/>
                  <a:uLnTx/>
                  <a:uFillTx/>
                  <a:latin typeface="Times New Roman" panose="02020503050405090304" pitchFamily="18" charset="0"/>
                  <a:ea typeface="仿宋_GB2312" pitchFamily="49" charset="-122"/>
                  <a:cs typeface="+mn-cs"/>
                </a:rPr>
                <a:t>u</a:t>
              </a:r>
              <a:r>
                <a:rPr kumimoji="0" lang="en-US" altLang="zh-CN" sz="2800" b="1" i="0" u="none" strike="noStrike" kern="1200" cap="none" spc="0" normalizeH="0" baseline="-25000" noProof="0">
                  <a:ln>
                    <a:noFill/>
                  </a:ln>
                  <a:solidFill>
                    <a:srgbClr val="000000"/>
                  </a:solidFill>
                  <a:effectLst/>
                  <a:uLnTx/>
                  <a:uFillTx/>
                  <a:latin typeface="Times New Roman" panose="02020503050405090304" pitchFamily="18" charset="0"/>
                  <a:ea typeface="仿宋_GB2312" pitchFamily="49" charset="-122"/>
                  <a:cs typeface="+mn-cs"/>
                </a:rPr>
                <a:t>S</a:t>
              </a:r>
              <a:endParaRPr kumimoji="0" lang="en-US" altLang="zh-CN" sz="2800" b="1" i="0" u="none" strike="noStrike" kern="1200" cap="none" spc="0" normalizeH="0" baseline="-25000" noProof="0">
                <a:ln>
                  <a:noFill/>
                </a:ln>
                <a:solidFill>
                  <a:srgbClr val="000000"/>
                </a:solidFill>
                <a:effectLst/>
                <a:uLnTx/>
                <a:uFillTx/>
                <a:latin typeface="Arial" panose="020B0604020202090204" pitchFamily="34" charset="0"/>
                <a:ea typeface="仿宋_GB2312" pitchFamily="49" charset="-122"/>
                <a:cs typeface="+mn-cs"/>
              </a:endParaRPr>
            </a:p>
          </p:txBody>
        </p:sp>
        <p:sp>
          <p:nvSpPr>
            <p:cNvPr id="57380" name="Text Box 16"/>
            <p:cNvSpPr txBox="1">
              <a:spLocks noChangeArrowheads="1"/>
            </p:cNvSpPr>
            <p:nvPr/>
          </p:nvSpPr>
          <p:spPr bwMode="auto">
            <a:xfrm>
              <a:off x="4785" y="845"/>
              <a:ext cx="318"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503050405090304" pitchFamily="18" charset="0"/>
                  <a:ea typeface="宋体" pitchFamily="2" charset="-122"/>
                </a:defRPr>
              </a:lvl1pPr>
              <a:lvl2pPr marL="742950" indent="-285750">
                <a:spcBef>
                  <a:spcPct val="20000"/>
                </a:spcBef>
                <a:buChar char="–"/>
                <a:defRPr kumimoji="1" sz="2800">
                  <a:solidFill>
                    <a:schemeClr val="tx1"/>
                  </a:solidFill>
                  <a:latin typeface="Times New Roman" panose="02020503050405090304" pitchFamily="18" charset="0"/>
                  <a:ea typeface="宋体" pitchFamily="2" charset="-122"/>
                </a:defRPr>
              </a:lvl2pPr>
              <a:lvl3pPr marL="1143000" indent="-228600">
                <a:spcBef>
                  <a:spcPct val="20000"/>
                </a:spcBef>
                <a:buChar char="•"/>
                <a:defRPr kumimoji="1" sz="2400">
                  <a:solidFill>
                    <a:schemeClr val="tx1"/>
                  </a:solidFill>
                  <a:latin typeface="Times New Roman" panose="02020503050405090304" pitchFamily="18" charset="0"/>
                  <a:ea typeface="宋体" pitchFamily="2" charset="-122"/>
                </a:defRPr>
              </a:lvl3pPr>
              <a:lvl4pPr marL="1600200" indent="-228600">
                <a:spcBef>
                  <a:spcPct val="20000"/>
                </a:spcBef>
                <a:buChar char="–"/>
                <a:defRPr kumimoji="1" sz="2000">
                  <a:solidFill>
                    <a:schemeClr val="tx1"/>
                  </a:solidFill>
                  <a:latin typeface="Times New Roman" panose="02020503050405090304" pitchFamily="18" charset="0"/>
                  <a:ea typeface="宋体" pitchFamily="2" charset="-122"/>
                </a:defRPr>
              </a:lvl4pPr>
              <a:lvl5pPr marL="2057400" indent="-228600">
                <a:spcBef>
                  <a:spcPct val="20000"/>
                </a:spcBef>
                <a:buChar char="»"/>
                <a:defRPr kumimoji="1" sz="2000">
                  <a:solidFill>
                    <a:schemeClr val="tx1"/>
                  </a:solidFill>
                  <a:latin typeface="Times New Roman" panose="0202050305040509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800" b="1" i="1" u="none" strike="noStrike" kern="1200" cap="none" spc="0" normalizeH="0" baseline="0" noProof="0">
                  <a:ln>
                    <a:noFill/>
                  </a:ln>
                  <a:solidFill>
                    <a:srgbClr val="000000"/>
                  </a:solidFill>
                  <a:effectLst/>
                  <a:uLnTx/>
                  <a:uFillTx/>
                  <a:latin typeface="Times New Roman" panose="02020503050405090304" pitchFamily="18" charset="0"/>
                  <a:ea typeface="仿宋_GB2312" pitchFamily="49" charset="-122"/>
                  <a:cs typeface="+mn-cs"/>
                </a:rPr>
                <a:t>i</a:t>
              </a:r>
              <a:endParaRPr kumimoji="0" lang="en-US" altLang="zh-CN" sz="2800" b="1" i="0" u="none" strike="noStrike" kern="1200" cap="none" spc="0" normalizeH="0" baseline="0" noProof="0">
                <a:ln>
                  <a:noFill/>
                </a:ln>
                <a:solidFill>
                  <a:srgbClr val="000000"/>
                </a:solidFill>
                <a:effectLst/>
                <a:uLnTx/>
                <a:uFillTx/>
                <a:latin typeface="Arial" panose="020B0604020202090204" pitchFamily="34" charset="0"/>
                <a:ea typeface="仿宋_GB2312" pitchFamily="49" charset="-122"/>
                <a:cs typeface="+mn-cs"/>
              </a:endParaRPr>
            </a:p>
          </p:txBody>
        </p:sp>
        <p:sp>
          <p:nvSpPr>
            <p:cNvPr id="57381" name="Text Box 17"/>
            <p:cNvSpPr txBox="1">
              <a:spLocks noChangeArrowheads="1"/>
            </p:cNvSpPr>
            <p:nvPr/>
          </p:nvSpPr>
          <p:spPr bwMode="auto">
            <a:xfrm>
              <a:off x="4468" y="0"/>
              <a:ext cx="375"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503050405090304" pitchFamily="18" charset="0"/>
                  <a:ea typeface="宋体" pitchFamily="2" charset="-122"/>
                </a:defRPr>
              </a:lvl1pPr>
              <a:lvl2pPr marL="742950" indent="-285750">
                <a:spcBef>
                  <a:spcPct val="20000"/>
                </a:spcBef>
                <a:buChar char="–"/>
                <a:defRPr kumimoji="1" sz="2800">
                  <a:solidFill>
                    <a:schemeClr val="tx1"/>
                  </a:solidFill>
                  <a:latin typeface="Times New Roman" panose="02020503050405090304" pitchFamily="18" charset="0"/>
                  <a:ea typeface="宋体" pitchFamily="2" charset="-122"/>
                </a:defRPr>
              </a:lvl2pPr>
              <a:lvl3pPr marL="1143000" indent="-228600">
                <a:spcBef>
                  <a:spcPct val="20000"/>
                </a:spcBef>
                <a:buChar char="•"/>
                <a:defRPr kumimoji="1" sz="2400">
                  <a:solidFill>
                    <a:schemeClr val="tx1"/>
                  </a:solidFill>
                  <a:latin typeface="Times New Roman" panose="02020503050405090304" pitchFamily="18" charset="0"/>
                  <a:ea typeface="宋体" pitchFamily="2" charset="-122"/>
                </a:defRPr>
              </a:lvl3pPr>
              <a:lvl4pPr marL="1600200" indent="-228600">
                <a:spcBef>
                  <a:spcPct val="20000"/>
                </a:spcBef>
                <a:buChar char="–"/>
                <a:defRPr kumimoji="1" sz="2000">
                  <a:solidFill>
                    <a:schemeClr val="tx1"/>
                  </a:solidFill>
                  <a:latin typeface="Times New Roman" panose="02020503050405090304" pitchFamily="18" charset="0"/>
                  <a:ea typeface="宋体" pitchFamily="2" charset="-122"/>
                </a:defRPr>
              </a:lvl4pPr>
              <a:lvl5pPr marL="2057400" indent="-228600">
                <a:spcBef>
                  <a:spcPct val="20000"/>
                </a:spcBef>
                <a:buChar char="»"/>
                <a:defRPr kumimoji="1" sz="2000">
                  <a:solidFill>
                    <a:schemeClr val="tx1"/>
                  </a:solidFill>
                  <a:latin typeface="Times New Roman" panose="0202050305040509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800" b="1" i="0" u="none" strike="noStrike" kern="1200" cap="none" spc="0" normalizeH="0" baseline="0" noProof="0">
                  <a:ln>
                    <a:noFill/>
                  </a:ln>
                  <a:solidFill>
                    <a:srgbClr val="000000"/>
                  </a:solidFill>
                  <a:effectLst/>
                  <a:uLnTx/>
                  <a:uFillTx/>
                  <a:latin typeface="Arial" panose="020B0604020202090204" pitchFamily="34" charset="0"/>
                  <a:ea typeface="仿宋_GB2312" pitchFamily="49" charset="-122"/>
                  <a:cs typeface="+mn-cs"/>
                </a:rPr>
                <a:t>－</a:t>
              </a:r>
              <a:endParaRPr kumimoji="0" lang="zh-CN" altLang="en-US" sz="2800" b="1" i="0" u="none" strike="noStrike" kern="1200" cap="none" spc="0" normalizeH="0" baseline="0" noProof="0">
                <a:ln>
                  <a:noFill/>
                </a:ln>
                <a:solidFill>
                  <a:srgbClr val="000000"/>
                </a:solidFill>
                <a:effectLst/>
                <a:uLnTx/>
                <a:uFillTx/>
                <a:latin typeface="Arial" panose="020B0604020202090204" pitchFamily="34" charset="0"/>
                <a:ea typeface="仿宋_GB2312" pitchFamily="49" charset="-122"/>
                <a:cs typeface="+mn-cs"/>
              </a:endParaRPr>
            </a:p>
          </p:txBody>
        </p:sp>
        <p:sp>
          <p:nvSpPr>
            <p:cNvPr id="57382" name="Text Box 18"/>
            <p:cNvSpPr txBox="1">
              <a:spLocks noChangeArrowheads="1"/>
            </p:cNvSpPr>
            <p:nvPr/>
          </p:nvSpPr>
          <p:spPr bwMode="auto">
            <a:xfrm>
              <a:off x="3742" y="0"/>
              <a:ext cx="318"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503050405090304" pitchFamily="18" charset="0"/>
                  <a:ea typeface="宋体" pitchFamily="2" charset="-122"/>
                </a:defRPr>
              </a:lvl1pPr>
              <a:lvl2pPr marL="742950" indent="-285750">
                <a:spcBef>
                  <a:spcPct val="20000"/>
                </a:spcBef>
                <a:buChar char="–"/>
                <a:defRPr kumimoji="1" sz="2800">
                  <a:solidFill>
                    <a:schemeClr val="tx1"/>
                  </a:solidFill>
                  <a:latin typeface="Times New Roman" panose="02020503050405090304" pitchFamily="18" charset="0"/>
                  <a:ea typeface="宋体" pitchFamily="2" charset="-122"/>
                </a:defRPr>
              </a:lvl2pPr>
              <a:lvl3pPr marL="1143000" indent="-228600">
                <a:spcBef>
                  <a:spcPct val="20000"/>
                </a:spcBef>
                <a:buChar char="•"/>
                <a:defRPr kumimoji="1" sz="2400">
                  <a:solidFill>
                    <a:schemeClr val="tx1"/>
                  </a:solidFill>
                  <a:latin typeface="Times New Roman" panose="02020503050405090304" pitchFamily="18" charset="0"/>
                  <a:ea typeface="宋体" pitchFamily="2" charset="-122"/>
                </a:defRPr>
              </a:lvl3pPr>
              <a:lvl4pPr marL="1600200" indent="-228600">
                <a:spcBef>
                  <a:spcPct val="20000"/>
                </a:spcBef>
                <a:buChar char="–"/>
                <a:defRPr kumimoji="1" sz="2000">
                  <a:solidFill>
                    <a:schemeClr val="tx1"/>
                  </a:solidFill>
                  <a:latin typeface="Times New Roman" panose="02020503050405090304" pitchFamily="18" charset="0"/>
                  <a:ea typeface="宋体" pitchFamily="2" charset="-122"/>
                </a:defRPr>
              </a:lvl4pPr>
              <a:lvl5pPr marL="2057400" indent="-228600">
                <a:spcBef>
                  <a:spcPct val="20000"/>
                </a:spcBef>
                <a:buChar char="»"/>
                <a:defRPr kumimoji="1" sz="2000">
                  <a:solidFill>
                    <a:schemeClr val="tx1"/>
                  </a:solidFill>
                  <a:latin typeface="Times New Roman" panose="0202050305040509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800" b="1" i="0" u="none" strike="noStrike" kern="1200" cap="none" spc="0" normalizeH="0" baseline="0" noProof="0">
                  <a:ln>
                    <a:noFill/>
                  </a:ln>
                  <a:solidFill>
                    <a:srgbClr val="000000"/>
                  </a:solidFill>
                  <a:effectLst/>
                  <a:uLnTx/>
                  <a:uFillTx/>
                  <a:latin typeface="Arial" panose="020B0604020202090204" pitchFamily="34" charset="0"/>
                  <a:ea typeface="仿宋_GB2312" pitchFamily="49" charset="-122"/>
                  <a:cs typeface="+mn-cs"/>
                </a:rPr>
                <a:t>＋</a:t>
              </a:r>
              <a:endParaRPr kumimoji="0" lang="zh-CN" altLang="en-US" sz="2800" b="1" i="0" u="none" strike="noStrike" kern="1200" cap="none" spc="0" normalizeH="0" baseline="0" noProof="0">
                <a:ln>
                  <a:noFill/>
                </a:ln>
                <a:solidFill>
                  <a:srgbClr val="000000"/>
                </a:solidFill>
                <a:effectLst/>
                <a:uLnTx/>
                <a:uFillTx/>
                <a:latin typeface="Arial" panose="020B0604020202090204" pitchFamily="34" charset="0"/>
                <a:ea typeface="仿宋_GB2312" pitchFamily="49" charset="-122"/>
                <a:cs typeface="+mn-cs"/>
              </a:endParaRPr>
            </a:p>
          </p:txBody>
        </p:sp>
        <p:sp>
          <p:nvSpPr>
            <p:cNvPr id="57383" name="Text Box 19"/>
            <p:cNvSpPr txBox="1">
              <a:spLocks noChangeArrowheads="1"/>
            </p:cNvSpPr>
            <p:nvPr/>
          </p:nvSpPr>
          <p:spPr bwMode="auto">
            <a:xfrm>
              <a:off x="3606" y="845"/>
              <a:ext cx="454"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503050405090304" pitchFamily="18" charset="0"/>
                  <a:ea typeface="宋体" pitchFamily="2" charset="-122"/>
                </a:defRPr>
              </a:lvl1pPr>
              <a:lvl2pPr marL="742950" indent="-285750">
                <a:spcBef>
                  <a:spcPct val="20000"/>
                </a:spcBef>
                <a:buChar char="–"/>
                <a:defRPr kumimoji="1" sz="2800">
                  <a:solidFill>
                    <a:schemeClr val="tx1"/>
                  </a:solidFill>
                  <a:latin typeface="Times New Roman" panose="02020503050405090304" pitchFamily="18" charset="0"/>
                  <a:ea typeface="宋体" pitchFamily="2" charset="-122"/>
                </a:defRPr>
              </a:lvl2pPr>
              <a:lvl3pPr marL="1143000" indent="-228600">
                <a:spcBef>
                  <a:spcPct val="20000"/>
                </a:spcBef>
                <a:buChar char="•"/>
                <a:defRPr kumimoji="1" sz="2400">
                  <a:solidFill>
                    <a:schemeClr val="tx1"/>
                  </a:solidFill>
                  <a:latin typeface="Times New Roman" panose="02020503050405090304" pitchFamily="18" charset="0"/>
                  <a:ea typeface="宋体" pitchFamily="2" charset="-122"/>
                </a:defRPr>
              </a:lvl3pPr>
              <a:lvl4pPr marL="1600200" indent="-228600">
                <a:spcBef>
                  <a:spcPct val="20000"/>
                </a:spcBef>
                <a:buChar char="–"/>
                <a:defRPr kumimoji="1" sz="2000">
                  <a:solidFill>
                    <a:schemeClr val="tx1"/>
                  </a:solidFill>
                  <a:latin typeface="Times New Roman" panose="02020503050405090304" pitchFamily="18" charset="0"/>
                  <a:ea typeface="宋体" pitchFamily="2" charset="-122"/>
                </a:defRPr>
              </a:lvl4pPr>
              <a:lvl5pPr marL="2057400" indent="-228600">
                <a:spcBef>
                  <a:spcPct val="20000"/>
                </a:spcBef>
                <a:buChar char="»"/>
                <a:defRPr kumimoji="1" sz="2000">
                  <a:solidFill>
                    <a:schemeClr val="tx1"/>
                  </a:solidFill>
                  <a:latin typeface="Times New Roman" panose="0202050305040509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800" b="1" i="1" u="none" strike="noStrike" kern="1200" cap="none" spc="0" normalizeH="0" baseline="0" noProof="0">
                  <a:ln>
                    <a:noFill/>
                  </a:ln>
                  <a:solidFill>
                    <a:srgbClr val="000000"/>
                  </a:solidFill>
                  <a:effectLst/>
                  <a:uLnTx/>
                  <a:uFillTx/>
                  <a:latin typeface="Times New Roman" panose="02020503050405090304" pitchFamily="18" charset="0"/>
                  <a:ea typeface="仿宋_GB2312" pitchFamily="49" charset="-122"/>
                  <a:cs typeface="+mn-cs"/>
                </a:rPr>
                <a:t>i</a:t>
              </a:r>
              <a:r>
                <a:rPr kumimoji="0" lang="en-US" altLang="zh-CN" sz="2800" b="1" i="0" u="none" strike="noStrike" kern="1200" cap="none" spc="0" normalizeH="0" baseline="-25000" noProof="0">
                  <a:ln>
                    <a:noFill/>
                  </a:ln>
                  <a:solidFill>
                    <a:srgbClr val="000000"/>
                  </a:solidFill>
                  <a:effectLst/>
                  <a:uLnTx/>
                  <a:uFillTx/>
                  <a:latin typeface="Times New Roman" panose="02020503050405090304" pitchFamily="18" charset="0"/>
                  <a:ea typeface="仿宋_GB2312" pitchFamily="49" charset="-122"/>
                  <a:cs typeface="+mn-cs"/>
                </a:rPr>
                <a:t>S</a:t>
              </a:r>
              <a:endParaRPr kumimoji="0" lang="en-US" altLang="zh-CN" sz="2800" b="1" i="0" u="none" strike="noStrike" kern="1200" cap="none" spc="0" normalizeH="0" baseline="-25000" noProof="0">
                <a:ln>
                  <a:noFill/>
                </a:ln>
                <a:solidFill>
                  <a:srgbClr val="000000"/>
                </a:solidFill>
                <a:effectLst/>
                <a:uLnTx/>
                <a:uFillTx/>
                <a:latin typeface="Times New Roman" panose="02020503050405090304" pitchFamily="18" charset="0"/>
                <a:ea typeface="仿宋_GB2312" pitchFamily="49" charset="-122"/>
                <a:cs typeface="+mn-cs"/>
              </a:endParaRPr>
            </a:p>
          </p:txBody>
        </p:sp>
        <p:sp>
          <p:nvSpPr>
            <p:cNvPr id="57384" name="Line 20"/>
            <p:cNvSpPr>
              <a:spLocks noChangeShapeType="1"/>
            </p:cNvSpPr>
            <p:nvPr/>
          </p:nvSpPr>
          <p:spPr bwMode="auto">
            <a:xfrm>
              <a:off x="3560" y="663"/>
              <a:ext cx="273" cy="0"/>
            </a:xfrm>
            <a:prstGeom prst="line">
              <a:avLst/>
            </a:prstGeom>
            <a:noFill/>
            <a:ln w="38100">
              <a:solidFill>
                <a:srgbClr val="66FFFF"/>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1" lang="zh-CN" altLang="en-US" sz="3200" b="0" i="0"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endParaRPr>
            </a:p>
          </p:txBody>
        </p:sp>
      </p:grpSp>
      <p:sp>
        <p:nvSpPr>
          <p:cNvPr id="57348" name="Text Box 21"/>
          <p:cNvSpPr txBox="1">
            <a:spLocks noChangeArrowheads="1"/>
          </p:cNvSpPr>
          <p:nvPr/>
        </p:nvSpPr>
        <p:spPr bwMode="auto">
          <a:xfrm>
            <a:off x="2063750" y="1639570"/>
            <a:ext cx="4464050"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503050405090304" pitchFamily="18" charset="0"/>
                <a:ea typeface="宋体" pitchFamily="2" charset="-122"/>
              </a:defRPr>
            </a:lvl1pPr>
            <a:lvl2pPr marL="742950" indent="-285750">
              <a:spcBef>
                <a:spcPct val="20000"/>
              </a:spcBef>
              <a:buChar char="–"/>
              <a:defRPr kumimoji="1" sz="2800">
                <a:solidFill>
                  <a:schemeClr val="tx1"/>
                </a:solidFill>
                <a:latin typeface="Times New Roman" panose="02020503050405090304" pitchFamily="18" charset="0"/>
                <a:ea typeface="宋体" pitchFamily="2" charset="-122"/>
              </a:defRPr>
            </a:lvl2pPr>
            <a:lvl3pPr marL="1143000" indent="-228600">
              <a:spcBef>
                <a:spcPct val="20000"/>
              </a:spcBef>
              <a:buChar char="•"/>
              <a:defRPr kumimoji="1" sz="2400">
                <a:solidFill>
                  <a:schemeClr val="tx1"/>
                </a:solidFill>
                <a:latin typeface="Times New Roman" panose="02020503050405090304" pitchFamily="18" charset="0"/>
                <a:ea typeface="宋体" pitchFamily="2" charset="-122"/>
              </a:defRPr>
            </a:lvl3pPr>
            <a:lvl4pPr marL="1600200" indent="-228600">
              <a:spcBef>
                <a:spcPct val="20000"/>
              </a:spcBef>
              <a:buChar char="–"/>
              <a:defRPr kumimoji="1" sz="2000">
                <a:solidFill>
                  <a:schemeClr val="tx1"/>
                </a:solidFill>
                <a:latin typeface="Times New Roman" panose="02020503050405090304" pitchFamily="18" charset="0"/>
                <a:ea typeface="宋体" pitchFamily="2" charset="-122"/>
              </a:defRPr>
            </a:lvl4pPr>
            <a:lvl5pPr marL="2057400" indent="-228600">
              <a:spcBef>
                <a:spcPct val="20000"/>
              </a:spcBef>
              <a:buChar char="»"/>
              <a:defRPr kumimoji="1" sz="2000">
                <a:solidFill>
                  <a:schemeClr val="tx1"/>
                </a:solidFill>
                <a:latin typeface="Times New Roman" panose="0202050305040509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defRPr/>
            </a:pPr>
            <a:r>
              <a:rPr kumimoji="0" lang="zh-CN" altLang="en-US" sz="2400" b="1" i="0" u="none" strike="noStrike" kern="1200" cap="none" spc="0" normalizeH="0" baseline="0" noProof="0">
                <a:ln>
                  <a:noFill/>
                </a:ln>
                <a:solidFill>
                  <a:srgbClr val="000000"/>
                </a:solidFill>
                <a:effectLst/>
                <a:uLnTx/>
                <a:uFillTx/>
                <a:latin typeface="Arial" panose="020B0604020202090204" pitchFamily="34" charset="0"/>
                <a:ea typeface="仿宋_GB2312" pitchFamily="49" charset="-122"/>
                <a:cs typeface="+mn-cs"/>
              </a:rPr>
              <a:t>当激励：</a:t>
            </a:r>
            <a:endParaRPr kumimoji="0" lang="zh-CN" altLang="en-US" sz="2400" b="1" i="0" u="none" strike="noStrike" kern="1200" cap="none" spc="0" normalizeH="0" baseline="0" noProof="0">
              <a:ln>
                <a:noFill/>
              </a:ln>
              <a:solidFill>
                <a:srgbClr val="000000"/>
              </a:solidFill>
              <a:effectLst/>
              <a:uLnTx/>
              <a:uFillTx/>
              <a:latin typeface="Arial" panose="020B0604020202090204" pitchFamily="34" charset="0"/>
              <a:ea typeface="仿宋_GB2312" pitchFamily="49" charset="-122"/>
              <a:cs typeface="+mn-cs"/>
            </a:endParaRPr>
          </a:p>
        </p:txBody>
      </p:sp>
      <p:graphicFrame>
        <p:nvGraphicFramePr>
          <p:cNvPr id="57349" name="Object 22"/>
          <p:cNvGraphicFramePr>
            <a:graphicFrameLocks noChangeAspect="1"/>
          </p:cNvGraphicFramePr>
          <p:nvPr/>
        </p:nvGraphicFramePr>
        <p:xfrm>
          <a:off x="3000375" y="2215833"/>
          <a:ext cx="1050925" cy="420687"/>
        </p:xfrm>
        <a:graphic>
          <a:graphicData uri="http://schemas.openxmlformats.org/presentationml/2006/ole">
            <mc:AlternateContent xmlns:mc="http://schemas.openxmlformats.org/markup-compatibility/2006">
              <mc:Choice xmlns:v="urn:schemas-microsoft-com:vml" Requires="v">
                <p:oleObj spid="_x0000_s92" name="Equation" r:id="rId1" imgW="307340" imgH="107315" progId="Equation.DSMT4">
                  <p:embed/>
                </p:oleObj>
              </mc:Choice>
              <mc:Fallback>
                <p:oleObj name="Equation" r:id="rId1" imgW="307340" imgH="107315" progId="Equation.DSMT4">
                  <p:embed/>
                  <p:pic>
                    <p:nvPicPr>
                      <p:cNvPr id="0" name="Object 2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00375" y="2215833"/>
                        <a:ext cx="1050925" cy="4206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7350" name="Object 23"/>
          <p:cNvGraphicFramePr>
            <a:graphicFrameLocks noChangeAspect="1"/>
          </p:cNvGraphicFramePr>
          <p:nvPr/>
        </p:nvGraphicFramePr>
        <p:xfrm>
          <a:off x="2944813" y="3223895"/>
          <a:ext cx="990600" cy="422275"/>
        </p:xfrm>
        <a:graphic>
          <a:graphicData uri="http://schemas.openxmlformats.org/presentationml/2006/ole">
            <mc:AlternateContent xmlns:mc="http://schemas.openxmlformats.org/markup-compatibility/2006">
              <mc:Choice xmlns:v="urn:schemas-microsoft-com:vml" Requires="v">
                <p:oleObj spid="_x0000_s2" name="Equation" r:id="rId3" imgW="285750" imgH="107315" progId="Equation.DSMT4">
                  <p:embed/>
                </p:oleObj>
              </mc:Choice>
              <mc:Fallback>
                <p:oleObj name="Equation" r:id="rId3" imgW="285750" imgH="107315" progId="Equation.DSMT4">
                  <p:embed/>
                  <p:pic>
                    <p:nvPicPr>
                      <p:cNvPr id="0" name="Object 2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44813" y="3223895"/>
                        <a:ext cx="990600" cy="422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7351" name="Object 24"/>
          <p:cNvGraphicFramePr>
            <a:graphicFrameLocks noChangeAspect="1"/>
          </p:cNvGraphicFramePr>
          <p:nvPr/>
        </p:nvGraphicFramePr>
        <p:xfrm>
          <a:off x="2063750" y="3762058"/>
          <a:ext cx="4772025" cy="541337"/>
        </p:xfrm>
        <a:graphic>
          <a:graphicData uri="http://schemas.openxmlformats.org/presentationml/2006/ole">
            <mc:AlternateContent xmlns:mc="http://schemas.openxmlformats.org/markup-compatibility/2006">
              <mc:Choice xmlns:v="urn:schemas-microsoft-com:vml" Requires="v">
                <p:oleObj spid="_x0000_s3" name="Equation" r:id="rId5" imgW="1485900" imgH="142875" progId="Equation.DSMT4">
                  <p:embed/>
                </p:oleObj>
              </mc:Choice>
              <mc:Fallback>
                <p:oleObj name="Equation" r:id="rId5" imgW="1485900" imgH="142875" progId="Equation.DSMT4">
                  <p:embed/>
                  <p:pic>
                    <p:nvPicPr>
                      <p:cNvPr id="0" name="Object 2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63750" y="3762058"/>
                        <a:ext cx="4772025" cy="5413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6041" name="Text Box 25"/>
          <p:cNvSpPr txBox="1">
            <a:spLocks noChangeArrowheads="1"/>
          </p:cNvSpPr>
          <p:nvPr/>
        </p:nvSpPr>
        <p:spPr bwMode="auto">
          <a:xfrm>
            <a:off x="1847850" y="4592320"/>
            <a:ext cx="647700" cy="521970"/>
          </a:xfrm>
          <a:prstGeom prst="rect">
            <a:avLst/>
          </a:prstGeom>
          <a:noFill/>
          <a:ln>
            <a:noFill/>
          </a:ln>
          <a:effectLst/>
          <a:extLst>
            <a:ext uri="{909E8E84-426E-40DD-AFC4-6F175D3DCCD1}">
              <a14:hiddenFill xmlns:a14="http://schemas.microsoft.com/office/drawing/2010/main">
                <a:solidFill>
                  <a:srgbClr val="99336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503050405090304" pitchFamily="18" charset="0"/>
                <a:ea typeface="宋体" pitchFamily="2" charset="-122"/>
              </a:defRPr>
            </a:lvl1pPr>
            <a:lvl2pPr marL="742950" indent="-285750">
              <a:spcBef>
                <a:spcPct val="20000"/>
              </a:spcBef>
              <a:buChar char="–"/>
              <a:defRPr kumimoji="1" sz="2800">
                <a:solidFill>
                  <a:schemeClr val="tx1"/>
                </a:solidFill>
                <a:latin typeface="Times New Roman" panose="02020503050405090304" pitchFamily="18" charset="0"/>
                <a:ea typeface="宋体" pitchFamily="2" charset="-122"/>
              </a:defRPr>
            </a:lvl2pPr>
            <a:lvl3pPr marL="1143000" indent="-228600">
              <a:spcBef>
                <a:spcPct val="20000"/>
              </a:spcBef>
              <a:buChar char="•"/>
              <a:defRPr kumimoji="1" sz="2400">
                <a:solidFill>
                  <a:schemeClr val="tx1"/>
                </a:solidFill>
                <a:latin typeface="Times New Roman" panose="02020503050405090304" pitchFamily="18" charset="0"/>
                <a:ea typeface="宋体" pitchFamily="2" charset="-122"/>
              </a:defRPr>
            </a:lvl3pPr>
            <a:lvl4pPr marL="1600200" indent="-228600">
              <a:spcBef>
                <a:spcPct val="20000"/>
              </a:spcBef>
              <a:buChar char="–"/>
              <a:defRPr kumimoji="1" sz="2000">
                <a:solidFill>
                  <a:schemeClr val="tx1"/>
                </a:solidFill>
                <a:latin typeface="Times New Roman" panose="02020503050405090304" pitchFamily="18" charset="0"/>
                <a:ea typeface="宋体" pitchFamily="2" charset="-122"/>
              </a:defRPr>
            </a:lvl4pPr>
            <a:lvl5pPr marL="2057400" indent="-228600">
              <a:spcBef>
                <a:spcPct val="20000"/>
              </a:spcBef>
              <a:buChar char="»"/>
              <a:defRPr kumimoji="1" sz="2000">
                <a:solidFill>
                  <a:schemeClr val="tx1"/>
                </a:solidFill>
                <a:latin typeface="Times New Roman" panose="0202050305040509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800" b="1" i="0" u="none" strike="noStrike" kern="1200" cap="none" spc="0" normalizeH="0" baseline="0" noProof="0">
                <a:ln>
                  <a:noFill/>
                </a:ln>
                <a:solidFill>
                  <a:srgbClr val="000000"/>
                </a:solidFill>
                <a:effectLst/>
                <a:uLnTx/>
                <a:uFillTx/>
                <a:latin typeface="Arial" panose="020B0604020202090204" pitchFamily="34" charset="0"/>
                <a:ea typeface="宋体" pitchFamily="2" charset="-122"/>
                <a:cs typeface="+mn-cs"/>
              </a:rPr>
              <a:t>解</a:t>
            </a:r>
            <a:endParaRPr kumimoji="0" lang="zh-CN" altLang="en-US" sz="2400" b="1" i="0" u="none" strike="noStrike" kern="1200" cap="none" spc="0" normalizeH="0" baseline="0" noProof="0">
              <a:ln>
                <a:noFill/>
              </a:ln>
              <a:solidFill>
                <a:srgbClr val="000000"/>
              </a:solidFill>
              <a:effectLst/>
              <a:uLnTx/>
              <a:uFillTx/>
              <a:latin typeface="Arial" panose="020B0604020202090204" pitchFamily="34" charset="0"/>
              <a:ea typeface="仿宋_GB2312" pitchFamily="49" charset="-122"/>
              <a:cs typeface="+mn-cs"/>
            </a:endParaRPr>
          </a:p>
        </p:txBody>
      </p:sp>
      <p:sp>
        <p:nvSpPr>
          <p:cNvPr id="86042" name="Text Box 26"/>
          <p:cNvSpPr txBox="1">
            <a:spLocks noChangeArrowheads="1"/>
          </p:cNvSpPr>
          <p:nvPr/>
        </p:nvSpPr>
        <p:spPr bwMode="auto">
          <a:xfrm>
            <a:off x="2640013" y="4592320"/>
            <a:ext cx="3311525"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503050405090304" pitchFamily="18" charset="0"/>
                <a:ea typeface="宋体" pitchFamily="2" charset="-122"/>
              </a:defRPr>
            </a:lvl1pPr>
            <a:lvl2pPr marL="742950" indent="-285750">
              <a:spcBef>
                <a:spcPct val="20000"/>
              </a:spcBef>
              <a:buChar char="–"/>
              <a:defRPr kumimoji="1" sz="2800">
                <a:solidFill>
                  <a:schemeClr val="tx1"/>
                </a:solidFill>
                <a:latin typeface="Times New Roman" panose="02020503050405090304" pitchFamily="18" charset="0"/>
                <a:ea typeface="宋体" pitchFamily="2" charset="-122"/>
              </a:defRPr>
            </a:lvl2pPr>
            <a:lvl3pPr marL="1143000" indent="-228600">
              <a:spcBef>
                <a:spcPct val="20000"/>
              </a:spcBef>
              <a:buChar char="•"/>
              <a:defRPr kumimoji="1" sz="2400">
                <a:solidFill>
                  <a:schemeClr val="tx1"/>
                </a:solidFill>
                <a:latin typeface="Times New Roman" panose="02020503050405090304" pitchFamily="18" charset="0"/>
                <a:ea typeface="宋体" pitchFamily="2" charset="-122"/>
              </a:defRPr>
            </a:lvl3pPr>
            <a:lvl4pPr marL="1600200" indent="-228600">
              <a:spcBef>
                <a:spcPct val="20000"/>
              </a:spcBef>
              <a:buChar char="–"/>
              <a:defRPr kumimoji="1" sz="2000">
                <a:solidFill>
                  <a:schemeClr val="tx1"/>
                </a:solidFill>
                <a:latin typeface="Times New Roman" panose="02020503050405090304" pitchFamily="18" charset="0"/>
                <a:ea typeface="宋体" pitchFamily="2" charset="-122"/>
              </a:defRPr>
            </a:lvl4pPr>
            <a:lvl5pPr marL="2057400" indent="-228600">
              <a:spcBef>
                <a:spcPct val="20000"/>
              </a:spcBef>
              <a:buChar char="»"/>
              <a:defRPr kumimoji="1" sz="2000">
                <a:solidFill>
                  <a:schemeClr val="tx1"/>
                </a:solidFill>
                <a:latin typeface="Times New Roman" panose="0202050305040509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400" b="1" i="0" u="none" strike="noStrike" kern="1200" cap="none" spc="0" normalizeH="0" baseline="0" noProof="0">
                <a:ln>
                  <a:noFill/>
                </a:ln>
                <a:solidFill>
                  <a:srgbClr val="000000"/>
                </a:solidFill>
                <a:effectLst/>
                <a:uLnTx/>
                <a:uFillTx/>
                <a:latin typeface="Arial" panose="020B0604020202090204" pitchFamily="34" charset="0"/>
                <a:ea typeface="仿宋_GB2312" pitchFamily="49" charset="-122"/>
                <a:cs typeface="+mn-cs"/>
              </a:rPr>
              <a:t>  </a:t>
            </a:r>
            <a:r>
              <a:rPr kumimoji="0" lang="zh-CN" altLang="en-US" sz="2400" b="1" i="0" u="none" strike="noStrike" kern="1200" cap="none" spc="0" normalizeH="0" baseline="0" noProof="0">
                <a:ln>
                  <a:noFill/>
                </a:ln>
                <a:solidFill>
                  <a:srgbClr val="000000"/>
                </a:solidFill>
                <a:effectLst/>
                <a:uLnTx/>
                <a:uFillTx/>
                <a:latin typeface="Arial" panose="020B0604020202090204" pitchFamily="34" charset="0"/>
                <a:ea typeface="仿宋_GB2312" pitchFamily="49" charset="-122"/>
                <a:cs typeface="+mn-cs"/>
              </a:rPr>
              <a:t>根据叠加定理，有：</a:t>
            </a:r>
            <a:endParaRPr kumimoji="0" lang="zh-CN" altLang="en-US" sz="2400" b="1" i="0" u="none" strike="noStrike" kern="1200" cap="none" spc="0" normalizeH="0" baseline="0" noProof="0">
              <a:ln>
                <a:noFill/>
              </a:ln>
              <a:solidFill>
                <a:srgbClr val="000000"/>
              </a:solidFill>
              <a:effectLst/>
              <a:uLnTx/>
              <a:uFillTx/>
              <a:latin typeface="Arial" panose="020B0604020202090204" pitchFamily="34" charset="0"/>
              <a:ea typeface="仿宋_GB2312" pitchFamily="49" charset="-122"/>
              <a:cs typeface="+mn-cs"/>
            </a:endParaRPr>
          </a:p>
        </p:txBody>
      </p:sp>
      <p:graphicFrame>
        <p:nvGraphicFramePr>
          <p:cNvPr id="86043" name="Object 27"/>
          <p:cNvGraphicFramePr>
            <a:graphicFrameLocks noChangeAspect="1"/>
          </p:cNvGraphicFramePr>
          <p:nvPr/>
        </p:nvGraphicFramePr>
        <p:xfrm>
          <a:off x="5848350" y="4447858"/>
          <a:ext cx="2800350" cy="712787"/>
        </p:xfrm>
        <a:graphic>
          <a:graphicData uri="http://schemas.openxmlformats.org/presentationml/2006/ole">
            <mc:AlternateContent xmlns:mc="http://schemas.openxmlformats.org/markup-compatibility/2006">
              <mc:Choice xmlns:v="urn:schemas-microsoft-com:vml" Requires="v">
                <p:oleObj spid="_x0000_s4" name="Equation" r:id="rId7" imgW="650240" imgH="142875" progId="Equation.DSMT4">
                  <p:embed/>
                </p:oleObj>
              </mc:Choice>
              <mc:Fallback>
                <p:oleObj name="Equation" r:id="rId7" imgW="650240" imgH="142875" progId="Equation.DSMT4">
                  <p:embed/>
                  <p:pic>
                    <p:nvPicPr>
                      <p:cNvPr id="0" name="Object 2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848350" y="4447858"/>
                        <a:ext cx="2800350" cy="7127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6044" name="Text Box 28"/>
          <p:cNvSpPr txBox="1">
            <a:spLocks noChangeArrowheads="1"/>
          </p:cNvSpPr>
          <p:nvPr/>
        </p:nvSpPr>
        <p:spPr bwMode="auto">
          <a:xfrm>
            <a:off x="2424113" y="5384483"/>
            <a:ext cx="3455987"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503050405090304" pitchFamily="18" charset="0"/>
                <a:ea typeface="宋体" pitchFamily="2" charset="-122"/>
              </a:defRPr>
            </a:lvl1pPr>
            <a:lvl2pPr marL="742950" indent="-285750">
              <a:spcBef>
                <a:spcPct val="20000"/>
              </a:spcBef>
              <a:buChar char="–"/>
              <a:defRPr kumimoji="1" sz="2800">
                <a:solidFill>
                  <a:schemeClr val="tx1"/>
                </a:solidFill>
                <a:latin typeface="Times New Roman" panose="02020503050405090304" pitchFamily="18" charset="0"/>
                <a:ea typeface="宋体" pitchFamily="2" charset="-122"/>
              </a:defRPr>
            </a:lvl2pPr>
            <a:lvl3pPr marL="1143000" indent="-228600">
              <a:spcBef>
                <a:spcPct val="20000"/>
              </a:spcBef>
              <a:buChar char="•"/>
              <a:defRPr kumimoji="1" sz="2400">
                <a:solidFill>
                  <a:schemeClr val="tx1"/>
                </a:solidFill>
                <a:latin typeface="Times New Roman" panose="02020503050405090304" pitchFamily="18" charset="0"/>
                <a:ea typeface="宋体" pitchFamily="2" charset="-122"/>
              </a:defRPr>
            </a:lvl3pPr>
            <a:lvl4pPr marL="1600200" indent="-228600">
              <a:spcBef>
                <a:spcPct val="20000"/>
              </a:spcBef>
              <a:buChar char="–"/>
              <a:defRPr kumimoji="1" sz="2000">
                <a:solidFill>
                  <a:schemeClr val="tx1"/>
                </a:solidFill>
                <a:latin typeface="Times New Roman" panose="02020503050405090304" pitchFamily="18" charset="0"/>
                <a:ea typeface="宋体" pitchFamily="2" charset="-122"/>
              </a:defRPr>
            </a:lvl4pPr>
            <a:lvl5pPr marL="2057400" indent="-228600">
              <a:spcBef>
                <a:spcPct val="20000"/>
              </a:spcBef>
              <a:buChar char="»"/>
              <a:defRPr kumimoji="1" sz="2000">
                <a:solidFill>
                  <a:schemeClr val="tx1"/>
                </a:solidFill>
                <a:latin typeface="Times New Roman" panose="0202050305040509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400" b="1" i="0" u="none" strike="noStrike" kern="1200" cap="none" spc="0" normalizeH="0" baseline="0" noProof="0">
                <a:ln>
                  <a:noFill/>
                </a:ln>
                <a:solidFill>
                  <a:srgbClr val="000000"/>
                </a:solidFill>
                <a:effectLst/>
                <a:uLnTx/>
                <a:uFillTx/>
                <a:latin typeface="Arial" panose="020B0604020202090204" pitchFamily="34" charset="0"/>
                <a:ea typeface="仿宋_GB2312" pitchFamily="49" charset="-122"/>
                <a:cs typeface="+mn-cs"/>
              </a:rPr>
              <a:t>代入实验数据，得：</a:t>
            </a:r>
            <a:endParaRPr kumimoji="0" lang="zh-CN" altLang="en-US" sz="2400" b="1" i="0" u="none" strike="noStrike" kern="1200" cap="none" spc="0" normalizeH="0" baseline="0" noProof="0">
              <a:ln>
                <a:noFill/>
              </a:ln>
              <a:solidFill>
                <a:srgbClr val="000000"/>
              </a:solidFill>
              <a:effectLst/>
              <a:uLnTx/>
              <a:uFillTx/>
              <a:latin typeface="Arial" panose="020B0604020202090204" pitchFamily="34" charset="0"/>
              <a:ea typeface="仿宋_GB2312" pitchFamily="49" charset="-122"/>
              <a:cs typeface="+mn-cs"/>
            </a:endParaRPr>
          </a:p>
        </p:txBody>
      </p:sp>
      <p:graphicFrame>
        <p:nvGraphicFramePr>
          <p:cNvPr id="86045" name="Object 29"/>
          <p:cNvGraphicFramePr>
            <a:graphicFrameLocks noChangeAspect="1"/>
          </p:cNvGraphicFramePr>
          <p:nvPr/>
        </p:nvGraphicFramePr>
        <p:xfrm>
          <a:off x="5824538" y="5078095"/>
          <a:ext cx="1838325" cy="627063"/>
        </p:xfrm>
        <a:graphic>
          <a:graphicData uri="http://schemas.openxmlformats.org/presentationml/2006/ole">
            <mc:AlternateContent xmlns:mc="http://schemas.openxmlformats.org/markup-compatibility/2006">
              <mc:Choice xmlns:v="urn:schemas-microsoft-com:vml" Requires="v">
                <p:oleObj spid="_x0000_s5" name="Equation" r:id="rId9" imgW="478790" imgH="142875" progId="Equation.DSMT4">
                  <p:embed/>
                </p:oleObj>
              </mc:Choice>
              <mc:Fallback>
                <p:oleObj name="Equation" r:id="rId9" imgW="478790" imgH="142875" progId="Equation.DSMT4">
                  <p:embed/>
                  <p:pic>
                    <p:nvPicPr>
                      <p:cNvPr id="0" name="Object 2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824538" y="5078095"/>
                        <a:ext cx="1838325" cy="6270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6046" name="Object 30"/>
          <p:cNvGraphicFramePr>
            <a:graphicFrameLocks noChangeAspect="1"/>
          </p:cNvGraphicFramePr>
          <p:nvPr/>
        </p:nvGraphicFramePr>
        <p:xfrm>
          <a:off x="5751513" y="5582920"/>
          <a:ext cx="1982787" cy="628650"/>
        </p:xfrm>
        <a:graphic>
          <a:graphicData uri="http://schemas.openxmlformats.org/presentationml/2006/ole">
            <mc:AlternateContent xmlns:mc="http://schemas.openxmlformats.org/markup-compatibility/2006">
              <mc:Choice xmlns:v="urn:schemas-microsoft-com:vml" Requires="v">
                <p:oleObj spid="_x0000_s6" name="Equation" r:id="rId11" imgW="514350" imgH="142875" progId="Equation.DSMT4">
                  <p:embed/>
                </p:oleObj>
              </mc:Choice>
              <mc:Fallback>
                <p:oleObj name="Equation" r:id="rId11" imgW="514350" imgH="142875" progId="Equation.DSMT4">
                  <p:embed/>
                  <p:pic>
                    <p:nvPicPr>
                      <p:cNvPr id="0" name="Object 30"/>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751513" y="5582920"/>
                        <a:ext cx="1982787" cy="628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6047" name="AutoShape 31"/>
          <p:cNvSpPr/>
          <p:nvPr/>
        </p:nvSpPr>
        <p:spPr bwMode="auto">
          <a:xfrm>
            <a:off x="5591175" y="5166995"/>
            <a:ext cx="144463" cy="936625"/>
          </a:xfrm>
          <a:prstGeom prst="leftBrace">
            <a:avLst>
              <a:gd name="adj1" fmla="val 54029"/>
              <a:gd name="adj2" fmla="val 50000"/>
            </a:avLst>
          </a:prstGeom>
          <a:noFill/>
          <a:ln w="38100">
            <a:solidFill>
              <a:srgbClr val="FF00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kumimoji="1" sz="3200">
                <a:solidFill>
                  <a:schemeClr val="tx1"/>
                </a:solidFill>
                <a:latin typeface="Times New Roman" panose="02020503050405090304" pitchFamily="18" charset="0"/>
                <a:ea typeface="宋体" pitchFamily="2" charset="-122"/>
              </a:defRPr>
            </a:lvl1pPr>
            <a:lvl2pPr marL="742950" indent="-285750">
              <a:spcBef>
                <a:spcPct val="20000"/>
              </a:spcBef>
              <a:buChar char="–"/>
              <a:defRPr kumimoji="1" sz="2800">
                <a:solidFill>
                  <a:schemeClr val="tx1"/>
                </a:solidFill>
                <a:latin typeface="Times New Roman" panose="02020503050405090304" pitchFamily="18" charset="0"/>
                <a:ea typeface="宋体" pitchFamily="2" charset="-122"/>
              </a:defRPr>
            </a:lvl2pPr>
            <a:lvl3pPr marL="1143000" indent="-228600">
              <a:spcBef>
                <a:spcPct val="20000"/>
              </a:spcBef>
              <a:buChar char="•"/>
              <a:defRPr kumimoji="1" sz="2400">
                <a:solidFill>
                  <a:schemeClr val="tx1"/>
                </a:solidFill>
                <a:latin typeface="Times New Roman" panose="02020503050405090304" pitchFamily="18" charset="0"/>
                <a:ea typeface="宋体" pitchFamily="2" charset="-122"/>
              </a:defRPr>
            </a:lvl3pPr>
            <a:lvl4pPr marL="1600200" indent="-228600">
              <a:spcBef>
                <a:spcPct val="20000"/>
              </a:spcBef>
              <a:buChar char="–"/>
              <a:defRPr kumimoji="1" sz="2000">
                <a:solidFill>
                  <a:schemeClr val="tx1"/>
                </a:solidFill>
                <a:latin typeface="Times New Roman" panose="02020503050405090304" pitchFamily="18" charset="0"/>
                <a:ea typeface="宋体" pitchFamily="2" charset="-122"/>
              </a:defRPr>
            </a:lvl4pPr>
            <a:lvl5pPr marL="2057400" indent="-228600">
              <a:spcBef>
                <a:spcPct val="20000"/>
              </a:spcBef>
              <a:buChar char="»"/>
              <a:defRPr kumimoji="1" sz="2000">
                <a:solidFill>
                  <a:schemeClr val="tx1"/>
                </a:solidFill>
                <a:latin typeface="Times New Roman" panose="0202050305040509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9pPr>
          </a:lstStyle>
          <a:p>
            <a:pPr marL="0" marR="0" lvl="0" indent="0" algn="ctr" defTabSz="914400" rtl="0" eaLnBrk="1" fontAlgn="base" latinLnBrk="0" hangingPunct="1">
              <a:lnSpc>
                <a:spcPct val="100000"/>
              </a:lnSpc>
              <a:spcBef>
                <a:spcPct val="50000"/>
              </a:spcBef>
              <a:spcAft>
                <a:spcPct val="0"/>
              </a:spcAft>
              <a:buClr>
                <a:srgbClr val="3333CC"/>
              </a:buClr>
              <a:buSzPct val="75000"/>
              <a:buFont typeface="Monotype Sorts" panose="01010601010101010101" pitchFamily="2" charset="2"/>
              <a:buNone/>
              <a:defRPr/>
            </a:pPr>
            <a:endParaRPr kumimoji="0" lang="zh-CN" altLang="zh-CN" sz="2400" b="1" i="0" u="none" strike="noStrike" kern="1200" cap="none" spc="0" normalizeH="0" baseline="0" noProof="0">
              <a:ln>
                <a:noFill/>
              </a:ln>
              <a:solidFill>
                <a:srgbClr val="0000FF"/>
              </a:solidFill>
              <a:effectLst/>
              <a:uLnTx/>
              <a:uFillTx/>
              <a:latin typeface="Times New Roman" panose="02020503050405090304" pitchFamily="18" charset="0"/>
              <a:ea typeface="楷体_GB2312" pitchFamily="1" charset="-122"/>
              <a:cs typeface="+mn-cs"/>
            </a:endParaRPr>
          </a:p>
        </p:txBody>
      </p:sp>
      <p:grpSp>
        <p:nvGrpSpPr>
          <p:cNvPr id="86048" name="Group 32"/>
          <p:cNvGrpSpPr/>
          <p:nvPr/>
        </p:nvGrpSpPr>
        <p:grpSpPr bwMode="auto">
          <a:xfrm>
            <a:off x="8112125" y="5097145"/>
            <a:ext cx="1150938" cy="1222375"/>
            <a:chOff x="4286" y="2932"/>
            <a:chExt cx="842" cy="771"/>
          </a:xfrm>
        </p:grpSpPr>
        <p:sp>
          <p:nvSpPr>
            <p:cNvPr id="57370" name="AutoShape 33"/>
            <p:cNvSpPr/>
            <p:nvPr/>
          </p:nvSpPr>
          <p:spPr bwMode="auto">
            <a:xfrm>
              <a:off x="4286" y="3022"/>
              <a:ext cx="91" cy="590"/>
            </a:xfrm>
            <a:prstGeom prst="leftBrace">
              <a:avLst>
                <a:gd name="adj1" fmla="val 54029"/>
                <a:gd name="adj2" fmla="val 50000"/>
              </a:avLst>
            </a:prstGeom>
            <a:noFill/>
            <a:ln w="38100">
              <a:solidFill>
                <a:srgbClr val="FF00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kumimoji="1" sz="3200">
                  <a:solidFill>
                    <a:schemeClr val="tx1"/>
                  </a:solidFill>
                  <a:latin typeface="Times New Roman" panose="02020503050405090304" pitchFamily="18" charset="0"/>
                  <a:ea typeface="宋体" pitchFamily="2" charset="-122"/>
                </a:defRPr>
              </a:lvl1pPr>
              <a:lvl2pPr marL="742950" indent="-285750">
                <a:spcBef>
                  <a:spcPct val="20000"/>
                </a:spcBef>
                <a:buChar char="–"/>
                <a:defRPr kumimoji="1" sz="2800">
                  <a:solidFill>
                    <a:schemeClr val="tx1"/>
                  </a:solidFill>
                  <a:latin typeface="Times New Roman" panose="02020503050405090304" pitchFamily="18" charset="0"/>
                  <a:ea typeface="宋体" pitchFamily="2" charset="-122"/>
                </a:defRPr>
              </a:lvl2pPr>
              <a:lvl3pPr marL="1143000" indent="-228600">
                <a:spcBef>
                  <a:spcPct val="20000"/>
                </a:spcBef>
                <a:buChar char="•"/>
                <a:defRPr kumimoji="1" sz="2400">
                  <a:solidFill>
                    <a:schemeClr val="tx1"/>
                  </a:solidFill>
                  <a:latin typeface="Times New Roman" panose="02020503050405090304" pitchFamily="18" charset="0"/>
                  <a:ea typeface="宋体" pitchFamily="2" charset="-122"/>
                </a:defRPr>
              </a:lvl3pPr>
              <a:lvl4pPr marL="1600200" indent="-228600">
                <a:spcBef>
                  <a:spcPct val="20000"/>
                </a:spcBef>
                <a:buChar char="–"/>
                <a:defRPr kumimoji="1" sz="2000">
                  <a:solidFill>
                    <a:schemeClr val="tx1"/>
                  </a:solidFill>
                  <a:latin typeface="Times New Roman" panose="02020503050405090304" pitchFamily="18" charset="0"/>
                  <a:ea typeface="宋体" pitchFamily="2" charset="-122"/>
                </a:defRPr>
              </a:lvl4pPr>
              <a:lvl5pPr marL="2057400" indent="-228600">
                <a:spcBef>
                  <a:spcPct val="20000"/>
                </a:spcBef>
                <a:buChar char="»"/>
                <a:defRPr kumimoji="1" sz="2000">
                  <a:solidFill>
                    <a:schemeClr val="tx1"/>
                  </a:solidFill>
                  <a:latin typeface="Times New Roman" panose="0202050305040509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9pPr>
            </a:lstStyle>
            <a:p>
              <a:pPr marL="0" marR="0" lvl="0" indent="0" algn="ctr" defTabSz="914400" rtl="0" eaLnBrk="1" fontAlgn="base" latinLnBrk="0" hangingPunct="1">
                <a:lnSpc>
                  <a:spcPct val="100000"/>
                </a:lnSpc>
                <a:spcBef>
                  <a:spcPct val="50000"/>
                </a:spcBef>
                <a:spcAft>
                  <a:spcPct val="0"/>
                </a:spcAft>
                <a:buClr>
                  <a:srgbClr val="3333CC"/>
                </a:buClr>
                <a:buSzPct val="75000"/>
                <a:buFont typeface="Monotype Sorts" panose="01010601010101010101" pitchFamily="2" charset="2"/>
                <a:buNone/>
                <a:defRPr/>
              </a:pPr>
              <a:endParaRPr kumimoji="0" lang="zh-CN" altLang="zh-CN" sz="2400" b="1" i="0" u="none" strike="noStrike" kern="1200" cap="none" spc="0" normalizeH="0" baseline="0" noProof="0">
                <a:ln>
                  <a:noFill/>
                </a:ln>
                <a:solidFill>
                  <a:srgbClr val="0000FF"/>
                </a:solidFill>
                <a:effectLst/>
                <a:uLnTx/>
                <a:uFillTx/>
                <a:latin typeface="Times New Roman" panose="02020503050405090304" pitchFamily="18" charset="0"/>
                <a:ea typeface="楷体_GB2312" pitchFamily="1" charset="-122"/>
                <a:cs typeface="+mn-cs"/>
              </a:endParaRPr>
            </a:p>
          </p:txBody>
        </p:sp>
        <p:graphicFrame>
          <p:nvGraphicFramePr>
            <p:cNvPr id="57371" name="Object 34"/>
            <p:cNvGraphicFramePr>
              <a:graphicFrameLocks noChangeAspect="1"/>
            </p:cNvGraphicFramePr>
            <p:nvPr/>
          </p:nvGraphicFramePr>
          <p:xfrm>
            <a:off x="4468" y="2932"/>
            <a:ext cx="660" cy="771"/>
          </p:xfrm>
          <a:graphic>
            <a:graphicData uri="http://schemas.openxmlformats.org/presentationml/2006/ole">
              <mc:AlternateContent xmlns:mc="http://schemas.openxmlformats.org/markup-compatibility/2006">
                <mc:Choice xmlns:v="urn:schemas-microsoft-com:vml" Requires="v">
                  <p:oleObj spid="_x0000_s7" name="Equation" r:id="rId13" imgW="264160" imgH="314325" progId="Equation.DSMT4">
                    <p:embed/>
                  </p:oleObj>
                </mc:Choice>
                <mc:Fallback>
                  <p:oleObj name="Equation" r:id="rId13" imgW="264160" imgH="314325" progId="Equation.DSMT4">
                    <p:embed/>
                    <p:pic>
                      <p:nvPicPr>
                        <p:cNvPr id="0" name="Object 34"/>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468" y="2932"/>
                          <a:ext cx="660" cy="771"/>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86051" name="Object 35"/>
          <p:cNvGraphicFramePr>
            <a:graphicFrameLocks noChangeAspect="1"/>
          </p:cNvGraphicFramePr>
          <p:nvPr/>
        </p:nvGraphicFramePr>
        <p:xfrm>
          <a:off x="2387600" y="6176645"/>
          <a:ext cx="4351338" cy="655638"/>
        </p:xfrm>
        <a:graphic>
          <a:graphicData uri="http://schemas.openxmlformats.org/presentationml/2006/ole">
            <mc:AlternateContent xmlns:mc="http://schemas.openxmlformats.org/markup-compatibility/2006">
              <mc:Choice xmlns:v="urn:schemas-microsoft-com:vml" Requires="v">
                <p:oleObj spid="_x0000_s8" name="Equation" r:id="rId15" imgW="1114425" imgH="142875" progId="Equation.DSMT4">
                  <p:embed/>
                </p:oleObj>
              </mc:Choice>
              <mc:Fallback>
                <p:oleObj name="Equation" r:id="rId15" imgW="1114425" imgH="142875" progId="Equation.DSMT4">
                  <p:embed/>
                  <p:pic>
                    <p:nvPicPr>
                      <p:cNvPr id="0" name="Object 35"/>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387600" y="6176645"/>
                        <a:ext cx="4351338" cy="6556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6052" name="AutoShape 36" descr="羊皮纸"/>
          <p:cNvSpPr>
            <a:spLocks noChangeArrowheads="1"/>
          </p:cNvSpPr>
          <p:nvPr/>
        </p:nvSpPr>
        <p:spPr bwMode="auto">
          <a:xfrm>
            <a:off x="10255250" y="1639570"/>
            <a:ext cx="863600" cy="5116830"/>
          </a:xfrm>
          <a:prstGeom prst="wedgeRoundRectCallout">
            <a:avLst>
              <a:gd name="adj1" fmla="val -149634"/>
              <a:gd name="adj2" fmla="val -68009"/>
              <a:gd name="adj3" fmla="val 16667"/>
            </a:avLst>
          </a:prstGeom>
          <a:blipFill dpi="0" rotWithShape="1">
            <a:blip r:embed="rId17"/>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kumimoji="1" sz="3200">
                <a:solidFill>
                  <a:schemeClr val="tx1"/>
                </a:solidFill>
                <a:latin typeface="Times New Roman" panose="02020503050405090304" pitchFamily="18" charset="0"/>
                <a:ea typeface="宋体" pitchFamily="2" charset="-122"/>
              </a:defRPr>
            </a:lvl1pPr>
            <a:lvl2pPr marL="742950" indent="-285750">
              <a:spcBef>
                <a:spcPct val="20000"/>
              </a:spcBef>
              <a:buChar char="–"/>
              <a:defRPr kumimoji="1" sz="2800">
                <a:solidFill>
                  <a:schemeClr val="tx1"/>
                </a:solidFill>
                <a:latin typeface="Times New Roman" panose="02020503050405090304" pitchFamily="18" charset="0"/>
                <a:ea typeface="宋体" pitchFamily="2" charset="-122"/>
              </a:defRPr>
            </a:lvl2pPr>
            <a:lvl3pPr marL="1143000" indent="-228600">
              <a:spcBef>
                <a:spcPct val="20000"/>
              </a:spcBef>
              <a:buChar char="•"/>
              <a:defRPr kumimoji="1" sz="2400">
                <a:solidFill>
                  <a:schemeClr val="tx1"/>
                </a:solidFill>
                <a:latin typeface="Times New Roman" panose="02020503050405090304" pitchFamily="18" charset="0"/>
                <a:ea typeface="宋体" pitchFamily="2" charset="-122"/>
              </a:defRPr>
            </a:lvl3pPr>
            <a:lvl4pPr marL="1600200" indent="-228600">
              <a:spcBef>
                <a:spcPct val="20000"/>
              </a:spcBef>
              <a:buChar char="–"/>
              <a:defRPr kumimoji="1" sz="2000">
                <a:solidFill>
                  <a:schemeClr val="tx1"/>
                </a:solidFill>
                <a:latin typeface="Times New Roman" panose="02020503050405090304" pitchFamily="18" charset="0"/>
                <a:ea typeface="宋体" pitchFamily="2" charset="-122"/>
              </a:defRPr>
            </a:lvl4pPr>
            <a:lvl5pPr marL="2057400" indent="-228600">
              <a:spcBef>
                <a:spcPct val="20000"/>
              </a:spcBef>
              <a:buChar char="»"/>
              <a:defRPr kumimoji="1" sz="2000">
                <a:solidFill>
                  <a:schemeClr val="tx1"/>
                </a:solidFill>
                <a:latin typeface="Times New Roman" panose="0202050305040509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2400" b="1" i="0" u="none" strike="noStrike" kern="1200" cap="none" spc="0" normalizeH="0" baseline="0" noProof="0">
                <a:ln>
                  <a:noFill/>
                </a:ln>
                <a:solidFill>
                  <a:srgbClr val="000000"/>
                </a:solidFill>
                <a:effectLst/>
                <a:uLnTx/>
                <a:uFillTx/>
                <a:latin typeface="Arial" panose="020B0604020202090204" pitchFamily="34" charset="0"/>
                <a:ea typeface="仿宋_GB2312" pitchFamily="49" charset="-122"/>
                <a:cs typeface="+mn-cs"/>
              </a:rPr>
              <a:t>研究激励和响应关系的实验方法</a:t>
            </a:r>
            <a:endParaRPr kumimoji="0" lang="zh-CN" altLang="en-US" sz="2400" b="1" i="0" u="none" strike="noStrike" kern="1200" cap="none" spc="0" normalizeH="0" baseline="0" noProof="0">
              <a:ln>
                <a:noFill/>
              </a:ln>
              <a:solidFill>
                <a:srgbClr val="000000"/>
              </a:solidFill>
              <a:effectLst/>
              <a:uLnTx/>
              <a:uFillTx/>
              <a:latin typeface="Arial" panose="020B0604020202090204" pitchFamily="34" charset="0"/>
              <a:ea typeface="仿宋_GB2312" pitchFamily="49" charset="-122"/>
              <a:cs typeface="+mn-cs"/>
            </a:endParaRPr>
          </a:p>
        </p:txBody>
      </p:sp>
      <p:sp>
        <p:nvSpPr>
          <p:cNvPr id="57362" name="Text Box 37"/>
          <p:cNvSpPr txBox="1">
            <a:spLocks noChangeArrowheads="1"/>
          </p:cNvSpPr>
          <p:nvPr/>
        </p:nvSpPr>
        <p:spPr bwMode="auto">
          <a:xfrm>
            <a:off x="2711450" y="775970"/>
            <a:ext cx="4464050" cy="8299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503050405090304" pitchFamily="18" charset="0"/>
                <a:ea typeface="宋体" pitchFamily="2" charset="-122"/>
              </a:defRPr>
            </a:lvl1pPr>
            <a:lvl2pPr marL="742950" indent="-285750">
              <a:spcBef>
                <a:spcPct val="20000"/>
              </a:spcBef>
              <a:buChar char="–"/>
              <a:defRPr kumimoji="1" sz="2800">
                <a:solidFill>
                  <a:schemeClr val="tx1"/>
                </a:solidFill>
                <a:latin typeface="Times New Roman" panose="02020503050405090304" pitchFamily="18" charset="0"/>
                <a:ea typeface="宋体" pitchFamily="2" charset="-122"/>
              </a:defRPr>
            </a:lvl2pPr>
            <a:lvl3pPr marL="1143000" indent="-228600">
              <a:spcBef>
                <a:spcPct val="20000"/>
              </a:spcBef>
              <a:buChar char="•"/>
              <a:defRPr kumimoji="1" sz="2400">
                <a:solidFill>
                  <a:schemeClr val="tx1"/>
                </a:solidFill>
                <a:latin typeface="Times New Roman" panose="02020503050405090304" pitchFamily="18" charset="0"/>
                <a:ea typeface="宋体" pitchFamily="2" charset="-122"/>
              </a:defRPr>
            </a:lvl3pPr>
            <a:lvl4pPr marL="1600200" indent="-228600">
              <a:spcBef>
                <a:spcPct val="20000"/>
              </a:spcBef>
              <a:buChar char="–"/>
              <a:defRPr kumimoji="1" sz="2000">
                <a:solidFill>
                  <a:schemeClr val="tx1"/>
                </a:solidFill>
                <a:latin typeface="Times New Roman" panose="02020503050405090304" pitchFamily="18" charset="0"/>
                <a:ea typeface="宋体" pitchFamily="2" charset="-122"/>
              </a:defRPr>
            </a:lvl4pPr>
            <a:lvl5pPr marL="2057400" indent="-228600">
              <a:spcBef>
                <a:spcPct val="20000"/>
              </a:spcBef>
              <a:buChar char="»"/>
              <a:defRPr kumimoji="1" sz="2000">
                <a:solidFill>
                  <a:schemeClr val="tx1"/>
                </a:solidFill>
                <a:latin typeface="Times New Roman" panose="0202050305040509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defRPr/>
            </a:pPr>
            <a:r>
              <a:rPr kumimoji="0" lang="en-US" altLang="zh-CN" sz="2400" b="1" i="0" u="none" strike="noStrike" kern="1200" cap="none" spc="0" normalizeH="0" baseline="0" noProof="0">
                <a:ln>
                  <a:noFill/>
                </a:ln>
                <a:solidFill>
                  <a:srgbClr val="000000"/>
                </a:solidFill>
                <a:effectLst/>
                <a:uLnTx/>
                <a:uFillTx/>
                <a:latin typeface="Arial" panose="020B0604020202090204" pitchFamily="34" charset="0"/>
                <a:ea typeface="仿宋_GB2312" pitchFamily="49" charset="-122"/>
                <a:cs typeface="+mn-cs"/>
              </a:rPr>
              <a:t>       </a:t>
            </a:r>
            <a:r>
              <a:rPr kumimoji="0" lang="zh-CN" altLang="en-US" sz="2400" b="1" i="0" u="none" strike="noStrike" kern="1200" cap="none" spc="0" normalizeH="0" baseline="0" noProof="0">
                <a:ln>
                  <a:noFill/>
                </a:ln>
                <a:solidFill>
                  <a:srgbClr val="000000"/>
                </a:solidFill>
                <a:effectLst/>
                <a:uLnTx/>
                <a:uFillTx/>
                <a:latin typeface="Arial" panose="020B0604020202090204" pitchFamily="34" charset="0"/>
                <a:ea typeface="仿宋_GB2312" pitchFamily="49" charset="-122"/>
                <a:cs typeface="+mn-cs"/>
              </a:rPr>
              <a:t>封装好的电路如图，已知下列实验数据：</a:t>
            </a:r>
            <a:endParaRPr kumimoji="0" lang="zh-CN" altLang="en-US" sz="2400" b="1" i="0" u="none" strike="noStrike" kern="1200" cap="none" spc="0" normalizeH="0" baseline="0" noProof="0">
              <a:ln>
                <a:noFill/>
              </a:ln>
              <a:solidFill>
                <a:srgbClr val="000000"/>
              </a:solidFill>
              <a:effectLst/>
              <a:uLnTx/>
              <a:uFillTx/>
              <a:latin typeface="Arial" panose="020B0604020202090204" pitchFamily="34" charset="0"/>
              <a:ea typeface="仿宋_GB2312" pitchFamily="49" charset="-122"/>
              <a:cs typeface="+mn-cs"/>
            </a:endParaRPr>
          </a:p>
        </p:txBody>
      </p:sp>
      <p:graphicFrame>
        <p:nvGraphicFramePr>
          <p:cNvPr id="57363" name="Object 38"/>
          <p:cNvGraphicFramePr>
            <a:graphicFrameLocks noChangeAspect="1"/>
          </p:cNvGraphicFramePr>
          <p:nvPr/>
        </p:nvGraphicFramePr>
        <p:xfrm>
          <a:off x="3246438" y="1639570"/>
          <a:ext cx="3209925" cy="541338"/>
        </p:xfrm>
        <a:graphic>
          <a:graphicData uri="http://schemas.openxmlformats.org/presentationml/2006/ole">
            <mc:AlternateContent xmlns:mc="http://schemas.openxmlformats.org/markup-compatibility/2006">
              <mc:Choice xmlns:v="urn:schemas-microsoft-com:vml" Requires="v">
                <p:oleObj spid="_x0000_s9" name="Equation" r:id="rId18" imgW="993140" imgH="142875" progId="Equation.DSMT4">
                  <p:embed/>
                </p:oleObj>
              </mc:Choice>
              <mc:Fallback>
                <p:oleObj name="Equation" r:id="rId18" imgW="993140" imgH="142875" progId="Equation.DSMT4">
                  <p:embed/>
                  <p:pic>
                    <p:nvPicPr>
                      <p:cNvPr id="0" name="Object 38"/>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246438" y="1639570"/>
                        <a:ext cx="3209925" cy="5413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7364" name="Text Box 39"/>
          <p:cNvSpPr txBox="1">
            <a:spLocks noChangeArrowheads="1"/>
          </p:cNvSpPr>
          <p:nvPr/>
        </p:nvSpPr>
        <p:spPr bwMode="auto">
          <a:xfrm>
            <a:off x="2063750" y="2190433"/>
            <a:ext cx="4464050"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503050405090304" pitchFamily="18" charset="0"/>
                <a:ea typeface="宋体" pitchFamily="2" charset="-122"/>
              </a:defRPr>
            </a:lvl1pPr>
            <a:lvl2pPr marL="742950" indent="-285750">
              <a:spcBef>
                <a:spcPct val="20000"/>
              </a:spcBef>
              <a:buChar char="–"/>
              <a:defRPr kumimoji="1" sz="2800">
                <a:solidFill>
                  <a:schemeClr val="tx1"/>
                </a:solidFill>
                <a:latin typeface="Times New Roman" panose="02020503050405090304" pitchFamily="18" charset="0"/>
                <a:ea typeface="宋体" pitchFamily="2" charset="-122"/>
              </a:defRPr>
            </a:lvl2pPr>
            <a:lvl3pPr marL="1143000" indent="-228600">
              <a:spcBef>
                <a:spcPct val="20000"/>
              </a:spcBef>
              <a:buChar char="•"/>
              <a:defRPr kumimoji="1" sz="2400">
                <a:solidFill>
                  <a:schemeClr val="tx1"/>
                </a:solidFill>
                <a:latin typeface="Times New Roman" panose="02020503050405090304" pitchFamily="18" charset="0"/>
                <a:ea typeface="宋体" pitchFamily="2" charset="-122"/>
              </a:defRPr>
            </a:lvl3pPr>
            <a:lvl4pPr marL="1600200" indent="-228600">
              <a:spcBef>
                <a:spcPct val="20000"/>
              </a:spcBef>
              <a:buChar char="–"/>
              <a:defRPr kumimoji="1" sz="2000">
                <a:solidFill>
                  <a:schemeClr val="tx1"/>
                </a:solidFill>
                <a:latin typeface="Times New Roman" panose="02020503050405090304" pitchFamily="18" charset="0"/>
                <a:ea typeface="宋体" pitchFamily="2" charset="-122"/>
              </a:defRPr>
            </a:lvl4pPr>
            <a:lvl5pPr marL="2057400" indent="-228600">
              <a:spcBef>
                <a:spcPct val="20000"/>
              </a:spcBef>
              <a:buChar char="»"/>
              <a:defRPr kumimoji="1" sz="2000">
                <a:solidFill>
                  <a:schemeClr val="tx1"/>
                </a:solidFill>
                <a:latin typeface="Times New Roman" panose="0202050305040509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defRPr/>
            </a:pPr>
            <a:r>
              <a:rPr kumimoji="0" lang="zh-CN" altLang="en-US" sz="2400" b="1" i="0" u="none" strike="noStrike" kern="1200" cap="none" spc="0" normalizeH="0" baseline="0" noProof="0">
                <a:ln>
                  <a:noFill/>
                </a:ln>
                <a:solidFill>
                  <a:srgbClr val="000000"/>
                </a:solidFill>
                <a:effectLst/>
                <a:uLnTx/>
                <a:uFillTx/>
                <a:latin typeface="Arial" panose="020B0604020202090204" pitchFamily="34" charset="0"/>
                <a:ea typeface="仿宋_GB2312" pitchFamily="49" charset="-122"/>
                <a:cs typeface="+mn-cs"/>
              </a:rPr>
              <a:t>响应：</a:t>
            </a:r>
            <a:endParaRPr kumimoji="0" lang="zh-CN" altLang="en-US" sz="2400" b="1" i="0" u="none" strike="noStrike" kern="1200" cap="none" spc="0" normalizeH="0" baseline="0" noProof="0">
              <a:ln>
                <a:noFill/>
              </a:ln>
              <a:solidFill>
                <a:srgbClr val="000000"/>
              </a:solidFill>
              <a:effectLst/>
              <a:uLnTx/>
              <a:uFillTx/>
              <a:latin typeface="Arial" panose="020B0604020202090204" pitchFamily="34" charset="0"/>
              <a:ea typeface="仿宋_GB2312" pitchFamily="49" charset="-122"/>
              <a:cs typeface="+mn-cs"/>
            </a:endParaRPr>
          </a:p>
        </p:txBody>
      </p:sp>
      <p:sp>
        <p:nvSpPr>
          <p:cNvPr id="57365" name="Text Box 40"/>
          <p:cNvSpPr txBox="1">
            <a:spLocks noChangeArrowheads="1"/>
          </p:cNvSpPr>
          <p:nvPr/>
        </p:nvSpPr>
        <p:spPr bwMode="auto">
          <a:xfrm>
            <a:off x="1992313" y="2693670"/>
            <a:ext cx="4464050"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503050405090304" pitchFamily="18" charset="0"/>
                <a:ea typeface="宋体" pitchFamily="2" charset="-122"/>
              </a:defRPr>
            </a:lvl1pPr>
            <a:lvl2pPr marL="742950" indent="-285750">
              <a:spcBef>
                <a:spcPct val="20000"/>
              </a:spcBef>
              <a:buChar char="–"/>
              <a:defRPr kumimoji="1" sz="2800">
                <a:solidFill>
                  <a:schemeClr val="tx1"/>
                </a:solidFill>
                <a:latin typeface="Times New Roman" panose="02020503050405090304" pitchFamily="18" charset="0"/>
                <a:ea typeface="宋体" pitchFamily="2" charset="-122"/>
              </a:defRPr>
            </a:lvl2pPr>
            <a:lvl3pPr marL="1143000" indent="-228600">
              <a:spcBef>
                <a:spcPct val="20000"/>
              </a:spcBef>
              <a:buChar char="•"/>
              <a:defRPr kumimoji="1" sz="2400">
                <a:solidFill>
                  <a:schemeClr val="tx1"/>
                </a:solidFill>
                <a:latin typeface="Times New Roman" panose="02020503050405090304" pitchFamily="18" charset="0"/>
                <a:ea typeface="宋体" pitchFamily="2" charset="-122"/>
              </a:defRPr>
            </a:lvl3pPr>
            <a:lvl4pPr marL="1600200" indent="-228600">
              <a:spcBef>
                <a:spcPct val="20000"/>
              </a:spcBef>
              <a:buChar char="–"/>
              <a:defRPr kumimoji="1" sz="2000">
                <a:solidFill>
                  <a:schemeClr val="tx1"/>
                </a:solidFill>
                <a:latin typeface="Times New Roman" panose="02020503050405090304" pitchFamily="18" charset="0"/>
                <a:ea typeface="宋体" pitchFamily="2" charset="-122"/>
              </a:defRPr>
            </a:lvl4pPr>
            <a:lvl5pPr marL="2057400" indent="-228600">
              <a:spcBef>
                <a:spcPct val="20000"/>
              </a:spcBef>
              <a:buChar char="»"/>
              <a:defRPr kumimoji="1" sz="2000">
                <a:solidFill>
                  <a:schemeClr val="tx1"/>
                </a:solidFill>
                <a:latin typeface="Times New Roman" panose="0202050305040509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defRPr/>
            </a:pPr>
            <a:r>
              <a:rPr kumimoji="0" lang="zh-CN" altLang="en-US" sz="2400" b="1" i="0" u="none" strike="noStrike" kern="1200" cap="none" spc="0" normalizeH="0" baseline="0" noProof="0">
                <a:ln>
                  <a:noFill/>
                </a:ln>
                <a:solidFill>
                  <a:srgbClr val="000000"/>
                </a:solidFill>
                <a:effectLst/>
                <a:uLnTx/>
                <a:uFillTx/>
                <a:latin typeface="Arial" panose="020B0604020202090204" pitchFamily="34" charset="0"/>
                <a:ea typeface="仿宋_GB2312" pitchFamily="49" charset="-122"/>
                <a:cs typeface="+mn-cs"/>
              </a:rPr>
              <a:t>当激励：</a:t>
            </a:r>
            <a:endParaRPr kumimoji="0" lang="zh-CN" altLang="en-US" sz="2400" b="1" i="0" u="none" strike="noStrike" kern="1200" cap="none" spc="0" normalizeH="0" baseline="0" noProof="0">
              <a:ln>
                <a:noFill/>
              </a:ln>
              <a:solidFill>
                <a:srgbClr val="000000"/>
              </a:solidFill>
              <a:effectLst/>
              <a:uLnTx/>
              <a:uFillTx/>
              <a:latin typeface="Arial" panose="020B0604020202090204" pitchFamily="34" charset="0"/>
              <a:ea typeface="仿宋_GB2312" pitchFamily="49" charset="-122"/>
              <a:cs typeface="+mn-cs"/>
            </a:endParaRPr>
          </a:p>
        </p:txBody>
      </p:sp>
      <p:graphicFrame>
        <p:nvGraphicFramePr>
          <p:cNvPr id="57366" name="Object 41"/>
          <p:cNvGraphicFramePr>
            <a:graphicFrameLocks noChangeAspect="1"/>
          </p:cNvGraphicFramePr>
          <p:nvPr/>
        </p:nvGraphicFramePr>
        <p:xfrm>
          <a:off x="3216275" y="2647633"/>
          <a:ext cx="3332163" cy="541337"/>
        </p:xfrm>
        <a:graphic>
          <a:graphicData uri="http://schemas.openxmlformats.org/presentationml/2006/ole">
            <mc:AlternateContent xmlns:mc="http://schemas.openxmlformats.org/markup-compatibility/2006">
              <mc:Choice xmlns:v="urn:schemas-microsoft-com:vml" Requires="v">
                <p:oleObj spid="_x0000_s10" name="Equation" r:id="rId20" imgW="1028700" imgH="142875" progId="Equation.DSMT4">
                  <p:embed/>
                </p:oleObj>
              </mc:Choice>
              <mc:Fallback>
                <p:oleObj name="Equation" r:id="rId20" imgW="1028700" imgH="142875" progId="Equation.DSMT4">
                  <p:embed/>
                  <p:pic>
                    <p:nvPicPr>
                      <p:cNvPr id="0" name="Object 41"/>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3216275" y="2647633"/>
                        <a:ext cx="3332163" cy="5413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7367" name="Text Box 42"/>
          <p:cNvSpPr txBox="1">
            <a:spLocks noChangeArrowheads="1"/>
          </p:cNvSpPr>
          <p:nvPr/>
        </p:nvSpPr>
        <p:spPr bwMode="auto">
          <a:xfrm>
            <a:off x="2063750" y="3198495"/>
            <a:ext cx="4464050"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503050405090304" pitchFamily="18" charset="0"/>
                <a:ea typeface="宋体" pitchFamily="2" charset="-122"/>
              </a:defRPr>
            </a:lvl1pPr>
            <a:lvl2pPr marL="742950" indent="-285750">
              <a:spcBef>
                <a:spcPct val="20000"/>
              </a:spcBef>
              <a:buChar char="–"/>
              <a:defRPr kumimoji="1" sz="2800">
                <a:solidFill>
                  <a:schemeClr val="tx1"/>
                </a:solidFill>
                <a:latin typeface="Times New Roman" panose="02020503050405090304" pitchFamily="18" charset="0"/>
                <a:ea typeface="宋体" pitchFamily="2" charset="-122"/>
              </a:defRPr>
            </a:lvl2pPr>
            <a:lvl3pPr marL="1143000" indent="-228600">
              <a:spcBef>
                <a:spcPct val="20000"/>
              </a:spcBef>
              <a:buChar char="•"/>
              <a:defRPr kumimoji="1" sz="2400">
                <a:solidFill>
                  <a:schemeClr val="tx1"/>
                </a:solidFill>
                <a:latin typeface="Times New Roman" panose="02020503050405090304" pitchFamily="18" charset="0"/>
                <a:ea typeface="宋体" pitchFamily="2" charset="-122"/>
              </a:defRPr>
            </a:lvl3pPr>
            <a:lvl4pPr marL="1600200" indent="-228600">
              <a:spcBef>
                <a:spcPct val="20000"/>
              </a:spcBef>
              <a:buChar char="–"/>
              <a:defRPr kumimoji="1" sz="2000">
                <a:solidFill>
                  <a:schemeClr val="tx1"/>
                </a:solidFill>
                <a:latin typeface="Times New Roman" panose="02020503050405090304" pitchFamily="18" charset="0"/>
                <a:ea typeface="宋体" pitchFamily="2" charset="-122"/>
              </a:defRPr>
            </a:lvl4pPr>
            <a:lvl5pPr marL="2057400" indent="-228600">
              <a:spcBef>
                <a:spcPct val="20000"/>
              </a:spcBef>
              <a:buChar char="»"/>
              <a:defRPr kumimoji="1" sz="2000">
                <a:solidFill>
                  <a:schemeClr val="tx1"/>
                </a:solidFill>
                <a:latin typeface="Times New Roman" panose="0202050305040509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defRPr/>
            </a:pPr>
            <a:r>
              <a:rPr kumimoji="0" lang="zh-CN" altLang="en-US" sz="2400" b="1" i="0" u="none" strike="noStrike" kern="1200" cap="none" spc="0" normalizeH="0" baseline="0" noProof="0">
                <a:ln>
                  <a:noFill/>
                </a:ln>
                <a:solidFill>
                  <a:srgbClr val="000000"/>
                </a:solidFill>
                <a:effectLst/>
                <a:uLnTx/>
                <a:uFillTx/>
                <a:latin typeface="Arial" panose="020B0604020202090204" pitchFamily="34" charset="0"/>
                <a:ea typeface="仿宋_GB2312" pitchFamily="49" charset="-122"/>
                <a:cs typeface="+mn-cs"/>
              </a:rPr>
              <a:t>响应：</a:t>
            </a:r>
            <a:endParaRPr kumimoji="0" lang="zh-CN" altLang="en-US" sz="2400" b="1" i="0" u="none" strike="noStrike" kern="1200" cap="none" spc="0" normalizeH="0" baseline="0" noProof="0">
              <a:ln>
                <a:noFill/>
              </a:ln>
              <a:solidFill>
                <a:srgbClr val="000000"/>
              </a:solidFill>
              <a:effectLst/>
              <a:uLnTx/>
              <a:uFillTx/>
              <a:latin typeface="Arial" panose="020B0604020202090204" pitchFamily="34" charset="0"/>
              <a:ea typeface="仿宋_GB2312" pitchFamily="49" charset="-122"/>
              <a:cs typeface="+mn-cs"/>
            </a:endParaRPr>
          </a:p>
        </p:txBody>
      </p:sp>
      <p:sp>
        <p:nvSpPr>
          <p:cNvPr id="12" name="灯片编号占位符 11"/>
          <p:cNvSpPr>
            <a:spLocks noGrp="1"/>
          </p:cNvSpPr>
          <p:nvPr>
            <p:ph type="sldNum" sz="quarter" idx="12"/>
            <p:custDataLst>
              <p:tags r:id="rId22"/>
            </p:custDataLst>
          </p:nvPr>
        </p:nvSpPr>
        <p:spPr/>
        <p:txBody>
          <a:bodyPr/>
          <a:lstStyle/>
          <a:p>
            <a:fld id="{6D22F896-40B5-4ADD-8801-0D06FADFA095}" type="slidenum">
              <a:rPr lang="en-US" dirty="0"/>
            </a:fld>
            <a:endParaRPr lang="en-US"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nodeType="afterEffect">
                                  <p:stCondLst>
                                    <p:cond delay="0"/>
                                  </p:stCondLst>
                                  <p:childTnLst>
                                    <p:set>
                                      <p:cBhvr>
                                        <p:cTn id="6" dur="1" fill="hold">
                                          <p:stCondLst>
                                            <p:cond delay="0"/>
                                          </p:stCondLst>
                                        </p:cTn>
                                        <p:tgtEl>
                                          <p:spTgt spid="86052"/>
                                        </p:tgtEl>
                                        <p:attrNameLst>
                                          <p:attrName>style.visibility</p:attrName>
                                        </p:attrNameLst>
                                      </p:cBhvr>
                                      <p:to>
                                        <p:strVal val="visible"/>
                                      </p:to>
                                    </p:set>
                                    <p:animEffect transition="in" filter="wedge">
                                      <p:cBhvr>
                                        <p:cTn id="7" dur="2000"/>
                                        <p:tgtEl>
                                          <p:spTgt spid="86052"/>
                                        </p:tgtEl>
                                      </p:cBhvr>
                                    </p:animEffect>
                                  </p:childTnLst>
                                </p:cTn>
                              </p:par>
                            </p:childTnLst>
                          </p:cTn>
                        </p:par>
                      </p:childTnLst>
                    </p:cTn>
                  </p:par>
                  <p:par>
                    <p:cTn id="8" fill="hold">
                      <p:stCondLst>
                        <p:cond delay="indefinite"/>
                      </p:stCondLst>
                      <p:childTnLst>
                        <p:par>
                          <p:cTn id="9" fill="hold">
                            <p:stCondLst>
                              <p:cond delay="0"/>
                            </p:stCondLst>
                            <p:childTnLst>
                              <p:par>
                                <p:cTn id="10" presetID="15" presetClass="entr" presetSubtype="0" fill="hold" nodeType="clickEffect">
                                  <p:stCondLst>
                                    <p:cond delay="0"/>
                                  </p:stCondLst>
                                  <p:childTnLst>
                                    <p:set>
                                      <p:cBhvr>
                                        <p:cTn id="11" dur="1" fill="hold">
                                          <p:stCondLst>
                                            <p:cond delay="0"/>
                                          </p:stCondLst>
                                        </p:cTn>
                                        <p:tgtEl>
                                          <p:spTgt spid="86041"/>
                                        </p:tgtEl>
                                        <p:attrNameLst>
                                          <p:attrName>style.visibility</p:attrName>
                                        </p:attrNameLst>
                                      </p:cBhvr>
                                      <p:to>
                                        <p:strVal val="visible"/>
                                      </p:to>
                                    </p:set>
                                    <p:anim calcmode="lin" valueType="num">
                                      <p:cBhvr>
                                        <p:cTn id="12" dur="1000" fill="hold"/>
                                        <p:tgtEl>
                                          <p:spTgt spid="86041"/>
                                        </p:tgtEl>
                                        <p:attrNameLst>
                                          <p:attrName>ppt_w</p:attrName>
                                        </p:attrNameLst>
                                      </p:cBhvr>
                                      <p:tavLst>
                                        <p:tav tm="0">
                                          <p:val>
                                            <p:fltVal val="0"/>
                                          </p:val>
                                        </p:tav>
                                        <p:tav tm="100000">
                                          <p:val>
                                            <p:strVal val="#ppt_w"/>
                                          </p:val>
                                        </p:tav>
                                      </p:tavLst>
                                    </p:anim>
                                    <p:anim calcmode="lin" valueType="num">
                                      <p:cBhvr>
                                        <p:cTn id="13" dur="1000" fill="hold"/>
                                        <p:tgtEl>
                                          <p:spTgt spid="86041"/>
                                        </p:tgtEl>
                                        <p:attrNameLst>
                                          <p:attrName>ppt_h</p:attrName>
                                        </p:attrNameLst>
                                      </p:cBhvr>
                                      <p:tavLst>
                                        <p:tav tm="0">
                                          <p:val>
                                            <p:fltVal val="0"/>
                                          </p:val>
                                        </p:tav>
                                        <p:tav tm="100000">
                                          <p:val>
                                            <p:strVal val="#ppt_h"/>
                                          </p:val>
                                        </p:tav>
                                      </p:tavLst>
                                    </p:anim>
                                    <p:anim calcmode="lin" valueType="num">
                                      <p:cBhvr>
                                        <p:cTn id="14" dur="1000" fill="hold"/>
                                        <p:tgtEl>
                                          <p:spTgt spid="86041"/>
                                        </p:tgtEl>
                                        <p:attrNameLst>
                                          <p:attrName>ppt_x</p:attrName>
                                        </p:attrNameLst>
                                      </p:cBhvr>
                                      <p:tavLst>
                                        <p:tav tm="0" fmla="#ppt_x+(cos(-2*pi*(1-$))*-#ppt_x-sin(-2*pi*(1-$))*(1-#ppt_y))*(1-$)">
                                          <p:val>
                                            <p:fltVal val="0"/>
                                          </p:val>
                                        </p:tav>
                                        <p:tav tm="100000">
                                          <p:val>
                                            <p:fltVal val="1"/>
                                          </p:val>
                                        </p:tav>
                                      </p:tavLst>
                                    </p:anim>
                                    <p:anim calcmode="lin" valueType="num">
                                      <p:cBhvr>
                                        <p:cTn id="15" dur="1000" fill="hold"/>
                                        <p:tgtEl>
                                          <p:spTgt spid="86041"/>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86042"/>
                                        </p:tgtEl>
                                        <p:attrNameLst>
                                          <p:attrName>style.visibility</p:attrName>
                                        </p:attrNameLst>
                                      </p:cBhvr>
                                      <p:to>
                                        <p:strVal val="visible"/>
                                      </p:to>
                                    </p:set>
                                    <p:animEffect transition="in" filter="wipe(left)">
                                      <p:cBhvr>
                                        <p:cTn id="20" dur="2000"/>
                                        <p:tgtEl>
                                          <p:spTgt spid="86042"/>
                                        </p:tgtEl>
                                      </p:cBhvr>
                                    </p:animEffect>
                                  </p:childTnLst>
                                </p:cTn>
                              </p:par>
                            </p:childTnLst>
                          </p:cTn>
                        </p:par>
                      </p:childTnLst>
                    </p:cTn>
                  </p:par>
                  <p:par>
                    <p:cTn id="21" fill="hold">
                      <p:stCondLst>
                        <p:cond delay="indefinite"/>
                      </p:stCondLst>
                      <p:childTnLst>
                        <p:par>
                          <p:cTn id="22" fill="hold">
                            <p:stCondLst>
                              <p:cond delay="0"/>
                            </p:stCondLst>
                            <p:childTnLst>
                              <p:par>
                                <p:cTn id="23" presetID="18" presetClass="entr" presetSubtype="6" fill="hold" nodeType="clickEffect">
                                  <p:stCondLst>
                                    <p:cond delay="0"/>
                                  </p:stCondLst>
                                  <p:childTnLst>
                                    <p:set>
                                      <p:cBhvr>
                                        <p:cTn id="24" dur="1" fill="hold">
                                          <p:stCondLst>
                                            <p:cond delay="0"/>
                                          </p:stCondLst>
                                        </p:cTn>
                                        <p:tgtEl>
                                          <p:spTgt spid="86043"/>
                                        </p:tgtEl>
                                        <p:attrNameLst>
                                          <p:attrName>style.visibility</p:attrName>
                                        </p:attrNameLst>
                                      </p:cBhvr>
                                      <p:to>
                                        <p:strVal val="visible"/>
                                      </p:to>
                                    </p:set>
                                    <p:animEffect transition="in" filter="strips(downRight)">
                                      <p:cBhvr>
                                        <p:cTn id="25" dur="3000"/>
                                        <p:tgtEl>
                                          <p:spTgt spid="86043"/>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86044"/>
                                        </p:tgtEl>
                                        <p:attrNameLst>
                                          <p:attrName>style.visibility</p:attrName>
                                        </p:attrNameLst>
                                      </p:cBhvr>
                                      <p:to>
                                        <p:strVal val="visible"/>
                                      </p:to>
                                    </p:set>
                                    <p:animEffect transition="in" filter="wipe(left)">
                                      <p:cBhvr>
                                        <p:cTn id="30" dur="2000"/>
                                        <p:tgtEl>
                                          <p:spTgt spid="86044"/>
                                        </p:tgtEl>
                                      </p:cBhvr>
                                    </p:animEffect>
                                  </p:childTnLst>
                                </p:cTn>
                              </p:par>
                            </p:childTnLst>
                          </p:cTn>
                        </p:par>
                      </p:childTnLst>
                    </p:cTn>
                  </p:par>
                  <p:par>
                    <p:cTn id="31" fill="hold">
                      <p:stCondLst>
                        <p:cond delay="indefinite"/>
                      </p:stCondLst>
                      <p:childTnLst>
                        <p:par>
                          <p:cTn id="32" fill="hold">
                            <p:stCondLst>
                              <p:cond delay="0"/>
                            </p:stCondLst>
                            <p:childTnLst>
                              <p:par>
                                <p:cTn id="33" presetID="18" presetClass="entr" presetSubtype="6" fill="hold" nodeType="clickEffect">
                                  <p:stCondLst>
                                    <p:cond delay="0"/>
                                  </p:stCondLst>
                                  <p:childTnLst>
                                    <p:set>
                                      <p:cBhvr>
                                        <p:cTn id="34" dur="1" fill="hold">
                                          <p:stCondLst>
                                            <p:cond delay="0"/>
                                          </p:stCondLst>
                                        </p:cTn>
                                        <p:tgtEl>
                                          <p:spTgt spid="86045"/>
                                        </p:tgtEl>
                                        <p:attrNameLst>
                                          <p:attrName>style.visibility</p:attrName>
                                        </p:attrNameLst>
                                      </p:cBhvr>
                                      <p:to>
                                        <p:strVal val="visible"/>
                                      </p:to>
                                    </p:set>
                                    <p:animEffect transition="in" filter="strips(downRight)">
                                      <p:cBhvr>
                                        <p:cTn id="35" dur="3000"/>
                                        <p:tgtEl>
                                          <p:spTgt spid="86045"/>
                                        </p:tgtEl>
                                      </p:cBhvr>
                                    </p:animEffect>
                                  </p:childTnLst>
                                </p:cTn>
                              </p:par>
                            </p:childTnLst>
                          </p:cTn>
                        </p:par>
                      </p:childTnLst>
                    </p:cTn>
                  </p:par>
                  <p:par>
                    <p:cTn id="36" fill="hold">
                      <p:stCondLst>
                        <p:cond delay="indefinite"/>
                      </p:stCondLst>
                      <p:childTnLst>
                        <p:par>
                          <p:cTn id="37" fill="hold">
                            <p:stCondLst>
                              <p:cond delay="0"/>
                            </p:stCondLst>
                            <p:childTnLst>
                              <p:par>
                                <p:cTn id="38" presetID="18" presetClass="entr" presetSubtype="6" fill="hold" nodeType="clickEffect">
                                  <p:stCondLst>
                                    <p:cond delay="0"/>
                                  </p:stCondLst>
                                  <p:childTnLst>
                                    <p:set>
                                      <p:cBhvr>
                                        <p:cTn id="39" dur="1" fill="hold">
                                          <p:stCondLst>
                                            <p:cond delay="0"/>
                                          </p:stCondLst>
                                        </p:cTn>
                                        <p:tgtEl>
                                          <p:spTgt spid="86046"/>
                                        </p:tgtEl>
                                        <p:attrNameLst>
                                          <p:attrName>style.visibility</p:attrName>
                                        </p:attrNameLst>
                                      </p:cBhvr>
                                      <p:to>
                                        <p:strVal val="visible"/>
                                      </p:to>
                                    </p:set>
                                    <p:animEffect transition="in" filter="strips(downRight)">
                                      <p:cBhvr>
                                        <p:cTn id="40" dur="3000"/>
                                        <p:tgtEl>
                                          <p:spTgt spid="86046"/>
                                        </p:tgtEl>
                                      </p:cBhvr>
                                    </p:animEffect>
                                  </p:childTnLst>
                                </p:cTn>
                              </p:par>
                            </p:childTnLst>
                          </p:cTn>
                        </p:par>
                        <p:par>
                          <p:cTn id="41" fill="hold">
                            <p:stCondLst>
                              <p:cond delay="3000"/>
                            </p:stCondLst>
                            <p:childTnLst>
                              <p:par>
                                <p:cTn id="42" presetID="1" presetClass="entr" presetSubtype="0" fill="hold" nodeType="afterEffect">
                                  <p:stCondLst>
                                    <p:cond delay="0"/>
                                  </p:stCondLst>
                                  <p:childTnLst>
                                    <p:set>
                                      <p:cBhvr>
                                        <p:cTn id="43" dur="1" fill="hold">
                                          <p:stCondLst>
                                            <p:cond delay="499"/>
                                          </p:stCondLst>
                                        </p:cTn>
                                        <p:tgtEl>
                                          <p:spTgt spid="86047"/>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55" presetClass="entr" presetSubtype="0" fill="hold" nodeType="clickEffect">
                                  <p:stCondLst>
                                    <p:cond delay="0"/>
                                  </p:stCondLst>
                                  <p:childTnLst>
                                    <p:set>
                                      <p:cBhvr>
                                        <p:cTn id="47" dur="1" fill="hold">
                                          <p:stCondLst>
                                            <p:cond delay="0"/>
                                          </p:stCondLst>
                                        </p:cTn>
                                        <p:tgtEl>
                                          <p:spTgt spid="86048"/>
                                        </p:tgtEl>
                                        <p:attrNameLst>
                                          <p:attrName>style.visibility</p:attrName>
                                        </p:attrNameLst>
                                      </p:cBhvr>
                                      <p:to>
                                        <p:strVal val="visible"/>
                                      </p:to>
                                    </p:set>
                                    <p:anim calcmode="lin" valueType="num">
                                      <p:cBhvr>
                                        <p:cTn id="48" dur="1000" fill="hold"/>
                                        <p:tgtEl>
                                          <p:spTgt spid="86048"/>
                                        </p:tgtEl>
                                        <p:attrNameLst>
                                          <p:attrName>ppt_w</p:attrName>
                                        </p:attrNameLst>
                                      </p:cBhvr>
                                      <p:tavLst>
                                        <p:tav tm="0">
                                          <p:val>
                                            <p:strVal val="#ppt_w*0.70"/>
                                          </p:val>
                                        </p:tav>
                                        <p:tav tm="100000">
                                          <p:val>
                                            <p:strVal val="#ppt_w"/>
                                          </p:val>
                                        </p:tav>
                                      </p:tavLst>
                                    </p:anim>
                                    <p:anim calcmode="lin" valueType="num">
                                      <p:cBhvr>
                                        <p:cTn id="49" dur="1000" fill="hold"/>
                                        <p:tgtEl>
                                          <p:spTgt spid="86048"/>
                                        </p:tgtEl>
                                        <p:attrNameLst>
                                          <p:attrName>ppt_h</p:attrName>
                                        </p:attrNameLst>
                                      </p:cBhvr>
                                      <p:tavLst>
                                        <p:tav tm="0">
                                          <p:val>
                                            <p:strVal val="#ppt_h"/>
                                          </p:val>
                                        </p:tav>
                                        <p:tav tm="100000">
                                          <p:val>
                                            <p:strVal val="#ppt_h"/>
                                          </p:val>
                                        </p:tav>
                                      </p:tavLst>
                                    </p:anim>
                                    <p:animEffect transition="in" filter="fade">
                                      <p:cBhvr>
                                        <p:cTn id="50" dur="1000"/>
                                        <p:tgtEl>
                                          <p:spTgt spid="86048"/>
                                        </p:tgtEl>
                                      </p:cBhvr>
                                    </p:animEffect>
                                  </p:childTnLst>
                                </p:cTn>
                              </p:par>
                            </p:childTnLst>
                          </p:cTn>
                        </p:par>
                      </p:childTnLst>
                    </p:cTn>
                  </p:par>
                  <p:par>
                    <p:cTn id="51" fill="hold">
                      <p:stCondLst>
                        <p:cond delay="indefinite"/>
                      </p:stCondLst>
                      <p:childTnLst>
                        <p:par>
                          <p:cTn id="52" fill="hold">
                            <p:stCondLst>
                              <p:cond delay="0"/>
                            </p:stCondLst>
                            <p:childTnLst>
                              <p:par>
                                <p:cTn id="53" presetID="18" presetClass="entr" presetSubtype="6" fill="hold" nodeType="clickEffect">
                                  <p:stCondLst>
                                    <p:cond delay="0"/>
                                  </p:stCondLst>
                                  <p:childTnLst>
                                    <p:set>
                                      <p:cBhvr>
                                        <p:cTn id="54" dur="1" fill="hold">
                                          <p:stCondLst>
                                            <p:cond delay="0"/>
                                          </p:stCondLst>
                                        </p:cTn>
                                        <p:tgtEl>
                                          <p:spTgt spid="86051"/>
                                        </p:tgtEl>
                                        <p:attrNameLst>
                                          <p:attrName>style.visibility</p:attrName>
                                        </p:attrNameLst>
                                      </p:cBhvr>
                                      <p:to>
                                        <p:strVal val="visible"/>
                                      </p:to>
                                    </p:set>
                                    <p:animEffect transition="in" filter="strips(downRight)">
                                      <p:cBhvr>
                                        <p:cTn id="55" dur="3000"/>
                                        <p:tgtEl>
                                          <p:spTgt spid="860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041" grpId="0"/>
      <p:bldP spid="86042" grpId="0" autoUpdateAnimBg="0"/>
      <p:bldP spid="86044" grpId="0" autoUpdateAnimBg="0"/>
      <p:bldP spid="86047" grpId="0" animBg="1" autoUpdateAnimBg="0"/>
      <p:bldP spid="86052" grpId="0" animBg="1"/>
    </p:bldLst>
  </p:timing>
</p:sld>
</file>

<file path=ppt/slides/slide7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4930" name="Text Box 2"/>
          <p:cNvSpPr txBox="1">
            <a:spLocks noChangeArrowheads="1"/>
          </p:cNvSpPr>
          <p:nvPr/>
        </p:nvSpPr>
        <p:spPr bwMode="auto">
          <a:xfrm>
            <a:off x="2135188" y="1700213"/>
            <a:ext cx="8064500" cy="34150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503050405090304" pitchFamily="18" charset="0"/>
                <a:ea typeface="宋体" pitchFamily="2" charset="-122"/>
              </a:defRPr>
            </a:lvl1pPr>
            <a:lvl2pPr marL="742950" indent="-285750">
              <a:spcBef>
                <a:spcPct val="20000"/>
              </a:spcBef>
              <a:buChar char="–"/>
              <a:defRPr kumimoji="1" sz="2800">
                <a:solidFill>
                  <a:schemeClr val="tx1"/>
                </a:solidFill>
                <a:latin typeface="Times New Roman" panose="02020503050405090304" pitchFamily="18" charset="0"/>
                <a:ea typeface="宋体" pitchFamily="2" charset="-122"/>
              </a:defRPr>
            </a:lvl2pPr>
            <a:lvl3pPr marL="1143000" indent="-228600">
              <a:spcBef>
                <a:spcPct val="20000"/>
              </a:spcBef>
              <a:buChar char="•"/>
              <a:defRPr kumimoji="1" sz="2400">
                <a:solidFill>
                  <a:schemeClr val="tx1"/>
                </a:solidFill>
                <a:latin typeface="Times New Roman" panose="02020503050405090304" pitchFamily="18" charset="0"/>
                <a:ea typeface="宋体" pitchFamily="2" charset="-122"/>
              </a:defRPr>
            </a:lvl3pPr>
            <a:lvl4pPr marL="1600200" indent="-228600">
              <a:spcBef>
                <a:spcPct val="20000"/>
              </a:spcBef>
              <a:buChar char="–"/>
              <a:defRPr kumimoji="1" sz="2000">
                <a:solidFill>
                  <a:schemeClr val="tx1"/>
                </a:solidFill>
                <a:latin typeface="Times New Roman" panose="02020503050405090304" pitchFamily="18" charset="0"/>
                <a:ea typeface="宋体" pitchFamily="2" charset="-122"/>
              </a:defRPr>
            </a:lvl4pPr>
            <a:lvl5pPr marL="2057400" indent="-228600">
              <a:spcBef>
                <a:spcPct val="20000"/>
              </a:spcBef>
              <a:buChar char="»"/>
              <a:defRPr kumimoji="1" sz="2000">
                <a:solidFill>
                  <a:schemeClr val="tx1"/>
                </a:solidFill>
                <a:latin typeface="Times New Roman" panose="0202050305040509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9pPr>
          </a:lstStyle>
          <a:p>
            <a:pPr marL="0" marR="0" lvl="0" indent="0" algn="l" defTabSz="914400" rtl="0" eaLnBrk="1" fontAlgn="base" latinLnBrk="0" hangingPunct="1">
              <a:lnSpc>
                <a:spcPct val="100000"/>
              </a:lnSpc>
              <a:spcBef>
                <a:spcPct val="200000"/>
              </a:spcBef>
              <a:spcAft>
                <a:spcPct val="0"/>
              </a:spcAft>
              <a:buClrTx/>
              <a:buSzTx/>
              <a:buFontTx/>
              <a:buNone/>
              <a:defRPr/>
            </a:pPr>
            <a:r>
              <a:rPr kumimoji="1" lang="zh-CN" altLang="en-US" sz="3600" b="1" i="0" u="none" strike="noStrike" kern="1200" cap="none" spc="0" normalizeH="0" baseline="0" noProof="0">
                <a:ln>
                  <a:noFill/>
                </a:ln>
                <a:solidFill>
                  <a:srgbClr val="000000"/>
                </a:solidFill>
                <a:effectLst/>
                <a:uLnTx/>
                <a:uFillTx/>
                <a:latin typeface="Times New Roman" panose="02020503050405090304" pitchFamily="18" charset="0"/>
                <a:ea typeface="楷体_GB2312" pitchFamily="1" charset="-122"/>
                <a:cs typeface="+mn-cs"/>
              </a:rPr>
              <a:t>在若干激励源共同作用的</a:t>
            </a:r>
            <a:r>
              <a:rPr kumimoji="1" lang="zh-CN" altLang="en-US" sz="3600" b="1" i="0" u="none" strike="noStrike" kern="1200" cap="none" spc="0" normalizeH="0" baseline="0" noProof="0">
                <a:ln>
                  <a:noFill/>
                </a:ln>
                <a:solidFill>
                  <a:srgbClr val="0000FF"/>
                </a:solidFill>
                <a:effectLst/>
                <a:uLnTx/>
                <a:uFillTx/>
                <a:latin typeface="Times New Roman" panose="02020503050405090304" pitchFamily="18" charset="0"/>
                <a:ea typeface="楷体_GB2312" pitchFamily="1" charset="-122"/>
                <a:cs typeface="+mn-cs"/>
              </a:rPr>
              <a:t>线性电路</a:t>
            </a:r>
            <a:r>
              <a:rPr kumimoji="1" lang="zh-CN" altLang="en-US" sz="3600" b="1" i="0" u="none" strike="noStrike" kern="1200" cap="none" spc="0" normalizeH="0" baseline="0" noProof="0">
                <a:ln>
                  <a:noFill/>
                </a:ln>
                <a:solidFill>
                  <a:srgbClr val="000000"/>
                </a:solidFill>
                <a:effectLst/>
                <a:uLnTx/>
                <a:uFillTx/>
                <a:latin typeface="Times New Roman" panose="02020503050405090304" pitchFamily="18" charset="0"/>
                <a:ea typeface="楷体_GB2312" pitchFamily="1" charset="-122"/>
                <a:cs typeface="+mn-cs"/>
              </a:rPr>
              <a:t>中</a:t>
            </a:r>
            <a:r>
              <a:rPr kumimoji="1" lang="en-US" altLang="zh-CN" sz="3600" b="1" i="0" u="none" strike="noStrike" kern="1200" cap="none" spc="0" normalizeH="0" baseline="0" noProof="0">
                <a:ln>
                  <a:noFill/>
                </a:ln>
                <a:solidFill>
                  <a:srgbClr val="000000"/>
                </a:solidFill>
                <a:effectLst/>
                <a:uLnTx/>
                <a:uFillTx/>
                <a:latin typeface="Times New Roman" panose="02020503050405090304" pitchFamily="18" charset="0"/>
                <a:ea typeface="楷体_GB2312" pitchFamily="1" charset="-122"/>
                <a:cs typeface="+mn-cs"/>
              </a:rPr>
              <a:t>,</a:t>
            </a:r>
            <a:r>
              <a:rPr kumimoji="1" lang="zh-CN" altLang="en-US" sz="3600" b="1" i="0" u="none" strike="noStrike" kern="1200" cap="none" spc="0" normalizeH="0" baseline="0" noProof="0">
                <a:ln>
                  <a:noFill/>
                </a:ln>
                <a:solidFill>
                  <a:srgbClr val="000000"/>
                </a:solidFill>
                <a:effectLst/>
                <a:uLnTx/>
                <a:uFillTx/>
                <a:latin typeface="Times New Roman" panose="02020503050405090304" pitchFamily="18" charset="0"/>
                <a:ea typeface="楷体_GB2312" pitchFamily="1" charset="-122"/>
                <a:cs typeface="+mn-cs"/>
              </a:rPr>
              <a:t>若将激励一个一个地作用，则各激励分别在任一元件上产生的响应的</a:t>
            </a:r>
            <a:r>
              <a:rPr kumimoji="1" lang="zh-CN" altLang="en-US" sz="3600" b="1" i="0" u="none" strike="noStrike" kern="1200" cap="none" spc="0" normalizeH="0" baseline="0" noProof="0">
                <a:ln>
                  <a:noFill/>
                </a:ln>
                <a:solidFill>
                  <a:srgbClr val="0000FF"/>
                </a:solidFill>
                <a:effectLst/>
                <a:uLnTx/>
                <a:uFillTx/>
                <a:latin typeface="Times New Roman" panose="02020503050405090304" pitchFamily="18" charset="0"/>
                <a:ea typeface="楷体_GB2312" pitchFamily="1" charset="-122"/>
                <a:cs typeface="+mn-cs"/>
              </a:rPr>
              <a:t>代数和</a:t>
            </a:r>
            <a:r>
              <a:rPr kumimoji="1" lang="zh-CN" altLang="en-US" sz="3600" b="1" i="0" u="none" strike="noStrike" kern="1200" cap="none" spc="0" normalizeH="0" baseline="0" noProof="0">
                <a:ln>
                  <a:noFill/>
                </a:ln>
                <a:solidFill>
                  <a:srgbClr val="000000"/>
                </a:solidFill>
                <a:effectLst/>
                <a:uLnTx/>
                <a:uFillTx/>
                <a:latin typeface="Times New Roman" panose="02020503050405090304" pitchFamily="18" charset="0"/>
                <a:ea typeface="楷体_GB2312" pitchFamily="1" charset="-122"/>
                <a:cs typeface="+mn-cs"/>
              </a:rPr>
              <a:t>，等于所有激励共同作用时在该元件上产生的响应。这就是线性电路的</a:t>
            </a:r>
            <a:r>
              <a:rPr kumimoji="1" lang="zh-CN" altLang="en-US" sz="3600" b="1" i="0" u="none" strike="noStrike" kern="1200" cap="none" spc="0" normalizeH="0" baseline="0" noProof="0">
                <a:ln>
                  <a:noFill/>
                </a:ln>
                <a:solidFill>
                  <a:srgbClr val="FF0000"/>
                </a:solidFill>
                <a:effectLst/>
                <a:uLnTx/>
                <a:uFillTx/>
                <a:latin typeface="Times New Roman" panose="02020503050405090304" pitchFamily="18" charset="0"/>
                <a:ea typeface="楷体_GB2312" pitchFamily="1" charset="-122"/>
                <a:cs typeface="+mn-cs"/>
              </a:rPr>
              <a:t>叠加定理</a:t>
            </a:r>
            <a:r>
              <a:rPr kumimoji="1" lang="en-US" altLang="zh-CN" sz="3600" b="1" i="0" u="none" strike="noStrike" kern="1200" cap="none" spc="0" normalizeH="0" baseline="0" noProof="0">
                <a:ln>
                  <a:noFill/>
                </a:ln>
                <a:solidFill>
                  <a:srgbClr val="000000"/>
                </a:solidFill>
                <a:effectLst/>
                <a:uLnTx/>
                <a:uFillTx/>
                <a:latin typeface="Times New Roman" panose="02020503050405090304" pitchFamily="18" charset="0"/>
                <a:ea typeface="楷体_GB2312" pitchFamily="1" charset="-122"/>
                <a:cs typeface="+mn-cs"/>
              </a:rPr>
              <a:t>(superposition theorem)</a:t>
            </a:r>
            <a:r>
              <a:rPr kumimoji="1" lang="zh-CN" altLang="en-US" sz="3600" b="1" i="0" u="none" strike="noStrike" kern="1200" cap="none" spc="0" normalizeH="0" baseline="0" noProof="0">
                <a:ln>
                  <a:noFill/>
                </a:ln>
                <a:solidFill>
                  <a:srgbClr val="000000"/>
                </a:solidFill>
                <a:effectLst/>
                <a:uLnTx/>
                <a:uFillTx/>
                <a:latin typeface="Times New Roman" panose="02020503050405090304" pitchFamily="18" charset="0"/>
                <a:ea typeface="楷体_GB2312" pitchFamily="1" charset="-122"/>
                <a:cs typeface="+mn-cs"/>
              </a:rPr>
              <a:t>。</a:t>
            </a:r>
            <a:endParaRPr kumimoji="1" lang="zh-CN" altLang="en-US" sz="3600" b="1" i="0" u="none" strike="noStrike" kern="1200" cap="none" spc="0" normalizeH="0" baseline="0" noProof="0">
              <a:ln>
                <a:noFill/>
              </a:ln>
              <a:solidFill>
                <a:srgbClr val="000000"/>
              </a:solidFill>
              <a:effectLst/>
              <a:uLnTx/>
              <a:uFillTx/>
              <a:latin typeface="Times New Roman" panose="02020503050405090304" pitchFamily="18" charset="0"/>
              <a:ea typeface="楷体_GB2312" pitchFamily="1" charset="-122"/>
              <a:cs typeface="+mn-cs"/>
            </a:endParaRPr>
          </a:p>
        </p:txBody>
      </p:sp>
      <p:sp>
        <p:nvSpPr>
          <p:cNvPr id="3" name="灯片编号占位符 2"/>
          <p:cNvSpPr>
            <a:spLocks noGrp="1"/>
          </p:cNvSpPr>
          <p:nvPr>
            <p:ph type="sldNum" sz="quarter" idx="12"/>
            <p:custDataLst>
              <p:tags r:id="rId1"/>
            </p:custDataLst>
          </p:nvPr>
        </p:nvSpPr>
        <p:spPr/>
        <p:txBody>
          <a:bodyPr/>
          <a:lstStyle/>
          <a:p>
            <a:fld id="{6D22F896-40B5-4ADD-8801-0D06FADFA095}" type="slidenum">
              <a:rPr lang="en-US" dirty="0"/>
            </a:fld>
            <a:endParaRPr lang="en-US"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nodeType="clickEffect">
                                  <p:stCondLst>
                                    <p:cond delay="0"/>
                                  </p:stCondLst>
                                  <p:childTnLst>
                                    <p:set>
                                      <p:cBhvr>
                                        <p:cTn id="6" dur="1" fill="hold">
                                          <p:stCondLst>
                                            <p:cond delay="0"/>
                                          </p:stCondLst>
                                        </p:cTn>
                                        <p:tgtEl>
                                          <p:spTgt spid="124930"/>
                                        </p:tgtEl>
                                        <p:attrNameLst>
                                          <p:attrName>style.visibility</p:attrName>
                                        </p:attrNameLst>
                                      </p:cBhvr>
                                      <p:to>
                                        <p:strVal val="visible"/>
                                      </p:to>
                                    </p:set>
                                    <p:animEffect transition="in" filter="diamond(in)">
                                      <p:cBhvr>
                                        <p:cTn id="7" dur="2000"/>
                                        <p:tgtEl>
                                          <p:spTgt spid="1249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493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578" name="Text Box 2"/>
          <p:cNvSpPr txBox="1">
            <a:spLocks noChangeArrowheads="1"/>
          </p:cNvSpPr>
          <p:nvPr/>
        </p:nvSpPr>
        <p:spPr bwMode="auto">
          <a:xfrm>
            <a:off x="1774825" y="671036"/>
            <a:ext cx="5329238" cy="521970"/>
          </a:xfrm>
          <a:prstGeom prst="rect">
            <a:avLst/>
          </a:prstGeom>
          <a:noFill/>
          <a:ln>
            <a:noFill/>
          </a:ln>
          <a:effectLst/>
          <a:extLst>
            <a:ext uri="{909E8E84-426E-40DD-AFC4-6F175D3DCCD1}">
              <a14:hiddenFill xmlns:a14="http://schemas.microsoft.com/office/drawing/2010/main">
                <a:solidFill>
                  <a:srgbClr val="FF3300"/>
                </a:solidFill>
              </a14:hiddenFill>
            </a:ext>
            <a:ext uri="{91240B29-F687-4F45-9708-019B960494DF}">
              <a14:hiddenLine xmlns:a14="http://schemas.microsoft.com/office/drawing/2010/main" w="127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marL="571500" indent="-571500">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marL="571500" marR="0" lvl="0" indent="-571500" algn="just" defTabSz="914400" rtl="0" eaLnBrk="0" fontAlgn="base" latinLnBrk="0" hangingPunct="0">
              <a:lnSpc>
                <a:spcPct val="100000"/>
              </a:lnSpc>
              <a:spcBef>
                <a:spcPct val="50000"/>
              </a:spcBef>
              <a:spcAft>
                <a:spcPct val="0"/>
              </a:spcAft>
              <a:buClrTx/>
              <a:buSzTx/>
              <a:buFontTx/>
              <a:buNone/>
              <a:defRPr/>
            </a:pPr>
            <a:r>
              <a:rPr kumimoji="1" lang="en-US" altLang="zh-CN" sz="2800" b="1" i="0" u="none" strike="noStrike" kern="1200" cap="none" spc="0" normalizeH="0" baseline="0" noProof="0">
                <a:ln>
                  <a:noFill/>
                </a:ln>
                <a:solidFill>
                  <a:srgbClr val="003366"/>
                </a:solidFill>
                <a:effectLst/>
                <a:uLnTx/>
                <a:uFillTx/>
                <a:latin typeface="仿宋_GB2312" pitchFamily="49" charset="-122"/>
                <a:ea typeface="仿宋_GB2312" pitchFamily="49" charset="-122"/>
                <a:cs typeface="+mn-cs"/>
                <a:sym typeface="Symbol" panose="05050102010706020507" pitchFamily="18" charset="2"/>
              </a:rPr>
              <a:t>&lt;2&gt;. </a:t>
            </a:r>
            <a:r>
              <a:rPr kumimoji="1" lang="zh-CN" altLang="en-US" sz="2800" b="1" i="0" u="none" strike="noStrike" kern="1200" cap="none" spc="0" normalizeH="0" baseline="0" noProof="0">
                <a:ln>
                  <a:noFill/>
                </a:ln>
                <a:solidFill>
                  <a:srgbClr val="003366"/>
                </a:solidFill>
                <a:effectLst/>
                <a:uLnTx/>
                <a:uFillTx/>
                <a:latin typeface="仿宋_GB2312" pitchFamily="49" charset="-122"/>
                <a:ea typeface="仿宋_GB2312" pitchFamily="49" charset="-122"/>
                <a:cs typeface="+mn-cs"/>
                <a:sym typeface="Symbol" panose="05050102010706020507" pitchFamily="18" charset="2"/>
              </a:rPr>
              <a:t>基尔霍夫电流定律 </a:t>
            </a:r>
            <a:r>
              <a:rPr kumimoji="1" lang="en-US" altLang="zh-CN" sz="2800" b="1" i="0" u="none" strike="noStrike" kern="1200" cap="none" spc="0" normalizeH="0" baseline="0" noProof="0">
                <a:ln>
                  <a:noFill/>
                </a:ln>
                <a:solidFill>
                  <a:srgbClr val="003366"/>
                </a:solidFill>
                <a:effectLst/>
                <a:uLnTx/>
                <a:uFillTx/>
                <a:latin typeface="宋体" pitchFamily="2" charset="-122"/>
                <a:ea typeface="宋体" pitchFamily="2" charset="-122"/>
                <a:cs typeface="+mn-cs"/>
                <a:sym typeface="Symbol" panose="05050102010706020507" pitchFamily="18" charset="2"/>
              </a:rPr>
              <a:t>(</a:t>
            </a:r>
            <a:r>
              <a:rPr kumimoji="1" lang="en-US" altLang="zh-CN" sz="2800" b="1" i="0" u="none" strike="noStrike" kern="1200" cap="none" spc="0" normalizeH="0" baseline="0" noProof="0">
                <a:ln>
                  <a:noFill/>
                </a:ln>
                <a:solidFill>
                  <a:srgbClr val="003366"/>
                </a:solidFill>
                <a:effectLst/>
                <a:uLnTx/>
                <a:uFillTx/>
                <a:latin typeface="Times New Roman" panose="02020503050405090304" pitchFamily="18" charset="0"/>
                <a:ea typeface="宋体" pitchFamily="2" charset="-122"/>
                <a:cs typeface="+mn-cs"/>
                <a:sym typeface="Symbol" panose="05050102010706020507" pitchFamily="18" charset="2"/>
              </a:rPr>
              <a:t>KCL</a:t>
            </a:r>
            <a:r>
              <a:rPr kumimoji="1" lang="en-US" altLang="zh-CN" sz="2800" b="1" i="0" u="none" strike="noStrike" kern="1200" cap="none" spc="0" normalizeH="0" baseline="0" noProof="0">
                <a:ln>
                  <a:noFill/>
                </a:ln>
                <a:solidFill>
                  <a:srgbClr val="003366"/>
                </a:solidFill>
                <a:effectLst/>
                <a:uLnTx/>
                <a:uFillTx/>
                <a:latin typeface="宋体" pitchFamily="2" charset="-122"/>
                <a:ea typeface="宋体" pitchFamily="2" charset="-122"/>
                <a:cs typeface="+mn-cs"/>
                <a:sym typeface="Symbol" panose="05050102010706020507" pitchFamily="18" charset="2"/>
              </a:rPr>
              <a:t>)</a:t>
            </a:r>
            <a:endParaRPr kumimoji="1" lang="en-US" altLang="zh-CN" sz="2800" b="1" i="0" u="none" strike="noStrike" kern="1200" cap="none" spc="0" normalizeH="0" baseline="0" noProof="0">
              <a:ln>
                <a:noFill/>
              </a:ln>
              <a:solidFill>
                <a:srgbClr val="003366"/>
              </a:solidFill>
              <a:effectLst/>
              <a:uLnTx/>
              <a:uFillTx/>
              <a:latin typeface="宋体" pitchFamily="2" charset="-122"/>
              <a:ea typeface="宋体" pitchFamily="2" charset="-122"/>
              <a:cs typeface="+mn-cs"/>
              <a:sym typeface="Symbol" panose="05050102010706020507" pitchFamily="18" charset="2"/>
            </a:endParaRPr>
          </a:p>
        </p:txBody>
      </p:sp>
      <p:sp>
        <p:nvSpPr>
          <p:cNvPr id="280579" name="Text Box 3"/>
          <p:cNvSpPr txBox="1">
            <a:spLocks noChangeArrowheads="1"/>
          </p:cNvSpPr>
          <p:nvPr/>
        </p:nvSpPr>
        <p:spPr bwMode="auto">
          <a:xfrm>
            <a:off x="5159375" y="3498851"/>
            <a:ext cx="3313113" cy="460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marL="0" marR="0" lvl="0" indent="0" algn="ctr" defTabSz="914400" rtl="0" eaLnBrk="0" fontAlgn="base" latinLnBrk="0" hangingPunct="0">
              <a:lnSpc>
                <a:spcPct val="100000"/>
              </a:lnSpc>
              <a:spcBef>
                <a:spcPct val="50000"/>
              </a:spcBef>
              <a:spcAft>
                <a:spcPct val="0"/>
              </a:spcAft>
              <a:buClrTx/>
              <a:buSzTx/>
              <a:buFontTx/>
              <a:buNone/>
              <a:defRPr/>
            </a:pPr>
            <a:r>
              <a:rPr kumimoji="1" lang="zh-CN" altLang="en-US" sz="2400" b="1" i="0" u="none" strike="noStrike" kern="1200" cap="none" spc="0" normalizeH="0" baseline="0" noProof="0">
                <a:ln>
                  <a:noFill/>
                </a:ln>
                <a:solidFill>
                  <a:srgbClr val="CC0000"/>
                </a:solidFill>
                <a:effectLst/>
                <a:uLnTx/>
                <a:uFillTx/>
                <a:latin typeface="仿宋_GB2312" pitchFamily="49" charset="-122"/>
                <a:ea typeface="仿宋_GB2312" pitchFamily="49" charset="-122"/>
                <a:cs typeface="+mn-cs"/>
                <a:sym typeface="Symbol" panose="05050102010706020507" pitchFamily="18" charset="2"/>
              </a:rPr>
              <a:t>令流出为“</a:t>
            </a:r>
            <a:r>
              <a:rPr kumimoji="1" lang="en-US" altLang="zh-CN" sz="2400" b="1" i="0" u="none" strike="noStrike" kern="1200" cap="none" spc="0" normalizeH="0" baseline="0" noProof="0">
                <a:ln>
                  <a:noFill/>
                </a:ln>
                <a:solidFill>
                  <a:srgbClr val="CC0000"/>
                </a:solidFill>
                <a:effectLst/>
                <a:uLnTx/>
                <a:uFillTx/>
                <a:latin typeface="仿宋_GB2312" pitchFamily="49" charset="-122"/>
                <a:ea typeface="仿宋_GB2312" pitchFamily="49" charset="-122"/>
                <a:cs typeface="+mn-cs"/>
                <a:sym typeface="Symbol" panose="05050102010706020507" pitchFamily="18" charset="2"/>
              </a:rPr>
              <a:t>+”</a:t>
            </a:r>
            <a:r>
              <a:rPr kumimoji="1" lang="zh-CN" altLang="en-US" sz="2400" b="1" i="0" u="none" strike="noStrike" kern="1200" cap="none" spc="0" normalizeH="0" baseline="0" noProof="0">
                <a:ln>
                  <a:noFill/>
                </a:ln>
                <a:solidFill>
                  <a:srgbClr val="CC0000"/>
                </a:solidFill>
                <a:effectLst/>
                <a:uLnTx/>
                <a:uFillTx/>
                <a:latin typeface="仿宋_GB2312" pitchFamily="49" charset="-122"/>
                <a:ea typeface="仿宋_GB2312" pitchFamily="49" charset="-122"/>
                <a:cs typeface="+mn-cs"/>
                <a:sym typeface="Symbol" panose="05050102010706020507" pitchFamily="18" charset="2"/>
              </a:rPr>
              <a:t>，有：</a:t>
            </a:r>
            <a:endParaRPr kumimoji="1" lang="zh-CN" altLang="en-US" sz="2400" b="1" i="0" u="none" strike="noStrike" kern="1200" cap="none" spc="0" normalizeH="0" baseline="0" noProof="0">
              <a:ln>
                <a:noFill/>
              </a:ln>
              <a:solidFill>
                <a:srgbClr val="CC0000"/>
              </a:solidFill>
              <a:effectLst/>
              <a:uLnTx/>
              <a:uFillTx/>
              <a:latin typeface="仿宋_GB2312" pitchFamily="49" charset="-122"/>
              <a:ea typeface="仿宋_GB2312" pitchFamily="49" charset="-122"/>
              <a:cs typeface="+mn-cs"/>
              <a:sym typeface="Symbol" panose="05050102010706020507" pitchFamily="18" charset="2"/>
            </a:endParaRPr>
          </a:p>
        </p:txBody>
      </p:sp>
      <p:sp>
        <p:nvSpPr>
          <p:cNvPr id="280580" name="Text Box 4"/>
          <p:cNvSpPr txBox="1">
            <a:spLocks noChangeArrowheads="1"/>
          </p:cNvSpPr>
          <p:nvPr/>
        </p:nvSpPr>
        <p:spPr bwMode="auto">
          <a:xfrm>
            <a:off x="1774825" y="3499009"/>
            <a:ext cx="576263" cy="521970"/>
          </a:xfrm>
          <a:prstGeom prst="rect">
            <a:avLst/>
          </a:prstGeom>
          <a:solidFill>
            <a:srgbClr val="993366"/>
          </a:solidFill>
          <a:ln>
            <a:noFill/>
          </a:ln>
          <a:effectLst/>
          <a:extLs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marL="0" marR="0" lvl="0" indent="0" algn="ctr" defTabSz="914400" rtl="0" eaLnBrk="0" fontAlgn="base" latinLnBrk="0" hangingPunct="0">
              <a:lnSpc>
                <a:spcPct val="100000"/>
              </a:lnSpc>
              <a:spcBef>
                <a:spcPct val="50000"/>
              </a:spcBef>
              <a:spcAft>
                <a:spcPct val="0"/>
              </a:spcAft>
              <a:buClrTx/>
              <a:buSzTx/>
              <a:buFontTx/>
              <a:buNone/>
              <a:defRPr/>
            </a:pPr>
            <a:r>
              <a:rPr kumimoji="1" lang="zh-CN" altLang="en-US" sz="2800" b="1" i="0" u="none" strike="noStrike" kern="1200" cap="none" spc="0" normalizeH="0" baseline="0" noProof="0">
                <a:ln>
                  <a:noFill/>
                </a:ln>
                <a:solidFill>
                  <a:srgbClr val="003366"/>
                </a:solidFill>
                <a:effectLst/>
                <a:uLnTx/>
                <a:uFillTx/>
                <a:latin typeface="Times New Roman" panose="02020503050405090304" pitchFamily="18" charset="0"/>
                <a:ea typeface="宋体" pitchFamily="2" charset="-122"/>
                <a:cs typeface="+mn-cs"/>
                <a:sym typeface="Symbol" panose="05050102010706020507" pitchFamily="18" charset="2"/>
              </a:rPr>
              <a:t>例</a:t>
            </a:r>
            <a:endParaRPr kumimoji="1" lang="zh-CN" altLang="en-US" sz="2800" b="1" i="0" u="none" strike="noStrike" kern="1200" cap="none" spc="0" normalizeH="0" baseline="0" noProof="0">
              <a:ln>
                <a:noFill/>
              </a:ln>
              <a:solidFill>
                <a:srgbClr val="003366"/>
              </a:solidFill>
              <a:effectLst/>
              <a:uLnTx/>
              <a:uFillTx/>
              <a:latin typeface="Times New Roman" panose="02020503050405090304" pitchFamily="18" charset="0"/>
              <a:ea typeface="宋体" pitchFamily="2" charset="-122"/>
              <a:cs typeface="+mn-cs"/>
              <a:sym typeface="Symbol" panose="05050102010706020507" pitchFamily="18" charset="2"/>
            </a:endParaRPr>
          </a:p>
        </p:txBody>
      </p:sp>
      <p:sp>
        <p:nvSpPr>
          <p:cNvPr id="280581" name="Text Box 5"/>
          <p:cNvSpPr txBox="1">
            <a:spLocks noChangeArrowheads="1"/>
          </p:cNvSpPr>
          <p:nvPr/>
        </p:nvSpPr>
        <p:spPr bwMode="auto">
          <a:xfrm>
            <a:off x="1919288" y="1193165"/>
            <a:ext cx="8458200" cy="82994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defRPr/>
            </a:pPr>
            <a:r>
              <a:rPr kumimoji="1" lang="zh-CN" altLang="en-US" sz="2400" b="1" i="0" u="none" strike="noStrike" kern="1200" cap="none" spc="0" normalizeH="0" baseline="0" noProof="0">
                <a:ln>
                  <a:noFill/>
                </a:ln>
                <a:solidFill>
                  <a:srgbClr val="2E6272"/>
                </a:solidFill>
                <a:effectLst/>
                <a:uLnTx/>
                <a:uFillTx/>
                <a:latin typeface="Times New Roman" panose="02020503050405090304" pitchFamily="18" charset="0"/>
                <a:ea typeface="宋体" pitchFamily="2" charset="-122"/>
                <a:cs typeface="+mn-cs"/>
                <a:sym typeface="Symbol" panose="05050102010706020507" pitchFamily="18" charset="2"/>
              </a:rPr>
              <a:t>        </a:t>
            </a:r>
            <a:r>
              <a:rPr kumimoji="1" lang="zh-CN" altLang="en-US" sz="2400" b="1" i="0" u="none" strike="noStrike" kern="1200" cap="none" spc="0" normalizeH="0" baseline="0" noProof="0">
                <a:ln>
                  <a:noFill/>
                </a:ln>
                <a:solidFill>
                  <a:srgbClr val="003366"/>
                </a:solidFill>
                <a:effectLst/>
                <a:uLnTx/>
                <a:uFillTx/>
                <a:latin typeface="Times New Roman" panose="02020503050405090304" pitchFamily="18" charset="0"/>
                <a:ea typeface="仿宋_GB2312" pitchFamily="49" charset="-122"/>
                <a:cs typeface="+mn-cs"/>
                <a:sym typeface="Symbol" panose="05050102010706020507" pitchFamily="18" charset="2"/>
              </a:rPr>
              <a:t>在集总参数电路中，任意时刻，对任意结点流出或流入该结点电流的代数和等于零。</a:t>
            </a:r>
            <a:endParaRPr kumimoji="1" lang="zh-CN" altLang="en-US" sz="2400" b="1" i="0" u="none" strike="noStrike" kern="1200" cap="none" spc="0" normalizeH="0" baseline="0" noProof="0">
              <a:ln>
                <a:noFill/>
              </a:ln>
              <a:solidFill>
                <a:srgbClr val="003366"/>
              </a:solidFill>
              <a:effectLst/>
              <a:uLnTx/>
              <a:uFillTx/>
              <a:latin typeface="Times New Roman" panose="02020503050405090304" pitchFamily="18" charset="0"/>
              <a:ea typeface="仿宋_GB2312" pitchFamily="49" charset="-122"/>
              <a:cs typeface="+mn-cs"/>
              <a:sym typeface="Symbol" panose="05050102010706020507" pitchFamily="18" charset="2"/>
            </a:endParaRPr>
          </a:p>
        </p:txBody>
      </p:sp>
      <p:graphicFrame>
        <p:nvGraphicFramePr>
          <p:cNvPr id="280582" name="Object 6"/>
          <p:cNvGraphicFramePr>
            <a:graphicFrameLocks noChangeAspect="1"/>
          </p:cNvGraphicFramePr>
          <p:nvPr/>
        </p:nvGraphicFramePr>
        <p:xfrm>
          <a:off x="2279650" y="2155825"/>
          <a:ext cx="2305050" cy="1201738"/>
        </p:xfrm>
        <a:graphic>
          <a:graphicData uri="http://schemas.openxmlformats.org/presentationml/2006/ole">
            <mc:AlternateContent xmlns:mc="http://schemas.openxmlformats.org/markup-compatibility/2006">
              <mc:Choice xmlns:v="urn:schemas-microsoft-com:vml" Requires="v">
                <p:oleObj spid="_x0000_s92" name="Equation" r:id="rId1" imgW="492760" imgH="307340" progId="Equation.3">
                  <p:embed/>
                </p:oleObj>
              </mc:Choice>
              <mc:Fallback>
                <p:oleObj name="Equation" r:id="rId1" imgW="492760" imgH="307340" progId="Equation.3">
                  <p:embed/>
                  <p:pic>
                    <p:nvPicPr>
                      <p:cNvPr id="0" name="Object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79650" y="2155825"/>
                        <a:ext cx="2305050" cy="1201738"/>
                      </a:xfrm>
                      <a:prstGeom prst="rect">
                        <a:avLst/>
                      </a:prstGeom>
                      <a:gradFill rotWithShape="1">
                        <a:gsLst>
                          <a:gs pos="0">
                            <a:srgbClr val="FFCCCC"/>
                          </a:gs>
                          <a:gs pos="100000">
                            <a:srgbClr val="FFFFFF"/>
                          </a:gs>
                        </a:gsLst>
                        <a:lin ang="54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80583" name="Object 7"/>
          <p:cNvGraphicFramePr>
            <a:graphicFrameLocks noChangeAspect="1"/>
          </p:cNvGraphicFramePr>
          <p:nvPr/>
        </p:nvGraphicFramePr>
        <p:xfrm>
          <a:off x="5232400" y="2443163"/>
          <a:ext cx="3095625" cy="628650"/>
        </p:xfrm>
        <a:graphic>
          <a:graphicData uri="http://schemas.openxmlformats.org/presentationml/2006/ole">
            <mc:AlternateContent xmlns:mc="http://schemas.openxmlformats.org/markup-compatibility/2006">
              <mc:Choice xmlns:v="urn:schemas-microsoft-com:vml" Requires="v">
                <p:oleObj spid="_x0000_s2" name="Equation" r:id="rId3" imgW="749935" imgH="178435" progId="Equation.3">
                  <p:embed/>
                </p:oleObj>
              </mc:Choice>
              <mc:Fallback>
                <p:oleObj name="Equation" r:id="rId3" imgW="749935" imgH="178435" progId="Equation.3">
                  <p:embed/>
                  <p:pic>
                    <p:nvPicPr>
                      <p:cNvPr id="0"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32400" y="2443163"/>
                        <a:ext cx="3095625" cy="628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80584" name="AutoShape 8"/>
          <p:cNvSpPr>
            <a:spLocks noChangeArrowheads="1"/>
          </p:cNvSpPr>
          <p:nvPr/>
        </p:nvSpPr>
        <p:spPr bwMode="auto">
          <a:xfrm>
            <a:off x="8975725" y="1866900"/>
            <a:ext cx="1439863" cy="1296988"/>
          </a:xfrm>
          <a:prstGeom prst="wedgeRectCallout">
            <a:avLst>
              <a:gd name="adj1" fmla="val -87046"/>
              <a:gd name="adj2" fmla="val 27847"/>
            </a:avLst>
          </a:prstGeom>
          <a:blipFill dpi="0" rotWithShape="1">
            <a:blip r:embed="rId5"/>
            <a:srcRect/>
            <a:tile tx="0" ty="0" sx="100000" sy="100000" flip="none" algn="tl"/>
          </a:blip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marL="0" marR="0" lvl="0" indent="0" algn="ctr" defTabSz="914400" rtl="0" eaLnBrk="0" fontAlgn="base" latinLnBrk="0" hangingPunct="0">
              <a:lnSpc>
                <a:spcPct val="100000"/>
              </a:lnSpc>
              <a:spcBef>
                <a:spcPct val="50000"/>
              </a:spcBef>
              <a:spcAft>
                <a:spcPct val="0"/>
              </a:spcAft>
              <a:buClrTx/>
              <a:buSzTx/>
              <a:buFontTx/>
              <a:buNone/>
              <a:defRPr/>
            </a:pPr>
            <a:r>
              <a:rPr kumimoji="1" lang="zh-CN" altLang="en-US" sz="2400" b="1" i="0" u="none" strike="noStrike" kern="1200" cap="none" spc="0" normalizeH="0" baseline="0" noProof="0">
                <a:ln>
                  <a:noFill/>
                </a:ln>
                <a:solidFill>
                  <a:srgbClr val="CC0000"/>
                </a:solidFill>
                <a:effectLst/>
                <a:uLnTx/>
                <a:uFillTx/>
                <a:latin typeface="Times New Roman" panose="02020503050405090304" pitchFamily="18" charset="0"/>
                <a:ea typeface="仿宋_GB2312" pitchFamily="49" charset="-122"/>
                <a:cs typeface="+mn-cs"/>
              </a:rPr>
              <a:t>流进的电流等于流出的电流</a:t>
            </a:r>
            <a:endParaRPr kumimoji="1" lang="zh-CN" altLang="en-US" sz="2400" b="1" i="0" u="none" strike="noStrike" kern="1200" cap="none" spc="0" normalizeH="0" baseline="0" noProof="0">
              <a:ln>
                <a:noFill/>
              </a:ln>
              <a:solidFill>
                <a:srgbClr val="CC0000"/>
              </a:solidFill>
              <a:effectLst/>
              <a:uLnTx/>
              <a:uFillTx/>
              <a:latin typeface="Times New Roman" panose="02020503050405090304" pitchFamily="18" charset="0"/>
              <a:ea typeface="仿宋_GB2312" pitchFamily="49" charset="-122"/>
              <a:cs typeface="+mn-cs"/>
              <a:sym typeface="Symbol" panose="05050102010706020507" pitchFamily="18" charset="2"/>
            </a:endParaRPr>
          </a:p>
        </p:txBody>
      </p:sp>
      <p:grpSp>
        <p:nvGrpSpPr>
          <p:cNvPr id="280585" name="Group 9"/>
          <p:cNvGrpSpPr/>
          <p:nvPr/>
        </p:nvGrpSpPr>
        <p:grpSpPr bwMode="auto">
          <a:xfrm>
            <a:off x="1919288" y="4075113"/>
            <a:ext cx="3384550" cy="2592387"/>
            <a:chOff x="385" y="2160"/>
            <a:chExt cx="2132" cy="1633"/>
          </a:xfrm>
        </p:grpSpPr>
        <p:sp>
          <p:nvSpPr>
            <p:cNvPr id="150541" name="Line 10"/>
            <p:cNvSpPr>
              <a:spLocks noChangeShapeType="1"/>
            </p:cNvSpPr>
            <p:nvPr/>
          </p:nvSpPr>
          <p:spPr bwMode="auto">
            <a:xfrm>
              <a:off x="385" y="2886"/>
              <a:ext cx="1134" cy="0"/>
            </a:xfrm>
            <a:prstGeom prst="line">
              <a:avLst/>
            </a:prstGeom>
            <a:noFill/>
            <a:ln w="57150">
              <a:solidFill>
                <a:srgbClr val="CC0000"/>
              </a:solidFill>
              <a:round/>
              <a:tailEnd type="oval"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3366"/>
                </a:solidFill>
                <a:effectLst/>
                <a:uLnTx/>
                <a:uFillTx/>
                <a:latin typeface="Arial" panose="020B0604020202090204" pitchFamily="34" charset="0"/>
                <a:ea typeface="+mn-ea"/>
                <a:cs typeface="+mn-cs"/>
              </a:endParaRPr>
            </a:p>
          </p:txBody>
        </p:sp>
        <p:sp>
          <p:nvSpPr>
            <p:cNvPr id="150542" name="Line 11"/>
            <p:cNvSpPr>
              <a:spLocks noChangeShapeType="1"/>
            </p:cNvSpPr>
            <p:nvPr/>
          </p:nvSpPr>
          <p:spPr bwMode="auto">
            <a:xfrm>
              <a:off x="793" y="2160"/>
              <a:ext cx="726" cy="726"/>
            </a:xfrm>
            <a:prstGeom prst="line">
              <a:avLst/>
            </a:prstGeom>
            <a:noFill/>
            <a:ln w="57150">
              <a:solidFill>
                <a:srgbClr val="CC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3366"/>
                </a:solidFill>
                <a:effectLst/>
                <a:uLnTx/>
                <a:uFillTx/>
                <a:latin typeface="Arial" panose="020B0604020202090204" pitchFamily="34" charset="0"/>
                <a:ea typeface="+mn-ea"/>
                <a:cs typeface="+mn-cs"/>
              </a:endParaRPr>
            </a:p>
          </p:txBody>
        </p:sp>
        <p:sp>
          <p:nvSpPr>
            <p:cNvPr id="150543" name="Line 12"/>
            <p:cNvSpPr>
              <a:spLocks noChangeShapeType="1"/>
            </p:cNvSpPr>
            <p:nvPr/>
          </p:nvSpPr>
          <p:spPr bwMode="auto">
            <a:xfrm flipH="1">
              <a:off x="975" y="2886"/>
              <a:ext cx="544" cy="907"/>
            </a:xfrm>
            <a:prstGeom prst="line">
              <a:avLst/>
            </a:prstGeom>
            <a:noFill/>
            <a:ln w="57150">
              <a:solidFill>
                <a:srgbClr val="CC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3366"/>
                </a:solidFill>
                <a:effectLst/>
                <a:uLnTx/>
                <a:uFillTx/>
                <a:latin typeface="Arial" panose="020B0604020202090204" pitchFamily="34" charset="0"/>
                <a:ea typeface="+mn-ea"/>
                <a:cs typeface="+mn-cs"/>
              </a:endParaRPr>
            </a:p>
          </p:txBody>
        </p:sp>
        <p:sp>
          <p:nvSpPr>
            <p:cNvPr id="150544" name="Line 13"/>
            <p:cNvSpPr>
              <a:spLocks noChangeShapeType="1"/>
            </p:cNvSpPr>
            <p:nvPr/>
          </p:nvSpPr>
          <p:spPr bwMode="auto">
            <a:xfrm flipV="1">
              <a:off x="1519" y="2205"/>
              <a:ext cx="408" cy="681"/>
            </a:xfrm>
            <a:prstGeom prst="line">
              <a:avLst/>
            </a:prstGeom>
            <a:noFill/>
            <a:ln w="57150">
              <a:solidFill>
                <a:srgbClr val="CC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3366"/>
                </a:solidFill>
                <a:effectLst/>
                <a:uLnTx/>
                <a:uFillTx/>
                <a:latin typeface="Arial" panose="020B0604020202090204" pitchFamily="34" charset="0"/>
                <a:ea typeface="+mn-ea"/>
                <a:cs typeface="+mn-cs"/>
              </a:endParaRPr>
            </a:p>
          </p:txBody>
        </p:sp>
        <p:sp>
          <p:nvSpPr>
            <p:cNvPr id="150545" name="Line 14"/>
            <p:cNvSpPr>
              <a:spLocks noChangeShapeType="1"/>
            </p:cNvSpPr>
            <p:nvPr/>
          </p:nvSpPr>
          <p:spPr bwMode="auto">
            <a:xfrm>
              <a:off x="1519" y="2886"/>
              <a:ext cx="998" cy="726"/>
            </a:xfrm>
            <a:prstGeom prst="line">
              <a:avLst/>
            </a:prstGeom>
            <a:noFill/>
            <a:ln w="57150">
              <a:solidFill>
                <a:srgbClr val="CC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3366"/>
                </a:solidFill>
                <a:effectLst/>
                <a:uLnTx/>
                <a:uFillTx/>
                <a:latin typeface="Arial" panose="020B0604020202090204" pitchFamily="34" charset="0"/>
                <a:ea typeface="+mn-ea"/>
                <a:cs typeface="+mn-cs"/>
              </a:endParaRPr>
            </a:p>
          </p:txBody>
        </p:sp>
        <p:sp>
          <p:nvSpPr>
            <p:cNvPr id="150546" name="Line 15"/>
            <p:cNvSpPr>
              <a:spLocks noChangeShapeType="1"/>
            </p:cNvSpPr>
            <p:nvPr/>
          </p:nvSpPr>
          <p:spPr bwMode="auto">
            <a:xfrm flipH="1">
              <a:off x="1701" y="2387"/>
              <a:ext cx="227" cy="363"/>
            </a:xfrm>
            <a:prstGeom prst="line">
              <a:avLst/>
            </a:prstGeom>
            <a:noFill/>
            <a:ln w="5715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3366"/>
                </a:solidFill>
                <a:effectLst/>
                <a:uLnTx/>
                <a:uFillTx/>
                <a:latin typeface="Arial" panose="020B0604020202090204" pitchFamily="34" charset="0"/>
                <a:ea typeface="+mn-ea"/>
                <a:cs typeface="+mn-cs"/>
              </a:endParaRPr>
            </a:p>
          </p:txBody>
        </p:sp>
        <p:sp>
          <p:nvSpPr>
            <p:cNvPr id="150547" name="Line 16"/>
            <p:cNvSpPr>
              <a:spLocks noChangeShapeType="1"/>
            </p:cNvSpPr>
            <p:nvPr/>
          </p:nvSpPr>
          <p:spPr bwMode="auto">
            <a:xfrm flipH="1" flipV="1">
              <a:off x="1610" y="3067"/>
              <a:ext cx="499" cy="363"/>
            </a:xfrm>
            <a:prstGeom prst="line">
              <a:avLst/>
            </a:prstGeom>
            <a:noFill/>
            <a:ln w="5715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3366"/>
                </a:solidFill>
                <a:effectLst/>
                <a:uLnTx/>
                <a:uFillTx/>
                <a:latin typeface="Arial" panose="020B0604020202090204" pitchFamily="34" charset="0"/>
                <a:ea typeface="+mn-ea"/>
                <a:cs typeface="+mn-cs"/>
              </a:endParaRPr>
            </a:p>
          </p:txBody>
        </p:sp>
        <p:sp>
          <p:nvSpPr>
            <p:cNvPr id="150548" name="Line 17"/>
            <p:cNvSpPr>
              <a:spLocks noChangeShapeType="1"/>
            </p:cNvSpPr>
            <p:nvPr/>
          </p:nvSpPr>
          <p:spPr bwMode="auto">
            <a:xfrm flipH="1">
              <a:off x="1202" y="3203"/>
              <a:ext cx="272" cy="409"/>
            </a:xfrm>
            <a:prstGeom prst="line">
              <a:avLst/>
            </a:prstGeom>
            <a:noFill/>
            <a:ln w="5715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3366"/>
                </a:solidFill>
                <a:effectLst/>
                <a:uLnTx/>
                <a:uFillTx/>
                <a:latin typeface="Arial" panose="020B0604020202090204" pitchFamily="34" charset="0"/>
                <a:ea typeface="+mn-ea"/>
                <a:cs typeface="+mn-cs"/>
              </a:endParaRPr>
            </a:p>
          </p:txBody>
        </p:sp>
        <p:sp>
          <p:nvSpPr>
            <p:cNvPr id="150549" name="Line 18"/>
            <p:cNvSpPr>
              <a:spLocks noChangeShapeType="1"/>
            </p:cNvSpPr>
            <p:nvPr/>
          </p:nvSpPr>
          <p:spPr bwMode="auto">
            <a:xfrm flipH="1">
              <a:off x="567" y="2976"/>
              <a:ext cx="589" cy="0"/>
            </a:xfrm>
            <a:prstGeom prst="line">
              <a:avLst/>
            </a:prstGeom>
            <a:noFill/>
            <a:ln w="5715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3366"/>
                </a:solidFill>
                <a:effectLst/>
                <a:uLnTx/>
                <a:uFillTx/>
                <a:latin typeface="Arial" panose="020B0604020202090204" pitchFamily="34" charset="0"/>
                <a:ea typeface="+mn-ea"/>
                <a:cs typeface="+mn-cs"/>
              </a:endParaRPr>
            </a:p>
          </p:txBody>
        </p:sp>
        <p:sp>
          <p:nvSpPr>
            <p:cNvPr id="150550" name="Line 19"/>
            <p:cNvSpPr>
              <a:spLocks noChangeShapeType="1"/>
            </p:cNvSpPr>
            <p:nvPr/>
          </p:nvSpPr>
          <p:spPr bwMode="auto">
            <a:xfrm flipH="1" flipV="1">
              <a:off x="1020" y="2251"/>
              <a:ext cx="363" cy="408"/>
            </a:xfrm>
            <a:prstGeom prst="line">
              <a:avLst/>
            </a:prstGeom>
            <a:noFill/>
            <a:ln w="5715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3366"/>
                </a:solidFill>
                <a:effectLst/>
                <a:uLnTx/>
                <a:uFillTx/>
                <a:latin typeface="Arial" panose="020B0604020202090204" pitchFamily="34" charset="0"/>
                <a:ea typeface="+mn-ea"/>
                <a:cs typeface="+mn-cs"/>
              </a:endParaRPr>
            </a:p>
          </p:txBody>
        </p:sp>
        <p:graphicFrame>
          <p:nvGraphicFramePr>
            <p:cNvPr id="150551" name="Object 20"/>
            <p:cNvGraphicFramePr>
              <a:graphicFrameLocks noChangeAspect="1"/>
            </p:cNvGraphicFramePr>
            <p:nvPr/>
          </p:nvGraphicFramePr>
          <p:xfrm>
            <a:off x="1837" y="2478"/>
            <a:ext cx="274" cy="378"/>
          </p:xfrm>
          <a:graphic>
            <a:graphicData uri="http://schemas.openxmlformats.org/presentationml/2006/ole">
              <mc:AlternateContent xmlns:mc="http://schemas.openxmlformats.org/markup-compatibility/2006">
                <mc:Choice xmlns:v="urn:schemas-microsoft-com:vml" Requires="v">
                  <p:oleObj spid="_x0000_s3" name="Equation" r:id="rId6" imgW="78740" imgH="149860" progId="Equation.3">
                    <p:embed/>
                  </p:oleObj>
                </mc:Choice>
                <mc:Fallback>
                  <p:oleObj name="Equation" r:id="rId6" imgW="78740" imgH="149860" progId="Equation.3">
                    <p:embed/>
                    <p:pic>
                      <p:nvPicPr>
                        <p:cNvPr id="0" name="Object 2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37" y="2478"/>
                          <a:ext cx="274" cy="37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0552" name="Object 21"/>
            <p:cNvGraphicFramePr>
              <a:graphicFrameLocks noChangeAspect="1"/>
            </p:cNvGraphicFramePr>
            <p:nvPr/>
          </p:nvGraphicFramePr>
          <p:xfrm>
            <a:off x="1202" y="2160"/>
            <a:ext cx="302" cy="400"/>
          </p:xfrm>
          <a:graphic>
            <a:graphicData uri="http://schemas.openxmlformats.org/presentationml/2006/ole">
              <mc:AlternateContent xmlns:mc="http://schemas.openxmlformats.org/markup-compatibility/2006">
                <mc:Choice xmlns:v="urn:schemas-microsoft-com:vml" Requires="v">
                  <p:oleObj spid="_x0000_s4" name="Equation" r:id="rId8" imgW="92710" imgH="157480" progId="Equation.3">
                    <p:embed/>
                  </p:oleObj>
                </mc:Choice>
                <mc:Fallback>
                  <p:oleObj name="Equation" r:id="rId8" imgW="92710" imgH="157480" progId="Equation.3">
                    <p:embed/>
                    <p:pic>
                      <p:nvPicPr>
                        <p:cNvPr id="0" name="Object 2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202" y="2160"/>
                          <a:ext cx="302" cy="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0553" name="Object 22"/>
            <p:cNvGraphicFramePr>
              <a:graphicFrameLocks noChangeAspect="1"/>
            </p:cNvGraphicFramePr>
            <p:nvPr/>
          </p:nvGraphicFramePr>
          <p:xfrm>
            <a:off x="657" y="2931"/>
            <a:ext cx="302" cy="378"/>
          </p:xfrm>
          <a:graphic>
            <a:graphicData uri="http://schemas.openxmlformats.org/presentationml/2006/ole">
              <mc:AlternateContent xmlns:mc="http://schemas.openxmlformats.org/markup-compatibility/2006">
                <mc:Choice xmlns:v="urn:schemas-microsoft-com:vml" Requires="v">
                  <p:oleObj spid="_x0000_s5" name="Equation" r:id="rId10" imgW="92710" imgH="149860" progId="Equation.3">
                    <p:embed/>
                  </p:oleObj>
                </mc:Choice>
                <mc:Fallback>
                  <p:oleObj name="Equation" r:id="rId10" imgW="92710" imgH="149860" progId="Equation.3">
                    <p:embed/>
                    <p:pic>
                      <p:nvPicPr>
                        <p:cNvPr id="0" name="Object 2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57" y="2931"/>
                          <a:ext cx="302" cy="37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0554" name="Object 23"/>
            <p:cNvGraphicFramePr>
              <a:graphicFrameLocks noChangeAspect="1"/>
            </p:cNvGraphicFramePr>
            <p:nvPr/>
          </p:nvGraphicFramePr>
          <p:xfrm>
            <a:off x="1338" y="3294"/>
            <a:ext cx="301" cy="400"/>
          </p:xfrm>
          <a:graphic>
            <a:graphicData uri="http://schemas.openxmlformats.org/presentationml/2006/ole">
              <mc:AlternateContent xmlns:mc="http://schemas.openxmlformats.org/markup-compatibility/2006">
                <mc:Choice xmlns:v="urn:schemas-microsoft-com:vml" Requires="v">
                  <p:oleObj spid="_x0000_s6" name="Equation" r:id="rId12" imgW="92710" imgH="157480" progId="Equation.3">
                    <p:embed/>
                  </p:oleObj>
                </mc:Choice>
                <mc:Fallback>
                  <p:oleObj name="Equation" r:id="rId12" imgW="92710" imgH="157480" progId="Equation.3">
                    <p:embed/>
                    <p:pic>
                      <p:nvPicPr>
                        <p:cNvPr id="0" name="Object 23"/>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338" y="3294"/>
                          <a:ext cx="301" cy="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0555" name="Object 24"/>
            <p:cNvGraphicFramePr>
              <a:graphicFrameLocks noChangeAspect="1"/>
            </p:cNvGraphicFramePr>
            <p:nvPr/>
          </p:nvGraphicFramePr>
          <p:xfrm>
            <a:off x="1701" y="3203"/>
            <a:ext cx="302" cy="378"/>
          </p:xfrm>
          <a:graphic>
            <a:graphicData uri="http://schemas.openxmlformats.org/presentationml/2006/ole">
              <mc:AlternateContent xmlns:mc="http://schemas.openxmlformats.org/markup-compatibility/2006">
                <mc:Choice xmlns:v="urn:schemas-microsoft-com:vml" Requires="v">
                  <p:oleObj spid="_x0000_s7" name="Equation" r:id="rId14" imgW="92710" imgH="149860" progId="Equation.3">
                    <p:embed/>
                  </p:oleObj>
                </mc:Choice>
                <mc:Fallback>
                  <p:oleObj name="Equation" r:id="rId14" imgW="92710" imgH="149860" progId="Equation.3">
                    <p:embed/>
                    <p:pic>
                      <p:nvPicPr>
                        <p:cNvPr id="0" name="Object 24"/>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701" y="3203"/>
                          <a:ext cx="302" cy="37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280601" name="Object 25"/>
          <p:cNvGraphicFramePr>
            <a:graphicFrameLocks noChangeAspect="1"/>
          </p:cNvGraphicFramePr>
          <p:nvPr/>
        </p:nvGraphicFramePr>
        <p:xfrm>
          <a:off x="5375275" y="4219575"/>
          <a:ext cx="4608513" cy="585788"/>
        </p:xfrm>
        <a:graphic>
          <a:graphicData uri="http://schemas.openxmlformats.org/presentationml/2006/ole">
            <mc:AlternateContent xmlns:mc="http://schemas.openxmlformats.org/markup-compatibility/2006">
              <mc:Choice xmlns:v="urn:schemas-microsoft-com:vml" Requires="v">
                <p:oleObj spid="_x0000_s8" name="Equation" r:id="rId16" imgW="1078865" imgH="157480" progId="Equation.3">
                  <p:embed/>
                </p:oleObj>
              </mc:Choice>
              <mc:Fallback>
                <p:oleObj name="Equation" r:id="rId16" imgW="1078865" imgH="157480" progId="Equation.3">
                  <p:embed/>
                  <p:pic>
                    <p:nvPicPr>
                      <p:cNvPr id="0" name="Object 25"/>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5375275" y="4219575"/>
                        <a:ext cx="4608513" cy="5857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80602" name="Object 26"/>
          <p:cNvGraphicFramePr>
            <a:graphicFrameLocks noChangeAspect="1"/>
          </p:cNvGraphicFramePr>
          <p:nvPr/>
        </p:nvGraphicFramePr>
        <p:xfrm>
          <a:off x="5808663" y="5156200"/>
          <a:ext cx="3567112" cy="585788"/>
        </p:xfrm>
        <a:graphic>
          <a:graphicData uri="http://schemas.openxmlformats.org/presentationml/2006/ole">
            <mc:AlternateContent xmlns:mc="http://schemas.openxmlformats.org/markup-compatibility/2006">
              <mc:Choice xmlns:v="urn:schemas-microsoft-com:vml" Requires="v">
                <p:oleObj spid="_x0000_s9" name="Equation" r:id="rId18" imgW="835660" imgH="157480" progId="Equation.3">
                  <p:embed/>
                </p:oleObj>
              </mc:Choice>
              <mc:Fallback>
                <p:oleObj name="Equation" r:id="rId18" imgW="835660" imgH="157480" progId="Equation.3">
                  <p:embed/>
                  <p:pic>
                    <p:nvPicPr>
                      <p:cNvPr id="0" name="Object 26"/>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5808663" y="5156200"/>
                        <a:ext cx="3567112" cy="5857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 name="灯片编号占位符 10"/>
          <p:cNvSpPr>
            <a:spLocks noGrp="1"/>
          </p:cNvSpPr>
          <p:nvPr>
            <p:ph type="sldNum" sz="quarter" idx="12"/>
            <p:custDataLst>
              <p:tags r:id="rId20"/>
            </p:custDataLst>
          </p:nvPr>
        </p:nvSpPr>
        <p:spPr/>
        <p:txBody>
          <a:bodyPr/>
          <a:lstStyle/>
          <a:p>
            <a:fld id="{6D22F896-40B5-4ADD-8801-0D06FADFA095}" type="slidenum">
              <a:rPr lang="en-US" dirty="0"/>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80578"/>
                                        </p:tgtEl>
                                        <p:attrNameLst>
                                          <p:attrName>style.visibility</p:attrName>
                                        </p:attrNameLst>
                                      </p:cBhvr>
                                      <p:to>
                                        <p:strVal val="visible"/>
                                      </p:to>
                                    </p:set>
                                    <p:animEffect transition="in" filter="wipe(left)">
                                      <p:cBhvr>
                                        <p:cTn id="7" dur="2000"/>
                                        <p:tgtEl>
                                          <p:spTgt spid="28057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iterate type="lt">
                                    <p:tmPct val="100000"/>
                                  </p:iterate>
                                  <p:childTnLst>
                                    <p:set>
                                      <p:cBhvr>
                                        <p:cTn id="11" dur="1" fill="hold">
                                          <p:stCondLst>
                                            <p:cond delay="0"/>
                                          </p:stCondLst>
                                        </p:cTn>
                                        <p:tgtEl>
                                          <p:spTgt spid="280581"/>
                                        </p:tgtEl>
                                        <p:attrNameLst>
                                          <p:attrName>style.visibility</p:attrName>
                                        </p:attrNameLst>
                                      </p:cBhvr>
                                      <p:to>
                                        <p:strVal val="visible"/>
                                      </p:to>
                                    </p:set>
                                    <p:animEffect transition="in" filter="wipe(left)">
                                      <p:cBhvr>
                                        <p:cTn id="12" dur="75"/>
                                        <p:tgtEl>
                                          <p:spTgt spid="28058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80582"/>
                                        </p:tgtEl>
                                        <p:attrNameLst>
                                          <p:attrName>style.visibility</p:attrName>
                                        </p:attrNameLst>
                                      </p:cBhvr>
                                      <p:to>
                                        <p:strVal val="visible"/>
                                      </p:to>
                                    </p:set>
                                    <p:animEffect transition="in" filter="wipe(left)">
                                      <p:cBhvr>
                                        <p:cTn id="17" dur="2000"/>
                                        <p:tgtEl>
                                          <p:spTgt spid="28058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280583"/>
                                        </p:tgtEl>
                                        <p:attrNameLst>
                                          <p:attrName>style.visibility</p:attrName>
                                        </p:attrNameLst>
                                      </p:cBhvr>
                                      <p:to>
                                        <p:strVal val="visible"/>
                                      </p:to>
                                    </p:set>
                                    <p:animEffect transition="in" filter="wipe(left)">
                                      <p:cBhvr>
                                        <p:cTn id="22" dur="1000"/>
                                        <p:tgtEl>
                                          <p:spTgt spid="280583"/>
                                        </p:tgtEl>
                                      </p:cBhvr>
                                    </p:animEffect>
                                  </p:childTnLst>
                                </p:cTn>
                              </p:par>
                            </p:childTnLst>
                          </p:cTn>
                        </p:par>
                        <p:par>
                          <p:cTn id="23" fill="hold">
                            <p:stCondLst>
                              <p:cond delay="1000"/>
                            </p:stCondLst>
                            <p:childTnLst>
                              <p:par>
                                <p:cTn id="24" presetID="20" presetClass="entr" presetSubtype="0" fill="hold" nodeType="afterEffect">
                                  <p:stCondLst>
                                    <p:cond delay="0"/>
                                  </p:stCondLst>
                                  <p:childTnLst>
                                    <p:set>
                                      <p:cBhvr>
                                        <p:cTn id="25" dur="1" fill="hold">
                                          <p:stCondLst>
                                            <p:cond delay="0"/>
                                          </p:stCondLst>
                                        </p:cTn>
                                        <p:tgtEl>
                                          <p:spTgt spid="280584"/>
                                        </p:tgtEl>
                                        <p:attrNameLst>
                                          <p:attrName>style.visibility</p:attrName>
                                        </p:attrNameLst>
                                      </p:cBhvr>
                                      <p:to>
                                        <p:strVal val="visible"/>
                                      </p:to>
                                    </p:set>
                                    <p:animEffect transition="in" filter="wedge">
                                      <p:cBhvr>
                                        <p:cTn id="26" dur="1000"/>
                                        <p:tgtEl>
                                          <p:spTgt spid="280584"/>
                                        </p:tgtEl>
                                      </p:cBhvr>
                                    </p:animEffect>
                                  </p:childTnLst>
                                </p:cTn>
                              </p:par>
                            </p:childTnLst>
                          </p:cTn>
                        </p:par>
                      </p:childTnLst>
                    </p:cTn>
                  </p:par>
                  <p:par>
                    <p:cTn id="27" fill="hold">
                      <p:stCondLst>
                        <p:cond delay="indefinite"/>
                      </p:stCondLst>
                      <p:childTnLst>
                        <p:par>
                          <p:cTn id="28" fill="hold">
                            <p:stCondLst>
                              <p:cond delay="0"/>
                            </p:stCondLst>
                            <p:childTnLst>
                              <p:par>
                                <p:cTn id="29" presetID="15" presetClass="entr" presetSubtype="0" fill="hold" nodeType="clickEffect">
                                  <p:stCondLst>
                                    <p:cond delay="0"/>
                                  </p:stCondLst>
                                  <p:childTnLst>
                                    <p:set>
                                      <p:cBhvr>
                                        <p:cTn id="30" dur="1" fill="hold">
                                          <p:stCondLst>
                                            <p:cond delay="0"/>
                                          </p:stCondLst>
                                        </p:cTn>
                                        <p:tgtEl>
                                          <p:spTgt spid="280580"/>
                                        </p:tgtEl>
                                        <p:attrNameLst>
                                          <p:attrName>style.visibility</p:attrName>
                                        </p:attrNameLst>
                                      </p:cBhvr>
                                      <p:to>
                                        <p:strVal val="visible"/>
                                      </p:to>
                                    </p:set>
                                    <p:anim calcmode="lin" valueType="num">
                                      <p:cBhvr>
                                        <p:cTn id="31" dur="1000" fill="hold"/>
                                        <p:tgtEl>
                                          <p:spTgt spid="280580"/>
                                        </p:tgtEl>
                                        <p:attrNameLst>
                                          <p:attrName>ppt_w</p:attrName>
                                        </p:attrNameLst>
                                      </p:cBhvr>
                                      <p:tavLst>
                                        <p:tav tm="0">
                                          <p:val>
                                            <p:fltVal val="0"/>
                                          </p:val>
                                        </p:tav>
                                        <p:tav tm="100000">
                                          <p:val>
                                            <p:strVal val="#ppt_w"/>
                                          </p:val>
                                        </p:tav>
                                      </p:tavLst>
                                    </p:anim>
                                    <p:anim calcmode="lin" valueType="num">
                                      <p:cBhvr>
                                        <p:cTn id="32" dur="1000" fill="hold"/>
                                        <p:tgtEl>
                                          <p:spTgt spid="280580"/>
                                        </p:tgtEl>
                                        <p:attrNameLst>
                                          <p:attrName>ppt_h</p:attrName>
                                        </p:attrNameLst>
                                      </p:cBhvr>
                                      <p:tavLst>
                                        <p:tav tm="0">
                                          <p:val>
                                            <p:fltVal val="0"/>
                                          </p:val>
                                        </p:tav>
                                        <p:tav tm="100000">
                                          <p:val>
                                            <p:strVal val="#ppt_h"/>
                                          </p:val>
                                        </p:tav>
                                      </p:tavLst>
                                    </p:anim>
                                    <p:anim calcmode="lin" valueType="num">
                                      <p:cBhvr>
                                        <p:cTn id="33" dur="1000" fill="hold"/>
                                        <p:tgtEl>
                                          <p:spTgt spid="280580"/>
                                        </p:tgtEl>
                                        <p:attrNameLst>
                                          <p:attrName>ppt_x</p:attrName>
                                        </p:attrNameLst>
                                      </p:cBhvr>
                                      <p:tavLst>
                                        <p:tav tm="0" fmla="#ppt_x+(cos(-2*pi*(1-$))*-#ppt_x-sin(-2*pi*(1-$))*(1-#ppt_y))*(1-$)">
                                          <p:val>
                                            <p:fltVal val="0"/>
                                          </p:val>
                                        </p:tav>
                                        <p:tav tm="100000">
                                          <p:val>
                                            <p:fltVal val="1"/>
                                          </p:val>
                                        </p:tav>
                                      </p:tavLst>
                                    </p:anim>
                                    <p:anim calcmode="lin" valueType="num">
                                      <p:cBhvr>
                                        <p:cTn id="34" dur="1000" fill="hold"/>
                                        <p:tgtEl>
                                          <p:spTgt spid="280580"/>
                                        </p:tgtEl>
                                        <p:attrNameLst>
                                          <p:attrName>ppt_y</p:attrName>
                                        </p:attrNameLst>
                                      </p:cBhvr>
                                      <p:tavLst>
                                        <p:tav tm="0" fmla="#ppt_y+(sin(-2*pi*(1-$))*-#ppt_x+cos(-2*pi*(1-$))*(1-#ppt_y))*(1-$)">
                                          <p:val>
                                            <p:fltVal val="0"/>
                                          </p:val>
                                        </p:tav>
                                        <p:tav tm="100000">
                                          <p:val>
                                            <p:fltVal val="1"/>
                                          </p:val>
                                        </p:tav>
                                      </p:tavLst>
                                    </p:anim>
                                  </p:childTnLst>
                                </p:cTn>
                              </p:par>
                            </p:childTnLst>
                          </p:cTn>
                        </p:par>
                        <p:par>
                          <p:cTn id="35" fill="hold">
                            <p:stCondLst>
                              <p:cond delay="1000"/>
                            </p:stCondLst>
                            <p:childTnLst>
                              <p:par>
                                <p:cTn id="36" presetID="22" presetClass="entr" presetSubtype="1" fill="hold" nodeType="afterEffect">
                                  <p:stCondLst>
                                    <p:cond delay="0"/>
                                  </p:stCondLst>
                                  <p:childTnLst>
                                    <p:set>
                                      <p:cBhvr>
                                        <p:cTn id="37" dur="1" fill="hold">
                                          <p:stCondLst>
                                            <p:cond delay="0"/>
                                          </p:stCondLst>
                                        </p:cTn>
                                        <p:tgtEl>
                                          <p:spTgt spid="280585"/>
                                        </p:tgtEl>
                                        <p:attrNameLst>
                                          <p:attrName>style.visibility</p:attrName>
                                        </p:attrNameLst>
                                      </p:cBhvr>
                                      <p:to>
                                        <p:strVal val="visible"/>
                                      </p:to>
                                    </p:set>
                                    <p:animEffect transition="in" filter="wipe(up)">
                                      <p:cBhvr>
                                        <p:cTn id="38" dur="2000"/>
                                        <p:tgtEl>
                                          <p:spTgt spid="280585"/>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nodeType="clickEffect">
                                  <p:stCondLst>
                                    <p:cond delay="0"/>
                                  </p:stCondLst>
                                  <p:childTnLst>
                                    <p:set>
                                      <p:cBhvr>
                                        <p:cTn id="42" dur="1" fill="hold">
                                          <p:stCondLst>
                                            <p:cond delay="0"/>
                                          </p:stCondLst>
                                        </p:cTn>
                                        <p:tgtEl>
                                          <p:spTgt spid="280579"/>
                                        </p:tgtEl>
                                        <p:attrNameLst>
                                          <p:attrName>style.visibility</p:attrName>
                                        </p:attrNameLst>
                                      </p:cBhvr>
                                      <p:to>
                                        <p:strVal val="visible"/>
                                      </p:to>
                                    </p:set>
                                    <p:animEffect transition="in" filter="wipe(left)">
                                      <p:cBhvr>
                                        <p:cTn id="43" dur="2000"/>
                                        <p:tgtEl>
                                          <p:spTgt spid="280579"/>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nodeType="clickEffect">
                                  <p:stCondLst>
                                    <p:cond delay="0"/>
                                  </p:stCondLst>
                                  <p:childTnLst>
                                    <p:set>
                                      <p:cBhvr>
                                        <p:cTn id="47" dur="1" fill="hold">
                                          <p:stCondLst>
                                            <p:cond delay="0"/>
                                          </p:stCondLst>
                                        </p:cTn>
                                        <p:tgtEl>
                                          <p:spTgt spid="280601"/>
                                        </p:tgtEl>
                                        <p:attrNameLst>
                                          <p:attrName>style.visibility</p:attrName>
                                        </p:attrNameLst>
                                      </p:cBhvr>
                                      <p:to>
                                        <p:strVal val="visible"/>
                                      </p:to>
                                    </p:set>
                                    <p:animEffect transition="in" filter="wipe(left)">
                                      <p:cBhvr>
                                        <p:cTn id="48" dur="1000"/>
                                        <p:tgtEl>
                                          <p:spTgt spid="280601"/>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8" fill="hold" nodeType="clickEffect">
                                  <p:stCondLst>
                                    <p:cond delay="0"/>
                                  </p:stCondLst>
                                  <p:childTnLst>
                                    <p:set>
                                      <p:cBhvr>
                                        <p:cTn id="52" dur="1" fill="hold">
                                          <p:stCondLst>
                                            <p:cond delay="0"/>
                                          </p:stCondLst>
                                        </p:cTn>
                                        <p:tgtEl>
                                          <p:spTgt spid="280602"/>
                                        </p:tgtEl>
                                        <p:attrNameLst>
                                          <p:attrName>style.visibility</p:attrName>
                                        </p:attrNameLst>
                                      </p:cBhvr>
                                      <p:to>
                                        <p:strVal val="visible"/>
                                      </p:to>
                                    </p:set>
                                    <p:animEffect transition="in" filter="wipe(left)">
                                      <p:cBhvr>
                                        <p:cTn id="53" dur="1000"/>
                                        <p:tgtEl>
                                          <p:spTgt spid="2806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0578" grpId="0"/>
      <p:bldP spid="280579" grpId="0" autoUpdateAnimBg="0"/>
      <p:bldP spid="280580" grpId="0" animBg="1" autoUpdateAnimBg="0"/>
      <p:bldP spid="280581" grpId="0" autoUpdateAnimBg="0"/>
      <p:bldP spid="280584"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2"/>
          <p:cNvSpPr>
            <a:spLocks noChangeArrowheads="1"/>
          </p:cNvSpPr>
          <p:nvPr/>
        </p:nvSpPr>
        <p:spPr bwMode="auto">
          <a:xfrm>
            <a:off x="1992313" y="545148"/>
            <a:ext cx="75438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kumimoji="1" sz="3200">
                <a:solidFill>
                  <a:schemeClr val="tx1"/>
                </a:solidFill>
                <a:latin typeface="Times New Roman" panose="02020503050405090304" pitchFamily="18" charset="0"/>
                <a:ea typeface="宋体" pitchFamily="2" charset="-122"/>
              </a:defRPr>
            </a:lvl1pPr>
            <a:lvl2pPr marL="742950" indent="-285750">
              <a:spcBef>
                <a:spcPct val="20000"/>
              </a:spcBef>
              <a:buChar char="–"/>
              <a:defRPr kumimoji="1" sz="2800">
                <a:solidFill>
                  <a:schemeClr val="tx1"/>
                </a:solidFill>
                <a:latin typeface="Times New Roman" panose="02020503050405090304" pitchFamily="18" charset="0"/>
                <a:ea typeface="宋体" pitchFamily="2" charset="-122"/>
              </a:defRPr>
            </a:lvl2pPr>
            <a:lvl3pPr marL="1143000" indent="-228600">
              <a:spcBef>
                <a:spcPct val="20000"/>
              </a:spcBef>
              <a:buChar char="•"/>
              <a:defRPr kumimoji="1" sz="2400">
                <a:solidFill>
                  <a:schemeClr val="tx1"/>
                </a:solidFill>
                <a:latin typeface="Times New Roman" panose="02020503050405090304" pitchFamily="18" charset="0"/>
                <a:ea typeface="宋体" pitchFamily="2" charset="-122"/>
              </a:defRPr>
            </a:lvl3pPr>
            <a:lvl4pPr marL="1600200" indent="-228600">
              <a:spcBef>
                <a:spcPct val="20000"/>
              </a:spcBef>
              <a:buChar char="–"/>
              <a:defRPr kumimoji="1" sz="2000">
                <a:solidFill>
                  <a:schemeClr val="tx1"/>
                </a:solidFill>
                <a:latin typeface="Times New Roman" panose="02020503050405090304" pitchFamily="18" charset="0"/>
                <a:ea typeface="宋体" pitchFamily="2" charset="-122"/>
              </a:defRPr>
            </a:lvl4pPr>
            <a:lvl5pPr marL="2057400" indent="-228600">
              <a:spcBef>
                <a:spcPct val="20000"/>
              </a:spcBef>
              <a:buChar char="»"/>
              <a:defRPr kumimoji="1" sz="2000">
                <a:solidFill>
                  <a:schemeClr val="tx1"/>
                </a:solidFill>
                <a:latin typeface="Times New Roman" panose="0202050305040509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9pPr>
          </a:lstStyle>
          <a:p>
            <a:pPr marL="342900" marR="0" lvl="0" indent="-342900" algn="l" defTabSz="914400" rtl="0" eaLnBrk="1" fontAlgn="base" latinLnBrk="0" hangingPunct="1">
              <a:lnSpc>
                <a:spcPct val="100000"/>
              </a:lnSpc>
              <a:spcBef>
                <a:spcPct val="20000"/>
              </a:spcBef>
              <a:spcAft>
                <a:spcPct val="0"/>
              </a:spcAft>
              <a:buClrTx/>
              <a:buSzTx/>
              <a:buFontTx/>
              <a:buNone/>
              <a:defRPr/>
            </a:pPr>
            <a:r>
              <a:rPr kumimoji="1" lang="en-US" altLang="zh-CN" sz="4400" b="1" i="0" u="none" strike="noStrike" kern="1200" cap="none" spc="0" normalizeH="0" baseline="0" noProof="0">
                <a:ln>
                  <a:noFill/>
                </a:ln>
                <a:solidFill>
                  <a:srgbClr val="FF3300"/>
                </a:solidFill>
                <a:effectLst/>
                <a:uLnTx/>
                <a:uFillTx/>
                <a:latin typeface="Times New Roman" panose="02020503050405090304" pitchFamily="18" charset="0"/>
                <a:ea typeface="隶书" panose="02010509060101010101" pitchFamily="49" charset="-122"/>
                <a:cs typeface="+mn-cs"/>
              </a:rPr>
              <a:t>!</a:t>
            </a:r>
            <a:r>
              <a:rPr kumimoji="1" lang="zh-CN" altLang="en-US" sz="4400" b="1" i="0" u="none" strike="noStrike" kern="1200" cap="none" spc="0" normalizeH="0" baseline="0" noProof="0">
                <a:ln>
                  <a:noFill/>
                </a:ln>
                <a:solidFill>
                  <a:srgbClr val="FF3300"/>
                </a:solidFill>
                <a:effectLst/>
                <a:uLnTx/>
                <a:uFillTx/>
                <a:latin typeface="Times New Roman" panose="02020503050405090304" pitchFamily="18" charset="0"/>
                <a:ea typeface="隶书" panose="02010509060101010101" pitchFamily="49" charset="-122"/>
                <a:cs typeface="+mn-cs"/>
              </a:rPr>
              <a:t>注意：</a:t>
            </a:r>
            <a:endParaRPr kumimoji="1" lang="zh-CN" altLang="en-US" sz="4400" b="1" i="0" u="none" strike="noStrike" kern="1200" cap="none" spc="0" normalizeH="0" baseline="0" noProof="0">
              <a:ln>
                <a:noFill/>
              </a:ln>
              <a:solidFill>
                <a:srgbClr val="000000"/>
              </a:solidFill>
              <a:effectLst/>
              <a:uLnTx/>
              <a:uFillTx/>
              <a:latin typeface="Times New Roman" panose="02020503050405090304" pitchFamily="18" charset="0"/>
              <a:ea typeface="隶书" panose="02010509060101010101" pitchFamily="49" charset="-122"/>
              <a:cs typeface="+mn-cs"/>
            </a:endParaRPr>
          </a:p>
        </p:txBody>
      </p:sp>
      <p:sp>
        <p:nvSpPr>
          <p:cNvPr id="125955" name="Text Box 3"/>
          <p:cNvSpPr txBox="1">
            <a:spLocks noChangeArrowheads="1"/>
          </p:cNvSpPr>
          <p:nvPr/>
        </p:nvSpPr>
        <p:spPr bwMode="auto">
          <a:xfrm>
            <a:off x="2063750" y="1337310"/>
            <a:ext cx="8353425" cy="25533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defRPr kumimoji="1" sz="3200">
                <a:solidFill>
                  <a:schemeClr val="tx1"/>
                </a:solidFill>
                <a:latin typeface="Times New Roman" panose="02020503050405090304" pitchFamily="18" charset="0"/>
                <a:ea typeface="宋体" pitchFamily="2" charset="-122"/>
              </a:defRPr>
            </a:lvl1pPr>
            <a:lvl2pPr marL="914400" indent="-457200">
              <a:defRPr kumimoji="1" sz="3200">
                <a:solidFill>
                  <a:schemeClr val="tx1"/>
                </a:solidFill>
                <a:latin typeface="Times New Roman" panose="02020503050405090304" pitchFamily="18" charset="0"/>
                <a:ea typeface="宋体" pitchFamily="2" charset="-122"/>
              </a:defRPr>
            </a:lvl2pPr>
            <a:lvl3pPr marL="1371600" indent="-457200">
              <a:defRPr kumimoji="1" sz="3200">
                <a:solidFill>
                  <a:schemeClr val="tx1"/>
                </a:solidFill>
                <a:latin typeface="Times New Roman" panose="02020503050405090304" pitchFamily="18" charset="0"/>
                <a:ea typeface="宋体" pitchFamily="2" charset="-122"/>
              </a:defRPr>
            </a:lvl3pPr>
            <a:lvl4pPr marL="1828800" indent="-457200">
              <a:defRPr kumimoji="1" sz="3200">
                <a:solidFill>
                  <a:schemeClr val="tx1"/>
                </a:solidFill>
                <a:latin typeface="Times New Roman" panose="02020503050405090304" pitchFamily="18" charset="0"/>
                <a:ea typeface="宋体" pitchFamily="2" charset="-122"/>
              </a:defRPr>
            </a:lvl4pPr>
            <a:lvl5pPr marL="2286000" indent="-457200">
              <a:defRPr kumimoji="1" sz="3200">
                <a:solidFill>
                  <a:schemeClr val="tx1"/>
                </a:solidFill>
                <a:latin typeface="Times New Roman" panose="02020503050405090304" pitchFamily="18" charset="0"/>
                <a:ea typeface="宋体" pitchFamily="2" charset="-122"/>
              </a:defRPr>
            </a:lvl5pPr>
            <a:lvl6pPr marL="2743200" indent="-457200" eaLnBrk="0" fontAlgn="base" hangingPunct="0">
              <a:spcBef>
                <a:spcPct val="0"/>
              </a:spcBef>
              <a:spcAft>
                <a:spcPct val="0"/>
              </a:spcAft>
              <a:defRPr kumimoji="1" sz="3200">
                <a:solidFill>
                  <a:schemeClr val="tx1"/>
                </a:solidFill>
                <a:latin typeface="Times New Roman" panose="02020503050405090304" pitchFamily="18" charset="0"/>
                <a:ea typeface="宋体" pitchFamily="2" charset="-122"/>
              </a:defRPr>
            </a:lvl6pPr>
            <a:lvl7pPr marL="3200400" indent="-457200" eaLnBrk="0" fontAlgn="base" hangingPunct="0">
              <a:spcBef>
                <a:spcPct val="0"/>
              </a:spcBef>
              <a:spcAft>
                <a:spcPct val="0"/>
              </a:spcAft>
              <a:defRPr kumimoji="1" sz="3200">
                <a:solidFill>
                  <a:schemeClr val="tx1"/>
                </a:solidFill>
                <a:latin typeface="Times New Roman" panose="02020503050405090304" pitchFamily="18" charset="0"/>
                <a:ea typeface="宋体" pitchFamily="2" charset="-122"/>
              </a:defRPr>
            </a:lvl7pPr>
            <a:lvl8pPr marL="3657600" indent="-457200" eaLnBrk="0" fontAlgn="base" hangingPunct="0">
              <a:spcBef>
                <a:spcPct val="0"/>
              </a:spcBef>
              <a:spcAft>
                <a:spcPct val="0"/>
              </a:spcAft>
              <a:defRPr kumimoji="1" sz="3200">
                <a:solidFill>
                  <a:schemeClr val="tx1"/>
                </a:solidFill>
                <a:latin typeface="Times New Roman" panose="02020503050405090304" pitchFamily="18" charset="0"/>
                <a:ea typeface="宋体" pitchFamily="2" charset="-122"/>
              </a:defRPr>
            </a:lvl8pPr>
            <a:lvl9pPr marL="4114800" indent="-457200" eaLnBrk="0" fontAlgn="base" hangingPunct="0">
              <a:spcBef>
                <a:spcPct val="0"/>
              </a:spcBef>
              <a:spcAft>
                <a:spcPct val="0"/>
              </a:spcAft>
              <a:defRPr kumimoji="1" sz="3200">
                <a:solidFill>
                  <a:schemeClr val="tx1"/>
                </a:solidFill>
                <a:latin typeface="Times New Roman" panose="02020503050405090304" pitchFamily="18" charset="0"/>
                <a:ea typeface="宋体" pitchFamily="2" charset="-122"/>
              </a:defRPr>
            </a:lvl9pPr>
          </a:lstStyle>
          <a:p>
            <a:pPr marL="457200" marR="0" lvl="0" indent="-457200" algn="l" defTabSz="914400" rtl="0" eaLnBrk="1" fontAlgn="base" latinLnBrk="0" hangingPunct="1">
              <a:lnSpc>
                <a:spcPct val="100000"/>
              </a:lnSpc>
              <a:spcBef>
                <a:spcPct val="50000"/>
              </a:spcBef>
              <a:spcAft>
                <a:spcPct val="0"/>
              </a:spcAft>
              <a:buClrTx/>
              <a:buSzTx/>
              <a:buFontTx/>
              <a:buAutoNum type="arabicPeriod"/>
              <a:defRPr/>
            </a:pPr>
            <a:r>
              <a:rPr kumimoji="1" lang="zh-CN" altLang="en-US" sz="3200" b="1" i="0" u="none" strike="noStrike" kern="1200" cap="none" spc="0" normalizeH="0" baseline="0" noProof="0">
                <a:ln>
                  <a:noFill/>
                </a:ln>
                <a:solidFill>
                  <a:srgbClr val="000000"/>
                </a:solidFill>
                <a:effectLst/>
                <a:uLnTx/>
                <a:uFillTx/>
                <a:latin typeface="Times New Roman" panose="02020503050405090304" pitchFamily="18" charset="0"/>
                <a:ea typeface="楷体_GB2312" pitchFamily="1" charset="-122"/>
                <a:cs typeface="+mn-cs"/>
              </a:rPr>
              <a:t>线性电路中的一个激励（或一组独立源）单独作用时 ，其余的激励应全部等于零。</a:t>
            </a:r>
            <a:br>
              <a:rPr kumimoji="1" lang="zh-CN" altLang="en-US" sz="3200" b="1" i="0" u="none" strike="noStrike" kern="1200" cap="none" spc="0" normalizeH="0" baseline="0" noProof="0">
                <a:ln>
                  <a:noFill/>
                </a:ln>
                <a:solidFill>
                  <a:srgbClr val="000000"/>
                </a:solidFill>
                <a:effectLst/>
                <a:uLnTx/>
                <a:uFillTx/>
                <a:latin typeface="Times New Roman" panose="02020503050405090304" pitchFamily="18" charset="0"/>
                <a:ea typeface="楷体_GB2312" pitchFamily="1" charset="-122"/>
                <a:cs typeface="+mn-cs"/>
              </a:rPr>
            </a:br>
            <a:r>
              <a:rPr kumimoji="1" lang="zh-CN" altLang="en-US" sz="3200" b="1" i="0" u="none" strike="noStrike" kern="1200" cap="none" spc="0" normalizeH="0" baseline="0" noProof="0">
                <a:ln>
                  <a:noFill/>
                </a:ln>
                <a:solidFill>
                  <a:srgbClr val="000000"/>
                </a:solidFill>
                <a:effectLst/>
                <a:uLnTx/>
                <a:uFillTx/>
                <a:latin typeface="Times New Roman" panose="02020503050405090304" pitchFamily="18" charset="0"/>
                <a:ea typeface="楷体_GB2312" pitchFamily="1" charset="-122"/>
                <a:cs typeface="+mn-cs"/>
              </a:rPr>
              <a:t>      令 </a:t>
            </a:r>
            <a:r>
              <a:rPr kumimoji="1" lang="en-US" altLang="zh-CN" sz="3200" b="1" i="1" u="none" strike="noStrike" kern="1200" cap="none" spc="0" normalizeH="0" baseline="0" noProof="0">
                <a:ln>
                  <a:noFill/>
                </a:ln>
                <a:solidFill>
                  <a:srgbClr val="000000"/>
                </a:solidFill>
                <a:effectLst/>
                <a:uLnTx/>
                <a:uFillTx/>
                <a:latin typeface="Times New Roman" panose="02020503050405090304" pitchFamily="18" charset="0"/>
                <a:ea typeface="楷体_GB2312" pitchFamily="1" charset="-122"/>
                <a:cs typeface="+mn-cs"/>
              </a:rPr>
              <a:t>u</a:t>
            </a:r>
            <a:r>
              <a:rPr kumimoji="1" lang="en-US" altLang="zh-CN" sz="3200" b="1" i="0" u="none" strike="noStrike" kern="1200" cap="none" spc="0" normalizeH="0" baseline="-25000" noProof="0">
                <a:ln>
                  <a:noFill/>
                </a:ln>
                <a:solidFill>
                  <a:srgbClr val="000000"/>
                </a:solidFill>
                <a:effectLst/>
                <a:uLnTx/>
                <a:uFillTx/>
                <a:latin typeface="Times New Roman" panose="02020503050405090304" pitchFamily="18" charset="0"/>
                <a:ea typeface="楷体_GB2312" pitchFamily="1" charset="-122"/>
                <a:cs typeface="+mn-cs"/>
              </a:rPr>
              <a:t>s</a:t>
            </a:r>
            <a:r>
              <a:rPr kumimoji="1" lang="en-US" altLang="zh-CN" sz="3200" b="1" i="0" u="none" strike="noStrike" kern="1200" cap="none" spc="0" normalizeH="0" baseline="0" noProof="0">
                <a:ln>
                  <a:noFill/>
                </a:ln>
                <a:solidFill>
                  <a:srgbClr val="000000"/>
                </a:solidFill>
                <a:effectLst/>
                <a:uLnTx/>
                <a:uFillTx/>
                <a:latin typeface="Times New Roman" panose="02020503050405090304" pitchFamily="18" charset="0"/>
                <a:ea typeface="楷体_GB2312" pitchFamily="1" charset="-122"/>
                <a:cs typeface="+mn-cs"/>
              </a:rPr>
              <a:t>=0,  </a:t>
            </a:r>
            <a:r>
              <a:rPr kumimoji="1" lang="zh-CN" altLang="en-US" sz="3200" b="1" i="0" u="none" strike="noStrike" kern="1200" cap="none" spc="0" normalizeH="0" baseline="0" noProof="0">
                <a:ln>
                  <a:noFill/>
                </a:ln>
                <a:solidFill>
                  <a:srgbClr val="000000"/>
                </a:solidFill>
                <a:effectLst/>
                <a:uLnTx/>
                <a:uFillTx/>
                <a:latin typeface="Times New Roman" panose="02020503050405090304" pitchFamily="18" charset="0"/>
                <a:ea typeface="楷体_GB2312" pitchFamily="1" charset="-122"/>
                <a:cs typeface="+mn-cs"/>
              </a:rPr>
              <a:t>即</a:t>
            </a:r>
            <a:r>
              <a:rPr kumimoji="1" lang="zh-CN" altLang="en-US" sz="3200" b="1" i="0" u="none" strike="noStrike" kern="1200" cap="none" spc="0" normalizeH="0" baseline="0" noProof="0">
                <a:ln>
                  <a:noFill/>
                </a:ln>
                <a:solidFill>
                  <a:srgbClr val="FF3300"/>
                </a:solidFill>
                <a:effectLst/>
                <a:uLnTx/>
                <a:uFillTx/>
                <a:latin typeface="Times New Roman" panose="02020503050405090304" pitchFamily="18" charset="0"/>
                <a:ea typeface="楷体_GB2312" pitchFamily="1" charset="-122"/>
                <a:cs typeface="+mn-cs"/>
              </a:rPr>
              <a:t>电压源</a:t>
            </a:r>
            <a:r>
              <a:rPr kumimoji="1" lang="zh-CN" altLang="en-US" sz="3200" b="1" i="0" u="none" strike="noStrike" kern="1200" cap="none" spc="0" normalizeH="0" baseline="0" noProof="0">
                <a:ln>
                  <a:noFill/>
                </a:ln>
                <a:solidFill>
                  <a:srgbClr val="000000"/>
                </a:solidFill>
                <a:effectLst/>
                <a:uLnTx/>
                <a:uFillTx/>
                <a:latin typeface="Times New Roman" panose="02020503050405090304" pitchFamily="18" charset="0"/>
                <a:ea typeface="楷体_GB2312" pitchFamily="1" charset="-122"/>
                <a:cs typeface="+mn-cs"/>
              </a:rPr>
              <a:t>代之以</a:t>
            </a:r>
            <a:r>
              <a:rPr kumimoji="1" lang="zh-CN" altLang="en-US" sz="3200" b="1" i="0" u="none" strike="noStrike" kern="1200" cap="none" spc="0" normalizeH="0" baseline="0" noProof="0">
                <a:ln>
                  <a:noFill/>
                </a:ln>
                <a:solidFill>
                  <a:srgbClr val="FF3300"/>
                </a:solidFill>
                <a:effectLst/>
                <a:uLnTx/>
                <a:uFillTx/>
                <a:latin typeface="Times New Roman" panose="02020503050405090304" pitchFamily="18" charset="0"/>
                <a:ea typeface="楷体_GB2312" pitchFamily="1" charset="-122"/>
                <a:cs typeface="+mn-cs"/>
              </a:rPr>
              <a:t>短路</a:t>
            </a:r>
            <a:br>
              <a:rPr kumimoji="1" lang="zh-CN" altLang="en-US" sz="3200" b="1" i="0" u="none" strike="noStrike" kern="1200" cap="none" spc="0" normalizeH="0" baseline="0" noProof="0">
                <a:ln>
                  <a:noFill/>
                </a:ln>
                <a:solidFill>
                  <a:srgbClr val="000000"/>
                </a:solidFill>
                <a:effectLst/>
                <a:uLnTx/>
                <a:uFillTx/>
                <a:latin typeface="Times New Roman" panose="02020503050405090304" pitchFamily="18" charset="0"/>
                <a:ea typeface="楷体_GB2312" pitchFamily="1" charset="-122"/>
                <a:cs typeface="+mn-cs"/>
              </a:rPr>
            </a:br>
            <a:r>
              <a:rPr kumimoji="1" lang="zh-CN" altLang="en-US" sz="3200" b="1" i="0" u="none" strike="noStrike" kern="1200" cap="none" spc="0" normalizeH="0" baseline="0" noProof="0">
                <a:ln>
                  <a:noFill/>
                </a:ln>
                <a:solidFill>
                  <a:srgbClr val="000000"/>
                </a:solidFill>
                <a:effectLst/>
                <a:uLnTx/>
                <a:uFillTx/>
                <a:latin typeface="Times New Roman" panose="02020503050405090304" pitchFamily="18" charset="0"/>
                <a:ea typeface="楷体_GB2312" pitchFamily="1" charset="-122"/>
                <a:cs typeface="+mn-cs"/>
              </a:rPr>
              <a:t>      令 </a:t>
            </a:r>
            <a:r>
              <a:rPr kumimoji="1" lang="en-US" altLang="zh-CN" sz="3200" b="1" i="1" u="none" strike="noStrike" kern="1200" cap="none" spc="0" normalizeH="0" baseline="0" noProof="0">
                <a:ln>
                  <a:noFill/>
                </a:ln>
                <a:solidFill>
                  <a:srgbClr val="000000"/>
                </a:solidFill>
                <a:effectLst/>
                <a:uLnTx/>
                <a:uFillTx/>
                <a:latin typeface="Times New Roman" panose="02020503050405090304" pitchFamily="18" charset="0"/>
                <a:ea typeface="楷体_GB2312" pitchFamily="1" charset="-122"/>
                <a:cs typeface="+mn-cs"/>
              </a:rPr>
              <a:t>i</a:t>
            </a:r>
            <a:r>
              <a:rPr kumimoji="1" lang="en-US" altLang="zh-CN" sz="3200" b="1" i="0" u="none" strike="noStrike" kern="1200" cap="none" spc="0" normalizeH="0" baseline="-25000" noProof="0">
                <a:ln>
                  <a:noFill/>
                </a:ln>
                <a:solidFill>
                  <a:srgbClr val="000000"/>
                </a:solidFill>
                <a:effectLst/>
                <a:uLnTx/>
                <a:uFillTx/>
                <a:latin typeface="Times New Roman" panose="02020503050405090304" pitchFamily="18" charset="0"/>
                <a:ea typeface="楷体_GB2312" pitchFamily="1" charset="-122"/>
                <a:cs typeface="+mn-cs"/>
              </a:rPr>
              <a:t>s</a:t>
            </a:r>
            <a:r>
              <a:rPr kumimoji="1" lang="en-US" altLang="zh-CN" sz="3200" b="1" i="0" u="none" strike="noStrike" kern="1200" cap="none" spc="0" normalizeH="0" baseline="0" noProof="0">
                <a:ln>
                  <a:noFill/>
                </a:ln>
                <a:solidFill>
                  <a:srgbClr val="000000"/>
                </a:solidFill>
                <a:effectLst/>
                <a:uLnTx/>
                <a:uFillTx/>
                <a:latin typeface="Times New Roman" panose="02020503050405090304" pitchFamily="18" charset="0"/>
                <a:ea typeface="楷体_GB2312" pitchFamily="1" charset="-122"/>
                <a:cs typeface="+mn-cs"/>
              </a:rPr>
              <a:t>=0,  </a:t>
            </a:r>
            <a:r>
              <a:rPr kumimoji="1" lang="zh-CN" altLang="en-US" sz="3200" b="1" i="0" u="none" strike="noStrike" kern="1200" cap="none" spc="0" normalizeH="0" baseline="0" noProof="0">
                <a:ln>
                  <a:noFill/>
                </a:ln>
                <a:solidFill>
                  <a:srgbClr val="000000"/>
                </a:solidFill>
                <a:effectLst/>
                <a:uLnTx/>
                <a:uFillTx/>
                <a:latin typeface="Times New Roman" panose="02020503050405090304" pitchFamily="18" charset="0"/>
                <a:ea typeface="楷体_GB2312" pitchFamily="1" charset="-122"/>
                <a:cs typeface="+mn-cs"/>
              </a:rPr>
              <a:t>即</a:t>
            </a:r>
            <a:r>
              <a:rPr kumimoji="1" lang="zh-CN" altLang="en-US" sz="3200" b="1" i="0" u="none" strike="noStrike" kern="1200" cap="none" spc="0" normalizeH="0" baseline="0" noProof="0">
                <a:ln>
                  <a:noFill/>
                </a:ln>
                <a:solidFill>
                  <a:srgbClr val="FF3300"/>
                </a:solidFill>
                <a:effectLst/>
                <a:uLnTx/>
                <a:uFillTx/>
                <a:latin typeface="Times New Roman" panose="02020503050405090304" pitchFamily="18" charset="0"/>
                <a:ea typeface="楷体_GB2312" pitchFamily="1" charset="-122"/>
                <a:cs typeface="+mn-cs"/>
              </a:rPr>
              <a:t>电流源</a:t>
            </a:r>
            <a:r>
              <a:rPr kumimoji="1" lang="zh-CN" altLang="en-US" sz="3200" b="1" i="0" u="none" strike="noStrike" kern="1200" cap="none" spc="0" normalizeH="0" baseline="0" noProof="0">
                <a:ln>
                  <a:noFill/>
                </a:ln>
                <a:solidFill>
                  <a:srgbClr val="000000"/>
                </a:solidFill>
                <a:effectLst/>
                <a:uLnTx/>
                <a:uFillTx/>
                <a:latin typeface="Times New Roman" panose="02020503050405090304" pitchFamily="18" charset="0"/>
                <a:ea typeface="楷体_GB2312" pitchFamily="1" charset="-122"/>
                <a:cs typeface="+mn-cs"/>
              </a:rPr>
              <a:t>代之以</a:t>
            </a:r>
            <a:r>
              <a:rPr kumimoji="1" lang="zh-CN" altLang="en-US" sz="3200" b="1" i="0" u="none" strike="noStrike" kern="1200" cap="none" spc="0" normalizeH="0" baseline="0" noProof="0">
                <a:ln>
                  <a:noFill/>
                </a:ln>
                <a:solidFill>
                  <a:srgbClr val="FF3300"/>
                </a:solidFill>
                <a:effectLst/>
                <a:uLnTx/>
                <a:uFillTx/>
                <a:latin typeface="Times New Roman" panose="02020503050405090304" pitchFamily="18" charset="0"/>
                <a:ea typeface="楷体_GB2312" pitchFamily="1" charset="-122"/>
                <a:cs typeface="+mn-cs"/>
              </a:rPr>
              <a:t>开路</a:t>
            </a:r>
            <a:br>
              <a:rPr kumimoji="1" lang="zh-CN" altLang="en-US" sz="3200" b="1" i="0" u="none" strike="noStrike" kern="1200" cap="none" spc="0" normalizeH="0" baseline="0" noProof="0">
                <a:ln>
                  <a:noFill/>
                </a:ln>
                <a:solidFill>
                  <a:srgbClr val="000000"/>
                </a:solidFill>
                <a:effectLst/>
                <a:uLnTx/>
                <a:uFillTx/>
                <a:latin typeface="Times New Roman" panose="02020503050405090304" pitchFamily="18" charset="0"/>
                <a:ea typeface="楷体_GB2312" pitchFamily="1" charset="-122"/>
                <a:cs typeface="+mn-cs"/>
              </a:rPr>
            </a:br>
            <a:r>
              <a:rPr kumimoji="1" lang="zh-CN" altLang="en-US" sz="3200" b="1" i="0" u="none" strike="noStrike" kern="1200" cap="none" spc="0" normalizeH="0" baseline="0" noProof="0">
                <a:ln>
                  <a:noFill/>
                </a:ln>
                <a:solidFill>
                  <a:srgbClr val="000000"/>
                </a:solidFill>
                <a:effectLst/>
                <a:uLnTx/>
                <a:uFillTx/>
                <a:latin typeface="Times New Roman" panose="02020503050405090304" pitchFamily="18" charset="0"/>
                <a:ea typeface="楷体_GB2312" pitchFamily="1" charset="-122"/>
                <a:cs typeface="+mn-cs"/>
              </a:rPr>
              <a:t>所有元件的参数和联接方式均不能更动。</a:t>
            </a:r>
            <a:r>
              <a:rPr kumimoji="1" lang="zh-CN" altLang="en-US" sz="2800" b="0" i="0"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rPr>
              <a:t> </a:t>
            </a:r>
            <a:endParaRPr kumimoji="1" lang="zh-CN" altLang="en-US" sz="2800" b="0" i="0" u="none" strike="noStrike" kern="1200" cap="none" spc="0" normalizeH="0" baseline="0" noProof="0">
              <a:ln>
                <a:noFill/>
              </a:ln>
              <a:solidFill>
                <a:srgbClr val="000000"/>
              </a:solidFill>
              <a:effectLst/>
              <a:uLnTx/>
              <a:uFillTx/>
              <a:latin typeface="Times New Roman" panose="02020503050405090304" pitchFamily="18" charset="0"/>
              <a:ea typeface="宋体" pitchFamily="2" charset="-122"/>
              <a:cs typeface="+mn-cs"/>
            </a:endParaRPr>
          </a:p>
        </p:txBody>
      </p:sp>
      <p:sp>
        <p:nvSpPr>
          <p:cNvPr id="125956" name="Text Box 4"/>
          <p:cNvSpPr txBox="1">
            <a:spLocks noChangeArrowheads="1"/>
          </p:cNvSpPr>
          <p:nvPr/>
        </p:nvSpPr>
        <p:spPr bwMode="auto">
          <a:xfrm>
            <a:off x="2170113" y="4432935"/>
            <a:ext cx="8497887" cy="1568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503050405090304" pitchFamily="18" charset="0"/>
                <a:ea typeface="宋体" pitchFamily="2" charset="-122"/>
              </a:defRPr>
            </a:lvl1pPr>
            <a:lvl2pPr marL="742950" indent="-285750">
              <a:spcBef>
                <a:spcPct val="20000"/>
              </a:spcBef>
              <a:buChar char="–"/>
              <a:defRPr kumimoji="1" sz="2800">
                <a:solidFill>
                  <a:schemeClr val="tx1"/>
                </a:solidFill>
                <a:latin typeface="Times New Roman" panose="02020503050405090304" pitchFamily="18" charset="0"/>
                <a:ea typeface="宋体" pitchFamily="2" charset="-122"/>
              </a:defRPr>
            </a:lvl2pPr>
            <a:lvl3pPr marL="1143000" indent="-228600">
              <a:spcBef>
                <a:spcPct val="20000"/>
              </a:spcBef>
              <a:buChar char="•"/>
              <a:defRPr kumimoji="1" sz="2400">
                <a:solidFill>
                  <a:schemeClr val="tx1"/>
                </a:solidFill>
                <a:latin typeface="Times New Roman" panose="02020503050405090304" pitchFamily="18" charset="0"/>
                <a:ea typeface="宋体" pitchFamily="2" charset="-122"/>
              </a:defRPr>
            </a:lvl3pPr>
            <a:lvl4pPr marL="1600200" indent="-228600">
              <a:spcBef>
                <a:spcPct val="20000"/>
              </a:spcBef>
              <a:buChar char="–"/>
              <a:defRPr kumimoji="1" sz="2000">
                <a:solidFill>
                  <a:schemeClr val="tx1"/>
                </a:solidFill>
                <a:latin typeface="Times New Roman" panose="02020503050405090304" pitchFamily="18" charset="0"/>
                <a:ea typeface="宋体" pitchFamily="2" charset="-122"/>
              </a:defRPr>
            </a:lvl4pPr>
            <a:lvl5pPr marL="2057400" indent="-228600">
              <a:spcBef>
                <a:spcPct val="20000"/>
              </a:spcBef>
              <a:buChar char="»"/>
              <a:defRPr kumimoji="1" sz="2000">
                <a:solidFill>
                  <a:schemeClr val="tx1"/>
                </a:solidFill>
                <a:latin typeface="Times New Roman" panose="0202050305040509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defRPr/>
            </a:pPr>
            <a:r>
              <a:rPr kumimoji="1" lang="en-US" altLang="zh-CN" sz="3200" b="1" i="0" u="none" strike="noStrike" kern="1200" cap="none" spc="0" normalizeH="0" baseline="0" noProof="0">
                <a:ln>
                  <a:noFill/>
                </a:ln>
                <a:solidFill>
                  <a:srgbClr val="000000"/>
                </a:solidFill>
                <a:effectLst/>
                <a:uLnTx/>
                <a:uFillTx/>
                <a:latin typeface="楷体_GB2312" pitchFamily="1" charset="-122"/>
                <a:ea typeface="楷体_GB2312" pitchFamily="1" charset="-122"/>
                <a:cs typeface="+mn-cs"/>
              </a:rPr>
              <a:t>2. </a:t>
            </a:r>
            <a:r>
              <a:rPr kumimoji="1" lang="zh-CN" altLang="en-US" sz="3200" b="1" i="0" u="none" strike="noStrike" kern="1200" cap="none" spc="0" normalizeH="0" baseline="0" noProof="0">
                <a:ln>
                  <a:noFill/>
                </a:ln>
                <a:solidFill>
                  <a:srgbClr val="000000"/>
                </a:solidFill>
                <a:effectLst/>
                <a:uLnTx/>
                <a:uFillTx/>
                <a:latin typeface="楷体_GB2312" pitchFamily="1" charset="-122"/>
                <a:ea typeface="楷体_GB2312" pitchFamily="1" charset="-122"/>
                <a:cs typeface="+mn-cs"/>
              </a:rPr>
              <a:t>在含受控源的电路中，受控源的处理与电阻元件相同，</a:t>
            </a:r>
            <a:r>
              <a:rPr kumimoji="1" lang="zh-CN" altLang="en-US" sz="3200" b="1" i="0" u="none" strike="noStrike" kern="1200" cap="none" spc="0" normalizeH="0" baseline="0" noProof="0">
                <a:ln>
                  <a:noFill/>
                </a:ln>
                <a:solidFill>
                  <a:srgbClr val="FF3300"/>
                </a:solidFill>
                <a:effectLst/>
                <a:uLnTx/>
                <a:uFillTx/>
                <a:latin typeface="楷体_GB2312" pitchFamily="1" charset="-122"/>
                <a:ea typeface="楷体_GB2312" pitchFamily="1" charset="-122"/>
                <a:cs typeface="+mn-cs"/>
              </a:rPr>
              <a:t>均须保留</a:t>
            </a:r>
            <a:r>
              <a:rPr kumimoji="1" lang="zh-CN" altLang="en-US" sz="3200" b="1" i="0" u="none" strike="noStrike" kern="1200" cap="none" spc="0" normalizeH="0" baseline="0" noProof="0">
                <a:ln>
                  <a:noFill/>
                </a:ln>
                <a:solidFill>
                  <a:srgbClr val="000000"/>
                </a:solidFill>
                <a:effectLst/>
                <a:uLnTx/>
                <a:uFillTx/>
                <a:latin typeface="楷体_GB2312" pitchFamily="1" charset="-122"/>
                <a:ea typeface="楷体_GB2312" pitchFamily="1" charset="-122"/>
                <a:cs typeface="+mn-cs"/>
              </a:rPr>
              <a:t> ，但其控制变量将随激励不同而改变； </a:t>
            </a:r>
            <a:endParaRPr kumimoji="1" lang="zh-CN" altLang="en-US" sz="3200" b="1" i="0" u="none" strike="noStrike" kern="1200" cap="none" spc="0" normalizeH="0" baseline="0" noProof="0">
              <a:ln>
                <a:noFill/>
              </a:ln>
              <a:solidFill>
                <a:srgbClr val="000000"/>
              </a:solidFill>
              <a:effectLst/>
              <a:uLnTx/>
              <a:uFillTx/>
              <a:latin typeface="楷体_GB2312" pitchFamily="1" charset="-122"/>
              <a:ea typeface="楷体_GB2312" pitchFamily="1" charset="-122"/>
              <a:cs typeface="+mn-cs"/>
            </a:endParaRPr>
          </a:p>
        </p:txBody>
      </p:sp>
      <p:sp>
        <p:nvSpPr>
          <p:cNvPr id="3" name="灯片编号占位符 2"/>
          <p:cNvSpPr>
            <a:spLocks noGrp="1"/>
          </p:cNvSpPr>
          <p:nvPr>
            <p:ph type="sldNum" sz="quarter" idx="12"/>
            <p:custDataLst>
              <p:tags r:id="rId1"/>
            </p:custDataLst>
          </p:nvPr>
        </p:nvSpPr>
        <p:spPr/>
        <p:txBody>
          <a:bodyPr/>
          <a:lstStyle/>
          <a:p>
            <a:fld id="{6D22F896-40B5-4ADD-8801-0D06FADFA095}" type="slidenum">
              <a:rPr lang="en-US" dirty="0"/>
            </a:fld>
            <a:endParaRPr lang="en-US"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6" presetClass="entr" presetSubtype="0" fill="hold" nodeType="clickEffect">
                                  <p:stCondLst>
                                    <p:cond delay="0"/>
                                  </p:stCondLst>
                                  <p:iterate type="lt">
                                    <p:tmPct val="10000"/>
                                  </p:iterate>
                                  <p:childTnLst>
                                    <p:set>
                                      <p:cBhvr>
                                        <p:cTn id="6" dur="1" fill="hold">
                                          <p:stCondLst>
                                            <p:cond delay="0"/>
                                          </p:stCondLst>
                                        </p:cTn>
                                        <p:tgtEl>
                                          <p:spTgt spid="125954"/>
                                        </p:tgtEl>
                                        <p:attrNameLst>
                                          <p:attrName>style.visibility</p:attrName>
                                        </p:attrNameLst>
                                      </p:cBhvr>
                                      <p:to>
                                        <p:strVal val="visible"/>
                                      </p:to>
                                    </p:set>
                                    <p:anim by="(-#ppt_w*2)" calcmode="lin" valueType="num">
                                      <p:cBhvr rctx="PPT">
                                        <p:cTn id="7" dur="500" autoRev="1" fill="hold">
                                          <p:stCondLst>
                                            <p:cond delay="0"/>
                                          </p:stCondLst>
                                        </p:cTn>
                                        <p:tgtEl>
                                          <p:spTgt spid="125954"/>
                                        </p:tgtEl>
                                        <p:attrNameLst>
                                          <p:attrName>ppt_w</p:attrName>
                                        </p:attrNameLst>
                                      </p:cBhvr>
                                    </p:anim>
                                    <p:anim by="(#ppt_w*0.50)" calcmode="lin" valueType="num">
                                      <p:cBhvr>
                                        <p:cTn id="8" dur="500" decel="50000" autoRev="1" fill="hold">
                                          <p:stCondLst>
                                            <p:cond delay="0"/>
                                          </p:stCondLst>
                                        </p:cTn>
                                        <p:tgtEl>
                                          <p:spTgt spid="125954"/>
                                        </p:tgtEl>
                                        <p:attrNameLst>
                                          <p:attrName>ppt_x</p:attrName>
                                        </p:attrNameLst>
                                      </p:cBhvr>
                                    </p:anim>
                                    <p:anim from="(-#ppt_h/2)" to="(#ppt_y)" calcmode="lin" valueType="num">
                                      <p:cBhvr>
                                        <p:cTn id="9" dur="1000" fill="hold">
                                          <p:stCondLst>
                                            <p:cond delay="0"/>
                                          </p:stCondLst>
                                        </p:cTn>
                                        <p:tgtEl>
                                          <p:spTgt spid="125954"/>
                                        </p:tgtEl>
                                        <p:attrNameLst>
                                          <p:attrName>ppt_y</p:attrName>
                                        </p:attrNameLst>
                                      </p:cBhvr>
                                    </p:anim>
                                    <p:animRot by="21600000">
                                      <p:cBhvr>
                                        <p:cTn id="10" dur="1000" fill="hold">
                                          <p:stCondLst>
                                            <p:cond delay="0"/>
                                          </p:stCondLst>
                                        </p:cTn>
                                        <p:tgtEl>
                                          <p:spTgt spid="125954"/>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20" presetClass="entr" presetSubtype="0" fill="hold" nodeType="clickEffect">
                                  <p:stCondLst>
                                    <p:cond delay="0"/>
                                  </p:stCondLst>
                                  <p:childTnLst>
                                    <p:set>
                                      <p:cBhvr>
                                        <p:cTn id="14" dur="1" fill="hold">
                                          <p:stCondLst>
                                            <p:cond delay="0"/>
                                          </p:stCondLst>
                                        </p:cTn>
                                        <p:tgtEl>
                                          <p:spTgt spid="125955"/>
                                        </p:tgtEl>
                                        <p:attrNameLst>
                                          <p:attrName>style.visibility</p:attrName>
                                        </p:attrNameLst>
                                      </p:cBhvr>
                                      <p:to>
                                        <p:strVal val="visible"/>
                                      </p:to>
                                    </p:set>
                                    <p:animEffect transition="in" filter="wedge">
                                      <p:cBhvr>
                                        <p:cTn id="15" dur="2000"/>
                                        <p:tgtEl>
                                          <p:spTgt spid="125955"/>
                                        </p:tgtEl>
                                      </p:cBhvr>
                                    </p:animEffect>
                                  </p:childTnLst>
                                </p:cTn>
                              </p:par>
                            </p:childTnLst>
                          </p:cTn>
                        </p:par>
                      </p:childTnLst>
                    </p:cTn>
                  </p:par>
                  <p:par>
                    <p:cTn id="16" fill="hold">
                      <p:stCondLst>
                        <p:cond delay="indefinite"/>
                      </p:stCondLst>
                      <p:childTnLst>
                        <p:par>
                          <p:cTn id="17" fill="hold">
                            <p:stCondLst>
                              <p:cond delay="0"/>
                            </p:stCondLst>
                            <p:childTnLst>
                              <p:par>
                                <p:cTn id="18" presetID="5" presetClass="entr" presetSubtype="10" fill="hold" nodeType="clickEffect">
                                  <p:stCondLst>
                                    <p:cond delay="0"/>
                                  </p:stCondLst>
                                  <p:childTnLst>
                                    <p:set>
                                      <p:cBhvr>
                                        <p:cTn id="19" dur="1" fill="hold">
                                          <p:stCondLst>
                                            <p:cond delay="0"/>
                                          </p:stCondLst>
                                        </p:cTn>
                                        <p:tgtEl>
                                          <p:spTgt spid="125956"/>
                                        </p:tgtEl>
                                        <p:attrNameLst>
                                          <p:attrName>style.visibility</p:attrName>
                                        </p:attrNameLst>
                                      </p:cBhvr>
                                      <p:to>
                                        <p:strVal val="visible"/>
                                      </p:to>
                                    </p:set>
                                    <p:animEffect transition="in" filter="checkerboard(across)">
                                      <p:cBhvr>
                                        <p:cTn id="20" dur="1000"/>
                                        <p:tgtEl>
                                          <p:spTgt spid="1259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954" grpId="0"/>
      <p:bldP spid="125955" grpId="0"/>
      <p:bldP spid="125956"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Text Box 2"/>
          <p:cNvSpPr txBox="1">
            <a:spLocks noChangeArrowheads="1"/>
          </p:cNvSpPr>
          <p:nvPr/>
        </p:nvSpPr>
        <p:spPr bwMode="auto">
          <a:xfrm>
            <a:off x="2424113" y="506095"/>
            <a:ext cx="6551612" cy="1076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503050405090304" pitchFamily="18" charset="0"/>
                <a:ea typeface="宋体" pitchFamily="2" charset="-122"/>
              </a:defRPr>
            </a:lvl1pPr>
            <a:lvl2pPr marL="742950" indent="-285750">
              <a:spcBef>
                <a:spcPct val="20000"/>
              </a:spcBef>
              <a:buChar char="–"/>
              <a:defRPr kumimoji="1" sz="2800">
                <a:solidFill>
                  <a:schemeClr val="tx1"/>
                </a:solidFill>
                <a:latin typeface="Times New Roman" panose="02020503050405090304" pitchFamily="18" charset="0"/>
                <a:ea typeface="宋体" pitchFamily="2" charset="-122"/>
              </a:defRPr>
            </a:lvl2pPr>
            <a:lvl3pPr marL="1143000" indent="-228600">
              <a:spcBef>
                <a:spcPct val="20000"/>
              </a:spcBef>
              <a:buChar char="•"/>
              <a:defRPr kumimoji="1" sz="2400">
                <a:solidFill>
                  <a:schemeClr val="tx1"/>
                </a:solidFill>
                <a:latin typeface="Times New Roman" panose="02020503050405090304" pitchFamily="18" charset="0"/>
                <a:ea typeface="宋体" pitchFamily="2" charset="-122"/>
              </a:defRPr>
            </a:lvl3pPr>
            <a:lvl4pPr marL="1600200" indent="-228600">
              <a:spcBef>
                <a:spcPct val="20000"/>
              </a:spcBef>
              <a:buChar char="–"/>
              <a:defRPr kumimoji="1" sz="2000">
                <a:solidFill>
                  <a:schemeClr val="tx1"/>
                </a:solidFill>
                <a:latin typeface="Times New Roman" panose="02020503050405090304" pitchFamily="18" charset="0"/>
                <a:ea typeface="宋体" pitchFamily="2" charset="-122"/>
              </a:defRPr>
            </a:lvl4pPr>
            <a:lvl5pPr marL="2057400" indent="-228600">
              <a:spcBef>
                <a:spcPct val="20000"/>
              </a:spcBef>
              <a:buChar char="»"/>
              <a:defRPr kumimoji="1" sz="2000">
                <a:solidFill>
                  <a:schemeClr val="tx1"/>
                </a:solidFill>
                <a:latin typeface="Times New Roman" panose="0202050305040509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defRPr/>
            </a:pPr>
            <a:r>
              <a:rPr kumimoji="1" lang="en-US" altLang="zh-CN" sz="3200" b="1" i="0" u="none" strike="noStrike" kern="1200" cap="none" spc="0" normalizeH="0" baseline="0" noProof="0">
                <a:ln>
                  <a:noFill/>
                </a:ln>
                <a:solidFill>
                  <a:srgbClr val="000000"/>
                </a:solidFill>
                <a:effectLst/>
                <a:uLnTx/>
                <a:uFillTx/>
                <a:latin typeface="楷体_GB2312" pitchFamily="1" charset="-122"/>
                <a:ea typeface="楷体_GB2312" pitchFamily="1" charset="-122"/>
                <a:cs typeface="+mn-cs"/>
              </a:rPr>
              <a:t>3.</a:t>
            </a:r>
            <a:r>
              <a:rPr kumimoji="1" lang="zh-CN" altLang="en-US" sz="3200" b="1" i="0" u="none" strike="noStrike" kern="1200" cap="none" spc="0" normalizeH="0" baseline="0" noProof="0">
                <a:ln>
                  <a:noFill/>
                </a:ln>
                <a:solidFill>
                  <a:srgbClr val="000000"/>
                </a:solidFill>
                <a:effectLst/>
                <a:uLnTx/>
                <a:uFillTx/>
                <a:latin typeface="楷体_GB2312" pitchFamily="1" charset="-122"/>
                <a:ea typeface="楷体_GB2312" pitchFamily="1" charset="-122"/>
                <a:cs typeface="+mn-cs"/>
              </a:rPr>
              <a:t>叠加原理适用于电流和电压，而</a:t>
            </a:r>
            <a:r>
              <a:rPr kumimoji="1" lang="zh-CN" altLang="en-US" sz="3200" b="1" i="0" u="none" strike="noStrike" kern="1200" cap="none" spc="0" normalizeH="0" baseline="0" noProof="0">
                <a:ln>
                  <a:noFill/>
                </a:ln>
                <a:solidFill>
                  <a:srgbClr val="FF3300"/>
                </a:solidFill>
                <a:effectLst/>
                <a:uLnTx/>
                <a:uFillTx/>
                <a:latin typeface="楷体_GB2312" pitchFamily="1" charset="-122"/>
                <a:ea typeface="楷体_GB2312" pitchFamily="1" charset="-122"/>
                <a:cs typeface="+mn-cs"/>
              </a:rPr>
              <a:t>不适用于功率</a:t>
            </a:r>
            <a:r>
              <a:rPr kumimoji="1" lang="zh-CN" altLang="en-US" sz="3200" b="1" i="0" u="none" strike="noStrike" kern="1200" cap="none" spc="0" normalizeH="0" baseline="0" noProof="0">
                <a:ln>
                  <a:noFill/>
                </a:ln>
                <a:solidFill>
                  <a:srgbClr val="000000"/>
                </a:solidFill>
                <a:effectLst/>
                <a:uLnTx/>
                <a:uFillTx/>
                <a:latin typeface="楷体_GB2312" pitchFamily="1" charset="-122"/>
                <a:ea typeface="楷体_GB2312" pitchFamily="1" charset="-122"/>
                <a:cs typeface="+mn-cs"/>
              </a:rPr>
              <a:t> 。</a:t>
            </a:r>
            <a:endParaRPr kumimoji="1" lang="zh-CN" altLang="en-US" sz="3200" b="1" i="0" u="none" strike="noStrike" kern="1200" cap="none" spc="0" normalizeH="0" baseline="0" noProof="0">
              <a:ln>
                <a:noFill/>
              </a:ln>
              <a:solidFill>
                <a:srgbClr val="000000"/>
              </a:solidFill>
              <a:effectLst/>
              <a:uLnTx/>
              <a:uFillTx/>
              <a:latin typeface="楷体_GB2312" pitchFamily="1" charset="-122"/>
              <a:ea typeface="楷体_GB2312" pitchFamily="1" charset="-122"/>
              <a:cs typeface="+mn-cs"/>
            </a:endParaRPr>
          </a:p>
        </p:txBody>
      </p:sp>
      <p:sp>
        <p:nvSpPr>
          <p:cNvPr id="126979" name="Text Box 3"/>
          <p:cNvSpPr txBox="1">
            <a:spLocks noChangeArrowheads="1"/>
          </p:cNvSpPr>
          <p:nvPr/>
        </p:nvSpPr>
        <p:spPr bwMode="auto">
          <a:xfrm>
            <a:off x="2208213" y="4897120"/>
            <a:ext cx="7777162" cy="1076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503050405090304" pitchFamily="18" charset="0"/>
                <a:ea typeface="宋体" pitchFamily="2" charset="-122"/>
              </a:defRPr>
            </a:lvl1pPr>
            <a:lvl2pPr marL="742950" indent="-285750">
              <a:spcBef>
                <a:spcPct val="20000"/>
              </a:spcBef>
              <a:buChar char="–"/>
              <a:defRPr kumimoji="1" sz="2800">
                <a:solidFill>
                  <a:schemeClr val="tx1"/>
                </a:solidFill>
                <a:latin typeface="Times New Roman" panose="02020503050405090304" pitchFamily="18" charset="0"/>
                <a:ea typeface="宋体" pitchFamily="2" charset="-122"/>
              </a:defRPr>
            </a:lvl2pPr>
            <a:lvl3pPr marL="1143000" indent="-228600">
              <a:spcBef>
                <a:spcPct val="20000"/>
              </a:spcBef>
              <a:buChar char="•"/>
              <a:defRPr kumimoji="1" sz="2400">
                <a:solidFill>
                  <a:schemeClr val="tx1"/>
                </a:solidFill>
                <a:latin typeface="Times New Roman" panose="02020503050405090304" pitchFamily="18" charset="0"/>
                <a:ea typeface="宋体" pitchFamily="2" charset="-122"/>
              </a:defRPr>
            </a:lvl3pPr>
            <a:lvl4pPr marL="1600200" indent="-228600">
              <a:spcBef>
                <a:spcPct val="20000"/>
              </a:spcBef>
              <a:buChar char="–"/>
              <a:defRPr kumimoji="1" sz="2000">
                <a:solidFill>
                  <a:schemeClr val="tx1"/>
                </a:solidFill>
                <a:latin typeface="Times New Roman" panose="02020503050405090304" pitchFamily="18" charset="0"/>
                <a:ea typeface="宋体" pitchFamily="2" charset="-122"/>
              </a:defRPr>
            </a:lvl4pPr>
            <a:lvl5pPr marL="2057400" indent="-228600">
              <a:spcBef>
                <a:spcPct val="20000"/>
              </a:spcBef>
              <a:buChar char="»"/>
              <a:defRPr kumimoji="1" sz="2000">
                <a:solidFill>
                  <a:schemeClr val="tx1"/>
                </a:solidFill>
                <a:latin typeface="Times New Roman" panose="02020503050405090304"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503050405090304" pitchFamily="18" charset="0"/>
                <a:ea typeface="宋体"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defRPr/>
            </a:pPr>
            <a:r>
              <a:rPr kumimoji="1" lang="en-US" altLang="zh-CN" sz="3200" b="1" i="0" u="none" strike="noStrike" kern="1200" cap="none" spc="0" normalizeH="0" baseline="0" noProof="0">
                <a:ln>
                  <a:noFill/>
                </a:ln>
                <a:solidFill>
                  <a:srgbClr val="000000"/>
                </a:solidFill>
                <a:effectLst/>
                <a:uLnTx/>
                <a:uFillTx/>
                <a:latin typeface="楷体_GB2312" pitchFamily="1" charset="-122"/>
                <a:ea typeface="楷体_GB2312" pitchFamily="1" charset="-122"/>
                <a:cs typeface="+mn-cs"/>
              </a:rPr>
              <a:t>4.</a:t>
            </a:r>
            <a:r>
              <a:rPr kumimoji="1" lang="zh-CN" altLang="en-US" sz="3200" b="1" i="0" u="none" strike="noStrike" kern="1200" cap="none" spc="0" normalizeH="0" baseline="0" noProof="0">
                <a:ln>
                  <a:noFill/>
                </a:ln>
                <a:solidFill>
                  <a:srgbClr val="000000"/>
                </a:solidFill>
                <a:effectLst/>
                <a:uLnTx/>
                <a:uFillTx/>
                <a:latin typeface="楷体_GB2312" pitchFamily="1" charset="-122"/>
                <a:ea typeface="楷体_GB2312" pitchFamily="1" charset="-122"/>
                <a:cs typeface="+mn-cs"/>
              </a:rPr>
              <a:t>叠加的结果为代数和，因此应</a:t>
            </a:r>
            <a:r>
              <a:rPr kumimoji="1" lang="zh-CN" altLang="en-US" sz="3200" b="1" i="0" u="none" strike="noStrike" kern="1200" cap="none" spc="0" normalizeH="0" baseline="0" noProof="0">
                <a:ln>
                  <a:noFill/>
                </a:ln>
                <a:solidFill>
                  <a:srgbClr val="FF3300"/>
                </a:solidFill>
                <a:effectLst/>
                <a:uLnTx/>
                <a:uFillTx/>
                <a:latin typeface="楷体_GB2312" pitchFamily="1" charset="-122"/>
                <a:ea typeface="楷体_GB2312" pitchFamily="1" charset="-122"/>
                <a:cs typeface="+mn-cs"/>
              </a:rPr>
              <a:t>注意电压与电流的参考方向</a:t>
            </a:r>
            <a:r>
              <a:rPr kumimoji="1" lang="zh-CN" altLang="en-US" sz="3200" b="1" i="0" u="none" strike="noStrike" kern="1200" cap="none" spc="0" normalizeH="0" baseline="0" noProof="0">
                <a:ln>
                  <a:noFill/>
                </a:ln>
                <a:solidFill>
                  <a:srgbClr val="000000"/>
                </a:solidFill>
                <a:effectLst/>
                <a:uLnTx/>
                <a:uFillTx/>
                <a:latin typeface="楷体_GB2312" pitchFamily="1" charset="-122"/>
                <a:ea typeface="楷体_GB2312" pitchFamily="1" charset="-122"/>
                <a:cs typeface="+mn-cs"/>
              </a:rPr>
              <a:t>；</a:t>
            </a:r>
            <a:r>
              <a:rPr kumimoji="1" lang="zh-CN" altLang="en-US" sz="3200" b="1" i="0" u="none" strike="noStrike" kern="1200" cap="none" spc="0" normalizeH="0" baseline="0" noProof="0">
                <a:ln>
                  <a:noFill/>
                </a:ln>
                <a:solidFill>
                  <a:srgbClr val="FF3300"/>
                </a:solidFill>
                <a:effectLst/>
                <a:uLnTx/>
                <a:uFillTx/>
                <a:latin typeface="楷体_GB2312" pitchFamily="1" charset="-122"/>
                <a:ea typeface="楷体_GB2312" pitchFamily="1" charset="-122"/>
                <a:cs typeface="+mn-cs"/>
              </a:rPr>
              <a:t> </a:t>
            </a:r>
            <a:endParaRPr kumimoji="1" lang="zh-CN" altLang="en-US" sz="3200" b="1" i="0" u="none" strike="noStrike" kern="1200" cap="none" spc="0" normalizeH="0" baseline="0" noProof="0">
              <a:ln>
                <a:noFill/>
              </a:ln>
              <a:solidFill>
                <a:srgbClr val="FF3300"/>
              </a:solidFill>
              <a:effectLst/>
              <a:uLnTx/>
              <a:uFillTx/>
              <a:latin typeface="楷体_GB2312" pitchFamily="1" charset="-122"/>
              <a:ea typeface="楷体_GB2312" pitchFamily="1" charset="-122"/>
              <a:cs typeface="+mn-cs"/>
            </a:endParaRPr>
          </a:p>
        </p:txBody>
      </p:sp>
      <p:graphicFrame>
        <p:nvGraphicFramePr>
          <p:cNvPr id="126980" name="Object 4"/>
          <p:cNvGraphicFramePr>
            <a:graphicFrameLocks noChangeAspect="1"/>
          </p:cNvGraphicFramePr>
          <p:nvPr/>
        </p:nvGraphicFramePr>
        <p:xfrm>
          <a:off x="2711450" y="1801495"/>
          <a:ext cx="1606550" cy="363538"/>
        </p:xfrm>
        <a:graphic>
          <a:graphicData uri="http://schemas.openxmlformats.org/presentationml/2006/ole">
            <mc:AlternateContent xmlns:mc="http://schemas.openxmlformats.org/markup-compatibility/2006">
              <mc:Choice xmlns:v="urn:schemas-microsoft-com:vml" Requires="v">
                <p:oleObj spid="_x0000_s92" name="公式" r:id="rId1" imgW="774065" imgH="177800" progId="Equation.3">
                  <p:embed/>
                </p:oleObj>
              </mc:Choice>
              <mc:Fallback>
                <p:oleObj name="公式" r:id="rId1" imgW="774065" imgH="177800" progId="Equation.3">
                  <p:embed/>
                  <p:pic>
                    <p:nvPicPr>
                      <p:cNvPr id="0" name="Object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11450" y="1801495"/>
                        <a:ext cx="1606550" cy="363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6981" name="Object 5"/>
          <p:cNvGraphicFramePr>
            <a:graphicFrameLocks noChangeAspect="1"/>
          </p:cNvGraphicFramePr>
          <p:nvPr/>
        </p:nvGraphicFramePr>
        <p:xfrm>
          <a:off x="2711450" y="2449195"/>
          <a:ext cx="1370013" cy="338138"/>
        </p:xfrm>
        <a:graphic>
          <a:graphicData uri="http://schemas.openxmlformats.org/presentationml/2006/ole">
            <mc:AlternateContent xmlns:mc="http://schemas.openxmlformats.org/markup-compatibility/2006">
              <mc:Choice xmlns:v="urn:schemas-microsoft-com:vml" Requires="v">
                <p:oleObj spid="_x0000_s2" name="公式" r:id="rId3" imgW="660400" imgH="165100" progId="Equation.3">
                  <p:embed/>
                </p:oleObj>
              </mc:Choice>
              <mc:Fallback>
                <p:oleObj name="公式" r:id="rId3" imgW="660400" imgH="165100" progId="Equation.3">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11450" y="2449195"/>
                        <a:ext cx="1370013"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6982" name="Object 6"/>
          <p:cNvGraphicFramePr>
            <a:graphicFrameLocks noChangeAspect="1"/>
          </p:cNvGraphicFramePr>
          <p:nvPr/>
        </p:nvGraphicFramePr>
        <p:xfrm>
          <a:off x="4800600" y="1872933"/>
          <a:ext cx="4056063" cy="831850"/>
        </p:xfrm>
        <a:graphic>
          <a:graphicData uri="http://schemas.openxmlformats.org/presentationml/2006/ole">
            <mc:AlternateContent xmlns:mc="http://schemas.openxmlformats.org/markup-compatibility/2006">
              <mc:Choice xmlns:v="urn:schemas-microsoft-com:vml" Requires="v">
                <p:oleObj spid="_x0000_s3" name="公式" r:id="rId5" imgW="1955165" imgH="406400" progId="Equation.3">
                  <p:embed/>
                </p:oleObj>
              </mc:Choice>
              <mc:Fallback>
                <p:oleObj name="公式" r:id="rId5" imgW="1955165" imgH="406400" progId="Equation.3">
                  <p:embed/>
                  <p:pic>
                    <p:nvPicPr>
                      <p:cNvPr id="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00600" y="1872933"/>
                        <a:ext cx="4056063"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6983" name="Object 7"/>
          <p:cNvGraphicFramePr>
            <a:graphicFrameLocks noChangeAspect="1"/>
          </p:cNvGraphicFramePr>
          <p:nvPr/>
        </p:nvGraphicFramePr>
        <p:xfrm>
          <a:off x="2640013" y="3169920"/>
          <a:ext cx="1290637" cy="365125"/>
        </p:xfrm>
        <a:graphic>
          <a:graphicData uri="http://schemas.openxmlformats.org/presentationml/2006/ole">
            <mc:AlternateContent xmlns:mc="http://schemas.openxmlformats.org/markup-compatibility/2006">
              <mc:Choice xmlns:v="urn:schemas-microsoft-com:vml" Requires="v">
                <p:oleObj spid="_x0000_s4" name="公式" r:id="rId7" imgW="621665" imgH="177800" progId="Equation.3">
                  <p:embed/>
                </p:oleObj>
              </mc:Choice>
              <mc:Fallback>
                <p:oleObj name="公式" r:id="rId7" imgW="621665" imgH="177800" progId="Equation.3">
                  <p:embed/>
                  <p:pic>
                    <p:nvPicPr>
                      <p:cNvPr id="0" name="Object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640013" y="3169920"/>
                        <a:ext cx="1290637"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6984" name="Object 8"/>
          <p:cNvGraphicFramePr>
            <a:graphicFrameLocks noChangeAspect="1"/>
          </p:cNvGraphicFramePr>
          <p:nvPr/>
        </p:nvGraphicFramePr>
        <p:xfrm>
          <a:off x="2566988" y="3817620"/>
          <a:ext cx="1606550" cy="365125"/>
        </p:xfrm>
        <a:graphic>
          <a:graphicData uri="http://schemas.openxmlformats.org/presentationml/2006/ole">
            <mc:AlternateContent xmlns:mc="http://schemas.openxmlformats.org/markup-compatibility/2006">
              <mc:Choice xmlns:v="urn:schemas-microsoft-com:vml" Requires="v">
                <p:oleObj spid="_x0000_s5" name="公式" r:id="rId9" imgW="774065" imgH="177800" progId="Equation.3">
                  <p:embed/>
                </p:oleObj>
              </mc:Choice>
              <mc:Fallback>
                <p:oleObj name="公式" r:id="rId9" imgW="774065" imgH="177800" progId="Equation.3">
                  <p:embed/>
                  <p:pic>
                    <p:nvPicPr>
                      <p:cNvPr id="0" name="Object 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566988" y="3817620"/>
                        <a:ext cx="160655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6985" name="Object 9"/>
          <p:cNvGraphicFramePr>
            <a:graphicFrameLocks noChangeAspect="1"/>
          </p:cNvGraphicFramePr>
          <p:nvPr/>
        </p:nvGraphicFramePr>
        <p:xfrm>
          <a:off x="5232400" y="3457258"/>
          <a:ext cx="1554163" cy="339725"/>
        </p:xfrm>
        <a:graphic>
          <a:graphicData uri="http://schemas.openxmlformats.org/presentationml/2006/ole">
            <mc:AlternateContent xmlns:mc="http://schemas.openxmlformats.org/markup-compatibility/2006">
              <mc:Choice xmlns:v="urn:schemas-microsoft-com:vml" Requires="v">
                <p:oleObj spid="_x0000_s6" name="公式" r:id="rId11" imgW="748665" imgH="165100" progId="Equation.3">
                  <p:embed/>
                </p:oleObj>
              </mc:Choice>
              <mc:Fallback>
                <p:oleObj name="公式" r:id="rId11" imgW="748665" imgH="165100" progId="Equation.3">
                  <p:embed/>
                  <p:pic>
                    <p:nvPicPr>
                      <p:cNvPr id="0" name="Object 9"/>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232400" y="3457258"/>
                        <a:ext cx="15541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 name="灯片编号占位符 7"/>
          <p:cNvSpPr>
            <a:spLocks noGrp="1"/>
          </p:cNvSpPr>
          <p:nvPr>
            <p:ph type="sldNum" sz="quarter" idx="12"/>
            <p:custDataLst>
              <p:tags r:id="rId13"/>
            </p:custDataLst>
          </p:nvPr>
        </p:nvSpPr>
        <p:spPr/>
        <p:txBody>
          <a:bodyPr/>
          <a:lstStyle/>
          <a:p>
            <a:fld id="{6D22F896-40B5-4ADD-8801-0D06FADFA095}" type="slidenum">
              <a:rPr lang="en-US" dirty="0"/>
            </a:fld>
            <a:endParaRPr lang="en-US"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126978"/>
                                        </p:tgtEl>
                                        <p:attrNameLst>
                                          <p:attrName>style.visibility</p:attrName>
                                        </p:attrNameLst>
                                      </p:cBhvr>
                                      <p:to>
                                        <p:strVal val="visible"/>
                                      </p:to>
                                    </p:set>
                                    <p:animEffect transition="in" filter="checkerboard(across)">
                                      <p:cBhvr>
                                        <p:cTn id="7" dur="500"/>
                                        <p:tgtEl>
                                          <p:spTgt spid="12697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26980"/>
                                        </p:tgtEl>
                                        <p:attrNameLst>
                                          <p:attrName>style.visibility</p:attrName>
                                        </p:attrNameLst>
                                      </p:cBhvr>
                                      <p:to>
                                        <p:strVal val="visible"/>
                                      </p:to>
                                    </p:set>
                                    <p:animEffect transition="in" filter="blinds(horizontal)">
                                      <p:cBhvr>
                                        <p:cTn id="12" dur="500"/>
                                        <p:tgtEl>
                                          <p:spTgt spid="126980"/>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26981"/>
                                        </p:tgtEl>
                                        <p:attrNameLst>
                                          <p:attrName>style.visibility</p:attrName>
                                        </p:attrNameLst>
                                      </p:cBhvr>
                                      <p:to>
                                        <p:strVal val="visible"/>
                                      </p:to>
                                    </p:set>
                                    <p:animEffect transition="in" filter="blinds(horizontal)">
                                      <p:cBhvr>
                                        <p:cTn id="17" dur="500"/>
                                        <p:tgtEl>
                                          <p:spTgt spid="126981"/>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126982"/>
                                        </p:tgtEl>
                                        <p:attrNameLst>
                                          <p:attrName>style.visibility</p:attrName>
                                        </p:attrNameLst>
                                      </p:cBhvr>
                                      <p:to>
                                        <p:strVal val="visible"/>
                                      </p:to>
                                    </p:set>
                                    <p:animEffect transition="in" filter="blinds(horizontal)">
                                      <p:cBhvr>
                                        <p:cTn id="22" dur="500"/>
                                        <p:tgtEl>
                                          <p:spTgt spid="126982"/>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126983"/>
                                        </p:tgtEl>
                                        <p:attrNameLst>
                                          <p:attrName>style.visibility</p:attrName>
                                        </p:attrNameLst>
                                      </p:cBhvr>
                                      <p:to>
                                        <p:strVal val="visible"/>
                                      </p:to>
                                    </p:set>
                                    <p:animEffect transition="in" filter="blinds(horizontal)">
                                      <p:cBhvr>
                                        <p:cTn id="27" dur="500"/>
                                        <p:tgtEl>
                                          <p:spTgt spid="126983"/>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126984"/>
                                        </p:tgtEl>
                                        <p:attrNameLst>
                                          <p:attrName>style.visibility</p:attrName>
                                        </p:attrNameLst>
                                      </p:cBhvr>
                                      <p:to>
                                        <p:strVal val="visible"/>
                                      </p:to>
                                    </p:set>
                                    <p:animEffect transition="in" filter="blinds(horizontal)">
                                      <p:cBhvr>
                                        <p:cTn id="32" dur="500"/>
                                        <p:tgtEl>
                                          <p:spTgt spid="126984"/>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126985"/>
                                        </p:tgtEl>
                                        <p:attrNameLst>
                                          <p:attrName>style.visibility</p:attrName>
                                        </p:attrNameLst>
                                      </p:cBhvr>
                                      <p:to>
                                        <p:strVal val="visible"/>
                                      </p:to>
                                    </p:set>
                                    <p:animEffect transition="in" filter="blinds(horizontal)">
                                      <p:cBhvr>
                                        <p:cTn id="37" dur="500"/>
                                        <p:tgtEl>
                                          <p:spTgt spid="126985"/>
                                        </p:tgtEl>
                                      </p:cBhvr>
                                    </p:animEffect>
                                  </p:childTnLst>
                                </p:cTn>
                              </p:par>
                            </p:childTnLst>
                          </p:cTn>
                        </p:par>
                      </p:childTnLst>
                    </p:cTn>
                  </p:par>
                  <p:par>
                    <p:cTn id="38" fill="hold">
                      <p:stCondLst>
                        <p:cond delay="indefinite"/>
                      </p:stCondLst>
                      <p:childTnLst>
                        <p:par>
                          <p:cTn id="39" fill="hold">
                            <p:stCondLst>
                              <p:cond delay="0"/>
                            </p:stCondLst>
                            <p:childTnLst>
                              <p:par>
                                <p:cTn id="40" presetID="5" presetClass="entr" presetSubtype="10" fill="hold" nodeType="clickEffect">
                                  <p:stCondLst>
                                    <p:cond delay="0"/>
                                  </p:stCondLst>
                                  <p:childTnLst>
                                    <p:set>
                                      <p:cBhvr>
                                        <p:cTn id="41" dur="1" fill="hold">
                                          <p:stCondLst>
                                            <p:cond delay="0"/>
                                          </p:stCondLst>
                                        </p:cTn>
                                        <p:tgtEl>
                                          <p:spTgt spid="126979"/>
                                        </p:tgtEl>
                                        <p:attrNameLst>
                                          <p:attrName>style.visibility</p:attrName>
                                        </p:attrNameLst>
                                      </p:cBhvr>
                                      <p:to>
                                        <p:strVal val="visible"/>
                                      </p:to>
                                    </p:set>
                                    <p:animEffect transition="in" filter="checkerboard(across)">
                                      <p:cBhvr>
                                        <p:cTn id="42" dur="500"/>
                                        <p:tgtEl>
                                          <p:spTgt spid="1269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6978" grpId="0" autoUpdateAnimBg="0"/>
      <p:bldP spid="126979"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2"/>
          <p:cNvSpPr>
            <a:spLocks noGrp="1" noChangeArrowheads="1"/>
          </p:cNvSpPr>
          <p:nvPr>
            <p:ph type="title" idx="4294967295"/>
          </p:nvPr>
        </p:nvSpPr>
        <p:spPr>
          <a:xfrm>
            <a:off x="0" y="618490"/>
            <a:ext cx="10364470" cy="1596390"/>
          </a:xfrm>
        </p:spPr>
        <p:txBody>
          <a:bodyPr/>
          <a:lstStyle/>
          <a:p>
            <a:pPr eaLnBrk="1" hangingPunct="1"/>
            <a:r>
              <a:rPr lang="zh-CN" altLang="en-US" b="1">
                <a:ea typeface="隶书" panose="02010509060101010101" pitchFamily="49" charset="-122"/>
              </a:rPr>
              <a:t>！强调</a:t>
            </a:r>
            <a:endParaRPr lang="zh-CN" altLang="en-US" b="1">
              <a:ea typeface="隶书" panose="02010509060101010101" pitchFamily="49" charset="-122"/>
            </a:endParaRPr>
          </a:p>
        </p:txBody>
      </p:sp>
      <p:sp>
        <p:nvSpPr>
          <p:cNvPr id="128003" name="Rectangle 3"/>
          <p:cNvSpPr>
            <a:spLocks noGrp="1" noChangeArrowheads="1"/>
          </p:cNvSpPr>
          <p:nvPr>
            <p:ph type="body" idx="4294967295"/>
          </p:nvPr>
        </p:nvSpPr>
        <p:spPr>
          <a:xfrm>
            <a:off x="797560" y="1700530"/>
            <a:ext cx="10635615" cy="4498975"/>
          </a:xfrm>
        </p:spPr>
        <p:txBody>
          <a:bodyPr/>
          <a:lstStyle/>
          <a:p>
            <a:pPr eaLnBrk="1" hangingPunct="1">
              <a:buFontTx/>
              <a:buNone/>
            </a:pPr>
            <a:r>
              <a:rPr lang="zh-CN" altLang="en-US" sz="3600" b="1">
                <a:ea typeface="楷体_GB2312" pitchFamily="1" charset="-122"/>
              </a:rPr>
              <a:t>不同激励作用时对应不同的电路图，应分别画出，并且在图中标出式子中用到的符号</a:t>
            </a:r>
            <a:endParaRPr lang="zh-CN" altLang="en-US" sz="3600" b="1">
              <a:ea typeface="楷体_GB2312" pitchFamily="1" charset="-122"/>
            </a:endParaRPr>
          </a:p>
        </p:txBody>
      </p:sp>
      <p:sp>
        <p:nvSpPr>
          <p:cNvPr id="3" name="灯片编号占位符 2"/>
          <p:cNvSpPr>
            <a:spLocks noGrp="1"/>
          </p:cNvSpPr>
          <p:nvPr>
            <p:ph type="sldNum" sz="quarter" idx="12"/>
            <p:custDataLst>
              <p:tags r:id="rId1"/>
            </p:custDataLst>
          </p:nvPr>
        </p:nvSpPr>
        <p:spPr/>
        <p:txBody>
          <a:bodyPr/>
          <a:lstStyle/>
          <a:p>
            <a:fld id="{6D22F896-40B5-4ADD-8801-0D06FADFA095}" type="slidenum">
              <a:rPr lang="en-US" dirty="0"/>
            </a:fld>
            <a:endParaRPr lang="en-US"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6" presetClass="entr" presetSubtype="0" fill="hold" nodeType="clickEffect">
                                  <p:stCondLst>
                                    <p:cond delay="0"/>
                                  </p:stCondLst>
                                  <p:iterate type="lt">
                                    <p:tmPct val="10000"/>
                                  </p:iterate>
                                  <p:childTnLst>
                                    <p:set>
                                      <p:cBhvr>
                                        <p:cTn id="6" dur="1" fill="hold">
                                          <p:stCondLst>
                                            <p:cond delay="0"/>
                                          </p:stCondLst>
                                        </p:cTn>
                                        <p:tgtEl>
                                          <p:spTgt spid="128002"/>
                                        </p:tgtEl>
                                        <p:attrNameLst>
                                          <p:attrName>style.visibility</p:attrName>
                                        </p:attrNameLst>
                                      </p:cBhvr>
                                      <p:to>
                                        <p:strVal val="visible"/>
                                      </p:to>
                                    </p:set>
                                    <p:anim by="(-#ppt_w*2)" calcmode="lin" valueType="num">
                                      <p:cBhvr rctx="PPT">
                                        <p:cTn id="7" dur="500" autoRev="1" fill="hold">
                                          <p:stCondLst>
                                            <p:cond delay="0"/>
                                          </p:stCondLst>
                                        </p:cTn>
                                        <p:tgtEl>
                                          <p:spTgt spid="128002"/>
                                        </p:tgtEl>
                                        <p:attrNameLst>
                                          <p:attrName>ppt_w</p:attrName>
                                        </p:attrNameLst>
                                      </p:cBhvr>
                                    </p:anim>
                                    <p:anim by="(#ppt_w*0.50)" calcmode="lin" valueType="num">
                                      <p:cBhvr>
                                        <p:cTn id="8" dur="500" decel="50000" autoRev="1" fill="hold">
                                          <p:stCondLst>
                                            <p:cond delay="0"/>
                                          </p:stCondLst>
                                        </p:cTn>
                                        <p:tgtEl>
                                          <p:spTgt spid="128002"/>
                                        </p:tgtEl>
                                        <p:attrNameLst>
                                          <p:attrName>ppt_x</p:attrName>
                                        </p:attrNameLst>
                                      </p:cBhvr>
                                    </p:anim>
                                    <p:anim from="(-#ppt_h/2)" to="(#ppt_y)" calcmode="lin" valueType="num">
                                      <p:cBhvr>
                                        <p:cTn id="9" dur="1000" fill="hold">
                                          <p:stCondLst>
                                            <p:cond delay="0"/>
                                          </p:stCondLst>
                                        </p:cTn>
                                        <p:tgtEl>
                                          <p:spTgt spid="128002"/>
                                        </p:tgtEl>
                                        <p:attrNameLst>
                                          <p:attrName>ppt_y</p:attrName>
                                        </p:attrNameLst>
                                      </p:cBhvr>
                                    </p:anim>
                                    <p:animRot by="21600000">
                                      <p:cBhvr>
                                        <p:cTn id="10" dur="1000" fill="hold">
                                          <p:stCondLst>
                                            <p:cond delay="0"/>
                                          </p:stCondLst>
                                        </p:cTn>
                                        <p:tgtEl>
                                          <p:spTgt spid="128002"/>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nodeType="clickEffect">
                                  <p:stCondLst>
                                    <p:cond delay="0"/>
                                  </p:stCondLst>
                                  <p:childTnLst>
                                    <p:set>
                                      <p:cBhvr>
                                        <p:cTn id="14" dur="1" fill="hold">
                                          <p:stCondLst>
                                            <p:cond delay="0"/>
                                          </p:stCondLst>
                                        </p:cTn>
                                        <p:tgtEl>
                                          <p:spTgt spid="128003">
                                            <p:txEl>
                                              <p:pRg st="0" end="0"/>
                                            </p:txEl>
                                          </p:spTgt>
                                        </p:tgtEl>
                                        <p:attrNameLst>
                                          <p:attrName>style.visibility</p:attrName>
                                        </p:attrNameLst>
                                      </p:cBhvr>
                                      <p:to>
                                        <p:strVal val="visible"/>
                                      </p:to>
                                    </p:set>
                                    <p:animEffect transition="in" filter="randombar(horizontal)">
                                      <p:cBhvr>
                                        <p:cTn id="15" dur="500"/>
                                        <p:tgtEl>
                                          <p:spTgt spid="12800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8002" grpId="0"/>
      <p:bldP spid="128003" grpId="0" build="p"/>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60" name="Rectangle 4"/>
          <p:cNvSpPr>
            <a:spLocks noChangeArrowheads="1"/>
          </p:cNvSpPr>
          <p:nvPr/>
        </p:nvSpPr>
        <p:spPr bwMode="auto">
          <a:xfrm>
            <a:off x="2046288" y="728663"/>
            <a:ext cx="3194050"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a:r>
              <a:rPr lang="zh-CN" altLang="en-US" sz="3200"/>
              <a:t>线性电路的特点</a:t>
            </a:r>
            <a:endParaRPr lang="zh-CN" altLang="en-US" sz="3200"/>
          </a:p>
        </p:txBody>
      </p:sp>
      <p:sp>
        <p:nvSpPr>
          <p:cNvPr id="45061" name="Rectangle 5"/>
          <p:cNvSpPr>
            <a:spLocks noChangeArrowheads="1"/>
          </p:cNvSpPr>
          <p:nvPr/>
        </p:nvSpPr>
        <p:spPr bwMode="auto">
          <a:xfrm>
            <a:off x="1685925" y="1824038"/>
            <a:ext cx="8775700"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633730" indent="-633730" algn="l"/>
            <a:r>
              <a:rPr lang="en-US" altLang="zh-CN">
                <a:latin typeface="Times New Roman" panose="02020503050405090304" pitchFamily="18" charset="0"/>
                <a:cs typeface="Times New Roman" panose="02020503050405090304" pitchFamily="18" charset="0"/>
              </a:rPr>
              <a:t>⑴ </a:t>
            </a:r>
            <a:r>
              <a:rPr lang="zh-CN" altLang="en-US">
                <a:latin typeface="Times New Roman" panose="02020503050405090304" pitchFamily="18" charset="0"/>
                <a:cs typeface="Times New Roman" panose="02020503050405090304" pitchFamily="18" charset="0"/>
              </a:rPr>
              <a:t>齐次性  设电路中电源的大小为</a:t>
            </a:r>
            <a:r>
              <a:rPr lang="en-US" altLang="zh-CN">
                <a:latin typeface="Times New Roman" panose="02020503050405090304" pitchFamily="18" charset="0"/>
                <a:cs typeface="Times New Roman" panose="02020503050405090304" pitchFamily="18" charset="0"/>
              </a:rPr>
              <a:t>x(</a:t>
            </a:r>
            <a:r>
              <a:rPr lang="zh-CN" altLang="en-US">
                <a:latin typeface="Times New Roman" panose="02020503050405090304" pitchFamily="18" charset="0"/>
                <a:cs typeface="Times New Roman" panose="02020503050405090304" pitchFamily="18" charset="0"/>
              </a:rPr>
              <a:t>激励</a:t>
            </a:r>
            <a:r>
              <a:rPr lang="en-US" altLang="zh-CN">
                <a:latin typeface="Times New Roman" panose="02020503050405090304" pitchFamily="18" charset="0"/>
                <a:cs typeface="Times New Roman" panose="02020503050405090304" pitchFamily="18" charset="0"/>
              </a:rPr>
              <a:t>)</a:t>
            </a:r>
            <a:r>
              <a:rPr lang="zh-CN" altLang="en-US">
                <a:latin typeface="Times New Roman" panose="02020503050405090304" pitchFamily="18" charset="0"/>
                <a:cs typeface="Times New Roman" panose="02020503050405090304" pitchFamily="18" charset="0"/>
              </a:rPr>
              <a:t>，因该激励在电路某支路产生的电流或电压为</a:t>
            </a:r>
            <a:r>
              <a:rPr lang="en-US" altLang="zh-CN">
                <a:latin typeface="Times New Roman" panose="02020503050405090304" pitchFamily="18" charset="0"/>
                <a:cs typeface="Times New Roman" panose="02020503050405090304" pitchFamily="18" charset="0"/>
              </a:rPr>
              <a:t>y(</a:t>
            </a:r>
            <a:r>
              <a:rPr lang="zh-CN" altLang="en-US">
                <a:latin typeface="Times New Roman" panose="02020503050405090304" pitchFamily="18" charset="0"/>
                <a:cs typeface="Times New Roman" panose="02020503050405090304" pitchFamily="18" charset="0"/>
              </a:rPr>
              <a:t>响应</a:t>
            </a:r>
            <a:r>
              <a:rPr lang="en-US" altLang="zh-CN">
                <a:latin typeface="Times New Roman" panose="02020503050405090304" pitchFamily="18" charset="0"/>
                <a:cs typeface="Times New Roman" panose="02020503050405090304" pitchFamily="18" charset="0"/>
              </a:rPr>
              <a:t>)</a:t>
            </a:r>
            <a:r>
              <a:rPr lang="zh-CN" altLang="en-US">
                <a:latin typeface="Times New Roman" panose="02020503050405090304" pitchFamily="18" charset="0"/>
                <a:cs typeface="Times New Roman" panose="02020503050405090304" pitchFamily="18" charset="0"/>
              </a:rPr>
              <a:t>，则有</a:t>
            </a:r>
            <a:endParaRPr lang="zh-CN" altLang="en-US">
              <a:latin typeface="Times New Roman" panose="02020503050405090304" pitchFamily="18" charset="0"/>
              <a:cs typeface="Times New Roman" panose="02020503050405090304" pitchFamily="18" charset="0"/>
            </a:endParaRPr>
          </a:p>
        </p:txBody>
      </p:sp>
      <p:graphicFrame>
        <p:nvGraphicFramePr>
          <p:cNvPr id="45062" name="Object 6"/>
          <p:cNvGraphicFramePr>
            <a:graphicFrameLocks noChangeAspect="1"/>
          </p:cNvGraphicFramePr>
          <p:nvPr/>
        </p:nvGraphicFramePr>
        <p:xfrm>
          <a:off x="3079750" y="2951163"/>
          <a:ext cx="990600" cy="393700"/>
        </p:xfrm>
        <a:graphic>
          <a:graphicData uri="http://schemas.openxmlformats.org/presentationml/2006/ole">
            <mc:AlternateContent xmlns:mc="http://schemas.openxmlformats.org/markup-compatibility/2006">
              <mc:Choice xmlns:v="urn:schemas-microsoft-com:vml" Requires="v">
                <p:oleObj spid="_x0000_s92" name="Equation" r:id="rId1" imgW="989965" imgH="393700" progId="Equation.DSMT4">
                  <p:embed/>
                </p:oleObj>
              </mc:Choice>
              <mc:Fallback>
                <p:oleObj name="Equation" r:id="rId1" imgW="989965" imgH="393700" progId="Equation.DSMT4">
                  <p:embed/>
                  <p:pic>
                    <p:nvPicPr>
                      <p:cNvPr id="0" name="Object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79750" y="2951163"/>
                        <a:ext cx="990600" cy="393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5063" name="Rectangle 7"/>
          <p:cNvSpPr>
            <a:spLocks noChangeArrowheads="1"/>
          </p:cNvSpPr>
          <p:nvPr/>
        </p:nvSpPr>
        <p:spPr bwMode="auto">
          <a:xfrm>
            <a:off x="6321425" y="2889250"/>
            <a:ext cx="2565400" cy="276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0" bIns="0">
            <a:spAutoFit/>
          </a:bodyPr>
          <a:lstStyle/>
          <a:p>
            <a:pPr marL="633730" indent="-633730" algn="l"/>
            <a:r>
              <a:rPr lang="en-US" altLang="zh-CN" i="1">
                <a:latin typeface="Times New Roman" panose="02020503050405090304" pitchFamily="18" charset="0"/>
                <a:cs typeface="Times New Roman" panose="02020503050405090304" pitchFamily="18" charset="0"/>
              </a:rPr>
              <a:t>k</a:t>
            </a:r>
            <a:r>
              <a:rPr lang="zh-CN" altLang="en-US">
                <a:latin typeface="Times New Roman" panose="02020503050405090304" pitchFamily="18" charset="0"/>
                <a:cs typeface="Times New Roman" panose="02020503050405090304" pitchFamily="18" charset="0"/>
              </a:rPr>
              <a:t>：常数</a:t>
            </a:r>
            <a:endParaRPr lang="zh-CN" altLang="en-US">
              <a:latin typeface="Times New Roman" panose="02020503050405090304" pitchFamily="18" charset="0"/>
              <a:cs typeface="Times New Roman" panose="02020503050405090304" pitchFamily="18" charset="0"/>
            </a:endParaRPr>
          </a:p>
        </p:txBody>
      </p:sp>
      <p:sp>
        <p:nvSpPr>
          <p:cNvPr id="45064" name="Rectangle 8"/>
          <p:cNvSpPr>
            <a:spLocks noChangeArrowheads="1"/>
          </p:cNvSpPr>
          <p:nvPr/>
        </p:nvSpPr>
        <p:spPr bwMode="auto">
          <a:xfrm>
            <a:off x="1685925" y="3382963"/>
            <a:ext cx="8775700" cy="922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633730" indent="-633730" algn="l"/>
            <a:r>
              <a:rPr lang="en-US" altLang="zh-CN" dirty="0">
                <a:latin typeface="Times New Roman" panose="02020503050405090304" pitchFamily="18" charset="0"/>
                <a:cs typeface="Times New Roman" panose="02020503050405090304" pitchFamily="18" charset="0"/>
              </a:rPr>
              <a:t>⑵ </a:t>
            </a:r>
            <a:r>
              <a:rPr lang="zh-CN" altLang="en-US" dirty="0">
                <a:latin typeface="Times New Roman" panose="02020503050405090304" pitchFamily="18" charset="0"/>
                <a:cs typeface="Times New Roman" panose="02020503050405090304" pitchFamily="18" charset="0"/>
              </a:rPr>
              <a:t>叠加性  设电路中多个激励的大小分别为</a:t>
            </a:r>
            <a:r>
              <a:rPr lang="en-US" altLang="zh-CN" dirty="0">
                <a:latin typeface="Times New Roman" panose="02020503050405090304" pitchFamily="18" charset="0"/>
                <a:cs typeface="Times New Roman" panose="02020503050405090304" pitchFamily="18" charset="0"/>
              </a:rPr>
              <a:t>x</a:t>
            </a:r>
            <a:r>
              <a:rPr lang="en-US" altLang="zh-CN" baseline="-25000" dirty="0">
                <a:latin typeface="Times New Roman" panose="02020503050405090304" pitchFamily="18" charset="0"/>
                <a:cs typeface="Times New Roman" panose="02020503050405090304" pitchFamily="18" charset="0"/>
              </a:rPr>
              <a:t>1</a:t>
            </a:r>
            <a:r>
              <a:rPr lang="zh-CN" altLang="en-US" dirty="0">
                <a:latin typeface="Times New Roman" panose="02020503050405090304" pitchFamily="18" charset="0"/>
                <a:cs typeface="Times New Roman" panose="02020503050405090304" pitchFamily="18" charset="0"/>
              </a:rPr>
              <a:t>、</a:t>
            </a:r>
            <a:r>
              <a:rPr lang="en-US" altLang="zh-CN" dirty="0">
                <a:latin typeface="Times New Roman" panose="02020503050405090304" pitchFamily="18" charset="0"/>
                <a:cs typeface="Times New Roman" panose="02020503050405090304" pitchFamily="18" charset="0"/>
              </a:rPr>
              <a:t>x</a:t>
            </a:r>
            <a:r>
              <a:rPr lang="en-US" altLang="zh-CN" baseline="-25000" dirty="0">
                <a:latin typeface="Times New Roman" panose="02020503050405090304" pitchFamily="18" charset="0"/>
                <a:cs typeface="Times New Roman" panose="02020503050405090304" pitchFamily="18" charset="0"/>
              </a:rPr>
              <a:t>2</a:t>
            </a:r>
            <a:r>
              <a:rPr lang="zh-CN" altLang="en-US" dirty="0">
                <a:latin typeface="Times New Roman" panose="02020503050405090304" pitchFamily="18" charset="0"/>
                <a:cs typeface="Times New Roman" panose="02020503050405090304" pitchFamily="18" charset="0"/>
              </a:rPr>
              <a:t>、</a:t>
            </a:r>
            <a:r>
              <a:rPr lang="en-US" altLang="zh-CN" dirty="0">
                <a:latin typeface="Times New Roman" panose="02020503050405090304" pitchFamily="18" charset="0"/>
                <a:cs typeface="Times New Roman" panose="02020503050405090304" pitchFamily="18" charset="0"/>
              </a:rPr>
              <a:t>x</a:t>
            </a:r>
            <a:r>
              <a:rPr lang="en-US" altLang="zh-CN" baseline="-25000" dirty="0">
                <a:latin typeface="Times New Roman" panose="02020503050405090304" pitchFamily="18" charset="0"/>
                <a:cs typeface="Times New Roman" panose="02020503050405090304" pitchFamily="18" charset="0"/>
              </a:rPr>
              <a:t>3</a:t>
            </a:r>
            <a:r>
              <a:rPr lang="en-US" altLang="zh-CN" dirty="0">
                <a:latin typeface="Times New Roman" panose="02020503050405090304" pitchFamily="18" charset="0"/>
                <a:cs typeface="Times New Roman" panose="02020503050405090304" pitchFamily="18" charset="0"/>
              </a:rPr>
              <a:t>……</a:t>
            </a:r>
            <a:r>
              <a:rPr lang="zh-CN" altLang="en-US" dirty="0">
                <a:latin typeface="Times New Roman" panose="02020503050405090304" pitchFamily="18" charset="0"/>
                <a:cs typeface="Times New Roman" panose="02020503050405090304" pitchFamily="18" charset="0"/>
              </a:rPr>
              <a:t>，在电路某支路产生相应的电流或电压</a:t>
            </a:r>
            <a:r>
              <a:rPr lang="en-US" altLang="zh-CN" dirty="0">
                <a:latin typeface="Times New Roman" panose="02020503050405090304" pitchFamily="18" charset="0"/>
                <a:cs typeface="Times New Roman" panose="02020503050405090304" pitchFamily="18" charset="0"/>
              </a:rPr>
              <a:t>(</a:t>
            </a:r>
            <a:r>
              <a:rPr lang="zh-CN" altLang="en-US" dirty="0">
                <a:latin typeface="Times New Roman" panose="02020503050405090304" pitchFamily="18" charset="0"/>
                <a:cs typeface="Times New Roman" panose="02020503050405090304" pitchFamily="18" charset="0"/>
              </a:rPr>
              <a:t>响应</a:t>
            </a:r>
            <a:r>
              <a:rPr lang="en-US" altLang="zh-CN" dirty="0">
                <a:latin typeface="Times New Roman" panose="02020503050405090304" pitchFamily="18" charset="0"/>
                <a:cs typeface="Times New Roman" panose="02020503050405090304" pitchFamily="18" charset="0"/>
              </a:rPr>
              <a:t>)</a:t>
            </a:r>
            <a:r>
              <a:rPr lang="zh-CN" altLang="en-US" dirty="0">
                <a:latin typeface="Times New Roman" panose="02020503050405090304" pitchFamily="18" charset="0"/>
                <a:cs typeface="Times New Roman" panose="02020503050405090304" pitchFamily="18" charset="0"/>
              </a:rPr>
              <a:t>为</a:t>
            </a:r>
            <a:r>
              <a:rPr lang="en-US" altLang="zh-CN" dirty="0">
                <a:latin typeface="Times New Roman" panose="02020503050405090304" pitchFamily="18" charset="0"/>
                <a:cs typeface="Times New Roman" panose="02020503050405090304" pitchFamily="18" charset="0"/>
              </a:rPr>
              <a:t>y</a:t>
            </a:r>
            <a:r>
              <a:rPr lang="en-US" altLang="zh-CN" baseline="-25000" dirty="0">
                <a:latin typeface="Times New Roman" panose="02020503050405090304" pitchFamily="18" charset="0"/>
                <a:cs typeface="Times New Roman" panose="02020503050405090304" pitchFamily="18" charset="0"/>
              </a:rPr>
              <a:t>1</a:t>
            </a:r>
            <a:r>
              <a:rPr lang="en-US" altLang="zh-CN" dirty="0">
                <a:latin typeface="Times New Roman" panose="02020503050405090304" pitchFamily="18" charset="0"/>
                <a:cs typeface="Times New Roman" panose="02020503050405090304" pitchFamily="18" charset="0"/>
              </a:rPr>
              <a:t>(=k</a:t>
            </a:r>
            <a:r>
              <a:rPr lang="en-US" altLang="zh-CN" baseline="-25000" dirty="0">
                <a:latin typeface="Times New Roman" panose="02020503050405090304" pitchFamily="18" charset="0"/>
                <a:cs typeface="Times New Roman" panose="02020503050405090304" pitchFamily="18" charset="0"/>
              </a:rPr>
              <a:t>1</a:t>
            </a:r>
            <a:r>
              <a:rPr lang="en-US" altLang="zh-CN" dirty="0">
                <a:latin typeface="Times New Roman" panose="02020503050405090304" pitchFamily="18" charset="0"/>
                <a:cs typeface="Times New Roman" panose="02020503050405090304" pitchFamily="18" charset="0"/>
              </a:rPr>
              <a:t>x</a:t>
            </a:r>
            <a:r>
              <a:rPr lang="en-US" altLang="zh-CN" baseline="-25000" dirty="0">
                <a:latin typeface="Times New Roman" panose="02020503050405090304" pitchFamily="18" charset="0"/>
                <a:cs typeface="Times New Roman" panose="02020503050405090304" pitchFamily="18" charset="0"/>
              </a:rPr>
              <a:t>1</a:t>
            </a:r>
            <a:r>
              <a:rPr lang="en-US" altLang="zh-CN" dirty="0">
                <a:latin typeface="Times New Roman" panose="02020503050405090304" pitchFamily="18" charset="0"/>
                <a:cs typeface="Times New Roman" panose="02020503050405090304" pitchFamily="18" charset="0"/>
              </a:rPr>
              <a:t>)</a:t>
            </a:r>
            <a:r>
              <a:rPr lang="zh-CN" altLang="en-US" dirty="0">
                <a:latin typeface="Times New Roman" panose="02020503050405090304" pitchFamily="18" charset="0"/>
                <a:cs typeface="Times New Roman" panose="02020503050405090304" pitchFamily="18" charset="0"/>
              </a:rPr>
              <a:t>、</a:t>
            </a:r>
            <a:r>
              <a:rPr lang="en-US" altLang="zh-CN" dirty="0">
                <a:latin typeface="Times New Roman" panose="02020503050405090304" pitchFamily="18" charset="0"/>
                <a:cs typeface="Times New Roman" panose="02020503050405090304" pitchFamily="18" charset="0"/>
              </a:rPr>
              <a:t>y</a:t>
            </a:r>
            <a:r>
              <a:rPr lang="en-US" altLang="zh-CN" baseline="-25000" dirty="0">
                <a:latin typeface="Times New Roman" panose="02020503050405090304" pitchFamily="18" charset="0"/>
                <a:cs typeface="Times New Roman" panose="02020503050405090304" pitchFamily="18" charset="0"/>
              </a:rPr>
              <a:t>2</a:t>
            </a:r>
            <a:r>
              <a:rPr lang="en-US" altLang="zh-CN" dirty="0">
                <a:latin typeface="Times New Roman" panose="02020503050405090304" pitchFamily="18" charset="0"/>
                <a:cs typeface="Times New Roman" panose="02020503050405090304" pitchFamily="18" charset="0"/>
              </a:rPr>
              <a:t>=(k</a:t>
            </a:r>
            <a:r>
              <a:rPr lang="en-US" altLang="zh-CN" baseline="-25000" dirty="0">
                <a:latin typeface="Times New Roman" panose="02020503050405090304" pitchFamily="18" charset="0"/>
                <a:cs typeface="Times New Roman" panose="02020503050405090304" pitchFamily="18" charset="0"/>
              </a:rPr>
              <a:t>2</a:t>
            </a:r>
            <a:r>
              <a:rPr lang="en-US" altLang="zh-CN" dirty="0">
                <a:latin typeface="Times New Roman" panose="02020503050405090304" pitchFamily="18" charset="0"/>
                <a:cs typeface="Times New Roman" panose="02020503050405090304" pitchFamily="18" charset="0"/>
              </a:rPr>
              <a:t>x</a:t>
            </a:r>
            <a:r>
              <a:rPr lang="en-US" altLang="zh-CN" baseline="-25000" dirty="0">
                <a:latin typeface="Times New Roman" panose="02020503050405090304" pitchFamily="18" charset="0"/>
                <a:cs typeface="Times New Roman" panose="02020503050405090304" pitchFamily="18" charset="0"/>
              </a:rPr>
              <a:t>2</a:t>
            </a:r>
            <a:r>
              <a:rPr lang="en-US" altLang="zh-CN" dirty="0">
                <a:latin typeface="Times New Roman" panose="02020503050405090304" pitchFamily="18" charset="0"/>
                <a:cs typeface="Times New Roman" panose="02020503050405090304" pitchFamily="18" charset="0"/>
              </a:rPr>
              <a:t>)</a:t>
            </a:r>
            <a:r>
              <a:rPr lang="zh-CN" altLang="en-US" dirty="0">
                <a:latin typeface="Times New Roman" panose="02020503050405090304" pitchFamily="18" charset="0"/>
                <a:cs typeface="Times New Roman" panose="02020503050405090304" pitchFamily="18" charset="0"/>
              </a:rPr>
              <a:t>、</a:t>
            </a:r>
            <a:r>
              <a:rPr lang="en-US" altLang="zh-CN" dirty="0">
                <a:latin typeface="Times New Roman" panose="02020503050405090304" pitchFamily="18" charset="0"/>
                <a:cs typeface="Times New Roman" panose="02020503050405090304" pitchFamily="18" charset="0"/>
              </a:rPr>
              <a:t>y</a:t>
            </a:r>
            <a:r>
              <a:rPr lang="en-US" altLang="zh-CN" baseline="-25000" dirty="0">
                <a:latin typeface="Times New Roman" panose="02020503050405090304" pitchFamily="18" charset="0"/>
                <a:cs typeface="Times New Roman" panose="02020503050405090304" pitchFamily="18" charset="0"/>
              </a:rPr>
              <a:t>3</a:t>
            </a:r>
            <a:r>
              <a:rPr lang="en-US" altLang="zh-CN" dirty="0">
                <a:latin typeface="Times New Roman" panose="02020503050405090304" pitchFamily="18" charset="0"/>
                <a:cs typeface="Times New Roman" panose="02020503050405090304" pitchFamily="18" charset="0"/>
              </a:rPr>
              <a:t>=(k</a:t>
            </a:r>
            <a:r>
              <a:rPr lang="en-US" altLang="zh-CN" baseline="-25000" dirty="0">
                <a:latin typeface="Times New Roman" panose="02020503050405090304" pitchFamily="18" charset="0"/>
                <a:cs typeface="Times New Roman" panose="02020503050405090304" pitchFamily="18" charset="0"/>
              </a:rPr>
              <a:t>3</a:t>
            </a:r>
            <a:r>
              <a:rPr lang="en-US" altLang="zh-CN" dirty="0">
                <a:latin typeface="Times New Roman" panose="02020503050405090304" pitchFamily="18" charset="0"/>
                <a:cs typeface="Times New Roman" panose="02020503050405090304" pitchFamily="18" charset="0"/>
              </a:rPr>
              <a:t>x</a:t>
            </a:r>
            <a:r>
              <a:rPr lang="en-US" altLang="zh-CN" baseline="-25000" dirty="0">
                <a:latin typeface="Times New Roman" panose="02020503050405090304" pitchFamily="18" charset="0"/>
                <a:cs typeface="Times New Roman" panose="02020503050405090304" pitchFamily="18" charset="0"/>
              </a:rPr>
              <a:t>3</a:t>
            </a:r>
            <a:r>
              <a:rPr lang="en-US" altLang="zh-CN" dirty="0">
                <a:latin typeface="Times New Roman" panose="02020503050405090304" pitchFamily="18" charset="0"/>
                <a:cs typeface="Times New Roman" panose="02020503050405090304" pitchFamily="18" charset="0"/>
              </a:rPr>
              <a:t>)</a:t>
            </a:r>
            <a:endParaRPr lang="en-US" altLang="zh-CN" dirty="0">
              <a:latin typeface="Times New Roman" panose="02020503050405090304" pitchFamily="18" charset="0"/>
              <a:cs typeface="Times New Roman" panose="02020503050405090304" pitchFamily="18" charset="0"/>
            </a:endParaRPr>
          </a:p>
          <a:p>
            <a:pPr marL="633730" indent="-633730" algn="l"/>
            <a:r>
              <a:rPr lang="en-US" altLang="zh-CN" dirty="0">
                <a:latin typeface="Times New Roman" panose="02020503050405090304" pitchFamily="18" charset="0"/>
                <a:cs typeface="Times New Roman" panose="02020503050405090304" pitchFamily="18" charset="0"/>
              </a:rPr>
              <a:t>     ……</a:t>
            </a:r>
            <a:r>
              <a:rPr lang="zh-CN" altLang="en-US" dirty="0">
                <a:latin typeface="Times New Roman" panose="02020503050405090304" pitchFamily="18" charset="0"/>
                <a:cs typeface="Times New Roman" panose="02020503050405090304" pitchFamily="18" charset="0"/>
              </a:rPr>
              <a:t>，则全响应为</a:t>
            </a:r>
            <a:endParaRPr lang="zh-CN" altLang="en-US" dirty="0">
              <a:latin typeface="Times New Roman" panose="02020503050405090304" pitchFamily="18" charset="0"/>
              <a:cs typeface="Times New Roman" panose="02020503050405090304" pitchFamily="18" charset="0"/>
            </a:endParaRPr>
          </a:p>
        </p:txBody>
      </p:sp>
      <p:graphicFrame>
        <p:nvGraphicFramePr>
          <p:cNvPr id="45065" name="Object 9"/>
          <p:cNvGraphicFramePr>
            <a:graphicFrameLocks noChangeAspect="1"/>
          </p:cNvGraphicFramePr>
          <p:nvPr/>
        </p:nvGraphicFramePr>
        <p:xfrm>
          <a:off x="2643188" y="5408613"/>
          <a:ext cx="6007100" cy="431800"/>
        </p:xfrm>
        <a:graphic>
          <a:graphicData uri="http://schemas.openxmlformats.org/presentationml/2006/ole">
            <mc:AlternateContent xmlns:mc="http://schemas.openxmlformats.org/markup-compatibility/2006">
              <mc:Choice xmlns:v="urn:schemas-microsoft-com:vml" Requires="v">
                <p:oleObj spid="_x0000_s2" name="Equation" r:id="rId3" imgW="6007100" imgH="431800" progId="Equation.DSMT4">
                  <p:embed/>
                </p:oleObj>
              </mc:Choice>
              <mc:Fallback>
                <p:oleObj name="Equation" r:id="rId3" imgW="6007100" imgH="431800" progId="Equation.DSMT4">
                  <p:embed/>
                  <p:pic>
                    <p:nvPicPr>
                      <p:cNvPr id="0" name="Object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43188" y="5408613"/>
                        <a:ext cx="6007100"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 name="灯片编号占位符 2"/>
          <p:cNvSpPr>
            <a:spLocks noGrp="1"/>
          </p:cNvSpPr>
          <p:nvPr>
            <p:ph type="sldNum" sz="quarter" idx="12"/>
            <p:custDataLst>
              <p:tags r:id="rId5"/>
            </p:custDataLst>
          </p:nvPr>
        </p:nvSpPr>
        <p:spPr/>
        <p:txBody>
          <a:bodyPr/>
          <a:lstStyle/>
          <a:p>
            <a:fld id="{6D22F896-40B5-4ADD-8801-0D06FADFA095}" type="slidenum">
              <a:rPr lang="en-US" dirty="0"/>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45060"/>
                                        </p:tgtEl>
                                        <p:attrNameLst>
                                          <p:attrName>style.visibility</p:attrName>
                                        </p:attrNameLst>
                                      </p:cBhvr>
                                      <p:to>
                                        <p:strVal val="visible"/>
                                      </p:to>
                                    </p:set>
                                    <p:animEffect transition="in" filter="wipe(down)">
                                      <p:cBhvr>
                                        <p:cTn id="7" dur="500"/>
                                        <p:tgtEl>
                                          <p:spTgt spid="4506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5061"/>
                                        </p:tgtEl>
                                        <p:attrNameLst>
                                          <p:attrName>style.visibility</p:attrName>
                                        </p:attrNameLst>
                                      </p:cBhvr>
                                      <p:to>
                                        <p:strVal val="visible"/>
                                      </p:to>
                                    </p:set>
                                    <p:animEffect transition="in" filter="wipe(left)">
                                      <p:cBhvr>
                                        <p:cTn id="12" dur="500"/>
                                        <p:tgtEl>
                                          <p:spTgt spid="4506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45062"/>
                                        </p:tgtEl>
                                        <p:attrNameLst>
                                          <p:attrName>style.visibility</p:attrName>
                                        </p:attrNameLst>
                                      </p:cBhvr>
                                      <p:to>
                                        <p:strVal val="visible"/>
                                      </p:to>
                                    </p:set>
                                    <p:animEffect transition="in" filter="wipe(left)">
                                      <p:cBhvr>
                                        <p:cTn id="17" dur="500"/>
                                        <p:tgtEl>
                                          <p:spTgt spid="4506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45063"/>
                                        </p:tgtEl>
                                        <p:attrNameLst>
                                          <p:attrName>style.visibility</p:attrName>
                                        </p:attrNameLst>
                                      </p:cBhvr>
                                      <p:to>
                                        <p:strVal val="visible"/>
                                      </p:to>
                                    </p:set>
                                    <p:animEffect transition="in" filter="wipe(left)">
                                      <p:cBhvr>
                                        <p:cTn id="22" dur="500"/>
                                        <p:tgtEl>
                                          <p:spTgt spid="4506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45064"/>
                                        </p:tgtEl>
                                        <p:attrNameLst>
                                          <p:attrName>style.visibility</p:attrName>
                                        </p:attrNameLst>
                                      </p:cBhvr>
                                      <p:to>
                                        <p:strVal val="visible"/>
                                      </p:to>
                                    </p:set>
                                    <p:animEffect transition="in" filter="wipe(left)">
                                      <p:cBhvr>
                                        <p:cTn id="27" dur="500"/>
                                        <p:tgtEl>
                                          <p:spTgt spid="45064"/>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45065"/>
                                        </p:tgtEl>
                                        <p:attrNameLst>
                                          <p:attrName>style.visibility</p:attrName>
                                        </p:attrNameLst>
                                      </p:cBhvr>
                                      <p:to>
                                        <p:strVal val="visible"/>
                                      </p:to>
                                    </p:set>
                                    <p:animEffect transition="in" filter="wipe(left)">
                                      <p:cBhvr>
                                        <p:cTn id="32" dur="500"/>
                                        <p:tgtEl>
                                          <p:spTgt spid="450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060" grpId="0"/>
      <p:bldP spid="45061" grpId="0"/>
      <p:bldP spid="45063" grpId="0"/>
      <p:bldP spid="45064"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4690" name="Group 6"/>
          <p:cNvGrpSpPr/>
          <p:nvPr/>
        </p:nvGrpSpPr>
        <p:grpSpPr bwMode="auto">
          <a:xfrm>
            <a:off x="6688138" y="1854200"/>
            <a:ext cx="3729037" cy="2251075"/>
            <a:chOff x="3111" y="1366"/>
            <a:chExt cx="2349" cy="1418"/>
          </a:xfrm>
        </p:grpSpPr>
        <p:sp>
          <p:nvSpPr>
            <p:cNvPr id="114702" name="Line 7"/>
            <p:cNvSpPr>
              <a:spLocks noChangeAspect="1" noChangeShapeType="1"/>
            </p:cNvSpPr>
            <p:nvPr/>
          </p:nvSpPr>
          <p:spPr bwMode="auto">
            <a:xfrm>
              <a:off x="3808" y="2273"/>
              <a:ext cx="0" cy="322"/>
            </a:xfrm>
            <a:prstGeom prst="line">
              <a:avLst/>
            </a:prstGeom>
            <a:noFill/>
            <a:ln w="28575">
              <a:solidFill>
                <a:schemeClr val="tx1"/>
              </a:solidFill>
              <a:round/>
              <a:tailEnd type="stealth" w="lg" len="lg"/>
            </a:ln>
            <a:extLst>
              <a:ext uri="{909E8E84-426E-40DD-AFC4-6F175D3DCCD1}">
                <a14:hiddenFill xmlns:a14="http://schemas.microsoft.com/office/drawing/2010/main">
                  <a:noFill/>
                </a14:hiddenFill>
              </a:ext>
            </a:extLst>
          </p:spPr>
          <p:txBody>
            <a:bodyPr/>
            <a:lstStyle/>
            <a:p>
              <a:endParaRPr lang="zh-CN" altLang="en-US"/>
            </a:p>
          </p:txBody>
        </p:sp>
        <p:sp>
          <p:nvSpPr>
            <p:cNvPr id="114703" name="Text Box 8"/>
            <p:cNvSpPr txBox="1">
              <a:spLocks noChangeAspect="1" noChangeArrowheads="1"/>
            </p:cNvSpPr>
            <p:nvPr/>
          </p:nvSpPr>
          <p:spPr bwMode="auto">
            <a:xfrm>
              <a:off x="4701" y="1847"/>
              <a:ext cx="199" cy="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0" tIns="0" rIns="0" bIns="0"/>
            <a:lstStyle>
              <a:lvl1pPr eaLnBrk="0" hangingPunct="0">
                <a:defRPr sz="2800" b="1">
                  <a:solidFill>
                    <a:schemeClr val="tx1"/>
                  </a:solidFill>
                  <a:latin typeface="Verdana" panose="020B0804030504040204" pitchFamily="34" charset="0"/>
                  <a:ea typeface="幼圆" panose="02010509060101010101" pitchFamily="49" charset="-122"/>
                </a:defRPr>
              </a:lvl1pPr>
              <a:lvl2pPr marL="742950" indent="-285750" eaLnBrk="0" hangingPunct="0">
                <a:defRPr sz="2800" b="1">
                  <a:solidFill>
                    <a:schemeClr val="tx1"/>
                  </a:solidFill>
                  <a:latin typeface="Verdana" panose="020B0804030504040204" pitchFamily="34" charset="0"/>
                  <a:ea typeface="幼圆" panose="02010509060101010101" pitchFamily="49" charset="-122"/>
                </a:defRPr>
              </a:lvl2pPr>
              <a:lvl3pPr marL="1143000" indent="-228600" eaLnBrk="0" hangingPunct="0">
                <a:defRPr sz="2800" b="1">
                  <a:solidFill>
                    <a:schemeClr val="tx1"/>
                  </a:solidFill>
                  <a:latin typeface="Verdana" panose="020B0804030504040204" pitchFamily="34" charset="0"/>
                  <a:ea typeface="幼圆" panose="02010509060101010101" pitchFamily="49" charset="-122"/>
                </a:defRPr>
              </a:lvl3pPr>
              <a:lvl4pPr marL="1600200" indent="-228600" eaLnBrk="0" hangingPunct="0">
                <a:defRPr sz="2800" b="1">
                  <a:solidFill>
                    <a:schemeClr val="tx1"/>
                  </a:solidFill>
                  <a:latin typeface="Verdana" panose="020B0804030504040204" pitchFamily="34" charset="0"/>
                  <a:ea typeface="幼圆" panose="02010509060101010101" pitchFamily="49" charset="-122"/>
                </a:defRPr>
              </a:lvl4pPr>
              <a:lvl5pPr marL="2057400" indent="-228600" eaLnBrk="0" hangingPunct="0">
                <a:defRPr sz="2800" b="1">
                  <a:solidFill>
                    <a:schemeClr val="tx1"/>
                  </a:solidFill>
                  <a:latin typeface="Verdana" panose="020B0804030504040204" pitchFamily="34" charset="0"/>
                  <a:ea typeface="幼圆" panose="02010509060101010101" pitchFamily="49" charset="-122"/>
                </a:defRPr>
              </a:lvl5pPr>
              <a:lvl6pPr marL="25146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6pPr>
              <a:lvl7pPr marL="29718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7pPr>
              <a:lvl8pPr marL="34290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8pPr>
              <a:lvl9pPr marL="38862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9pPr>
            </a:lstStyle>
            <a:p>
              <a:pPr eaLnBrk="1" hangingPunct="1"/>
              <a:r>
                <a:rPr kumimoji="1" lang="en-US" altLang="zh-CN" sz="2400">
                  <a:latin typeface="Times New Roman" panose="02020503050405090304" pitchFamily="18" charset="0"/>
                  <a:ea typeface="宋体" pitchFamily="2" charset="-122"/>
                </a:rPr>
                <a:t>B</a:t>
              </a:r>
              <a:endParaRPr kumimoji="1" lang="en-US" altLang="zh-CN" sz="2400" i="1" baseline="-25000">
                <a:latin typeface="Times New Roman" panose="02020503050405090304" pitchFamily="18" charset="0"/>
              </a:endParaRPr>
            </a:p>
          </p:txBody>
        </p:sp>
        <p:sp>
          <p:nvSpPr>
            <p:cNvPr id="114704" name="Text Box 9"/>
            <p:cNvSpPr txBox="1">
              <a:spLocks noChangeAspect="1" noChangeArrowheads="1"/>
            </p:cNvSpPr>
            <p:nvPr/>
          </p:nvSpPr>
          <p:spPr bwMode="auto">
            <a:xfrm>
              <a:off x="4962" y="2301"/>
              <a:ext cx="377" cy="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0" tIns="0" rIns="0" bIns="0"/>
            <a:lstStyle>
              <a:lvl1pPr eaLnBrk="0" hangingPunct="0">
                <a:defRPr sz="2800" b="1">
                  <a:solidFill>
                    <a:schemeClr val="tx1"/>
                  </a:solidFill>
                  <a:latin typeface="Verdana" panose="020B0804030504040204" pitchFamily="34" charset="0"/>
                  <a:ea typeface="幼圆" panose="02010509060101010101" pitchFamily="49" charset="-122"/>
                </a:defRPr>
              </a:lvl1pPr>
              <a:lvl2pPr marL="742950" indent="-285750" eaLnBrk="0" hangingPunct="0">
                <a:defRPr sz="2800" b="1">
                  <a:solidFill>
                    <a:schemeClr val="tx1"/>
                  </a:solidFill>
                  <a:latin typeface="Verdana" panose="020B0804030504040204" pitchFamily="34" charset="0"/>
                  <a:ea typeface="幼圆" panose="02010509060101010101" pitchFamily="49" charset="-122"/>
                </a:defRPr>
              </a:lvl2pPr>
              <a:lvl3pPr marL="1143000" indent="-228600" eaLnBrk="0" hangingPunct="0">
                <a:defRPr sz="2800" b="1">
                  <a:solidFill>
                    <a:schemeClr val="tx1"/>
                  </a:solidFill>
                  <a:latin typeface="Verdana" panose="020B0804030504040204" pitchFamily="34" charset="0"/>
                  <a:ea typeface="幼圆" panose="02010509060101010101" pitchFamily="49" charset="-122"/>
                </a:defRPr>
              </a:lvl3pPr>
              <a:lvl4pPr marL="1600200" indent="-228600" eaLnBrk="0" hangingPunct="0">
                <a:defRPr sz="2800" b="1">
                  <a:solidFill>
                    <a:schemeClr val="tx1"/>
                  </a:solidFill>
                  <a:latin typeface="Verdana" panose="020B0804030504040204" pitchFamily="34" charset="0"/>
                  <a:ea typeface="幼圆" panose="02010509060101010101" pitchFamily="49" charset="-122"/>
                </a:defRPr>
              </a:lvl4pPr>
              <a:lvl5pPr marL="2057400" indent="-228600" eaLnBrk="0" hangingPunct="0">
                <a:defRPr sz="2800" b="1">
                  <a:solidFill>
                    <a:schemeClr val="tx1"/>
                  </a:solidFill>
                  <a:latin typeface="Verdana" panose="020B0804030504040204" pitchFamily="34" charset="0"/>
                  <a:ea typeface="幼圆" panose="02010509060101010101" pitchFamily="49" charset="-122"/>
                </a:defRPr>
              </a:lvl5pPr>
              <a:lvl6pPr marL="25146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6pPr>
              <a:lvl7pPr marL="29718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7pPr>
              <a:lvl8pPr marL="34290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8pPr>
              <a:lvl9pPr marL="38862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9pPr>
            </a:lstStyle>
            <a:p>
              <a:pPr eaLnBrk="1" hangingPunct="1"/>
              <a:r>
                <a:rPr kumimoji="1" lang="en-US" altLang="zh-CN" sz="2400">
                  <a:latin typeface="Times New Roman" panose="02020503050405090304" pitchFamily="18" charset="0"/>
                  <a:ea typeface="宋体" pitchFamily="2" charset="-122"/>
                </a:rPr>
                <a:t>U</a:t>
              </a:r>
              <a:r>
                <a:rPr kumimoji="1" lang="en-US" altLang="zh-CN" sz="2400" baseline="-25000">
                  <a:latin typeface="Times New Roman" panose="02020503050405090304" pitchFamily="18" charset="0"/>
                  <a:ea typeface="宋体" pitchFamily="2" charset="-122"/>
                </a:rPr>
                <a:t>S3</a:t>
              </a:r>
              <a:endParaRPr kumimoji="1" lang="en-US" altLang="zh-CN" sz="2400" i="1" baseline="-25000">
                <a:latin typeface="Times New Roman" panose="02020503050405090304" pitchFamily="18" charset="0"/>
              </a:endParaRPr>
            </a:p>
          </p:txBody>
        </p:sp>
        <p:sp>
          <p:nvSpPr>
            <p:cNvPr id="114705" name="Text Box 10"/>
            <p:cNvSpPr txBox="1">
              <a:spLocks noChangeAspect="1" noChangeArrowheads="1"/>
            </p:cNvSpPr>
            <p:nvPr/>
          </p:nvSpPr>
          <p:spPr bwMode="auto">
            <a:xfrm>
              <a:off x="4950" y="1451"/>
              <a:ext cx="393" cy="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0" tIns="0" rIns="0" bIns="0"/>
            <a:lstStyle>
              <a:lvl1pPr eaLnBrk="0" hangingPunct="0">
                <a:defRPr sz="2800" b="1">
                  <a:solidFill>
                    <a:schemeClr val="tx1"/>
                  </a:solidFill>
                  <a:latin typeface="Verdana" panose="020B0804030504040204" pitchFamily="34" charset="0"/>
                  <a:ea typeface="幼圆" panose="02010509060101010101" pitchFamily="49" charset="-122"/>
                </a:defRPr>
              </a:lvl1pPr>
              <a:lvl2pPr marL="742950" indent="-285750" eaLnBrk="0" hangingPunct="0">
                <a:defRPr sz="2800" b="1">
                  <a:solidFill>
                    <a:schemeClr val="tx1"/>
                  </a:solidFill>
                  <a:latin typeface="Verdana" panose="020B0804030504040204" pitchFamily="34" charset="0"/>
                  <a:ea typeface="幼圆" panose="02010509060101010101" pitchFamily="49" charset="-122"/>
                </a:defRPr>
              </a:lvl2pPr>
              <a:lvl3pPr marL="1143000" indent="-228600" eaLnBrk="0" hangingPunct="0">
                <a:defRPr sz="2800" b="1">
                  <a:solidFill>
                    <a:schemeClr val="tx1"/>
                  </a:solidFill>
                  <a:latin typeface="Verdana" panose="020B0804030504040204" pitchFamily="34" charset="0"/>
                  <a:ea typeface="幼圆" panose="02010509060101010101" pitchFamily="49" charset="-122"/>
                </a:defRPr>
              </a:lvl3pPr>
              <a:lvl4pPr marL="1600200" indent="-228600" eaLnBrk="0" hangingPunct="0">
                <a:defRPr sz="2800" b="1">
                  <a:solidFill>
                    <a:schemeClr val="tx1"/>
                  </a:solidFill>
                  <a:latin typeface="Verdana" panose="020B0804030504040204" pitchFamily="34" charset="0"/>
                  <a:ea typeface="幼圆" panose="02010509060101010101" pitchFamily="49" charset="-122"/>
                </a:defRPr>
              </a:lvl4pPr>
              <a:lvl5pPr marL="2057400" indent="-228600" eaLnBrk="0" hangingPunct="0">
                <a:defRPr sz="2800" b="1">
                  <a:solidFill>
                    <a:schemeClr val="tx1"/>
                  </a:solidFill>
                  <a:latin typeface="Verdana" panose="020B0804030504040204" pitchFamily="34" charset="0"/>
                  <a:ea typeface="幼圆" panose="02010509060101010101" pitchFamily="49" charset="-122"/>
                </a:defRPr>
              </a:lvl5pPr>
              <a:lvl6pPr marL="25146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6pPr>
              <a:lvl7pPr marL="29718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7pPr>
              <a:lvl8pPr marL="34290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8pPr>
              <a:lvl9pPr marL="38862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9pPr>
            </a:lstStyle>
            <a:p>
              <a:pPr eaLnBrk="1" hangingPunct="1"/>
              <a:r>
                <a:rPr kumimoji="1" lang="en-US" altLang="zh-CN" sz="2400">
                  <a:latin typeface="Times New Roman" panose="02020503050405090304" pitchFamily="18" charset="0"/>
                  <a:ea typeface="宋体" pitchFamily="2" charset="-122"/>
                </a:rPr>
                <a:t>U</a:t>
              </a:r>
              <a:r>
                <a:rPr kumimoji="1" lang="en-US" altLang="zh-CN" sz="2400" baseline="-25000">
                  <a:latin typeface="Times New Roman" panose="02020503050405090304" pitchFamily="18" charset="0"/>
                  <a:ea typeface="宋体" pitchFamily="2" charset="-122"/>
                </a:rPr>
                <a:t>S2</a:t>
              </a:r>
              <a:endParaRPr kumimoji="1" lang="en-US" altLang="zh-CN" sz="2400" i="1" baseline="-25000">
                <a:latin typeface="Times New Roman" panose="02020503050405090304" pitchFamily="18" charset="0"/>
              </a:endParaRPr>
            </a:p>
          </p:txBody>
        </p:sp>
        <p:sp>
          <p:nvSpPr>
            <p:cNvPr id="114706" name="Oval 11"/>
            <p:cNvSpPr>
              <a:spLocks noChangeAspect="1" noChangeArrowheads="1"/>
            </p:cNvSpPr>
            <p:nvPr/>
          </p:nvSpPr>
          <p:spPr bwMode="auto">
            <a:xfrm>
              <a:off x="3111" y="2151"/>
              <a:ext cx="254" cy="255"/>
            </a:xfrm>
            <a:prstGeom prst="ellipse">
              <a:avLst/>
            </a:prstGeom>
            <a:noFill/>
            <a:ln w="28575">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4707" name="Oval 12"/>
            <p:cNvSpPr>
              <a:spLocks noChangeAspect="1" noChangeArrowheads="1"/>
            </p:cNvSpPr>
            <p:nvPr/>
          </p:nvSpPr>
          <p:spPr bwMode="auto">
            <a:xfrm>
              <a:off x="4971" y="1708"/>
              <a:ext cx="254" cy="254"/>
            </a:xfrm>
            <a:prstGeom prst="ellipse">
              <a:avLst/>
            </a:prstGeom>
            <a:noFill/>
            <a:ln w="28575">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4708" name="Line 13"/>
            <p:cNvSpPr>
              <a:spLocks noChangeAspect="1" noChangeShapeType="1"/>
            </p:cNvSpPr>
            <p:nvPr/>
          </p:nvSpPr>
          <p:spPr bwMode="auto">
            <a:xfrm>
              <a:off x="3231" y="1811"/>
              <a:ext cx="0" cy="973"/>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14709" name="Line 14"/>
            <p:cNvSpPr>
              <a:spLocks noChangeAspect="1" noChangeShapeType="1"/>
            </p:cNvSpPr>
            <p:nvPr/>
          </p:nvSpPr>
          <p:spPr bwMode="auto">
            <a:xfrm>
              <a:off x="3220" y="1814"/>
              <a:ext cx="1090"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14710" name="Line 15"/>
            <p:cNvSpPr>
              <a:spLocks noChangeAspect="1" noChangeShapeType="1"/>
            </p:cNvSpPr>
            <p:nvPr/>
          </p:nvSpPr>
          <p:spPr bwMode="auto">
            <a:xfrm>
              <a:off x="3809" y="1811"/>
              <a:ext cx="0" cy="973"/>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14711" name="Line 16"/>
            <p:cNvSpPr>
              <a:spLocks noChangeAspect="1" noChangeShapeType="1"/>
            </p:cNvSpPr>
            <p:nvPr/>
          </p:nvSpPr>
          <p:spPr bwMode="auto">
            <a:xfrm>
              <a:off x="3220" y="2784"/>
              <a:ext cx="2240"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14712" name="Line 17"/>
            <p:cNvSpPr>
              <a:spLocks noChangeAspect="1" noChangeShapeType="1"/>
            </p:cNvSpPr>
            <p:nvPr/>
          </p:nvSpPr>
          <p:spPr bwMode="auto">
            <a:xfrm>
              <a:off x="5460" y="1465"/>
              <a:ext cx="0" cy="1319"/>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44050" name="Rectangle 18"/>
            <p:cNvSpPr>
              <a:spLocks noChangeAspect="1" noChangeArrowheads="1"/>
            </p:cNvSpPr>
            <p:nvPr/>
          </p:nvSpPr>
          <p:spPr bwMode="auto">
            <a:xfrm rot="-10800000">
              <a:off x="3756" y="2041"/>
              <a:ext cx="107" cy="325"/>
            </a:xfrm>
            <a:prstGeom prst="rect">
              <a:avLst/>
            </a:prstGeom>
            <a:gradFill rotWithShape="1">
              <a:gsLst>
                <a:gs pos="0">
                  <a:schemeClr val="accent1">
                    <a:gamma/>
                    <a:shade val="46275"/>
                    <a:invGamma/>
                  </a:schemeClr>
                </a:gs>
                <a:gs pos="50000">
                  <a:schemeClr val="accent1"/>
                </a:gs>
                <a:gs pos="100000">
                  <a:schemeClr val="accent1">
                    <a:gamma/>
                    <a:shade val="46275"/>
                    <a:invGamma/>
                  </a:schemeClr>
                </a:gs>
              </a:gsLst>
              <a:lin ang="0" scaled="1"/>
            </a:gradFill>
            <a:ln w="28575">
              <a:solidFill>
                <a:schemeClr val="tx1"/>
              </a:solidFill>
              <a:miter lim="800000"/>
            </a:ln>
          </p:spPr>
          <p:txBody>
            <a:bodyPr/>
            <a:lstStyle/>
            <a:p>
              <a:pPr>
                <a:defRPr/>
              </a:pPr>
              <a:endParaRPr lang="zh-CN" altLang="en-US"/>
            </a:p>
          </p:txBody>
        </p:sp>
        <p:sp>
          <p:nvSpPr>
            <p:cNvPr id="44051" name="Rectangle 19"/>
            <p:cNvSpPr>
              <a:spLocks noChangeAspect="1" noChangeArrowheads="1"/>
            </p:cNvSpPr>
            <p:nvPr/>
          </p:nvSpPr>
          <p:spPr bwMode="auto">
            <a:xfrm rot="-5400000">
              <a:off x="3459" y="1651"/>
              <a:ext cx="107" cy="325"/>
            </a:xfrm>
            <a:prstGeom prst="rect">
              <a:avLst/>
            </a:prstGeom>
            <a:gradFill rotWithShape="1">
              <a:gsLst>
                <a:gs pos="0">
                  <a:schemeClr val="accent1">
                    <a:gamma/>
                    <a:shade val="46275"/>
                    <a:invGamma/>
                  </a:schemeClr>
                </a:gs>
                <a:gs pos="50000">
                  <a:schemeClr val="accent1"/>
                </a:gs>
                <a:gs pos="100000">
                  <a:schemeClr val="accent1">
                    <a:gamma/>
                    <a:shade val="46275"/>
                    <a:invGamma/>
                  </a:schemeClr>
                </a:gs>
              </a:gsLst>
              <a:lin ang="0" scaled="1"/>
            </a:gradFill>
            <a:ln w="28575">
              <a:solidFill>
                <a:schemeClr val="tx1"/>
              </a:solidFill>
              <a:miter lim="800000"/>
            </a:ln>
          </p:spPr>
          <p:txBody>
            <a:bodyPr/>
            <a:lstStyle/>
            <a:p>
              <a:pPr>
                <a:defRPr/>
              </a:pPr>
              <a:endParaRPr lang="zh-CN" altLang="en-US"/>
            </a:p>
          </p:txBody>
        </p:sp>
        <p:sp>
          <p:nvSpPr>
            <p:cNvPr id="44052" name="Rectangle 20"/>
            <p:cNvSpPr>
              <a:spLocks noChangeAspect="1" noChangeArrowheads="1"/>
            </p:cNvSpPr>
            <p:nvPr/>
          </p:nvSpPr>
          <p:spPr bwMode="auto">
            <a:xfrm rot="-5400000">
              <a:off x="4025" y="1652"/>
              <a:ext cx="107" cy="324"/>
            </a:xfrm>
            <a:prstGeom prst="rect">
              <a:avLst/>
            </a:prstGeom>
            <a:gradFill rotWithShape="1">
              <a:gsLst>
                <a:gs pos="0">
                  <a:schemeClr val="accent1">
                    <a:gamma/>
                    <a:shade val="46275"/>
                    <a:invGamma/>
                  </a:schemeClr>
                </a:gs>
                <a:gs pos="50000">
                  <a:schemeClr val="accent1"/>
                </a:gs>
                <a:gs pos="100000">
                  <a:schemeClr val="accent1">
                    <a:gamma/>
                    <a:shade val="46275"/>
                    <a:invGamma/>
                  </a:schemeClr>
                </a:gs>
              </a:gsLst>
              <a:lin ang="0" scaled="1"/>
            </a:gradFill>
            <a:ln w="28575">
              <a:solidFill>
                <a:schemeClr val="tx1"/>
              </a:solidFill>
              <a:miter lim="800000"/>
            </a:ln>
          </p:spPr>
          <p:txBody>
            <a:bodyPr/>
            <a:lstStyle/>
            <a:p>
              <a:pPr>
                <a:defRPr/>
              </a:pPr>
              <a:endParaRPr lang="zh-CN" altLang="en-US"/>
            </a:p>
          </p:txBody>
        </p:sp>
        <p:sp>
          <p:nvSpPr>
            <p:cNvPr id="114716" name="Oval 21"/>
            <p:cNvSpPr>
              <a:spLocks noChangeAspect="1" noChangeArrowheads="1"/>
            </p:cNvSpPr>
            <p:nvPr/>
          </p:nvSpPr>
          <p:spPr bwMode="auto">
            <a:xfrm>
              <a:off x="4957" y="2068"/>
              <a:ext cx="254" cy="254"/>
            </a:xfrm>
            <a:prstGeom prst="ellipse">
              <a:avLst/>
            </a:prstGeom>
            <a:noFill/>
            <a:ln w="28575">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4717" name="Line 22"/>
            <p:cNvSpPr>
              <a:spLocks noChangeAspect="1" noChangeShapeType="1"/>
            </p:cNvSpPr>
            <p:nvPr/>
          </p:nvSpPr>
          <p:spPr bwMode="auto">
            <a:xfrm>
              <a:off x="4779" y="2195"/>
              <a:ext cx="681"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14718" name="Line 23"/>
            <p:cNvSpPr>
              <a:spLocks noChangeAspect="1" noChangeShapeType="1"/>
            </p:cNvSpPr>
            <p:nvPr/>
          </p:nvSpPr>
          <p:spPr bwMode="auto">
            <a:xfrm>
              <a:off x="4751" y="1468"/>
              <a:ext cx="709" cy="1"/>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14719" name="Oval 24"/>
            <p:cNvSpPr>
              <a:spLocks noChangeAspect="1" noChangeArrowheads="1"/>
            </p:cNvSpPr>
            <p:nvPr/>
          </p:nvSpPr>
          <p:spPr bwMode="auto">
            <a:xfrm>
              <a:off x="4711" y="1801"/>
              <a:ext cx="58" cy="59"/>
            </a:xfrm>
            <a:prstGeom prst="ellipse">
              <a:avLst/>
            </a:prstGeom>
            <a:noFill/>
            <a:ln w="28575">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4720" name="Line 25"/>
            <p:cNvSpPr>
              <a:spLocks noChangeAspect="1" noChangeShapeType="1"/>
            </p:cNvSpPr>
            <p:nvPr/>
          </p:nvSpPr>
          <p:spPr bwMode="auto">
            <a:xfrm flipH="1" flipV="1">
              <a:off x="4631" y="2090"/>
              <a:ext cx="147" cy="10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14721" name="Line 26"/>
            <p:cNvSpPr>
              <a:spLocks noChangeAspect="1" noChangeShapeType="1"/>
            </p:cNvSpPr>
            <p:nvPr/>
          </p:nvSpPr>
          <p:spPr bwMode="auto">
            <a:xfrm flipH="1">
              <a:off x="4658" y="1460"/>
              <a:ext cx="120" cy="82"/>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14722" name="Oval 27"/>
            <p:cNvSpPr>
              <a:spLocks noChangeAspect="1" noChangeArrowheads="1"/>
            </p:cNvSpPr>
            <p:nvPr/>
          </p:nvSpPr>
          <p:spPr bwMode="auto">
            <a:xfrm>
              <a:off x="4577" y="2050"/>
              <a:ext cx="58" cy="58"/>
            </a:xfrm>
            <a:prstGeom prst="ellipse">
              <a:avLst/>
            </a:prstGeom>
            <a:noFill/>
            <a:ln w="28575">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4723" name="Oval 28"/>
            <p:cNvSpPr>
              <a:spLocks noChangeAspect="1" noChangeArrowheads="1"/>
            </p:cNvSpPr>
            <p:nvPr/>
          </p:nvSpPr>
          <p:spPr bwMode="auto">
            <a:xfrm>
              <a:off x="4604" y="1542"/>
              <a:ext cx="58" cy="58"/>
            </a:xfrm>
            <a:prstGeom prst="ellipse">
              <a:avLst/>
            </a:prstGeom>
            <a:noFill/>
            <a:ln w="28575">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4724" name="Line 29"/>
            <p:cNvSpPr>
              <a:spLocks noChangeAspect="1" noChangeShapeType="1"/>
            </p:cNvSpPr>
            <p:nvPr/>
          </p:nvSpPr>
          <p:spPr bwMode="auto">
            <a:xfrm flipV="1">
              <a:off x="4310" y="1582"/>
              <a:ext cx="308" cy="239"/>
            </a:xfrm>
            <a:prstGeom prst="line">
              <a:avLst/>
            </a:prstGeom>
            <a:noFill/>
            <a:ln w="28575">
              <a:solidFill>
                <a:schemeClr val="tx1"/>
              </a:solidFill>
              <a:round/>
              <a:tailEnd type="stealth" w="med" len="lg"/>
            </a:ln>
            <a:extLst>
              <a:ext uri="{909E8E84-426E-40DD-AFC4-6F175D3DCCD1}">
                <a14:hiddenFill xmlns:a14="http://schemas.microsoft.com/office/drawing/2010/main">
                  <a:noFill/>
                </a14:hiddenFill>
              </a:ext>
            </a:extLst>
          </p:spPr>
          <p:txBody>
            <a:bodyPr/>
            <a:lstStyle/>
            <a:p>
              <a:endParaRPr lang="zh-CN" altLang="en-US"/>
            </a:p>
          </p:txBody>
        </p:sp>
        <p:sp>
          <p:nvSpPr>
            <p:cNvPr id="114725" name="Text Box 30"/>
            <p:cNvSpPr txBox="1">
              <a:spLocks noChangeAspect="1" noChangeArrowheads="1"/>
            </p:cNvSpPr>
            <p:nvPr/>
          </p:nvSpPr>
          <p:spPr bwMode="auto">
            <a:xfrm>
              <a:off x="3413" y="1500"/>
              <a:ext cx="289" cy="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0" tIns="0" rIns="0" bIns="0"/>
            <a:lstStyle>
              <a:lvl1pPr eaLnBrk="0" hangingPunct="0">
                <a:defRPr sz="2800" b="1">
                  <a:solidFill>
                    <a:schemeClr val="tx1"/>
                  </a:solidFill>
                  <a:latin typeface="Verdana" panose="020B0804030504040204" pitchFamily="34" charset="0"/>
                  <a:ea typeface="幼圆" panose="02010509060101010101" pitchFamily="49" charset="-122"/>
                </a:defRPr>
              </a:lvl1pPr>
              <a:lvl2pPr marL="742950" indent="-285750" eaLnBrk="0" hangingPunct="0">
                <a:defRPr sz="2800" b="1">
                  <a:solidFill>
                    <a:schemeClr val="tx1"/>
                  </a:solidFill>
                  <a:latin typeface="Verdana" panose="020B0804030504040204" pitchFamily="34" charset="0"/>
                  <a:ea typeface="幼圆" panose="02010509060101010101" pitchFamily="49" charset="-122"/>
                </a:defRPr>
              </a:lvl2pPr>
              <a:lvl3pPr marL="1143000" indent="-228600" eaLnBrk="0" hangingPunct="0">
                <a:defRPr sz="2800" b="1">
                  <a:solidFill>
                    <a:schemeClr val="tx1"/>
                  </a:solidFill>
                  <a:latin typeface="Verdana" panose="020B0804030504040204" pitchFamily="34" charset="0"/>
                  <a:ea typeface="幼圆" panose="02010509060101010101" pitchFamily="49" charset="-122"/>
                </a:defRPr>
              </a:lvl3pPr>
              <a:lvl4pPr marL="1600200" indent="-228600" eaLnBrk="0" hangingPunct="0">
                <a:defRPr sz="2800" b="1">
                  <a:solidFill>
                    <a:schemeClr val="tx1"/>
                  </a:solidFill>
                  <a:latin typeface="Verdana" panose="020B0804030504040204" pitchFamily="34" charset="0"/>
                  <a:ea typeface="幼圆" panose="02010509060101010101" pitchFamily="49" charset="-122"/>
                </a:defRPr>
              </a:lvl4pPr>
              <a:lvl5pPr marL="2057400" indent="-228600" eaLnBrk="0" hangingPunct="0">
                <a:defRPr sz="2800" b="1">
                  <a:solidFill>
                    <a:schemeClr val="tx1"/>
                  </a:solidFill>
                  <a:latin typeface="Verdana" panose="020B0804030504040204" pitchFamily="34" charset="0"/>
                  <a:ea typeface="幼圆" panose="02010509060101010101" pitchFamily="49" charset="-122"/>
                </a:defRPr>
              </a:lvl5pPr>
              <a:lvl6pPr marL="25146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6pPr>
              <a:lvl7pPr marL="29718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7pPr>
              <a:lvl8pPr marL="34290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8pPr>
              <a:lvl9pPr marL="38862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9pPr>
            </a:lstStyle>
            <a:p>
              <a:pPr eaLnBrk="1" hangingPunct="1"/>
              <a:r>
                <a:rPr kumimoji="1" lang="en-US" altLang="zh-CN" sz="2400">
                  <a:latin typeface="Times New Roman" panose="02020503050405090304" pitchFamily="18" charset="0"/>
                  <a:ea typeface="宋体" pitchFamily="2" charset="-122"/>
                </a:rPr>
                <a:t>R</a:t>
              </a:r>
              <a:r>
                <a:rPr kumimoji="1" lang="en-US" altLang="zh-CN" sz="2400" baseline="-25000">
                  <a:latin typeface="Times New Roman" panose="02020503050405090304" pitchFamily="18" charset="0"/>
                  <a:ea typeface="宋体" pitchFamily="2" charset="-122"/>
                </a:rPr>
                <a:t>1</a:t>
              </a:r>
              <a:endParaRPr kumimoji="1" lang="en-US" altLang="zh-CN" sz="2400" i="1" baseline="-25000">
                <a:latin typeface="Times New Roman" panose="02020503050405090304" pitchFamily="18" charset="0"/>
              </a:endParaRPr>
            </a:p>
          </p:txBody>
        </p:sp>
        <p:sp>
          <p:nvSpPr>
            <p:cNvPr id="114726" name="Text Box 31"/>
            <p:cNvSpPr txBox="1">
              <a:spLocks noChangeAspect="1" noChangeArrowheads="1"/>
            </p:cNvSpPr>
            <p:nvPr/>
          </p:nvSpPr>
          <p:spPr bwMode="auto">
            <a:xfrm>
              <a:off x="3963" y="1498"/>
              <a:ext cx="334" cy="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0" tIns="0" rIns="0" bIns="0"/>
            <a:lstStyle>
              <a:lvl1pPr eaLnBrk="0" hangingPunct="0">
                <a:defRPr sz="2800" b="1">
                  <a:solidFill>
                    <a:schemeClr val="tx1"/>
                  </a:solidFill>
                  <a:latin typeface="Verdana" panose="020B0804030504040204" pitchFamily="34" charset="0"/>
                  <a:ea typeface="幼圆" panose="02010509060101010101" pitchFamily="49" charset="-122"/>
                </a:defRPr>
              </a:lvl1pPr>
              <a:lvl2pPr marL="742950" indent="-285750" eaLnBrk="0" hangingPunct="0">
                <a:defRPr sz="2800" b="1">
                  <a:solidFill>
                    <a:schemeClr val="tx1"/>
                  </a:solidFill>
                  <a:latin typeface="Verdana" panose="020B0804030504040204" pitchFamily="34" charset="0"/>
                  <a:ea typeface="幼圆" panose="02010509060101010101" pitchFamily="49" charset="-122"/>
                </a:defRPr>
              </a:lvl2pPr>
              <a:lvl3pPr marL="1143000" indent="-228600" eaLnBrk="0" hangingPunct="0">
                <a:defRPr sz="2800" b="1">
                  <a:solidFill>
                    <a:schemeClr val="tx1"/>
                  </a:solidFill>
                  <a:latin typeface="Verdana" panose="020B0804030504040204" pitchFamily="34" charset="0"/>
                  <a:ea typeface="幼圆" panose="02010509060101010101" pitchFamily="49" charset="-122"/>
                </a:defRPr>
              </a:lvl3pPr>
              <a:lvl4pPr marL="1600200" indent="-228600" eaLnBrk="0" hangingPunct="0">
                <a:defRPr sz="2800" b="1">
                  <a:solidFill>
                    <a:schemeClr val="tx1"/>
                  </a:solidFill>
                  <a:latin typeface="Verdana" panose="020B0804030504040204" pitchFamily="34" charset="0"/>
                  <a:ea typeface="幼圆" panose="02010509060101010101" pitchFamily="49" charset="-122"/>
                </a:defRPr>
              </a:lvl4pPr>
              <a:lvl5pPr marL="2057400" indent="-228600" eaLnBrk="0" hangingPunct="0">
                <a:defRPr sz="2800" b="1">
                  <a:solidFill>
                    <a:schemeClr val="tx1"/>
                  </a:solidFill>
                  <a:latin typeface="Verdana" panose="020B0804030504040204" pitchFamily="34" charset="0"/>
                  <a:ea typeface="幼圆" panose="02010509060101010101" pitchFamily="49" charset="-122"/>
                </a:defRPr>
              </a:lvl5pPr>
              <a:lvl6pPr marL="25146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6pPr>
              <a:lvl7pPr marL="29718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7pPr>
              <a:lvl8pPr marL="34290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8pPr>
              <a:lvl9pPr marL="38862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9pPr>
            </a:lstStyle>
            <a:p>
              <a:pPr eaLnBrk="1" hangingPunct="1"/>
              <a:r>
                <a:rPr kumimoji="1" lang="en-US" altLang="zh-CN" sz="2400">
                  <a:latin typeface="Times New Roman" panose="02020503050405090304" pitchFamily="18" charset="0"/>
                  <a:ea typeface="宋体" pitchFamily="2" charset="-122"/>
                </a:rPr>
                <a:t>R</a:t>
              </a:r>
              <a:r>
                <a:rPr kumimoji="1" lang="en-US" altLang="zh-CN" sz="2400" baseline="-25000">
                  <a:latin typeface="Times New Roman" panose="02020503050405090304" pitchFamily="18" charset="0"/>
                  <a:ea typeface="宋体" pitchFamily="2" charset="-122"/>
                </a:rPr>
                <a:t>3</a:t>
              </a:r>
              <a:endParaRPr kumimoji="1" lang="en-US" altLang="zh-CN" sz="2400" i="1" baseline="-25000">
                <a:latin typeface="Times New Roman" panose="02020503050405090304" pitchFamily="18" charset="0"/>
              </a:endParaRPr>
            </a:p>
          </p:txBody>
        </p:sp>
        <p:sp>
          <p:nvSpPr>
            <p:cNvPr id="114727" name="Text Box 32"/>
            <p:cNvSpPr txBox="1">
              <a:spLocks noChangeAspect="1" noChangeArrowheads="1"/>
            </p:cNvSpPr>
            <p:nvPr/>
          </p:nvSpPr>
          <p:spPr bwMode="auto">
            <a:xfrm>
              <a:off x="3901" y="2081"/>
              <a:ext cx="283" cy="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0" tIns="0" rIns="0" bIns="0"/>
            <a:lstStyle>
              <a:lvl1pPr eaLnBrk="0" hangingPunct="0">
                <a:defRPr sz="2800" b="1">
                  <a:solidFill>
                    <a:schemeClr val="tx1"/>
                  </a:solidFill>
                  <a:latin typeface="Verdana" panose="020B0804030504040204" pitchFamily="34" charset="0"/>
                  <a:ea typeface="幼圆" panose="02010509060101010101" pitchFamily="49" charset="-122"/>
                </a:defRPr>
              </a:lvl1pPr>
              <a:lvl2pPr marL="742950" indent="-285750" eaLnBrk="0" hangingPunct="0">
                <a:defRPr sz="2800" b="1">
                  <a:solidFill>
                    <a:schemeClr val="tx1"/>
                  </a:solidFill>
                  <a:latin typeface="Verdana" panose="020B0804030504040204" pitchFamily="34" charset="0"/>
                  <a:ea typeface="幼圆" panose="02010509060101010101" pitchFamily="49" charset="-122"/>
                </a:defRPr>
              </a:lvl2pPr>
              <a:lvl3pPr marL="1143000" indent="-228600" eaLnBrk="0" hangingPunct="0">
                <a:defRPr sz="2800" b="1">
                  <a:solidFill>
                    <a:schemeClr val="tx1"/>
                  </a:solidFill>
                  <a:latin typeface="Verdana" panose="020B0804030504040204" pitchFamily="34" charset="0"/>
                  <a:ea typeface="幼圆" panose="02010509060101010101" pitchFamily="49" charset="-122"/>
                </a:defRPr>
              </a:lvl3pPr>
              <a:lvl4pPr marL="1600200" indent="-228600" eaLnBrk="0" hangingPunct="0">
                <a:defRPr sz="2800" b="1">
                  <a:solidFill>
                    <a:schemeClr val="tx1"/>
                  </a:solidFill>
                  <a:latin typeface="Verdana" panose="020B0804030504040204" pitchFamily="34" charset="0"/>
                  <a:ea typeface="幼圆" panose="02010509060101010101" pitchFamily="49" charset="-122"/>
                </a:defRPr>
              </a:lvl4pPr>
              <a:lvl5pPr marL="2057400" indent="-228600" eaLnBrk="0" hangingPunct="0">
                <a:defRPr sz="2800" b="1">
                  <a:solidFill>
                    <a:schemeClr val="tx1"/>
                  </a:solidFill>
                  <a:latin typeface="Verdana" panose="020B0804030504040204" pitchFamily="34" charset="0"/>
                  <a:ea typeface="幼圆" panose="02010509060101010101" pitchFamily="49" charset="-122"/>
                </a:defRPr>
              </a:lvl5pPr>
              <a:lvl6pPr marL="25146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6pPr>
              <a:lvl7pPr marL="29718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7pPr>
              <a:lvl8pPr marL="34290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8pPr>
              <a:lvl9pPr marL="38862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9pPr>
            </a:lstStyle>
            <a:p>
              <a:pPr eaLnBrk="1" hangingPunct="1"/>
              <a:r>
                <a:rPr kumimoji="1" lang="en-US" altLang="zh-CN" sz="2400">
                  <a:latin typeface="Times New Roman" panose="02020503050405090304" pitchFamily="18" charset="0"/>
                  <a:ea typeface="宋体" pitchFamily="2" charset="-122"/>
                </a:rPr>
                <a:t>R</a:t>
              </a:r>
              <a:r>
                <a:rPr kumimoji="1" lang="en-US" altLang="zh-CN" sz="2400" baseline="-25000">
                  <a:latin typeface="Times New Roman" panose="02020503050405090304" pitchFamily="18" charset="0"/>
                  <a:ea typeface="宋体" pitchFamily="2" charset="-122"/>
                </a:rPr>
                <a:t>2</a:t>
              </a:r>
              <a:endParaRPr kumimoji="1" lang="en-US" altLang="zh-CN" sz="2400" i="1" baseline="-25000">
                <a:latin typeface="Times New Roman" panose="02020503050405090304" pitchFamily="18" charset="0"/>
              </a:endParaRPr>
            </a:p>
          </p:txBody>
        </p:sp>
        <p:sp>
          <p:nvSpPr>
            <p:cNvPr id="114728" name="Text Box 33"/>
            <p:cNvSpPr txBox="1">
              <a:spLocks noChangeAspect="1" noChangeArrowheads="1"/>
            </p:cNvSpPr>
            <p:nvPr/>
          </p:nvSpPr>
          <p:spPr bwMode="auto">
            <a:xfrm>
              <a:off x="3421" y="2171"/>
              <a:ext cx="395" cy="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0" tIns="0" rIns="0" bIns="0"/>
            <a:lstStyle>
              <a:lvl1pPr eaLnBrk="0" hangingPunct="0">
                <a:defRPr sz="2800" b="1">
                  <a:solidFill>
                    <a:schemeClr val="tx1"/>
                  </a:solidFill>
                  <a:latin typeface="Verdana" panose="020B0804030504040204" pitchFamily="34" charset="0"/>
                  <a:ea typeface="幼圆" panose="02010509060101010101" pitchFamily="49" charset="-122"/>
                </a:defRPr>
              </a:lvl1pPr>
              <a:lvl2pPr marL="742950" indent="-285750" eaLnBrk="0" hangingPunct="0">
                <a:defRPr sz="2800" b="1">
                  <a:solidFill>
                    <a:schemeClr val="tx1"/>
                  </a:solidFill>
                  <a:latin typeface="Verdana" panose="020B0804030504040204" pitchFamily="34" charset="0"/>
                  <a:ea typeface="幼圆" panose="02010509060101010101" pitchFamily="49" charset="-122"/>
                </a:defRPr>
              </a:lvl2pPr>
              <a:lvl3pPr marL="1143000" indent="-228600" eaLnBrk="0" hangingPunct="0">
                <a:defRPr sz="2800" b="1">
                  <a:solidFill>
                    <a:schemeClr val="tx1"/>
                  </a:solidFill>
                  <a:latin typeface="Verdana" panose="020B0804030504040204" pitchFamily="34" charset="0"/>
                  <a:ea typeface="幼圆" panose="02010509060101010101" pitchFamily="49" charset="-122"/>
                </a:defRPr>
              </a:lvl3pPr>
              <a:lvl4pPr marL="1600200" indent="-228600" eaLnBrk="0" hangingPunct="0">
                <a:defRPr sz="2800" b="1">
                  <a:solidFill>
                    <a:schemeClr val="tx1"/>
                  </a:solidFill>
                  <a:latin typeface="Verdana" panose="020B0804030504040204" pitchFamily="34" charset="0"/>
                  <a:ea typeface="幼圆" panose="02010509060101010101" pitchFamily="49" charset="-122"/>
                </a:defRPr>
              </a:lvl4pPr>
              <a:lvl5pPr marL="2057400" indent="-228600" eaLnBrk="0" hangingPunct="0">
                <a:defRPr sz="2800" b="1">
                  <a:solidFill>
                    <a:schemeClr val="tx1"/>
                  </a:solidFill>
                  <a:latin typeface="Verdana" panose="020B0804030504040204" pitchFamily="34" charset="0"/>
                  <a:ea typeface="幼圆" panose="02010509060101010101" pitchFamily="49" charset="-122"/>
                </a:defRPr>
              </a:lvl5pPr>
              <a:lvl6pPr marL="25146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6pPr>
              <a:lvl7pPr marL="29718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7pPr>
              <a:lvl8pPr marL="34290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8pPr>
              <a:lvl9pPr marL="38862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9pPr>
            </a:lstStyle>
            <a:p>
              <a:pPr eaLnBrk="1" hangingPunct="1"/>
              <a:r>
                <a:rPr kumimoji="1" lang="en-US" altLang="zh-CN" sz="2400">
                  <a:latin typeface="Times New Roman" panose="02020503050405090304" pitchFamily="18" charset="0"/>
                  <a:ea typeface="宋体" pitchFamily="2" charset="-122"/>
                </a:rPr>
                <a:t>U</a:t>
              </a:r>
              <a:r>
                <a:rPr kumimoji="1" lang="en-US" altLang="zh-CN" sz="2400" baseline="-25000">
                  <a:latin typeface="Times New Roman" panose="02020503050405090304" pitchFamily="18" charset="0"/>
                  <a:ea typeface="宋体" pitchFamily="2" charset="-122"/>
                </a:rPr>
                <a:t>S1</a:t>
              </a:r>
              <a:endParaRPr kumimoji="1" lang="en-US" altLang="zh-CN" sz="2400" i="1" baseline="-25000">
                <a:latin typeface="Times New Roman" panose="02020503050405090304" pitchFamily="18" charset="0"/>
              </a:endParaRPr>
            </a:p>
          </p:txBody>
        </p:sp>
        <p:sp>
          <p:nvSpPr>
            <p:cNvPr id="114729" name="Text Box 34"/>
            <p:cNvSpPr txBox="1">
              <a:spLocks noChangeAspect="1" noChangeArrowheads="1"/>
            </p:cNvSpPr>
            <p:nvPr/>
          </p:nvSpPr>
          <p:spPr bwMode="auto">
            <a:xfrm>
              <a:off x="4325" y="1841"/>
              <a:ext cx="199" cy="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0" tIns="0" rIns="0" bIns="0"/>
            <a:lstStyle>
              <a:lvl1pPr eaLnBrk="0" hangingPunct="0">
                <a:defRPr sz="2800" b="1">
                  <a:solidFill>
                    <a:schemeClr val="tx1"/>
                  </a:solidFill>
                  <a:latin typeface="Verdana" panose="020B0804030504040204" pitchFamily="34" charset="0"/>
                  <a:ea typeface="幼圆" panose="02010509060101010101" pitchFamily="49" charset="-122"/>
                </a:defRPr>
              </a:lvl1pPr>
              <a:lvl2pPr marL="742950" indent="-285750" eaLnBrk="0" hangingPunct="0">
                <a:defRPr sz="2800" b="1">
                  <a:solidFill>
                    <a:schemeClr val="tx1"/>
                  </a:solidFill>
                  <a:latin typeface="Verdana" panose="020B0804030504040204" pitchFamily="34" charset="0"/>
                  <a:ea typeface="幼圆" panose="02010509060101010101" pitchFamily="49" charset="-122"/>
                </a:defRPr>
              </a:lvl2pPr>
              <a:lvl3pPr marL="1143000" indent="-228600" eaLnBrk="0" hangingPunct="0">
                <a:defRPr sz="2800" b="1">
                  <a:solidFill>
                    <a:schemeClr val="tx1"/>
                  </a:solidFill>
                  <a:latin typeface="Verdana" panose="020B0804030504040204" pitchFamily="34" charset="0"/>
                  <a:ea typeface="幼圆" panose="02010509060101010101" pitchFamily="49" charset="-122"/>
                </a:defRPr>
              </a:lvl3pPr>
              <a:lvl4pPr marL="1600200" indent="-228600" eaLnBrk="0" hangingPunct="0">
                <a:defRPr sz="2800" b="1">
                  <a:solidFill>
                    <a:schemeClr val="tx1"/>
                  </a:solidFill>
                  <a:latin typeface="Verdana" panose="020B0804030504040204" pitchFamily="34" charset="0"/>
                  <a:ea typeface="幼圆" panose="02010509060101010101" pitchFamily="49" charset="-122"/>
                </a:defRPr>
              </a:lvl4pPr>
              <a:lvl5pPr marL="2057400" indent="-228600" eaLnBrk="0" hangingPunct="0">
                <a:defRPr sz="2800" b="1">
                  <a:solidFill>
                    <a:schemeClr val="tx1"/>
                  </a:solidFill>
                  <a:latin typeface="Verdana" panose="020B0804030504040204" pitchFamily="34" charset="0"/>
                  <a:ea typeface="幼圆" panose="02010509060101010101" pitchFamily="49" charset="-122"/>
                </a:defRPr>
              </a:lvl5pPr>
              <a:lvl6pPr marL="25146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6pPr>
              <a:lvl7pPr marL="29718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7pPr>
              <a:lvl8pPr marL="34290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8pPr>
              <a:lvl9pPr marL="38862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9pPr>
            </a:lstStyle>
            <a:p>
              <a:pPr eaLnBrk="1" hangingPunct="1"/>
              <a:r>
                <a:rPr kumimoji="1" lang="en-US" altLang="zh-CN" sz="2400">
                  <a:latin typeface="Times New Roman" panose="02020503050405090304" pitchFamily="18" charset="0"/>
                  <a:ea typeface="宋体" pitchFamily="2" charset="-122"/>
                </a:rPr>
                <a:t>S</a:t>
              </a:r>
              <a:endParaRPr kumimoji="1" lang="en-US" altLang="zh-CN" sz="2400" i="1" baseline="-25000">
                <a:latin typeface="Times New Roman" panose="02020503050405090304" pitchFamily="18" charset="0"/>
              </a:endParaRPr>
            </a:p>
          </p:txBody>
        </p:sp>
        <p:sp>
          <p:nvSpPr>
            <p:cNvPr id="114730" name="Oval 35"/>
            <p:cNvSpPr>
              <a:spLocks noChangeAspect="1" noChangeArrowheads="1"/>
            </p:cNvSpPr>
            <p:nvPr/>
          </p:nvSpPr>
          <p:spPr bwMode="auto">
            <a:xfrm>
              <a:off x="4304" y="1791"/>
              <a:ext cx="28" cy="27"/>
            </a:xfrm>
            <a:prstGeom prst="ellipse">
              <a:avLst/>
            </a:prstGeom>
            <a:noFill/>
            <a:ln w="28575">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4731" name="Text Box 36"/>
            <p:cNvSpPr txBox="1">
              <a:spLocks noChangeAspect="1" noChangeArrowheads="1"/>
            </p:cNvSpPr>
            <p:nvPr/>
          </p:nvSpPr>
          <p:spPr bwMode="auto">
            <a:xfrm>
              <a:off x="4449" y="1366"/>
              <a:ext cx="199" cy="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0" tIns="0" rIns="0" bIns="0"/>
            <a:lstStyle>
              <a:lvl1pPr eaLnBrk="0" hangingPunct="0">
                <a:defRPr sz="2800" b="1">
                  <a:solidFill>
                    <a:schemeClr val="tx1"/>
                  </a:solidFill>
                  <a:latin typeface="Verdana" panose="020B0804030504040204" pitchFamily="34" charset="0"/>
                  <a:ea typeface="幼圆" panose="02010509060101010101" pitchFamily="49" charset="-122"/>
                </a:defRPr>
              </a:lvl1pPr>
              <a:lvl2pPr marL="742950" indent="-285750" eaLnBrk="0" hangingPunct="0">
                <a:defRPr sz="2800" b="1">
                  <a:solidFill>
                    <a:schemeClr val="tx1"/>
                  </a:solidFill>
                  <a:latin typeface="Verdana" panose="020B0804030504040204" pitchFamily="34" charset="0"/>
                  <a:ea typeface="幼圆" panose="02010509060101010101" pitchFamily="49" charset="-122"/>
                </a:defRPr>
              </a:lvl2pPr>
              <a:lvl3pPr marL="1143000" indent="-228600" eaLnBrk="0" hangingPunct="0">
                <a:defRPr sz="2800" b="1">
                  <a:solidFill>
                    <a:schemeClr val="tx1"/>
                  </a:solidFill>
                  <a:latin typeface="Verdana" panose="020B0804030504040204" pitchFamily="34" charset="0"/>
                  <a:ea typeface="幼圆" panose="02010509060101010101" pitchFamily="49" charset="-122"/>
                </a:defRPr>
              </a:lvl3pPr>
              <a:lvl4pPr marL="1600200" indent="-228600" eaLnBrk="0" hangingPunct="0">
                <a:defRPr sz="2800" b="1">
                  <a:solidFill>
                    <a:schemeClr val="tx1"/>
                  </a:solidFill>
                  <a:latin typeface="Verdana" panose="020B0804030504040204" pitchFamily="34" charset="0"/>
                  <a:ea typeface="幼圆" panose="02010509060101010101" pitchFamily="49" charset="-122"/>
                </a:defRPr>
              </a:lvl4pPr>
              <a:lvl5pPr marL="2057400" indent="-228600" eaLnBrk="0" hangingPunct="0">
                <a:defRPr sz="2800" b="1">
                  <a:solidFill>
                    <a:schemeClr val="tx1"/>
                  </a:solidFill>
                  <a:latin typeface="Verdana" panose="020B0804030504040204" pitchFamily="34" charset="0"/>
                  <a:ea typeface="幼圆" panose="02010509060101010101" pitchFamily="49" charset="-122"/>
                </a:defRPr>
              </a:lvl5pPr>
              <a:lvl6pPr marL="25146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6pPr>
              <a:lvl7pPr marL="29718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7pPr>
              <a:lvl8pPr marL="34290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8pPr>
              <a:lvl9pPr marL="38862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9pPr>
            </a:lstStyle>
            <a:p>
              <a:pPr eaLnBrk="1" hangingPunct="1"/>
              <a:r>
                <a:rPr kumimoji="1" lang="en-US" altLang="zh-CN" sz="2400">
                  <a:latin typeface="Times New Roman" panose="02020503050405090304" pitchFamily="18" charset="0"/>
                  <a:ea typeface="宋体" pitchFamily="2" charset="-122"/>
                </a:rPr>
                <a:t>A</a:t>
              </a:r>
              <a:endParaRPr kumimoji="1" lang="en-US" altLang="zh-CN" sz="2400" i="1" baseline="-25000">
                <a:latin typeface="Times New Roman" panose="02020503050405090304" pitchFamily="18" charset="0"/>
              </a:endParaRPr>
            </a:p>
          </p:txBody>
        </p:sp>
        <p:sp>
          <p:nvSpPr>
            <p:cNvPr id="114732" name="Text Box 37"/>
            <p:cNvSpPr txBox="1">
              <a:spLocks noChangeAspect="1" noChangeArrowheads="1"/>
            </p:cNvSpPr>
            <p:nvPr/>
          </p:nvSpPr>
          <p:spPr bwMode="auto">
            <a:xfrm>
              <a:off x="4516" y="2131"/>
              <a:ext cx="199" cy="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0" tIns="0" rIns="0" bIns="0"/>
            <a:lstStyle>
              <a:lvl1pPr eaLnBrk="0" hangingPunct="0">
                <a:defRPr sz="2800" b="1">
                  <a:solidFill>
                    <a:schemeClr val="tx1"/>
                  </a:solidFill>
                  <a:latin typeface="Verdana" panose="020B0804030504040204" pitchFamily="34" charset="0"/>
                  <a:ea typeface="幼圆" panose="02010509060101010101" pitchFamily="49" charset="-122"/>
                </a:defRPr>
              </a:lvl1pPr>
              <a:lvl2pPr marL="742950" indent="-285750" eaLnBrk="0" hangingPunct="0">
                <a:defRPr sz="2800" b="1">
                  <a:solidFill>
                    <a:schemeClr val="tx1"/>
                  </a:solidFill>
                  <a:latin typeface="Verdana" panose="020B0804030504040204" pitchFamily="34" charset="0"/>
                  <a:ea typeface="幼圆" panose="02010509060101010101" pitchFamily="49" charset="-122"/>
                </a:defRPr>
              </a:lvl2pPr>
              <a:lvl3pPr marL="1143000" indent="-228600" eaLnBrk="0" hangingPunct="0">
                <a:defRPr sz="2800" b="1">
                  <a:solidFill>
                    <a:schemeClr val="tx1"/>
                  </a:solidFill>
                  <a:latin typeface="Verdana" panose="020B0804030504040204" pitchFamily="34" charset="0"/>
                  <a:ea typeface="幼圆" panose="02010509060101010101" pitchFamily="49" charset="-122"/>
                </a:defRPr>
              </a:lvl3pPr>
              <a:lvl4pPr marL="1600200" indent="-228600" eaLnBrk="0" hangingPunct="0">
                <a:defRPr sz="2800" b="1">
                  <a:solidFill>
                    <a:schemeClr val="tx1"/>
                  </a:solidFill>
                  <a:latin typeface="Verdana" panose="020B0804030504040204" pitchFamily="34" charset="0"/>
                  <a:ea typeface="幼圆" panose="02010509060101010101" pitchFamily="49" charset="-122"/>
                </a:defRPr>
              </a:lvl4pPr>
              <a:lvl5pPr marL="2057400" indent="-228600" eaLnBrk="0" hangingPunct="0">
                <a:defRPr sz="2800" b="1">
                  <a:solidFill>
                    <a:schemeClr val="tx1"/>
                  </a:solidFill>
                  <a:latin typeface="Verdana" panose="020B0804030504040204" pitchFamily="34" charset="0"/>
                  <a:ea typeface="幼圆" panose="02010509060101010101" pitchFamily="49" charset="-122"/>
                </a:defRPr>
              </a:lvl5pPr>
              <a:lvl6pPr marL="25146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6pPr>
              <a:lvl7pPr marL="29718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7pPr>
              <a:lvl8pPr marL="34290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8pPr>
              <a:lvl9pPr marL="38862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9pPr>
            </a:lstStyle>
            <a:p>
              <a:pPr eaLnBrk="1" hangingPunct="1"/>
              <a:r>
                <a:rPr kumimoji="1" lang="en-US" altLang="zh-CN" sz="2400">
                  <a:latin typeface="Times New Roman" panose="02020503050405090304" pitchFamily="18" charset="0"/>
                  <a:ea typeface="宋体" pitchFamily="2" charset="-122"/>
                </a:rPr>
                <a:t>C</a:t>
              </a:r>
              <a:endParaRPr kumimoji="1" lang="en-US" altLang="zh-CN" sz="2400" i="1" baseline="-25000">
                <a:latin typeface="Times New Roman" panose="02020503050405090304" pitchFamily="18" charset="0"/>
              </a:endParaRPr>
            </a:p>
          </p:txBody>
        </p:sp>
        <p:sp>
          <p:nvSpPr>
            <p:cNvPr id="114733" name="Text Box 38"/>
            <p:cNvSpPr txBox="1">
              <a:spLocks noChangeAspect="1" noChangeArrowheads="1"/>
            </p:cNvSpPr>
            <p:nvPr/>
          </p:nvSpPr>
          <p:spPr bwMode="auto">
            <a:xfrm>
              <a:off x="4821" y="2183"/>
              <a:ext cx="148" cy="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0" tIns="0" rIns="0" bIns="0"/>
            <a:lstStyle>
              <a:lvl1pPr eaLnBrk="0" hangingPunct="0">
                <a:defRPr sz="2800" b="1">
                  <a:solidFill>
                    <a:schemeClr val="tx1"/>
                  </a:solidFill>
                  <a:latin typeface="Verdana" panose="020B0804030504040204" pitchFamily="34" charset="0"/>
                  <a:ea typeface="幼圆" panose="02010509060101010101" pitchFamily="49" charset="-122"/>
                </a:defRPr>
              </a:lvl1pPr>
              <a:lvl2pPr marL="742950" indent="-285750" eaLnBrk="0" hangingPunct="0">
                <a:defRPr sz="2800" b="1">
                  <a:solidFill>
                    <a:schemeClr val="tx1"/>
                  </a:solidFill>
                  <a:latin typeface="Verdana" panose="020B0804030504040204" pitchFamily="34" charset="0"/>
                  <a:ea typeface="幼圆" panose="02010509060101010101" pitchFamily="49" charset="-122"/>
                </a:defRPr>
              </a:lvl2pPr>
              <a:lvl3pPr marL="1143000" indent="-228600" eaLnBrk="0" hangingPunct="0">
                <a:defRPr sz="2800" b="1">
                  <a:solidFill>
                    <a:schemeClr val="tx1"/>
                  </a:solidFill>
                  <a:latin typeface="Verdana" panose="020B0804030504040204" pitchFamily="34" charset="0"/>
                  <a:ea typeface="幼圆" panose="02010509060101010101" pitchFamily="49" charset="-122"/>
                </a:defRPr>
              </a:lvl3pPr>
              <a:lvl4pPr marL="1600200" indent="-228600" eaLnBrk="0" hangingPunct="0">
                <a:defRPr sz="2800" b="1">
                  <a:solidFill>
                    <a:schemeClr val="tx1"/>
                  </a:solidFill>
                  <a:latin typeface="Verdana" panose="020B0804030504040204" pitchFamily="34" charset="0"/>
                  <a:ea typeface="幼圆" panose="02010509060101010101" pitchFamily="49" charset="-122"/>
                </a:defRPr>
              </a:lvl4pPr>
              <a:lvl5pPr marL="2057400" indent="-228600" eaLnBrk="0" hangingPunct="0">
                <a:defRPr sz="2800" b="1">
                  <a:solidFill>
                    <a:schemeClr val="tx1"/>
                  </a:solidFill>
                  <a:latin typeface="Verdana" panose="020B0804030504040204" pitchFamily="34" charset="0"/>
                  <a:ea typeface="幼圆" panose="02010509060101010101" pitchFamily="49" charset="-122"/>
                </a:defRPr>
              </a:lvl5pPr>
              <a:lvl6pPr marL="25146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6pPr>
              <a:lvl7pPr marL="29718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7pPr>
              <a:lvl8pPr marL="34290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8pPr>
              <a:lvl9pPr marL="38862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9pPr>
            </a:lstStyle>
            <a:p>
              <a:pPr eaLnBrk="1" hangingPunct="1"/>
              <a:r>
                <a:rPr kumimoji="1" lang="en-US" altLang="zh-CN" sz="2400">
                  <a:latin typeface="Times New Roman" panose="02020503050405090304" pitchFamily="18" charset="0"/>
                  <a:ea typeface="宋体" pitchFamily="2" charset="-122"/>
                </a:rPr>
                <a:t>+</a:t>
              </a:r>
              <a:endParaRPr kumimoji="1" lang="en-US" altLang="zh-CN" sz="2400" i="1" baseline="-25000">
                <a:latin typeface="Times New Roman" panose="02020503050405090304" pitchFamily="18" charset="0"/>
              </a:endParaRPr>
            </a:p>
          </p:txBody>
        </p:sp>
        <p:sp>
          <p:nvSpPr>
            <p:cNvPr id="114734" name="Text Box 39"/>
            <p:cNvSpPr txBox="1">
              <a:spLocks noChangeAspect="1" noChangeArrowheads="1"/>
            </p:cNvSpPr>
            <p:nvPr/>
          </p:nvSpPr>
          <p:spPr bwMode="auto">
            <a:xfrm>
              <a:off x="5282" y="1627"/>
              <a:ext cx="149" cy="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0" tIns="0" rIns="0" bIns="0"/>
            <a:lstStyle>
              <a:lvl1pPr eaLnBrk="0" hangingPunct="0">
                <a:defRPr sz="2800" b="1">
                  <a:solidFill>
                    <a:schemeClr val="tx1"/>
                  </a:solidFill>
                  <a:latin typeface="Verdana" panose="020B0804030504040204" pitchFamily="34" charset="0"/>
                  <a:ea typeface="幼圆" panose="02010509060101010101" pitchFamily="49" charset="-122"/>
                </a:defRPr>
              </a:lvl1pPr>
              <a:lvl2pPr marL="742950" indent="-285750" eaLnBrk="0" hangingPunct="0">
                <a:defRPr sz="2800" b="1">
                  <a:solidFill>
                    <a:schemeClr val="tx1"/>
                  </a:solidFill>
                  <a:latin typeface="Verdana" panose="020B0804030504040204" pitchFamily="34" charset="0"/>
                  <a:ea typeface="幼圆" panose="02010509060101010101" pitchFamily="49" charset="-122"/>
                </a:defRPr>
              </a:lvl2pPr>
              <a:lvl3pPr marL="1143000" indent="-228600" eaLnBrk="0" hangingPunct="0">
                <a:defRPr sz="2800" b="1">
                  <a:solidFill>
                    <a:schemeClr val="tx1"/>
                  </a:solidFill>
                  <a:latin typeface="Verdana" panose="020B0804030504040204" pitchFamily="34" charset="0"/>
                  <a:ea typeface="幼圆" panose="02010509060101010101" pitchFamily="49" charset="-122"/>
                </a:defRPr>
              </a:lvl3pPr>
              <a:lvl4pPr marL="1600200" indent="-228600" eaLnBrk="0" hangingPunct="0">
                <a:defRPr sz="2800" b="1">
                  <a:solidFill>
                    <a:schemeClr val="tx1"/>
                  </a:solidFill>
                  <a:latin typeface="Verdana" panose="020B0804030504040204" pitchFamily="34" charset="0"/>
                  <a:ea typeface="幼圆" panose="02010509060101010101" pitchFamily="49" charset="-122"/>
                </a:defRPr>
              </a:lvl4pPr>
              <a:lvl5pPr marL="2057400" indent="-228600" eaLnBrk="0" hangingPunct="0">
                <a:defRPr sz="2800" b="1">
                  <a:solidFill>
                    <a:schemeClr val="tx1"/>
                  </a:solidFill>
                  <a:latin typeface="Verdana" panose="020B0804030504040204" pitchFamily="34" charset="0"/>
                  <a:ea typeface="幼圆" panose="02010509060101010101" pitchFamily="49" charset="-122"/>
                </a:defRPr>
              </a:lvl5pPr>
              <a:lvl6pPr marL="25146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6pPr>
              <a:lvl7pPr marL="29718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7pPr>
              <a:lvl8pPr marL="34290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8pPr>
              <a:lvl9pPr marL="38862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9pPr>
            </a:lstStyle>
            <a:p>
              <a:pPr eaLnBrk="1" hangingPunct="1"/>
              <a:r>
                <a:rPr kumimoji="1" lang="en-US" altLang="zh-CN" sz="2400">
                  <a:latin typeface="Times New Roman" panose="02020503050405090304" pitchFamily="18" charset="0"/>
                  <a:ea typeface="宋体" pitchFamily="2" charset="-122"/>
                </a:rPr>
                <a:t>+</a:t>
              </a:r>
              <a:endParaRPr kumimoji="1" lang="en-US" altLang="zh-CN" sz="2400" i="1" baseline="-25000">
                <a:latin typeface="Times New Roman" panose="02020503050405090304" pitchFamily="18" charset="0"/>
              </a:endParaRPr>
            </a:p>
          </p:txBody>
        </p:sp>
        <p:sp>
          <p:nvSpPr>
            <p:cNvPr id="114735" name="Text Box 40"/>
            <p:cNvSpPr txBox="1">
              <a:spLocks noChangeAspect="1" noChangeArrowheads="1"/>
            </p:cNvSpPr>
            <p:nvPr/>
          </p:nvSpPr>
          <p:spPr bwMode="auto">
            <a:xfrm>
              <a:off x="3298" y="1933"/>
              <a:ext cx="149" cy="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0" tIns="0" rIns="0" bIns="0"/>
            <a:lstStyle>
              <a:lvl1pPr eaLnBrk="0" hangingPunct="0">
                <a:defRPr sz="2800" b="1">
                  <a:solidFill>
                    <a:schemeClr val="tx1"/>
                  </a:solidFill>
                  <a:latin typeface="Verdana" panose="020B0804030504040204" pitchFamily="34" charset="0"/>
                  <a:ea typeface="幼圆" panose="02010509060101010101" pitchFamily="49" charset="-122"/>
                </a:defRPr>
              </a:lvl1pPr>
              <a:lvl2pPr marL="742950" indent="-285750" eaLnBrk="0" hangingPunct="0">
                <a:defRPr sz="2800" b="1">
                  <a:solidFill>
                    <a:schemeClr val="tx1"/>
                  </a:solidFill>
                  <a:latin typeface="Verdana" panose="020B0804030504040204" pitchFamily="34" charset="0"/>
                  <a:ea typeface="幼圆" panose="02010509060101010101" pitchFamily="49" charset="-122"/>
                </a:defRPr>
              </a:lvl2pPr>
              <a:lvl3pPr marL="1143000" indent="-228600" eaLnBrk="0" hangingPunct="0">
                <a:defRPr sz="2800" b="1">
                  <a:solidFill>
                    <a:schemeClr val="tx1"/>
                  </a:solidFill>
                  <a:latin typeface="Verdana" panose="020B0804030504040204" pitchFamily="34" charset="0"/>
                  <a:ea typeface="幼圆" panose="02010509060101010101" pitchFamily="49" charset="-122"/>
                </a:defRPr>
              </a:lvl3pPr>
              <a:lvl4pPr marL="1600200" indent="-228600" eaLnBrk="0" hangingPunct="0">
                <a:defRPr sz="2800" b="1">
                  <a:solidFill>
                    <a:schemeClr val="tx1"/>
                  </a:solidFill>
                  <a:latin typeface="Verdana" panose="020B0804030504040204" pitchFamily="34" charset="0"/>
                  <a:ea typeface="幼圆" panose="02010509060101010101" pitchFamily="49" charset="-122"/>
                </a:defRPr>
              </a:lvl4pPr>
              <a:lvl5pPr marL="2057400" indent="-228600" eaLnBrk="0" hangingPunct="0">
                <a:defRPr sz="2800" b="1">
                  <a:solidFill>
                    <a:schemeClr val="tx1"/>
                  </a:solidFill>
                  <a:latin typeface="Verdana" panose="020B0804030504040204" pitchFamily="34" charset="0"/>
                  <a:ea typeface="幼圆" panose="02010509060101010101" pitchFamily="49" charset="-122"/>
                </a:defRPr>
              </a:lvl5pPr>
              <a:lvl6pPr marL="25146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6pPr>
              <a:lvl7pPr marL="29718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7pPr>
              <a:lvl8pPr marL="34290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8pPr>
              <a:lvl9pPr marL="38862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9pPr>
            </a:lstStyle>
            <a:p>
              <a:pPr eaLnBrk="1" hangingPunct="1"/>
              <a:r>
                <a:rPr kumimoji="1" lang="en-US" altLang="zh-CN" sz="2400">
                  <a:latin typeface="Times New Roman" panose="02020503050405090304" pitchFamily="18" charset="0"/>
                  <a:ea typeface="宋体" pitchFamily="2" charset="-122"/>
                </a:rPr>
                <a:t>+</a:t>
              </a:r>
              <a:endParaRPr kumimoji="1" lang="en-US" altLang="zh-CN" sz="2400" i="1" baseline="-25000">
                <a:latin typeface="Times New Roman" panose="02020503050405090304" pitchFamily="18" charset="0"/>
              </a:endParaRPr>
            </a:p>
          </p:txBody>
        </p:sp>
        <p:sp>
          <p:nvSpPr>
            <p:cNvPr id="114736" name="Text Box 41"/>
            <p:cNvSpPr txBox="1">
              <a:spLocks noChangeAspect="1" noChangeArrowheads="1"/>
            </p:cNvSpPr>
            <p:nvPr/>
          </p:nvSpPr>
          <p:spPr bwMode="auto">
            <a:xfrm>
              <a:off x="5261" y="2182"/>
              <a:ext cx="149" cy="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0" tIns="0" rIns="0" bIns="0"/>
            <a:lstStyle>
              <a:lvl1pPr eaLnBrk="0" hangingPunct="0">
                <a:defRPr sz="2800" b="1">
                  <a:solidFill>
                    <a:schemeClr val="tx1"/>
                  </a:solidFill>
                  <a:latin typeface="Verdana" panose="020B0804030504040204" pitchFamily="34" charset="0"/>
                  <a:ea typeface="幼圆" panose="02010509060101010101" pitchFamily="49" charset="-122"/>
                </a:defRPr>
              </a:lvl1pPr>
              <a:lvl2pPr marL="742950" indent="-285750" eaLnBrk="0" hangingPunct="0">
                <a:defRPr sz="2800" b="1">
                  <a:solidFill>
                    <a:schemeClr val="tx1"/>
                  </a:solidFill>
                  <a:latin typeface="Verdana" panose="020B0804030504040204" pitchFamily="34" charset="0"/>
                  <a:ea typeface="幼圆" panose="02010509060101010101" pitchFamily="49" charset="-122"/>
                </a:defRPr>
              </a:lvl2pPr>
              <a:lvl3pPr marL="1143000" indent="-228600" eaLnBrk="0" hangingPunct="0">
                <a:defRPr sz="2800" b="1">
                  <a:solidFill>
                    <a:schemeClr val="tx1"/>
                  </a:solidFill>
                  <a:latin typeface="Verdana" panose="020B0804030504040204" pitchFamily="34" charset="0"/>
                  <a:ea typeface="幼圆" panose="02010509060101010101" pitchFamily="49" charset="-122"/>
                </a:defRPr>
              </a:lvl3pPr>
              <a:lvl4pPr marL="1600200" indent="-228600" eaLnBrk="0" hangingPunct="0">
                <a:defRPr sz="2800" b="1">
                  <a:solidFill>
                    <a:schemeClr val="tx1"/>
                  </a:solidFill>
                  <a:latin typeface="Verdana" panose="020B0804030504040204" pitchFamily="34" charset="0"/>
                  <a:ea typeface="幼圆" panose="02010509060101010101" pitchFamily="49" charset="-122"/>
                </a:defRPr>
              </a:lvl4pPr>
              <a:lvl5pPr marL="2057400" indent="-228600" eaLnBrk="0" hangingPunct="0">
                <a:defRPr sz="2800" b="1">
                  <a:solidFill>
                    <a:schemeClr val="tx1"/>
                  </a:solidFill>
                  <a:latin typeface="Verdana" panose="020B0804030504040204" pitchFamily="34" charset="0"/>
                  <a:ea typeface="幼圆" panose="02010509060101010101" pitchFamily="49" charset="-122"/>
                </a:defRPr>
              </a:lvl5pPr>
              <a:lvl6pPr marL="25146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6pPr>
              <a:lvl7pPr marL="29718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7pPr>
              <a:lvl8pPr marL="34290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8pPr>
              <a:lvl9pPr marL="38862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9pPr>
            </a:lstStyle>
            <a:p>
              <a:pPr eaLnBrk="1" hangingPunct="1"/>
              <a:r>
                <a:rPr kumimoji="1" lang="en-US" altLang="zh-CN" sz="2400">
                  <a:latin typeface="Batang" panose="02030600000101010101" pitchFamily="2" charset="-127"/>
                  <a:ea typeface="宋体" pitchFamily="2" charset="-122"/>
                </a:rPr>
                <a:t>-</a:t>
              </a:r>
              <a:endParaRPr kumimoji="1" lang="en-US" altLang="zh-CN" sz="2400" i="1" baseline="-25000">
                <a:latin typeface="Times New Roman" panose="02020503050405090304" pitchFamily="18" charset="0"/>
              </a:endParaRPr>
            </a:p>
          </p:txBody>
        </p:sp>
        <p:sp>
          <p:nvSpPr>
            <p:cNvPr id="114737" name="Text Box 42"/>
            <p:cNvSpPr txBox="1">
              <a:spLocks noChangeAspect="1" noChangeArrowheads="1"/>
            </p:cNvSpPr>
            <p:nvPr/>
          </p:nvSpPr>
          <p:spPr bwMode="auto">
            <a:xfrm>
              <a:off x="4818" y="1627"/>
              <a:ext cx="149" cy="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0" tIns="0" rIns="0" bIns="0"/>
            <a:lstStyle>
              <a:lvl1pPr eaLnBrk="0" hangingPunct="0">
                <a:defRPr sz="2800" b="1">
                  <a:solidFill>
                    <a:schemeClr val="tx1"/>
                  </a:solidFill>
                  <a:latin typeface="Verdana" panose="020B0804030504040204" pitchFamily="34" charset="0"/>
                  <a:ea typeface="幼圆" panose="02010509060101010101" pitchFamily="49" charset="-122"/>
                </a:defRPr>
              </a:lvl1pPr>
              <a:lvl2pPr marL="742950" indent="-285750" eaLnBrk="0" hangingPunct="0">
                <a:defRPr sz="2800" b="1">
                  <a:solidFill>
                    <a:schemeClr val="tx1"/>
                  </a:solidFill>
                  <a:latin typeface="Verdana" panose="020B0804030504040204" pitchFamily="34" charset="0"/>
                  <a:ea typeface="幼圆" panose="02010509060101010101" pitchFamily="49" charset="-122"/>
                </a:defRPr>
              </a:lvl2pPr>
              <a:lvl3pPr marL="1143000" indent="-228600" eaLnBrk="0" hangingPunct="0">
                <a:defRPr sz="2800" b="1">
                  <a:solidFill>
                    <a:schemeClr val="tx1"/>
                  </a:solidFill>
                  <a:latin typeface="Verdana" panose="020B0804030504040204" pitchFamily="34" charset="0"/>
                  <a:ea typeface="幼圆" panose="02010509060101010101" pitchFamily="49" charset="-122"/>
                </a:defRPr>
              </a:lvl3pPr>
              <a:lvl4pPr marL="1600200" indent="-228600" eaLnBrk="0" hangingPunct="0">
                <a:defRPr sz="2800" b="1">
                  <a:solidFill>
                    <a:schemeClr val="tx1"/>
                  </a:solidFill>
                  <a:latin typeface="Verdana" panose="020B0804030504040204" pitchFamily="34" charset="0"/>
                  <a:ea typeface="幼圆" panose="02010509060101010101" pitchFamily="49" charset="-122"/>
                </a:defRPr>
              </a:lvl4pPr>
              <a:lvl5pPr marL="2057400" indent="-228600" eaLnBrk="0" hangingPunct="0">
                <a:defRPr sz="2800" b="1">
                  <a:solidFill>
                    <a:schemeClr val="tx1"/>
                  </a:solidFill>
                  <a:latin typeface="Verdana" panose="020B0804030504040204" pitchFamily="34" charset="0"/>
                  <a:ea typeface="幼圆" panose="02010509060101010101" pitchFamily="49" charset="-122"/>
                </a:defRPr>
              </a:lvl5pPr>
              <a:lvl6pPr marL="25146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6pPr>
              <a:lvl7pPr marL="29718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7pPr>
              <a:lvl8pPr marL="34290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8pPr>
              <a:lvl9pPr marL="38862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9pPr>
            </a:lstStyle>
            <a:p>
              <a:pPr eaLnBrk="1" hangingPunct="1"/>
              <a:r>
                <a:rPr kumimoji="1" lang="en-US" altLang="zh-CN" sz="2400">
                  <a:latin typeface="Batang" panose="02030600000101010101" pitchFamily="2" charset="-127"/>
                  <a:ea typeface="宋体" pitchFamily="2" charset="-122"/>
                </a:rPr>
                <a:t>-</a:t>
              </a:r>
              <a:endParaRPr kumimoji="1" lang="en-US" altLang="zh-CN" sz="2400" i="1" baseline="-25000">
                <a:latin typeface="Times New Roman" panose="02020503050405090304" pitchFamily="18" charset="0"/>
              </a:endParaRPr>
            </a:p>
          </p:txBody>
        </p:sp>
        <p:sp>
          <p:nvSpPr>
            <p:cNvPr id="114738" name="Text Box 43"/>
            <p:cNvSpPr txBox="1">
              <a:spLocks noChangeAspect="1" noChangeArrowheads="1"/>
            </p:cNvSpPr>
            <p:nvPr/>
          </p:nvSpPr>
          <p:spPr bwMode="auto">
            <a:xfrm>
              <a:off x="3298" y="2443"/>
              <a:ext cx="149" cy="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0" tIns="0" rIns="0" bIns="0"/>
            <a:lstStyle>
              <a:lvl1pPr eaLnBrk="0" hangingPunct="0">
                <a:defRPr sz="2800" b="1">
                  <a:solidFill>
                    <a:schemeClr val="tx1"/>
                  </a:solidFill>
                  <a:latin typeface="Verdana" panose="020B0804030504040204" pitchFamily="34" charset="0"/>
                  <a:ea typeface="幼圆" panose="02010509060101010101" pitchFamily="49" charset="-122"/>
                </a:defRPr>
              </a:lvl1pPr>
              <a:lvl2pPr marL="742950" indent="-285750" eaLnBrk="0" hangingPunct="0">
                <a:defRPr sz="2800" b="1">
                  <a:solidFill>
                    <a:schemeClr val="tx1"/>
                  </a:solidFill>
                  <a:latin typeface="Verdana" panose="020B0804030504040204" pitchFamily="34" charset="0"/>
                  <a:ea typeface="幼圆" panose="02010509060101010101" pitchFamily="49" charset="-122"/>
                </a:defRPr>
              </a:lvl2pPr>
              <a:lvl3pPr marL="1143000" indent="-228600" eaLnBrk="0" hangingPunct="0">
                <a:defRPr sz="2800" b="1">
                  <a:solidFill>
                    <a:schemeClr val="tx1"/>
                  </a:solidFill>
                  <a:latin typeface="Verdana" panose="020B0804030504040204" pitchFamily="34" charset="0"/>
                  <a:ea typeface="幼圆" panose="02010509060101010101" pitchFamily="49" charset="-122"/>
                </a:defRPr>
              </a:lvl3pPr>
              <a:lvl4pPr marL="1600200" indent="-228600" eaLnBrk="0" hangingPunct="0">
                <a:defRPr sz="2800" b="1">
                  <a:solidFill>
                    <a:schemeClr val="tx1"/>
                  </a:solidFill>
                  <a:latin typeface="Verdana" panose="020B0804030504040204" pitchFamily="34" charset="0"/>
                  <a:ea typeface="幼圆" panose="02010509060101010101" pitchFamily="49" charset="-122"/>
                </a:defRPr>
              </a:lvl4pPr>
              <a:lvl5pPr marL="2057400" indent="-228600" eaLnBrk="0" hangingPunct="0">
                <a:defRPr sz="2800" b="1">
                  <a:solidFill>
                    <a:schemeClr val="tx1"/>
                  </a:solidFill>
                  <a:latin typeface="Verdana" panose="020B0804030504040204" pitchFamily="34" charset="0"/>
                  <a:ea typeface="幼圆" panose="02010509060101010101" pitchFamily="49" charset="-122"/>
                </a:defRPr>
              </a:lvl5pPr>
              <a:lvl6pPr marL="25146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6pPr>
              <a:lvl7pPr marL="29718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7pPr>
              <a:lvl8pPr marL="34290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8pPr>
              <a:lvl9pPr marL="38862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9pPr>
            </a:lstStyle>
            <a:p>
              <a:pPr eaLnBrk="1" hangingPunct="1"/>
              <a:r>
                <a:rPr kumimoji="1" lang="en-US" altLang="zh-CN" sz="2400">
                  <a:latin typeface="Batang" panose="02030600000101010101" pitchFamily="2" charset="-127"/>
                  <a:ea typeface="宋体" pitchFamily="2" charset="-122"/>
                </a:rPr>
                <a:t>-</a:t>
              </a:r>
              <a:endParaRPr kumimoji="1" lang="en-US" altLang="zh-CN" sz="2400" i="1" baseline="-25000">
                <a:latin typeface="Times New Roman" panose="02020503050405090304" pitchFamily="18" charset="0"/>
              </a:endParaRPr>
            </a:p>
          </p:txBody>
        </p:sp>
        <p:sp>
          <p:nvSpPr>
            <p:cNvPr id="114739" name="Text Box 44"/>
            <p:cNvSpPr txBox="1">
              <a:spLocks noChangeAspect="1" noChangeArrowheads="1"/>
            </p:cNvSpPr>
            <p:nvPr/>
          </p:nvSpPr>
          <p:spPr bwMode="auto">
            <a:xfrm>
              <a:off x="3886" y="2415"/>
              <a:ext cx="128" cy="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0" tIns="0" rIns="0" bIns="0"/>
            <a:lstStyle>
              <a:lvl1pPr eaLnBrk="0" hangingPunct="0">
                <a:defRPr sz="2800" b="1">
                  <a:solidFill>
                    <a:schemeClr val="tx1"/>
                  </a:solidFill>
                  <a:latin typeface="Verdana" panose="020B0804030504040204" pitchFamily="34" charset="0"/>
                  <a:ea typeface="幼圆" panose="02010509060101010101" pitchFamily="49" charset="-122"/>
                </a:defRPr>
              </a:lvl1pPr>
              <a:lvl2pPr marL="742950" indent="-285750" eaLnBrk="0" hangingPunct="0">
                <a:defRPr sz="2800" b="1">
                  <a:solidFill>
                    <a:schemeClr val="tx1"/>
                  </a:solidFill>
                  <a:latin typeface="Verdana" panose="020B0804030504040204" pitchFamily="34" charset="0"/>
                  <a:ea typeface="幼圆" panose="02010509060101010101" pitchFamily="49" charset="-122"/>
                </a:defRPr>
              </a:lvl2pPr>
              <a:lvl3pPr marL="1143000" indent="-228600" eaLnBrk="0" hangingPunct="0">
                <a:defRPr sz="2800" b="1">
                  <a:solidFill>
                    <a:schemeClr val="tx1"/>
                  </a:solidFill>
                  <a:latin typeface="Verdana" panose="020B0804030504040204" pitchFamily="34" charset="0"/>
                  <a:ea typeface="幼圆" panose="02010509060101010101" pitchFamily="49" charset="-122"/>
                </a:defRPr>
              </a:lvl3pPr>
              <a:lvl4pPr marL="1600200" indent="-228600" eaLnBrk="0" hangingPunct="0">
                <a:defRPr sz="2800" b="1">
                  <a:solidFill>
                    <a:schemeClr val="tx1"/>
                  </a:solidFill>
                  <a:latin typeface="Verdana" panose="020B0804030504040204" pitchFamily="34" charset="0"/>
                  <a:ea typeface="幼圆" panose="02010509060101010101" pitchFamily="49" charset="-122"/>
                </a:defRPr>
              </a:lvl4pPr>
              <a:lvl5pPr marL="2057400" indent="-228600" eaLnBrk="0" hangingPunct="0">
                <a:defRPr sz="2800" b="1">
                  <a:solidFill>
                    <a:schemeClr val="tx1"/>
                  </a:solidFill>
                  <a:latin typeface="Verdana" panose="020B0804030504040204" pitchFamily="34" charset="0"/>
                  <a:ea typeface="幼圆" panose="02010509060101010101" pitchFamily="49" charset="-122"/>
                </a:defRPr>
              </a:lvl5pPr>
              <a:lvl6pPr marL="25146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6pPr>
              <a:lvl7pPr marL="29718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7pPr>
              <a:lvl8pPr marL="34290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8pPr>
              <a:lvl9pPr marL="38862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9pPr>
            </a:lstStyle>
            <a:p>
              <a:pPr eaLnBrk="1" hangingPunct="1"/>
              <a:r>
                <a:rPr kumimoji="1" lang="en-US" altLang="zh-CN" sz="2400">
                  <a:latin typeface="Times New Roman" panose="02020503050405090304" pitchFamily="18" charset="0"/>
                  <a:ea typeface="宋体" pitchFamily="2" charset="-122"/>
                </a:rPr>
                <a:t>I</a:t>
              </a:r>
              <a:endParaRPr kumimoji="1" lang="en-US" altLang="zh-CN" sz="2400" i="1" baseline="-25000">
                <a:latin typeface="Times New Roman" panose="02020503050405090304" pitchFamily="18" charset="0"/>
              </a:endParaRPr>
            </a:p>
          </p:txBody>
        </p:sp>
        <p:sp>
          <p:nvSpPr>
            <p:cNvPr id="114740" name="Line 45"/>
            <p:cNvSpPr>
              <a:spLocks noChangeAspect="1" noChangeShapeType="1"/>
            </p:cNvSpPr>
            <p:nvPr/>
          </p:nvSpPr>
          <p:spPr bwMode="auto">
            <a:xfrm>
              <a:off x="4779" y="1835"/>
              <a:ext cx="681"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sp>
        <p:nvSpPr>
          <p:cNvPr id="44078" name="Rectangle 46"/>
          <p:cNvSpPr>
            <a:spLocks noChangeArrowheads="1"/>
          </p:cNvSpPr>
          <p:nvPr/>
        </p:nvSpPr>
        <p:spPr bwMode="auto">
          <a:xfrm>
            <a:off x="1730375" y="2108677"/>
            <a:ext cx="5086350" cy="276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type="none" w="med" len="lg"/>
              </a14:hiddenLine>
            </a:ext>
          </a:extLst>
        </p:spPr>
        <p:txBody>
          <a:bodyPr lIns="0" tIns="0" rIns="0" bIns="0" anchor="ctr">
            <a:spAutoFit/>
          </a:bodyPr>
          <a:lstStyle/>
          <a:p>
            <a:pPr algn="l"/>
            <a:r>
              <a:rPr kumimoji="1" lang="zh-CN" altLang="en-US">
                <a:latin typeface="幼圆" panose="02010509060101010101" pitchFamily="49" charset="-122"/>
              </a:rPr>
              <a:t>解：</a:t>
            </a:r>
            <a:r>
              <a:rPr kumimoji="1" lang="en-US" altLang="zh-CN">
                <a:latin typeface="Times New Roman" panose="02020503050405090304" pitchFamily="18" charset="0"/>
              </a:rPr>
              <a:t>S</a:t>
            </a:r>
            <a:r>
              <a:rPr kumimoji="1" lang="zh-CN" altLang="en-US">
                <a:latin typeface="幼圆" panose="02010509060101010101" pitchFamily="49" charset="-122"/>
              </a:rPr>
              <a:t>处于位置</a:t>
            </a:r>
            <a:r>
              <a:rPr kumimoji="1" lang="en-US" altLang="zh-CN">
                <a:latin typeface="Times New Roman" panose="02020503050405090304" pitchFamily="18" charset="0"/>
              </a:rPr>
              <a:t>A</a:t>
            </a:r>
            <a:r>
              <a:rPr kumimoji="1" lang="zh-CN" altLang="en-US">
                <a:latin typeface="幼圆" panose="02010509060101010101" pitchFamily="49" charset="-122"/>
              </a:rPr>
              <a:t>时，由齐次性</a:t>
            </a:r>
            <a:endParaRPr kumimoji="1" lang="zh-CN" altLang="en-US">
              <a:latin typeface="幼圆" panose="02010509060101010101" pitchFamily="49" charset="-122"/>
            </a:endParaRPr>
          </a:p>
        </p:txBody>
      </p:sp>
      <p:sp>
        <p:nvSpPr>
          <p:cNvPr id="44081" name="Text Box 49"/>
          <p:cNvSpPr txBox="1">
            <a:spLocks noChangeArrowheads="1"/>
          </p:cNvSpPr>
          <p:nvPr/>
        </p:nvSpPr>
        <p:spPr bwMode="auto">
          <a:xfrm>
            <a:off x="2357438" y="3114675"/>
            <a:ext cx="4098925"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type="none" w="med" len="lg"/>
              </a14:hiddenLine>
            </a:ext>
          </a:extLst>
        </p:spPr>
        <p:txBody>
          <a:bodyPr>
            <a:spAutoFit/>
          </a:bodyPr>
          <a:lstStyle>
            <a:lvl1pPr eaLnBrk="0" hangingPunct="0">
              <a:defRPr sz="2800" b="1">
                <a:solidFill>
                  <a:schemeClr val="tx1"/>
                </a:solidFill>
                <a:latin typeface="Verdana" panose="020B0804030504040204" pitchFamily="34" charset="0"/>
                <a:ea typeface="幼圆" panose="02010509060101010101" pitchFamily="49" charset="-122"/>
              </a:defRPr>
            </a:lvl1pPr>
            <a:lvl2pPr marL="742950" indent="-285750" eaLnBrk="0" hangingPunct="0">
              <a:defRPr sz="2800" b="1">
                <a:solidFill>
                  <a:schemeClr val="tx1"/>
                </a:solidFill>
                <a:latin typeface="Verdana" panose="020B0804030504040204" pitchFamily="34" charset="0"/>
                <a:ea typeface="幼圆" panose="02010509060101010101" pitchFamily="49" charset="-122"/>
              </a:defRPr>
            </a:lvl2pPr>
            <a:lvl3pPr marL="1143000" indent="-228600" eaLnBrk="0" hangingPunct="0">
              <a:defRPr sz="2800" b="1">
                <a:solidFill>
                  <a:schemeClr val="tx1"/>
                </a:solidFill>
                <a:latin typeface="Verdana" panose="020B0804030504040204" pitchFamily="34" charset="0"/>
                <a:ea typeface="幼圆" panose="02010509060101010101" pitchFamily="49" charset="-122"/>
              </a:defRPr>
            </a:lvl3pPr>
            <a:lvl4pPr marL="1600200" indent="-228600" eaLnBrk="0" hangingPunct="0">
              <a:defRPr sz="2800" b="1">
                <a:solidFill>
                  <a:schemeClr val="tx1"/>
                </a:solidFill>
                <a:latin typeface="Verdana" panose="020B0804030504040204" pitchFamily="34" charset="0"/>
                <a:ea typeface="幼圆" panose="02010509060101010101" pitchFamily="49" charset="-122"/>
              </a:defRPr>
            </a:lvl4pPr>
            <a:lvl5pPr marL="2057400" indent="-228600" eaLnBrk="0" hangingPunct="0">
              <a:defRPr sz="2800" b="1">
                <a:solidFill>
                  <a:schemeClr val="tx1"/>
                </a:solidFill>
                <a:latin typeface="Verdana" panose="020B0804030504040204" pitchFamily="34" charset="0"/>
                <a:ea typeface="幼圆" panose="02010509060101010101" pitchFamily="49" charset="-122"/>
              </a:defRPr>
            </a:lvl5pPr>
            <a:lvl6pPr marL="25146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6pPr>
            <a:lvl7pPr marL="29718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7pPr>
            <a:lvl8pPr marL="34290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8pPr>
            <a:lvl9pPr marL="38862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9pPr>
          </a:lstStyle>
          <a:p>
            <a:pPr algn="l" eaLnBrk="1" hangingPunct="1"/>
            <a:r>
              <a:rPr kumimoji="1" lang="en-US" altLang="zh-CN">
                <a:latin typeface="Times New Roman" panose="02020503050405090304" pitchFamily="18" charset="0"/>
              </a:rPr>
              <a:t>S</a:t>
            </a:r>
            <a:r>
              <a:rPr kumimoji="1" lang="zh-CN" altLang="en-US">
                <a:latin typeface="Times New Roman" panose="02020503050405090304" pitchFamily="18" charset="0"/>
              </a:rPr>
              <a:t>合在</a:t>
            </a:r>
            <a:r>
              <a:rPr kumimoji="1" lang="en-US" altLang="zh-CN">
                <a:latin typeface="Times New Roman" panose="02020503050405090304" pitchFamily="18" charset="0"/>
              </a:rPr>
              <a:t>B</a:t>
            </a:r>
            <a:r>
              <a:rPr kumimoji="1" lang="zh-CN" altLang="en-US">
                <a:latin typeface="Times New Roman" panose="02020503050405090304" pitchFamily="18" charset="0"/>
              </a:rPr>
              <a:t>点时，由叠加性</a:t>
            </a:r>
            <a:endParaRPr kumimoji="1" lang="zh-CN" altLang="en-US" i="1" baseline="-25000">
              <a:latin typeface="Times New Roman" panose="02020503050405090304" pitchFamily="18" charset="0"/>
            </a:endParaRPr>
          </a:p>
        </p:txBody>
      </p:sp>
      <p:sp>
        <p:nvSpPr>
          <p:cNvPr id="44084" name="Text Box 52"/>
          <p:cNvSpPr txBox="1">
            <a:spLocks noChangeArrowheads="1"/>
          </p:cNvSpPr>
          <p:nvPr/>
        </p:nvSpPr>
        <p:spPr bwMode="auto">
          <a:xfrm>
            <a:off x="2357438" y="4733925"/>
            <a:ext cx="2744787" cy="430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type="none" w="med" len="lg"/>
              </a14:hiddenLine>
            </a:ext>
          </a:extLst>
        </p:spPr>
        <p:txBody>
          <a:bodyPr lIns="0" tIns="0" rIns="0" bIns="0">
            <a:spAutoFit/>
          </a:bodyPr>
          <a:lstStyle>
            <a:lvl1pPr eaLnBrk="0" hangingPunct="0">
              <a:defRPr sz="2800" b="1">
                <a:solidFill>
                  <a:schemeClr val="tx1"/>
                </a:solidFill>
                <a:latin typeface="Verdana" panose="020B0804030504040204" pitchFamily="34" charset="0"/>
                <a:ea typeface="幼圆" panose="02010509060101010101" pitchFamily="49" charset="-122"/>
              </a:defRPr>
            </a:lvl1pPr>
            <a:lvl2pPr marL="742950" indent="-285750" eaLnBrk="0" hangingPunct="0">
              <a:defRPr sz="2800" b="1">
                <a:solidFill>
                  <a:schemeClr val="tx1"/>
                </a:solidFill>
                <a:latin typeface="Verdana" panose="020B0804030504040204" pitchFamily="34" charset="0"/>
                <a:ea typeface="幼圆" panose="02010509060101010101" pitchFamily="49" charset="-122"/>
              </a:defRPr>
            </a:lvl2pPr>
            <a:lvl3pPr marL="1143000" indent="-228600" eaLnBrk="0" hangingPunct="0">
              <a:defRPr sz="2800" b="1">
                <a:solidFill>
                  <a:schemeClr val="tx1"/>
                </a:solidFill>
                <a:latin typeface="Verdana" panose="020B0804030504040204" pitchFamily="34" charset="0"/>
                <a:ea typeface="幼圆" panose="02010509060101010101" pitchFamily="49" charset="-122"/>
              </a:defRPr>
            </a:lvl3pPr>
            <a:lvl4pPr marL="1600200" indent="-228600" eaLnBrk="0" hangingPunct="0">
              <a:defRPr sz="2800" b="1">
                <a:solidFill>
                  <a:schemeClr val="tx1"/>
                </a:solidFill>
                <a:latin typeface="Verdana" panose="020B0804030504040204" pitchFamily="34" charset="0"/>
                <a:ea typeface="幼圆" panose="02010509060101010101" pitchFamily="49" charset="-122"/>
              </a:defRPr>
            </a:lvl4pPr>
            <a:lvl5pPr marL="2057400" indent="-228600" eaLnBrk="0" hangingPunct="0">
              <a:defRPr sz="2800" b="1">
                <a:solidFill>
                  <a:schemeClr val="tx1"/>
                </a:solidFill>
                <a:latin typeface="Verdana" panose="020B0804030504040204" pitchFamily="34" charset="0"/>
                <a:ea typeface="幼圆" panose="02010509060101010101" pitchFamily="49" charset="-122"/>
              </a:defRPr>
            </a:lvl5pPr>
            <a:lvl6pPr marL="25146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6pPr>
            <a:lvl7pPr marL="29718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7pPr>
            <a:lvl8pPr marL="34290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8pPr>
            <a:lvl9pPr marL="38862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9pPr>
          </a:lstStyle>
          <a:p>
            <a:pPr algn="l" eaLnBrk="1" hangingPunct="1"/>
            <a:r>
              <a:rPr kumimoji="1" lang="en-US" altLang="zh-CN">
                <a:latin typeface="Times New Roman" panose="02020503050405090304" pitchFamily="18" charset="0"/>
              </a:rPr>
              <a:t>S</a:t>
            </a:r>
            <a:r>
              <a:rPr kumimoji="1" lang="zh-CN" altLang="en-US">
                <a:latin typeface="Times New Roman" panose="02020503050405090304" pitchFamily="18" charset="0"/>
              </a:rPr>
              <a:t>合在</a:t>
            </a:r>
            <a:r>
              <a:rPr kumimoji="1" lang="en-US" altLang="zh-CN">
                <a:latin typeface="Times New Roman" panose="02020503050405090304" pitchFamily="18" charset="0"/>
              </a:rPr>
              <a:t>C</a:t>
            </a:r>
            <a:r>
              <a:rPr kumimoji="1" lang="zh-CN" altLang="en-US">
                <a:latin typeface="Times New Roman" panose="02020503050405090304" pitchFamily="18" charset="0"/>
              </a:rPr>
              <a:t>点时</a:t>
            </a:r>
            <a:endParaRPr kumimoji="1" lang="zh-CN" altLang="en-US">
              <a:latin typeface="Times New Roman" panose="02020503050405090304" pitchFamily="18" charset="0"/>
            </a:endParaRPr>
          </a:p>
        </p:txBody>
      </p:sp>
      <p:sp>
        <p:nvSpPr>
          <p:cNvPr id="114701" name="Rectangle 58"/>
          <p:cNvSpPr>
            <a:spLocks noChangeArrowheads="1"/>
          </p:cNvSpPr>
          <p:nvPr/>
        </p:nvSpPr>
        <p:spPr bwMode="auto">
          <a:xfrm>
            <a:off x="1524000" y="793591"/>
            <a:ext cx="9144000"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marL="535305" indent="-535305" algn="l"/>
            <a:r>
              <a:rPr lang="en-US" altLang="zh-CN">
                <a:latin typeface="幼圆" panose="02010509060101010101" pitchFamily="49" charset="-122"/>
              </a:rPr>
              <a:t>[</a:t>
            </a:r>
            <a:r>
              <a:rPr lang="zh-CN" altLang="en-US">
                <a:latin typeface="幼圆" panose="02010509060101010101" pitchFamily="49" charset="-122"/>
              </a:rPr>
              <a:t>例题</a:t>
            </a:r>
            <a:r>
              <a:rPr lang="en-US" altLang="zh-CN">
                <a:latin typeface="幼圆" panose="02010509060101010101" pitchFamily="49" charset="-122"/>
              </a:rPr>
              <a:t>] </a:t>
            </a:r>
            <a:r>
              <a:rPr lang="zh-CN" altLang="en-US">
                <a:latin typeface="幼圆" panose="02010509060101010101" pitchFamily="49" charset="-122"/>
              </a:rPr>
              <a:t>如图示线性电路，已知：</a:t>
            </a:r>
            <a:r>
              <a:rPr lang="en-US" altLang="zh-CN">
                <a:latin typeface="Times New Roman" panose="02020503050405090304" pitchFamily="18" charset="0"/>
              </a:rPr>
              <a:t>U</a:t>
            </a:r>
            <a:r>
              <a:rPr lang="en-US" altLang="zh-CN" baseline="-25000">
                <a:latin typeface="Times New Roman" panose="02020503050405090304" pitchFamily="18" charset="0"/>
              </a:rPr>
              <a:t>S2</a:t>
            </a:r>
            <a:r>
              <a:rPr lang="en-US" altLang="zh-CN">
                <a:latin typeface="Times New Roman" panose="02020503050405090304" pitchFamily="18" charset="0"/>
              </a:rPr>
              <a:t>=4V</a:t>
            </a:r>
            <a:r>
              <a:rPr lang="zh-CN" altLang="en-US">
                <a:latin typeface="Times New Roman" panose="02020503050405090304" pitchFamily="18" charset="0"/>
              </a:rPr>
              <a:t>，</a:t>
            </a:r>
            <a:r>
              <a:rPr lang="en-US" altLang="zh-CN">
                <a:latin typeface="Times New Roman" panose="02020503050405090304" pitchFamily="18" charset="0"/>
              </a:rPr>
              <a:t>U</a:t>
            </a:r>
            <a:r>
              <a:rPr lang="en-US" altLang="zh-CN" baseline="-25000">
                <a:latin typeface="Times New Roman" panose="02020503050405090304" pitchFamily="18" charset="0"/>
              </a:rPr>
              <a:t>S3</a:t>
            </a:r>
            <a:r>
              <a:rPr lang="en-US" altLang="zh-CN">
                <a:latin typeface="Times New Roman" panose="02020503050405090304" pitchFamily="18" charset="0"/>
              </a:rPr>
              <a:t>=6V</a:t>
            </a:r>
            <a:r>
              <a:rPr lang="en-US" altLang="zh-CN">
                <a:latin typeface="幼圆" panose="02010509060101010101" pitchFamily="49" charset="-122"/>
              </a:rPr>
              <a:t>,</a:t>
            </a:r>
            <a:r>
              <a:rPr lang="zh-CN" altLang="en-US">
                <a:latin typeface="幼圆" panose="02010509060101010101" pitchFamily="49" charset="-122"/>
              </a:rPr>
              <a:t>当开关</a:t>
            </a:r>
            <a:r>
              <a:rPr lang="en-US" altLang="zh-CN">
                <a:latin typeface="Times New Roman" panose="02020503050405090304" pitchFamily="18" charset="0"/>
              </a:rPr>
              <a:t>S </a:t>
            </a:r>
            <a:r>
              <a:rPr lang="zh-CN" altLang="en-US">
                <a:latin typeface="幼圆" panose="02010509060101010101" pitchFamily="49" charset="-122"/>
              </a:rPr>
              <a:t>合在</a:t>
            </a:r>
            <a:r>
              <a:rPr lang="en-US" altLang="zh-CN">
                <a:latin typeface="Times New Roman" panose="02020503050405090304" pitchFamily="18" charset="0"/>
              </a:rPr>
              <a:t>A </a:t>
            </a:r>
            <a:r>
              <a:rPr lang="zh-CN" altLang="en-US">
                <a:latin typeface="幼圆" panose="02010509060101010101" pitchFamily="49" charset="-122"/>
              </a:rPr>
              <a:t>时，</a:t>
            </a:r>
            <a:r>
              <a:rPr lang="en-US" altLang="zh-CN">
                <a:latin typeface="Times New Roman" panose="02020503050405090304" pitchFamily="18" charset="0"/>
              </a:rPr>
              <a:t>I=40mA</a:t>
            </a:r>
            <a:r>
              <a:rPr lang="zh-CN" altLang="en-US">
                <a:latin typeface="幼圆" panose="02010509060101010101" pitchFamily="49" charset="-122"/>
              </a:rPr>
              <a:t>； 当开关</a:t>
            </a:r>
            <a:r>
              <a:rPr lang="en-US" altLang="zh-CN">
                <a:latin typeface="Times New Roman" panose="02020503050405090304" pitchFamily="18" charset="0"/>
              </a:rPr>
              <a:t>S </a:t>
            </a:r>
            <a:r>
              <a:rPr lang="zh-CN" altLang="en-US">
                <a:latin typeface="幼圆" panose="02010509060101010101" pitchFamily="49" charset="-122"/>
              </a:rPr>
              <a:t>合在</a:t>
            </a:r>
            <a:r>
              <a:rPr lang="en-US" altLang="zh-CN">
                <a:latin typeface="Times New Roman" panose="02020503050405090304" pitchFamily="18" charset="0"/>
              </a:rPr>
              <a:t>B </a:t>
            </a:r>
            <a:r>
              <a:rPr lang="zh-CN" altLang="en-US">
                <a:latin typeface="幼圆" panose="02010509060101010101" pitchFamily="49" charset="-122"/>
              </a:rPr>
              <a:t>点时，</a:t>
            </a:r>
            <a:r>
              <a:rPr lang="en-US" altLang="zh-CN">
                <a:latin typeface="Times New Roman" panose="02020503050405090304" pitchFamily="18" charset="0"/>
              </a:rPr>
              <a:t>I=    -60mA</a:t>
            </a:r>
            <a:r>
              <a:rPr lang="zh-CN" altLang="en-US">
                <a:latin typeface="幼圆" panose="02010509060101010101" pitchFamily="49" charset="-122"/>
              </a:rPr>
              <a:t>。试求开关合在</a:t>
            </a:r>
            <a:r>
              <a:rPr lang="en-US" altLang="zh-CN">
                <a:latin typeface="Times New Roman" panose="02020503050405090304" pitchFamily="18" charset="0"/>
              </a:rPr>
              <a:t>C</a:t>
            </a:r>
            <a:r>
              <a:rPr lang="zh-CN" altLang="en-US">
                <a:latin typeface="幼圆" panose="02010509060101010101" pitchFamily="49" charset="-122"/>
              </a:rPr>
              <a:t>点时该支路的电流。</a:t>
            </a:r>
            <a:endParaRPr lang="zh-CN" altLang="en-US">
              <a:latin typeface="幼圆" panose="02010509060101010101" pitchFamily="49" charset="-122"/>
            </a:endParaRPr>
          </a:p>
        </p:txBody>
      </p:sp>
      <p:graphicFrame>
        <p:nvGraphicFramePr>
          <p:cNvPr id="2" name="对象 1"/>
          <p:cNvGraphicFramePr>
            <a:graphicFrameLocks noChangeAspect="1"/>
          </p:cNvGraphicFramePr>
          <p:nvPr/>
        </p:nvGraphicFramePr>
        <p:xfrm>
          <a:off x="2635250" y="2624138"/>
          <a:ext cx="2590800" cy="419100"/>
        </p:xfrm>
        <a:graphic>
          <a:graphicData uri="http://schemas.openxmlformats.org/presentationml/2006/ole">
            <mc:AlternateContent xmlns:mc="http://schemas.openxmlformats.org/markup-compatibility/2006">
              <mc:Choice xmlns:v="urn:schemas-microsoft-com:vml" Requires="v">
                <p:oleObj spid="_x0000_s92" name="Equation" r:id="rId1" imgW="62179200" imgH="10058400" progId="Equation.DSMT4">
                  <p:embed/>
                </p:oleObj>
              </mc:Choice>
              <mc:Fallback>
                <p:oleObj name="Equation" r:id="rId1" imgW="62179200" imgH="10058400" progId="Equation.DSMT4">
                  <p:embed/>
                  <p:pic>
                    <p:nvPicPr>
                      <p:cNvPr id="0" name="图片 3"/>
                      <p:cNvPicPr/>
                      <p:nvPr/>
                    </p:nvPicPr>
                    <p:blipFill>
                      <a:blip r:embed="rId2"/>
                      <a:stretch>
                        <a:fillRect/>
                      </a:stretch>
                    </p:blipFill>
                    <p:spPr>
                      <a:xfrm>
                        <a:off x="2635250" y="2624138"/>
                        <a:ext cx="2590800" cy="419100"/>
                      </a:xfrm>
                      <a:prstGeom prst="rect">
                        <a:avLst/>
                      </a:prstGeom>
                    </p:spPr>
                  </p:pic>
                </p:oleObj>
              </mc:Fallback>
            </mc:AlternateContent>
          </a:graphicData>
        </a:graphic>
      </p:graphicFrame>
      <p:graphicFrame>
        <p:nvGraphicFramePr>
          <p:cNvPr id="54" name="对象 53"/>
          <p:cNvGraphicFramePr>
            <a:graphicFrameLocks noChangeAspect="1"/>
          </p:cNvGraphicFramePr>
          <p:nvPr/>
        </p:nvGraphicFramePr>
        <p:xfrm>
          <a:off x="2632870" y="3673475"/>
          <a:ext cx="3975100" cy="419100"/>
        </p:xfrm>
        <a:graphic>
          <a:graphicData uri="http://schemas.openxmlformats.org/presentationml/2006/ole">
            <mc:AlternateContent xmlns:mc="http://schemas.openxmlformats.org/markup-compatibility/2006">
              <mc:Choice xmlns:v="urn:schemas-microsoft-com:vml" Requires="v">
                <p:oleObj spid="_x0000_s3" name="Equation" r:id="rId3" imgW="95402400" imgH="10058400" progId="Equation.DSMT4">
                  <p:embed/>
                </p:oleObj>
              </mc:Choice>
              <mc:Fallback>
                <p:oleObj name="Equation" r:id="rId3" imgW="95402400" imgH="10058400" progId="Equation.DSMT4">
                  <p:embed/>
                  <p:pic>
                    <p:nvPicPr>
                      <p:cNvPr id="0" name="对象 1"/>
                      <p:cNvPicPr/>
                      <p:nvPr/>
                    </p:nvPicPr>
                    <p:blipFill>
                      <a:blip r:embed="rId4"/>
                      <a:stretch>
                        <a:fillRect/>
                      </a:stretch>
                    </p:blipFill>
                    <p:spPr>
                      <a:xfrm>
                        <a:off x="2632870" y="3673475"/>
                        <a:ext cx="3975100" cy="419100"/>
                      </a:xfrm>
                      <a:prstGeom prst="rect">
                        <a:avLst/>
                      </a:prstGeom>
                    </p:spPr>
                  </p:pic>
                </p:oleObj>
              </mc:Fallback>
            </mc:AlternateContent>
          </a:graphicData>
        </a:graphic>
      </p:graphicFrame>
      <p:graphicFrame>
        <p:nvGraphicFramePr>
          <p:cNvPr id="55" name="对象 54"/>
          <p:cNvGraphicFramePr>
            <a:graphicFrameLocks noChangeAspect="1"/>
          </p:cNvGraphicFramePr>
          <p:nvPr/>
        </p:nvGraphicFramePr>
        <p:xfrm>
          <a:off x="2632870" y="4206540"/>
          <a:ext cx="4305300" cy="482600"/>
        </p:xfrm>
        <a:graphic>
          <a:graphicData uri="http://schemas.openxmlformats.org/presentationml/2006/ole">
            <mc:AlternateContent xmlns:mc="http://schemas.openxmlformats.org/markup-compatibility/2006">
              <mc:Choice xmlns:v="urn:schemas-microsoft-com:vml" Requires="v">
                <p:oleObj spid="_x0000_s4" name="Equation" r:id="rId5" imgW="103327200" imgH="11582400" progId="Equation.DSMT4">
                  <p:embed/>
                </p:oleObj>
              </mc:Choice>
              <mc:Fallback>
                <p:oleObj name="Equation" r:id="rId5" imgW="103327200" imgH="11582400" progId="Equation.DSMT4">
                  <p:embed/>
                  <p:pic>
                    <p:nvPicPr>
                      <p:cNvPr id="0" name="对象 1"/>
                      <p:cNvPicPr/>
                      <p:nvPr/>
                    </p:nvPicPr>
                    <p:blipFill>
                      <a:blip r:embed="rId6"/>
                      <a:stretch>
                        <a:fillRect/>
                      </a:stretch>
                    </p:blipFill>
                    <p:spPr>
                      <a:xfrm>
                        <a:off x="2632870" y="4206540"/>
                        <a:ext cx="4305300" cy="482600"/>
                      </a:xfrm>
                      <a:prstGeom prst="rect">
                        <a:avLst/>
                      </a:prstGeom>
                    </p:spPr>
                  </p:pic>
                </p:oleObj>
              </mc:Fallback>
            </mc:AlternateContent>
          </a:graphicData>
        </a:graphic>
      </p:graphicFrame>
      <p:graphicFrame>
        <p:nvGraphicFramePr>
          <p:cNvPr id="56" name="对象 55"/>
          <p:cNvGraphicFramePr>
            <a:graphicFrameLocks noChangeAspect="1"/>
          </p:cNvGraphicFramePr>
          <p:nvPr/>
        </p:nvGraphicFramePr>
        <p:xfrm>
          <a:off x="2639984" y="5213349"/>
          <a:ext cx="5626100" cy="838200"/>
        </p:xfrm>
        <a:graphic>
          <a:graphicData uri="http://schemas.openxmlformats.org/presentationml/2006/ole">
            <mc:AlternateContent xmlns:mc="http://schemas.openxmlformats.org/markup-compatibility/2006">
              <mc:Choice xmlns:v="urn:schemas-microsoft-com:vml" Requires="v">
                <p:oleObj spid="_x0000_s5" name="Equation" r:id="rId7" imgW="135026400" imgH="20116800" progId="Equation.DSMT4">
                  <p:embed/>
                </p:oleObj>
              </mc:Choice>
              <mc:Fallback>
                <p:oleObj name="Equation" r:id="rId7" imgW="135026400" imgH="20116800" progId="Equation.DSMT4">
                  <p:embed/>
                  <p:pic>
                    <p:nvPicPr>
                      <p:cNvPr id="0" name="对象 1"/>
                      <p:cNvPicPr/>
                      <p:nvPr/>
                    </p:nvPicPr>
                    <p:blipFill>
                      <a:blip r:embed="rId8"/>
                      <a:stretch>
                        <a:fillRect/>
                      </a:stretch>
                    </p:blipFill>
                    <p:spPr>
                      <a:xfrm>
                        <a:off x="2639984" y="5213349"/>
                        <a:ext cx="5626100" cy="838200"/>
                      </a:xfrm>
                      <a:prstGeom prst="rect">
                        <a:avLst/>
                      </a:prstGeom>
                    </p:spPr>
                  </p:pic>
                </p:oleObj>
              </mc:Fallback>
            </mc:AlternateContent>
          </a:graphicData>
        </a:graphic>
      </p:graphicFrame>
      <p:sp>
        <p:nvSpPr>
          <p:cNvPr id="7" name="灯片编号占位符 6"/>
          <p:cNvSpPr>
            <a:spLocks noGrp="1"/>
          </p:cNvSpPr>
          <p:nvPr>
            <p:ph type="sldNum" sz="quarter" idx="12"/>
            <p:custDataLst>
              <p:tags r:id="rId9"/>
            </p:custDataLst>
          </p:nvPr>
        </p:nvSpPr>
        <p:spPr/>
        <p:txBody>
          <a:bodyPr/>
          <a:lstStyle/>
          <a:p>
            <a:fld id="{6D22F896-40B5-4ADD-8801-0D06FADFA095}" type="slidenum">
              <a:rPr lang="en-US" dirty="0"/>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4078"/>
                                        </p:tgtEl>
                                        <p:attrNameLst>
                                          <p:attrName>style.visibility</p:attrName>
                                        </p:attrNameLst>
                                      </p:cBhvr>
                                      <p:to>
                                        <p:strVal val="visible"/>
                                      </p:to>
                                    </p:set>
                                    <p:animEffect transition="in" filter="wipe(left)">
                                      <p:cBhvr>
                                        <p:cTn id="7" dur="500"/>
                                        <p:tgtEl>
                                          <p:spTgt spid="44078"/>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randombar(horizontal)">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4081"/>
                                        </p:tgtEl>
                                        <p:attrNameLst>
                                          <p:attrName>style.visibility</p:attrName>
                                        </p:attrNameLst>
                                      </p:cBhvr>
                                      <p:to>
                                        <p:strVal val="visible"/>
                                      </p:to>
                                    </p:set>
                                    <p:animEffect transition="in" filter="wipe(left)">
                                      <p:cBhvr>
                                        <p:cTn id="17" dur="500"/>
                                        <p:tgtEl>
                                          <p:spTgt spid="44081"/>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54"/>
                                        </p:tgtEl>
                                        <p:attrNameLst>
                                          <p:attrName>style.visibility</p:attrName>
                                        </p:attrNameLst>
                                      </p:cBhvr>
                                      <p:to>
                                        <p:strVal val="visible"/>
                                      </p:to>
                                    </p:set>
                                    <p:animEffect transition="in" filter="randombar(horizontal)">
                                      <p:cBhvr>
                                        <p:cTn id="22" dur="500"/>
                                        <p:tgtEl>
                                          <p:spTgt spid="54"/>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nodeType="clickEffect">
                                  <p:stCondLst>
                                    <p:cond delay="0"/>
                                  </p:stCondLst>
                                  <p:childTnLst>
                                    <p:set>
                                      <p:cBhvr>
                                        <p:cTn id="26" dur="1" fill="hold">
                                          <p:stCondLst>
                                            <p:cond delay="0"/>
                                          </p:stCondLst>
                                        </p:cTn>
                                        <p:tgtEl>
                                          <p:spTgt spid="55"/>
                                        </p:tgtEl>
                                        <p:attrNameLst>
                                          <p:attrName>style.visibility</p:attrName>
                                        </p:attrNameLst>
                                      </p:cBhvr>
                                      <p:to>
                                        <p:strVal val="visible"/>
                                      </p:to>
                                    </p:set>
                                    <p:animEffect transition="in" filter="randombar(horizontal)">
                                      <p:cBhvr>
                                        <p:cTn id="27" dur="500"/>
                                        <p:tgtEl>
                                          <p:spTgt spid="55"/>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44084"/>
                                        </p:tgtEl>
                                        <p:attrNameLst>
                                          <p:attrName>style.visibility</p:attrName>
                                        </p:attrNameLst>
                                      </p:cBhvr>
                                      <p:to>
                                        <p:strVal val="visible"/>
                                      </p:to>
                                    </p:set>
                                    <p:animEffect transition="in" filter="wipe(left)">
                                      <p:cBhvr>
                                        <p:cTn id="32" dur="500"/>
                                        <p:tgtEl>
                                          <p:spTgt spid="44084"/>
                                        </p:tgtEl>
                                      </p:cBhvr>
                                    </p:animEffect>
                                  </p:childTnLst>
                                </p:cTn>
                              </p:par>
                            </p:childTnLst>
                          </p:cTn>
                        </p:par>
                      </p:childTnLst>
                    </p:cTn>
                  </p:par>
                  <p:par>
                    <p:cTn id="33" fill="hold">
                      <p:stCondLst>
                        <p:cond delay="indefinite"/>
                      </p:stCondLst>
                      <p:childTnLst>
                        <p:par>
                          <p:cTn id="34" fill="hold">
                            <p:stCondLst>
                              <p:cond delay="0"/>
                            </p:stCondLst>
                            <p:childTnLst>
                              <p:par>
                                <p:cTn id="35" presetID="14" presetClass="entr" presetSubtype="10" fill="hold" nodeType="clickEffect">
                                  <p:stCondLst>
                                    <p:cond delay="0"/>
                                  </p:stCondLst>
                                  <p:childTnLst>
                                    <p:set>
                                      <p:cBhvr>
                                        <p:cTn id="36" dur="1" fill="hold">
                                          <p:stCondLst>
                                            <p:cond delay="0"/>
                                          </p:stCondLst>
                                        </p:cTn>
                                        <p:tgtEl>
                                          <p:spTgt spid="56"/>
                                        </p:tgtEl>
                                        <p:attrNameLst>
                                          <p:attrName>style.visibility</p:attrName>
                                        </p:attrNameLst>
                                      </p:cBhvr>
                                      <p:to>
                                        <p:strVal val="visible"/>
                                      </p:to>
                                    </p:set>
                                    <p:animEffect transition="in" filter="randombar(horizontal)">
                                      <p:cBhvr>
                                        <p:cTn id="37"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078" grpId="0"/>
      <p:bldP spid="44081" grpId="0"/>
      <p:bldP spid="44084"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4"/>
          <p:cNvSpPr>
            <a:spLocks noChangeArrowheads="1"/>
          </p:cNvSpPr>
          <p:nvPr/>
        </p:nvSpPr>
        <p:spPr bwMode="auto">
          <a:xfrm>
            <a:off x="2135188" y="726599"/>
            <a:ext cx="309880"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algn="l"/>
            <a:endParaRPr lang="zh-CN" altLang="zh-CN" sz="3200" b="0">
              <a:latin typeface="黑体" pitchFamily="49" charset="-122"/>
              <a:ea typeface="黑体" pitchFamily="49" charset="-122"/>
            </a:endParaRPr>
          </a:p>
        </p:txBody>
      </p:sp>
      <p:sp>
        <p:nvSpPr>
          <p:cNvPr id="41990" name="Rectangle 6"/>
          <p:cNvSpPr>
            <a:spLocks noChangeArrowheads="1"/>
          </p:cNvSpPr>
          <p:nvPr/>
        </p:nvSpPr>
        <p:spPr bwMode="auto">
          <a:xfrm>
            <a:off x="1206500" y="1898650"/>
            <a:ext cx="9869805" cy="3338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l">
              <a:lnSpc>
                <a:spcPct val="110000"/>
              </a:lnSpc>
            </a:pPr>
            <a:r>
              <a:rPr lang="en-US" altLang="zh-CN" sz="3200" dirty="0"/>
              <a:t>      </a:t>
            </a:r>
            <a:r>
              <a:rPr lang="zh-CN" altLang="en-US" sz="3200" dirty="0"/>
              <a:t>叠加定理的含义是：对于一个线性电路来说，由几个独立电源共同作用所产生的某一支路电流或电压，等于各个独立电源单独作用时分别在该支路所产生的电流或电压的代数和。当某一个独立电源单独作用时，其余的独立电源应除去（电压源予以短路，电流源予以开路）。</a:t>
            </a:r>
            <a:endParaRPr lang="zh-CN" altLang="en-US" sz="3200" dirty="0"/>
          </a:p>
        </p:txBody>
      </p:sp>
      <p:sp>
        <p:nvSpPr>
          <p:cNvPr id="41991" name="Rectangle 7"/>
          <p:cNvSpPr>
            <a:spLocks noChangeArrowheads="1"/>
          </p:cNvSpPr>
          <p:nvPr/>
        </p:nvSpPr>
        <p:spPr bwMode="auto">
          <a:xfrm>
            <a:off x="8256588" y="2438400"/>
            <a:ext cx="1573212" cy="44450"/>
          </a:xfrm>
          <a:prstGeom prst="rect">
            <a:avLst/>
          </a:prstGeom>
          <a:solidFill>
            <a:schemeClr val="accent2"/>
          </a:solidFill>
          <a:ln w="9525">
            <a:solidFill>
              <a:schemeClr val="accent2"/>
            </a:solidFill>
            <a:miter lim="800000"/>
          </a:ln>
        </p:spPr>
        <p:txBody>
          <a:bodyPr wrap="none" anchor="ctr"/>
          <a:lstStyle/>
          <a:p>
            <a:endParaRPr lang="zh-CN" altLang="en-US"/>
          </a:p>
        </p:txBody>
      </p:sp>
      <p:sp>
        <p:nvSpPr>
          <p:cNvPr id="41992" name="Rectangle 8"/>
          <p:cNvSpPr>
            <a:spLocks noChangeArrowheads="1"/>
          </p:cNvSpPr>
          <p:nvPr/>
        </p:nvSpPr>
        <p:spPr bwMode="auto">
          <a:xfrm>
            <a:off x="4565650" y="3024188"/>
            <a:ext cx="1573213" cy="44450"/>
          </a:xfrm>
          <a:prstGeom prst="rect">
            <a:avLst/>
          </a:prstGeom>
          <a:solidFill>
            <a:schemeClr val="accent2"/>
          </a:solidFill>
          <a:ln w="9525">
            <a:solidFill>
              <a:schemeClr val="accent2"/>
            </a:solidFill>
            <a:miter lim="800000"/>
          </a:ln>
        </p:spPr>
        <p:txBody>
          <a:bodyPr wrap="none" anchor="ctr"/>
          <a:lstStyle/>
          <a:p>
            <a:endParaRPr lang="zh-CN" altLang="en-US"/>
          </a:p>
        </p:txBody>
      </p:sp>
      <p:sp>
        <p:nvSpPr>
          <p:cNvPr id="41993" name="Rectangle 9"/>
          <p:cNvSpPr>
            <a:spLocks noChangeArrowheads="1"/>
          </p:cNvSpPr>
          <p:nvPr/>
        </p:nvSpPr>
        <p:spPr bwMode="auto">
          <a:xfrm>
            <a:off x="3351213" y="3519488"/>
            <a:ext cx="1979612" cy="44450"/>
          </a:xfrm>
          <a:prstGeom prst="rect">
            <a:avLst/>
          </a:prstGeom>
          <a:solidFill>
            <a:schemeClr val="accent2"/>
          </a:solidFill>
          <a:ln w="9525">
            <a:solidFill>
              <a:schemeClr val="accent2"/>
            </a:solidFill>
            <a:miter lim="800000"/>
          </a:ln>
        </p:spPr>
        <p:txBody>
          <a:bodyPr wrap="none" anchor="ctr"/>
          <a:lstStyle/>
          <a:p>
            <a:endParaRPr lang="zh-CN" altLang="en-US"/>
          </a:p>
        </p:txBody>
      </p:sp>
      <p:sp>
        <p:nvSpPr>
          <p:cNvPr id="41997" name="Rectangle 13"/>
          <p:cNvSpPr>
            <a:spLocks noChangeArrowheads="1"/>
          </p:cNvSpPr>
          <p:nvPr/>
        </p:nvSpPr>
        <p:spPr bwMode="auto">
          <a:xfrm>
            <a:off x="2180565" y="4598988"/>
            <a:ext cx="1125538" cy="44450"/>
          </a:xfrm>
          <a:prstGeom prst="rect">
            <a:avLst/>
          </a:prstGeom>
          <a:solidFill>
            <a:schemeClr val="accent2"/>
          </a:solidFill>
          <a:ln w="9525">
            <a:solidFill>
              <a:schemeClr val="accent2"/>
            </a:solidFill>
            <a:miter lim="800000"/>
          </a:ln>
        </p:spPr>
        <p:txBody>
          <a:bodyPr wrap="none" anchor="ctr"/>
          <a:lstStyle/>
          <a:p>
            <a:endParaRPr lang="zh-CN" altLang="en-US"/>
          </a:p>
        </p:txBody>
      </p:sp>
      <p:sp>
        <p:nvSpPr>
          <p:cNvPr id="115723" name="Rectangle 14"/>
          <p:cNvSpPr>
            <a:spLocks noGrp="1" noChangeArrowheads="1"/>
          </p:cNvSpPr>
          <p:nvPr>
            <p:ph type="title" idx="4294967295"/>
          </p:nvPr>
        </p:nvSpPr>
        <p:spPr>
          <a:xfrm>
            <a:off x="0" y="618490"/>
            <a:ext cx="10364470" cy="1596390"/>
          </a:xfrm>
        </p:spPr>
        <p:txBody>
          <a:bodyPr/>
          <a:lstStyle/>
          <a:p>
            <a:pPr eaLnBrk="1" hangingPunct="1"/>
            <a:r>
              <a:rPr lang="en-US" altLang="zh-CN" sz="3200" b="1" dirty="0">
                <a:solidFill>
                  <a:srgbClr val="002060"/>
                </a:solidFill>
                <a:latin typeface="黑体" pitchFamily="49" charset="-122"/>
                <a:ea typeface="黑体" pitchFamily="49" charset="-122"/>
              </a:rPr>
              <a:t>2.2.1 </a:t>
            </a:r>
            <a:r>
              <a:rPr lang="zh-CN" altLang="en-US" sz="3200" b="1" dirty="0">
                <a:solidFill>
                  <a:srgbClr val="002060"/>
                </a:solidFill>
                <a:latin typeface="黑体" pitchFamily="49" charset="-122"/>
                <a:ea typeface="黑体" pitchFamily="49" charset="-122"/>
              </a:rPr>
              <a:t>叠加定理</a:t>
            </a:r>
            <a:endParaRPr lang="zh-CN" altLang="en-US" sz="3200" b="1" dirty="0">
              <a:solidFill>
                <a:srgbClr val="002060"/>
              </a:solidFill>
              <a:latin typeface="黑体" pitchFamily="49" charset="-122"/>
              <a:ea typeface="黑体" pitchFamily="49" charset="-122"/>
            </a:endParaRPr>
          </a:p>
        </p:txBody>
      </p:sp>
      <p:sp>
        <p:nvSpPr>
          <p:cNvPr id="3" name="灯片编号占位符 2"/>
          <p:cNvSpPr>
            <a:spLocks noGrp="1"/>
          </p:cNvSpPr>
          <p:nvPr>
            <p:ph type="sldNum" sz="quarter" idx="12"/>
            <p:custDataLst>
              <p:tags r:id="rId1"/>
            </p:custDataLst>
          </p:nvPr>
        </p:nvSpPr>
        <p:spPr/>
        <p:txBody>
          <a:bodyPr/>
          <a:lstStyle/>
          <a:p>
            <a:fld id="{6D22F896-40B5-4ADD-8801-0D06FADFA095}" type="slidenum">
              <a:rPr lang="en-US" dirty="0"/>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1990"/>
                                        </p:tgtEl>
                                        <p:attrNameLst>
                                          <p:attrName>style.visibility</p:attrName>
                                        </p:attrNameLst>
                                      </p:cBhvr>
                                      <p:to>
                                        <p:strVal val="visible"/>
                                      </p:to>
                                    </p:set>
                                    <p:animEffect transition="in" filter="wipe(up)">
                                      <p:cBhvr>
                                        <p:cTn id="7" dur="2000"/>
                                        <p:tgtEl>
                                          <p:spTgt spid="4199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1991"/>
                                        </p:tgtEl>
                                        <p:attrNameLst>
                                          <p:attrName>style.visibility</p:attrName>
                                        </p:attrNameLst>
                                      </p:cBhvr>
                                      <p:to>
                                        <p:strVal val="visible"/>
                                      </p:to>
                                    </p:set>
                                    <p:animEffect transition="in" filter="dissolve">
                                      <p:cBhvr>
                                        <p:cTn id="12" dur="500"/>
                                        <p:tgtEl>
                                          <p:spTgt spid="41991"/>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41992"/>
                                        </p:tgtEl>
                                        <p:attrNameLst>
                                          <p:attrName>style.visibility</p:attrName>
                                        </p:attrNameLst>
                                      </p:cBhvr>
                                      <p:to>
                                        <p:strVal val="visible"/>
                                      </p:to>
                                    </p:set>
                                    <p:animEffect transition="in" filter="dissolve">
                                      <p:cBhvr>
                                        <p:cTn id="17" dur="500"/>
                                        <p:tgtEl>
                                          <p:spTgt spid="41992"/>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41993"/>
                                        </p:tgtEl>
                                        <p:attrNameLst>
                                          <p:attrName>style.visibility</p:attrName>
                                        </p:attrNameLst>
                                      </p:cBhvr>
                                      <p:to>
                                        <p:strVal val="visible"/>
                                      </p:to>
                                    </p:set>
                                    <p:animEffect transition="in" filter="dissolve">
                                      <p:cBhvr>
                                        <p:cTn id="22" dur="500"/>
                                        <p:tgtEl>
                                          <p:spTgt spid="41993"/>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41997"/>
                                        </p:tgtEl>
                                        <p:attrNameLst>
                                          <p:attrName>style.visibility</p:attrName>
                                        </p:attrNameLst>
                                      </p:cBhvr>
                                      <p:to>
                                        <p:strVal val="visible"/>
                                      </p:to>
                                    </p:set>
                                    <p:animEffect transition="in" filter="dissolve">
                                      <p:cBhvr>
                                        <p:cTn id="27" dur="500"/>
                                        <p:tgtEl>
                                          <p:spTgt spid="419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990" grpId="0"/>
      <p:bldP spid="41991" grpId="0" bldLvl="0" animBg="1"/>
      <p:bldP spid="41992" grpId="0" bldLvl="0" animBg="1"/>
      <p:bldP spid="41993" grpId="0" bldLvl="0" animBg="1"/>
      <p:bldP spid="41997" grpId="0" bldLvl="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17"/>
          <p:cNvGrpSpPr/>
          <p:nvPr/>
        </p:nvGrpSpPr>
        <p:grpSpPr bwMode="auto">
          <a:xfrm>
            <a:off x="8532813" y="2906713"/>
            <a:ext cx="855662" cy="1155699"/>
            <a:chOff x="4443" y="1831"/>
            <a:chExt cx="539" cy="728"/>
          </a:xfrm>
        </p:grpSpPr>
        <p:sp>
          <p:nvSpPr>
            <p:cNvPr id="43097" name="Oval 89"/>
            <p:cNvSpPr>
              <a:spLocks noChangeAspect="1" noChangeArrowheads="1"/>
            </p:cNvSpPr>
            <p:nvPr/>
          </p:nvSpPr>
          <p:spPr bwMode="auto">
            <a:xfrm>
              <a:off x="4710" y="2065"/>
              <a:ext cx="272" cy="272"/>
            </a:xfrm>
            <a:prstGeom prst="ellipse">
              <a:avLst/>
            </a:prstGeom>
            <a:gradFill rotWithShape="1">
              <a:gsLst>
                <a:gs pos="0">
                  <a:schemeClr val="bg1">
                    <a:gamma/>
                    <a:shade val="46275"/>
                    <a:invGamma/>
                  </a:schemeClr>
                </a:gs>
                <a:gs pos="50000">
                  <a:schemeClr val="bg1"/>
                </a:gs>
                <a:gs pos="100000">
                  <a:schemeClr val="bg1">
                    <a:gamma/>
                    <a:shade val="46275"/>
                    <a:invGamma/>
                  </a:schemeClr>
                </a:gs>
              </a:gsLst>
              <a:lin ang="2700000" scaled="1"/>
            </a:gradFill>
            <a:ln w="25400">
              <a:solidFill>
                <a:schemeClr val="tx1"/>
              </a:solidFill>
              <a:round/>
            </a:ln>
            <a:effectLst/>
          </p:spPr>
          <p:txBody>
            <a:bodyPr wrap="none" anchor="ctr"/>
            <a:lstStyle/>
            <a:p>
              <a:pPr>
                <a:defRPr/>
              </a:pPr>
              <a:endParaRPr lang="zh-CN" altLang="en-US"/>
            </a:p>
          </p:txBody>
        </p:sp>
        <p:sp>
          <p:nvSpPr>
            <p:cNvPr id="11349" name="Text Box 109"/>
            <p:cNvSpPr txBox="1">
              <a:spLocks noChangeAspect="1" noChangeArrowheads="1"/>
            </p:cNvSpPr>
            <p:nvPr/>
          </p:nvSpPr>
          <p:spPr bwMode="auto">
            <a:xfrm>
              <a:off x="4621" y="2308"/>
              <a:ext cx="276"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b="1">
                  <a:solidFill>
                    <a:schemeClr val="tx1"/>
                  </a:solidFill>
                  <a:latin typeface="Verdana" panose="020B0804030504040204" pitchFamily="34" charset="0"/>
                  <a:ea typeface="幼圆" panose="02010509060101010101" pitchFamily="49" charset="-122"/>
                </a:defRPr>
              </a:lvl1pPr>
              <a:lvl2pPr marL="742950" indent="-285750" eaLnBrk="0" hangingPunct="0">
                <a:defRPr sz="2800" b="1">
                  <a:solidFill>
                    <a:schemeClr val="tx1"/>
                  </a:solidFill>
                  <a:latin typeface="Verdana" panose="020B0804030504040204" pitchFamily="34" charset="0"/>
                  <a:ea typeface="幼圆" panose="02010509060101010101" pitchFamily="49" charset="-122"/>
                </a:defRPr>
              </a:lvl2pPr>
              <a:lvl3pPr marL="1143000" indent="-228600" eaLnBrk="0" hangingPunct="0">
                <a:defRPr sz="2800" b="1">
                  <a:solidFill>
                    <a:schemeClr val="tx1"/>
                  </a:solidFill>
                  <a:latin typeface="Verdana" panose="020B0804030504040204" pitchFamily="34" charset="0"/>
                  <a:ea typeface="幼圆" panose="02010509060101010101" pitchFamily="49" charset="-122"/>
                </a:defRPr>
              </a:lvl3pPr>
              <a:lvl4pPr marL="1600200" indent="-228600" eaLnBrk="0" hangingPunct="0">
                <a:defRPr sz="2800" b="1">
                  <a:solidFill>
                    <a:schemeClr val="tx1"/>
                  </a:solidFill>
                  <a:latin typeface="Verdana" panose="020B0804030504040204" pitchFamily="34" charset="0"/>
                  <a:ea typeface="幼圆" panose="02010509060101010101" pitchFamily="49" charset="-122"/>
                </a:defRPr>
              </a:lvl4pPr>
              <a:lvl5pPr marL="2057400" indent="-228600" eaLnBrk="0" hangingPunct="0">
                <a:defRPr sz="2800" b="1">
                  <a:solidFill>
                    <a:schemeClr val="tx1"/>
                  </a:solidFill>
                  <a:latin typeface="Verdana" panose="020B0804030504040204" pitchFamily="34" charset="0"/>
                  <a:ea typeface="幼圆" panose="02010509060101010101" pitchFamily="49" charset="-122"/>
                </a:defRPr>
              </a:lvl5pPr>
              <a:lvl6pPr marL="25146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6pPr>
              <a:lvl7pPr marL="29718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7pPr>
              <a:lvl8pPr marL="34290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8pPr>
              <a:lvl9pPr marL="38862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9pPr>
            </a:lstStyle>
            <a:p>
              <a:pPr algn="l" eaLnBrk="1" hangingPunct="1"/>
              <a:r>
                <a:rPr lang="zh-CN" altLang="en-US" sz="2000">
                  <a:ea typeface="华文楷体" panose="02010600040101010101" pitchFamily="2" charset="-122"/>
                </a:rPr>
                <a:t>－</a:t>
              </a:r>
              <a:endParaRPr lang="zh-CN" altLang="en-US" sz="2000">
                <a:ea typeface="华文楷体" panose="02010600040101010101" pitchFamily="2" charset="-122"/>
              </a:endParaRPr>
            </a:p>
          </p:txBody>
        </p:sp>
        <p:sp>
          <p:nvSpPr>
            <p:cNvPr id="11350" name="Text Box 110"/>
            <p:cNvSpPr txBox="1">
              <a:spLocks noChangeAspect="1" noChangeArrowheads="1"/>
            </p:cNvSpPr>
            <p:nvPr/>
          </p:nvSpPr>
          <p:spPr bwMode="auto">
            <a:xfrm>
              <a:off x="4614" y="1831"/>
              <a:ext cx="276"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b="1">
                  <a:solidFill>
                    <a:schemeClr val="tx1"/>
                  </a:solidFill>
                  <a:latin typeface="Verdana" panose="020B0804030504040204" pitchFamily="34" charset="0"/>
                  <a:ea typeface="幼圆" panose="02010509060101010101" pitchFamily="49" charset="-122"/>
                </a:defRPr>
              </a:lvl1pPr>
              <a:lvl2pPr marL="742950" indent="-285750" eaLnBrk="0" hangingPunct="0">
                <a:defRPr sz="2800" b="1">
                  <a:solidFill>
                    <a:schemeClr val="tx1"/>
                  </a:solidFill>
                  <a:latin typeface="Verdana" panose="020B0804030504040204" pitchFamily="34" charset="0"/>
                  <a:ea typeface="幼圆" panose="02010509060101010101" pitchFamily="49" charset="-122"/>
                </a:defRPr>
              </a:lvl2pPr>
              <a:lvl3pPr marL="1143000" indent="-228600" eaLnBrk="0" hangingPunct="0">
                <a:defRPr sz="2800" b="1">
                  <a:solidFill>
                    <a:schemeClr val="tx1"/>
                  </a:solidFill>
                  <a:latin typeface="Verdana" panose="020B0804030504040204" pitchFamily="34" charset="0"/>
                  <a:ea typeface="幼圆" panose="02010509060101010101" pitchFamily="49" charset="-122"/>
                </a:defRPr>
              </a:lvl3pPr>
              <a:lvl4pPr marL="1600200" indent="-228600" eaLnBrk="0" hangingPunct="0">
                <a:defRPr sz="2800" b="1">
                  <a:solidFill>
                    <a:schemeClr val="tx1"/>
                  </a:solidFill>
                  <a:latin typeface="Verdana" panose="020B0804030504040204" pitchFamily="34" charset="0"/>
                  <a:ea typeface="幼圆" panose="02010509060101010101" pitchFamily="49" charset="-122"/>
                </a:defRPr>
              </a:lvl4pPr>
              <a:lvl5pPr marL="2057400" indent="-228600" eaLnBrk="0" hangingPunct="0">
                <a:defRPr sz="2800" b="1">
                  <a:solidFill>
                    <a:schemeClr val="tx1"/>
                  </a:solidFill>
                  <a:latin typeface="Verdana" panose="020B0804030504040204" pitchFamily="34" charset="0"/>
                  <a:ea typeface="幼圆" panose="02010509060101010101" pitchFamily="49" charset="-122"/>
                </a:defRPr>
              </a:lvl5pPr>
              <a:lvl6pPr marL="25146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6pPr>
              <a:lvl7pPr marL="29718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7pPr>
              <a:lvl8pPr marL="34290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8pPr>
              <a:lvl9pPr marL="38862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9pPr>
            </a:lstStyle>
            <a:p>
              <a:pPr algn="l" eaLnBrk="1" hangingPunct="1"/>
              <a:r>
                <a:rPr lang="zh-CN" altLang="en-US" sz="2000">
                  <a:ea typeface="华文楷体" panose="02010600040101010101" pitchFamily="2" charset="-122"/>
                </a:rPr>
                <a:t>＋</a:t>
              </a:r>
              <a:endParaRPr lang="zh-CN" altLang="en-US" sz="2000">
                <a:ea typeface="华文楷体" panose="02010600040101010101" pitchFamily="2" charset="-122"/>
              </a:endParaRPr>
            </a:p>
          </p:txBody>
        </p:sp>
        <p:sp>
          <p:nvSpPr>
            <p:cNvPr id="11351" name="Text Box 111"/>
            <p:cNvSpPr txBox="1">
              <a:spLocks noChangeAspect="1" noChangeArrowheads="1"/>
            </p:cNvSpPr>
            <p:nvPr/>
          </p:nvSpPr>
          <p:spPr bwMode="auto">
            <a:xfrm>
              <a:off x="4443" y="2087"/>
              <a:ext cx="289"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b="1">
                  <a:solidFill>
                    <a:schemeClr val="tx1"/>
                  </a:solidFill>
                  <a:latin typeface="Verdana" panose="020B0804030504040204" pitchFamily="34" charset="0"/>
                  <a:ea typeface="幼圆" panose="02010509060101010101" pitchFamily="49" charset="-122"/>
                </a:defRPr>
              </a:lvl1pPr>
              <a:lvl2pPr marL="742950" indent="-285750" eaLnBrk="0" hangingPunct="0">
                <a:defRPr sz="2800" b="1">
                  <a:solidFill>
                    <a:schemeClr val="tx1"/>
                  </a:solidFill>
                  <a:latin typeface="Verdana" panose="020B0804030504040204" pitchFamily="34" charset="0"/>
                  <a:ea typeface="幼圆" panose="02010509060101010101" pitchFamily="49" charset="-122"/>
                </a:defRPr>
              </a:lvl2pPr>
              <a:lvl3pPr marL="1143000" indent="-228600" eaLnBrk="0" hangingPunct="0">
                <a:defRPr sz="2800" b="1">
                  <a:solidFill>
                    <a:schemeClr val="tx1"/>
                  </a:solidFill>
                  <a:latin typeface="Verdana" panose="020B0804030504040204" pitchFamily="34" charset="0"/>
                  <a:ea typeface="幼圆" panose="02010509060101010101" pitchFamily="49" charset="-122"/>
                </a:defRPr>
              </a:lvl3pPr>
              <a:lvl4pPr marL="1600200" indent="-228600" eaLnBrk="0" hangingPunct="0">
                <a:defRPr sz="2800" b="1">
                  <a:solidFill>
                    <a:schemeClr val="tx1"/>
                  </a:solidFill>
                  <a:latin typeface="Verdana" panose="020B0804030504040204" pitchFamily="34" charset="0"/>
                  <a:ea typeface="幼圆" panose="02010509060101010101" pitchFamily="49" charset="-122"/>
                </a:defRPr>
              </a:lvl4pPr>
              <a:lvl5pPr marL="2057400" indent="-228600" eaLnBrk="0" hangingPunct="0">
                <a:defRPr sz="2800" b="1">
                  <a:solidFill>
                    <a:schemeClr val="tx1"/>
                  </a:solidFill>
                  <a:latin typeface="Verdana" panose="020B0804030504040204" pitchFamily="34" charset="0"/>
                  <a:ea typeface="幼圆" panose="02010509060101010101" pitchFamily="49" charset="-122"/>
                </a:defRPr>
              </a:lvl5pPr>
              <a:lvl6pPr marL="25146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6pPr>
              <a:lvl7pPr marL="29718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7pPr>
              <a:lvl8pPr marL="34290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8pPr>
              <a:lvl9pPr marL="38862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9pPr>
            </a:lstStyle>
            <a:p>
              <a:pPr algn="l" eaLnBrk="1" hangingPunct="1"/>
              <a:r>
                <a:rPr lang="en-US" altLang="zh-CN" sz="2000" i="1">
                  <a:latin typeface="Times New Roman" panose="02020503050405090304" pitchFamily="18" charset="0"/>
                  <a:ea typeface="华文楷体" panose="02010600040101010101" pitchFamily="2" charset="-122"/>
                </a:rPr>
                <a:t>U</a:t>
              </a:r>
              <a:r>
                <a:rPr lang="en-US" altLang="zh-CN" sz="2000" baseline="-25000">
                  <a:latin typeface="Times New Roman" panose="02020503050405090304" pitchFamily="18" charset="0"/>
                  <a:ea typeface="华文楷体" panose="02010600040101010101" pitchFamily="2" charset="-122"/>
                </a:rPr>
                <a:t>S</a:t>
              </a:r>
              <a:endParaRPr lang="en-US" altLang="zh-CN" sz="2000" baseline="-25000">
                <a:latin typeface="Times New Roman" panose="02020503050405090304" pitchFamily="18" charset="0"/>
                <a:ea typeface="华文楷体" panose="02010600040101010101" pitchFamily="2" charset="-122"/>
              </a:endParaRPr>
            </a:p>
          </p:txBody>
        </p:sp>
      </p:grpSp>
      <p:sp>
        <p:nvSpPr>
          <p:cNvPr id="11272" name="Rectangle 4"/>
          <p:cNvSpPr>
            <a:spLocks noChangeArrowheads="1"/>
          </p:cNvSpPr>
          <p:nvPr/>
        </p:nvSpPr>
        <p:spPr bwMode="auto">
          <a:xfrm>
            <a:off x="2090738" y="682149"/>
            <a:ext cx="2835275"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algn="l"/>
            <a:r>
              <a:rPr lang="zh-CN" altLang="en-US" sz="3200" dirty="0">
                <a:latin typeface="幼圆" panose="02010509060101010101" pitchFamily="49" charset="-122"/>
              </a:rPr>
              <a:t>叠加定理示例</a:t>
            </a:r>
            <a:endParaRPr lang="zh-CN" altLang="en-US" sz="3200" dirty="0">
              <a:latin typeface="幼圆" panose="02010509060101010101" pitchFamily="49" charset="-122"/>
            </a:endParaRPr>
          </a:p>
        </p:txBody>
      </p:sp>
      <p:grpSp>
        <p:nvGrpSpPr>
          <p:cNvPr id="3" name="Group 120"/>
          <p:cNvGrpSpPr/>
          <p:nvPr/>
        </p:nvGrpSpPr>
        <p:grpSpPr bwMode="auto">
          <a:xfrm>
            <a:off x="1985963" y="1854200"/>
            <a:ext cx="2166938" cy="2214563"/>
            <a:chOff x="291" y="1168"/>
            <a:chExt cx="1365" cy="1395"/>
          </a:xfrm>
        </p:grpSpPr>
        <p:sp>
          <p:nvSpPr>
            <p:cNvPr id="43016" name="Oval 8"/>
            <p:cNvSpPr>
              <a:spLocks noChangeAspect="1" noChangeArrowheads="1"/>
            </p:cNvSpPr>
            <p:nvPr/>
          </p:nvSpPr>
          <p:spPr bwMode="auto">
            <a:xfrm>
              <a:off x="964" y="2065"/>
              <a:ext cx="272" cy="272"/>
            </a:xfrm>
            <a:prstGeom prst="ellipse">
              <a:avLst/>
            </a:prstGeom>
            <a:gradFill rotWithShape="1">
              <a:gsLst>
                <a:gs pos="0">
                  <a:schemeClr val="bg1">
                    <a:gamma/>
                    <a:shade val="46275"/>
                    <a:invGamma/>
                  </a:schemeClr>
                </a:gs>
                <a:gs pos="50000">
                  <a:schemeClr val="bg1"/>
                </a:gs>
                <a:gs pos="100000">
                  <a:schemeClr val="bg1">
                    <a:gamma/>
                    <a:shade val="46275"/>
                    <a:invGamma/>
                  </a:schemeClr>
                </a:gs>
              </a:gsLst>
              <a:lin ang="2700000" scaled="1"/>
            </a:gradFill>
            <a:ln w="25400">
              <a:solidFill>
                <a:schemeClr val="tx1"/>
              </a:solidFill>
              <a:round/>
            </a:ln>
            <a:effectLst/>
          </p:spPr>
          <p:txBody>
            <a:bodyPr wrap="none" anchor="ctr"/>
            <a:lstStyle/>
            <a:p>
              <a:pPr>
                <a:defRPr/>
              </a:pPr>
              <a:endParaRPr lang="zh-CN" altLang="en-US"/>
            </a:p>
          </p:txBody>
        </p:sp>
        <p:sp>
          <p:nvSpPr>
            <p:cNvPr id="11327" name="Line 9"/>
            <p:cNvSpPr>
              <a:spLocks noChangeAspect="1" noChangeShapeType="1"/>
            </p:cNvSpPr>
            <p:nvPr/>
          </p:nvSpPr>
          <p:spPr bwMode="auto">
            <a:xfrm flipV="1">
              <a:off x="554" y="1191"/>
              <a:ext cx="1051" cy="1"/>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1328" name="Line 11"/>
            <p:cNvSpPr>
              <a:spLocks noChangeShapeType="1"/>
            </p:cNvSpPr>
            <p:nvPr/>
          </p:nvSpPr>
          <p:spPr bwMode="auto">
            <a:xfrm>
              <a:off x="1604" y="1202"/>
              <a:ext cx="0" cy="1361"/>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43020" name="Rectangle 12"/>
            <p:cNvSpPr>
              <a:spLocks noChangeAspect="1" noChangeArrowheads="1"/>
            </p:cNvSpPr>
            <p:nvPr/>
          </p:nvSpPr>
          <p:spPr bwMode="auto">
            <a:xfrm rot="-5400000">
              <a:off x="1438" y="1795"/>
              <a:ext cx="326" cy="109"/>
            </a:xfrm>
            <a:prstGeom prst="rect">
              <a:avLst/>
            </a:prstGeom>
            <a:gradFill rotWithShape="1">
              <a:gsLst>
                <a:gs pos="0">
                  <a:schemeClr val="accent1">
                    <a:gamma/>
                    <a:shade val="46275"/>
                    <a:invGamma/>
                  </a:schemeClr>
                </a:gs>
                <a:gs pos="50000">
                  <a:schemeClr val="accent1"/>
                </a:gs>
                <a:gs pos="100000">
                  <a:schemeClr val="accent1">
                    <a:gamma/>
                    <a:shade val="46275"/>
                    <a:invGamma/>
                  </a:schemeClr>
                </a:gs>
              </a:gsLst>
              <a:lin ang="5400000" scaled="1"/>
            </a:gradFill>
            <a:ln w="25400">
              <a:solidFill>
                <a:schemeClr val="tx1"/>
              </a:solidFill>
              <a:miter lim="800000"/>
            </a:ln>
            <a:effectLst/>
          </p:spPr>
          <p:txBody>
            <a:bodyPr wrap="none" anchor="ctr"/>
            <a:lstStyle/>
            <a:p>
              <a:pPr>
                <a:defRPr/>
              </a:pPr>
              <a:endParaRPr lang="zh-CN" altLang="en-US"/>
            </a:p>
          </p:txBody>
        </p:sp>
        <p:sp>
          <p:nvSpPr>
            <p:cNvPr id="11330" name="Line 13"/>
            <p:cNvSpPr>
              <a:spLocks noChangeAspect="1" noChangeShapeType="1"/>
            </p:cNvSpPr>
            <p:nvPr/>
          </p:nvSpPr>
          <p:spPr bwMode="auto">
            <a:xfrm>
              <a:off x="1102" y="1192"/>
              <a:ext cx="0" cy="136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43022" name="Rectangle 14"/>
            <p:cNvSpPr>
              <a:spLocks noChangeAspect="1" noChangeArrowheads="1"/>
            </p:cNvSpPr>
            <p:nvPr/>
          </p:nvSpPr>
          <p:spPr bwMode="auto">
            <a:xfrm rot="-5400000">
              <a:off x="939" y="1623"/>
              <a:ext cx="326" cy="108"/>
            </a:xfrm>
            <a:prstGeom prst="rect">
              <a:avLst/>
            </a:prstGeom>
            <a:gradFill rotWithShape="1">
              <a:gsLst>
                <a:gs pos="0">
                  <a:schemeClr val="accent1">
                    <a:gamma/>
                    <a:shade val="46275"/>
                    <a:invGamma/>
                  </a:schemeClr>
                </a:gs>
                <a:gs pos="50000">
                  <a:schemeClr val="accent1"/>
                </a:gs>
                <a:gs pos="100000">
                  <a:schemeClr val="accent1">
                    <a:gamma/>
                    <a:shade val="46275"/>
                    <a:invGamma/>
                  </a:schemeClr>
                </a:gs>
              </a:gsLst>
              <a:lin ang="5400000" scaled="1"/>
            </a:gradFill>
            <a:ln w="25400">
              <a:solidFill>
                <a:schemeClr val="tx1"/>
              </a:solidFill>
              <a:miter lim="800000"/>
            </a:ln>
            <a:effectLst/>
          </p:spPr>
          <p:txBody>
            <a:bodyPr wrap="none" anchor="ctr"/>
            <a:lstStyle/>
            <a:p>
              <a:pPr>
                <a:defRPr/>
              </a:pPr>
              <a:endParaRPr lang="zh-CN" altLang="en-US"/>
            </a:p>
          </p:txBody>
        </p:sp>
        <p:sp>
          <p:nvSpPr>
            <p:cNvPr id="11332" name="Line 15"/>
            <p:cNvSpPr>
              <a:spLocks noChangeAspect="1" noChangeShapeType="1"/>
            </p:cNvSpPr>
            <p:nvPr/>
          </p:nvSpPr>
          <p:spPr bwMode="auto">
            <a:xfrm>
              <a:off x="554" y="1192"/>
              <a:ext cx="0" cy="136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1333" name="Line 16"/>
            <p:cNvSpPr>
              <a:spLocks noChangeAspect="1" noChangeShapeType="1"/>
            </p:cNvSpPr>
            <p:nvPr/>
          </p:nvSpPr>
          <p:spPr bwMode="auto">
            <a:xfrm>
              <a:off x="554" y="2552"/>
              <a:ext cx="1051"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1334" name="Text Box 18"/>
            <p:cNvSpPr txBox="1">
              <a:spLocks noChangeAspect="1" noChangeArrowheads="1"/>
            </p:cNvSpPr>
            <p:nvPr/>
          </p:nvSpPr>
          <p:spPr bwMode="auto">
            <a:xfrm>
              <a:off x="791" y="1543"/>
              <a:ext cx="274"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b="1">
                  <a:solidFill>
                    <a:schemeClr val="tx1"/>
                  </a:solidFill>
                  <a:latin typeface="Verdana" panose="020B0804030504040204" pitchFamily="34" charset="0"/>
                  <a:ea typeface="幼圆" panose="02010509060101010101" pitchFamily="49" charset="-122"/>
                </a:defRPr>
              </a:lvl1pPr>
              <a:lvl2pPr marL="742950" indent="-285750" eaLnBrk="0" hangingPunct="0">
                <a:defRPr sz="2800" b="1">
                  <a:solidFill>
                    <a:schemeClr val="tx1"/>
                  </a:solidFill>
                  <a:latin typeface="Verdana" panose="020B0804030504040204" pitchFamily="34" charset="0"/>
                  <a:ea typeface="幼圆" panose="02010509060101010101" pitchFamily="49" charset="-122"/>
                </a:defRPr>
              </a:lvl2pPr>
              <a:lvl3pPr marL="1143000" indent="-228600" eaLnBrk="0" hangingPunct="0">
                <a:defRPr sz="2800" b="1">
                  <a:solidFill>
                    <a:schemeClr val="tx1"/>
                  </a:solidFill>
                  <a:latin typeface="Verdana" panose="020B0804030504040204" pitchFamily="34" charset="0"/>
                  <a:ea typeface="幼圆" panose="02010509060101010101" pitchFamily="49" charset="-122"/>
                </a:defRPr>
              </a:lvl3pPr>
              <a:lvl4pPr marL="1600200" indent="-228600" eaLnBrk="0" hangingPunct="0">
                <a:defRPr sz="2800" b="1">
                  <a:solidFill>
                    <a:schemeClr val="tx1"/>
                  </a:solidFill>
                  <a:latin typeface="Verdana" panose="020B0804030504040204" pitchFamily="34" charset="0"/>
                  <a:ea typeface="幼圆" panose="02010509060101010101" pitchFamily="49" charset="-122"/>
                </a:defRPr>
              </a:lvl4pPr>
              <a:lvl5pPr marL="2057400" indent="-228600" eaLnBrk="0" hangingPunct="0">
                <a:defRPr sz="2800" b="1">
                  <a:solidFill>
                    <a:schemeClr val="tx1"/>
                  </a:solidFill>
                  <a:latin typeface="Verdana" panose="020B0804030504040204" pitchFamily="34" charset="0"/>
                  <a:ea typeface="幼圆" panose="02010509060101010101" pitchFamily="49" charset="-122"/>
                </a:defRPr>
              </a:lvl5pPr>
              <a:lvl6pPr marL="25146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6pPr>
              <a:lvl7pPr marL="29718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7pPr>
              <a:lvl8pPr marL="34290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8pPr>
              <a:lvl9pPr marL="38862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9pPr>
            </a:lstStyle>
            <a:p>
              <a:pPr algn="l" eaLnBrk="1" hangingPunct="1"/>
              <a:r>
                <a:rPr lang="en-US" altLang="zh-CN" sz="2000" i="1">
                  <a:latin typeface="Times New Roman" panose="02020503050405090304" pitchFamily="18" charset="0"/>
                  <a:ea typeface="华文楷体" panose="02010600040101010101" pitchFamily="2" charset="-122"/>
                </a:rPr>
                <a:t>R</a:t>
              </a:r>
              <a:r>
                <a:rPr lang="en-US" altLang="zh-CN" sz="2000" baseline="-25000">
                  <a:latin typeface="Times New Roman" panose="02020503050405090304" pitchFamily="18" charset="0"/>
                  <a:ea typeface="华文楷体" panose="02010600040101010101" pitchFamily="2" charset="-122"/>
                </a:rPr>
                <a:t>1</a:t>
              </a:r>
              <a:endParaRPr lang="en-US" altLang="zh-CN" sz="2000" baseline="-25000">
                <a:latin typeface="Times New Roman" panose="02020503050405090304" pitchFamily="18" charset="0"/>
                <a:ea typeface="华文楷体" panose="02010600040101010101" pitchFamily="2" charset="-122"/>
              </a:endParaRPr>
            </a:p>
          </p:txBody>
        </p:sp>
        <p:sp>
          <p:nvSpPr>
            <p:cNvPr id="11335" name="Text Box 20"/>
            <p:cNvSpPr txBox="1">
              <a:spLocks noChangeAspect="1" noChangeArrowheads="1"/>
            </p:cNvSpPr>
            <p:nvPr/>
          </p:nvSpPr>
          <p:spPr bwMode="auto">
            <a:xfrm>
              <a:off x="1293" y="1741"/>
              <a:ext cx="300"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b="1">
                  <a:solidFill>
                    <a:schemeClr val="tx1"/>
                  </a:solidFill>
                  <a:latin typeface="Verdana" panose="020B0804030504040204" pitchFamily="34" charset="0"/>
                  <a:ea typeface="幼圆" panose="02010509060101010101" pitchFamily="49" charset="-122"/>
                </a:defRPr>
              </a:lvl1pPr>
              <a:lvl2pPr marL="742950" indent="-285750" eaLnBrk="0" hangingPunct="0">
                <a:defRPr sz="2800" b="1">
                  <a:solidFill>
                    <a:schemeClr val="tx1"/>
                  </a:solidFill>
                  <a:latin typeface="Verdana" panose="020B0804030504040204" pitchFamily="34" charset="0"/>
                  <a:ea typeface="幼圆" panose="02010509060101010101" pitchFamily="49" charset="-122"/>
                </a:defRPr>
              </a:lvl2pPr>
              <a:lvl3pPr marL="1143000" indent="-228600" eaLnBrk="0" hangingPunct="0">
                <a:defRPr sz="2800" b="1">
                  <a:solidFill>
                    <a:schemeClr val="tx1"/>
                  </a:solidFill>
                  <a:latin typeface="Verdana" panose="020B0804030504040204" pitchFamily="34" charset="0"/>
                  <a:ea typeface="幼圆" panose="02010509060101010101" pitchFamily="49" charset="-122"/>
                </a:defRPr>
              </a:lvl3pPr>
              <a:lvl4pPr marL="1600200" indent="-228600" eaLnBrk="0" hangingPunct="0">
                <a:defRPr sz="2800" b="1">
                  <a:solidFill>
                    <a:schemeClr val="tx1"/>
                  </a:solidFill>
                  <a:latin typeface="Verdana" panose="020B0804030504040204" pitchFamily="34" charset="0"/>
                  <a:ea typeface="幼圆" panose="02010509060101010101" pitchFamily="49" charset="-122"/>
                </a:defRPr>
              </a:lvl4pPr>
              <a:lvl5pPr marL="2057400" indent="-228600" eaLnBrk="0" hangingPunct="0">
                <a:defRPr sz="2800" b="1">
                  <a:solidFill>
                    <a:schemeClr val="tx1"/>
                  </a:solidFill>
                  <a:latin typeface="Verdana" panose="020B0804030504040204" pitchFamily="34" charset="0"/>
                  <a:ea typeface="幼圆" panose="02010509060101010101" pitchFamily="49" charset="-122"/>
                </a:defRPr>
              </a:lvl5pPr>
              <a:lvl6pPr marL="25146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6pPr>
              <a:lvl7pPr marL="29718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7pPr>
              <a:lvl8pPr marL="34290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8pPr>
              <a:lvl9pPr marL="38862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9pPr>
            </a:lstStyle>
            <a:p>
              <a:pPr algn="l" eaLnBrk="1" hangingPunct="1"/>
              <a:r>
                <a:rPr lang="en-US" altLang="zh-CN" sz="2000" i="1">
                  <a:latin typeface="Times New Roman" panose="02020503050405090304" pitchFamily="18" charset="0"/>
                  <a:ea typeface="华文楷体" panose="02010600040101010101" pitchFamily="2" charset="-122"/>
                </a:rPr>
                <a:t>R</a:t>
              </a:r>
              <a:r>
                <a:rPr lang="en-US" altLang="zh-CN" sz="2000" baseline="-25000">
                  <a:latin typeface="Times New Roman" panose="02020503050405090304" pitchFamily="18" charset="0"/>
                  <a:ea typeface="华文楷体" panose="02010600040101010101" pitchFamily="2" charset="-122"/>
                </a:rPr>
                <a:t>2 </a:t>
              </a:r>
              <a:endParaRPr lang="en-US" altLang="zh-CN" sz="2000">
                <a:latin typeface="Times New Roman" panose="02020503050405090304" pitchFamily="18" charset="0"/>
                <a:ea typeface="华文楷体" panose="02010600040101010101" pitchFamily="2" charset="-122"/>
                <a:cs typeface="Times New Roman" panose="02020503050405090304" pitchFamily="18" charset="0"/>
              </a:endParaRPr>
            </a:p>
          </p:txBody>
        </p:sp>
        <p:sp>
          <p:nvSpPr>
            <p:cNvPr id="11336" name="Text Box 23"/>
            <p:cNvSpPr txBox="1">
              <a:spLocks noChangeAspect="1" noChangeArrowheads="1"/>
            </p:cNvSpPr>
            <p:nvPr/>
          </p:nvSpPr>
          <p:spPr bwMode="auto">
            <a:xfrm>
              <a:off x="291" y="1508"/>
              <a:ext cx="236"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b="1">
                  <a:solidFill>
                    <a:schemeClr val="tx1"/>
                  </a:solidFill>
                  <a:latin typeface="Verdana" panose="020B0804030504040204" pitchFamily="34" charset="0"/>
                  <a:ea typeface="幼圆" panose="02010509060101010101" pitchFamily="49" charset="-122"/>
                </a:defRPr>
              </a:lvl1pPr>
              <a:lvl2pPr marL="742950" indent="-285750" eaLnBrk="0" hangingPunct="0">
                <a:defRPr sz="2800" b="1">
                  <a:solidFill>
                    <a:schemeClr val="tx1"/>
                  </a:solidFill>
                  <a:latin typeface="Verdana" panose="020B0804030504040204" pitchFamily="34" charset="0"/>
                  <a:ea typeface="幼圆" panose="02010509060101010101" pitchFamily="49" charset="-122"/>
                </a:defRPr>
              </a:lvl2pPr>
              <a:lvl3pPr marL="1143000" indent="-228600" eaLnBrk="0" hangingPunct="0">
                <a:defRPr sz="2800" b="1">
                  <a:solidFill>
                    <a:schemeClr val="tx1"/>
                  </a:solidFill>
                  <a:latin typeface="Verdana" panose="020B0804030504040204" pitchFamily="34" charset="0"/>
                  <a:ea typeface="幼圆" panose="02010509060101010101" pitchFamily="49" charset="-122"/>
                </a:defRPr>
              </a:lvl3pPr>
              <a:lvl4pPr marL="1600200" indent="-228600" eaLnBrk="0" hangingPunct="0">
                <a:defRPr sz="2800" b="1">
                  <a:solidFill>
                    <a:schemeClr val="tx1"/>
                  </a:solidFill>
                  <a:latin typeface="Verdana" panose="020B0804030504040204" pitchFamily="34" charset="0"/>
                  <a:ea typeface="幼圆" panose="02010509060101010101" pitchFamily="49" charset="-122"/>
                </a:defRPr>
              </a:lvl4pPr>
              <a:lvl5pPr marL="2057400" indent="-228600" eaLnBrk="0" hangingPunct="0">
                <a:defRPr sz="2800" b="1">
                  <a:solidFill>
                    <a:schemeClr val="tx1"/>
                  </a:solidFill>
                  <a:latin typeface="Verdana" panose="020B0804030504040204" pitchFamily="34" charset="0"/>
                  <a:ea typeface="幼圆" panose="02010509060101010101" pitchFamily="49" charset="-122"/>
                </a:defRPr>
              </a:lvl5pPr>
              <a:lvl6pPr marL="25146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6pPr>
              <a:lvl7pPr marL="29718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7pPr>
              <a:lvl8pPr marL="34290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8pPr>
              <a:lvl9pPr marL="38862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9pPr>
            </a:lstStyle>
            <a:p>
              <a:pPr algn="l" eaLnBrk="1" hangingPunct="1"/>
              <a:r>
                <a:rPr lang="en-US" altLang="zh-CN" sz="2000" i="1">
                  <a:latin typeface="Times New Roman" panose="02020503050405090304" pitchFamily="18" charset="0"/>
                  <a:ea typeface="华文楷体" panose="02010600040101010101" pitchFamily="2" charset="-122"/>
                </a:rPr>
                <a:t>I</a:t>
              </a:r>
              <a:r>
                <a:rPr lang="en-US" altLang="zh-CN" sz="2000" baseline="-25000">
                  <a:latin typeface="Times New Roman" panose="02020503050405090304" pitchFamily="18" charset="0"/>
                  <a:ea typeface="华文楷体" panose="02010600040101010101" pitchFamily="2" charset="-122"/>
                </a:rPr>
                <a:t>S</a:t>
              </a:r>
              <a:endParaRPr lang="en-US" altLang="zh-CN" sz="2000" baseline="-25000">
                <a:latin typeface="Times New Roman" panose="02020503050405090304" pitchFamily="18" charset="0"/>
                <a:ea typeface="华文楷体" panose="02010600040101010101" pitchFamily="2" charset="-122"/>
              </a:endParaRPr>
            </a:p>
          </p:txBody>
        </p:sp>
        <p:sp>
          <p:nvSpPr>
            <p:cNvPr id="11337" name="Line 24"/>
            <p:cNvSpPr>
              <a:spLocks noChangeAspect="1" noChangeShapeType="1"/>
            </p:cNvSpPr>
            <p:nvPr/>
          </p:nvSpPr>
          <p:spPr bwMode="auto">
            <a:xfrm flipV="1">
              <a:off x="554" y="1593"/>
              <a:ext cx="0" cy="158"/>
            </a:xfrm>
            <a:prstGeom prst="line">
              <a:avLst/>
            </a:prstGeom>
            <a:noFill/>
            <a:ln w="9525">
              <a:solidFill>
                <a:schemeClr val="tx1"/>
              </a:solidFill>
              <a:round/>
              <a:tailEnd type="stealth" w="lg" len="lg"/>
            </a:ln>
            <a:extLst>
              <a:ext uri="{909E8E84-426E-40DD-AFC4-6F175D3DCCD1}">
                <a14:hiddenFill xmlns:a14="http://schemas.microsoft.com/office/drawing/2010/main">
                  <a:noFill/>
                </a14:hiddenFill>
              </a:ext>
            </a:extLst>
          </p:spPr>
          <p:txBody>
            <a:bodyPr/>
            <a:lstStyle/>
            <a:p>
              <a:endParaRPr lang="zh-CN" altLang="en-US"/>
            </a:p>
          </p:txBody>
        </p:sp>
        <p:sp>
          <p:nvSpPr>
            <p:cNvPr id="11338" name="Oval 29"/>
            <p:cNvSpPr>
              <a:spLocks noChangeAspect="1" noChangeArrowheads="1"/>
            </p:cNvSpPr>
            <p:nvPr/>
          </p:nvSpPr>
          <p:spPr bwMode="auto">
            <a:xfrm>
              <a:off x="1080" y="1168"/>
              <a:ext cx="42" cy="42"/>
            </a:xfrm>
            <a:prstGeom prst="ellipse">
              <a:avLst/>
            </a:prstGeom>
            <a:solidFill>
              <a:schemeClr val="tx1"/>
            </a:solidFill>
            <a:ln w="9525">
              <a:solidFill>
                <a:schemeClr val="tx1"/>
              </a:solidFill>
              <a:round/>
            </a:ln>
          </p:spPr>
          <p:txBody>
            <a:bodyPr wrap="none" anchor="ctr"/>
            <a:lstStyle/>
            <a:p>
              <a:endParaRPr lang="zh-CN" altLang="en-US"/>
            </a:p>
          </p:txBody>
        </p:sp>
        <p:sp>
          <p:nvSpPr>
            <p:cNvPr id="11339" name="Line 40"/>
            <p:cNvSpPr>
              <a:spLocks noChangeShapeType="1"/>
            </p:cNvSpPr>
            <p:nvPr/>
          </p:nvSpPr>
          <p:spPr bwMode="auto">
            <a:xfrm rot="5400000" flipV="1">
              <a:off x="1504" y="1438"/>
              <a:ext cx="199" cy="0"/>
            </a:xfrm>
            <a:prstGeom prst="line">
              <a:avLst/>
            </a:prstGeom>
            <a:noFill/>
            <a:ln w="9525">
              <a:solidFill>
                <a:schemeClr val="tx1"/>
              </a:solidFill>
              <a:round/>
              <a:tailEnd type="stealth" w="lg" len="lg"/>
            </a:ln>
            <a:extLst>
              <a:ext uri="{909E8E84-426E-40DD-AFC4-6F175D3DCCD1}">
                <a14:hiddenFill xmlns:a14="http://schemas.microsoft.com/office/drawing/2010/main">
                  <a:noFill/>
                </a14:hiddenFill>
              </a:ext>
            </a:extLst>
          </p:spPr>
          <p:txBody>
            <a:bodyPr/>
            <a:lstStyle/>
            <a:p>
              <a:endParaRPr lang="zh-CN" altLang="en-US"/>
            </a:p>
          </p:txBody>
        </p:sp>
        <p:sp>
          <p:nvSpPr>
            <p:cNvPr id="11340" name="Text Box 41"/>
            <p:cNvSpPr txBox="1">
              <a:spLocks noChangeAspect="1" noChangeArrowheads="1"/>
            </p:cNvSpPr>
            <p:nvPr/>
          </p:nvSpPr>
          <p:spPr bwMode="auto">
            <a:xfrm>
              <a:off x="1374" y="1406"/>
              <a:ext cx="230"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b="1">
                  <a:solidFill>
                    <a:schemeClr val="tx1"/>
                  </a:solidFill>
                  <a:latin typeface="Verdana" panose="020B0804030504040204" pitchFamily="34" charset="0"/>
                  <a:ea typeface="幼圆" panose="02010509060101010101" pitchFamily="49" charset="-122"/>
                </a:defRPr>
              </a:lvl1pPr>
              <a:lvl2pPr marL="742950" indent="-285750" eaLnBrk="0" hangingPunct="0">
                <a:defRPr sz="2800" b="1">
                  <a:solidFill>
                    <a:schemeClr val="tx1"/>
                  </a:solidFill>
                  <a:latin typeface="Verdana" panose="020B0804030504040204" pitchFamily="34" charset="0"/>
                  <a:ea typeface="幼圆" panose="02010509060101010101" pitchFamily="49" charset="-122"/>
                </a:defRPr>
              </a:lvl2pPr>
              <a:lvl3pPr marL="1143000" indent="-228600" eaLnBrk="0" hangingPunct="0">
                <a:defRPr sz="2800" b="1">
                  <a:solidFill>
                    <a:schemeClr val="tx1"/>
                  </a:solidFill>
                  <a:latin typeface="Verdana" panose="020B0804030504040204" pitchFamily="34" charset="0"/>
                  <a:ea typeface="幼圆" panose="02010509060101010101" pitchFamily="49" charset="-122"/>
                </a:defRPr>
              </a:lvl3pPr>
              <a:lvl4pPr marL="1600200" indent="-228600" eaLnBrk="0" hangingPunct="0">
                <a:defRPr sz="2800" b="1">
                  <a:solidFill>
                    <a:schemeClr val="tx1"/>
                  </a:solidFill>
                  <a:latin typeface="Verdana" panose="020B0804030504040204" pitchFamily="34" charset="0"/>
                  <a:ea typeface="幼圆" panose="02010509060101010101" pitchFamily="49" charset="-122"/>
                </a:defRPr>
              </a:lvl4pPr>
              <a:lvl5pPr marL="2057400" indent="-228600" eaLnBrk="0" hangingPunct="0">
                <a:defRPr sz="2800" b="1">
                  <a:solidFill>
                    <a:schemeClr val="tx1"/>
                  </a:solidFill>
                  <a:latin typeface="Verdana" panose="020B0804030504040204" pitchFamily="34" charset="0"/>
                  <a:ea typeface="幼圆" panose="02010509060101010101" pitchFamily="49" charset="-122"/>
                </a:defRPr>
              </a:lvl5pPr>
              <a:lvl6pPr marL="25146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6pPr>
              <a:lvl7pPr marL="29718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7pPr>
              <a:lvl8pPr marL="34290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8pPr>
              <a:lvl9pPr marL="38862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9pPr>
            </a:lstStyle>
            <a:p>
              <a:pPr algn="l" eaLnBrk="1" hangingPunct="1"/>
              <a:r>
                <a:rPr lang="en-US" altLang="zh-CN" sz="2000" i="1">
                  <a:latin typeface="Times New Roman" panose="02020503050405090304" pitchFamily="18" charset="0"/>
                  <a:ea typeface="华文楷体" panose="02010600040101010101" pitchFamily="2" charset="-122"/>
                </a:rPr>
                <a:t>I</a:t>
              </a:r>
              <a:r>
                <a:rPr lang="en-US" altLang="zh-CN" sz="2000" baseline="-25000">
                  <a:latin typeface="Times New Roman" panose="02020503050405090304" pitchFamily="18" charset="0"/>
                  <a:ea typeface="华文楷体" panose="02010600040101010101" pitchFamily="2" charset="-122"/>
                </a:rPr>
                <a:t>2</a:t>
              </a:r>
              <a:endParaRPr lang="en-US" altLang="zh-CN" sz="2000" baseline="-25000">
                <a:latin typeface="Times New Roman" panose="02020503050405090304" pitchFamily="18" charset="0"/>
                <a:ea typeface="华文楷体" panose="02010600040101010101" pitchFamily="2" charset="-122"/>
              </a:endParaRPr>
            </a:p>
          </p:txBody>
        </p:sp>
        <p:sp>
          <p:nvSpPr>
            <p:cNvPr id="11341" name="Text Box 42"/>
            <p:cNvSpPr txBox="1">
              <a:spLocks noChangeAspect="1" noChangeArrowheads="1"/>
            </p:cNvSpPr>
            <p:nvPr/>
          </p:nvSpPr>
          <p:spPr bwMode="auto">
            <a:xfrm>
              <a:off x="864" y="1231"/>
              <a:ext cx="230"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b="1">
                  <a:solidFill>
                    <a:schemeClr val="tx1"/>
                  </a:solidFill>
                  <a:latin typeface="Verdana" panose="020B0804030504040204" pitchFamily="34" charset="0"/>
                  <a:ea typeface="幼圆" panose="02010509060101010101" pitchFamily="49" charset="-122"/>
                </a:defRPr>
              </a:lvl1pPr>
              <a:lvl2pPr marL="742950" indent="-285750" eaLnBrk="0" hangingPunct="0">
                <a:defRPr sz="2800" b="1">
                  <a:solidFill>
                    <a:schemeClr val="tx1"/>
                  </a:solidFill>
                  <a:latin typeface="Verdana" panose="020B0804030504040204" pitchFamily="34" charset="0"/>
                  <a:ea typeface="幼圆" panose="02010509060101010101" pitchFamily="49" charset="-122"/>
                </a:defRPr>
              </a:lvl2pPr>
              <a:lvl3pPr marL="1143000" indent="-228600" eaLnBrk="0" hangingPunct="0">
                <a:defRPr sz="2800" b="1">
                  <a:solidFill>
                    <a:schemeClr val="tx1"/>
                  </a:solidFill>
                  <a:latin typeface="Verdana" panose="020B0804030504040204" pitchFamily="34" charset="0"/>
                  <a:ea typeface="幼圆" panose="02010509060101010101" pitchFamily="49" charset="-122"/>
                </a:defRPr>
              </a:lvl3pPr>
              <a:lvl4pPr marL="1600200" indent="-228600" eaLnBrk="0" hangingPunct="0">
                <a:defRPr sz="2800" b="1">
                  <a:solidFill>
                    <a:schemeClr val="tx1"/>
                  </a:solidFill>
                  <a:latin typeface="Verdana" panose="020B0804030504040204" pitchFamily="34" charset="0"/>
                  <a:ea typeface="幼圆" panose="02010509060101010101" pitchFamily="49" charset="-122"/>
                </a:defRPr>
              </a:lvl4pPr>
              <a:lvl5pPr marL="2057400" indent="-228600" eaLnBrk="0" hangingPunct="0">
                <a:defRPr sz="2800" b="1">
                  <a:solidFill>
                    <a:schemeClr val="tx1"/>
                  </a:solidFill>
                  <a:latin typeface="Verdana" panose="020B0804030504040204" pitchFamily="34" charset="0"/>
                  <a:ea typeface="幼圆" panose="02010509060101010101" pitchFamily="49" charset="-122"/>
                </a:defRPr>
              </a:lvl5pPr>
              <a:lvl6pPr marL="25146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6pPr>
              <a:lvl7pPr marL="29718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7pPr>
              <a:lvl8pPr marL="34290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8pPr>
              <a:lvl9pPr marL="38862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9pPr>
            </a:lstStyle>
            <a:p>
              <a:pPr algn="l" eaLnBrk="1" hangingPunct="1"/>
              <a:r>
                <a:rPr lang="en-US" altLang="zh-CN" sz="2000" i="1">
                  <a:latin typeface="Times New Roman" panose="02020503050405090304" pitchFamily="18" charset="0"/>
                  <a:ea typeface="华文楷体" panose="02010600040101010101" pitchFamily="2" charset="-122"/>
                </a:rPr>
                <a:t>I</a:t>
              </a:r>
              <a:r>
                <a:rPr lang="en-US" altLang="zh-CN" sz="2000" baseline="-25000">
                  <a:latin typeface="Times New Roman" panose="02020503050405090304" pitchFamily="18" charset="0"/>
                  <a:ea typeface="华文楷体" panose="02010600040101010101" pitchFamily="2" charset="-122"/>
                </a:rPr>
                <a:t>1</a:t>
              </a:r>
              <a:endParaRPr lang="en-US" altLang="zh-CN" sz="2000" baseline="-25000">
                <a:latin typeface="Times New Roman" panose="02020503050405090304" pitchFamily="18" charset="0"/>
                <a:ea typeface="华文楷体" panose="02010600040101010101" pitchFamily="2" charset="-122"/>
              </a:endParaRPr>
            </a:p>
          </p:txBody>
        </p:sp>
        <p:sp>
          <p:nvSpPr>
            <p:cNvPr id="11342" name="Line 43"/>
            <p:cNvSpPr>
              <a:spLocks noChangeAspect="1" noChangeShapeType="1"/>
            </p:cNvSpPr>
            <p:nvPr/>
          </p:nvSpPr>
          <p:spPr bwMode="auto">
            <a:xfrm flipV="1">
              <a:off x="1102" y="1271"/>
              <a:ext cx="0" cy="182"/>
            </a:xfrm>
            <a:prstGeom prst="line">
              <a:avLst/>
            </a:prstGeom>
            <a:noFill/>
            <a:ln w="9525">
              <a:solidFill>
                <a:schemeClr val="tx1"/>
              </a:solidFill>
              <a:round/>
              <a:tailEnd type="stealth" w="lg" len="lg"/>
            </a:ln>
            <a:extLst>
              <a:ext uri="{909E8E84-426E-40DD-AFC4-6F175D3DCCD1}">
                <a14:hiddenFill xmlns:a14="http://schemas.microsoft.com/office/drawing/2010/main">
                  <a:noFill/>
                </a14:hiddenFill>
              </a:ext>
            </a:extLst>
          </p:spPr>
          <p:txBody>
            <a:bodyPr/>
            <a:lstStyle/>
            <a:p>
              <a:endParaRPr lang="zh-CN" altLang="en-US"/>
            </a:p>
          </p:txBody>
        </p:sp>
        <p:sp>
          <p:nvSpPr>
            <p:cNvPr id="11343" name="Text Box 49"/>
            <p:cNvSpPr txBox="1">
              <a:spLocks noChangeAspect="1" noChangeArrowheads="1"/>
            </p:cNvSpPr>
            <p:nvPr/>
          </p:nvSpPr>
          <p:spPr bwMode="auto">
            <a:xfrm>
              <a:off x="875" y="2308"/>
              <a:ext cx="276"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b="1">
                  <a:solidFill>
                    <a:schemeClr val="tx1"/>
                  </a:solidFill>
                  <a:latin typeface="Verdana" panose="020B0804030504040204" pitchFamily="34" charset="0"/>
                  <a:ea typeface="幼圆" panose="02010509060101010101" pitchFamily="49" charset="-122"/>
                </a:defRPr>
              </a:lvl1pPr>
              <a:lvl2pPr marL="742950" indent="-285750" eaLnBrk="0" hangingPunct="0">
                <a:defRPr sz="2800" b="1">
                  <a:solidFill>
                    <a:schemeClr val="tx1"/>
                  </a:solidFill>
                  <a:latin typeface="Verdana" panose="020B0804030504040204" pitchFamily="34" charset="0"/>
                  <a:ea typeface="幼圆" panose="02010509060101010101" pitchFamily="49" charset="-122"/>
                </a:defRPr>
              </a:lvl2pPr>
              <a:lvl3pPr marL="1143000" indent="-228600" eaLnBrk="0" hangingPunct="0">
                <a:defRPr sz="2800" b="1">
                  <a:solidFill>
                    <a:schemeClr val="tx1"/>
                  </a:solidFill>
                  <a:latin typeface="Verdana" panose="020B0804030504040204" pitchFamily="34" charset="0"/>
                  <a:ea typeface="幼圆" panose="02010509060101010101" pitchFamily="49" charset="-122"/>
                </a:defRPr>
              </a:lvl3pPr>
              <a:lvl4pPr marL="1600200" indent="-228600" eaLnBrk="0" hangingPunct="0">
                <a:defRPr sz="2800" b="1">
                  <a:solidFill>
                    <a:schemeClr val="tx1"/>
                  </a:solidFill>
                  <a:latin typeface="Verdana" panose="020B0804030504040204" pitchFamily="34" charset="0"/>
                  <a:ea typeface="幼圆" panose="02010509060101010101" pitchFamily="49" charset="-122"/>
                </a:defRPr>
              </a:lvl4pPr>
              <a:lvl5pPr marL="2057400" indent="-228600" eaLnBrk="0" hangingPunct="0">
                <a:defRPr sz="2800" b="1">
                  <a:solidFill>
                    <a:schemeClr val="tx1"/>
                  </a:solidFill>
                  <a:latin typeface="Verdana" panose="020B0804030504040204" pitchFamily="34" charset="0"/>
                  <a:ea typeface="幼圆" panose="02010509060101010101" pitchFamily="49" charset="-122"/>
                </a:defRPr>
              </a:lvl5pPr>
              <a:lvl6pPr marL="25146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6pPr>
              <a:lvl7pPr marL="29718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7pPr>
              <a:lvl8pPr marL="34290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8pPr>
              <a:lvl9pPr marL="38862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9pPr>
            </a:lstStyle>
            <a:p>
              <a:pPr algn="l" eaLnBrk="1" hangingPunct="1"/>
              <a:r>
                <a:rPr lang="zh-CN" altLang="en-US" sz="2000">
                  <a:ea typeface="华文楷体" panose="02010600040101010101" pitchFamily="2" charset="-122"/>
                </a:rPr>
                <a:t>－</a:t>
              </a:r>
              <a:endParaRPr lang="zh-CN" altLang="en-US" sz="2000">
                <a:ea typeface="华文楷体" panose="02010600040101010101" pitchFamily="2" charset="-122"/>
              </a:endParaRPr>
            </a:p>
          </p:txBody>
        </p:sp>
        <p:sp>
          <p:nvSpPr>
            <p:cNvPr id="11344" name="Text Box 50"/>
            <p:cNvSpPr txBox="1">
              <a:spLocks noChangeAspect="1" noChangeArrowheads="1"/>
            </p:cNvSpPr>
            <p:nvPr/>
          </p:nvSpPr>
          <p:spPr bwMode="auto">
            <a:xfrm>
              <a:off x="868" y="1831"/>
              <a:ext cx="276"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b="1">
                  <a:solidFill>
                    <a:schemeClr val="tx1"/>
                  </a:solidFill>
                  <a:latin typeface="Verdana" panose="020B0804030504040204" pitchFamily="34" charset="0"/>
                  <a:ea typeface="幼圆" panose="02010509060101010101" pitchFamily="49" charset="-122"/>
                </a:defRPr>
              </a:lvl1pPr>
              <a:lvl2pPr marL="742950" indent="-285750" eaLnBrk="0" hangingPunct="0">
                <a:defRPr sz="2800" b="1">
                  <a:solidFill>
                    <a:schemeClr val="tx1"/>
                  </a:solidFill>
                  <a:latin typeface="Verdana" panose="020B0804030504040204" pitchFamily="34" charset="0"/>
                  <a:ea typeface="幼圆" panose="02010509060101010101" pitchFamily="49" charset="-122"/>
                </a:defRPr>
              </a:lvl2pPr>
              <a:lvl3pPr marL="1143000" indent="-228600" eaLnBrk="0" hangingPunct="0">
                <a:defRPr sz="2800" b="1">
                  <a:solidFill>
                    <a:schemeClr val="tx1"/>
                  </a:solidFill>
                  <a:latin typeface="Verdana" panose="020B0804030504040204" pitchFamily="34" charset="0"/>
                  <a:ea typeface="幼圆" panose="02010509060101010101" pitchFamily="49" charset="-122"/>
                </a:defRPr>
              </a:lvl3pPr>
              <a:lvl4pPr marL="1600200" indent="-228600" eaLnBrk="0" hangingPunct="0">
                <a:defRPr sz="2800" b="1">
                  <a:solidFill>
                    <a:schemeClr val="tx1"/>
                  </a:solidFill>
                  <a:latin typeface="Verdana" panose="020B0804030504040204" pitchFamily="34" charset="0"/>
                  <a:ea typeface="幼圆" panose="02010509060101010101" pitchFamily="49" charset="-122"/>
                </a:defRPr>
              </a:lvl4pPr>
              <a:lvl5pPr marL="2057400" indent="-228600" eaLnBrk="0" hangingPunct="0">
                <a:defRPr sz="2800" b="1">
                  <a:solidFill>
                    <a:schemeClr val="tx1"/>
                  </a:solidFill>
                  <a:latin typeface="Verdana" panose="020B0804030504040204" pitchFamily="34" charset="0"/>
                  <a:ea typeface="幼圆" panose="02010509060101010101" pitchFamily="49" charset="-122"/>
                </a:defRPr>
              </a:lvl5pPr>
              <a:lvl6pPr marL="25146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6pPr>
              <a:lvl7pPr marL="29718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7pPr>
              <a:lvl8pPr marL="34290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8pPr>
              <a:lvl9pPr marL="38862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9pPr>
            </a:lstStyle>
            <a:p>
              <a:pPr algn="l" eaLnBrk="1" hangingPunct="1"/>
              <a:r>
                <a:rPr lang="zh-CN" altLang="en-US" sz="2000">
                  <a:ea typeface="华文楷体" panose="02010600040101010101" pitchFamily="2" charset="-122"/>
                </a:rPr>
                <a:t>＋</a:t>
              </a:r>
              <a:endParaRPr lang="zh-CN" altLang="en-US" sz="2000">
                <a:ea typeface="华文楷体" panose="02010600040101010101" pitchFamily="2" charset="-122"/>
              </a:endParaRPr>
            </a:p>
          </p:txBody>
        </p:sp>
        <p:sp>
          <p:nvSpPr>
            <p:cNvPr id="11345" name="Text Box 51"/>
            <p:cNvSpPr txBox="1">
              <a:spLocks noChangeAspect="1" noChangeArrowheads="1"/>
            </p:cNvSpPr>
            <p:nvPr/>
          </p:nvSpPr>
          <p:spPr bwMode="auto">
            <a:xfrm>
              <a:off x="697" y="2087"/>
              <a:ext cx="289"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b="1">
                  <a:solidFill>
                    <a:schemeClr val="tx1"/>
                  </a:solidFill>
                  <a:latin typeface="Verdana" panose="020B0804030504040204" pitchFamily="34" charset="0"/>
                  <a:ea typeface="幼圆" panose="02010509060101010101" pitchFamily="49" charset="-122"/>
                </a:defRPr>
              </a:lvl1pPr>
              <a:lvl2pPr marL="742950" indent="-285750" eaLnBrk="0" hangingPunct="0">
                <a:defRPr sz="2800" b="1">
                  <a:solidFill>
                    <a:schemeClr val="tx1"/>
                  </a:solidFill>
                  <a:latin typeface="Verdana" panose="020B0804030504040204" pitchFamily="34" charset="0"/>
                  <a:ea typeface="幼圆" panose="02010509060101010101" pitchFamily="49" charset="-122"/>
                </a:defRPr>
              </a:lvl2pPr>
              <a:lvl3pPr marL="1143000" indent="-228600" eaLnBrk="0" hangingPunct="0">
                <a:defRPr sz="2800" b="1">
                  <a:solidFill>
                    <a:schemeClr val="tx1"/>
                  </a:solidFill>
                  <a:latin typeface="Verdana" panose="020B0804030504040204" pitchFamily="34" charset="0"/>
                  <a:ea typeface="幼圆" panose="02010509060101010101" pitchFamily="49" charset="-122"/>
                </a:defRPr>
              </a:lvl3pPr>
              <a:lvl4pPr marL="1600200" indent="-228600" eaLnBrk="0" hangingPunct="0">
                <a:defRPr sz="2800" b="1">
                  <a:solidFill>
                    <a:schemeClr val="tx1"/>
                  </a:solidFill>
                  <a:latin typeface="Verdana" panose="020B0804030504040204" pitchFamily="34" charset="0"/>
                  <a:ea typeface="幼圆" panose="02010509060101010101" pitchFamily="49" charset="-122"/>
                </a:defRPr>
              </a:lvl4pPr>
              <a:lvl5pPr marL="2057400" indent="-228600" eaLnBrk="0" hangingPunct="0">
                <a:defRPr sz="2800" b="1">
                  <a:solidFill>
                    <a:schemeClr val="tx1"/>
                  </a:solidFill>
                  <a:latin typeface="Verdana" panose="020B0804030504040204" pitchFamily="34" charset="0"/>
                  <a:ea typeface="幼圆" panose="02010509060101010101" pitchFamily="49" charset="-122"/>
                </a:defRPr>
              </a:lvl5pPr>
              <a:lvl6pPr marL="25146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6pPr>
              <a:lvl7pPr marL="29718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7pPr>
              <a:lvl8pPr marL="34290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8pPr>
              <a:lvl9pPr marL="38862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9pPr>
            </a:lstStyle>
            <a:p>
              <a:pPr algn="l" eaLnBrk="1" hangingPunct="1"/>
              <a:r>
                <a:rPr lang="en-US" altLang="zh-CN" sz="2000" i="1">
                  <a:latin typeface="Times New Roman" panose="02020503050405090304" pitchFamily="18" charset="0"/>
                  <a:ea typeface="华文楷体" panose="02010600040101010101" pitchFamily="2" charset="-122"/>
                </a:rPr>
                <a:t>U</a:t>
              </a:r>
              <a:r>
                <a:rPr lang="en-US" altLang="zh-CN" sz="2000" baseline="-25000">
                  <a:latin typeface="Times New Roman" panose="02020503050405090304" pitchFamily="18" charset="0"/>
                  <a:ea typeface="华文楷体" panose="02010600040101010101" pitchFamily="2" charset="-122"/>
                </a:rPr>
                <a:t>S</a:t>
              </a:r>
              <a:endParaRPr lang="en-US" altLang="zh-CN" sz="2000" baseline="-25000">
                <a:latin typeface="Times New Roman" panose="02020503050405090304" pitchFamily="18" charset="0"/>
                <a:ea typeface="华文楷体" panose="02010600040101010101" pitchFamily="2" charset="-122"/>
              </a:endParaRPr>
            </a:p>
          </p:txBody>
        </p:sp>
        <p:sp>
          <p:nvSpPr>
            <p:cNvPr id="43015" name="Oval 7"/>
            <p:cNvSpPr>
              <a:spLocks noChangeAspect="1" noChangeArrowheads="1"/>
            </p:cNvSpPr>
            <p:nvPr/>
          </p:nvSpPr>
          <p:spPr bwMode="auto">
            <a:xfrm>
              <a:off x="415" y="1769"/>
              <a:ext cx="272" cy="272"/>
            </a:xfrm>
            <a:prstGeom prst="ellipse">
              <a:avLst/>
            </a:prstGeom>
            <a:gradFill rotWithShape="1">
              <a:gsLst>
                <a:gs pos="0">
                  <a:schemeClr val="bg1">
                    <a:gamma/>
                    <a:shade val="46275"/>
                    <a:invGamma/>
                  </a:schemeClr>
                </a:gs>
                <a:gs pos="50000">
                  <a:schemeClr val="bg1"/>
                </a:gs>
                <a:gs pos="100000">
                  <a:schemeClr val="bg1">
                    <a:gamma/>
                    <a:shade val="46275"/>
                    <a:invGamma/>
                  </a:schemeClr>
                </a:gs>
              </a:gsLst>
              <a:lin ang="2700000" scaled="1"/>
            </a:gradFill>
            <a:ln w="25400">
              <a:solidFill>
                <a:schemeClr val="tx1"/>
              </a:solidFill>
              <a:round/>
            </a:ln>
            <a:effectLst/>
          </p:spPr>
          <p:txBody>
            <a:bodyPr wrap="none" anchor="ctr"/>
            <a:lstStyle/>
            <a:p>
              <a:pPr>
                <a:defRPr/>
              </a:pPr>
              <a:endParaRPr lang="zh-CN" altLang="en-US"/>
            </a:p>
          </p:txBody>
        </p:sp>
        <p:sp>
          <p:nvSpPr>
            <p:cNvPr id="11347" name="Line 60"/>
            <p:cNvSpPr>
              <a:spLocks noChangeAspect="1" noChangeShapeType="1"/>
            </p:cNvSpPr>
            <p:nvPr/>
          </p:nvSpPr>
          <p:spPr bwMode="auto">
            <a:xfrm>
              <a:off x="414" y="1911"/>
              <a:ext cx="283"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grpSp>
        <p:nvGrpSpPr>
          <p:cNvPr id="4" name="Group 118"/>
          <p:cNvGrpSpPr/>
          <p:nvPr/>
        </p:nvGrpSpPr>
        <p:grpSpPr bwMode="auto">
          <a:xfrm>
            <a:off x="5335588" y="1854200"/>
            <a:ext cx="1752599" cy="2214563"/>
            <a:chOff x="2202" y="1168"/>
            <a:chExt cx="1104" cy="1395"/>
          </a:xfrm>
        </p:grpSpPr>
        <p:sp>
          <p:nvSpPr>
            <p:cNvPr id="43071" name="Oval 63"/>
            <p:cNvSpPr>
              <a:spLocks noChangeAspect="1" noChangeArrowheads="1"/>
            </p:cNvSpPr>
            <p:nvPr/>
          </p:nvSpPr>
          <p:spPr bwMode="auto">
            <a:xfrm>
              <a:off x="2612" y="2065"/>
              <a:ext cx="272" cy="272"/>
            </a:xfrm>
            <a:prstGeom prst="ellipse">
              <a:avLst/>
            </a:prstGeom>
            <a:gradFill rotWithShape="1">
              <a:gsLst>
                <a:gs pos="0">
                  <a:schemeClr val="bg1">
                    <a:gamma/>
                    <a:shade val="46275"/>
                    <a:invGamma/>
                  </a:schemeClr>
                </a:gs>
                <a:gs pos="50000">
                  <a:schemeClr val="bg1"/>
                </a:gs>
                <a:gs pos="100000">
                  <a:schemeClr val="bg1">
                    <a:gamma/>
                    <a:shade val="46275"/>
                    <a:invGamma/>
                  </a:schemeClr>
                </a:gs>
              </a:gsLst>
              <a:lin ang="2700000" scaled="1"/>
            </a:gradFill>
            <a:ln w="25400">
              <a:solidFill>
                <a:schemeClr val="tx1"/>
              </a:solidFill>
              <a:round/>
            </a:ln>
            <a:effectLst/>
          </p:spPr>
          <p:txBody>
            <a:bodyPr wrap="none" anchor="ctr"/>
            <a:lstStyle/>
            <a:p>
              <a:pPr>
                <a:defRPr/>
              </a:pPr>
              <a:endParaRPr lang="zh-CN" altLang="en-US"/>
            </a:p>
          </p:txBody>
        </p:sp>
        <p:sp>
          <p:nvSpPr>
            <p:cNvPr id="11310" name="Line 64"/>
            <p:cNvSpPr>
              <a:spLocks noChangeAspect="1" noChangeShapeType="1"/>
            </p:cNvSpPr>
            <p:nvPr/>
          </p:nvSpPr>
          <p:spPr bwMode="auto">
            <a:xfrm flipV="1">
              <a:off x="2202" y="1191"/>
              <a:ext cx="1051" cy="1"/>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1311" name="Line 65"/>
            <p:cNvSpPr>
              <a:spLocks noChangeShapeType="1"/>
            </p:cNvSpPr>
            <p:nvPr/>
          </p:nvSpPr>
          <p:spPr bwMode="auto">
            <a:xfrm>
              <a:off x="3252" y="1202"/>
              <a:ext cx="0" cy="1361"/>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43074" name="Rectangle 66"/>
            <p:cNvSpPr>
              <a:spLocks noChangeAspect="1" noChangeArrowheads="1"/>
            </p:cNvSpPr>
            <p:nvPr/>
          </p:nvSpPr>
          <p:spPr bwMode="auto">
            <a:xfrm rot="-5400000">
              <a:off x="3088" y="1794"/>
              <a:ext cx="326" cy="109"/>
            </a:xfrm>
            <a:prstGeom prst="rect">
              <a:avLst/>
            </a:prstGeom>
            <a:gradFill rotWithShape="1">
              <a:gsLst>
                <a:gs pos="0">
                  <a:schemeClr val="accent1">
                    <a:gamma/>
                    <a:shade val="46275"/>
                    <a:invGamma/>
                  </a:schemeClr>
                </a:gs>
                <a:gs pos="50000">
                  <a:schemeClr val="accent1"/>
                </a:gs>
                <a:gs pos="100000">
                  <a:schemeClr val="accent1">
                    <a:gamma/>
                    <a:shade val="46275"/>
                    <a:invGamma/>
                  </a:schemeClr>
                </a:gs>
              </a:gsLst>
              <a:lin ang="5400000" scaled="1"/>
            </a:gradFill>
            <a:ln w="25400">
              <a:solidFill>
                <a:schemeClr val="tx1"/>
              </a:solidFill>
              <a:miter lim="800000"/>
            </a:ln>
            <a:effectLst/>
          </p:spPr>
          <p:txBody>
            <a:bodyPr wrap="none" anchor="ctr"/>
            <a:lstStyle/>
            <a:p>
              <a:pPr>
                <a:defRPr/>
              </a:pPr>
              <a:endParaRPr lang="zh-CN" altLang="en-US"/>
            </a:p>
          </p:txBody>
        </p:sp>
        <p:sp>
          <p:nvSpPr>
            <p:cNvPr id="11313" name="Line 67"/>
            <p:cNvSpPr>
              <a:spLocks noChangeAspect="1" noChangeShapeType="1"/>
            </p:cNvSpPr>
            <p:nvPr/>
          </p:nvSpPr>
          <p:spPr bwMode="auto">
            <a:xfrm>
              <a:off x="2750" y="1192"/>
              <a:ext cx="0" cy="136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43076" name="Rectangle 68"/>
            <p:cNvSpPr>
              <a:spLocks noChangeAspect="1" noChangeArrowheads="1"/>
            </p:cNvSpPr>
            <p:nvPr/>
          </p:nvSpPr>
          <p:spPr bwMode="auto">
            <a:xfrm rot="-5400000">
              <a:off x="2587" y="1623"/>
              <a:ext cx="326" cy="108"/>
            </a:xfrm>
            <a:prstGeom prst="rect">
              <a:avLst/>
            </a:prstGeom>
            <a:gradFill rotWithShape="1">
              <a:gsLst>
                <a:gs pos="0">
                  <a:schemeClr val="accent1">
                    <a:gamma/>
                    <a:shade val="46275"/>
                    <a:invGamma/>
                  </a:schemeClr>
                </a:gs>
                <a:gs pos="50000">
                  <a:schemeClr val="accent1"/>
                </a:gs>
                <a:gs pos="100000">
                  <a:schemeClr val="accent1">
                    <a:gamma/>
                    <a:shade val="46275"/>
                    <a:invGamma/>
                  </a:schemeClr>
                </a:gs>
              </a:gsLst>
              <a:lin ang="5400000" scaled="1"/>
            </a:gradFill>
            <a:ln w="25400">
              <a:solidFill>
                <a:schemeClr val="tx1"/>
              </a:solidFill>
              <a:miter lim="800000"/>
            </a:ln>
            <a:effectLst/>
          </p:spPr>
          <p:txBody>
            <a:bodyPr wrap="none" anchor="ctr"/>
            <a:lstStyle/>
            <a:p>
              <a:pPr>
                <a:defRPr/>
              </a:pPr>
              <a:endParaRPr lang="zh-CN" altLang="en-US"/>
            </a:p>
          </p:txBody>
        </p:sp>
        <p:sp>
          <p:nvSpPr>
            <p:cNvPr id="11315" name="Line 70"/>
            <p:cNvSpPr>
              <a:spLocks noChangeAspect="1" noChangeShapeType="1"/>
            </p:cNvSpPr>
            <p:nvPr/>
          </p:nvSpPr>
          <p:spPr bwMode="auto">
            <a:xfrm>
              <a:off x="2202" y="2552"/>
              <a:ext cx="1051"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1316" name="Text Box 71"/>
            <p:cNvSpPr txBox="1">
              <a:spLocks noChangeAspect="1" noChangeArrowheads="1"/>
            </p:cNvSpPr>
            <p:nvPr/>
          </p:nvSpPr>
          <p:spPr bwMode="auto">
            <a:xfrm>
              <a:off x="2439" y="1543"/>
              <a:ext cx="274"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b="1">
                  <a:solidFill>
                    <a:schemeClr val="tx1"/>
                  </a:solidFill>
                  <a:latin typeface="Verdana" panose="020B0804030504040204" pitchFamily="34" charset="0"/>
                  <a:ea typeface="幼圆" panose="02010509060101010101" pitchFamily="49" charset="-122"/>
                </a:defRPr>
              </a:lvl1pPr>
              <a:lvl2pPr marL="742950" indent="-285750" eaLnBrk="0" hangingPunct="0">
                <a:defRPr sz="2800" b="1">
                  <a:solidFill>
                    <a:schemeClr val="tx1"/>
                  </a:solidFill>
                  <a:latin typeface="Verdana" panose="020B0804030504040204" pitchFamily="34" charset="0"/>
                  <a:ea typeface="幼圆" panose="02010509060101010101" pitchFamily="49" charset="-122"/>
                </a:defRPr>
              </a:lvl2pPr>
              <a:lvl3pPr marL="1143000" indent="-228600" eaLnBrk="0" hangingPunct="0">
                <a:defRPr sz="2800" b="1">
                  <a:solidFill>
                    <a:schemeClr val="tx1"/>
                  </a:solidFill>
                  <a:latin typeface="Verdana" panose="020B0804030504040204" pitchFamily="34" charset="0"/>
                  <a:ea typeface="幼圆" panose="02010509060101010101" pitchFamily="49" charset="-122"/>
                </a:defRPr>
              </a:lvl3pPr>
              <a:lvl4pPr marL="1600200" indent="-228600" eaLnBrk="0" hangingPunct="0">
                <a:defRPr sz="2800" b="1">
                  <a:solidFill>
                    <a:schemeClr val="tx1"/>
                  </a:solidFill>
                  <a:latin typeface="Verdana" panose="020B0804030504040204" pitchFamily="34" charset="0"/>
                  <a:ea typeface="幼圆" panose="02010509060101010101" pitchFamily="49" charset="-122"/>
                </a:defRPr>
              </a:lvl4pPr>
              <a:lvl5pPr marL="2057400" indent="-228600" eaLnBrk="0" hangingPunct="0">
                <a:defRPr sz="2800" b="1">
                  <a:solidFill>
                    <a:schemeClr val="tx1"/>
                  </a:solidFill>
                  <a:latin typeface="Verdana" panose="020B0804030504040204" pitchFamily="34" charset="0"/>
                  <a:ea typeface="幼圆" panose="02010509060101010101" pitchFamily="49" charset="-122"/>
                </a:defRPr>
              </a:lvl5pPr>
              <a:lvl6pPr marL="25146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6pPr>
              <a:lvl7pPr marL="29718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7pPr>
              <a:lvl8pPr marL="34290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8pPr>
              <a:lvl9pPr marL="38862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9pPr>
            </a:lstStyle>
            <a:p>
              <a:pPr algn="l" eaLnBrk="1" hangingPunct="1"/>
              <a:r>
                <a:rPr lang="en-US" altLang="zh-CN" sz="2000" i="1">
                  <a:latin typeface="Times New Roman" panose="02020503050405090304" pitchFamily="18" charset="0"/>
                  <a:ea typeface="华文楷体" panose="02010600040101010101" pitchFamily="2" charset="-122"/>
                </a:rPr>
                <a:t>R</a:t>
              </a:r>
              <a:r>
                <a:rPr lang="en-US" altLang="zh-CN" sz="2000" baseline="-25000">
                  <a:latin typeface="Times New Roman" panose="02020503050405090304" pitchFamily="18" charset="0"/>
                  <a:ea typeface="华文楷体" panose="02010600040101010101" pitchFamily="2" charset="-122"/>
                </a:rPr>
                <a:t>1</a:t>
              </a:r>
              <a:endParaRPr lang="en-US" altLang="zh-CN" sz="2000" baseline="-25000">
                <a:latin typeface="Times New Roman" panose="02020503050405090304" pitchFamily="18" charset="0"/>
                <a:ea typeface="华文楷体" panose="02010600040101010101" pitchFamily="2" charset="-122"/>
              </a:endParaRPr>
            </a:p>
          </p:txBody>
        </p:sp>
        <p:sp>
          <p:nvSpPr>
            <p:cNvPr id="11317" name="Text Box 72"/>
            <p:cNvSpPr txBox="1">
              <a:spLocks noChangeAspect="1" noChangeArrowheads="1"/>
            </p:cNvSpPr>
            <p:nvPr/>
          </p:nvSpPr>
          <p:spPr bwMode="auto">
            <a:xfrm>
              <a:off x="2941" y="1741"/>
              <a:ext cx="300"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b="1">
                  <a:solidFill>
                    <a:schemeClr val="tx1"/>
                  </a:solidFill>
                  <a:latin typeface="Verdana" panose="020B0804030504040204" pitchFamily="34" charset="0"/>
                  <a:ea typeface="幼圆" panose="02010509060101010101" pitchFamily="49" charset="-122"/>
                </a:defRPr>
              </a:lvl1pPr>
              <a:lvl2pPr marL="742950" indent="-285750" eaLnBrk="0" hangingPunct="0">
                <a:defRPr sz="2800" b="1">
                  <a:solidFill>
                    <a:schemeClr val="tx1"/>
                  </a:solidFill>
                  <a:latin typeface="Verdana" panose="020B0804030504040204" pitchFamily="34" charset="0"/>
                  <a:ea typeface="幼圆" panose="02010509060101010101" pitchFamily="49" charset="-122"/>
                </a:defRPr>
              </a:lvl2pPr>
              <a:lvl3pPr marL="1143000" indent="-228600" eaLnBrk="0" hangingPunct="0">
                <a:defRPr sz="2800" b="1">
                  <a:solidFill>
                    <a:schemeClr val="tx1"/>
                  </a:solidFill>
                  <a:latin typeface="Verdana" panose="020B0804030504040204" pitchFamily="34" charset="0"/>
                  <a:ea typeface="幼圆" panose="02010509060101010101" pitchFamily="49" charset="-122"/>
                </a:defRPr>
              </a:lvl3pPr>
              <a:lvl4pPr marL="1600200" indent="-228600" eaLnBrk="0" hangingPunct="0">
                <a:defRPr sz="2800" b="1">
                  <a:solidFill>
                    <a:schemeClr val="tx1"/>
                  </a:solidFill>
                  <a:latin typeface="Verdana" panose="020B0804030504040204" pitchFamily="34" charset="0"/>
                  <a:ea typeface="幼圆" panose="02010509060101010101" pitchFamily="49" charset="-122"/>
                </a:defRPr>
              </a:lvl4pPr>
              <a:lvl5pPr marL="2057400" indent="-228600" eaLnBrk="0" hangingPunct="0">
                <a:defRPr sz="2800" b="1">
                  <a:solidFill>
                    <a:schemeClr val="tx1"/>
                  </a:solidFill>
                  <a:latin typeface="Verdana" panose="020B0804030504040204" pitchFamily="34" charset="0"/>
                  <a:ea typeface="幼圆" panose="02010509060101010101" pitchFamily="49" charset="-122"/>
                </a:defRPr>
              </a:lvl5pPr>
              <a:lvl6pPr marL="25146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6pPr>
              <a:lvl7pPr marL="29718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7pPr>
              <a:lvl8pPr marL="34290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8pPr>
              <a:lvl9pPr marL="38862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9pPr>
            </a:lstStyle>
            <a:p>
              <a:pPr algn="l" eaLnBrk="1" hangingPunct="1"/>
              <a:r>
                <a:rPr lang="en-US" altLang="zh-CN" sz="2000" i="1">
                  <a:latin typeface="Times New Roman" panose="02020503050405090304" pitchFamily="18" charset="0"/>
                  <a:ea typeface="华文楷体" panose="02010600040101010101" pitchFamily="2" charset="-122"/>
                </a:rPr>
                <a:t>R</a:t>
              </a:r>
              <a:r>
                <a:rPr lang="en-US" altLang="zh-CN" sz="2000" baseline="-25000">
                  <a:latin typeface="Times New Roman" panose="02020503050405090304" pitchFamily="18" charset="0"/>
                  <a:ea typeface="华文楷体" panose="02010600040101010101" pitchFamily="2" charset="-122"/>
                </a:rPr>
                <a:t>2 </a:t>
              </a:r>
              <a:endParaRPr lang="en-US" altLang="zh-CN" sz="2000">
                <a:latin typeface="Times New Roman" panose="02020503050405090304" pitchFamily="18" charset="0"/>
                <a:ea typeface="华文楷体" panose="02010600040101010101" pitchFamily="2" charset="-122"/>
                <a:cs typeface="Times New Roman" panose="02020503050405090304" pitchFamily="18" charset="0"/>
              </a:endParaRPr>
            </a:p>
          </p:txBody>
        </p:sp>
        <p:sp>
          <p:nvSpPr>
            <p:cNvPr id="11318" name="Oval 78"/>
            <p:cNvSpPr>
              <a:spLocks noChangeAspect="1" noChangeArrowheads="1"/>
            </p:cNvSpPr>
            <p:nvPr/>
          </p:nvSpPr>
          <p:spPr bwMode="auto">
            <a:xfrm>
              <a:off x="2728" y="1168"/>
              <a:ext cx="42" cy="42"/>
            </a:xfrm>
            <a:prstGeom prst="ellipse">
              <a:avLst/>
            </a:prstGeom>
            <a:solidFill>
              <a:schemeClr val="tx1"/>
            </a:solidFill>
            <a:ln w="9525">
              <a:solidFill>
                <a:schemeClr val="tx1"/>
              </a:solidFill>
              <a:round/>
            </a:ln>
          </p:spPr>
          <p:txBody>
            <a:bodyPr wrap="none" anchor="ctr"/>
            <a:lstStyle/>
            <a:p>
              <a:endParaRPr lang="zh-CN" altLang="en-US"/>
            </a:p>
          </p:txBody>
        </p:sp>
        <p:sp>
          <p:nvSpPr>
            <p:cNvPr id="11319" name="Line 79"/>
            <p:cNvSpPr>
              <a:spLocks noChangeShapeType="1"/>
            </p:cNvSpPr>
            <p:nvPr/>
          </p:nvSpPr>
          <p:spPr bwMode="auto">
            <a:xfrm rot="5400000" flipV="1">
              <a:off x="3152" y="1466"/>
              <a:ext cx="199" cy="0"/>
            </a:xfrm>
            <a:prstGeom prst="line">
              <a:avLst/>
            </a:prstGeom>
            <a:noFill/>
            <a:ln w="9525">
              <a:solidFill>
                <a:schemeClr val="tx1"/>
              </a:solidFill>
              <a:round/>
              <a:tailEnd type="stealth" w="lg" len="lg"/>
            </a:ln>
            <a:extLst>
              <a:ext uri="{909E8E84-426E-40DD-AFC4-6F175D3DCCD1}">
                <a14:hiddenFill xmlns:a14="http://schemas.microsoft.com/office/drawing/2010/main">
                  <a:noFill/>
                </a14:hiddenFill>
              </a:ext>
            </a:extLst>
          </p:spPr>
          <p:txBody>
            <a:bodyPr/>
            <a:lstStyle/>
            <a:p>
              <a:endParaRPr lang="zh-CN" altLang="en-US"/>
            </a:p>
          </p:txBody>
        </p:sp>
        <p:sp>
          <p:nvSpPr>
            <p:cNvPr id="11320" name="Text Box 80"/>
            <p:cNvSpPr txBox="1">
              <a:spLocks noChangeAspect="1" noChangeArrowheads="1"/>
            </p:cNvSpPr>
            <p:nvPr/>
          </p:nvSpPr>
          <p:spPr bwMode="auto">
            <a:xfrm>
              <a:off x="2965" y="1399"/>
              <a:ext cx="282"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b="1">
                  <a:solidFill>
                    <a:schemeClr val="tx1"/>
                  </a:solidFill>
                  <a:latin typeface="Verdana" panose="020B0804030504040204" pitchFamily="34" charset="0"/>
                  <a:ea typeface="幼圆" panose="02010509060101010101" pitchFamily="49" charset="-122"/>
                </a:defRPr>
              </a:lvl1pPr>
              <a:lvl2pPr marL="742950" indent="-285750" eaLnBrk="0" hangingPunct="0">
                <a:defRPr sz="2800" b="1">
                  <a:solidFill>
                    <a:schemeClr val="tx1"/>
                  </a:solidFill>
                  <a:latin typeface="Verdana" panose="020B0804030504040204" pitchFamily="34" charset="0"/>
                  <a:ea typeface="幼圆" panose="02010509060101010101" pitchFamily="49" charset="-122"/>
                </a:defRPr>
              </a:lvl2pPr>
              <a:lvl3pPr marL="1143000" indent="-228600" eaLnBrk="0" hangingPunct="0">
                <a:defRPr sz="2800" b="1">
                  <a:solidFill>
                    <a:schemeClr val="tx1"/>
                  </a:solidFill>
                  <a:latin typeface="Verdana" panose="020B0804030504040204" pitchFamily="34" charset="0"/>
                  <a:ea typeface="幼圆" panose="02010509060101010101" pitchFamily="49" charset="-122"/>
                </a:defRPr>
              </a:lvl3pPr>
              <a:lvl4pPr marL="1600200" indent="-228600" eaLnBrk="0" hangingPunct="0">
                <a:defRPr sz="2800" b="1">
                  <a:solidFill>
                    <a:schemeClr val="tx1"/>
                  </a:solidFill>
                  <a:latin typeface="Verdana" panose="020B0804030504040204" pitchFamily="34" charset="0"/>
                  <a:ea typeface="幼圆" panose="02010509060101010101" pitchFamily="49" charset="-122"/>
                </a:defRPr>
              </a:lvl4pPr>
              <a:lvl5pPr marL="2057400" indent="-228600" eaLnBrk="0" hangingPunct="0">
                <a:defRPr sz="2800" b="1">
                  <a:solidFill>
                    <a:schemeClr val="tx1"/>
                  </a:solidFill>
                  <a:latin typeface="Verdana" panose="020B0804030504040204" pitchFamily="34" charset="0"/>
                  <a:ea typeface="幼圆" panose="02010509060101010101" pitchFamily="49" charset="-122"/>
                </a:defRPr>
              </a:lvl5pPr>
              <a:lvl6pPr marL="25146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6pPr>
              <a:lvl7pPr marL="29718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7pPr>
              <a:lvl8pPr marL="34290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8pPr>
              <a:lvl9pPr marL="38862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9pPr>
            </a:lstStyle>
            <a:p>
              <a:pPr algn="l" eaLnBrk="1" hangingPunct="1"/>
              <a:r>
                <a:rPr lang="en-US" altLang="zh-CN" sz="2000" i="1">
                  <a:latin typeface="Times New Roman" panose="02020503050405090304" pitchFamily="18" charset="0"/>
                  <a:ea typeface="华文楷体" panose="02010600040101010101" pitchFamily="2" charset="-122"/>
                </a:rPr>
                <a:t>I</a:t>
              </a:r>
              <a:r>
                <a:rPr lang="en-US" altLang="zh-CN" sz="2000" baseline="-25000">
                  <a:latin typeface="Times New Roman" panose="02020503050405090304" pitchFamily="18" charset="0"/>
                  <a:ea typeface="华文楷体" panose="02010600040101010101" pitchFamily="2" charset="-122"/>
                </a:rPr>
                <a:t>21</a:t>
              </a:r>
              <a:endParaRPr lang="en-US" altLang="zh-CN" sz="2000" i="1">
                <a:ea typeface="华文楷体" panose="02010600040101010101" pitchFamily="2" charset="-122"/>
              </a:endParaRPr>
            </a:p>
          </p:txBody>
        </p:sp>
        <p:sp>
          <p:nvSpPr>
            <p:cNvPr id="11321" name="Text Box 81"/>
            <p:cNvSpPr txBox="1">
              <a:spLocks noChangeAspect="1" noChangeArrowheads="1"/>
            </p:cNvSpPr>
            <p:nvPr/>
          </p:nvSpPr>
          <p:spPr bwMode="auto">
            <a:xfrm>
              <a:off x="2484" y="1200"/>
              <a:ext cx="282"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b="1">
                  <a:solidFill>
                    <a:schemeClr val="tx1"/>
                  </a:solidFill>
                  <a:latin typeface="Verdana" panose="020B0804030504040204" pitchFamily="34" charset="0"/>
                  <a:ea typeface="幼圆" panose="02010509060101010101" pitchFamily="49" charset="-122"/>
                </a:defRPr>
              </a:lvl1pPr>
              <a:lvl2pPr marL="742950" indent="-285750" eaLnBrk="0" hangingPunct="0">
                <a:defRPr sz="2800" b="1">
                  <a:solidFill>
                    <a:schemeClr val="tx1"/>
                  </a:solidFill>
                  <a:latin typeface="Verdana" panose="020B0804030504040204" pitchFamily="34" charset="0"/>
                  <a:ea typeface="幼圆" panose="02010509060101010101" pitchFamily="49" charset="-122"/>
                </a:defRPr>
              </a:lvl2pPr>
              <a:lvl3pPr marL="1143000" indent="-228600" eaLnBrk="0" hangingPunct="0">
                <a:defRPr sz="2800" b="1">
                  <a:solidFill>
                    <a:schemeClr val="tx1"/>
                  </a:solidFill>
                  <a:latin typeface="Verdana" panose="020B0804030504040204" pitchFamily="34" charset="0"/>
                  <a:ea typeface="幼圆" panose="02010509060101010101" pitchFamily="49" charset="-122"/>
                </a:defRPr>
              </a:lvl3pPr>
              <a:lvl4pPr marL="1600200" indent="-228600" eaLnBrk="0" hangingPunct="0">
                <a:defRPr sz="2800" b="1">
                  <a:solidFill>
                    <a:schemeClr val="tx1"/>
                  </a:solidFill>
                  <a:latin typeface="Verdana" panose="020B0804030504040204" pitchFamily="34" charset="0"/>
                  <a:ea typeface="幼圆" panose="02010509060101010101" pitchFamily="49" charset="-122"/>
                </a:defRPr>
              </a:lvl4pPr>
              <a:lvl5pPr marL="2057400" indent="-228600" eaLnBrk="0" hangingPunct="0">
                <a:defRPr sz="2800" b="1">
                  <a:solidFill>
                    <a:schemeClr val="tx1"/>
                  </a:solidFill>
                  <a:latin typeface="Verdana" panose="020B0804030504040204" pitchFamily="34" charset="0"/>
                  <a:ea typeface="幼圆" panose="02010509060101010101" pitchFamily="49" charset="-122"/>
                </a:defRPr>
              </a:lvl5pPr>
              <a:lvl6pPr marL="25146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6pPr>
              <a:lvl7pPr marL="29718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7pPr>
              <a:lvl8pPr marL="34290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8pPr>
              <a:lvl9pPr marL="38862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9pPr>
            </a:lstStyle>
            <a:p>
              <a:pPr algn="l" eaLnBrk="1" hangingPunct="1"/>
              <a:r>
                <a:rPr lang="en-US" altLang="zh-CN" sz="2000" i="1">
                  <a:latin typeface="Times New Roman" panose="02020503050405090304" pitchFamily="18" charset="0"/>
                  <a:ea typeface="华文楷体" panose="02010600040101010101" pitchFamily="2" charset="-122"/>
                </a:rPr>
                <a:t>I</a:t>
              </a:r>
              <a:r>
                <a:rPr lang="en-US" altLang="zh-CN" sz="2000" baseline="-25000">
                  <a:latin typeface="Times New Roman" panose="02020503050405090304" pitchFamily="18" charset="0"/>
                  <a:ea typeface="华文楷体" panose="02010600040101010101" pitchFamily="2" charset="-122"/>
                </a:rPr>
                <a:t>11</a:t>
              </a:r>
              <a:endParaRPr lang="en-US" altLang="zh-CN" sz="2000" i="1">
                <a:ea typeface="华文楷体" panose="02010600040101010101" pitchFamily="2" charset="-122"/>
              </a:endParaRPr>
            </a:p>
          </p:txBody>
        </p:sp>
        <p:sp>
          <p:nvSpPr>
            <p:cNvPr id="11322" name="Line 82"/>
            <p:cNvSpPr>
              <a:spLocks noChangeAspect="1" noChangeShapeType="1"/>
            </p:cNvSpPr>
            <p:nvPr/>
          </p:nvSpPr>
          <p:spPr bwMode="auto">
            <a:xfrm flipV="1">
              <a:off x="2750" y="1271"/>
              <a:ext cx="0" cy="182"/>
            </a:xfrm>
            <a:prstGeom prst="line">
              <a:avLst/>
            </a:prstGeom>
            <a:noFill/>
            <a:ln w="9525">
              <a:solidFill>
                <a:schemeClr val="tx1"/>
              </a:solidFill>
              <a:round/>
              <a:tailEnd type="stealth" w="lg" len="lg"/>
            </a:ln>
            <a:extLst>
              <a:ext uri="{909E8E84-426E-40DD-AFC4-6F175D3DCCD1}">
                <a14:hiddenFill xmlns:a14="http://schemas.microsoft.com/office/drawing/2010/main">
                  <a:noFill/>
                </a14:hiddenFill>
              </a:ext>
            </a:extLst>
          </p:spPr>
          <p:txBody>
            <a:bodyPr/>
            <a:lstStyle/>
            <a:p>
              <a:endParaRPr lang="zh-CN" altLang="en-US"/>
            </a:p>
          </p:txBody>
        </p:sp>
        <p:sp>
          <p:nvSpPr>
            <p:cNvPr id="11323" name="Text Box 83"/>
            <p:cNvSpPr txBox="1">
              <a:spLocks noChangeAspect="1" noChangeArrowheads="1"/>
            </p:cNvSpPr>
            <p:nvPr/>
          </p:nvSpPr>
          <p:spPr bwMode="auto">
            <a:xfrm>
              <a:off x="2523" y="2308"/>
              <a:ext cx="276"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b="1">
                  <a:solidFill>
                    <a:schemeClr val="tx1"/>
                  </a:solidFill>
                  <a:latin typeface="Verdana" panose="020B0804030504040204" pitchFamily="34" charset="0"/>
                  <a:ea typeface="幼圆" panose="02010509060101010101" pitchFamily="49" charset="-122"/>
                </a:defRPr>
              </a:lvl1pPr>
              <a:lvl2pPr marL="742950" indent="-285750" eaLnBrk="0" hangingPunct="0">
                <a:defRPr sz="2800" b="1">
                  <a:solidFill>
                    <a:schemeClr val="tx1"/>
                  </a:solidFill>
                  <a:latin typeface="Verdana" panose="020B0804030504040204" pitchFamily="34" charset="0"/>
                  <a:ea typeface="幼圆" panose="02010509060101010101" pitchFamily="49" charset="-122"/>
                </a:defRPr>
              </a:lvl2pPr>
              <a:lvl3pPr marL="1143000" indent="-228600" eaLnBrk="0" hangingPunct="0">
                <a:defRPr sz="2800" b="1">
                  <a:solidFill>
                    <a:schemeClr val="tx1"/>
                  </a:solidFill>
                  <a:latin typeface="Verdana" panose="020B0804030504040204" pitchFamily="34" charset="0"/>
                  <a:ea typeface="幼圆" panose="02010509060101010101" pitchFamily="49" charset="-122"/>
                </a:defRPr>
              </a:lvl3pPr>
              <a:lvl4pPr marL="1600200" indent="-228600" eaLnBrk="0" hangingPunct="0">
                <a:defRPr sz="2800" b="1">
                  <a:solidFill>
                    <a:schemeClr val="tx1"/>
                  </a:solidFill>
                  <a:latin typeface="Verdana" panose="020B0804030504040204" pitchFamily="34" charset="0"/>
                  <a:ea typeface="幼圆" panose="02010509060101010101" pitchFamily="49" charset="-122"/>
                </a:defRPr>
              </a:lvl4pPr>
              <a:lvl5pPr marL="2057400" indent="-228600" eaLnBrk="0" hangingPunct="0">
                <a:defRPr sz="2800" b="1">
                  <a:solidFill>
                    <a:schemeClr val="tx1"/>
                  </a:solidFill>
                  <a:latin typeface="Verdana" panose="020B0804030504040204" pitchFamily="34" charset="0"/>
                  <a:ea typeface="幼圆" panose="02010509060101010101" pitchFamily="49" charset="-122"/>
                </a:defRPr>
              </a:lvl5pPr>
              <a:lvl6pPr marL="25146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6pPr>
              <a:lvl7pPr marL="29718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7pPr>
              <a:lvl8pPr marL="34290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8pPr>
              <a:lvl9pPr marL="38862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9pPr>
            </a:lstStyle>
            <a:p>
              <a:pPr algn="l" eaLnBrk="1" hangingPunct="1"/>
              <a:r>
                <a:rPr lang="zh-CN" altLang="en-US" sz="2000">
                  <a:ea typeface="华文楷体" panose="02010600040101010101" pitchFamily="2" charset="-122"/>
                </a:rPr>
                <a:t>－</a:t>
              </a:r>
              <a:endParaRPr lang="zh-CN" altLang="en-US" sz="2000">
                <a:ea typeface="华文楷体" panose="02010600040101010101" pitchFamily="2" charset="-122"/>
              </a:endParaRPr>
            </a:p>
          </p:txBody>
        </p:sp>
        <p:sp>
          <p:nvSpPr>
            <p:cNvPr id="11324" name="Text Box 84"/>
            <p:cNvSpPr txBox="1">
              <a:spLocks noChangeAspect="1" noChangeArrowheads="1"/>
            </p:cNvSpPr>
            <p:nvPr/>
          </p:nvSpPr>
          <p:spPr bwMode="auto">
            <a:xfrm>
              <a:off x="2516" y="1831"/>
              <a:ext cx="276"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b="1">
                  <a:solidFill>
                    <a:schemeClr val="tx1"/>
                  </a:solidFill>
                  <a:latin typeface="Verdana" panose="020B0804030504040204" pitchFamily="34" charset="0"/>
                  <a:ea typeface="幼圆" panose="02010509060101010101" pitchFamily="49" charset="-122"/>
                </a:defRPr>
              </a:lvl1pPr>
              <a:lvl2pPr marL="742950" indent="-285750" eaLnBrk="0" hangingPunct="0">
                <a:defRPr sz="2800" b="1">
                  <a:solidFill>
                    <a:schemeClr val="tx1"/>
                  </a:solidFill>
                  <a:latin typeface="Verdana" panose="020B0804030504040204" pitchFamily="34" charset="0"/>
                  <a:ea typeface="幼圆" panose="02010509060101010101" pitchFamily="49" charset="-122"/>
                </a:defRPr>
              </a:lvl2pPr>
              <a:lvl3pPr marL="1143000" indent="-228600" eaLnBrk="0" hangingPunct="0">
                <a:defRPr sz="2800" b="1">
                  <a:solidFill>
                    <a:schemeClr val="tx1"/>
                  </a:solidFill>
                  <a:latin typeface="Verdana" panose="020B0804030504040204" pitchFamily="34" charset="0"/>
                  <a:ea typeface="幼圆" panose="02010509060101010101" pitchFamily="49" charset="-122"/>
                </a:defRPr>
              </a:lvl3pPr>
              <a:lvl4pPr marL="1600200" indent="-228600" eaLnBrk="0" hangingPunct="0">
                <a:defRPr sz="2800" b="1">
                  <a:solidFill>
                    <a:schemeClr val="tx1"/>
                  </a:solidFill>
                  <a:latin typeface="Verdana" panose="020B0804030504040204" pitchFamily="34" charset="0"/>
                  <a:ea typeface="幼圆" panose="02010509060101010101" pitchFamily="49" charset="-122"/>
                </a:defRPr>
              </a:lvl4pPr>
              <a:lvl5pPr marL="2057400" indent="-228600" eaLnBrk="0" hangingPunct="0">
                <a:defRPr sz="2800" b="1">
                  <a:solidFill>
                    <a:schemeClr val="tx1"/>
                  </a:solidFill>
                  <a:latin typeface="Verdana" panose="020B0804030504040204" pitchFamily="34" charset="0"/>
                  <a:ea typeface="幼圆" panose="02010509060101010101" pitchFamily="49" charset="-122"/>
                </a:defRPr>
              </a:lvl5pPr>
              <a:lvl6pPr marL="25146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6pPr>
              <a:lvl7pPr marL="29718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7pPr>
              <a:lvl8pPr marL="34290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8pPr>
              <a:lvl9pPr marL="38862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9pPr>
            </a:lstStyle>
            <a:p>
              <a:pPr algn="l" eaLnBrk="1" hangingPunct="1"/>
              <a:r>
                <a:rPr lang="zh-CN" altLang="en-US" sz="2000">
                  <a:ea typeface="华文楷体" panose="02010600040101010101" pitchFamily="2" charset="-122"/>
                </a:rPr>
                <a:t>＋</a:t>
              </a:r>
              <a:endParaRPr lang="zh-CN" altLang="en-US" sz="2000">
                <a:ea typeface="华文楷体" panose="02010600040101010101" pitchFamily="2" charset="-122"/>
              </a:endParaRPr>
            </a:p>
          </p:txBody>
        </p:sp>
        <p:sp>
          <p:nvSpPr>
            <p:cNvPr id="11325" name="Text Box 85"/>
            <p:cNvSpPr txBox="1">
              <a:spLocks noChangeAspect="1" noChangeArrowheads="1"/>
            </p:cNvSpPr>
            <p:nvPr/>
          </p:nvSpPr>
          <p:spPr bwMode="auto">
            <a:xfrm>
              <a:off x="2345" y="2087"/>
              <a:ext cx="289"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b="1">
                  <a:solidFill>
                    <a:schemeClr val="tx1"/>
                  </a:solidFill>
                  <a:latin typeface="Verdana" panose="020B0804030504040204" pitchFamily="34" charset="0"/>
                  <a:ea typeface="幼圆" panose="02010509060101010101" pitchFamily="49" charset="-122"/>
                </a:defRPr>
              </a:lvl1pPr>
              <a:lvl2pPr marL="742950" indent="-285750" eaLnBrk="0" hangingPunct="0">
                <a:defRPr sz="2800" b="1">
                  <a:solidFill>
                    <a:schemeClr val="tx1"/>
                  </a:solidFill>
                  <a:latin typeface="Verdana" panose="020B0804030504040204" pitchFamily="34" charset="0"/>
                  <a:ea typeface="幼圆" panose="02010509060101010101" pitchFamily="49" charset="-122"/>
                </a:defRPr>
              </a:lvl2pPr>
              <a:lvl3pPr marL="1143000" indent="-228600" eaLnBrk="0" hangingPunct="0">
                <a:defRPr sz="2800" b="1">
                  <a:solidFill>
                    <a:schemeClr val="tx1"/>
                  </a:solidFill>
                  <a:latin typeface="Verdana" panose="020B0804030504040204" pitchFamily="34" charset="0"/>
                  <a:ea typeface="幼圆" panose="02010509060101010101" pitchFamily="49" charset="-122"/>
                </a:defRPr>
              </a:lvl3pPr>
              <a:lvl4pPr marL="1600200" indent="-228600" eaLnBrk="0" hangingPunct="0">
                <a:defRPr sz="2800" b="1">
                  <a:solidFill>
                    <a:schemeClr val="tx1"/>
                  </a:solidFill>
                  <a:latin typeface="Verdana" panose="020B0804030504040204" pitchFamily="34" charset="0"/>
                  <a:ea typeface="幼圆" panose="02010509060101010101" pitchFamily="49" charset="-122"/>
                </a:defRPr>
              </a:lvl4pPr>
              <a:lvl5pPr marL="2057400" indent="-228600" eaLnBrk="0" hangingPunct="0">
                <a:defRPr sz="2800" b="1">
                  <a:solidFill>
                    <a:schemeClr val="tx1"/>
                  </a:solidFill>
                  <a:latin typeface="Verdana" panose="020B0804030504040204" pitchFamily="34" charset="0"/>
                  <a:ea typeface="幼圆" panose="02010509060101010101" pitchFamily="49" charset="-122"/>
                </a:defRPr>
              </a:lvl5pPr>
              <a:lvl6pPr marL="25146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6pPr>
              <a:lvl7pPr marL="29718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7pPr>
              <a:lvl8pPr marL="34290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8pPr>
              <a:lvl9pPr marL="38862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9pPr>
            </a:lstStyle>
            <a:p>
              <a:pPr algn="l" eaLnBrk="1" hangingPunct="1"/>
              <a:r>
                <a:rPr lang="en-US" altLang="zh-CN" sz="2000" i="1">
                  <a:latin typeface="Times New Roman" panose="02020503050405090304" pitchFamily="18" charset="0"/>
                  <a:ea typeface="华文楷体" panose="02010600040101010101" pitchFamily="2" charset="-122"/>
                </a:rPr>
                <a:t>U</a:t>
              </a:r>
              <a:r>
                <a:rPr lang="en-US" altLang="zh-CN" sz="2000" baseline="-25000">
                  <a:latin typeface="Times New Roman" panose="02020503050405090304" pitchFamily="18" charset="0"/>
                  <a:ea typeface="华文楷体" panose="02010600040101010101" pitchFamily="2" charset="-122"/>
                </a:rPr>
                <a:t>S</a:t>
              </a:r>
              <a:endParaRPr lang="en-US" altLang="zh-CN" sz="2000" baseline="-25000">
                <a:latin typeface="Times New Roman" panose="02020503050405090304" pitchFamily="18" charset="0"/>
                <a:ea typeface="华文楷体" panose="02010600040101010101" pitchFamily="2" charset="-122"/>
              </a:endParaRPr>
            </a:p>
          </p:txBody>
        </p:sp>
      </p:grpSp>
      <p:grpSp>
        <p:nvGrpSpPr>
          <p:cNvPr id="5" name="Group 116"/>
          <p:cNvGrpSpPr/>
          <p:nvPr/>
        </p:nvGrpSpPr>
        <p:grpSpPr bwMode="auto">
          <a:xfrm>
            <a:off x="4926013" y="1892300"/>
            <a:ext cx="636587" cy="2159000"/>
            <a:chOff x="1944" y="1192"/>
            <a:chExt cx="401" cy="1360"/>
          </a:xfrm>
        </p:grpSpPr>
        <p:sp>
          <p:nvSpPr>
            <p:cNvPr id="11304" name="Line 69"/>
            <p:cNvSpPr>
              <a:spLocks noChangeAspect="1" noChangeShapeType="1"/>
            </p:cNvSpPr>
            <p:nvPr/>
          </p:nvSpPr>
          <p:spPr bwMode="auto">
            <a:xfrm>
              <a:off x="2202" y="1192"/>
              <a:ext cx="0" cy="136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1305" name="Text Box 75"/>
            <p:cNvSpPr txBox="1">
              <a:spLocks noChangeAspect="1" noChangeArrowheads="1"/>
            </p:cNvSpPr>
            <p:nvPr/>
          </p:nvSpPr>
          <p:spPr bwMode="auto">
            <a:xfrm>
              <a:off x="1944" y="1536"/>
              <a:ext cx="236"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b="1">
                  <a:solidFill>
                    <a:schemeClr val="tx1"/>
                  </a:solidFill>
                  <a:latin typeface="Verdana" panose="020B0804030504040204" pitchFamily="34" charset="0"/>
                  <a:ea typeface="幼圆" panose="02010509060101010101" pitchFamily="49" charset="-122"/>
                </a:defRPr>
              </a:lvl1pPr>
              <a:lvl2pPr marL="742950" indent="-285750" eaLnBrk="0" hangingPunct="0">
                <a:defRPr sz="2800" b="1">
                  <a:solidFill>
                    <a:schemeClr val="tx1"/>
                  </a:solidFill>
                  <a:latin typeface="Verdana" panose="020B0804030504040204" pitchFamily="34" charset="0"/>
                  <a:ea typeface="幼圆" panose="02010509060101010101" pitchFamily="49" charset="-122"/>
                </a:defRPr>
              </a:lvl2pPr>
              <a:lvl3pPr marL="1143000" indent="-228600" eaLnBrk="0" hangingPunct="0">
                <a:defRPr sz="2800" b="1">
                  <a:solidFill>
                    <a:schemeClr val="tx1"/>
                  </a:solidFill>
                  <a:latin typeface="Verdana" panose="020B0804030504040204" pitchFamily="34" charset="0"/>
                  <a:ea typeface="幼圆" panose="02010509060101010101" pitchFamily="49" charset="-122"/>
                </a:defRPr>
              </a:lvl3pPr>
              <a:lvl4pPr marL="1600200" indent="-228600" eaLnBrk="0" hangingPunct="0">
                <a:defRPr sz="2800" b="1">
                  <a:solidFill>
                    <a:schemeClr val="tx1"/>
                  </a:solidFill>
                  <a:latin typeface="Verdana" panose="020B0804030504040204" pitchFamily="34" charset="0"/>
                  <a:ea typeface="幼圆" panose="02010509060101010101" pitchFamily="49" charset="-122"/>
                </a:defRPr>
              </a:lvl4pPr>
              <a:lvl5pPr marL="2057400" indent="-228600" eaLnBrk="0" hangingPunct="0">
                <a:defRPr sz="2800" b="1">
                  <a:solidFill>
                    <a:schemeClr val="tx1"/>
                  </a:solidFill>
                  <a:latin typeface="Verdana" panose="020B0804030504040204" pitchFamily="34" charset="0"/>
                  <a:ea typeface="幼圆" panose="02010509060101010101" pitchFamily="49" charset="-122"/>
                </a:defRPr>
              </a:lvl5pPr>
              <a:lvl6pPr marL="25146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6pPr>
              <a:lvl7pPr marL="29718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7pPr>
              <a:lvl8pPr marL="34290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8pPr>
              <a:lvl9pPr marL="38862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9pPr>
            </a:lstStyle>
            <a:p>
              <a:pPr algn="l" eaLnBrk="1" hangingPunct="1"/>
              <a:r>
                <a:rPr lang="en-US" altLang="zh-CN" sz="2000" i="1">
                  <a:latin typeface="Times New Roman" panose="02020503050405090304" pitchFamily="18" charset="0"/>
                  <a:ea typeface="华文楷体" panose="02010600040101010101" pitchFamily="2" charset="-122"/>
                </a:rPr>
                <a:t>I</a:t>
              </a:r>
              <a:r>
                <a:rPr lang="en-US" altLang="zh-CN" sz="2000" baseline="-25000">
                  <a:latin typeface="Times New Roman" panose="02020503050405090304" pitchFamily="18" charset="0"/>
                  <a:ea typeface="华文楷体" panose="02010600040101010101" pitchFamily="2" charset="-122"/>
                </a:rPr>
                <a:t>S</a:t>
              </a:r>
              <a:endParaRPr lang="en-US" altLang="zh-CN" sz="2000" baseline="-25000">
                <a:latin typeface="Times New Roman" panose="02020503050405090304" pitchFamily="18" charset="0"/>
                <a:ea typeface="华文楷体" panose="02010600040101010101" pitchFamily="2" charset="-122"/>
              </a:endParaRPr>
            </a:p>
          </p:txBody>
        </p:sp>
        <p:sp>
          <p:nvSpPr>
            <p:cNvPr id="11306" name="Line 76"/>
            <p:cNvSpPr>
              <a:spLocks noChangeAspect="1" noChangeShapeType="1"/>
            </p:cNvSpPr>
            <p:nvPr/>
          </p:nvSpPr>
          <p:spPr bwMode="auto">
            <a:xfrm flipV="1">
              <a:off x="2202" y="1605"/>
              <a:ext cx="0" cy="158"/>
            </a:xfrm>
            <a:prstGeom prst="line">
              <a:avLst/>
            </a:prstGeom>
            <a:noFill/>
            <a:ln w="9525">
              <a:solidFill>
                <a:schemeClr val="tx1"/>
              </a:solidFill>
              <a:round/>
              <a:tailEnd type="stealth" w="lg" len="lg"/>
            </a:ln>
            <a:extLst>
              <a:ext uri="{909E8E84-426E-40DD-AFC4-6F175D3DCCD1}">
                <a14:hiddenFill xmlns:a14="http://schemas.microsoft.com/office/drawing/2010/main">
                  <a:noFill/>
                </a14:hiddenFill>
              </a:ext>
            </a:extLst>
          </p:spPr>
          <p:txBody>
            <a:bodyPr/>
            <a:lstStyle/>
            <a:p>
              <a:endParaRPr lang="zh-CN" altLang="en-US"/>
            </a:p>
          </p:txBody>
        </p:sp>
        <p:sp>
          <p:nvSpPr>
            <p:cNvPr id="43094" name="Oval 86"/>
            <p:cNvSpPr>
              <a:spLocks noChangeAspect="1" noChangeArrowheads="1"/>
            </p:cNvSpPr>
            <p:nvPr/>
          </p:nvSpPr>
          <p:spPr bwMode="auto">
            <a:xfrm>
              <a:off x="2063" y="1769"/>
              <a:ext cx="272" cy="272"/>
            </a:xfrm>
            <a:prstGeom prst="ellipse">
              <a:avLst/>
            </a:prstGeom>
            <a:gradFill rotWithShape="1">
              <a:gsLst>
                <a:gs pos="0">
                  <a:schemeClr val="bg1">
                    <a:gamma/>
                    <a:shade val="46275"/>
                    <a:invGamma/>
                  </a:schemeClr>
                </a:gs>
                <a:gs pos="50000">
                  <a:schemeClr val="bg1"/>
                </a:gs>
                <a:gs pos="100000">
                  <a:schemeClr val="bg1">
                    <a:gamma/>
                    <a:shade val="46275"/>
                    <a:invGamma/>
                  </a:schemeClr>
                </a:gs>
              </a:gsLst>
              <a:lin ang="2700000" scaled="1"/>
            </a:gradFill>
            <a:ln w="25400">
              <a:solidFill>
                <a:schemeClr val="tx1"/>
              </a:solidFill>
              <a:round/>
            </a:ln>
            <a:effectLst/>
          </p:spPr>
          <p:txBody>
            <a:bodyPr wrap="none" anchor="ctr"/>
            <a:lstStyle/>
            <a:p>
              <a:pPr>
                <a:defRPr/>
              </a:pPr>
              <a:endParaRPr lang="zh-CN" altLang="en-US"/>
            </a:p>
          </p:txBody>
        </p:sp>
        <p:sp>
          <p:nvSpPr>
            <p:cNvPr id="11308" name="Line 87"/>
            <p:cNvSpPr>
              <a:spLocks noChangeAspect="1" noChangeShapeType="1"/>
            </p:cNvSpPr>
            <p:nvPr/>
          </p:nvSpPr>
          <p:spPr bwMode="auto">
            <a:xfrm>
              <a:off x="2062" y="1911"/>
              <a:ext cx="283"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grpSp>
        <p:nvGrpSpPr>
          <p:cNvPr id="6" name="Group 119"/>
          <p:cNvGrpSpPr/>
          <p:nvPr/>
        </p:nvGrpSpPr>
        <p:grpSpPr bwMode="auto">
          <a:xfrm>
            <a:off x="7851775" y="1854200"/>
            <a:ext cx="2203450" cy="2214563"/>
            <a:chOff x="3986" y="1168"/>
            <a:chExt cx="1388" cy="1395"/>
          </a:xfrm>
        </p:grpSpPr>
        <p:sp>
          <p:nvSpPr>
            <p:cNvPr id="11286" name="Line 90"/>
            <p:cNvSpPr>
              <a:spLocks noChangeAspect="1" noChangeShapeType="1"/>
            </p:cNvSpPr>
            <p:nvPr/>
          </p:nvSpPr>
          <p:spPr bwMode="auto">
            <a:xfrm flipV="1">
              <a:off x="4272" y="1191"/>
              <a:ext cx="1051" cy="1"/>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1287" name="Line 91"/>
            <p:cNvSpPr>
              <a:spLocks noChangeShapeType="1"/>
            </p:cNvSpPr>
            <p:nvPr/>
          </p:nvSpPr>
          <p:spPr bwMode="auto">
            <a:xfrm>
              <a:off x="5322" y="1202"/>
              <a:ext cx="0" cy="1361"/>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43100" name="Rectangle 92"/>
            <p:cNvSpPr>
              <a:spLocks noChangeAspect="1" noChangeArrowheads="1"/>
            </p:cNvSpPr>
            <p:nvPr/>
          </p:nvSpPr>
          <p:spPr bwMode="auto">
            <a:xfrm rot="-5400000">
              <a:off x="5156" y="1795"/>
              <a:ext cx="326" cy="109"/>
            </a:xfrm>
            <a:prstGeom prst="rect">
              <a:avLst/>
            </a:prstGeom>
            <a:gradFill rotWithShape="1">
              <a:gsLst>
                <a:gs pos="0">
                  <a:schemeClr val="accent1">
                    <a:gamma/>
                    <a:shade val="46275"/>
                    <a:invGamma/>
                  </a:schemeClr>
                </a:gs>
                <a:gs pos="50000">
                  <a:schemeClr val="accent1"/>
                </a:gs>
                <a:gs pos="100000">
                  <a:schemeClr val="accent1">
                    <a:gamma/>
                    <a:shade val="46275"/>
                    <a:invGamma/>
                  </a:schemeClr>
                </a:gs>
              </a:gsLst>
              <a:lin ang="5400000" scaled="1"/>
            </a:gradFill>
            <a:ln w="25400">
              <a:solidFill>
                <a:schemeClr val="tx1"/>
              </a:solidFill>
              <a:miter lim="800000"/>
            </a:ln>
            <a:effectLst/>
          </p:spPr>
          <p:txBody>
            <a:bodyPr wrap="none" anchor="ctr"/>
            <a:lstStyle/>
            <a:p>
              <a:pPr>
                <a:defRPr/>
              </a:pPr>
              <a:endParaRPr lang="zh-CN" altLang="en-US"/>
            </a:p>
          </p:txBody>
        </p:sp>
        <p:sp>
          <p:nvSpPr>
            <p:cNvPr id="11289" name="Line 93"/>
            <p:cNvSpPr>
              <a:spLocks noChangeAspect="1" noChangeShapeType="1"/>
            </p:cNvSpPr>
            <p:nvPr/>
          </p:nvSpPr>
          <p:spPr bwMode="auto">
            <a:xfrm>
              <a:off x="4820" y="1192"/>
              <a:ext cx="0" cy="136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43102" name="Rectangle 94"/>
            <p:cNvSpPr>
              <a:spLocks noChangeAspect="1" noChangeArrowheads="1"/>
            </p:cNvSpPr>
            <p:nvPr/>
          </p:nvSpPr>
          <p:spPr bwMode="auto">
            <a:xfrm rot="-5400000">
              <a:off x="4657" y="1623"/>
              <a:ext cx="326" cy="108"/>
            </a:xfrm>
            <a:prstGeom prst="rect">
              <a:avLst/>
            </a:prstGeom>
            <a:gradFill rotWithShape="1">
              <a:gsLst>
                <a:gs pos="0">
                  <a:schemeClr val="accent1">
                    <a:gamma/>
                    <a:shade val="46275"/>
                    <a:invGamma/>
                  </a:schemeClr>
                </a:gs>
                <a:gs pos="50000">
                  <a:schemeClr val="accent1"/>
                </a:gs>
                <a:gs pos="100000">
                  <a:schemeClr val="accent1">
                    <a:gamma/>
                    <a:shade val="46275"/>
                    <a:invGamma/>
                  </a:schemeClr>
                </a:gs>
              </a:gsLst>
              <a:lin ang="5400000" scaled="1"/>
            </a:gradFill>
            <a:ln w="25400">
              <a:solidFill>
                <a:schemeClr val="tx1"/>
              </a:solidFill>
              <a:miter lim="800000"/>
            </a:ln>
            <a:effectLst/>
          </p:spPr>
          <p:txBody>
            <a:bodyPr wrap="none" anchor="ctr"/>
            <a:lstStyle/>
            <a:p>
              <a:pPr>
                <a:defRPr/>
              </a:pPr>
              <a:endParaRPr lang="zh-CN" altLang="en-US"/>
            </a:p>
          </p:txBody>
        </p:sp>
        <p:sp>
          <p:nvSpPr>
            <p:cNvPr id="11291" name="Line 95"/>
            <p:cNvSpPr>
              <a:spLocks noChangeAspect="1" noChangeShapeType="1"/>
            </p:cNvSpPr>
            <p:nvPr/>
          </p:nvSpPr>
          <p:spPr bwMode="auto">
            <a:xfrm>
              <a:off x="4272" y="1192"/>
              <a:ext cx="0" cy="136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1292" name="Line 96"/>
            <p:cNvSpPr>
              <a:spLocks noChangeAspect="1" noChangeShapeType="1"/>
            </p:cNvSpPr>
            <p:nvPr/>
          </p:nvSpPr>
          <p:spPr bwMode="auto">
            <a:xfrm>
              <a:off x="4272" y="2552"/>
              <a:ext cx="1051"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1293" name="Text Box 97"/>
            <p:cNvSpPr txBox="1">
              <a:spLocks noChangeAspect="1" noChangeArrowheads="1"/>
            </p:cNvSpPr>
            <p:nvPr/>
          </p:nvSpPr>
          <p:spPr bwMode="auto">
            <a:xfrm>
              <a:off x="4509" y="1543"/>
              <a:ext cx="274"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b="1">
                  <a:solidFill>
                    <a:schemeClr val="tx1"/>
                  </a:solidFill>
                  <a:latin typeface="Verdana" panose="020B0804030504040204" pitchFamily="34" charset="0"/>
                  <a:ea typeface="幼圆" panose="02010509060101010101" pitchFamily="49" charset="-122"/>
                </a:defRPr>
              </a:lvl1pPr>
              <a:lvl2pPr marL="742950" indent="-285750" eaLnBrk="0" hangingPunct="0">
                <a:defRPr sz="2800" b="1">
                  <a:solidFill>
                    <a:schemeClr val="tx1"/>
                  </a:solidFill>
                  <a:latin typeface="Verdana" panose="020B0804030504040204" pitchFamily="34" charset="0"/>
                  <a:ea typeface="幼圆" panose="02010509060101010101" pitchFamily="49" charset="-122"/>
                </a:defRPr>
              </a:lvl2pPr>
              <a:lvl3pPr marL="1143000" indent="-228600" eaLnBrk="0" hangingPunct="0">
                <a:defRPr sz="2800" b="1">
                  <a:solidFill>
                    <a:schemeClr val="tx1"/>
                  </a:solidFill>
                  <a:latin typeface="Verdana" panose="020B0804030504040204" pitchFamily="34" charset="0"/>
                  <a:ea typeface="幼圆" panose="02010509060101010101" pitchFamily="49" charset="-122"/>
                </a:defRPr>
              </a:lvl3pPr>
              <a:lvl4pPr marL="1600200" indent="-228600" eaLnBrk="0" hangingPunct="0">
                <a:defRPr sz="2800" b="1">
                  <a:solidFill>
                    <a:schemeClr val="tx1"/>
                  </a:solidFill>
                  <a:latin typeface="Verdana" panose="020B0804030504040204" pitchFamily="34" charset="0"/>
                  <a:ea typeface="幼圆" panose="02010509060101010101" pitchFamily="49" charset="-122"/>
                </a:defRPr>
              </a:lvl4pPr>
              <a:lvl5pPr marL="2057400" indent="-228600" eaLnBrk="0" hangingPunct="0">
                <a:defRPr sz="2800" b="1">
                  <a:solidFill>
                    <a:schemeClr val="tx1"/>
                  </a:solidFill>
                  <a:latin typeface="Verdana" panose="020B0804030504040204" pitchFamily="34" charset="0"/>
                  <a:ea typeface="幼圆" panose="02010509060101010101" pitchFamily="49" charset="-122"/>
                </a:defRPr>
              </a:lvl5pPr>
              <a:lvl6pPr marL="25146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6pPr>
              <a:lvl7pPr marL="29718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7pPr>
              <a:lvl8pPr marL="34290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8pPr>
              <a:lvl9pPr marL="38862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9pPr>
            </a:lstStyle>
            <a:p>
              <a:pPr algn="l" eaLnBrk="1" hangingPunct="1"/>
              <a:r>
                <a:rPr lang="en-US" altLang="zh-CN" sz="2000" i="1">
                  <a:latin typeface="Times New Roman" panose="02020503050405090304" pitchFamily="18" charset="0"/>
                  <a:ea typeface="华文楷体" panose="02010600040101010101" pitchFamily="2" charset="-122"/>
                </a:rPr>
                <a:t>R</a:t>
              </a:r>
              <a:r>
                <a:rPr lang="en-US" altLang="zh-CN" sz="2000" baseline="-25000">
                  <a:latin typeface="Times New Roman" panose="02020503050405090304" pitchFamily="18" charset="0"/>
                  <a:ea typeface="华文楷体" panose="02010600040101010101" pitchFamily="2" charset="-122"/>
                </a:rPr>
                <a:t>1</a:t>
              </a:r>
              <a:endParaRPr lang="en-US" altLang="zh-CN" sz="2000" baseline="-25000">
                <a:latin typeface="Times New Roman" panose="02020503050405090304" pitchFamily="18" charset="0"/>
                <a:ea typeface="华文楷体" panose="02010600040101010101" pitchFamily="2" charset="-122"/>
              </a:endParaRPr>
            </a:p>
          </p:txBody>
        </p:sp>
        <p:sp>
          <p:nvSpPr>
            <p:cNvPr id="11294" name="Text Box 98"/>
            <p:cNvSpPr txBox="1">
              <a:spLocks noChangeAspect="1" noChangeArrowheads="1"/>
            </p:cNvSpPr>
            <p:nvPr/>
          </p:nvSpPr>
          <p:spPr bwMode="auto">
            <a:xfrm>
              <a:off x="5011" y="1741"/>
              <a:ext cx="300"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b="1">
                  <a:solidFill>
                    <a:schemeClr val="tx1"/>
                  </a:solidFill>
                  <a:latin typeface="Verdana" panose="020B0804030504040204" pitchFamily="34" charset="0"/>
                  <a:ea typeface="幼圆" panose="02010509060101010101" pitchFamily="49" charset="-122"/>
                </a:defRPr>
              </a:lvl1pPr>
              <a:lvl2pPr marL="742950" indent="-285750" eaLnBrk="0" hangingPunct="0">
                <a:defRPr sz="2800" b="1">
                  <a:solidFill>
                    <a:schemeClr val="tx1"/>
                  </a:solidFill>
                  <a:latin typeface="Verdana" panose="020B0804030504040204" pitchFamily="34" charset="0"/>
                  <a:ea typeface="幼圆" panose="02010509060101010101" pitchFamily="49" charset="-122"/>
                </a:defRPr>
              </a:lvl2pPr>
              <a:lvl3pPr marL="1143000" indent="-228600" eaLnBrk="0" hangingPunct="0">
                <a:defRPr sz="2800" b="1">
                  <a:solidFill>
                    <a:schemeClr val="tx1"/>
                  </a:solidFill>
                  <a:latin typeface="Verdana" panose="020B0804030504040204" pitchFamily="34" charset="0"/>
                  <a:ea typeface="幼圆" panose="02010509060101010101" pitchFamily="49" charset="-122"/>
                </a:defRPr>
              </a:lvl3pPr>
              <a:lvl4pPr marL="1600200" indent="-228600" eaLnBrk="0" hangingPunct="0">
                <a:defRPr sz="2800" b="1">
                  <a:solidFill>
                    <a:schemeClr val="tx1"/>
                  </a:solidFill>
                  <a:latin typeface="Verdana" panose="020B0804030504040204" pitchFamily="34" charset="0"/>
                  <a:ea typeface="幼圆" panose="02010509060101010101" pitchFamily="49" charset="-122"/>
                </a:defRPr>
              </a:lvl4pPr>
              <a:lvl5pPr marL="2057400" indent="-228600" eaLnBrk="0" hangingPunct="0">
                <a:defRPr sz="2800" b="1">
                  <a:solidFill>
                    <a:schemeClr val="tx1"/>
                  </a:solidFill>
                  <a:latin typeface="Verdana" panose="020B0804030504040204" pitchFamily="34" charset="0"/>
                  <a:ea typeface="幼圆" panose="02010509060101010101" pitchFamily="49" charset="-122"/>
                </a:defRPr>
              </a:lvl5pPr>
              <a:lvl6pPr marL="25146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6pPr>
              <a:lvl7pPr marL="29718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7pPr>
              <a:lvl8pPr marL="34290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8pPr>
              <a:lvl9pPr marL="38862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9pPr>
            </a:lstStyle>
            <a:p>
              <a:pPr algn="l" eaLnBrk="1" hangingPunct="1"/>
              <a:r>
                <a:rPr lang="en-US" altLang="zh-CN" sz="2000" i="1">
                  <a:latin typeface="Times New Roman" panose="02020503050405090304" pitchFamily="18" charset="0"/>
                  <a:ea typeface="华文楷体" panose="02010600040101010101" pitchFamily="2" charset="-122"/>
                </a:rPr>
                <a:t>R</a:t>
              </a:r>
              <a:r>
                <a:rPr lang="en-US" altLang="zh-CN" sz="2000" baseline="-25000">
                  <a:latin typeface="Times New Roman" panose="02020503050405090304" pitchFamily="18" charset="0"/>
                  <a:ea typeface="华文楷体" panose="02010600040101010101" pitchFamily="2" charset="-122"/>
                </a:rPr>
                <a:t>2 </a:t>
              </a:r>
              <a:endParaRPr lang="en-US" altLang="zh-CN" sz="2000">
                <a:latin typeface="Times New Roman" panose="02020503050405090304" pitchFamily="18" charset="0"/>
                <a:ea typeface="华文楷体" panose="02010600040101010101" pitchFamily="2" charset="-122"/>
                <a:cs typeface="Times New Roman" panose="02020503050405090304" pitchFamily="18" charset="0"/>
              </a:endParaRPr>
            </a:p>
          </p:txBody>
        </p:sp>
        <p:sp>
          <p:nvSpPr>
            <p:cNvPr id="11295" name="Text Box 101"/>
            <p:cNvSpPr txBox="1">
              <a:spLocks noChangeAspect="1" noChangeArrowheads="1"/>
            </p:cNvSpPr>
            <p:nvPr/>
          </p:nvSpPr>
          <p:spPr bwMode="auto">
            <a:xfrm>
              <a:off x="3986" y="1480"/>
              <a:ext cx="236"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b="1">
                  <a:solidFill>
                    <a:schemeClr val="tx1"/>
                  </a:solidFill>
                  <a:latin typeface="Verdana" panose="020B0804030504040204" pitchFamily="34" charset="0"/>
                  <a:ea typeface="幼圆" panose="02010509060101010101" pitchFamily="49" charset="-122"/>
                </a:defRPr>
              </a:lvl1pPr>
              <a:lvl2pPr marL="742950" indent="-285750" eaLnBrk="0" hangingPunct="0">
                <a:defRPr sz="2800" b="1">
                  <a:solidFill>
                    <a:schemeClr val="tx1"/>
                  </a:solidFill>
                  <a:latin typeface="Verdana" panose="020B0804030504040204" pitchFamily="34" charset="0"/>
                  <a:ea typeface="幼圆" panose="02010509060101010101" pitchFamily="49" charset="-122"/>
                </a:defRPr>
              </a:lvl2pPr>
              <a:lvl3pPr marL="1143000" indent="-228600" eaLnBrk="0" hangingPunct="0">
                <a:defRPr sz="2800" b="1">
                  <a:solidFill>
                    <a:schemeClr val="tx1"/>
                  </a:solidFill>
                  <a:latin typeface="Verdana" panose="020B0804030504040204" pitchFamily="34" charset="0"/>
                  <a:ea typeface="幼圆" panose="02010509060101010101" pitchFamily="49" charset="-122"/>
                </a:defRPr>
              </a:lvl3pPr>
              <a:lvl4pPr marL="1600200" indent="-228600" eaLnBrk="0" hangingPunct="0">
                <a:defRPr sz="2800" b="1">
                  <a:solidFill>
                    <a:schemeClr val="tx1"/>
                  </a:solidFill>
                  <a:latin typeface="Verdana" panose="020B0804030504040204" pitchFamily="34" charset="0"/>
                  <a:ea typeface="幼圆" panose="02010509060101010101" pitchFamily="49" charset="-122"/>
                </a:defRPr>
              </a:lvl4pPr>
              <a:lvl5pPr marL="2057400" indent="-228600" eaLnBrk="0" hangingPunct="0">
                <a:defRPr sz="2800" b="1">
                  <a:solidFill>
                    <a:schemeClr val="tx1"/>
                  </a:solidFill>
                  <a:latin typeface="Verdana" panose="020B0804030504040204" pitchFamily="34" charset="0"/>
                  <a:ea typeface="幼圆" panose="02010509060101010101" pitchFamily="49" charset="-122"/>
                </a:defRPr>
              </a:lvl5pPr>
              <a:lvl6pPr marL="25146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6pPr>
              <a:lvl7pPr marL="29718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7pPr>
              <a:lvl8pPr marL="34290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8pPr>
              <a:lvl9pPr marL="38862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9pPr>
            </a:lstStyle>
            <a:p>
              <a:pPr algn="l" eaLnBrk="1" hangingPunct="1"/>
              <a:r>
                <a:rPr lang="en-US" altLang="zh-CN" sz="2000" i="1">
                  <a:latin typeface="Times New Roman" panose="02020503050405090304" pitchFamily="18" charset="0"/>
                  <a:ea typeface="华文楷体" panose="02010600040101010101" pitchFamily="2" charset="-122"/>
                </a:rPr>
                <a:t>I</a:t>
              </a:r>
              <a:r>
                <a:rPr lang="en-US" altLang="zh-CN" sz="2000" baseline="-25000">
                  <a:latin typeface="Times New Roman" panose="02020503050405090304" pitchFamily="18" charset="0"/>
                  <a:ea typeface="华文楷体" panose="02010600040101010101" pitchFamily="2" charset="-122"/>
                </a:rPr>
                <a:t>S</a:t>
              </a:r>
              <a:endParaRPr lang="en-US" altLang="zh-CN" sz="2000" baseline="-25000">
                <a:latin typeface="Times New Roman" panose="02020503050405090304" pitchFamily="18" charset="0"/>
                <a:ea typeface="华文楷体" panose="02010600040101010101" pitchFamily="2" charset="-122"/>
              </a:endParaRPr>
            </a:p>
          </p:txBody>
        </p:sp>
        <p:sp>
          <p:nvSpPr>
            <p:cNvPr id="11296" name="Line 102"/>
            <p:cNvSpPr>
              <a:spLocks noChangeAspect="1" noChangeShapeType="1"/>
            </p:cNvSpPr>
            <p:nvPr/>
          </p:nvSpPr>
          <p:spPr bwMode="auto">
            <a:xfrm flipV="1">
              <a:off x="4272" y="1605"/>
              <a:ext cx="0" cy="158"/>
            </a:xfrm>
            <a:prstGeom prst="line">
              <a:avLst/>
            </a:prstGeom>
            <a:noFill/>
            <a:ln w="9525">
              <a:solidFill>
                <a:schemeClr val="tx1"/>
              </a:solidFill>
              <a:round/>
              <a:tailEnd type="stealth" w="lg" len="lg"/>
            </a:ln>
            <a:extLst>
              <a:ext uri="{909E8E84-426E-40DD-AFC4-6F175D3DCCD1}">
                <a14:hiddenFill xmlns:a14="http://schemas.microsoft.com/office/drawing/2010/main">
                  <a:noFill/>
                </a14:hiddenFill>
              </a:ext>
            </a:extLst>
          </p:spPr>
          <p:txBody>
            <a:bodyPr/>
            <a:lstStyle/>
            <a:p>
              <a:endParaRPr lang="zh-CN" altLang="en-US"/>
            </a:p>
          </p:txBody>
        </p:sp>
        <p:sp>
          <p:nvSpPr>
            <p:cNvPr id="11297" name="Oval 104"/>
            <p:cNvSpPr>
              <a:spLocks noChangeAspect="1" noChangeArrowheads="1"/>
            </p:cNvSpPr>
            <p:nvPr/>
          </p:nvSpPr>
          <p:spPr bwMode="auto">
            <a:xfrm>
              <a:off x="4798" y="1168"/>
              <a:ext cx="42" cy="42"/>
            </a:xfrm>
            <a:prstGeom prst="ellipse">
              <a:avLst/>
            </a:prstGeom>
            <a:solidFill>
              <a:schemeClr val="tx1"/>
            </a:solidFill>
            <a:ln w="9525">
              <a:solidFill>
                <a:schemeClr val="tx1"/>
              </a:solidFill>
              <a:round/>
            </a:ln>
          </p:spPr>
          <p:txBody>
            <a:bodyPr wrap="none" anchor="ctr"/>
            <a:lstStyle/>
            <a:p>
              <a:endParaRPr lang="zh-CN" altLang="en-US"/>
            </a:p>
          </p:txBody>
        </p:sp>
        <p:sp>
          <p:nvSpPr>
            <p:cNvPr id="11298" name="Line 105"/>
            <p:cNvSpPr>
              <a:spLocks noChangeShapeType="1"/>
            </p:cNvSpPr>
            <p:nvPr/>
          </p:nvSpPr>
          <p:spPr bwMode="auto">
            <a:xfrm rot="5400000" flipV="1">
              <a:off x="5222" y="1466"/>
              <a:ext cx="199" cy="0"/>
            </a:xfrm>
            <a:prstGeom prst="line">
              <a:avLst/>
            </a:prstGeom>
            <a:noFill/>
            <a:ln w="9525">
              <a:solidFill>
                <a:schemeClr val="tx1"/>
              </a:solidFill>
              <a:round/>
              <a:tailEnd type="stealth" w="lg" len="lg"/>
            </a:ln>
            <a:extLst>
              <a:ext uri="{909E8E84-426E-40DD-AFC4-6F175D3DCCD1}">
                <a14:hiddenFill xmlns:a14="http://schemas.microsoft.com/office/drawing/2010/main">
                  <a:noFill/>
                </a14:hiddenFill>
              </a:ext>
            </a:extLst>
          </p:spPr>
          <p:txBody>
            <a:bodyPr/>
            <a:lstStyle/>
            <a:p>
              <a:endParaRPr lang="zh-CN" altLang="en-US"/>
            </a:p>
          </p:txBody>
        </p:sp>
        <p:sp>
          <p:nvSpPr>
            <p:cNvPr id="11299" name="Text Box 106"/>
            <p:cNvSpPr txBox="1">
              <a:spLocks noChangeAspect="1" noChangeArrowheads="1"/>
            </p:cNvSpPr>
            <p:nvPr/>
          </p:nvSpPr>
          <p:spPr bwMode="auto">
            <a:xfrm>
              <a:off x="5007" y="1370"/>
              <a:ext cx="282"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b="1">
                  <a:solidFill>
                    <a:schemeClr val="tx1"/>
                  </a:solidFill>
                  <a:latin typeface="Verdana" panose="020B0804030504040204" pitchFamily="34" charset="0"/>
                  <a:ea typeface="幼圆" panose="02010509060101010101" pitchFamily="49" charset="-122"/>
                </a:defRPr>
              </a:lvl1pPr>
              <a:lvl2pPr marL="742950" indent="-285750" eaLnBrk="0" hangingPunct="0">
                <a:defRPr sz="2800" b="1">
                  <a:solidFill>
                    <a:schemeClr val="tx1"/>
                  </a:solidFill>
                  <a:latin typeface="Verdana" panose="020B0804030504040204" pitchFamily="34" charset="0"/>
                  <a:ea typeface="幼圆" panose="02010509060101010101" pitchFamily="49" charset="-122"/>
                </a:defRPr>
              </a:lvl2pPr>
              <a:lvl3pPr marL="1143000" indent="-228600" eaLnBrk="0" hangingPunct="0">
                <a:defRPr sz="2800" b="1">
                  <a:solidFill>
                    <a:schemeClr val="tx1"/>
                  </a:solidFill>
                  <a:latin typeface="Verdana" panose="020B0804030504040204" pitchFamily="34" charset="0"/>
                  <a:ea typeface="幼圆" panose="02010509060101010101" pitchFamily="49" charset="-122"/>
                </a:defRPr>
              </a:lvl3pPr>
              <a:lvl4pPr marL="1600200" indent="-228600" eaLnBrk="0" hangingPunct="0">
                <a:defRPr sz="2800" b="1">
                  <a:solidFill>
                    <a:schemeClr val="tx1"/>
                  </a:solidFill>
                  <a:latin typeface="Verdana" panose="020B0804030504040204" pitchFamily="34" charset="0"/>
                  <a:ea typeface="幼圆" panose="02010509060101010101" pitchFamily="49" charset="-122"/>
                </a:defRPr>
              </a:lvl4pPr>
              <a:lvl5pPr marL="2057400" indent="-228600" eaLnBrk="0" hangingPunct="0">
                <a:defRPr sz="2800" b="1">
                  <a:solidFill>
                    <a:schemeClr val="tx1"/>
                  </a:solidFill>
                  <a:latin typeface="Verdana" panose="020B0804030504040204" pitchFamily="34" charset="0"/>
                  <a:ea typeface="幼圆" panose="02010509060101010101" pitchFamily="49" charset="-122"/>
                </a:defRPr>
              </a:lvl5pPr>
              <a:lvl6pPr marL="25146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6pPr>
              <a:lvl7pPr marL="29718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7pPr>
              <a:lvl8pPr marL="34290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8pPr>
              <a:lvl9pPr marL="38862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9pPr>
            </a:lstStyle>
            <a:p>
              <a:pPr algn="l" eaLnBrk="1" hangingPunct="1"/>
              <a:r>
                <a:rPr lang="en-US" altLang="zh-CN" sz="2000" i="1">
                  <a:latin typeface="Times New Roman" panose="02020503050405090304" pitchFamily="18" charset="0"/>
                  <a:ea typeface="华文楷体" panose="02010600040101010101" pitchFamily="2" charset="-122"/>
                </a:rPr>
                <a:t>I</a:t>
              </a:r>
              <a:r>
                <a:rPr lang="en-US" altLang="zh-CN" sz="2000" baseline="-25000">
                  <a:latin typeface="Times New Roman" panose="02020503050405090304" pitchFamily="18" charset="0"/>
                  <a:ea typeface="华文楷体" panose="02010600040101010101" pitchFamily="2" charset="-122"/>
                </a:rPr>
                <a:t>22</a:t>
              </a:r>
              <a:endParaRPr lang="en-US" altLang="zh-CN" sz="2000" i="1">
                <a:ea typeface="华文楷体" panose="02010600040101010101" pitchFamily="2" charset="-122"/>
              </a:endParaRPr>
            </a:p>
          </p:txBody>
        </p:sp>
        <p:sp>
          <p:nvSpPr>
            <p:cNvPr id="11300" name="Text Box 107"/>
            <p:cNvSpPr txBox="1">
              <a:spLocks noChangeAspect="1" noChangeArrowheads="1"/>
            </p:cNvSpPr>
            <p:nvPr/>
          </p:nvSpPr>
          <p:spPr bwMode="auto">
            <a:xfrm>
              <a:off x="4496" y="1257"/>
              <a:ext cx="282"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b="1">
                  <a:solidFill>
                    <a:schemeClr val="tx1"/>
                  </a:solidFill>
                  <a:latin typeface="Verdana" panose="020B0804030504040204" pitchFamily="34" charset="0"/>
                  <a:ea typeface="幼圆" panose="02010509060101010101" pitchFamily="49" charset="-122"/>
                </a:defRPr>
              </a:lvl1pPr>
              <a:lvl2pPr marL="742950" indent="-285750" eaLnBrk="0" hangingPunct="0">
                <a:defRPr sz="2800" b="1">
                  <a:solidFill>
                    <a:schemeClr val="tx1"/>
                  </a:solidFill>
                  <a:latin typeface="Verdana" panose="020B0804030504040204" pitchFamily="34" charset="0"/>
                  <a:ea typeface="幼圆" panose="02010509060101010101" pitchFamily="49" charset="-122"/>
                </a:defRPr>
              </a:lvl2pPr>
              <a:lvl3pPr marL="1143000" indent="-228600" eaLnBrk="0" hangingPunct="0">
                <a:defRPr sz="2800" b="1">
                  <a:solidFill>
                    <a:schemeClr val="tx1"/>
                  </a:solidFill>
                  <a:latin typeface="Verdana" panose="020B0804030504040204" pitchFamily="34" charset="0"/>
                  <a:ea typeface="幼圆" panose="02010509060101010101" pitchFamily="49" charset="-122"/>
                </a:defRPr>
              </a:lvl3pPr>
              <a:lvl4pPr marL="1600200" indent="-228600" eaLnBrk="0" hangingPunct="0">
                <a:defRPr sz="2800" b="1">
                  <a:solidFill>
                    <a:schemeClr val="tx1"/>
                  </a:solidFill>
                  <a:latin typeface="Verdana" panose="020B0804030504040204" pitchFamily="34" charset="0"/>
                  <a:ea typeface="幼圆" panose="02010509060101010101" pitchFamily="49" charset="-122"/>
                </a:defRPr>
              </a:lvl4pPr>
              <a:lvl5pPr marL="2057400" indent="-228600" eaLnBrk="0" hangingPunct="0">
                <a:defRPr sz="2800" b="1">
                  <a:solidFill>
                    <a:schemeClr val="tx1"/>
                  </a:solidFill>
                  <a:latin typeface="Verdana" panose="020B0804030504040204" pitchFamily="34" charset="0"/>
                  <a:ea typeface="幼圆" panose="02010509060101010101" pitchFamily="49" charset="-122"/>
                </a:defRPr>
              </a:lvl5pPr>
              <a:lvl6pPr marL="25146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6pPr>
              <a:lvl7pPr marL="29718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7pPr>
              <a:lvl8pPr marL="34290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8pPr>
              <a:lvl9pPr marL="38862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9pPr>
            </a:lstStyle>
            <a:p>
              <a:pPr algn="l" eaLnBrk="1" hangingPunct="1"/>
              <a:r>
                <a:rPr lang="en-US" altLang="zh-CN" sz="2000" i="1">
                  <a:latin typeface="Times New Roman" panose="02020503050405090304" pitchFamily="18" charset="0"/>
                  <a:ea typeface="华文楷体" panose="02010600040101010101" pitchFamily="2" charset="-122"/>
                </a:rPr>
                <a:t>I</a:t>
              </a:r>
              <a:r>
                <a:rPr lang="en-US" altLang="zh-CN" sz="2000" baseline="-25000">
                  <a:latin typeface="Times New Roman" panose="02020503050405090304" pitchFamily="18" charset="0"/>
                  <a:ea typeface="华文楷体" panose="02010600040101010101" pitchFamily="2" charset="-122"/>
                </a:rPr>
                <a:t>12</a:t>
              </a:r>
              <a:endParaRPr lang="en-US" altLang="zh-CN" sz="2000" i="1">
                <a:ea typeface="华文楷体" panose="02010600040101010101" pitchFamily="2" charset="-122"/>
              </a:endParaRPr>
            </a:p>
          </p:txBody>
        </p:sp>
        <p:sp>
          <p:nvSpPr>
            <p:cNvPr id="11301" name="Line 108"/>
            <p:cNvSpPr>
              <a:spLocks noChangeAspect="1" noChangeShapeType="1"/>
            </p:cNvSpPr>
            <p:nvPr/>
          </p:nvSpPr>
          <p:spPr bwMode="auto">
            <a:xfrm flipV="1">
              <a:off x="4820" y="1241"/>
              <a:ext cx="0" cy="182"/>
            </a:xfrm>
            <a:prstGeom prst="line">
              <a:avLst/>
            </a:prstGeom>
            <a:noFill/>
            <a:ln w="9525">
              <a:solidFill>
                <a:schemeClr val="tx1"/>
              </a:solidFill>
              <a:round/>
              <a:tailEnd type="stealth" w="lg" len="lg"/>
            </a:ln>
            <a:extLst>
              <a:ext uri="{909E8E84-426E-40DD-AFC4-6F175D3DCCD1}">
                <a14:hiddenFill xmlns:a14="http://schemas.microsoft.com/office/drawing/2010/main">
                  <a:noFill/>
                </a14:hiddenFill>
              </a:ext>
            </a:extLst>
          </p:spPr>
          <p:txBody>
            <a:bodyPr/>
            <a:lstStyle/>
            <a:p>
              <a:endParaRPr lang="zh-CN" altLang="en-US"/>
            </a:p>
          </p:txBody>
        </p:sp>
        <p:sp>
          <p:nvSpPr>
            <p:cNvPr id="43120" name="Oval 112"/>
            <p:cNvSpPr>
              <a:spLocks noChangeAspect="1" noChangeArrowheads="1"/>
            </p:cNvSpPr>
            <p:nvPr/>
          </p:nvSpPr>
          <p:spPr bwMode="auto">
            <a:xfrm>
              <a:off x="4133" y="1769"/>
              <a:ext cx="272" cy="272"/>
            </a:xfrm>
            <a:prstGeom prst="ellipse">
              <a:avLst/>
            </a:prstGeom>
            <a:gradFill rotWithShape="1">
              <a:gsLst>
                <a:gs pos="0">
                  <a:schemeClr val="bg1">
                    <a:gamma/>
                    <a:shade val="46275"/>
                    <a:invGamma/>
                  </a:schemeClr>
                </a:gs>
                <a:gs pos="50000">
                  <a:schemeClr val="bg1"/>
                </a:gs>
                <a:gs pos="100000">
                  <a:schemeClr val="bg1">
                    <a:gamma/>
                    <a:shade val="46275"/>
                    <a:invGamma/>
                  </a:schemeClr>
                </a:gs>
              </a:gsLst>
              <a:lin ang="2700000" scaled="1"/>
            </a:gradFill>
            <a:ln w="25400">
              <a:solidFill>
                <a:schemeClr val="tx1"/>
              </a:solidFill>
              <a:round/>
            </a:ln>
            <a:effectLst/>
          </p:spPr>
          <p:txBody>
            <a:bodyPr wrap="none" anchor="ctr"/>
            <a:lstStyle/>
            <a:p>
              <a:pPr>
                <a:defRPr/>
              </a:pPr>
              <a:endParaRPr lang="zh-CN" altLang="en-US"/>
            </a:p>
          </p:txBody>
        </p:sp>
        <p:sp>
          <p:nvSpPr>
            <p:cNvPr id="11303" name="Line 113"/>
            <p:cNvSpPr>
              <a:spLocks noChangeAspect="1" noChangeShapeType="1"/>
            </p:cNvSpPr>
            <p:nvPr/>
          </p:nvSpPr>
          <p:spPr bwMode="auto">
            <a:xfrm>
              <a:off x="4132" y="1911"/>
              <a:ext cx="283"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grpSp>
        <p:nvGrpSpPr>
          <p:cNvPr id="7" name="Group 127"/>
          <p:cNvGrpSpPr/>
          <p:nvPr/>
        </p:nvGrpSpPr>
        <p:grpSpPr bwMode="auto">
          <a:xfrm>
            <a:off x="4430713" y="2843213"/>
            <a:ext cx="315912" cy="136525"/>
            <a:chOff x="1831" y="1791"/>
            <a:chExt cx="199" cy="86"/>
          </a:xfrm>
        </p:grpSpPr>
        <p:sp>
          <p:nvSpPr>
            <p:cNvPr id="11284" name="Line 121"/>
            <p:cNvSpPr>
              <a:spLocks noChangeShapeType="1"/>
            </p:cNvSpPr>
            <p:nvPr/>
          </p:nvSpPr>
          <p:spPr bwMode="auto">
            <a:xfrm>
              <a:off x="1831" y="1791"/>
              <a:ext cx="199" cy="0"/>
            </a:xfrm>
            <a:prstGeom prst="line">
              <a:avLst/>
            </a:prstGeom>
            <a:noFill/>
            <a:ln w="5715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1285" name="Line 122"/>
            <p:cNvSpPr>
              <a:spLocks noChangeShapeType="1"/>
            </p:cNvSpPr>
            <p:nvPr/>
          </p:nvSpPr>
          <p:spPr bwMode="auto">
            <a:xfrm>
              <a:off x="1831" y="1877"/>
              <a:ext cx="199" cy="0"/>
            </a:xfrm>
            <a:prstGeom prst="line">
              <a:avLst/>
            </a:prstGeom>
            <a:noFill/>
            <a:ln w="5715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grpSp>
        <p:nvGrpSpPr>
          <p:cNvPr id="8" name="Group 126"/>
          <p:cNvGrpSpPr/>
          <p:nvPr/>
        </p:nvGrpSpPr>
        <p:grpSpPr bwMode="auto">
          <a:xfrm>
            <a:off x="7400925" y="2708275"/>
            <a:ext cx="358775" cy="358775"/>
            <a:chOff x="896" y="3067"/>
            <a:chExt cx="226" cy="226"/>
          </a:xfrm>
        </p:grpSpPr>
        <p:sp>
          <p:nvSpPr>
            <p:cNvPr id="11282" name="Line 123"/>
            <p:cNvSpPr>
              <a:spLocks noChangeShapeType="1"/>
            </p:cNvSpPr>
            <p:nvPr/>
          </p:nvSpPr>
          <p:spPr bwMode="auto">
            <a:xfrm>
              <a:off x="896" y="3181"/>
              <a:ext cx="226" cy="0"/>
            </a:xfrm>
            <a:prstGeom prst="line">
              <a:avLst/>
            </a:prstGeom>
            <a:noFill/>
            <a:ln w="5715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1283" name="Line 125"/>
            <p:cNvSpPr>
              <a:spLocks noChangeShapeType="1"/>
            </p:cNvSpPr>
            <p:nvPr/>
          </p:nvSpPr>
          <p:spPr bwMode="auto">
            <a:xfrm rot="-5400000">
              <a:off x="896" y="3180"/>
              <a:ext cx="226" cy="0"/>
            </a:xfrm>
            <a:prstGeom prst="line">
              <a:avLst/>
            </a:prstGeom>
            <a:noFill/>
            <a:ln w="5715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graphicFrame>
        <p:nvGraphicFramePr>
          <p:cNvPr id="43136" name="Object 128"/>
          <p:cNvGraphicFramePr>
            <a:graphicFrameLocks noChangeAspect="1"/>
          </p:cNvGraphicFramePr>
          <p:nvPr/>
        </p:nvGraphicFramePr>
        <p:xfrm>
          <a:off x="5651500" y="4154488"/>
          <a:ext cx="1930400" cy="939800"/>
        </p:xfrm>
        <a:graphic>
          <a:graphicData uri="http://schemas.openxmlformats.org/presentationml/2006/ole">
            <mc:AlternateContent xmlns:mc="http://schemas.openxmlformats.org/markup-compatibility/2006">
              <mc:Choice xmlns:v="urn:schemas-microsoft-com:vml" Requires="v">
                <p:oleObj spid="_x0000_s92" name="Equation" r:id="rId1" imgW="1930400" imgH="939800" progId="Equation.DSMT4">
                  <p:embed/>
                </p:oleObj>
              </mc:Choice>
              <mc:Fallback>
                <p:oleObj name="Equation" r:id="rId1" imgW="1930400" imgH="939800" progId="Equation.DSMT4">
                  <p:embed/>
                  <p:pic>
                    <p:nvPicPr>
                      <p:cNvPr id="0" name="Object 12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51500" y="4154488"/>
                        <a:ext cx="1930400" cy="939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3137" name="Object 129"/>
          <p:cNvGraphicFramePr>
            <a:graphicFrameLocks noChangeAspect="1"/>
          </p:cNvGraphicFramePr>
          <p:nvPr/>
        </p:nvGraphicFramePr>
        <p:xfrm>
          <a:off x="8293100" y="4149725"/>
          <a:ext cx="1943100" cy="939800"/>
        </p:xfrm>
        <a:graphic>
          <a:graphicData uri="http://schemas.openxmlformats.org/presentationml/2006/ole">
            <mc:AlternateContent xmlns:mc="http://schemas.openxmlformats.org/markup-compatibility/2006">
              <mc:Choice xmlns:v="urn:schemas-microsoft-com:vml" Requires="v">
                <p:oleObj spid="_x0000_s9" name="Equation" r:id="rId3" imgW="1943100" imgH="939800" progId="Equation.DSMT4">
                  <p:embed/>
                </p:oleObj>
              </mc:Choice>
              <mc:Fallback>
                <p:oleObj name="Equation" r:id="rId3" imgW="1943100" imgH="939800" progId="Equation.DSMT4">
                  <p:embed/>
                  <p:pic>
                    <p:nvPicPr>
                      <p:cNvPr id="0" name="Object 12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93100" y="4149725"/>
                        <a:ext cx="1943100" cy="939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3138" name="Object 130"/>
          <p:cNvGraphicFramePr>
            <a:graphicFrameLocks noChangeAspect="1"/>
          </p:cNvGraphicFramePr>
          <p:nvPr/>
        </p:nvGraphicFramePr>
        <p:xfrm>
          <a:off x="2090738" y="4149725"/>
          <a:ext cx="2705100" cy="939800"/>
        </p:xfrm>
        <a:graphic>
          <a:graphicData uri="http://schemas.openxmlformats.org/presentationml/2006/ole">
            <mc:AlternateContent xmlns:mc="http://schemas.openxmlformats.org/markup-compatibility/2006">
              <mc:Choice xmlns:v="urn:schemas-microsoft-com:vml" Requires="v">
                <p:oleObj spid="_x0000_s10" name="Equation" r:id="rId5" imgW="2705100" imgH="939800" progId="Equation.DSMT4">
                  <p:embed/>
                </p:oleObj>
              </mc:Choice>
              <mc:Fallback>
                <p:oleObj name="Equation" r:id="rId5" imgW="2705100" imgH="939800" progId="Equation.DSMT4">
                  <p:embed/>
                  <p:pic>
                    <p:nvPicPr>
                      <p:cNvPr id="0" name="Object 13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90738" y="4149725"/>
                        <a:ext cx="2705100" cy="939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3139" name="Object 131"/>
          <p:cNvGraphicFramePr>
            <a:graphicFrameLocks noChangeAspect="1"/>
          </p:cNvGraphicFramePr>
          <p:nvPr/>
        </p:nvGraphicFramePr>
        <p:xfrm>
          <a:off x="2090738" y="5189538"/>
          <a:ext cx="3289300" cy="939800"/>
        </p:xfrm>
        <a:graphic>
          <a:graphicData uri="http://schemas.openxmlformats.org/presentationml/2006/ole">
            <mc:AlternateContent xmlns:mc="http://schemas.openxmlformats.org/markup-compatibility/2006">
              <mc:Choice xmlns:v="urn:schemas-microsoft-com:vml" Requires="v">
                <p:oleObj spid="_x0000_s11" name="Equation" r:id="rId7" imgW="3289300" imgH="939800" progId="Equation.DSMT4">
                  <p:embed/>
                </p:oleObj>
              </mc:Choice>
              <mc:Fallback>
                <p:oleObj name="Equation" r:id="rId7" imgW="3289300" imgH="939800" progId="Equation.DSMT4">
                  <p:embed/>
                  <p:pic>
                    <p:nvPicPr>
                      <p:cNvPr id="0" name="Object 13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090738" y="5189538"/>
                        <a:ext cx="3289300" cy="939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3140" name="Object 132"/>
          <p:cNvGraphicFramePr>
            <a:graphicFrameLocks noChangeAspect="1"/>
          </p:cNvGraphicFramePr>
          <p:nvPr/>
        </p:nvGraphicFramePr>
        <p:xfrm>
          <a:off x="6262688" y="5189538"/>
          <a:ext cx="3314700" cy="939800"/>
        </p:xfrm>
        <a:graphic>
          <a:graphicData uri="http://schemas.openxmlformats.org/presentationml/2006/ole">
            <mc:AlternateContent xmlns:mc="http://schemas.openxmlformats.org/markup-compatibility/2006">
              <mc:Choice xmlns:v="urn:schemas-microsoft-com:vml" Requires="v">
                <p:oleObj spid="_x0000_s12" name="Equation" r:id="rId9" imgW="3314700" imgH="939800" progId="Equation.DSMT4">
                  <p:embed/>
                </p:oleObj>
              </mc:Choice>
              <mc:Fallback>
                <p:oleObj name="Equation" r:id="rId9" imgW="3314700" imgH="939800" progId="Equation.DSMT4">
                  <p:embed/>
                  <p:pic>
                    <p:nvPicPr>
                      <p:cNvPr id="0" name="Object 13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262688" y="5189538"/>
                        <a:ext cx="3314700" cy="939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1"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770" decel="100000"/>
                                        <p:tgtEl>
                                          <p:spTgt spid="3"/>
                                        </p:tgtEl>
                                      </p:cBhvr>
                                    </p:animEffect>
                                    <p:animScale>
                                      <p:cBhvr>
                                        <p:cTn id="8" dur="770" decel="100000"/>
                                        <p:tgtEl>
                                          <p:spTgt spid="3"/>
                                        </p:tgtEl>
                                      </p:cBhvr>
                                      <p:from x="10000" y="10000"/>
                                      <p:to x="200000" y="450000"/>
                                    </p:animScale>
                                    <p:animScale>
                                      <p:cBhvr>
                                        <p:cTn id="9" dur="1230" accel="100000" fill="hold">
                                          <p:stCondLst>
                                            <p:cond delay="770"/>
                                          </p:stCondLst>
                                        </p:cTn>
                                        <p:tgtEl>
                                          <p:spTgt spid="3"/>
                                        </p:tgtEl>
                                      </p:cBhvr>
                                      <p:from x="200000" y="450000"/>
                                      <p:to x="100000" y="100000"/>
                                    </p:animScale>
                                    <p:set>
                                      <p:cBhvr>
                                        <p:cTn id="10" dur="770" fill="hold"/>
                                        <p:tgtEl>
                                          <p:spTgt spid="3"/>
                                        </p:tgtEl>
                                        <p:attrNameLst>
                                          <p:attrName>ppt_x</p:attrName>
                                        </p:attrNameLst>
                                      </p:cBhvr>
                                      <p:to>
                                        <p:strVal val="(0.5)"/>
                                      </p:to>
                                    </p:set>
                                    <p:anim from="(0.5)" to="(#ppt_x)" calcmode="lin" valueType="num">
                                      <p:cBhvr>
                                        <p:cTn id="11" dur="1230" accel="100000" fill="hold">
                                          <p:stCondLst>
                                            <p:cond delay="770"/>
                                          </p:stCondLst>
                                        </p:cTn>
                                        <p:tgtEl>
                                          <p:spTgt spid="3"/>
                                        </p:tgtEl>
                                        <p:attrNameLst>
                                          <p:attrName>ppt_x</p:attrName>
                                        </p:attrNameLst>
                                      </p:cBhvr>
                                    </p:anim>
                                    <p:set>
                                      <p:cBhvr>
                                        <p:cTn id="12" dur="770" fill="hold"/>
                                        <p:tgtEl>
                                          <p:spTgt spid="3"/>
                                        </p:tgtEl>
                                        <p:attrNameLst>
                                          <p:attrName>ppt_y</p:attrName>
                                        </p:attrNameLst>
                                      </p:cBhvr>
                                      <p:to>
                                        <p:strVal val="(#ppt_y+0.4)"/>
                                      </p:to>
                                    </p:set>
                                    <p:anim from="(#ppt_y+0.4)" to="(#ppt_y)" calcmode="lin" valueType="num">
                                      <p:cBhvr>
                                        <p:cTn id="13" dur="1230" accel="100000" fill="hold">
                                          <p:stCondLst>
                                            <p:cond delay="770"/>
                                          </p:stCondLst>
                                        </p:cTn>
                                        <p:tgtEl>
                                          <p:spTgt spid="3"/>
                                        </p:tgtEl>
                                        <p:attrNameLst>
                                          <p:attrName>ppt_y</p:attrName>
                                        </p:attrNameLst>
                                      </p:cBhvr>
                                    </p:anim>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wipe(left)">
                                      <p:cBhvr>
                                        <p:cTn id="18" dur="1000"/>
                                        <p:tgtEl>
                                          <p:spTgt spid="7"/>
                                        </p:tgtEl>
                                      </p:cBhvr>
                                    </p:animEffect>
                                  </p:childTnLst>
                                </p:cTn>
                              </p:par>
                            </p:childTnLst>
                          </p:cTn>
                        </p:par>
                        <p:par>
                          <p:cTn id="19" fill="hold">
                            <p:stCondLst>
                              <p:cond delay="1000"/>
                            </p:stCondLst>
                            <p:childTnLst>
                              <p:par>
                                <p:cTn id="20" presetID="9" presetClass="entr" presetSubtype="0" fill="hold" nodeType="after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dissolve">
                                      <p:cBhvr>
                                        <p:cTn id="22" dur="500"/>
                                        <p:tgtEl>
                                          <p:spTgt spid="4"/>
                                        </p:tgtEl>
                                      </p:cBhvr>
                                    </p:animEffect>
                                  </p:childTnLst>
                                </p:cTn>
                              </p:par>
                              <p:par>
                                <p:cTn id="23" presetID="9" presetClass="entr" presetSubtype="0" fill="hold" nodeType="with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dissolve">
                                      <p:cBhvr>
                                        <p:cTn id="25" dur="2000"/>
                                        <p:tgtEl>
                                          <p:spTgt spid="5"/>
                                        </p:tgtEl>
                                      </p:cBhvr>
                                    </p:animEffect>
                                  </p:childTnLst>
                                  <p:subTnLst>
                                    <p:set>
                                      <p:cBhvr override="childStyle">
                                        <p:cTn dur="1" fill="hold" display="0" masterRel="sameClick" afterEffect="1">
                                          <p:stCondLst>
                                            <p:cond evt="end" delay="0">
                                              <p:tn val="23"/>
                                            </p:cond>
                                          </p:stCondLst>
                                        </p:cTn>
                                        <p:tgtEl>
                                          <p:spTgt spid="5"/>
                                        </p:tgtEl>
                                        <p:attrNameLst>
                                          <p:attrName>style.visibility</p:attrName>
                                        </p:attrNameLst>
                                      </p:cBhvr>
                                      <p:to>
                                        <p:strVal val="hidden"/>
                                      </p:to>
                                    </p:set>
                                  </p:subTnLst>
                                </p:cTn>
                              </p:par>
                            </p:childTnLst>
                          </p:cTn>
                        </p:par>
                        <p:par>
                          <p:cTn id="26" fill="hold">
                            <p:stCondLst>
                              <p:cond delay="1500"/>
                            </p:stCondLst>
                            <p:childTnLst>
                              <p:par>
                                <p:cTn id="27" presetID="22" presetClass="entr" presetSubtype="8" fill="hold" nodeType="after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wipe(left)">
                                      <p:cBhvr>
                                        <p:cTn id="29" dur="1000"/>
                                        <p:tgtEl>
                                          <p:spTgt spid="8"/>
                                        </p:tgtEl>
                                      </p:cBhvr>
                                    </p:animEffect>
                                  </p:childTnLst>
                                </p:cTn>
                              </p:par>
                            </p:childTnLst>
                          </p:cTn>
                        </p:par>
                      </p:childTnLst>
                    </p:cTn>
                  </p:par>
                  <p:par>
                    <p:cTn id="30" fill="hold">
                      <p:stCondLst>
                        <p:cond delay="indefinite"/>
                      </p:stCondLst>
                      <p:childTnLst>
                        <p:par>
                          <p:cTn id="31" fill="hold">
                            <p:stCondLst>
                              <p:cond delay="0"/>
                            </p:stCondLst>
                            <p:childTnLst>
                              <p:par>
                                <p:cTn id="32" presetID="9" presetClass="entr" presetSubtype="0" fill="hold" nodeType="clickEffect">
                                  <p:stCondLst>
                                    <p:cond delay="0"/>
                                  </p:stCondLst>
                                  <p:childTnLst>
                                    <p:set>
                                      <p:cBhvr>
                                        <p:cTn id="33" dur="1" fill="hold">
                                          <p:stCondLst>
                                            <p:cond delay="0"/>
                                          </p:stCondLst>
                                        </p:cTn>
                                        <p:tgtEl>
                                          <p:spTgt spid="6"/>
                                        </p:tgtEl>
                                        <p:attrNameLst>
                                          <p:attrName>style.visibility</p:attrName>
                                        </p:attrNameLst>
                                      </p:cBhvr>
                                      <p:to>
                                        <p:strVal val="visible"/>
                                      </p:to>
                                    </p:set>
                                    <p:animEffect transition="in" filter="dissolve">
                                      <p:cBhvr>
                                        <p:cTn id="34" dur="1000"/>
                                        <p:tgtEl>
                                          <p:spTgt spid="6"/>
                                        </p:tgtEl>
                                      </p:cBhvr>
                                    </p:animEffect>
                                  </p:childTnLst>
                                </p:cTn>
                              </p:par>
                              <p:par>
                                <p:cTn id="35" presetID="9" presetClass="entr" presetSubtype="0" fill="hold" nodeType="withEffect">
                                  <p:stCondLst>
                                    <p:cond delay="0"/>
                                  </p:stCondLst>
                                  <p:childTnLst>
                                    <p:set>
                                      <p:cBhvr>
                                        <p:cTn id="36" dur="1" fill="hold">
                                          <p:stCondLst>
                                            <p:cond delay="0"/>
                                          </p:stCondLst>
                                        </p:cTn>
                                        <p:tgtEl>
                                          <p:spTgt spid="2"/>
                                        </p:tgtEl>
                                        <p:attrNameLst>
                                          <p:attrName>style.visibility</p:attrName>
                                        </p:attrNameLst>
                                      </p:cBhvr>
                                      <p:to>
                                        <p:strVal val="visible"/>
                                      </p:to>
                                    </p:set>
                                    <p:animEffect transition="in" filter="dissolve">
                                      <p:cBhvr>
                                        <p:cTn id="37" dur="2000"/>
                                        <p:tgtEl>
                                          <p:spTgt spid="2"/>
                                        </p:tgtEl>
                                      </p:cBhvr>
                                    </p:animEffect>
                                  </p:childTnLst>
                                  <p:subTnLst>
                                    <p:set>
                                      <p:cBhvr override="childStyle">
                                        <p:cTn dur="1" fill="hold" display="0" masterRel="sameClick" afterEffect="1">
                                          <p:stCondLst>
                                            <p:cond evt="end" delay="0">
                                              <p:tn val="35"/>
                                            </p:cond>
                                          </p:stCondLst>
                                        </p:cTn>
                                        <p:tgtEl>
                                          <p:spTgt spid="2"/>
                                        </p:tgtEl>
                                        <p:attrNameLst>
                                          <p:attrName>style.visibility</p:attrName>
                                        </p:attrNameLst>
                                      </p:cBhvr>
                                      <p:to>
                                        <p:strVal val="hidden"/>
                                      </p:to>
                                    </p:set>
                                  </p:sub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43138"/>
                                        </p:tgtEl>
                                        <p:attrNameLst>
                                          <p:attrName>style.visibility</p:attrName>
                                        </p:attrNameLst>
                                      </p:cBhvr>
                                      <p:to>
                                        <p:strVal val="visible"/>
                                      </p:to>
                                    </p:set>
                                    <p:animEffect transition="in" filter="wipe(left)">
                                      <p:cBhvr>
                                        <p:cTn id="42" dur="500"/>
                                        <p:tgtEl>
                                          <p:spTgt spid="43138"/>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43136"/>
                                        </p:tgtEl>
                                        <p:attrNameLst>
                                          <p:attrName>style.visibility</p:attrName>
                                        </p:attrNameLst>
                                      </p:cBhvr>
                                      <p:to>
                                        <p:strVal val="visible"/>
                                      </p:to>
                                    </p:set>
                                    <p:animEffect transition="in" filter="wipe(left)">
                                      <p:cBhvr>
                                        <p:cTn id="47" dur="500"/>
                                        <p:tgtEl>
                                          <p:spTgt spid="43136"/>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43137"/>
                                        </p:tgtEl>
                                        <p:attrNameLst>
                                          <p:attrName>style.visibility</p:attrName>
                                        </p:attrNameLst>
                                      </p:cBhvr>
                                      <p:to>
                                        <p:strVal val="visible"/>
                                      </p:to>
                                    </p:set>
                                    <p:animEffect transition="in" filter="wipe(left)">
                                      <p:cBhvr>
                                        <p:cTn id="52" dur="500"/>
                                        <p:tgtEl>
                                          <p:spTgt spid="43137"/>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43139"/>
                                        </p:tgtEl>
                                        <p:attrNameLst>
                                          <p:attrName>style.visibility</p:attrName>
                                        </p:attrNameLst>
                                      </p:cBhvr>
                                      <p:to>
                                        <p:strVal val="visible"/>
                                      </p:to>
                                    </p:set>
                                    <p:animEffect transition="in" filter="wipe(left)">
                                      <p:cBhvr>
                                        <p:cTn id="57" dur="500"/>
                                        <p:tgtEl>
                                          <p:spTgt spid="43139"/>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nodeType="clickEffect">
                                  <p:stCondLst>
                                    <p:cond delay="0"/>
                                  </p:stCondLst>
                                  <p:childTnLst>
                                    <p:set>
                                      <p:cBhvr>
                                        <p:cTn id="61" dur="1" fill="hold">
                                          <p:stCondLst>
                                            <p:cond delay="0"/>
                                          </p:stCondLst>
                                        </p:cTn>
                                        <p:tgtEl>
                                          <p:spTgt spid="43140"/>
                                        </p:tgtEl>
                                        <p:attrNameLst>
                                          <p:attrName>style.visibility</p:attrName>
                                        </p:attrNameLst>
                                      </p:cBhvr>
                                      <p:to>
                                        <p:strVal val="visible"/>
                                      </p:to>
                                    </p:set>
                                    <p:animEffect transition="in" filter="wipe(left)">
                                      <p:cBhvr>
                                        <p:cTn id="62" dur="500"/>
                                        <p:tgtEl>
                                          <p:spTgt spid="431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9" name="Rectangle 5"/>
          <p:cNvSpPr>
            <a:spLocks noGrp="1" noChangeArrowheads="1"/>
          </p:cNvSpPr>
          <p:nvPr>
            <p:ph type="title" idx="4294967295"/>
          </p:nvPr>
        </p:nvSpPr>
        <p:spPr>
          <a:xfrm>
            <a:off x="2095500" y="579120"/>
            <a:ext cx="8001000" cy="1216025"/>
          </a:xfrm>
        </p:spPr>
        <p:txBody>
          <a:bodyPr/>
          <a:lstStyle/>
          <a:p>
            <a:pPr eaLnBrk="1" hangingPunct="1"/>
            <a:r>
              <a:rPr lang="zh-CN" altLang="en-US" sz="3200" b="1" dirty="0">
                <a:solidFill>
                  <a:schemeClr val="tx1"/>
                </a:solidFill>
                <a:latin typeface="幼圆" panose="02010509060101010101" pitchFamily="49" charset="-122"/>
                <a:ea typeface="幼圆" panose="02010509060101010101" pitchFamily="49" charset="-122"/>
              </a:rPr>
              <a:t>叠加定理使用注意事项</a:t>
            </a:r>
            <a:endParaRPr lang="zh-CN" altLang="en-US" sz="3200" b="1" dirty="0">
              <a:solidFill>
                <a:schemeClr val="tx1"/>
              </a:solidFill>
              <a:latin typeface="幼圆" panose="02010509060101010101" pitchFamily="49" charset="-122"/>
              <a:ea typeface="幼圆" panose="02010509060101010101" pitchFamily="49" charset="-122"/>
            </a:endParaRPr>
          </a:p>
        </p:txBody>
      </p:sp>
      <p:sp>
        <p:nvSpPr>
          <p:cNvPr id="47110" name="Rectangle 6"/>
          <p:cNvSpPr>
            <a:spLocks noGrp="1" noChangeArrowheads="1"/>
          </p:cNvSpPr>
          <p:nvPr>
            <p:ph type="body" idx="4294967295"/>
          </p:nvPr>
        </p:nvSpPr>
        <p:spPr>
          <a:xfrm>
            <a:off x="0" y="2367280"/>
            <a:ext cx="10364470" cy="3423920"/>
          </a:xfrm>
        </p:spPr>
        <p:txBody>
          <a:bodyPr/>
          <a:lstStyle/>
          <a:p>
            <a:pPr eaLnBrk="1" hangingPunct="1">
              <a:lnSpc>
                <a:spcPct val="90000"/>
              </a:lnSpc>
            </a:pPr>
            <a:r>
              <a:rPr lang="zh-CN" altLang="en-US" b="1">
                <a:ea typeface="幼圆" panose="02010509060101010101" pitchFamily="49" charset="-122"/>
              </a:rPr>
              <a:t>叠加定理只限于线性电路</a:t>
            </a:r>
            <a:endParaRPr lang="zh-CN" altLang="en-US" b="1">
              <a:ea typeface="幼圆" panose="02010509060101010101" pitchFamily="49" charset="-122"/>
            </a:endParaRPr>
          </a:p>
          <a:p>
            <a:pPr eaLnBrk="1" hangingPunct="1">
              <a:lnSpc>
                <a:spcPct val="90000"/>
              </a:lnSpc>
            </a:pPr>
            <a:r>
              <a:rPr lang="zh-CN" altLang="en-US" b="1">
                <a:ea typeface="幼圆" panose="02010509060101010101" pitchFamily="49" charset="-122"/>
              </a:rPr>
              <a:t>只有电压和电流可以叠加，功率不行</a:t>
            </a:r>
            <a:endParaRPr lang="zh-CN" altLang="en-US" b="1">
              <a:ea typeface="幼圆" panose="02010509060101010101" pitchFamily="49" charset="-122"/>
            </a:endParaRPr>
          </a:p>
          <a:p>
            <a:pPr eaLnBrk="1" hangingPunct="1">
              <a:lnSpc>
                <a:spcPct val="90000"/>
              </a:lnSpc>
            </a:pPr>
            <a:endParaRPr lang="zh-CN" altLang="en-US" b="1">
              <a:ea typeface="幼圆" panose="02010509060101010101" pitchFamily="49" charset="-122"/>
            </a:endParaRPr>
          </a:p>
          <a:p>
            <a:pPr eaLnBrk="1" hangingPunct="1">
              <a:lnSpc>
                <a:spcPct val="90000"/>
              </a:lnSpc>
            </a:pPr>
            <a:endParaRPr lang="zh-CN" altLang="en-US" b="1">
              <a:ea typeface="幼圆" panose="02010509060101010101" pitchFamily="49" charset="-122"/>
            </a:endParaRPr>
          </a:p>
          <a:p>
            <a:pPr eaLnBrk="1" hangingPunct="1">
              <a:lnSpc>
                <a:spcPct val="90000"/>
              </a:lnSpc>
            </a:pPr>
            <a:r>
              <a:rPr lang="zh-CN" altLang="en-US" b="1">
                <a:ea typeface="幼圆" panose="02010509060101010101" pitchFamily="49" charset="-122"/>
              </a:rPr>
              <a:t>除去不作用的电源，对电压源予以短路，电流源予以开路</a:t>
            </a:r>
            <a:endParaRPr lang="zh-CN" altLang="en-US" b="1">
              <a:ea typeface="幼圆" panose="02010509060101010101" pitchFamily="49" charset="-122"/>
            </a:endParaRPr>
          </a:p>
          <a:p>
            <a:pPr eaLnBrk="1" hangingPunct="1">
              <a:lnSpc>
                <a:spcPct val="90000"/>
              </a:lnSpc>
            </a:pPr>
            <a:r>
              <a:rPr lang="zh-CN" altLang="en-US" b="1">
                <a:ea typeface="幼圆" panose="02010509060101010101" pitchFamily="49" charset="-122"/>
              </a:rPr>
              <a:t>受控源不是独立电源，所以不能单独作用</a:t>
            </a:r>
            <a:endParaRPr lang="zh-CN" altLang="en-US" b="1">
              <a:ea typeface="幼圆" panose="02010509060101010101" pitchFamily="49" charset="-122"/>
            </a:endParaRPr>
          </a:p>
          <a:p>
            <a:pPr eaLnBrk="1" hangingPunct="1">
              <a:lnSpc>
                <a:spcPct val="90000"/>
              </a:lnSpc>
            </a:pPr>
            <a:r>
              <a:rPr lang="zh-CN" altLang="en-US" b="1">
                <a:ea typeface="幼圆" panose="02010509060101010101" pitchFamily="49" charset="-122"/>
              </a:rPr>
              <a:t>叠加为代数相加，注意电压电流参考方向</a:t>
            </a:r>
            <a:endParaRPr lang="zh-CN" altLang="en-US" b="1">
              <a:ea typeface="幼圆" panose="02010509060101010101" pitchFamily="49" charset="-122"/>
            </a:endParaRPr>
          </a:p>
        </p:txBody>
      </p:sp>
      <p:graphicFrame>
        <p:nvGraphicFramePr>
          <p:cNvPr id="47111" name="Object 7"/>
          <p:cNvGraphicFramePr>
            <a:graphicFrameLocks noChangeAspect="1"/>
          </p:cNvGraphicFramePr>
          <p:nvPr/>
        </p:nvGraphicFramePr>
        <p:xfrm>
          <a:off x="2418715" y="2980055"/>
          <a:ext cx="2095500" cy="889000"/>
        </p:xfrm>
        <a:graphic>
          <a:graphicData uri="http://schemas.openxmlformats.org/presentationml/2006/ole">
            <mc:AlternateContent xmlns:mc="http://schemas.openxmlformats.org/markup-compatibility/2006">
              <mc:Choice xmlns:v="urn:schemas-microsoft-com:vml" Requires="v">
                <p:oleObj spid="_x0000_s92" name="Equation" r:id="rId1" imgW="2095500" imgH="889000" progId="Equation.DSMT4">
                  <p:embed/>
                </p:oleObj>
              </mc:Choice>
              <mc:Fallback>
                <p:oleObj name="Equation" r:id="rId1" imgW="2095500" imgH="889000" progId="Equation.DSMT4">
                  <p:embed/>
                  <p:pic>
                    <p:nvPicPr>
                      <p:cNvPr id="0" name="Object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18715" y="2980055"/>
                        <a:ext cx="2095500" cy="889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7112" name="Text Box 8"/>
          <p:cNvSpPr txBox="1">
            <a:spLocks noChangeArrowheads="1"/>
          </p:cNvSpPr>
          <p:nvPr/>
        </p:nvSpPr>
        <p:spPr bwMode="auto">
          <a:xfrm>
            <a:off x="5117148" y="3152458"/>
            <a:ext cx="4517390" cy="5530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b="1">
                <a:solidFill>
                  <a:schemeClr val="tx1"/>
                </a:solidFill>
                <a:latin typeface="Verdana" panose="020B0804030504040204" pitchFamily="34" charset="0"/>
                <a:ea typeface="幼圆" panose="02010509060101010101" pitchFamily="49" charset="-122"/>
              </a:defRPr>
            </a:lvl1pPr>
            <a:lvl2pPr marL="742950" indent="-285750" eaLnBrk="0" hangingPunct="0">
              <a:defRPr sz="2800" b="1">
                <a:solidFill>
                  <a:schemeClr val="tx1"/>
                </a:solidFill>
                <a:latin typeface="Verdana" panose="020B0804030504040204" pitchFamily="34" charset="0"/>
                <a:ea typeface="幼圆" panose="02010509060101010101" pitchFamily="49" charset="-122"/>
              </a:defRPr>
            </a:lvl2pPr>
            <a:lvl3pPr marL="1143000" indent="-228600" eaLnBrk="0" hangingPunct="0">
              <a:defRPr sz="2800" b="1">
                <a:solidFill>
                  <a:schemeClr val="tx1"/>
                </a:solidFill>
                <a:latin typeface="Verdana" panose="020B0804030504040204" pitchFamily="34" charset="0"/>
                <a:ea typeface="幼圆" panose="02010509060101010101" pitchFamily="49" charset="-122"/>
              </a:defRPr>
            </a:lvl3pPr>
            <a:lvl4pPr marL="1600200" indent="-228600" eaLnBrk="0" hangingPunct="0">
              <a:defRPr sz="2800" b="1">
                <a:solidFill>
                  <a:schemeClr val="tx1"/>
                </a:solidFill>
                <a:latin typeface="Verdana" panose="020B0804030504040204" pitchFamily="34" charset="0"/>
                <a:ea typeface="幼圆" panose="02010509060101010101" pitchFamily="49" charset="-122"/>
              </a:defRPr>
            </a:lvl4pPr>
            <a:lvl5pPr marL="2057400" indent="-228600" eaLnBrk="0" hangingPunct="0">
              <a:defRPr sz="2800" b="1">
                <a:solidFill>
                  <a:schemeClr val="tx1"/>
                </a:solidFill>
                <a:latin typeface="Verdana" panose="020B0804030504040204" pitchFamily="34" charset="0"/>
                <a:ea typeface="幼圆" panose="02010509060101010101" pitchFamily="49" charset="-122"/>
              </a:defRPr>
            </a:lvl5pPr>
            <a:lvl6pPr marL="25146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6pPr>
            <a:lvl7pPr marL="29718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7pPr>
            <a:lvl8pPr marL="34290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8pPr>
            <a:lvl9pPr marL="38862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9pPr>
          </a:lstStyle>
          <a:p>
            <a:pPr algn="l" eaLnBrk="1" hangingPunct="1"/>
            <a:r>
              <a:rPr lang="zh-CN" altLang="en-US" sz="3000"/>
              <a:t>即功率与</a:t>
            </a:r>
            <a:r>
              <a:rPr lang="en-US" altLang="zh-CN" sz="3000" i="1">
                <a:latin typeface="Times New Roman" panose="02020503050405090304" pitchFamily="18" charset="0"/>
              </a:rPr>
              <a:t>I</a:t>
            </a:r>
            <a:r>
              <a:rPr lang="zh-CN" altLang="en-US" sz="3000"/>
              <a:t>、</a:t>
            </a:r>
            <a:r>
              <a:rPr lang="en-US" altLang="zh-CN" sz="3000" i="1">
                <a:latin typeface="Times New Roman" panose="02020503050405090304" pitchFamily="18" charset="0"/>
              </a:rPr>
              <a:t>U </a:t>
            </a:r>
            <a:r>
              <a:rPr lang="zh-CN" altLang="en-US" sz="3000"/>
              <a:t>是平方关系</a:t>
            </a:r>
            <a:endParaRPr lang="zh-CN" altLang="en-US" sz="3000"/>
          </a:p>
        </p:txBody>
      </p:sp>
      <p:sp>
        <p:nvSpPr>
          <p:cNvPr id="3" name="灯片编号占位符 2"/>
          <p:cNvSpPr>
            <a:spLocks noGrp="1"/>
          </p:cNvSpPr>
          <p:nvPr>
            <p:ph type="sldNum" sz="quarter" idx="12"/>
            <p:custDataLst>
              <p:tags r:id="rId3"/>
            </p:custDataLst>
          </p:nvPr>
        </p:nvSpPr>
        <p:spPr/>
        <p:txBody>
          <a:bodyPr/>
          <a:lstStyle/>
          <a:p>
            <a:fld id="{6D22F896-40B5-4ADD-8801-0D06FADFA095}" type="slidenum">
              <a:rPr lang="en-US" dirty="0"/>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7109"/>
                                        </p:tgtEl>
                                        <p:attrNameLst>
                                          <p:attrName>style.visibility</p:attrName>
                                        </p:attrNameLst>
                                      </p:cBhvr>
                                      <p:to>
                                        <p:strVal val="visible"/>
                                      </p:to>
                                    </p:set>
                                    <p:animEffect transition="in" filter="wipe(left)">
                                      <p:cBhvr>
                                        <p:cTn id="7" dur="500"/>
                                        <p:tgtEl>
                                          <p:spTgt spid="4710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7110">
                                            <p:txEl>
                                              <p:pRg st="0" end="0"/>
                                            </p:txEl>
                                          </p:spTgt>
                                        </p:tgtEl>
                                        <p:attrNameLst>
                                          <p:attrName>style.visibility</p:attrName>
                                        </p:attrNameLst>
                                      </p:cBhvr>
                                      <p:to>
                                        <p:strVal val="visible"/>
                                      </p:to>
                                    </p:set>
                                    <p:animEffect transition="in" filter="wipe(left)">
                                      <p:cBhvr>
                                        <p:cTn id="12" dur="500"/>
                                        <p:tgtEl>
                                          <p:spTgt spid="47110">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7110">
                                            <p:txEl>
                                              <p:pRg st="1" end="1"/>
                                            </p:txEl>
                                          </p:spTgt>
                                        </p:tgtEl>
                                        <p:attrNameLst>
                                          <p:attrName>style.visibility</p:attrName>
                                        </p:attrNameLst>
                                      </p:cBhvr>
                                      <p:to>
                                        <p:strVal val="visible"/>
                                      </p:to>
                                    </p:set>
                                    <p:animEffect transition="in" filter="wipe(left)">
                                      <p:cBhvr>
                                        <p:cTn id="17" dur="500"/>
                                        <p:tgtEl>
                                          <p:spTgt spid="47110">
                                            <p:txEl>
                                              <p:pRg st="1" end="1"/>
                                            </p:txEl>
                                          </p:spTgt>
                                        </p:tgtEl>
                                      </p:cBhvr>
                                    </p:animEffect>
                                  </p:childTnLst>
                                </p:cTn>
                              </p:par>
                            </p:childTnLst>
                          </p:cTn>
                        </p:par>
                        <p:par>
                          <p:cTn id="18" fill="hold">
                            <p:stCondLst>
                              <p:cond delay="500"/>
                            </p:stCondLst>
                            <p:childTnLst>
                              <p:par>
                                <p:cTn id="19" presetID="22" presetClass="entr" presetSubtype="8" fill="hold" nodeType="afterEffect">
                                  <p:stCondLst>
                                    <p:cond delay="0"/>
                                  </p:stCondLst>
                                  <p:childTnLst>
                                    <p:set>
                                      <p:cBhvr>
                                        <p:cTn id="20" dur="1" fill="hold">
                                          <p:stCondLst>
                                            <p:cond delay="0"/>
                                          </p:stCondLst>
                                        </p:cTn>
                                        <p:tgtEl>
                                          <p:spTgt spid="47111"/>
                                        </p:tgtEl>
                                        <p:attrNameLst>
                                          <p:attrName>style.visibility</p:attrName>
                                        </p:attrNameLst>
                                      </p:cBhvr>
                                      <p:to>
                                        <p:strVal val="visible"/>
                                      </p:to>
                                    </p:set>
                                    <p:animEffect transition="in" filter="wipe(left)">
                                      <p:cBhvr>
                                        <p:cTn id="21" dur="500"/>
                                        <p:tgtEl>
                                          <p:spTgt spid="47111"/>
                                        </p:tgtEl>
                                      </p:cBhvr>
                                    </p:animEffect>
                                  </p:childTnLst>
                                </p:cTn>
                              </p:par>
                            </p:childTnLst>
                          </p:cTn>
                        </p:par>
                        <p:par>
                          <p:cTn id="22" fill="hold">
                            <p:stCondLst>
                              <p:cond delay="1000"/>
                            </p:stCondLst>
                            <p:childTnLst>
                              <p:par>
                                <p:cTn id="23" presetID="22" presetClass="entr" presetSubtype="8" fill="hold" grpId="0" nodeType="afterEffect">
                                  <p:stCondLst>
                                    <p:cond delay="0"/>
                                  </p:stCondLst>
                                  <p:childTnLst>
                                    <p:set>
                                      <p:cBhvr>
                                        <p:cTn id="24" dur="1" fill="hold">
                                          <p:stCondLst>
                                            <p:cond delay="0"/>
                                          </p:stCondLst>
                                        </p:cTn>
                                        <p:tgtEl>
                                          <p:spTgt spid="47112"/>
                                        </p:tgtEl>
                                        <p:attrNameLst>
                                          <p:attrName>style.visibility</p:attrName>
                                        </p:attrNameLst>
                                      </p:cBhvr>
                                      <p:to>
                                        <p:strVal val="visible"/>
                                      </p:to>
                                    </p:set>
                                    <p:animEffect transition="in" filter="wipe(left)">
                                      <p:cBhvr>
                                        <p:cTn id="25" dur="500"/>
                                        <p:tgtEl>
                                          <p:spTgt spid="47112"/>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47110">
                                            <p:txEl>
                                              <p:pRg st="4" end="4"/>
                                            </p:txEl>
                                          </p:spTgt>
                                        </p:tgtEl>
                                        <p:attrNameLst>
                                          <p:attrName>style.visibility</p:attrName>
                                        </p:attrNameLst>
                                      </p:cBhvr>
                                      <p:to>
                                        <p:strVal val="visible"/>
                                      </p:to>
                                    </p:set>
                                    <p:animEffect transition="in" filter="wipe(left)">
                                      <p:cBhvr>
                                        <p:cTn id="30" dur="500"/>
                                        <p:tgtEl>
                                          <p:spTgt spid="47110">
                                            <p:txEl>
                                              <p:pRg st="4" end="4"/>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47110">
                                            <p:txEl>
                                              <p:pRg st="5" end="5"/>
                                            </p:txEl>
                                          </p:spTgt>
                                        </p:tgtEl>
                                        <p:attrNameLst>
                                          <p:attrName>style.visibility</p:attrName>
                                        </p:attrNameLst>
                                      </p:cBhvr>
                                      <p:to>
                                        <p:strVal val="visible"/>
                                      </p:to>
                                    </p:set>
                                    <p:animEffect transition="in" filter="wipe(left)">
                                      <p:cBhvr>
                                        <p:cTn id="35" dur="500"/>
                                        <p:tgtEl>
                                          <p:spTgt spid="47110">
                                            <p:txEl>
                                              <p:pRg st="5" end="5"/>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47110">
                                            <p:txEl>
                                              <p:pRg st="6" end="6"/>
                                            </p:txEl>
                                          </p:spTgt>
                                        </p:tgtEl>
                                        <p:attrNameLst>
                                          <p:attrName>style.visibility</p:attrName>
                                        </p:attrNameLst>
                                      </p:cBhvr>
                                      <p:to>
                                        <p:strVal val="visible"/>
                                      </p:to>
                                    </p:set>
                                    <p:animEffect transition="in" filter="wipe(left)">
                                      <p:cBhvr>
                                        <p:cTn id="40" dur="500"/>
                                        <p:tgtEl>
                                          <p:spTgt spid="47110">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109" grpId="0"/>
      <p:bldP spid="47110" grpId="0" build="p"/>
      <p:bldP spid="47112"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2"/>
          <p:cNvSpPr>
            <a:spLocks noGrp="1"/>
          </p:cNvSpPr>
          <p:nvPr>
            <p:ph type="ctrTitle"/>
          </p:nvPr>
        </p:nvSpPr>
        <p:spPr>
          <a:xfrm>
            <a:off x="1524000" y="810895"/>
            <a:ext cx="9144000" cy="533400"/>
          </a:xfrm>
        </p:spPr>
        <p:txBody>
          <a:bodyPr vert="horz" wrap="square" lIns="91440" tIns="45720" rIns="91440" bIns="45720" anchor="ctr" anchorCtr="0">
            <a:normAutofit fontScale="90000"/>
          </a:bodyPr>
          <a:lstStyle/>
          <a:p>
            <a:pPr eaLnBrk="1" hangingPunct="1">
              <a:buClrTx/>
              <a:buSzTx/>
              <a:buFontTx/>
            </a:pPr>
            <a:r>
              <a:rPr kumimoji="1" lang="en-US" altLang="zh-CN" sz="3200" b="1" kern="1200" dirty="0">
                <a:latin typeface="+mj-lt"/>
                <a:ea typeface="楷体_GB2312" pitchFamily="1" charset="-122"/>
                <a:cs typeface="+mj-cs"/>
              </a:rPr>
              <a:t>§4</a:t>
            </a:r>
            <a:r>
              <a:rPr kumimoji="1" lang="zh-CN" altLang="en-US" sz="3200" b="1" kern="1200" dirty="0">
                <a:latin typeface="+mj-lt"/>
                <a:ea typeface="楷体_GB2312" pitchFamily="1" charset="-122"/>
                <a:cs typeface="+mj-cs"/>
              </a:rPr>
              <a:t>－</a:t>
            </a:r>
            <a:r>
              <a:rPr kumimoji="1" lang="en-US" altLang="zh-CN" sz="3200" b="1" kern="1200" dirty="0">
                <a:latin typeface="+mj-lt"/>
                <a:ea typeface="楷体_GB2312" pitchFamily="1" charset="-122"/>
                <a:cs typeface="+mj-cs"/>
              </a:rPr>
              <a:t>2  </a:t>
            </a:r>
            <a:r>
              <a:rPr kumimoji="1" lang="zh-CN" altLang="en-US" sz="3200" b="1" kern="1200" dirty="0">
                <a:latin typeface="+mj-lt"/>
                <a:ea typeface="楷体_GB2312" pitchFamily="1" charset="-122"/>
                <a:cs typeface="+mj-cs"/>
              </a:rPr>
              <a:t>替代定理</a:t>
            </a:r>
            <a:endParaRPr kumimoji="1" lang="zh-CN" altLang="en-US" sz="3200" i="1" kern="1200" dirty="0">
              <a:latin typeface="+mj-lt"/>
              <a:ea typeface="楷体_GB2312" pitchFamily="1" charset="-122"/>
              <a:cs typeface="+mj-cs"/>
            </a:endParaRPr>
          </a:p>
        </p:txBody>
      </p:sp>
      <p:sp>
        <p:nvSpPr>
          <p:cNvPr id="129027" name="Text Box 3"/>
          <p:cNvSpPr txBox="1"/>
          <p:nvPr/>
        </p:nvSpPr>
        <p:spPr>
          <a:xfrm>
            <a:off x="2133600" y="1449070"/>
            <a:ext cx="8001000" cy="289750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just" eaLnBrk="1" hangingPunct="1">
              <a:lnSpc>
                <a:spcPct val="150000"/>
              </a:lnSpc>
              <a:spcBef>
                <a:spcPct val="10000"/>
              </a:spcBef>
              <a:buNone/>
            </a:pPr>
            <a:r>
              <a:rPr lang="en-US" altLang="zh-CN" sz="2400" b="1" dirty="0">
                <a:ea typeface="楷体_GB2312" pitchFamily="1" charset="-122"/>
              </a:rPr>
              <a:t>        </a:t>
            </a:r>
            <a:r>
              <a:rPr lang="zh-CN" altLang="en-US" sz="2400" b="1" dirty="0">
                <a:ea typeface="楷体_GB2312" pitchFamily="1" charset="-122"/>
              </a:rPr>
              <a:t>替代定理：如果网络</a:t>
            </a:r>
            <a:r>
              <a:rPr lang="en-US" altLang="zh-CN" sz="2400" b="1" dirty="0">
                <a:ea typeface="楷体_GB2312" pitchFamily="1" charset="-122"/>
              </a:rPr>
              <a:t>N</a:t>
            </a:r>
            <a:r>
              <a:rPr lang="zh-CN" altLang="en-US" sz="2400" b="1" dirty="0">
                <a:ea typeface="楷体_GB2312" pitchFamily="1" charset="-122"/>
              </a:rPr>
              <a:t>由一个电阻单口网络</a:t>
            </a:r>
            <a:r>
              <a:rPr lang="en-US" altLang="zh-CN" sz="2400" b="1" dirty="0">
                <a:ea typeface="楷体_GB2312" pitchFamily="1" charset="-122"/>
              </a:rPr>
              <a:t>N</a:t>
            </a:r>
            <a:r>
              <a:rPr lang="en-US" altLang="zh-CN" sz="2400" b="1" baseline="-30000" dirty="0">
                <a:ea typeface="楷体_GB2312" pitchFamily="1" charset="-122"/>
              </a:rPr>
              <a:t>R</a:t>
            </a:r>
            <a:r>
              <a:rPr lang="zh-CN" altLang="en-US" sz="2400" b="1" dirty="0">
                <a:ea typeface="楷体_GB2312" pitchFamily="1" charset="-122"/>
              </a:rPr>
              <a:t>和一个任意单口网络</a:t>
            </a:r>
            <a:r>
              <a:rPr lang="en-US" altLang="zh-CN" sz="2400" b="1" dirty="0">
                <a:ea typeface="楷体_GB2312" pitchFamily="1" charset="-122"/>
              </a:rPr>
              <a:t>N</a:t>
            </a:r>
            <a:r>
              <a:rPr lang="en-US" altLang="zh-CN" sz="2400" b="1" baseline="-30000" dirty="0">
                <a:ea typeface="楷体_GB2312" pitchFamily="1" charset="-122"/>
              </a:rPr>
              <a:t>L</a:t>
            </a:r>
            <a:r>
              <a:rPr lang="zh-CN" altLang="en-US" sz="2400" b="1" dirty="0">
                <a:ea typeface="楷体_GB2312" pitchFamily="1" charset="-122"/>
              </a:rPr>
              <a:t>连接而成</a:t>
            </a:r>
            <a:r>
              <a:rPr lang="en-US" altLang="zh-CN" sz="2400" b="1" dirty="0">
                <a:ea typeface="楷体_GB2312" pitchFamily="1" charset="-122"/>
              </a:rPr>
              <a:t>[</a:t>
            </a:r>
            <a:r>
              <a:rPr lang="zh-CN" altLang="en-US" sz="2400" b="1" dirty="0">
                <a:ea typeface="楷体_GB2312" pitchFamily="1" charset="-122"/>
              </a:rPr>
              <a:t>图</a:t>
            </a:r>
            <a:r>
              <a:rPr lang="en-US" altLang="zh-CN" sz="2400" b="1" dirty="0">
                <a:ea typeface="楷体_GB2312" pitchFamily="1" charset="-122"/>
              </a:rPr>
              <a:t>4-30(a)]</a:t>
            </a:r>
            <a:r>
              <a:rPr lang="zh-CN" altLang="en-US" sz="2400" b="1" dirty="0">
                <a:ea typeface="楷体_GB2312" pitchFamily="1" charset="-122"/>
              </a:rPr>
              <a:t>，则</a:t>
            </a:r>
            <a:r>
              <a:rPr lang="en-US" altLang="zh-CN" sz="2400" b="1" dirty="0">
                <a:ea typeface="楷体_GB2312" pitchFamily="1" charset="-122"/>
              </a:rPr>
              <a:t>:</a:t>
            </a:r>
            <a:endParaRPr lang="en-US" altLang="zh-CN" sz="2400" b="1" dirty="0">
              <a:ea typeface="楷体_GB2312" pitchFamily="1" charset="-122"/>
            </a:endParaRPr>
          </a:p>
          <a:p>
            <a:pPr marL="0" lvl="0" indent="0" algn="just" eaLnBrk="1" hangingPunct="1">
              <a:lnSpc>
                <a:spcPct val="150000"/>
              </a:lnSpc>
              <a:spcBef>
                <a:spcPct val="10000"/>
              </a:spcBef>
              <a:buNone/>
            </a:pPr>
            <a:r>
              <a:rPr lang="en-US" altLang="zh-CN" sz="2400" b="1" dirty="0">
                <a:ea typeface="楷体_GB2312" pitchFamily="1" charset="-122"/>
              </a:rPr>
              <a:t>        1</a:t>
            </a:r>
            <a:r>
              <a:rPr lang="zh-CN" altLang="en-US" sz="2400" b="1" dirty="0">
                <a:ea typeface="楷体_GB2312" pitchFamily="1" charset="-122"/>
              </a:rPr>
              <a:t>．如果端口电压</a:t>
            </a:r>
            <a:r>
              <a:rPr lang="en-US" altLang="zh-CN" sz="2400" b="1" i="1" dirty="0">
                <a:ea typeface="楷体_GB2312" pitchFamily="1" charset="-122"/>
              </a:rPr>
              <a:t>u</a:t>
            </a:r>
            <a:r>
              <a:rPr lang="zh-CN" altLang="en-US" sz="2400" b="1" dirty="0">
                <a:ea typeface="楷体_GB2312" pitchFamily="1" charset="-122"/>
              </a:rPr>
              <a:t>有惟一解，则可用电压为</a:t>
            </a:r>
            <a:r>
              <a:rPr lang="en-US" altLang="zh-CN" sz="2400" b="1" i="1" dirty="0">
                <a:ea typeface="楷体_GB2312" pitchFamily="1" charset="-122"/>
              </a:rPr>
              <a:t>u</a:t>
            </a:r>
            <a:r>
              <a:rPr lang="zh-CN" altLang="en-US" sz="2400" b="1" dirty="0">
                <a:ea typeface="楷体_GB2312" pitchFamily="1" charset="-122"/>
              </a:rPr>
              <a:t>的电压源来替代单口网络</a:t>
            </a:r>
            <a:r>
              <a:rPr lang="en-US" altLang="zh-CN" sz="2400" b="1" dirty="0">
                <a:ea typeface="楷体_GB2312" pitchFamily="1" charset="-122"/>
              </a:rPr>
              <a:t>N</a:t>
            </a:r>
            <a:r>
              <a:rPr lang="en-US" altLang="zh-CN" sz="2400" b="1" baseline="-30000" dirty="0">
                <a:ea typeface="楷体_GB2312" pitchFamily="1" charset="-122"/>
              </a:rPr>
              <a:t>L</a:t>
            </a:r>
            <a:r>
              <a:rPr lang="zh-CN" altLang="en-US" sz="2400" b="1" dirty="0">
                <a:ea typeface="楷体_GB2312" pitchFamily="1" charset="-122"/>
              </a:rPr>
              <a:t>，只要替代后的网络</a:t>
            </a:r>
            <a:r>
              <a:rPr lang="en-US" altLang="zh-CN" sz="2400" b="1" dirty="0">
                <a:ea typeface="楷体_GB2312" pitchFamily="1" charset="-122"/>
              </a:rPr>
              <a:t>[</a:t>
            </a:r>
            <a:r>
              <a:rPr lang="zh-CN" altLang="en-US" sz="2400" b="1" dirty="0">
                <a:ea typeface="楷体_GB2312" pitchFamily="1" charset="-122"/>
              </a:rPr>
              <a:t>图</a:t>
            </a:r>
            <a:r>
              <a:rPr lang="en-US" altLang="zh-CN" sz="2400" b="1" dirty="0">
                <a:ea typeface="楷体_GB2312" pitchFamily="1" charset="-122"/>
              </a:rPr>
              <a:t>(b)]</a:t>
            </a:r>
            <a:r>
              <a:rPr lang="zh-CN" altLang="en-US" sz="2400" b="1" dirty="0">
                <a:ea typeface="楷体_GB2312" pitchFamily="1" charset="-122"/>
              </a:rPr>
              <a:t>仍有惟一解，则不会影响单口网络</a:t>
            </a:r>
            <a:r>
              <a:rPr lang="en-US" altLang="zh-CN" sz="2400" b="1" dirty="0">
                <a:ea typeface="楷体_GB2312" pitchFamily="1" charset="-122"/>
              </a:rPr>
              <a:t>N</a:t>
            </a:r>
            <a:r>
              <a:rPr lang="en-US" altLang="zh-CN" sz="2400" b="1" baseline="-30000" dirty="0">
                <a:ea typeface="楷体_GB2312" pitchFamily="1" charset="-122"/>
              </a:rPr>
              <a:t>R</a:t>
            </a:r>
            <a:r>
              <a:rPr lang="en-US" altLang="zh-CN" sz="2400" b="1" dirty="0">
                <a:ea typeface="楷体_GB2312" pitchFamily="1" charset="-122"/>
              </a:rPr>
              <a:t> </a:t>
            </a:r>
            <a:r>
              <a:rPr lang="zh-CN" altLang="en-US" sz="2400" b="1" dirty="0">
                <a:ea typeface="楷体_GB2312" pitchFamily="1" charset="-122"/>
              </a:rPr>
              <a:t>内的电压和电流。 </a:t>
            </a:r>
            <a:endParaRPr lang="zh-CN" altLang="en-US" sz="2400" b="1" dirty="0">
              <a:ea typeface="楷体_GB2312" pitchFamily="1" charset="-122"/>
            </a:endParaRPr>
          </a:p>
        </p:txBody>
      </p:sp>
      <p:grpSp>
        <p:nvGrpSpPr>
          <p:cNvPr id="129028" name="Group 4"/>
          <p:cNvGrpSpPr/>
          <p:nvPr/>
        </p:nvGrpSpPr>
        <p:grpSpPr>
          <a:xfrm>
            <a:off x="1981200" y="4349433"/>
            <a:ext cx="8305800" cy="2254249"/>
            <a:chOff x="288" y="2901"/>
            <a:chExt cx="5232" cy="1420"/>
          </a:xfrm>
        </p:grpSpPr>
        <p:graphicFrame>
          <p:nvGraphicFramePr>
            <p:cNvPr id="62469" name="Object 5"/>
            <p:cNvGraphicFramePr>
              <a:graphicFrameLocks noChangeAspect="1"/>
            </p:cNvGraphicFramePr>
            <p:nvPr/>
          </p:nvGraphicFramePr>
          <p:xfrm>
            <a:off x="288" y="2901"/>
            <a:ext cx="5232" cy="1179"/>
          </p:xfrm>
          <a:graphic>
            <a:graphicData uri="http://schemas.openxmlformats.org/presentationml/2006/ole">
              <mc:AlternateContent xmlns:mc="http://schemas.openxmlformats.org/markup-compatibility/2006">
                <mc:Choice xmlns:v="urn:schemas-microsoft-com:vml" Requires="v">
                  <p:oleObj spid="_x0000_s92" name="" r:id="rId1" imgW="26479500" imgH="5969000" progId="Photoshop.Image.5">
                    <p:embed/>
                  </p:oleObj>
                </mc:Choice>
                <mc:Fallback>
                  <p:oleObj name="" r:id="rId1" imgW="26479500" imgH="5969000" progId="Photoshop.Image.5">
                    <p:embed/>
                    <p:pic>
                      <p:nvPicPr>
                        <p:cNvPr id="0" name="图片 3102"/>
                        <p:cNvPicPr/>
                        <p:nvPr/>
                      </p:nvPicPr>
                      <p:blipFill>
                        <a:blip r:embed="rId2"/>
                        <a:stretch>
                          <a:fillRect/>
                        </a:stretch>
                      </p:blipFill>
                      <p:spPr>
                        <a:xfrm>
                          <a:off x="288" y="2901"/>
                          <a:ext cx="5232" cy="1179"/>
                        </a:xfrm>
                        <a:prstGeom prst="rect">
                          <a:avLst/>
                        </a:prstGeom>
                        <a:noFill/>
                        <a:ln w="38100">
                          <a:noFill/>
                          <a:miter/>
                        </a:ln>
                      </p:spPr>
                    </p:pic>
                  </p:oleObj>
                </mc:Fallback>
              </mc:AlternateContent>
            </a:graphicData>
          </a:graphic>
        </p:graphicFrame>
        <p:sp>
          <p:nvSpPr>
            <p:cNvPr id="62470" name="Rectangle 6"/>
            <p:cNvSpPr/>
            <p:nvPr/>
          </p:nvSpPr>
          <p:spPr>
            <a:xfrm>
              <a:off x="2394" y="4070"/>
              <a:ext cx="702" cy="25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zh-CN" altLang="en-US" sz="2000" b="1" dirty="0">
                  <a:ea typeface="楷体_GB2312" pitchFamily="1" charset="-122"/>
                </a:rPr>
                <a:t>图</a:t>
              </a:r>
              <a:r>
                <a:rPr lang="en-US" altLang="zh-CN" sz="2000" b="1" dirty="0">
                  <a:ea typeface="楷体_GB2312" pitchFamily="1" charset="-122"/>
                </a:rPr>
                <a:t>4</a:t>
              </a:r>
              <a:r>
                <a:rPr lang="zh-CN" altLang="en-US" sz="2000" b="1" dirty="0">
                  <a:ea typeface="楷体_GB2312" pitchFamily="1" charset="-122"/>
                </a:rPr>
                <a:t>－</a:t>
              </a:r>
              <a:r>
                <a:rPr lang="en-US" altLang="zh-CN" sz="2000" b="1" dirty="0">
                  <a:ea typeface="楷体_GB2312" pitchFamily="1" charset="-122"/>
                </a:rPr>
                <a:t>30</a:t>
              </a:r>
              <a:endParaRPr lang="en-US" altLang="zh-CN" sz="2000" b="1" dirty="0">
                <a:ea typeface="楷体_GB2312" pitchFamily="1" charset="-122"/>
              </a:endParaRPr>
            </a:p>
          </p:txBody>
        </p:sp>
      </p:gr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129026">
                                            <p:txEl>
                                              <p:pRg st="0" end="0"/>
                                            </p:txEl>
                                          </p:spTgt>
                                        </p:tgtEl>
                                        <p:attrNameLst>
                                          <p:attrName>style.visibility</p:attrName>
                                        </p:attrNameLst>
                                      </p:cBhvr>
                                      <p:to>
                                        <p:strVal val="visible"/>
                                      </p:to>
                                    </p:set>
                                    <p:animEffect transition="in" filter="dissolve">
                                      <p:cBhvr>
                                        <p:cTn id="7" dur="500"/>
                                        <p:tgtEl>
                                          <p:spTgt spid="12902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29027">
                                            <p:txEl>
                                              <p:pRg st="0" end="0"/>
                                            </p:txEl>
                                          </p:spTgt>
                                        </p:tgtEl>
                                        <p:attrNameLst>
                                          <p:attrName>style.visibility</p:attrName>
                                        </p:attrNameLst>
                                      </p:cBhvr>
                                      <p:to>
                                        <p:strVal val="visible"/>
                                      </p:to>
                                    </p:set>
                                    <p:animEffect transition="in" filter="dissolve">
                                      <p:cBhvr>
                                        <p:cTn id="12" dur="500"/>
                                        <p:tgtEl>
                                          <p:spTgt spid="129027">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29027">
                                            <p:txEl>
                                              <p:pRg st="1" end="1"/>
                                            </p:txEl>
                                          </p:spTgt>
                                        </p:tgtEl>
                                        <p:attrNameLst>
                                          <p:attrName>style.visibility</p:attrName>
                                        </p:attrNameLst>
                                      </p:cBhvr>
                                      <p:to>
                                        <p:strVal val="visible"/>
                                      </p:to>
                                    </p:set>
                                    <p:animEffect transition="in" filter="dissolve">
                                      <p:cBhvr>
                                        <p:cTn id="17" dur="500"/>
                                        <p:tgtEl>
                                          <p:spTgt spid="129027">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29028"/>
                                        </p:tgtEl>
                                        <p:attrNameLst>
                                          <p:attrName>style.visibility</p:attrName>
                                        </p:attrNameLst>
                                      </p:cBhvr>
                                      <p:to>
                                        <p:strVal val="visible"/>
                                      </p:to>
                                    </p:set>
                                    <p:animEffect transition="in" filter="dissolve">
                                      <p:cBhvr>
                                        <p:cTn id="22" dur="500"/>
                                        <p:tgtEl>
                                          <p:spTgt spid="129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026" grpId="0" advAuto="1000" build="p"/>
      <p:bldP spid="129027" grpId="0" build="p"/>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2"/>
          <p:cNvSpPr/>
          <p:nvPr/>
        </p:nvSpPr>
        <p:spPr>
          <a:xfrm>
            <a:off x="2133600" y="3446463"/>
            <a:ext cx="8001000" cy="175323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lnSpc>
                <a:spcPct val="150000"/>
              </a:lnSpc>
              <a:spcBef>
                <a:spcPct val="10000"/>
              </a:spcBef>
              <a:buNone/>
            </a:pPr>
            <a:r>
              <a:rPr lang="en-US" altLang="zh-CN" sz="2400" b="1" dirty="0">
                <a:ea typeface="楷体_GB2312" pitchFamily="1" charset="-122"/>
              </a:rPr>
              <a:t>        2</a:t>
            </a:r>
            <a:r>
              <a:rPr lang="zh-CN" altLang="en-US" sz="2400" b="1" dirty="0">
                <a:ea typeface="楷体_GB2312" pitchFamily="1" charset="-122"/>
              </a:rPr>
              <a:t>．如果端口电流</a:t>
            </a:r>
            <a:r>
              <a:rPr lang="en-US" altLang="zh-CN" sz="2400" b="1" i="1" dirty="0">
                <a:ea typeface="楷体_GB2312" pitchFamily="1" charset="-122"/>
              </a:rPr>
              <a:t>i</a:t>
            </a:r>
            <a:r>
              <a:rPr lang="zh-CN" altLang="en-US" sz="2400" b="1" dirty="0">
                <a:ea typeface="楷体_GB2312" pitchFamily="1" charset="-122"/>
              </a:rPr>
              <a:t>有惟一解，则可用电流为</a:t>
            </a:r>
            <a:r>
              <a:rPr lang="en-US" altLang="zh-CN" sz="2400" b="1" i="1" dirty="0">
                <a:ea typeface="楷体_GB2312" pitchFamily="1" charset="-122"/>
              </a:rPr>
              <a:t>i</a:t>
            </a:r>
            <a:r>
              <a:rPr lang="zh-CN" altLang="en-US" sz="2400" b="1" dirty="0">
                <a:ea typeface="楷体_GB2312" pitchFamily="1" charset="-122"/>
              </a:rPr>
              <a:t>的电流源来替代单口网络</a:t>
            </a:r>
            <a:r>
              <a:rPr lang="en-US" altLang="zh-CN" sz="2400" b="1" dirty="0">
                <a:ea typeface="楷体_GB2312" pitchFamily="1" charset="-122"/>
              </a:rPr>
              <a:t>N</a:t>
            </a:r>
            <a:r>
              <a:rPr lang="en-US" altLang="zh-CN" sz="2400" b="1" baseline="-30000" dirty="0">
                <a:ea typeface="楷体_GB2312" pitchFamily="1" charset="-122"/>
              </a:rPr>
              <a:t>L</a:t>
            </a:r>
            <a:r>
              <a:rPr lang="zh-CN" altLang="en-US" sz="2400" b="1" dirty="0">
                <a:ea typeface="楷体_GB2312" pitchFamily="1" charset="-122"/>
              </a:rPr>
              <a:t>，只要替代后的网络</a:t>
            </a:r>
            <a:r>
              <a:rPr lang="en-US" altLang="zh-CN" sz="2400" b="1" dirty="0">
                <a:ea typeface="楷体_GB2312" pitchFamily="1" charset="-122"/>
              </a:rPr>
              <a:t>[</a:t>
            </a:r>
            <a:r>
              <a:rPr lang="zh-CN" altLang="en-US" sz="2400" b="1" dirty="0">
                <a:ea typeface="楷体_GB2312" pitchFamily="1" charset="-122"/>
              </a:rPr>
              <a:t>图</a:t>
            </a:r>
            <a:r>
              <a:rPr lang="en-US" altLang="zh-CN" sz="2400" b="1" dirty="0">
                <a:ea typeface="楷体_GB2312" pitchFamily="1" charset="-122"/>
              </a:rPr>
              <a:t>(c)]</a:t>
            </a:r>
            <a:r>
              <a:rPr lang="zh-CN" altLang="en-US" sz="2400" b="1" dirty="0">
                <a:ea typeface="楷体_GB2312" pitchFamily="1" charset="-122"/>
              </a:rPr>
              <a:t>仍有惟一解，则不会影响单口网络</a:t>
            </a:r>
            <a:r>
              <a:rPr lang="en-US" altLang="zh-CN" sz="2400" b="1" dirty="0">
                <a:ea typeface="楷体_GB2312" pitchFamily="1" charset="-122"/>
              </a:rPr>
              <a:t>N</a:t>
            </a:r>
            <a:r>
              <a:rPr lang="en-US" altLang="zh-CN" sz="2400" b="1" baseline="-30000" dirty="0">
                <a:ea typeface="楷体_GB2312" pitchFamily="1" charset="-122"/>
              </a:rPr>
              <a:t>R</a:t>
            </a:r>
            <a:r>
              <a:rPr lang="en-US" altLang="zh-CN" sz="2400" b="1" dirty="0">
                <a:ea typeface="楷体_GB2312" pitchFamily="1" charset="-122"/>
              </a:rPr>
              <a:t> </a:t>
            </a:r>
            <a:r>
              <a:rPr lang="zh-CN" altLang="en-US" sz="2400" b="1" dirty="0">
                <a:ea typeface="楷体_GB2312" pitchFamily="1" charset="-122"/>
              </a:rPr>
              <a:t>内的电压和电流。</a:t>
            </a:r>
            <a:endParaRPr lang="zh-CN" altLang="en-US" sz="2400" b="1" dirty="0">
              <a:ea typeface="楷体_GB2312" pitchFamily="1" charset="-122"/>
            </a:endParaRPr>
          </a:p>
        </p:txBody>
      </p:sp>
      <p:grpSp>
        <p:nvGrpSpPr>
          <p:cNvPr id="130051" name="Group 3"/>
          <p:cNvGrpSpPr/>
          <p:nvPr/>
        </p:nvGrpSpPr>
        <p:grpSpPr>
          <a:xfrm>
            <a:off x="1981200" y="1100138"/>
            <a:ext cx="8305800" cy="2254249"/>
            <a:chOff x="288" y="2901"/>
            <a:chExt cx="5232" cy="1420"/>
          </a:xfrm>
        </p:grpSpPr>
        <p:graphicFrame>
          <p:nvGraphicFramePr>
            <p:cNvPr id="63492" name="Object 4"/>
            <p:cNvGraphicFramePr>
              <a:graphicFrameLocks noChangeAspect="1"/>
            </p:cNvGraphicFramePr>
            <p:nvPr/>
          </p:nvGraphicFramePr>
          <p:xfrm>
            <a:off x="288" y="2901"/>
            <a:ext cx="5232" cy="1179"/>
          </p:xfrm>
          <a:graphic>
            <a:graphicData uri="http://schemas.openxmlformats.org/presentationml/2006/ole">
              <mc:AlternateContent xmlns:mc="http://schemas.openxmlformats.org/markup-compatibility/2006">
                <mc:Choice xmlns:v="urn:schemas-microsoft-com:vml" Requires="v">
                  <p:oleObj spid="_x0000_s92" name="" r:id="rId1" imgW="26479500" imgH="5969000" progId="Photoshop.Image.5">
                    <p:embed/>
                  </p:oleObj>
                </mc:Choice>
                <mc:Fallback>
                  <p:oleObj name="" r:id="rId1" imgW="26479500" imgH="5969000" progId="Photoshop.Image.5">
                    <p:embed/>
                    <p:pic>
                      <p:nvPicPr>
                        <p:cNvPr id="0" name="图片 3090"/>
                        <p:cNvPicPr/>
                        <p:nvPr/>
                      </p:nvPicPr>
                      <p:blipFill>
                        <a:blip r:embed="rId2"/>
                        <a:stretch>
                          <a:fillRect/>
                        </a:stretch>
                      </p:blipFill>
                      <p:spPr>
                        <a:xfrm>
                          <a:off x="288" y="2901"/>
                          <a:ext cx="5232" cy="1179"/>
                        </a:xfrm>
                        <a:prstGeom prst="rect">
                          <a:avLst/>
                        </a:prstGeom>
                        <a:noFill/>
                        <a:ln w="38100">
                          <a:noFill/>
                          <a:miter/>
                        </a:ln>
                      </p:spPr>
                    </p:pic>
                  </p:oleObj>
                </mc:Fallback>
              </mc:AlternateContent>
            </a:graphicData>
          </a:graphic>
        </p:graphicFrame>
        <p:sp>
          <p:nvSpPr>
            <p:cNvPr id="63493" name="Rectangle 5"/>
            <p:cNvSpPr/>
            <p:nvPr/>
          </p:nvSpPr>
          <p:spPr>
            <a:xfrm>
              <a:off x="2394" y="4070"/>
              <a:ext cx="702" cy="25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r>
                <a:rPr lang="zh-CN" altLang="en-US" sz="2000" b="1" dirty="0">
                  <a:ea typeface="楷体_GB2312" pitchFamily="1" charset="-122"/>
                </a:rPr>
                <a:t>图</a:t>
              </a:r>
              <a:r>
                <a:rPr lang="en-US" altLang="zh-CN" sz="2000" b="1" dirty="0">
                  <a:ea typeface="楷体_GB2312" pitchFamily="1" charset="-122"/>
                </a:rPr>
                <a:t>4</a:t>
              </a:r>
              <a:r>
                <a:rPr lang="zh-CN" altLang="en-US" sz="2000" b="1" dirty="0">
                  <a:ea typeface="楷体_GB2312" pitchFamily="1" charset="-122"/>
                </a:rPr>
                <a:t>－</a:t>
              </a:r>
              <a:r>
                <a:rPr lang="en-US" altLang="zh-CN" sz="2000" b="1" dirty="0">
                  <a:ea typeface="楷体_GB2312" pitchFamily="1" charset="-122"/>
                </a:rPr>
                <a:t>30</a:t>
              </a:r>
              <a:endParaRPr lang="en-US" altLang="zh-CN" sz="2000" b="1" dirty="0">
                <a:ea typeface="楷体_GB2312" pitchFamily="1" charset="-122"/>
              </a:endParaRP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130051"/>
                                        </p:tgtEl>
                                        <p:attrNameLst>
                                          <p:attrName>style.visibility</p:attrName>
                                        </p:attrNameLst>
                                      </p:cBhvr>
                                      <p:to>
                                        <p:strVal val="visible"/>
                                      </p:to>
                                    </p:set>
                                    <p:animEffect transition="in" filter="dissolve">
                                      <p:cBhvr>
                                        <p:cTn id="7" dur="500"/>
                                        <p:tgtEl>
                                          <p:spTgt spid="130051"/>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30050"/>
                                        </p:tgtEl>
                                        <p:attrNameLst>
                                          <p:attrName>style.visibility</p:attrName>
                                        </p:attrNameLst>
                                      </p:cBhvr>
                                      <p:to>
                                        <p:strVal val="visible"/>
                                      </p:to>
                                    </p:set>
                                    <p:animEffect transition="in" filter="dissolve">
                                      <p:cBhvr>
                                        <p:cTn id="12" dur="500"/>
                                        <p:tgtEl>
                                          <p:spTgt spid="130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005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8" name="Rectangle 4"/>
          <p:cNvSpPr>
            <a:spLocks noChangeArrowheads="1"/>
          </p:cNvSpPr>
          <p:nvPr/>
        </p:nvSpPr>
        <p:spPr bwMode="auto">
          <a:xfrm>
            <a:off x="2135188" y="998538"/>
            <a:ext cx="7740650"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l"/>
            <a:endParaRPr lang="zh-CN" altLang="zh-CN">
              <a:latin typeface="Times New Roman" panose="02020503050405090304" pitchFamily="18" charset="0"/>
              <a:ea typeface="黑体" pitchFamily="49" charset="-122"/>
            </a:endParaRPr>
          </a:p>
        </p:txBody>
      </p:sp>
      <p:sp>
        <p:nvSpPr>
          <p:cNvPr id="21509" name="Rectangle 5"/>
          <p:cNvSpPr>
            <a:spLocks noChangeArrowheads="1"/>
          </p:cNvSpPr>
          <p:nvPr/>
        </p:nvSpPr>
        <p:spPr bwMode="auto">
          <a:xfrm>
            <a:off x="1943100" y="1019969"/>
            <a:ext cx="8235950" cy="1198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algn="l"/>
            <a:r>
              <a:rPr lang="zh-CN" altLang="en-US" sz="2400">
                <a:latin typeface="幼圆" panose="02010509060101010101" pitchFamily="49" charset="-122"/>
              </a:rPr>
              <a:t>在任何电路中，离开</a:t>
            </a:r>
            <a:r>
              <a:rPr lang="en-US" altLang="zh-CN" sz="2400">
                <a:latin typeface="幼圆" panose="02010509060101010101" pitchFamily="49" charset="-122"/>
              </a:rPr>
              <a:t>(</a:t>
            </a:r>
            <a:r>
              <a:rPr lang="zh-CN" altLang="en-US" sz="2400">
                <a:latin typeface="幼圆" panose="02010509060101010101" pitchFamily="49" charset="-122"/>
              </a:rPr>
              <a:t>或流入</a:t>
            </a:r>
            <a:r>
              <a:rPr lang="en-US" altLang="zh-CN" sz="2400">
                <a:latin typeface="幼圆" panose="02010509060101010101" pitchFamily="49" charset="-122"/>
              </a:rPr>
              <a:t>)</a:t>
            </a:r>
            <a:r>
              <a:rPr lang="zh-CN" altLang="en-US" sz="2400">
                <a:latin typeface="幼圆" panose="02010509060101010101" pitchFamily="49" charset="-122"/>
              </a:rPr>
              <a:t>任何结点的所有支路电流的代数和在任何时刻都等于零。</a:t>
            </a:r>
            <a:endParaRPr lang="zh-CN" altLang="en-US" sz="2400">
              <a:latin typeface="幼圆" panose="02010509060101010101" pitchFamily="49" charset="-122"/>
            </a:endParaRPr>
          </a:p>
          <a:p>
            <a:pPr algn="l"/>
            <a:r>
              <a:rPr lang="zh-CN" altLang="en-US" sz="2400">
                <a:latin typeface="幼圆" panose="02010509060101010101" pitchFamily="49" charset="-122"/>
              </a:rPr>
              <a:t>其数学表达式为 </a:t>
            </a:r>
            <a:endParaRPr lang="zh-CN" altLang="en-US" sz="2400">
              <a:latin typeface="幼圆" panose="02010509060101010101" pitchFamily="49" charset="-122"/>
            </a:endParaRPr>
          </a:p>
        </p:txBody>
      </p:sp>
      <p:graphicFrame>
        <p:nvGraphicFramePr>
          <p:cNvPr id="21510" name="Object 6"/>
          <p:cNvGraphicFramePr>
            <a:graphicFrameLocks noChangeAspect="1"/>
          </p:cNvGraphicFramePr>
          <p:nvPr/>
        </p:nvGraphicFramePr>
        <p:xfrm>
          <a:off x="2855913" y="3159125"/>
          <a:ext cx="1079500" cy="508000"/>
        </p:xfrm>
        <a:graphic>
          <a:graphicData uri="http://schemas.openxmlformats.org/presentationml/2006/ole">
            <mc:AlternateContent xmlns:mc="http://schemas.openxmlformats.org/markup-compatibility/2006">
              <mc:Choice xmlns:v="urn:schemas-microsoft-com:vml" Requires="v">
                <p:oleObj spid="_x0000_s92" name="Equation" r:id="rId1" imgW="1079500" imgH="508000" progId="Equation.DSMT4">
                  <p:embed/>
                </p:oleObj>
              </mc:Choice>
              <mc:Fallback>
                <p:oleObj name="Equation" r:id="rId1" imgW="1079500" imgH="508000" progId="Equation.DSMT4">
                  <p:embed/>
                  <p:pic>
                    <p:nvPicPr>
                      <p:cNvPr id="0" name="Object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5913" y="3159125"/>
                        <a:ext cx="1079500" cy="508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2" name="Group 102"/>
          <p:cNvGrpSpPr/>
          <p:nvPr/>
        </p:nvGrpSpPr>
        <p:grpSpPr bwMode="auto">
          <a:xfrm>
            <a:off x="5600700" y="2295525"/>
            <a:ext cx="5064125" cy="4016375"/>
            <a:chOff x="2568" y="1395"/>
            <a:chExt cx="3190" cy="2530"/>
          </a:xfrm>
        </p:grpSpPr>
        <p:grpSp>
          <p:nvGrpSpPr>
            <p:cNvPr id="1038" name="Group 7"/>
            <p:cNvGrpSpPr/>
            <p:nvPr/>
          </p:nvGrpSpPr>
          <p:grpSpPr bwMode="auto">
            <a:xfrm>
              <a:off x="2568" y="1395"/>
              <a:ext cx="3190" cy="2182"/>
              <a:chOff x="2568" y="1395"/>
              <a:chExt cx="3190" cy="2182"/>
            </a:xfrm>
          </p:grpSpPr>
          <p:sp>
            <p:nvSpPr>
              <p:cNvPr id="21512" name="Oval 8"/>
              <p:cNvSpPr>
                <a:spLocks noChangeArrowheads="1"/>
              </p:cNvSpPr>
              <p:nvPr/>
            </p:nvSpPr>
            <p:spPr bwMode="auto">
              <a:xfrm>
                <a:off x="4298" y="1706"/>
                <a:ext cx="340" cy="340"/>
              </a:xfrm>
              <a:prstGeom prst="ellipse">
                <a:avLst/>
              </a:prstGeom>
              <a:gradFill rotWithShape="1">
                <a:gsLst>
                  <a:gs pos="0">
                    <a:schemeClr val="bg1">
                      <a:gamma/>
                      <a:shade val="46275"/>
                      <a:invGamma/>
                    </a:schemeClr>
                  </a:gs>
                  <a:gs pos="50000">
                    <a:schemeClr val="bg1"/>
                  </a:gs>
                  <a:gs pos="100000">
                    <a:schemeClr val="bg1">
                      <a:gamma/>
                      <a:shade val="46275"/>
                      <a:invGamma/>
                    </a:schemeClr>
                  </a:gs>
                </a:gsLst>
                <a:lin ang="2700000" scaled="1"/>
              </a:gradFill>
              <a:ln w="25400">
                <a:solidFill>
                  <a:schemeClr val="tx1"/>
                </a:solidFill>
                <a:round/>
              </a:ln>
              <a:effectLst/>
            </p:spPr>
            <p:txBody>
              <a:bodyPr wrap="none" anchor="ctr"/>
              <a:lstStyle/>
              <a:p>
                <a:pPr>
                  <a:defRPr/>
                </a:pPr>
                <a:endParaRPr lang="zh-CN" altLang="en-US"/>
              </a:p>
            </p:txBody>
          </p:sp>
          <p:sp>
            <p:nvSpPr>
              <p:cNvPr id="1068" name="Line 9"/>
              <p:cNvSpPr>
                <a:spLocks noChangeShapeType="1"/>
              </p:cNvSpPr>
              <p:nvPr/>
            </p:nvSpPr>
            <p:spPr bwMode="auto">
              <a:xfrm flipV="1">
                <a:off x="2823" y="1876"/>
                <a:ext cx="2580" cy="1"/>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1514" name="Rectangle 10"/>
              <p:cNvSpPr>
                <a:spLocks noChangeArrowheads="1"/>
              </p:cNvSpPr>
              <p:nvPr/>
            </p:nvSpPr>
            <p:spPr bwMode="auto">
              <a:xfrm>
                <a:off x="3663" y="1808"/>
                <a:ext cx="408" cy="136"/>
              </a:xfrm>
              <a:prstGeom prst="rect">
                <a:avLst/>
              </a:prstGeom>
              <a:gradFill rotWithShape="1">
                <a:gsLst>
                  <a:gs pos="0">
                    <a:schemeClr val="accent1">
                      <a:gamma/>
                      <a:shade val="46275"/>
                      <a:invGamma/>
                    </a:schemeClr>
                  </a:gs>
                  <a:gs pos="50000">
                    <a:schemeClr val="accent1"/>
                  </a:gs>
                  <a:gs pos="100000">
                    <a:schemeClr val="accent1">
                      <a:gamma/>
                      <a:shade val="46275"/>
                      <a:invGamma/>
                    </a:schemeClr>
                  </a:gs>
                </a:gsLst>
                <a:lin ang="5400000" scaled="1"/>
              </a:gradFill>
              <a:ln w="25400">
                <a:solidFill>
                  <a:schemeClr val="tx1"/>
                </a:solidFill>
                <a:miter lim="800000"/>
              </a:ln>
              <a:effectLst/>
            </p:spPr>
            <p:txBody>
              <a:bodyPr wrap="none" anchor="ctr"/>
              <a:lstStyle/>
              <a:p>
                <a:pPr>
                  <a:defRPr/>
                </a:pPr>
                <a:endParaRPr lang="zh-CN" altLang="en-US"/>
              </a:p>
            </p:txBody>
          </p:sp>
          <p:grpSp>
            <p:nvGrpSpPr>
              <p:cNvPr id="1070" name="Group 11"/>
              <p:cNvGrpSpPr/>
              <p:nvPr/>
            </p:nvGrpSpPr>
            <p:grpSpPr bwMode="auto">
              <a:xfrm>
                <a:off x="5324" y="1877"/>
                <a:ext cx="136" cy="1700"/>
                <a:chOff x="5324" y="1877"/>
                <a:chExt cx="136" cy="1700"/>
              </a:xfrm>
            </p:grpSpPr>
            <p:sp>
              <p:nvSpPr>
                <p:cNvPr id="1095" name="Line 12"/>
                <p:cNvSpPr>
                  <a:spLocks noChangeShapeType="1"/>
                </p:cNvSpPr>
                <p:nvPr/>
              </p:nvSpPr>
              <p:spPr bwMode="auto">
                <a:xfrm>
                  <a:off x="5392" y="1877"/>
                  <a:ext cx="0" cy="170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1517" name="Rectangle 13"/>
                <p:cNvSpPr>
                  <a:spLocks noChangeArrowheads="1"/>
                </p:cNvSpPr>
                <p:nvPr/>
              </p:nvSpPr>
              <p:spPr bwMode="auto">
                <a:xfrm rot="-5400000">
                  <a:off x="5188" y="2653"/>
                  <a:ext cx="408" cy="136"/>
                </a:xfrm>
                <a:prstGeom prst="rect">
                  <a:avLst/>
                </a:prstGeom>
                <a:gradFill rotWithShape="1">
                  <a:gsLst>
                    <a:gs pos="0">
                      <a:schemeClr val="accent1">
                        <a:gamma/>
                        <a:shade val="46275"/>
                        <a:invGamma/>
                      </a:schemeClr>
                    </a:gs>
                    <a:gs pos="50000">
                      <a:schemeClr val="accent1"/>
                    </a:gs>
                    <a:gs pos="100000">
                      <a:schemeClr val="accent1">
                        <a:gamma/>
                        <a:shade val="46275"/>
                        <a:invGamma/>
                      </a:schemeClr>
                    </a:gs>
                  </a:gsLst>
                  <a:lin ang="5400000" scaled="1"/>
                </a:gradFill>
                <a:ln w="25400">
                  <a:solidFill>
                    <a:schemeClr val="tx1"/>
                  </a:solidFill>
                  <a:miter lim="800000"/>
                </a:ln>
                <a:effectLst/>
              </p:spPr>
              <p:txBody>
                <a:bodyPr wrap="none" anchor="ctr"/>
                <a:lstStyle/>
                <a:p>
                  <a:pPr>
                    <a:defRPr/>
                  </a:pPr>
                  <a:endParaRPr lang="zh-CN" altLang="en-US"/>
                </a:p>
              </p:txBody>
            </p:sp>
          </p:grpSp>
          <p:grpSp>
            <p:nvGrpSpPr>
              <p:cNvPr id="1071" name="Group 14"/>
              <p:cNvGrpSpPr/>
              <p:nvPr/>
            </p:nvGrpSpPr>
            <p:grpSpPr bwMode="auto">
              <a:xfrm>
                <a:off x="4581" y="1877"/>
                <a:ext cx="340" cy="1700"/>
                <a:chOff x="4581" y="1877"/>
                <a:chExt cx="340" cy="1700"/>
              </a:xfrm>
            </p:grpSpPr>
            <p:sp>
              <p:nvSpPr>
                <p:cNvPr id="21519" name="Oval 15"/>
                <p:cNvSpPr>
                  <a:spLocks noChangeArrowheads="1"/>
                </p:cNvSpPr>
                <p:nvPr/>
              </p:nvSpPr>
              <p:spPr bwMode="auto">
                <a:xfrm>
                  <a:off x="4581" y="2217"/>
                  <a:ext cx="340" cy="340"/>
                </a:xfrm>
                <a:prstGeom prst="ellipse">
                  <a:avLst/>
                </a:prstGeom>
                <a:gradFill rotWithShape="1">
                  <a:gsLst>
                    <a:gs pos="0">
                      <a:schemeClr val="bg1">
                        <a:gamma/>
                        <a:shade val="46275"/>
                        <a:invGamma/>
                      </a:schemeClr>
                    </a:gs>
                    <a:gs pos="50000">
                      <a:schemeClr val="bg1"/>
                    </a:gs>
                    <a:gs pos="100000">
                      <a:schemeClr val="bg1">
                        <a:gamma/>
                        <a:shade val="46275"/>
                        <a:invGamma/>
                      </a:schemeClr>
                    </a:gs>
                  </a:gsLst>
                  <a:lin ang="2700000" scaled="1"/>
                </a:gradFill>
                <a:ln w="25400">
                  <a:solidFill>
                    <a:schemeClr val="tx1"/>
                  </a:solidFill>
                  <a:round/>
                </a:ln>
                <a:effectLst/>
              </p:spPr>
              <p:txBody>
                <a:bodyPr wrap="none" anchor="ctr"/>
                <a:lstStyle/>
                <a:p>
                  <a:pPr>
                    <a:defRPr/>
                  </a:pPr>
                  <a:endParaRPr lang="zh-CN" altLang="en-US"/>
                </a:p>
              </p:txBody>
            </p:sp>
            <p:sp>
              <p:nvSpPr>
                <p:cNvPr id="1093" name="Line 16"/>
                <p:cNvSpPr>
                  <a:spLocks noChangeShapeType="1"/>
                </p:cNvSpPr>
                <p:nvPr/>
              </p:nvSpPr>
              <p:spPr bwMode="auto">
                <a:xfrm>
                  <a:off x="4751" y="1877"/>
                  <a:ext cx="0" cy="170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1521" name="Rectangle 17"/>
                <p:cNvSpPr>
                  <a:spLocks noChangeArrowheads="1"/>
                </p:cNvSpPr>
                <p:nvPr/>
              </p:nvSpPr>
              <p:spPr bwMode="auto">
                <a:xfrm rot="-5400000">
                  <a:off x="4547" y="3118"/>
                  <a:ext cx="408" cy="136"/>
                </a:xfrm>
                <a:prstGeom prst="rect">
                  <a:avLst/>
                </a:prstGeom>
                <a:gradFill rotWithShape="1">
                  <a:gsLst>
                    <a:gs pos="0">
                      <a:schemeClr val="accent1">
                        <a:gamma/>
                        <a:shade val="46275"/>
                        <a:invGamma/>
                      </a:schemeClr>
                    </a:gs>
                    <a:gs pos="50000">
                      <a:schemeClr val="accent1"/>
                    </a:gs>
                    <a:gs pos="100000">
                      <a:schemeClr val="accent1">
                        <a:gamma/>
                        <a:shade val="46275"/>
                        <a:invGamma/>
                      </a:schemeClr>
                    </a:gs>
                  </a:gsLst>
                  <a:lin ang="5400000" scaled="1"/>
                </a:gradFill>
                <a:ln w="25400">
                  <a:solidFill>
                    <a:schemeClr val="tx1"/>
                  </a:solidFill>
                  <a:miter lim="800000"/>
                </a:ln>
                <a:effectLst/>
              </p:spPr>
              <p:txBody>
                <a:bodyPr wrap="none" anchor="ctr"/>
                <a:lstStyle/>
                <a:p>
                  <a:pPr>
                    <a:defRPr/>
                  </a:pPr>
                  <a:endParaRPr lang="zh-CN" altLang="en-US"/>
                </a:p>
              </p:txBody>
            </p:sp>
          </p:grpSp>
          <p:grpSp>
            <p:nvGrpSpPr>
              <p:cNvPr id="1072" name="Group 18"/>
              <p:cNvGrpSpPr/>
              <p:nvPr/>
            </p:nvGrpSpPr>
            <p:grpSpPr bwMode="auto">
              <a:xfrm>
                <a:off x="2653" y="1877"/>
                <a:ext cx="340" cy="1700"/>
                <a:chOff x="2398" y="1877"/>
                <a:chExt cx="340" cy="1700"/>
              </a:xfrm>
            </p:grpSpPr>
            <p:sp>
              <p:nvSpPr>
                <p:cNvPr id="1089" name="Line 19"/>
                <p:cNvSpPr>
                  <a:spLocks noChangeShapeType="1"/>
                </p:cNvSpPr>
                <p:nvPr/>
              </p:nvSpPr>
              <p:spPr bwMode="auto">
                <a:xfrm>
                  <a:off x="2568" y="1877"/>
                  <a:ext cx="0" cy="170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1524" name="Oval 20"/>
                <p:cNvSpPr>
                  <a:spLocks noChangeArrowheads="1"/>
                </p:cNvSpPr>
                <p:nvPr/>
              </p:nvSpPr>
              <p:spPr bwMode="auto">
                <a:xfrm>
                  <a:off x="2398" y="2614"/>
                  <a:ext cx="340" cy="340"/>
                </a:xfrm>
                <a:prstGeom prst="ellipse">
                  <a:avLst/>
                </a:prstGeom>
                <a:gradFill rotWithShape="1">
                  <a:gsLst>
                    <a:gs pos="0">
                      <a:schemeClr val="bg1">
                        <a:gamma/>
                        <a:shade val="46275"/>
                        <a:invGamma/>
                      </a:schemeClr>
                    </a:gs>
                    <a:gs pos="50000">
                      <a:schemeClr val="bg1"/>
                    </a:gs>
                    <a:gs pos="100000">
                      <a:schemeClr val="bg1">
                        <a:gamma/>
                        <a:shade val="46275"/>
                        <a:invGamma/>
                      </a:schemeClr>
                    </a:gs>
                  </a:gsLst>
                  <a:lin ang="2700000" scaled="1"/>
                </a:gradFill>
                <a:ln w="25400">
                  <a:solidFill>
                    <a:schemeClr val="tx1"/>
                  </a:solidFill>
                  <a:round/>
                </a:ln>
                <a:effectLst/>
              </p:spPr>
              <p:txBody>
                <a:bodyPr wrap="none" anchor="ctr"/>
                <a:lstStyle/>
                <a:p>
                  <a:pPr>
                    <a:defRPr/>
                  </a:pPr>
                  <a:endParaRPr lang="zh-CN" altLang="en-US"/>
                </a:p>
              </p:txBody>
            </p:sp>
            <p:sp>
              <p:nvSpPr>
                <p:cNvPr id="1091" name="Line 21"/>
                <p:cNvSpPr>
                  <a:spLocks noChangeShapeType="1"/>
                </p:cNvSpPr>
                <p:nvPr/>
              </p:nvSpPr>
              <p:spPr bwMode="auto">
                <a:xfrm>
                  <a:off x="2398" y="2784"/>
                  <a:ext cx="340"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sp>
            <p:nvSpPr>
              <p:cNvPr id="1073" name="Line 22"/>
              <p:cNvSpPr>
                <a:spLocks noChangeShapeType="1"/>
              </p:cNvSpPr>
              <p:nvPr/>
            </p:nvSpPr>
            <p:spPr bwMode="auto">
              <a:xfrm>
                <a:off x="2823" y="3577"/>
                <a:ext cx="2580"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074" name="Text Box 23"/>
              <p:cNvSpPr txBox="1">
                <a:spLocks noChangeArrowheads="1"/>
              </p:cNvSpPr>
              <p:nvPr/>
            </p:nvSpPr>
            <p:spPr bwMode="auto">
              <a:xfrm>
                <a:off x="3451" y="2557"/>
                <a:ext cx="306" cy="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b="1">
                    <a:solidFill>
                      <a:schemeClr val="tx1"/>
                    </a:solidFill>
                    <a:latin typeface="Verdana" panose="020B0804030504040204" pitchFamily="34" charset="0"/>
                    <a:ea typeface="幼圆" panose="02010509060101010101" pitchFamily="49" charset="-122"/>
                  </a:defRPr>
                </a:lvl1pPr>
                <a:lvl2pPr marL="742950" indent="-285750" eaLnBrk="0" hangingPunct="0">
                  <a:defRPr sz="2800" b="1">
                    <a:solidFill>
                      <a:schemeClr val="tx1"/>
                    </a:solidFill>
                    <a:latin typeface="Verdana" panose="020B0804030504040204" pitchFamily="34" charset="0"/>
                    <a:ea typeface="幼圆" panose="02010509060101010101" pitchFamily="49" charset="-122"/>
                  </a:defRPr>
                </a:lvl2pPr>
                <a:lvl3pPr marL="1143000" indent="-228600" eaLnBrk="0" hangingPunct="0">
                  <a:defRPr sz="2800" b="1">
                    <a:solidFill>
                      <a:schemeClr val="tx1"/>
                    </a:solidFill>
                    <a:latin typeface="Verdana" panose="020B0804030504040204" pitchFamily="34" charset="0"/>
                    <a:ea typeface="幼圆" panose="02010509060101010101" pitchFamily="49" charset="-122"/>
                  </a:defRPr>
                </a:lvl3pPr>
                <a:lvl4pPr marL="1600200" indent="-228600" eaLnBrk="0" hangingPunct="0">
                  <a:defRPr sz="2800" b="1">
                    <a:solidFill>
                      <a:schemeClr val="tx1"/>
                    </a:solidFill>
                    <a:latin typeface="Verdana" panose="020B0804030504040204" pitchFamily="34" charset="0"/>
                    <a:ea typeface="幼圆" panose="02010509060101010101" pitchFamily="49" charset="-122"/>
                  </a:defRPr>
                </a:lvl4pPr>
                <a:lvl5pPr marL="2057400" indent="-228600" eaLnBrk="0" hangingPunct="0">
                  <a:defRPr sz="2800" b="1">
                    <a:solidFill>
                      <a:schemeClr val="tx1"/>
                    </a:solidFill>
                    <a:latin typeface="Verdana" panose="020B0804030504040204" pitchFamily="34" charset="0"/>
                    <a:ea typeface="幼圆" panose="02010509060101010101" pitchFamily="49" charset="-122"/>
                  </a:defRPr>
                </a:lvl5pPr>
                <a:lvl6pPr marL="25146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6pPr>
                <a:lvl7pPr marL="29718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7pPr>
                <a:lvl8pPr marL="34290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8pPr>
                <a:lvl9pPr marL="38862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9pPr>
              </a:lstStyle>
              <a:p>
                <a:pPr algn="l" eaLnBrk="1" hangingPunct="1"/>
                <a:r>
                  <a:rPr lang="en-US" altLang="zh-CN" sz="2400" i="1">
                    <a:latin typeface="Times New Roman" panose="02020503050405090304" pitchFamily="18" charset="0"/>
                    <a:ea typeface="华文楷体" panose="02010600040101010101" pitchFamily="2" charset="-122"/>
                  </a:rPr>
                  <a:t>R</a:t>
                </a:r>
                <a:r>
                  <a:rPr lang="en-US" altLang="zh-CN" sz="2400" baseline="-25000">
                    <a:latin typeface="Times New Roman" panose="02020503050405090304" pitchFamily="18" charset="0"/>
                    <a:ea typeface="华文楷体" panose="02010600040101010101" pitchFamily="2" charset="-122"/>
                  </a:rPr>
                  <a:t>1</a:t>
                </a:r>
                <a:endParaRPr lang="en-US" altLang="zh-CN" sz="2400" baseline="-25000">
                  <a:latin typeface="Times New Roman" panose="02020503050405090304" pitchFamily="18" charset="0"/>
                  <a:ea typeface="华文楷体" panose="02010600040101010101" pitchFamily="2" charset="-122"/>
                </a:endParaRPr>
              </a:p>
            </p:txBody>
          </p:sp>
          <p:sp>
            <p:nvSpPr>
              <p:cNvPr id="1075" name="Text Box 24"/>
              <p:cNvSpPr txBox="1">
                <a:spLocks noChangeArrowheads="1"/>
              </p:cNvSpPr>
              <p:nvPr/>
            </p:nvSpPr>
            <p:spPr bwMode="auto">
              <a:xfrm>
                <a:off x="3702" y="1508"/>
                <a:ext cx="306" cy="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b="1">
                    <a:solidFill>
                      <a:schemeClr val="tx1"/>
                    </a:solidFill>
                    <a:latin typeface="Verdana" panose="020B0804030504040204" pitchFamily="34" charset="0"/>
                    <a:ea typeface="幼圆" panose="02010509060101010101" pitchFamily="49" charset="-122"/>
                  </a:defRPr>
                </a:lvl1pPr>
                <a:lvl2pPr marL="742950" indent="-285750" eaLnBrk="0" hangingPunct="0">
                  <a:defRPr sz="2800" b="1">
                    <a:solidFill>
                      <a:schemeClr val="tx1"/>
                    </a:solidFill>
                    <a:latin typeface="Verdana" panose="020B0804030504040204" pitchFamily="34" charset="0"/>
                    <a:ea typeface="幼圆" panose="02010509060101010101" pitchFamily="49" charset="-122"/>
                  </a:defRPr>
                </a:lvl2pPr>
                <a:lvl3pPr marL="1143000" indent="-228600" eaLnBrk="0" hangingPunct="0">
                  <a:defRPr sz="2800" b="1">
                    <a:solidFill>
                      <a:schemeClr val="tx1"/>
                    </a:solidFill>
                    <a:latin typeface="Verdana" panose="020B0804030504040204" pitchFamily="34" charset="0"/>
                    <a:ea typeface="幼圆" panose="02010509060101010101" pitchFamily="49" charset="-122"/>
                  </a:defRPr>
                </a:lvl3pPr>
                <a:lvl4pPr marL="1600200" indent="-228600" eaLnBrk="0" hangingPunct="0">
                  <a:defRPr sz="2800" b="1">
                    <a:solidFill>
                      <a:schemeClr val="tx1"/>
                    </a:solidFill>
                    <a:latin typeface="Verdana" panose="020B0804030504040204" pitchFamily="34" charset="0"/>
                    <a:ea typeface="幼圆" panose="02010509060101010101" pitchFamily="49" charset="-122"/>
                  </a:defRPr>
                </a:lvl4pPr>
                <a:lvl5pPr marL="2057400" indent="-228600" eaLnBrk="0" hangingPunct="0">
                  <a:defRPr sz="2800" b="1">
                    <a:solidFill>
                      <a:schemeClr val="tx1"/>
                    </a:solidFill>
                    <a:latin typeface="Verdana" panose="020B0804030504040204" pitchFamily="34" charset="0"/>
                    <a:ea typeface="幼圆" panose="02010509060101010101" pitchFamily="49" charset="-122"/>
                  </a:defRPr>
                </a:lvl5pPr>
                <a:lvl6pPr marL="25146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6pPr>
                <a:lvl7pPr marL="29718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7pPr>
                <a:lvl8pPr marL="34290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8pPr>
                <a:lvl9pPr marL="38862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9pPr>
              </a:lstStyle>
              <a:p>
                <a:pPr algn="l" eaLnBrk="1" hangingPunct="1"/>
                <a:r>
                  <a:rPr lang="en-US" altLang="zh-CN" sz="2400" i="1">
                    <a:latin typeface="Times New Roman" panose="02020503050405090304" pitchFamily="18" charset="0"/>
                    <a:ea typeface="华文楷体" panose="02010600040101010101" pitchFamily="2" charset="-122"/>
                  </a:rPr>
                  <a:t>R</a:t>
                </a:r>
                <a:r>
                  <a:rPr lang="en-US" altLang="zh-CN" sz="2400" baseline="-25000">
                    <a:latin typeface="Times New Roman" panose="02020503050405090304" pitchFamily="18" charset="0"/>
                    <a:ea typeface="华文楷体" panose="02010600040101010101" pitchFamily="2" charset="-122"/>
                  </a:rPr>
                  <a:t>2</a:t>
                </a:r>
                <a:endParaRPr lang="en-US" altLang="zh-CN" sz="2400" baseline="-25000">
                  <a:latin typeface="Times New Roman" panose="02020503050405090304" pitchFamily="18" charset="0"/>
                  <a:ea typeface="华文楷体" panose="02010600040101010101" pitchFamily="2" charset="-122"/>
                </a:endParaRPr>
              </a:p>
            </p:txBody>
          </p:sp>
          <p:sp>
            <p:nvSpPr>
              <p:cNvPr id="1076" name="Text Box 25"/>
              <p:cNvSpPr txBox="1">
                <a:spLocks noChangeArrowheads="1"/>
              </p:cNvSpPr>
              <p:nvPr/>
            </p:nvSpPr>
            <p:spPr bwMode="auto">
              <a:xfrm>
                <a:off x="4386" y="3039"/>
                <a:ext cx="306" cy="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b="1">
                    <a:solidFill>
                      <a:schemeClr val="tx1"/>
                    </a:solidFill>
                    <a:latin typeface="Verdana" panose="020B0804030504040204" pitchFamily="34" charset="0"/>
                    <a:ea typeface="幼圆" panose="02010509060101010101" pitchFamily="49" charset="-122"/>
                  </a:defRPr>
                </a:lvl1pPr>
                <a:lvl2pPr marL="742950" indent="-285750" eaLnBrk="0" hangingPunct="0">
                  <a:defRPr sz="2800" b="1">
                    <a:solidFill>
                      <a:schemeClr val="tx1"/>
                    </a:solidFill>
                    <a:latin typeface="Verdana" panose="020B0804030504040204" pitchFamily="34" charset="0"/>
                    <a:ea typeface="幼圆" panose="02010509060101010101" pitchFamily="49" charset="-122"/>
                  </a:defRPr>
                </a:lvl2pPr>
                <a:lvl3pPr marL="1143000" indent="-228600" eaLnBrk="0" hangingPunct="0">
                  <a:defRPr sz="2800" b="1">
                    <a:solidFill>
                      <a:schemeClr val="tx1"/>
                    </a:solidFill>
                    <a:latin typeface="Verdana" panose="020B0804030504040204" pitchFamily="34" charset="0"/>
                    <a:ea typeface="幼圆" panose="02010509060101010101" pitchFamily="49" charset="-122"/>
                  </a:defRPr>
                </a:lvl3pPr>
                <a:lvl4pPr marL="1600200" indent="-228600" eaLnBrk="0" hangingPunct="0">
                  <a:defRPr sz="2800" b="1">
                    <a:solidFill>
                      <a:schemeClr val="tx1"/>
                    </a:solidFill>
                    <a:latin typeface="Verdana" panose="020B0804030504040204" pitchFamily="34" charset="0"/>
                    <a:ea typeface="幼圆" panose="02010509060101010101" pitchFamily="49" charset="-122"/>
                  </a:defRPr>
                </a:lvl4pPr>
                <a:lvl5pPr marL="2057400" indent="-228600" eaLnBrk="0" hangingPunct="0">
                  <a:defRPr sz="2800" b="1">
                    <a:solidFill>
                      <a:schemeClr val="tx1"/>
                    </a:solidFill>
                    <a:latin typeface="Verdana" panose="020B0804030504040204" pitchFamily="34" charset="0"/>
                    <a:ea typeface="幼圆" panose="02010509060101010101" pitchFamily="49" charset="-122"/>
                  </a:defRPr>
                </a:lvl5pPr>
                <a:lvl6pPr marL="25146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6pPr>
                <a:lvl7pPr marL="29718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7pPr>
                <a:lvl8pPr marL="34290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8pPr>
                <a:lvl9pPr marL="38862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9pPr>
              </a:lstStyle>
              <a:p>
                <a:pPr algn="l" eaLnBrk="1" hangingPunct="1"/>
                <a:r>
                  <a:rPr lang="en-US" altLang="zh-CN" sz="2400" i="1">
                    <a:latin typeface="Times New Roman" panose="02020503050405090304" pitchFamily="18" charset="0"/>
                    <a:ea typeface="华文楷体" panose="02010600040101010101" pitchFamily="2" charset="-122"/>
                  </a:rPr>
                  <a:t>R</a:t>
                </a:r>
                <a:r>
                  <a:rPr lang="en-US" altLang="zh-CN" sz="2400" baseline="-25000">
                    <a:latin typeface="Times New Roman" panose="02020503050405090304" pitchFamily="18" charset="0"/>
                    <a:ea typeface="华文楷体" panose="02010600040101010101" pitchFamily="2" charset="-122"/>
                  </a:rPr>
                  <a:t>3</a:t>
                </a:r>
                <a:endParaRPr lang="en-US" altLang="zh-CN" sz="2400" baseline="-25000">
                  <a:latin typeface="Times New Roman" panose="02020503050405090304" pitchFamily="18" charset="0"/>
                  <a:ea typeface="华文楷体" panose="02010600040101010101" pitchFamily="2" charset="-122"/>
                </a:endParaRPr>
              </a:p>
            </p:txBody>
          </p:sp>
          <p:sp>
            <p:nvSpPr>
              <p:cNvPr id="1077" name="Text Box 26"/>
              <p:cNvSpPr txBox="1">
                <a:spLocks noChangeArrowheads="1"/>
              </p:cNvSpPr>
              <p:nvPr/>
            </p:nvSpPr>
            <p:spPr bwMode="auto">
              <a:xfrm>
                <a:off x="5452" y="2557"/>
                <a:ext cx="306" cy="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b="1">
                    <a:solidFill>
                      <a:schemeClr val="tx1"/>
                    </a:solidFill>
                    <a:latin typeface="Verdana" panose="020B0804030504040204" pitchFamily="34" charset="0"/>
                    <a:ea typeface="幼圆" panose="02010509060101010101" pitchFamily="49" charset="-122"/>
                  </a:defRPr>
                </a:lvl1pPr>
                <a:lvl2pPr marL="742950" indent="-285750" eaLnBrk="0" hangingPunct="0">
                  <a:defRPr sz="2800" b="1">
                    <a:solidFill>
                      <a:schemeClr val="tx1"/>
                    </a:solidFill>
                    <a:latin typeface="Verdana" panose="020B0804030504040204" pitchFamily="34" charset="0"/>
                    <a:ea typeface="幼圆" panose="02010509060101010101" pitchFamily="49" charset="-122"/>
                  </a:defRPr>
                </a:lvl2pPr>
                <a:lvl3pPr marL="1143000" indent="-228600" eaLnBrk="0" hangingPunct="0">
                  <a:defRPr sz="2800" b="1">
                    <a:solidFill>
                      <a:schemeClr val="tx1"/>
                    </a:solidFill>
                    <a:latin typeface="Verdana" panose="020B0804030504040204" pitchFamily="34" charset="0"/>
                    <a:ea typeface="幼圆" panose="02010509060101010101" pitchFamily="49" charset="-122"/>
                  </a:defRPr>
                </a:lvl3pPr>
                <a:lvl4pPr marL="1600200" indent="-228600" eaLnBrk="0" hangingPunct="0">
                  <a:defRPr sz="2800" b="1">
                    <a:solidFill>
                      <a:schemeClr val="tx1"/>
                    </a:solidFill>
                    <a:latin typeface="Verdana" panose="020B0804030504040204" pitchFamily="34" charset="0"/>
                    <a:ea typeface="幼圆" panose="02010509060101010101" pitchFamily="49" charset="-122"/>
                  </a:defRPr>
                </a:lvl4pPr>
                <a:lvl5pPr marL="2057400" indent="-228600" eaLnBrk="0" hangingPunct="0">
                  <a:defRPr sz="2800" b="1">
                    <a:solidFill>
                      <a:schemeClr val="tx1"/>
                    </a:solidFill>
                    <a:latin typeface="Verdana" panose="020B0804030504040204" pitchFamily="34" charset="0"/>
                    <a:ea typeface="幼圆" panose="02010509060101010101" pitchFamily="49" charset="-122"/>
                  </a:defRPr>
                </a:lvl5pPr>
                <a:lvl6pPr marL="25146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6pPr>
                <a:lvl7pPr marL="29718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7pPr>
                <a:lvl8pPr marL="34290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8pPr>
                <a:lvl9pPr marL="38862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9pPr>
              </a:lstStyle>
              <a:p>
                <a:pPr algn="l" eaLnBrk="1" hangingPunct="1"/>
                <a:r>
                  <a:rPr lang="en-US" altLang="zh-CN" sz="2400" i="1">
                    <a:latin typeface="Times New Roman" panose="02020503050405090304" pitchFamily="18" charset="0"/>
                    <a:ea typeface="华文楷体" panose="02010600040101010101" pitchFamily="2" charset="-122"/>
                  </a:rPr>
                  <a:t>R</a:t>
                </a:r>
                <a:r>
                  <a:rPr lang="en-US" altLang="zh-CN" sz="2400" baseline="-25000">
                    <a:latin typeface="Times New Roman" panose="02020503050405090304" pitchFamily="18" charset="0"/>
                    <a:ea typeface="华文楷体" panose="02010600040101010101" pitchFamily="2" charset="-122"/>
                  </a:rPr>
                  <a:t>4</a:t>
                </a:r>
                <a:endParaRPr lang="en-US" altLang="zh-CN" sz="2400" baseline="-25000">
                  <a:latin typeface="Times New Roman" panose="02020503050405090304" pitchFamily="18" charset="0"/>
                  <a:ea typeface="华文楷体" panose="02010600040101010101" pitchFamily="2" charset="-122"/>
                </a:endParaRPr>
              </a:p>
            </p:txBody>
          </p:sp>
          <p:sp>
            <p:nvSpPr>
              <p:cNvPr id="1078" name="Text Box 27"/>
              <p:cNvSpPr txBox="1">
                <a:spLocks noChangeArrowheads="1"/>
              </p:cNvSpPr>
              <p:nvPr/>
            </p:nvSpPr>
            <p:spPr bwMode="auto">
              <a:xfrm>
                <a:off x="4050" y="1619"/>
                <a:ext cx="276"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b="1">
                    <a:solidFill>
                      <a:schemeClr val="tx1"/>
                    </a:solidFill>
                    <a:latin typeface="Verdana" panose="020B0804030504040204" pitchFamily="34" charset="0"/>
                    <a:ea typeface="幼圆" panose="02010509060101010101" pitchFamily="49" charset="-122"/>
                  </a:defRPr>
                </a:lvl1pPr>
                <a:lvl2pPr marL="742950" indent="-285750" eaLnBrk="0" hangingPunct="0">
                  <a:defRPr sz="2800" b="1">
                    <a:solidFill>
                      <a:schemeClr val="tx1"/>
                    </a:solidFill>
                    <a:latin typeface="Verdana" panose="020B0804030504040204" pitchFamily="34" charset="0"/>
                    <a:ea typeface="幼圆" panose="02010509060101010101" pitchFamily="49" charset="-122"/>
                  </a:defRPr>
                </a:lvl2pPr>
                <a:lvl3pPr marL="1143000" indent="-228600" eaLnBrk="0" hangingPunct="0">
                  <a:defRPr sz="2800" b="1">
                    <a:solidFill>
                      <a:schemeClr val="tx1"/>
                    </a:solidFill>
                    <a:latin typeface="Verdana" panose="020B0804030504040204" pitchFamily="34" charset="0"/>
                    <a:ea typeface="幼圆" panose="02010509060101010101" pitchFamily="49" charset="-122"/>
                  </a:defRPr>
                </a:lvl3pPr>
                <a:lvl4pPr marL="1600200" indent="-228600" eaLnBrk="0" hangingPunct="0">
                  <a:defRPr sz="2800" b="1">
                    <a:solidFill>
                      <a:schemeClr val="tx1"/>
                    </a:solidFill>
                    <a:latin typeface="Verdana" panose="020B0804030504040204" pitchFamily="34" charset="0"/>
                    <a:ea typeface="幼圆" panose="02010509060101010101" pitchFamily="49" charset="-122"/>
                  </a:defRPr>
                </a:lvl4pPr>
                <a:lvl5pPr marL="2057400" indent="-228600" eaLnBrk="0" hangingPunct="0">
                  <a:defRPr sz="2800" b="1">
                    <a:solidFill>
                      <a:schemeClr val="tx1"/>
                    </a:solidFill>
                    <a:latin typeface="Verdana" panose="020B0804030504040204" pitchFamily="34" charset="0"/>
                    <a:ea typeface="幼圆" panose="02010509060101010101" pitchFamily="49" charset="-122"/>
                  </a:defRPr>
                </a:lvl5pPr>
                <a:lvl6pPr marL="25146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6pPr>
                <a:lvl7pPr marL="29718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7pPr>
                <a:lvl8pPr marL="34290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8pPr>
                <a:lvl9pPr marL="38862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9pPr>
              </a:lstStyle>
              <a:p>
                <a:pPr algn="l" eaLnBrk="1" hangingPunct="1"/>
                <a:r>
                  <a:rPr lang="zh-CN" altLang="en-US" sz="2000">
                    <a:ea typeface="华文楷体" panose="02010600040101010101" pitchFamily="2" charset="-122"/>
                  </a:rPr>
                  <a:t>－</a:t>
                </a:r>
                <a:endParaRPr lang="zh-CN" altLang="en-US" sz="2000">
                  <a:ea typeface="华文楷体" panose="02010600040101010101" pitchFamily="2" charset="-122"/>
                </a:endParaRPr>
              </a:p>
            </p:txBody>
          </p:sp>
          <p:sp>
            <p:nvSpPr>
              <p:cNvPr id="1079" name="Text Box 28"/>
              <p:cNvSpPr txBox="1">
                <a:spLocks noChangeArrowheads="1"/>
              </p:cNvSpPr>
              <p:nvPr/>
            </p:nvSpPr>
            <p:spPr bwMode="auto">
              <a:xfrm>
                <a:off x="4532" y="1619"/>
                <a:ext cx="276"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b="1">
                    <a:solidFill>
                      <a:schemeClr val="tx1"/>
                    </a:solidFill>
                    <a:latin typeface="Verdana" panose="020B0804030504040204" pitchFamily="34" charset="0"/>
                    <a:ea typeface="幼圆" panose="02010509060101010101" pitchFamily="49" charset="-122"/>
                  </a:defRPr>
                </a:lvl1pPr>
                <a:lvl2pPr marL="742950" indent="-285750" eaLnBrk="0" hangingPunct="0">
                  <a:defRPr sz="2800" b="1">
                    <a:solidFill>
                      <a:schemeClr val="tx1"/>
                    </a:solidFill>
                    <a:latin typeface="Verdana" panose="020B0804030504040204" pitchFamily="34" charset="0"/>
                    <a:ea typeface="幼圆" panose="02010509060101010101" pitchFamily="49" charset="-122"/>
                  </a:defRPr>
                </a:lvl2pPr>
                <a:lvl3pPr marL="1143000" indent="-228600" eaLnBrk="0" hangingPunct="0">
                  <a:defRPr sz="2800" b="1">
                    <a:solidFill>
                      <a:schemeClr val="tx1"/>
                    </a:solidFill>
                    <a:latin typeface="Verdana" panose="020B0804030504040204" pitchFamily="34" charset="0"/>
                    <a:ea typeface="幼圆" panose="02010509060101010101" pitchFamily="49" charset="-122"/>
                  </a:defRPr>
                </a:lvl3pPr>
                <a:lvl4pPr marL="1600200" indent="-228600" eaLnBrk="0" hangingPunct="0">
                  <a:defRPr sz="2800" b="1">
                    <a:solidFill>
                      <a:schemeClr val="tx1"/>
                    </a:solidFill>
                    <a:latin typeface="Verdana" panose="020B0804030504040204" pitchFamily="34" charset="0"/>
                    <a:ea typeface="幼圆" panose="02010509060101010101" pitchFamily="49" charset="-122"/>
                  </a:defRPr>
                </a:lvl4pPr>
                <a:lvl5pPr marL="2057400" indent="-228600" eaLnBrk="0" hangingPunct="0">
                  <a:defRPr sz="2800" b="1">
                    <a:solidFill>
                      <a:schemeClr val="tx1"/>
                    </a:solidFill>
                    <a:latin typeface="Verdana" panose="020B0804030504040204" pitchFamily="34" charset="0"/>
                    <a:ea typeface="幼圆" panose="02010509060101010101" pitchFamily="49" charset="-122"/>
                  </a:defRPr>
                </a:lvl5pPr>
                <a:lvl6pPr marL="25146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6pPr>
                <a:lvl7pPr marL="29718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7pPr>
                <a:lvl8pPr marL="34290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8pPr>
                <a:lvl9pPr marL="38862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9pPr>
              </a:lstStyle>
              <a:p>
                <a:pPr algn="l" eaLnBrk="1" hangingPunct="1"/>
                <a:r>
                  <a:rPr lang="zh-CN" altLang="en-US" sz="2000">
                    <a:ea typeface="华文楷体" panose="02010600040101010101" pitchFamily="2" charset="-122"/>
                  </a:rPr>
                  <a:t>＋</a:t>
                </a:r>
                <a:endParaRPr lang="zh-CN" altLang="en-US" sz="2000">
                  <a:ea typeface="华文楷体" panose="02010600040101010101" pitchFamily="2" charset="-122"/>
                </a:endParaRPr>
              </a:p>
            </p:txBody>
          </p:sp>
          <p:sp>
            <p:nvSpPr>
              <p:cNvPr id="1080" name="Text Box 29"/>
              <p:cNvSpPr txBox="1">
                <a:spLocks noChangeArrowheads="1"/>
              </p:cNvSpPr>
              <p:nvPr/>
            </p:nvSpPr>
            <p:spPr bwMode="auto">
              <a:xfrm>
                <a:off x="4184" y="1395"/>
                <a:ext cx="386" cy="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b="1">
                    <a:solidFill>
                      <a:schemeClr val="tx1"/>
                    </a:solidFill>
                    <a:latin typeface="Verdana" panose="020B0804030504040204" pitchFamily="34" charset="0"/>
                    <a:ea typeface="幼圆" panose="02010509060101010101" pitchFamily="49" charset="-122"/>
                  </a:defRPr>
                </a:lvl1pPr>
                <a:lvl2pPr marL="742950" indent="-285750" eaLnBrk="0" hangingPunct="0">
                  <a:defRPr sz="2800" b="1">
                    <a:solidFill>
                      <a:schemeClr val="tx1"/>
                    </a:solidFill>
                    <a:latin typeface="Verdana" panose="020B0804030504040204" pitchFamily="34" charset="0"/>
                    <a:ea typeface="幼圆" panose="02010509060101010101" pitchFamily="49" charset="-122"/>
                  </a:defRPr>
                </a:lvl2pPr>
                <a:lvl3pPr marL="1143000" indent="-228600" eaLnBrk="0" hangingPunct="0">
                  <a:defRPr sz="2800" b="1">
                    <a:solidFill>
                      <a:schemeClr val="tx1"/>
                    </a:solidFill>
                    <a:latin typeface="Verdana" panose="020B0804030504040204" pitchFamily="34" charset="0"/>
                    <a:ea typeface="幼圆" panose="02010509060101010101" pitchFamily="49" charset="-122"/>
                  </a:defRPr>
                </a:lvl3pPr>
                <a:lvl4pPr marL="1600200" indent="-228600" eaLnBrk="0" hangingPunct="0">
                  <a:defRPr sz="2800" b="1">
                    <a:solidFill>
                      <a:schemeClr val="tx1"/>
                    </a:solidFill>
                    <a:latin typeface="Verdana" panose="020B0804030504040204" pitchFamily="34" charset="0"/>
                    <a:ea typeface="幼圆" panose="02010509060101010101" pitchFamily="49" charset="-122"/>
                  </a:defRPr>
                </a:lvl4pPr>
                <a:lvl5pPr marL="2057400" indent="-228600" eaLnBrk="0" hangingPunct="0">
                  <a:defRPr sz="2800" b="1">
                    <a:solidFill>
                      <a:schemeClr val="tx1"/>
                    </a:solidFill>
                    <a:latin typeface="Verdana" panose="020B0804030504040204" pitchFamily="34" charset="0"/>
                    <a:ea typeface="幼圆" panose="02010509060101010101" pitchFamily="49" charset="-122"/>
                  </a:defRPr>
                </a:lvl5pPr>
                <a:lvl6pPr marL="25146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6pPr>
                <a:lvl7pPr marL="29718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7pPr>
                <a:lvl8pPr marL="34290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8pPr>
                <a:lvl9pPr marL="38862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9pPr>
              </a:lstStyle>
              <a:p>
                <a:pPr algn="l" eaLnBrk="1" hangingPunct="1"/>
                <a:r>
                  <a:rPr lang="en-US" altLang="zh-CN" sz="2400" i="1">
                    <a:latin typeface="Times New Roman" panose="02020503050405090304" pitchFamily="18" charset="0"/>
                    <a:ea typeface="华文楷体" panose="02010600040101010101" pitchFamily="2" charset="-122"/>
                  </a:rPr>
                  <a:t>U</a:t>
                </a:r>
                <a:r>
                  <a:rPr lang="en-US" altLang="zh-CN" sz="2400" baseline="-25000">
                    <a:latin typeface="Times New Roman" panose="02020503050405090304" pitchFamily="18" charset="0"/>
                    <a:ea typeface="华文楷体" panose="02010600040101010101" pitchFamily="2" charset="-122"/>
                  </a:rPr>
                  <a:t>S1</a:t>
                </a:r>
                <a:endParaRPr lang="en-US" altLang="zh-CN" sz="2400" baseline="-25000">
                  <a:latin typeface="Times New Roman" panose="02020503050405090304" pitchFamily="18" charset="0"/>
                  <a:ea typeface="华文楷体" panose="02010600040101010101" pitchFamily="2" charset="-122"/>
                </a:endParaRPr>
              </a:p>
            </p:txBody>
          </p:sp>
          <p:sp>
            <p:nvSpPr>
              <p:cNvPr id="1081" name="Line 30"/>
              <p:cNvSpPr>
                <a:spLocks noChangeShapeType="1"/>
              </p:cNvSpPr>
              <p:nvPr/>
            </p:nvSpPr>
            <p:spPr bwMode="auto">
              <a:xfrm flipV="1">
                <a:off x="2823" y="2387"/>
                <a:ext cx="0" cy="198"/>
              </a:xfrm>
              <a:prstGeom prst="line">
                <a:avLst/>
              </a:prstGeom>
              <a:noFill/>
              <a:ln w="9525">
                <a:solidFill>
                  <a:schemeClr val="tx1"/>
                </a:solidFill>
                <a:round/>
                <a:tailEnd type="stealth" w="lg" len="lg"/>
              </a:ln>
              <a:extLst>
                <a:ext uri="{909E8E84-426E-40DD-AFC4-6F175D3DCCD1}">
                  <a14:hiddenFill xmlns:a14="http://schemas.microsoft.com/office/drawing/2010/main">
                    <a:noFill/>
                  </a14:hiddenFill>
                </a:ext>
              </a:extLst>
            </p:spPr>
            <p:txBody>
              <a:bodyPr/>
              <a:lstStyle/>
              <a:p>
                <a:endParaRPr lang="zh-CN" altLang="en-US"/>
              </a:p>
            </p:txBody>
          </p:sp>
          <p:sp>
            <p:nvSpPr>
              <p:cNvPr id="1082" name="Text Box 31"/>
              <p:cNvSpPr txBox="1">
                <a:spLocks noChangeArrowheads="1"/>
              </p:cNvSpPr>
              <p:nvPr/>
            </p:nvSpPr>
            <p:spPr bwMode="auto">
              <a:xfrm>
                <a:off x="2568" y="2273"/>
                <a:ext cx="260" cy="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b="1">
                    <a:solidFill>
                      <a:schemeClr val="tx1"/>
                    </a:solidFill>
                    <a:latin typeface="Verdana" panose="020B0804030504040204" pitchFamily="34" charset="0"/>
                    <a:ea typeface="幼圆" panose="02010509060101010101" pitchFamily="49" charset="-122"/>
                  </a:defRPr>
                </a:lvl1pPr>
                <a:lvl2pPr marL="742950" indent="-285750" eaLnBrk="0" hangingPunct="0">
                  <a:defRPr sz="2800" b="1">
                    <a:solidFill>
                      <a:schemeClr val="tx1"/>
                    </a:solidFill>
                    <a:latin typeface="Verdana" panose="020B0804030504040204" pitchFamily="34" charset="0"/>
                    <a:ea typeface="幼圆" panose="02010509060101010101" pitchFamily="49" charset="-122"/>
                  </a:defRPr>
                </a:lvl2pPr>
                <a:lvl3pPr marL="1143000" indent="-228600" eaLnBrk="0" hangingPunct="0">
                  <a:defRPr sz="2800" b="1">
                    <a:solidFill>
                      <a:schemeClr val="tx1"/>
                    </a:solidFill>
                    <a:latin typeface="Verdana" panose="020B0804030504040204" pitchFamily="34" charset="0"/>
                    <a:ea typeface="幼圆" panose="02010509060101010101" pitchFamily="49" charset="-122"/>
                  </a:defRPr>
                </a:lvl3pPr>
                <a:lvl4pPr marL="1600200" indent="-228600" eaLnBrk="0" hangingPunct="0">
                  <a:defRPr sz="2800" b="1">
                    <a:solidFill>
                      <a:schemeClr val="tx1"/>
                    </a:solidFill>
                    <a:latin typeface="Verdana" panose="020B0804030504040204" pitchFamily="34" charset="0"/>
                    <a:ea typeface="幼圆" panose="02010509060101010101" pitchFamily="49" charset="-122"/>
                  </a:defRPr>
                </a:lvl4pPr>
                <a:lvl5pPr marL="2057400" indent="-228600" eaLnBrk="0" hangingPunct="0">
                  <a:defRPr sz="2800" b="1">
                    <a:solidFill>
                      <a:schemeClr val="tx1"/>
                    </a:solidFill>
                    <a:latin typeface="Verdana" panose="020B0804030504040204" pitchFamily="34" charset="0"/>
                    <a:ea typeface="幼圆" panose="02010509060101010101" pitchFamily="49" charset="-122"/>
                  </a:defRPr>
                </a:lvl5pPr>
                <a:lvl6pPr marL="25146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6pPr>
                <a:lvl7pPr marL="29718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7pPr>
                <a:lvl8pPr marL="34290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8pPr>
                <a:lvl9pPr marL="38862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9pPr>
              </a:lstStyle>
              <a:p>
                <a:pPr algn="l" eaLnBrk="1" hangingPunct="1"/>
                <a:r>
                  <a:rPr lang="en-US" altLang="zh-CN" sz="2400" i="1">
                    <a:latin typeface="Times New Roman" panose="02020503050405090304" pitchFamily="18" charset="0"/>
                    <a:ea typeface="华文楷体" panose="02010600040101010101" pitchFamily="2" charset="-122"/>
                  </a:rPr>
                  <a:t>I</a:t>
                </a:r>
                <a:r>
                  <a:rPr lang="en-US" altLang="zh-CN" sz="2400" baseline="-25000">
                    <a:latin typeface="Times New Roman" panose="02020503050405090304" pitchFamily="18" charset="0"/>
                    <a:ea typeface="华文楷体" panose="02010600040101010101" pitchFamily="2" charset="-122"/>
                  </a:rPr>
                  <a:t>S</a:t>
                </a:r>
                <a:endParaRPr lang="en-US" altLang="zh-CN" sz="2400" baseline="-25000">
                  <a:latin typeface="Times New Roman" panose="02020503050405090304" pitchFamily="18" charset="0"/>
                  <a:ea typeface="华文楷体" panose="02010600040101010101" pitchFamily="2" charset="-122"/>
                </a:endParaRPr>
              </a:p>
            </p:txBody>
          </p:sp>
          <p:sp>
            <p:nvSpPr>
              <p:cNvPr id="1083" name="Text Box 32"/>
              <p:cNvSpPr txBox="1">
                <a:spLocks noChangeArrowheads="1"/>
              </p:cNvSpPr>
              <p:nvPr/>
            </p:nvSpPr>
            <p:spPr bwMode="auto">
              <a:xfrm>
                <a:off x="4447" y="2529"/>
                <a:ext cx="276"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b="1">
                    <a:solidFill>
                      <a:schemeClr val="tx1"/>
                    </a:solidFill>
                    <a:latin typeface="Verdana" panose="020B0804030504040204" pitchFamily="34" charset="0"/>
                    <a:ea typeface="幼圆" panose="02010509060101010101" pitchFamily="49" charset="-122"/>
                  </a:defRPr>
                </a:lvl1pPr>
                <a:lvl2pPr marL="742950" indent="-285750" eaLnBrk="0" hangingPunct="0">
                  <a:defRPr sz="2800" b="1">
                    <a:solidFill>
                      <a:schemeClr val="tx1"/>
                    </a:solidFill>
                    <a:latin typeface="Verdana" panose="020B0804030504040204" pitchFamily="34" charset="0"/>
                    <a:ea typeface="幼圆" panose="02010509060101010101" pitchFamily="49" charset="-122"/>
                  </a:defRPr>
                </a:lvl2pPr>
                <a:lvl3pPr marL="1143000" indent="-228600" eaLnBrk="0" hangingPunct="0">
                  <a:defRPr sz="2800" b="1">
                    <a:solidFill>
                      <a:schemeClr val="tx1"/>
                    </a:solidFill>
                    <a:latin typeface="Verdana" panose="020B0804030504040204" pitchFamily="34" charset="0"/>
                    <a:ea typeface="幼圆" panose="02010509060101010101" pitchFamily="49" charset="-122"/>
                  </a:defRPr>
                </a:lvl3pPr>
                <a:lvl4pPr marL="1600200" indent="-228600" eaLnBrk="0" hangingPunct="0">
                  <a:defRPr sz="2800" b="1">
                    <a:solidFill>
                      <a:schemeClr val="tx1"/>
                    </a:solidFill>
                    <a:latin typeface="Verdana" panose="020B0804030504040204" pitchFamily="34" charset="0"/>
                    <a:ea typeface="幼圆" panose="02010509060101010101" pitchFamily="49" charset="-122"/>
                  </a:defRPr>
                </a:lvl4pPr>
                <a:lvl5pPr marL="2057400" indent="-228600" eaLnBrk="0" hangingPunct="0">
                  <a:defRPr sz="2800" b="1">
                    <a:solidFill>
                      <a:schemeClr val="tx1"/>
                    </a:solidFill>
                    <a:latin typeface="Verdana" panose="020B0804030504040204" pitchFamily="34" charset="0"/>
                    <a:ea typeface="幼圆" panose="02010509060101010101" pitchFamily="49" charset="-122"/>
                  </a:defRPr>
                </a:lvl5pPr>
                <a:lvl6pPr marL="25146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6pPr>
                <a:lvl7pPr marL="29718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7pPr>
                <a:lvl8pPr marL="34290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8pPr>
                <a:lvl9pPr marL="38862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9pPr>
              </a:lstStyle>
              <a:p>
                <a:pPr algn="l" eaLnBrk="1" hangingPunct="1"/>
                <a:r>
                  <a:rPr lang="zh-CN" altLang="en-US" sz="2000">
                    <a:ea typeface="华文楷体" panose="02010600040101010101" pitchFamily="2" charset="-122"/>
                  </a:rPr>
                  <a:t>－</a:t>
                </a:r>
                <a:endParaRPr lang="zh-CN" altLang="en-US" sz="2000">
                  <a:ea typeface="华文楷体" panose="02010600040101010101" pitchFamily="2" charset="-122"/>
                </a:endParaRPr>
              </a:p>
            </p:txBody>
          </p:sp>
          <p:sp>
            <p:nvSpPr>
              <p:cNvPr id="1084" name="Text Box 33"/>
              <p:cNvSpPr txBox="1">
                <a:spLocks noChangeArrowheads="1"/>
              </p:cNvSpPr>
              <p:nvPr/>
            </p:nvSpPr>
            <p:spPr bwMode="auto">
              <a:xfrm>
                <a:off x="4439" y="1990"/>
                <a:ext cx="276"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b="1">
                    <a:solidFill>
                      <a:schemeClr val="tx1"/>
                    </a:solidFill>
                    <a:latin typeface="Verdana" panose="020B0804030504040204" pitchFamily="34" charset="0"/>
                    <a:ea typeface="幼圆" panose="02010509060101010101" pitchFamily="49" charset="-122"/>
                  </a:defRPr>
                </a:lvl1pPr>
                <a:lvl2pPr marL="742950" indent="-285750" eaLnBrk="0" hangingPunct="0">
                  <a:defRPr sz="2800" b="1">
                    <a:solidFill>
                      <a:schemeClr val="tx1"/>
                    </a:solidFill>
                    <a:latin typeface="Verdana" panose="020B0804030504040204" pitchFamily="34" charset="0"/>
                    <a:ea typeface="幼圆" panose="02010509060101010101" pitchFamily="49" charset="-122"/>
                  </a:defRPr>
                </a:lvl2pPr>
                <a:lvl3pPr marL="1143000" indent="-228600" eaLnBrk="0" hangingPunct="0">
                  <a:defRPr sz="2800" b="1">
                    <a:solidFill>
                      <a:schemeClr val="tx1"/>
                    </a:solidFill>
                    <a:latin typeface="Verdana" panose="020B0804030504040204" pitchFamily="34" charset="0"/>
                    <a:ea typeface="幼圆" panose="02010509060101010101" pitchFamily="49" charset="-122"/>
                  </a:defRPr>
                </a:lvl3pPr>
                <a:lvl4pPr marL="1600200" indent="-228600" eaLnBrk="0" hangingPunct="0">
                  <a:defRPr sz="2800" b="1">
                    <a:solidFill>
                      <a:schemeClr val="tx1"/>
                    </a:solidFill>
                    <a:latin typeface="Verdana" panose="020B0804030504040204" pitchFamily="34" charset="0"/>
                    <a:ea typeface="幼圆" panose="02010509060101010101" pitchFamily="49" charset="-122"/>
                  </a:defRPr>
                </a:lvl4pPr>
                <a:lvl5pPr marL="2057400" indent="-228600" eaLnBrk="0" hangingPunct="0">
                  <a:defRPr sz="2800" b="1">
                    <a:solidFill>
                      <a:schemeClr val="tx1"/>
                    </a:solidFill>
                    <a:latin typeface="Verdana" panose="020B0804030504040204" pitchFamily="34" charset="0"/>
                    <a:ea typeface="幼圆" panose="02010509060101010101" pitchFamily="49" charset="-122"/>
                  </a:defRPr>
                </a:lvl5pPr>
                <a:lvl6pPr marL="25146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6pPr>
                <a:lvl7pPr marL="29718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7pPr>
                <a:lvl8pPr marL="34290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8pPr>
                <a:lvl9pPr marL="38862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9pPr>
              </a:lstStyle>
              <a:p>
                <a:pPr algn="l" eaLnBrk="1" hangingPunct="1"/>
                <a:r>
                  <a:rPr lang="zh-CN" altLang="en-US" sz="2000">
                    <a:ea typeface="华文楷体" panose="02010600040101010101" pitchFamily="2" charset="-122"/>
                  </a:rPr>
                  <a:t>＋</a:t>
                </a:r>
                <a:endParaRPr lang="zh-CN" altLang="en-US" sz="2000">
                  <a:ea typeface="华文楷体" panose="02010600040101010101" pitchFamily="2" charset="-122"/>
                </a:endParaRPr>
              </a:p>
            </p:txBody>
          </p:sp>
          <p:sp>
            <p:nvSpPr>
              <p:cNvPr id="1085" name="Text Box 34"/>
              <p:cNvSpPr txBox="1">
                <a:spLocks noChangeArrowheads="1"/>
              </p:cNvSpPr>
              <p:nvPr/>
            </p:nvSpPr>
            <p:spPr bwMode="auto">
              <a:xfrm>
                <a:off x="4241" y="2217"/>
                <a:ext cx="386" cy="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b="1">
                    <a:solidFill>
                      <a:schemeClr val="tx1"/>
                    </a:solidFill>
                    <a:latin typeface="Verdana" panose="020B0804030504040204" pitchFamily="34" charset="0"/>
                    <a:ea typeface="幼圆" panose="02010509060101010101" pitchFamily="49" charset="-122"/>
                  </a:defRPr>
                </a:lvl1pPr>
                <a:lvl2pPr marL="742950" indent="-285750" eaLnBrk="0" hangingPunct="0">
                  <a:defRPr sz="2800" b="1">
                    <a:solidFill>
                      <a:schemeClr val="tx1"/>
                    </a:solidFill>
                    <a:latin typeface="Verdana" panose="020B0804030504040204" pitchFamily="34" charset="0"/>
                    <a:ea typeface="幼圆" panose="02010509060101010101" pitchFamily="49" charset="-122"/>
                  </a:defRPr>
                </a:lvl2pPr>
                <a:lvl3pPr marL="1143000" indent="-228600" eaLnBrk="0" hangingPunct="0">
                  <a:defRPr sz="2800" b="1">
                    <a:solidFill>
                      <a:schemeClr val="tx1"/>
                    </a:solidFill>
                    <a:latin typeface="Verdana" panose="020B0804030504040204" pitchFamily="34" charset="0"/>
                    <a:ea typeface="幼圆" panose="02010509060101010101" pitchFamily="49" charset="-122"/>
                  </a:defRPr>
                </a:lvl3pPr>
                <a:lvl4pPr marL="1600200" indent="-228600" eaLnBrk="0" hangingPunct="0">
                  <a:defRPr sz="2800" b="1">
                    <a:solidFill>
                      <a:schemeClr val="tx1"/>
                    </a:solidFill>
                    <a:latin typeface="Verdana" panose="020B0804030504040204" pitchFamily="34" charset="0"/>
                    <a:ea typeface="幼圆" panose="02010509060101010101" pitchFamily="49" charset="-122"/>
                  </a:defRPr>
                </a:lvl4pPr>
                <a:lvl5pPr marL="2057400" indent="-228600" eaLnBrk="0" hangingPunct="0">
                  <a:defRPr sz="2800" b="1">
                    <a:solidFill>
                      <a:schemeClr val="tx1"/>
                    </a:solidFill>
                    <a:latin typeface="Verdana" panose="020B0804030504040204" pitchFamily="34" charset="0"/>
                    <a:ea typeface="幼圆" panose="02010509060101010101" pitchFamily="49" charset="-122"/>
                  </a:defRPr>
                </a:lvl5pPr>
                <a:lvl6pPr marL="25146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6pPr>
                <a:lvl7pPr marL="29718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7pPr>
                <a:lvl8pPr marL="34290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8pPr>
                <a:lvl9pPr marL="38862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9pPr>
              </a:lstStyle>
              <a:p>
                <a:pPr algn="l" eaLnBrk="1" hangingPunct="1"/>
                <a:r>
                  <a:rPr lang="en-US" altLang="zh-CN" sz="2400" i="1">
                    <a:latin typeface="Times New Roman" panose="02020503050405090304" pitchFamily="18" charset="0"/>
                    <a:ea typeface="华文楷体" panose="02010600040101010101" pitchFamily="2" charset="-122"/>
                  </a:rPr>
                  <a:t>U</a:t>
                </a:r>
                <a:r>
                  <a:rPr lang="en-US" altLang="zh-CN" sz="2400" baseline="-25000">
                    <a:latin typeface="Times New Roman" panose="02020503050405090304" pitchFamily="18" charset="0"/>
                    <a:ea typeface="华文楷体" panose="02010600040101010101" pitchFamily="2" charset="-122"/>
                  </a:rPr>
                  <a:t>S2</a:t>
                </a:r>
                <a:endParaRPr lang="en-US" altLang="zh-CN" sz="2400" baseline="-25000">
                  <a:latin typeface="Times New Roman" panose="02020503050405090304" pitchFamily="18" charset="0"/>
                  <a:ea typeface="华文楷体" panose="02010600040101010101" pitchFamily="2" charset="-122"/>
                </a:endParaRPr>
              </a:p>
            </p:txBody>
          </p:sp>
          <p:grpSp>
            <p:nvGrpSpPr>
              <p:cNvPr id="1086" name="Group 35"/>
              <p:cNvGrpSpPr/>
              <p:nvPr/>
            </p:nvGrpSpPr>
            <p:grpSpPr bwMode="auto">
              <a:xfrm>
                <a:off x="3344" y="1877"/>
                <a:ext cx="136" cy="1700"/>
                <a:chOff x="3107" y="1877"/>
                <a:chExt cx="136" cy="1700"/>
              </a:xfrm>
            </p:grpSpPr>
            <p:sp>
              <p:nvSpPr>
                <p:cNvPr id="1087" name="Line 36"/>
                <p:cNvSpPr>
                  <a:spLocks noChangeShapeType="1"/>
                </p:cNvSpPr>
                <p:nvPr/>
              </p:nvSpPr>
              <p:spPr bwMode="auto">
                <a:xfrm>
                  <a:off x="3175" y="1877"/>
                  <a:ext cx="0" cy="170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1541" name="Rectangle 37"/>
                <p:cNvSpPr>
                  <a:spLocks noChangeArrowheads="1"/>
                </p:cNvSpPr>
                <p:nvPr/>
              </p:nvSpPr>
              <p:spPr bwMode="auto">
                <a:xfrm rot="-5400000">
                  <a:off x="2971" y="2608"/>
                  <a:ext cx="408" cy="136"/>
                </a:xfrm>
                <a:prstGeom prst="rect">
                  <a:avLst/>
                </a:prstGeom>
                <a:gradFill rotWithShape="1">
                  <a:gsLst>
                    <a:gs pos="0">
                      <a:schemeClr val="accent1">
                        <a:gamma/>
                        <a:shade val="46275"/>
                        <a:invGamma/>
                      </a:schemeClr>
                    </a:gs>
                    <a:gs pos="50000">
                      <a:schemeClr val="accent1"/>
                    </a:gs>
                    <a:gs pos="100000">
                      <a:schemeClr val="accent1">
                        <a:gamma/>
                        <a:shade val="46275"/>
                        <a:invGamma/>
                      </a:schemeClr>
                    </a:gs>
                  </a:gsLst>
                  <a:lin ang="5400000" scaled="1"/>
                </a:gradFill>
                <a:ln w="25400">
                  <a:solidFill>
                    <a:schemeClr val="tx1"/>
                  </a:solidFill>
                  <a:miter lim="800000"/>
                </a:ln>
                <a:effectLst/>
              </p:spPr>
              <p:txBody>
                <a:bodyPr wrap="none" anchor="ctr"/>
                <a:lstStyle/>
                <a:p>
                  <a:pPr>
                    <a:defRPr/>
                  </a:pPr>
                  <a:endParaRPr lang="zh-CN" altLang="en-US"/>
                </a:p>
              </p:txBody>
            </p:sp>
          </p:grpSp>
        </p:grpSp>
        <p:grpSp>
          <p:nvGrpSpPr>
            <p:cNvPr id="1039" name="Group 38"/>
            <p:cNvGrpSpPr/>
            <p:nvPr/>
          </p:nvGrpSpPr>
          <p:grpSpPr bwMode="auto">
            <a:xfrm>
              <a:off x="3107" y="1598"/>
              <a:ext cx="1813" cy="2327"/>
              <a:chOff x="3107" y="1598"/>
              <a:chExt cx="1813" cy="2327"/>
            </a:xfrm>
          </p:grpSpPr>
          <p:sp>
            <p:nvSpPr>
              <p:cNvPr id="1061" name="Oval 39"/>
              <p:cNvSpPr>
                <a:spLocks noChangeArrowheads="1"/>
              </p:cNvSpPr>
              <p:nvPr/>
            </p:nvSpPr>
            <p:spPr bwMode="auto">
              <a:xfrm>
                <a:off x="3390" y="1848"/>
                <a:ext cx="45" cy="45"/>
              </a:xfrm>
              <a:prstGeom prst="ellipse">
                <a:avLst/>
              </a:prstGeom>
              <a:solidFill>
                <a:schemeClr val="tx1"/>
              </a:solidFill>
              <a:ln w="9525">
                <a:solidFill>
                  <a:schemeClr val="tx1"/>
                </a:solidFill>
                <a:round/>
              </a:ln>
            </p:spPr>
            <p:txBody>
              <a:bodyPr wrap="none" anchor="ctr"/>
              <a:lstStyle/>
              <a:p>
                <a:endParaRPr lang="zh-CN" altLang="en-US"/>
              </a:p>
            </p:txBody>
          </p:sp>
          <p:sp>
            <p:nvSpPr>
              <p:cNvPr id="1062" name="Oval 40"/>
              <p:cNvSpPr>
                <a:spLocks noChangeArrowheads="1"/>
              </p:cNvSpPr>
              <p:nvPr/>
            </p:nvSpPr>
            <p:spPr bwMode="auto">
              <a:xfrm>
                <a:off x="4723" y="1848"/>
                <a:ext cx="45" cy="45"/>
              </a:xfrm>
              <a:prstGeom prst="ellipse">
                <a:avLst/>
              </a:prstGeom>
              <a:solidFill>
                <a:schemeClr val="tx1"/>
              </a:solidFill>
              <a:ln w="9525">
                <a:solidFill>
                  <a:schemeClr val="tx1"/>
                </a:solidFill>
                <a:round/>
              </a:ln>
            </p:spPr>
            <p:txBody>
              <a:bodyPr wrap="none" anchor="ctr"/>
              <a:lstStyle/>
              <a:p>
                <a:endParaRPr lang="zh-CN" altLang="en-US"/>
              </a:p>
            </p:txBody>
          </p:sp>
          <p:sp>
            <p:nvSpPr>
              <p:cNvPr id="1063" name="AutoShape 41"/>
              <p:cNvSpPr>
                <a:spLocks noChangeArrowheads="1"/>
              </p:cNvSpPr>
              <p:nvPr/>
            </p:nvSpPr>
            <p:spPr bwMode="auto">
              <a:xfrm>
                <a:off x="3107" y="3521"/>
                <a:ext cx="1757" cy="142"/>
              </a:xfrm>
              <a:prstGeom prst="roundRect">
                <a:avLst>
                  <a:gd name="adj" fmla="val 16667"/>
                </a:avLst>
              </a:prstGeom>
              <a:noFill/>
              <a:ln w="19050">
                <a:solidFill>
                  <a:schemeClr val="tx1"/>
                </a:solidFill>
                <a:prstDash val="lgDashDot"/>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064" name="Text Box 42"/>
              <p:cNvSpPr txBox="1">
                <a:spLocks noChangeArrowheads="1"/>
              </p:cNvSpPr>
              <p:nvPr/>
            </p:nvSpPr>
            <p:spPr bwMode="auto">
              <a:xfrm>
                <a:off x="3277" y="1598"/>
                <a:ext cx="211" cy="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b="1">
                    <a:solidFill>
                      <a:schemeClr val="tx1"/>
                    </a:solidFill>
                    <a:latin typeface="Verdana" panose="020B0804030504040204" pitchFamily="34" charset="0"/>
                    <a:ea typeface="幼圆" panose="02010509060101010101" pitchFamily="49" charset="-122"/>
                  </a:defRPr>
                </a:lvl1pPr>
                <a:lvl2pPr marL="742950" indent="-285750" eaLnBrk="0" hangingPunct="0">
                  <a:defRPr sz="2800" b="1">
                    <a:solidFill>
                      <a:schemeClr val="tx1"/>
                    </a:solidFill>
                    <a:latin typeface="Verdana" panose="020B0804030504040204" pitchFamily="34" charset="0"/>
                    <a:ea typeface="幼圆" panose="02010509060101010101" pitchFamily="49" charset="-122"/>
                  </a:defRPr>
                </a:lvl2pPr>
                <a:lvl3pPr marL="1143000" indent="-228600" eaLnBrk="0" hangingPunct="0">
                  <a:defRPr sz="2800" b="1">
                    <a:solidFill>
                      <a:schemeClr val="tx1"/>
                    </a:solidFill>
                    <a:latin typeface="Verdana" panose="020B0804030504040204" pitchFamily="34" charset="0"/>
                    <a:ea typeface="幼圆" panose="02010509060101010101" pitchFamily="49" charset="-122"/>
                  </a:defRPr>
                </a:lvl3pPr>
                <a:lvl4pPr marL="1600200" indent="-228600" eaLnBrk="0" hangingPunct="0">
                  <a:defRPr sz="2800" b="1">
                    <a:solidFill>
                      <a:schemeClr val="tx1"/>
                    </a:solidFill>
                    <a:latin typeface="Verdana" panose="020B0804030504040204" pitchFamily="34" charset="0"/>
                    <a:ea typeface="幼圆" panose="02010509060101010101" pitchFamily="49" charset="-122"/>
                  </a:defRPr>
                </a:lvl4pPr>
                <a:lvl5pPr marL="2057400" indent="-228600" eaLnBrk="0" hangingPunct="0">
                  <a:defRPr sz="2800" b="1">
                    <a:solidFill>
                      <a:schemeClr val="tx1"/>
                    </a:solidFill>
                    <a:latin typeface="Verdana" panose="020B0804030504040204" pitchFamily="34" charset="0"/>
                    <a:ea typeface="幼圆" panose="02010509060101010101" pitchFamily="49" charset="-122"/>
                  </a:defRPr>
                </a:lvl5pPr>
                <a:lvl6pPr marL="25146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6pPr>
                <a:lvl7pPr marL="29718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7pPr>
                <a:lvl8pPr marL="34290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8pPr>
                <a:lvl9pPr marL="38862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9pPr>
              </a:lstStyle>
              <a:p>
                <a:pPr algn="l" eaLnBrk="1" hangingPunct="1"/>
                <a:r>
                  <a:rPr lang="en-US" altLang="zh-CN" sz="2400">
                    <a:latin typeface="Times New Roman" panose="02020503050405090304" pitchFamily="18" charset="0"/>
                    <a:ea typeface="华文楷体" panose="02010600040101010101" pitchFamily="2" charset="-122"/>
                  </a:rPr>
                  <a:t>a</a:t>
                </a:r>
                <a:endParaRPr lang="en-US" altLang="zh-CN" sz="2400">
                  <a:latin typeface="Times New Roman" panose="02020503050405090304" pitchFamily="18" charset="0"/>
                  <a:ea typeface="华文楷体" panose="02010600040101010101" pitchFamily="2" charset="-122"/>
                </a:endParaRPr>
              </a:p>
            </p:txBody>
          </p:sp>
          <p:sp>
            <p:nvSpPr>
              <p:cNvPr id="1065" name="Text Box 43"/>
              <p:cNvSpPr txBox="1">
                <a:spLocks noChangeArrowheads="1"/>
              </p:cNvSpPr>
              <p:nvPr/>
            </p:nvSpPr>
            <p:spPr bwMode="auto">
              <a:xfrm>
                <a:off x="4698" y="1626"/>
                <a:ext cx="222" cy="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b="1">
                    <a:solidFill>
                      <a:schemeClr val="tx1"/>
                    </a:solidFill>
                    <a:latin typeface="Verdana" panose="020B0804030504040204" pitchFamily="34" charset="0"/>
                    <a:ea typeface="幼圆" panose="02010509060101010101" pitchFamily="49" charset="-122"/>
                  </a:defRPr>
                </a:lvl1pPr>
                <a:lvl2pPr marL="742950" indent="-285750" eaLnBrk="0" hangingPunct="0">
                  <a:defRPr sz="2800" b="1">
                    <a:solidFill>
                      <a:schemeClr val="tx1"/>
                    </a:solidFill>
                    <a:latin typeface="Verdana" panose="020B0804030504040204" pitchFamily="34" charset="0"/>
                    <a:ea typeface="幼圆" panose="02010509060101010101" pitchFamily="49" charset="-122"/>
                  </a:defRPr>
                </a:lvl2pPr>
                <a:lvl3pPr marL="1143000" indent="-228600" eaLnBrk="0" hangingPunct="0">
                  <a:defRPr sz="2800" b="1">
                    <a:solidFill>
                      <a:schemeClr val="tx1"/>
                    </a:solidFill>
                    <a:latin typeface="Verdana" panose="020B0804030504040204" pitchFamily="34" charset="0"/>
                    <a:ea typeface="幼圆" panose="02010509060101010101" pitchFamily="49" charset="-122"/>
                  </a:defRPr>
                </a:lvl3pPr>
                <a:lvl4pPr marL="1600200" indent="-228600" eaLnBrk="0" hangingPunct="0">
                  <a:defRPr sz="2800" b="1">
                    <a:solidFill>
                      <a:schemeClr val="tx1"/>
                    </a:solidFill>
                    <a:latin typeface="Verdana" panose="020B0804030504040204" pitchFamily="34" charset="0"/>
                    <a:ea typeface="幼圆" panose="02010509060101010101" pitchFamily="49" charset="-122"/>
                  </a:defRPr>
                </a:lvl4pPr>
                <a:lvl5pPr marL="2057400" indent="-228600" eaLnBrk="0" hangingPunct="0">
                  <a:defRPr sz="2800" b="1">
                    <a:solidFill>
                      <a:schemeClr val="tx1"/>
                    </a:solidFill>
                    <a:latin typeface="Verdana" panose="020B0804030504040204" pitchFamily="34" charset="0"/>
                    <a:ea typeface="幼圆" panose="02010509060101010101" pitchFamily="49" charset="-122"/>
                  </a:defRPr>
                </a:lvl5pPr>
                <a:lvl6pPr marL="25146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6pPr>
                <a:lvl7pPr marL="29718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7pPr>
                <a:lvl8pPr marL="34290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8pPr>
                <a:lvl9pPr marL="38862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9pPr>
              </a:lstStyle>
              <a:p>
                <a:pPr algn="l" eaLnBrk="1" hangingPunct="1"/>
                <a:r>
                  <a:rPr lang="en-US" altLang="zh-CN" sz="2400">
                    <a:latin typeface="Times New Roman" panose="02020503050405090304" pitchFamily="18" charset="0"/>
                    <a:ea typeface="华文楷体" panose="02010600040101010101" pitchFamily="2" charset="-122"/>
                  </a:rPr>
                  <a:t>b</a:t>
                </a:r>
                <a:endParaRPr lang="en-US" altLang="zh-CN" sz="2400">
                  <a:latin typeface="Times New Roman" panose="02020503050405090304" pitchFamily="18" charset="0"/>
                  <a:ea typeface="华文楷体" panose="02010600040101010101" pitchFamily="2" charset="-122"/>
                </a:endParaRPr>
              </a:p>
            </p:txBody>
          </p:sp>
          <p:sp>
            <p:nvSpPr>
              <p:cNvPr id="1066" name="Text Box 44"/>
              <p:cNvSpPr txBox="1">
                <a:spLocks noChangeArrowheads="1"/>
              </p:cNvSpPr>
              <p:nvPr/>
            </p:nvSpPr>
            <p:spPr bwMode="auto">
              <a:xfrm>
                <a:off x="3929" y="3635"/>
                <a:ext cx="200" cy="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b="1">
                    <a:solidFill>
                      <a:schemeClr val="tx1"/>
                    </a:solidFill>
                    <a:latin typeface="Verdana" panose="020B0804030504040204" pitchFamily="34" charset="0"/>
                    <a:ea typeface="幼圆" panose="02010509060101010101" pitchFamily="49" charset="-122"/>
                  </a:defRPr>
                </a:lvl1pPr>
                <a:lvl2pPr marL="742950" indent="-285750" eaLnBrk="0" hangingPunct="0">
                  <a:defRPr sz="2800" b="1">
                    <a:solidFill>
                      <a:schemeClr val="tx1"/>
                    </a:solidFill>
                    <a:latin typeface="Verdana" panose="020B0804030504040204" pitchFamily="34" charset="0"/>
                    <a:ea typeface="幼圆" panose="02010509060101010101" pitchFamily="49" charset="-122"/>
                  </a:defRPr>
                </a:lvl2pPr>
                <a:lvl3pPr marL="1143000" indent="-228600" eaLnBrk="0" hangingPunct="0">
                  <a:defRPr sz="2800" b="1">
                    <a:solidFill>
                      <a:schemeClr val="tx1"/>
                    </a:solidFill>
                    <a:latin typeface="Verdana" panose="020B0804030504040204" pitchFamily="34" charset="0"/>
                    <a:ea typeface="幼圆" panose="02010509060101010101" pitchFamily="49" charset="-122"/>
                  </a:defRPr>
                </a:lvl3pPr>
                <a:lvl4pPr marL="1600200" indent="-228600" eaLnBrk="0" hangingPunct="0">
                  <a:defRPr sz="2800" b="1">
                    <a:solidFill>
                      <a:schemeClr val="tx1"/>
                    </a:solidFill>
                    <a:latin typeface="Verdana" panose="020B0804030504040204" pitchFamily="34" charset="0"/>
                    <a:ea typeface="幼圆" panose="02010509060101010101" pitchFamily="49" charset="-122"/>
                  </a:defRPr>
                </a:lvl4pPr>
                <a:lvl5pPr marL="2057400" indent="-228600" eaLnBrk="0" hangingPunct="0">
                  <a:defRPr sz="2800" b="1">
                    <a:solidFill>
                      <a:schemeClr val="tx1"/>
                    </a:solidFill>
                    <a:latin typeface="Verdana" panose="020B0804030504040204" pitchFamily="34" charset="0"/>
                    <a:ea typeface="幼圆" panose="02010509060101010101" pitchFamily="49" charset="-122"/>
                  </a:defRPr>
                </a:lvl5pPr>
                <a:lvl6pPr marL="25146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6pPr>
                <a:lvl7pPr marL="29718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7pPr>
                <a:lvl8pPr marL="34290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8pPr>
                <a:lvl9pPr marL="38862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9pPr>
              </a:lstStyle>
              <a:p>
                <a:pPr algn="l" eaLnBrk="1" hangingPunct="1"/>
                <a:r>
                  <a:rPr lang="en-US" altLang="zh-CN" sz="2400">
                    <a:latin typeface="Times New Roman" panose="02020503050405090304" pitchFamily="18" charset="0"/>
                    <a:ea typeface="华文楷体" panose="02010600040101010101" pitchFamily="2" charset="-122"/>
                  </a:rPr>
                  <a:t>c</a:t>
                </a:r>
                <a:endParaRPr lang="en-US" altLang="zh-CN" sz="2400">
                  <a:latin typeface="Times New Roman" panose="02020503050405090304" pitchFamily="18" charset="0"/>
                  <a:ea typeface="华文楷体" panose="02010600040101010101" pitchFamily="2" charset="-122"/>
                </a:endParaRPr>
              </a:p>
            </p:txBody>
          </p:sp>
        </p:grpSp>
        <p:grpSp>
          <p:nvGrpSpPr>
            <p:cNvPr id="1040" name="Group 45"/>
            <p:cNvGrpSpPr/>
            <p:nvPr/>
          </p:nvGrpSpPr>
          <p:grpSpPr bwMode="auto">
            <a:xfrm>
              <a:off x="4075" y="1848"/>
              <a:ext cx="704" cy="1056"/>
              <a:chOff x="4075" y="1848"/>
              <a:chExt cx="704" cy="1056"/>
            </a:xfrm>
          </p:grpSpPr>
          <p:sp>
            <p:nvSpPr>
              <p:cNvPr id="1057" name="Oval 46"/>
              <p:cNvSpPr>
                <a:spLocks noChangeArrowheads="1"/>
              </p:cNvSpPr>
              <p:nvPr/>
            </p:nvSpPr>
            <p:spPr bwMode="auto">
              <a:xfrm>
                <a:off x="4168" y="1848"/>
                <a:ext cx="45" cy="45"/>
              </a:xfrm>
              <a:prstGeom prst="ellipse">
                <a:avLst/>
              </a:prstGeom>
              <a:solidFill>
                <a:schemeClr val="tx1"/>
              </a:solidFill>
              <a:ln w="9525">
                <a:solidFill>
                  <a:schemeClr val="tx1"/>
                </a:solidFill>
                <a:round/>
              </a:ln>
            </p:spPr>
            <p:txBody>
              <a:bodyPr wrap="none" anchor="ctr"/>
              <a:lstStyle/>
              <a:p>
                <a:endParaRPr lang="zh-CN" altLang="en-US"/>
              </a:p>
            </p:txBody>
          </p:sp>
          <p:sp>
            <p:nvSpPr>
              <p:cNvPr id="1058" name="Oval 47"/>
              <p:cNvSpPr>
                <a:spLocks noChangeArrowheads="1"/>
              </p:cNvSpPr>
              <p:nvPr/>
            </p:nvSpPr>
            <p:spPr bwMode="auto">
              <a:xfrm>
                <a:off x="4734" y="2727"/>
                <a:ext cx="45" cy="45"/>
              </a:xfrm>
              <a:prstGeom prst="ellipse">
                <a:avLst/>
              </a:prstGeom>
              <a:solidFill>
                <a:schemeClr val="tx1"/>
              </a:solidFill>
              <a:ln w="9525">
                <a:solidFill>
                  <a:schemeClr val="tx1"/>
                </a:solidFill>
                <a:round/>
              </a:ln>
            </p:spPr>
            <p:txBody>
              <a:bodyPr wrap="none" anchor="ctr"/>
              <a:lstStyle/>
              <a:p>
                <a:endParaRPr lang="zh-CN" altLang="en-US"/>
              </a:p>
            </p:txBody>
          </p:sp>
          <p:sp>
            <p:nvSpPr>
              <p:cNvPr id="1059" name="Text Box 48"/>
              <p:cNvSpPr txBox="1">
                <a:spLocks noChangeArrowheads="1"/>
              </p:cNvSpPr>
              <p:nvPr/>
            </p:nvSpPr>
            <p:spPr bwMode="auto">
              <a:xfrm>
                <a:off x="4075" y="1957"/>
                <a:ext cx="222" cy="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b="1">
                    <a:solidFill>
                      <a:schemeClr val="tx1"/>
                    </a:solidFill>
                    <a:latin typeface="Verdana" panose="020B0804030504040204" pitchFamily="34" charset="0"/>
                    <a:ea typeface="幼圆" panose="02010509060101010101" pitchFamily="49" charset="-122"/>
                  </a:defRPr>
                </a:lvl1pPr>
                <a:lvl2pPr marL="742950" indent="-285750" eaLnBrk="0" hangingPunct="0">
                  <a:defRPr sz="2800" b="1">
                    <a:solidFill>
                      <a:schemeClr val="tx1"/>
                    </a:solidFill>
                    <a:latin typeface="Verdana" panose="020B0804030504040204" pitchFamily="34" charset="0"/>
                    <a:ea typeface="幼圆" panose="02010509060101010101" pitchFamily="49" charset="-122"/>
                  </a:defRPr>
                </a:lvl2pPr>
                <a:lvl3pPr marL="1143000" indent="-228600" eaLnBrk="0" hangingPunct="0">
                  <a:defRPr sz="2800" b="1">
                    <a:solidFill>
                      <a:schemeClr val="tx1"/>
                    </a:solidFill>
                    <a:latin typeface="Verdana" panose="020B0804030504040204" pitchFamily="34" charset="0"/>
                    <a:ea typeface="幼圆" panose="02010509060101010101" pitchFamily="49" charset="-122"/>
                  </a:defRPr>
                </a:lvl3pPr>
                <a:lvl4pPr marL="1600200" indent="-228600" eaLnBrk="0" hangingPunct="0">
                  <a:defRPr sz="2800" b="1">
                    <a:solidFill>
                      <a:schemeClr val="tx1"/>
                    </a:solidFill>
                    <a:latin typeface="Verdana" panose="020B0804030504040204" pitchFamily="34" charset="0"/>
                    <a:ea typeface="幼圆" panose="02010509060101010101" pitchFamily="49" charset="-122"/>
                  </a:defRPr>
                </a:lvl4pPr>
                <a:lvl5pPr marL="2057400" indent="-228600" eaLnBrk="0" hangingPunct="0">
                  <a:defRPr sz="2800" b="1">
                    <a:solidFill>
                      <a:schemeClr val="tx1"/>
                    </a:solidFill>
                    <a:latin typeface="Verdana" panose="020B0804030504040204" pitchFamily="34" charset="0"/>
                    <a:ea typeface="幼圆" panose="02010509060101010101" pitchFamily="49" charset="-122"/>
                  </a:defRPr>
                </a:lvl5pPr>
                <a:lvl6pPr marL="25146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6pPr>
                <a:lvl7pPr marL="29718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7pPr>
                <a:lvl8pPr marL="34290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8pPr>
                <a:lvl9pPr marL="38862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9pPr>
              </a:lstStyle>
              <a:p>
                <a:pPr algn="l" eaLnBrk="1" hangingPunct="1"/>
                <a:r>
                  <a:rPr lang="en-US" altLang="zh-CN" sz="2400">
                    <a:latin typeface="Times New Roman" panose="02020503050405090304" pitchFamily="18" charset="0"/>
                    <a:ea typeface="华文楷体" panose="02010600040101010101" pitchFamily="2" charset="-122"/>
                  </a:rPr>
                  <a:t>d</a:t>
                </a:r>
                <a:endParaRPr lang="en-US" altLang="zh-CN" sz="2400">
                  <a:latin typeface="Times New Roman" panose="02020503050405090304" pitchFamily="18" charset="0"/>
                  <a:ea typeface="华文楷体" panose="02010600040101010101" pitchFamily="2" charset="-122"/>
                </a:endParaRPr>
              </a:p>
            </p:txBody>
          </p:sp>
          <p:sp>
            <p:nvSpPr>
              <p:cNvPr id="1060" name="Text Box 49"/>
              <p:cNvSpPr txBox="1">
                <a:spLocks noChangeArrowheads="1"/>
              </p:cNvSpPr>
              <p:nvPr/>
            </p:nvSpPr>
            <p:spPr bwMode="auto">
              <a:xfrm>
                <a:off x="4507" y="2614"/>
                <a:ext cx="200" cy="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b="1">
                    <a:solidFill>
                      <a:schemeClr val="tx1"/>
                    </a:solidFill>
                    <a:latin typeface="Verdana" panose="020B0804030504040204" pitchFamily="34" charset="0"/>
                    <a:ea typeface="幼圆" panose="02010509060101010101" pitchFamily="49" charset="-122"/>
                  </a:defRPr>
                </a:lvl1pPr>
                <a:lvl2pPr marL="742950" indent="-285750" eaLnBrk="0" hangingPunct="0">
                  <a:defRPr sz="2800" b="1">
                    <a:solidFill>
                      <a:schemeClr val="tx1"/>
                    </a:solidFill>
                    <a:latin typeface="Verdana" panose="020B0804030504040204" pitchFamily="34" charset="0"/>
                    <a:ea typeface="幼圆" panose="02010509060101010101" pitchFamily="49" charset="-122"/>
                  </a:defRPr>
                </a:lvl2pPr>
                <a:lvl3pPr marL="1143000" indent="-228600" eaLnBrk="0" hangingPunct="0">
                  <a:defRPr sz="2800" b="1">
                    <a:solidFill>
                      <a:schemeClr val="tx1"/>
                    </a:solidFill>
                    <a:latin typeface="Verdana" panose="020B0804030504040204" pitchFamily="34" charset="0"/>
                    <a:ea typeface="幼圆" panose="02010509060101010101" pitchFamily="49" charset="-122"/>
                  </a:defRPr>
                </a:lvl3pPr>
                <a:lvl4pPr marL="1600200" indent="-228600" eaLnBrk="0" hangingPunct="0">
                  <a:defRPr sz="2800" b="1">
                    <a:solidFill>
                      <a:schemeClr val="tx1"/>
                    </a:solidFill>
                    <a:latin typeface="Verdana" panose="020B0804030504040204" pitchFamily="34" charset="0"/>
                    <a:ea typeface="幼圆" panose="02010509060101010101" pitchFamily="49" charset="-122"/>
                  </a:defRPr>
                </a:lvl4pPr>
                <a:lvl5pPr marL="2057400" indent="-228600" eaLnBrk="0" hangingPunct="0">
                  <a:defRPr sz="2800" b="1">
                    <a:solidFill>
                      <a:schemeClr val="tx1"/>
                    </a:solidFill>
                    <a:latin typeface="Verdana" panose="020B0804030504040204" pitchFamily="34" charset="0"/>
                    <a:ea typeface="幼圆" panose="02010509060101010101" pitchFamily="49" charset="-122"/>
                  </a:defRPr>
                </a:lvl5pPr>
                <a:lvl6pPr marL="25146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6pPr>
                <a:lvl7pPr marL="29718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7pPr>
                <a:lvl8pPr marL="34290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8pPr>
                <a:lvl9pPr marL="38862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9pPr>
              </a:lstStyle>
              <a:p>
                <a:pPr algn="l" eaLnBrk="1" hangingPunct="1"/>
                <a:r>
                  <a:rPr lang="en-US" altLang="zh-CN" sz="2400">
                    <a:latin typeface="Times New Roman" panose="02020503050405090304" pitchFamily="18" charset="0"/>
                    <a:ea typeface="华文楷体" panose="02010600040101010101" pitchFamily="2" charset="-122"/>
                  </a:rPr>
                  <a:t>e</a:t>
                </a:r>
                <a:endParaRPr lang="en-US" altLang="zh-CN" sz="2400">
                  <a:latin typeface="Times New Roman" panose="02020503050405090304" pitchFamily="18" charset="0"/>
                  <a:ea typeface="华文楷体" panose="02010600040101010101" pitchFamily="2" charset="-122"/>
                </a:endParaRPr>
              </a:p>
            </p:txBody>
          </p:sp>
        </p:grpSp>
        <p:grpSp>
          <p:nvGrpSpPr>
            <p:cNvPr id="1041" name="Group 74"/>
            <p:cNvGrpSpPr/>
            <p:nvPr/>
          </p:nvGrpSpPr>
          <p:grpSpPr bwMode="auto">
            <a:xfrm>
              <a:off x="2852" y="1536"/>
              <a:ext cx="2378" cy="738"/>
              <a:chOff x="2852" y="1536"/>
              <a:chExt cx="2378" cy="738"/>
            </a:xfrm>
          </p:grpSpPr>
          <p:grpSp>
            <p:nvGrpSpPr>
              <p:cNvPr id="1042" name="Group 75"/>
              <p:cNvGrpSpPr/>
              <p:nvPr/>
            </p:nvGrpSpPr>
            <p:grpSpPr bwMode="auto">
              <a:xfrm>
                <a:off x="2852" y="1560"/>
                <a:ext cx="402" cy="317"/>
                <a:chOff x="2852" y="1560"/>
                <a:chExt cx="402" cy="317"/>
              </a:xfrm>
            </p:grpSpPr>
            <p:sp>
              <p:nvSpPr>
                <p:cNvPr id="1055" name="Line 76"/>
                <p:cNvSpPr>
                  <a:spLocks noChangeShapeType="1"/>
                </p:cNvSpPr>
                <p:nvPr/>
              </p:nvSpPr>
              <p:spPr bwMode="auto">
                <a:xfrm>
                  <a:off x="2852" y="1877"/>
                  <a:ext cx="255" cy="0"/>
                </a:xfrm>
                <a:prstGeom prst="line">
                  <a:avLst/>
                </a:prstGeom>
                <a:noFill/>
                <a:ln w="9525">
                  <a:solidFill>
                    <a:schemeClr val="tx1"/>
                  </a:solidFill>
                  <a:round/>
                  <a:tailEnd type="stealth" w="lg" len="lg"/>
                </a:ln>
                <a:extLst>
                  <a:ext uri="{909E8E84-426E-40DD-AFC4-6F175D3DCCD1}">
                    <a14:hiddenFill xmlns:a14="http://schemas.microsoft.com/office/drawing/2010/main">
                      <a:noFill/>
                    </a14:hiddenFill>
                  </a:ext>
                </a:extLst>
              </p:spPr>
              <p:txBody>
                <a:bodyPr/>
                <a:lstStyle/>
                <a:p>
                  <a:endParaRPr lang="zh-CN" altLang="en-US"/>
                </a:p>
              </p:txBody>
            </p:sp>
            <p:sp>
              <p:nvSpPr>
                <p:cNvPr id="1056" name="Text Box 77"/>
                <p:cNvSpPr txBox="1">
                  <a:spLocks noChangeArrowheads="1"/>
                </p:cNvSpPr>
                <p:nvPr/>
              </p:nvSpPr>
              <p:spPr bwMode="auto">
                <a:xfrm>
                  <a:off x="2994" y="1560"/>
                  <a:ext cx="260" cy="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b="1">
                      <a:solidFill>
                        <a:schemeClr val="tx1"/>
                      </a:solidFill>
                      <a:latin typeface="Verdana" panose="020B0804030504040204" pitchFamily="34" charset="0"/>
                      <a:ea typeface="幼圆" panose="02010509060101010101" pitchFamily="49" charset="-122"/>
                    </a:defRPr>
                  </a:lvl1pPr>
                  <a:lvl2pPr marL="742950" indent="-285750" eaLnBrk="0" hangingPunct="0">
                    <a:defRPr sz="2800" b="1">
                      <a:solidFill>
                        <a:schemeClr val="tx1"/>
                      </a:solidFill>
                      <a:latin typeface="Verdana" panose="020B0804030504040204" pitchFamily="34" charset="0"/>
                      <a:ea typeface="幼圆" panose="02010509060101010101" pitchFamily="49" charset="-122"/>
                    </a:defRPr>
                  </a:lvl2pPr>
                  <a:lvl3pPr marL="1143000" indent="-228600" eaLnBrk="0" hangingPunct="0">
                    <a:defRPr sz="2800" b="1">
                      <a:solidFill>
                        <a:schemeClr val="tx1"/>
                      </a:solidFill>
                      <a:latin typeface="Verdana" panose="020B0804030504040204" pitchFamily="34" charset="0"/>
                      <a:ea typeface="幼圆" panose="02010509060101010101" pitchFamily="49" charset="-122"/>
                    </a:defRPr>
                  </a:lvl3pPr>
                  <a:lvl4pPr marL="1600200" indent="-228600" eaLnBrk="0" hangingPunct="0">
                    <a:defRPr sz="2800" b="1">
                      <a:solidFill>
                        <a:schemeClr val="tx1"/>
                      </a:solidFill>
                      <a:latin typeface="Verdana" panose="020B0804030504040204" pitchFamily="34" charset="0"/>
                      <a:ea typeface="幼圆" panose="02010509060101010101" pitchFamily="49" charset="-122"/>
                    </a:defRPr>
                  </a:lvl4pPr>
                  <a:lvl5pPr marL="2057400" indent="-228600" eaLnBrk="0" hangingPunct="0">
                    <a:defRPr sz="2800" b="1">
                      <a:solidFill>
                        <a:schemeClr val="tx1"/>
                      </a:solidFill>
                      <a:latin typeface="Verdana" panose="020B0804030504040204" pitchFamily="34" charset="0"/>
                      <a:ea typeface="幼圆" panose="02010509060101010101" pitchFamily="49" charset="-122"/>
                    </a:defRPr>
                  </a:lvl5pPr>
                  <a:lvl6pPr marL="25146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6pPr>
                  <a:lvl7pPr marL="29718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7pPr>
                  <a:lvl8pPr marL="34290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8pPr>
                  <a:lvl9pPr marL="38862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9pPr>
                </a:lstStyle>
                <a:p>
                  <a:pPr algn="l" eaLnBrk="1" hangingPunct="1"/>
                  <a:r>
                    <a:rPr lang="en-US" altLang="zh-CN" sz="2400" i="1">
                      <a:latin typeface="Times New Roman" panose="02020503050405090304" pitchFamily="18" charset="0"/>
                      <a:ea typeface="华文楷体" panose="02010600040101010101" pitchFamily="2" charset="-122"/>
                    </a:rPr>
                    <a:t>I</a:t>
                  </a:r>
                  <a:r>
                    <a:rPr lang="en-US" altLang="zh-CN" sz="2400" baseline="-25000">
                      <a:latin typeface="Times New Roman" panose="02020503050405090304" pitchFamily="18" charset="0"/>
                      <a:ea typeface="华文楷体" panose="02010600040101010101" pitchFamily="2" charset="-122"/>
                    </a:rPr>
                    <a:t>S</a:t>
                  </a:r>
                  <a:endParaRPr lang="en-US" altLang="zh-CN" sz="2400" baseline="-25000">
                    <a:latin typeface="Times New Roman" panose="02020503050405090304" pitchFamily="18" charset="0"/>
                    <a:ea typeface="华文楷体" panose="02010600040101010101" pitchFamily="2" charset="-122"/>
                  </a:endParaRPr>
                </a:p>
              </p:txBody>
            </p:sp>
          </p:grpSp>
          <p:grpSp>
            <p:nvGrpSpPr>
              <p:cNvPr id="1043" name="Group 78"/>
              <p:cNvGrpSpPr/>
              <p:nvPr/>
            </p:nvGrpSpPr>
            <p:grpSpPr bwMode="auto">
              <a:xfrm>
                <a:off x="3447" y="1536"/>
                <a:ext cx="252" cy="341"/>
                <a:chOff x="3447" y="1536"/>
                <a:chExt cx="252" cy="341"/>
              </a:xfrm>
            </p:grpSpPr>
            <p:sp>
              <p:nvSpPr>
                <p:cNvPr id="1053" name="Line 79"/>
                <p:cNvSpPr>
                  <a:spLocks noChangeShapeType="1"/>
                </p:cNvSpPr>
                <p:nvPr/>
              </p:nvSpPr>
              <p:spPr bwMode="auto">
                <a:xfrm>
                  <a:off x="3447" y="1877"/>
                  <a:ext cx="113" cy="0"/>
                </a:xfrm>
                <a:prstGeom prst="line">
                  <a:avLst/>
                </a:prstGeom>
                <a:noFill/>
                <a:ln w="9525">
                  <a:solidFill>
                    <a:schemeClr val="tx1"/>
                  </a:solidFill>
                  <a:round/>
                  <a:tailEnd type="stealth" w="lg" len="lg"/>
                </a:ln>
                <a:extLst>
                  <a:ext uri="{909E8E84-426E-40DD-AFC4-6F175D3DCCD1}">
                    <a14:hiddenFill xmlns:a14="http://schemas.microsoft.com/office/drawing/2010/main">
                      <a:noFill/>
                    </a14:hiddenFill>
                  </a:ext>
                </a:extLst>
              </p:spPr>
              <p:txBody>
                <a:bodyPr/>
                <a:lstStyle/>
                <a:p>
                  <a:endParaRPr lang="zh-CN" altLang="en-US"/>
                </a:p>
              </p:txBody>
            </p:sp>
            <p:sp>
              <p:nvSpPr>
                <p:cNvPr id="1054" name="Text Box 80"/>
                <p:cNvSpPr txBox="1">
                  <a:spLocks noChangeArrowheads="1"/>
                </p:cNvSpPr>
                <p:nvPr/>
              </p:nvSpPr>
              <p:spPr bwMode="auto">
                <a:xfrm>
                  <a:off x="3447" y="1536"/>
                  <a:ext cx="252" cy="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b="1">
                      <a:solidFill>
                        <a:schemeClr val="tx1"/>
                      </a:solidFill>
                      <a:latin typeface="Verdana" panose="020B0804030504040204" pitchFamily="34" charset="0"/>
                      <a:ea typeface="幼圆" panose="02010509060101010101" pitchFamily="49" charset="-122"/>
                    </a:defRPr>
                  </a:lvl1pPr>
                  <a:lvl2pPr marL="742950" indent="-285750" eaLnBrk="0" hangingPunct="0">
                    <a:defRPr sz="2800" b="1">
                      <a:solidFill>
                        <a:schemeClr val="tx1"/>
                      </a:solidFill>
                      <a:latin typeface="Verdana" panose="020B0804030504040204" pitchFamily="34" charset="0"/>
                      <a:ea typeface="幼圆" panose="02010509060101010101" pitchFamily="49" charset="-122"/>
                    </a:defRPr>
                  </a:lvl2pPr>
                  <a:lvl3pPr marL="1143000" indent="-228600" eaLnBrk="0" hangingPunct="0">
                    <a:defRPr sz="2800" b="1">
                      <a:solidFill>
                        <a:schemeClr val="tx1"/>
                      </a:solidFill>
                      <a:latin typeface="Verdana" panose="020B0804030504040204" pitchFamily="34" charset="0"/>
                      <a:ea typeface="幼圆" panose="02010509060101010101" pitchFamily="49" charset="-122"/>
                    </a:defRPr>
                  </a:lvl3pPr>
                  <a:lvl4pPr marL="1600200" indent="-228600" eaLnBrk="0" hangingPunct="0">
                    <a:defRPr sz="2800" b="1">
                      <a:solidFill>
                        <a:schemeClr val="tx1"/>
                      </a:solidFill>
                      <a:latin typeface="Verdana" panose="020B0804030504040204" pitchFamily="34" charset="0"/>
                      <a:ea typeface="幼圆" panose="02010509060101010101" pitchFamily="49" charset="-122"/>
                    </a:defRPr>
                  </a:lvl4pPr>
                  <a:lvl5pPr marL="2057400" indent="-228600" eaLnBrk="0" hangingPunct="0">
                    <a:defRPr sz="2800" b="1">
                      <a:solidFill>
                        <a:schemeClr val="tx1"/>
                      </a:solidFill>
                      <a:latin typeface="Verdana" panose="020B0804030504040204" pitchFamily="34" charset="0"/>
                      <a:ea typeface="幼圆" panose="02010509060101010101" pitchFamily="49" charset="-122"/>
                    </a:defRPr>
                  </a:lvl5pPr>
                  <a:lvl6pPr marL="25146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6pPr>
                  <a:lvl7pPr marL="29718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7pPr>
                  <a:lvl8pPr marL="34290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8pPr>
                  <a:lvl9pPr marL="38862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9pPr>
                </a:lstStyle>
                <a:p>
                  <a:pPr algn="l" eaLnBrk="1" hangingPunct="1"/>
                  <a:r>
                    <a:rPr lang="en-US" altLang="zh-CN" sz="2400" i="1">
                      <a:latin typeface="Times New Roman" panose="02020503050405090304" pitchFamily="18" charset="0"/>
                      <a:ea typeface="华文楷体" panose="02010600040101010101" pitchFamily="2" charset="-122"/>
                    </a:rPr>
                    <a:t>I</a:t>
                  </a:r>
                  <a:r>
                    <a:rPr lang="en-US" altLang="zh-CN" sz="2400" baseline="-25000">
                      <a:latin typeface="Times New Roman" panose="02020503050405090304" pitchFamily="18" charset="0"/>
                      <a:ea typeface="华文楷体" panose="02010600040101010101" pitchFamily="2" charset="-122"/>
                    </a:rPr>
                    <a:t>1</a:t>
                  </a:r>
                  <a:endParaRPr lang="en-US" altLang="zh-CN" sz="2400" baseline="-25000">
                    <a:latin typeface="Times New Roman" panose="02020503050405090304" pitchFamily="18" charset="0"/>
                    <a:ea typeface="华文楷体" panose="02010600040101010101" pitchFamily="2" charset="-122"/>
                  </a:endParaRPr>
                </a:p>
              </p:txBody>
            </p:sp>
          </p:grpSp>
          <p:grpSp>
            <p:nvGrpSpPr>
              <p:cNvPr id="1044" name="Group 81"/>
              <p:cNvGrpSpPr/>
              <p:nvPr/>
            </p:nvGrpSpPr>
            <p:grpSpPr bwMode="auto">
              <a:xfrm>
                <a:off x="4752" y="1565"/>
                <a:ext cx="478" cy="312"/>
                <a:chOff x="4752" y="1565"/>
                <a:chExt cx="478" cy="312"/>
              </a:xfrm>
            </p:grpSpPr>
            <p:sp>
              <p:nvSpPr>
                <p:cNvPr id="1051" name="Line 82"/>
                <p:cNvSpPr>
                  <a:spLocks noChangeShapeType="1"/>
                </p:cNvSpPr>
                <p:nvPr/>
              </p:nvSpPr>
              <p:spPr bwMode="auto">
                <a:xfrm>
                  <a:off x="4752" y="1877"/>
                  <a:ext cx="368" cy="0"/>
                </a:xfrm>
                <a:prstGeom prst="line">
                  <a:avLst/>
                </a:prstGeom>
                <a:noFill/>
                <a:ln w="9525">
                  <a:solidFill>
                    <a:schemeClr val="tx1"/>
                  </a:solidFill>
                  <a:round/>
                  <a:tailEnd type="stealth" w="lg" len="lg"/>
                </a:ln>
                <a:extLst>
                  <a:ext uri="{909E8E84-426E-40DD-AFC4-6F175D3DCCD1}">
                    <a14:hiddenFill xmlns:a14="http://schemas.microsoft.com/office/drawing/2010/main">
                      <a:noFill/>
                    </a14:hiddenFill>
                  </a:ext>
                </a:extLst>
              </p:spPr>
              <p:txBody>
                <a:bodyPr/>
                <a:lstStyle/>
                <a:p>
                  <a:endParaRPr lang="zh-CN" altLang="en-US"/>
                </a:p>
              </p:txBody>
            </p:sp>
            <p:sp>
              <p:nvSpPr>
                <p:cNvPr id="1052" name="Text Box 83"/>
                <p:cNvSpPr txBox="1">
                  <a:spLocks noChangeArrowheads="1"/>
                </p:cNvSpPr>
                <p:nvPr/>
              </p:nvSpPr>
              <p:spPr bwMode="auto">
                <a:xfrm>
                  <a:off x="4978" y="1565"/>
                  <a:ext cx="252" cy="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b="1">
                      <a:solidFill>
                        <a:schemeClr val="tx1"/>
                      </a:solidFill>
                      <a:latin typeface="Verdana" panose="020B0804030504040204" pitchFamily="34" charset="0"/>
                      <a:ea typeface="幼圆" panose="02010509060101010101" pitchFamily="49" charset="-122"/>
                    </a:defRPr>
                  </a:lvl1pPr>
                  <a:lvl2pPr marL="742950" indent="-285750" eaLnBrk="0" hangingPunct="0">
                    <a:defRPr sz="2800" b="1">
                      <a:solidFill>
                        <a:schemeClr val="tx1"/>
                      </a:solidFill>
                      <a:latin typeface="Verdana" panose="020B0804030504040204" pitchFamily="34" charset="0"/>
                      <a:ea typeface="幼圆" panose="02010509060101010101" pitchFamily="49" charset="-122"/>
                    </a:defRPr>
                  </a:lvl2pPr>
                  <a:lvl3pPr marL="1143000" indent="-228600" eaLnBrk="0" hangingPunct="0">
                    <a:defRPr sz="2800" b="1">
                      <a:solidFill>
                        <a:schemeClr val="tx1"/>
                      </a:solidFill>
                      <a:latin typeface="Verdana" panose="020B0804030504040204" pitchFamily="34" charset="0"/>
                      <a:ea typeface="幼圆" panose="02010509060101010101" pitchFamily="49" charset="-122"/>
                    </a:defRPr>
                  </a:lvl3pPr>
                  <a:lvl4pPr marL="1600200" indent="-228600" eaLnBrk="0" hangingPunct="0">
                    <a:defRPr sz="2800" b="1">
                      <a:solidFill>
                        <a:schemeClr val="tx1"/>
                      </a:solidFill>
                      <a:latin typeface="Verdana" panose="020B0804030504040204" pitchFamily="34" charset="0"/>
                      <a:ea typeface="幼圆" panose="02010509060101010101" pitchFamily="49" charset="-122"/>
                    </a:defRPr>
                  </a:lvl4pPr>
                  <a:lvl5pPr marL="2057400" indent="-228600" eaLnBrk="0" hangingPunct="0">
                    <a:defRPr sz="2800" b="1">
                      <a:solidFill>
                        <a:schemeClr val="tx1"/>
                      </a:solidFill>
                      <a:latin typeface="Verdana" panose="020B0804030504040204" pitchFamily="34" charset="0"/>
                      <a:ea typeface="幼圆" panose="02010509060101010101" pitchFamily="49" charset="-122"/>
                    </a:defRPr>
                  </a:lvl5pPr>
                  <a:lvl6pPr marL="25146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6pPr>
                  <a:lvl7pPr marL="29718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7pPr>
                  <a:lvl8pPr marL="34290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8pPr>
                  <a:lvl9pPr marL="38862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9pPr>
                </a:lstStyle>
                <a:p>
                  <a:pPr algn="l" eaLnBrk="1" hangingPunct="1"/>
                  <a:r>
                    <a:rPr lang="en-US" altLang="zh-CN" sz="2400" i="1">
                      <a:latin typeface="Times New Roman" panose="02020503050405090304" pitchFamily="18" charset="0"/>
                      <a:ea typeface="华文楷体" panose="02010600040101010101" pitchFamily="2" charset="-122"/>
                    </a:rPr>
                    <a:t>I</a:t>
                  </a:r>
                  <a:r>
                    <a:rPr lang="en-US" altLang="zh-CN" sz="2400" baseline="-25000">
                      <a:latin typeface="Times New Roman" panose="02020503050405090304" pitchFamily="18" charset="0"/>
                      <a:ea typeface="华文楷体" panose="02010600040101010101" pitchFamily="2" charset="-122"/>
                    </a:rPr>
                    <a:t>4</a:t>
                  </a:r>
                  <a:endParaRPr lang="en-US" altLang="zh-CN" sz="2400" baseline="-25000">
                    <a:latin typeface="Times New Roman" panose="02020503050405090304" pitchFamily="18" charset="0"/>
                    <a:ea typeface="华文楷体" panose="02010600040101010101" pitchFamily="2" charset="-122"/>
                  </a:endParaRPr>
                </a:p>
              </p:txBody>
            </p:sp>
          </p:grpSp>
          <p:grpSp>
            <p:nvGrpSpPr>
              <p:cNvPr id="1045" name="Group 84"/>
              <p:cNvGrpSpPr/>
              <p:nvPr/>
            </p:nvGrpSpPr>
            <p:grpSpPr bwMode="auto">
              <a:xfrm>
                <a:off x="3391" y="1933"/>
                <a:ext cx="252" cy="319"/>
                <a:chOff x="3391" y="1933"/>
                <a:chExt cx="252" cy="319"/>
              </a:xfrm>
            </p:grpSpPr>
            <p:sp>
              <p:nvSpPr>
                <p:cNvPr id="1049" name="Text Box 85"/>
                <p:cNvSpPr txBox="1">
                  <a:spLocks noChangeArrowheads="1"/>
                </p:cNvSpPr>
                <p:nvPr/>
              </p:nvSpPr>
              <p:spPr bwMode="auto">
                <a:xfrm>
                  <a:off x="3391" y="1962"/>
                  <a:ext cx="252" cy="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b="1">
                      <a:solidFill>
                        <a:schemeClr val="tx1"/>
                      </a:solidFill>
                      <a:latin typeface="Verdana" panose="020B0804030504040204" pitchFamily="34" charset="0"/>
                      <a:ea typeface="幼圆" panose="02010509060101010101" pitchFamily="49" charset="-122"/>
                    </a:defRPr>
                  </a:lvl1pPr>
                  <a:lvl2pPr marL="742950" indent="-285750" eaLnBrk="0" hangingPunct="0">
                    <a:defRPr sz="2800" b="1">
                      <a:solidFill>
                        <a:schemeClr val="tx1"/>
                      </a:solidFill>
                      <a:latin typeface="Verdana" panose="020B0804030504040204" pitchFamily="34" charset="0"/>
                      <a:ea typeface="幼圆" panose="02010509060101010101" pitchFamily="49" charset="-122"/>
                    </a:defRPr>
                  </a:lvl2pPr>
                  <a:lvl3pPr marL="1143000" indent="-228600" eaLnBrk="0" hangingPunct="0">
                    <a:defRPr sz="2800" b="1">
                      <a:solidFill>
                        <a:schemeClr val="tx1"/>
                      </a:solidFill>
                      <a:latin typeface="Verdana" panose="020B0804030504040204" pitchFamily="34" charset="0"/>
                      <a:ea typeface="幼圆" panose="02010509060101010101" pitchFamily="49" charset="-122"/>
                    </a:defRPr>
                  </a:lvl3pPr>
                  <a:lvl4pPr marL="1600200" indent="-228600" eaLnBrk="0" hangingPunct="0">
                    <a:defRPr sz="2800" b="1">
                      <a:solidFill>
                        <a:schemeClr val="tx1"/>
                      </a:solidFill>
                      <a:latin typeface="Verdana" panose="020B0804030504040204" pitchFamily="34" charset="0"/>
                      <a:ea typeface="幼圆" panose="02010509060101010101" pitchFamily="49" charset="-122"/>
                    </a:defRPr>
                  </a:lvl4pPr>
                  <a:lvl5pPr marL="2057400" indent="-228600" eaLnBrk="0" hangingPunct="0">
                    <a:defRPr sz="2800" b="1">
                      <a:solidFill>
                        <a:schemeClr val="tx1"/>
                      </a:solidFill>
                      <a:latin typeface="Verdana" panose="020B0804030504040204" pitchFamily="34" charset="0"/>
                      <a:ea typeface="幼圆" panose="02010509060101010101" pitchFamily="49" charset="-122"/>
                    </a:defRPr>
                  </a:lvl5pPr>
                  <a:lvl6pPr marL="25146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6pPr>
                  <a:lvl7pPr marL="29718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7pPr>
                  <a:lvl8pPr marL="34290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8pPr>
                  <a:lvl9pPr marL="38862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9pPr>
                </a:lstStyle>
                <a:p>
                  <a:pPr algn="l" eaLnBrk="1" hangingPunct="1"/>
                  <a:r>
                    <a:rPr lang="en-US" altLang="zh-CN" sz="2400" i="1">
                      <a:latin typeface="Times New Roman" panose="02020503050405090304" pitchFamily="18" charset="0"/>
                      <a:ea typeface="华文楷体" panose="02010600040101010101" pitchFamily="2" charset="-122"/>
                    </a:rPr>
                    <a:t>I</a:t>
                  </a:r>
                  <a:r>
                    <a:rPr lang="en-US" altLang="zh-CN" sz="2400" baseline="-25000">
                      <a:latin typeface="Times New Roman" panose="02020503050405090304" pitchFamily="18" charset="0"/>
                      <a:ea typeface="华文楷体" panose="02010600040101010101" pitchFamily="2" charset="-122"/>
                    </a:rPr>
                    <a:t>3</a:t>
                  </a:r>
                  <a:endParaRPr lang="en-US" altLang="zh-CN" sz="2400" baseline="-25000">
                    <a:latin typeface="Times New Roman" panose="02020503050405090304" pitchFamily="18" charset="0"/>
                    <a:ea typeface="华文楷体" panose="02010600040101010101" pitchFamily="2" charset="-122"/>
                  </a:endParaRPr>
                </a:p>
              </p:txBody>
            </p:sp>
            <p:sp>
              <p:nvSpPr>
                <p:cNvPr id="1050" name="Line 86"/>
                <p:cNvSpPr>
                  <a:spLocks noChangeShapeType="1"/>
                </p:cNvSpPr>
                <p:nvPr/>
              </p:nvSpPr>
              <p:spPr bwMode="auto">
                <a:xfrm rot="5400000">
                  <a:off x="3313" y="2032"/>
                  <a:ext cx="198" cy="0"/>
                </a:xfrm>
                <a:prstGeom prst="line">
                  <a:avLst/>
                </a:prstGeom>
                <a:noFill/>
                <a:ln w="9525">
                  <a:solidFill>
                    <a:schemeClr val="tx1"/>
                  </a:solidFill>
                  <a:round/>
                  <a:tailEnd type="stealth" w="lg" len="lg"/>
                </a:ln>
                <a:extLst>
                  <a:ext uri="{909E8E84-426E-40DD-AFC4-6F175D3DCCD1}">
                    <a14:hiddenFill xmlns:a14="http://schemas.microsoft.com/office/drawing/2010/main">
                      <a:noFill/>
                    </a14:hiddenFill>
                  </a:ext>
                </a:extLst>
              </p:spPr>
              <p:txBody>
                <a:bodyPr/>
                <a:lstStyle/>
                <a:p>
                  <a:endParaRPr lang="zh-CN" altLang="en-US"/>
                </a:p>
              </p:txBody>
            </p:sp>
          </p:grpSp>
          <p:grpSp>
            <p:nvGrpSpPr>
              <p:cNvPr id="1046" name="Group 87"/>
              <p:cNvGrpSpPr/>
              <p:nvPr/>
            </p:nvGrpSpPr>
            <p:grpSpPr bwMode="auto">
              <a:xfrm>
                <a:off x="4751" y="1962"/>
                <a:ext cx="252" cy="312"/>
                <a:chOff x="4751" y="1962"/>
                <a:chExt cx="252" cy="312"/>
              </a:xfrm>
            </p:grpSpPr>
            <p:sp>
              <p:nvSpPr>
                <p:cNvPr id="1047" name="Text Box 88"/>
                <p:cNvSpPr txBox="1">
                  <a:spLocks noChangeArrowheads="1"/>
                </p:cNvSpPr>
                <p:nvPr/>
              </p:nvSpPr>
              <p:spPr bwMode="auto">
                <a:xfrm>
                  <a:off x="4751" y="1962"/>
                  <a:ext cx="252" cy="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b="1">
                      <a:solidFill>
                        <a:schemeClr val="tx1"/>
                      </a:solidFill>
                      <a:latin typeface="Verdana" panose="020B0804030504040204" pitchFamily="34" charset="0"/>
                      <a:ea typeface="幼圆" panose="02010509060101010101" pitchFamily="49" charset="-122"/>
                    </a:defRPr>
                  </a:lvl1pPr>
                  <a:lvl2pPr marL="742950" indent="-285750" eaLnBrk="0" hangingPunct="0">
                    <a:defRPr sz="2800" b="1">
                      <a:solidFill>
                        <a:schemeClr val="tx1"/>
                      </a:solidFill>
                      <a:latin typeface="Verdana" panose="020B0804030504040204" pitchFamily="34" charset="0"/>
                      <a:ea typeface="幼圆" panose="02010509060101010101" pitchFamily="49" charset="-122"/>
                    </a:defRPr>
                  </a:lvl2pPr>
                  <a:lvl3pPr marL="1143000" indent="-228600" eaLnBrk="0" hangingPunct="0">
                    <a:defRPr sz="2800" b="1">
                      <a:solidFill>
                        <a:schemeClr val="tx1"/>
                      </a:solidFill>
                      <a:latin typeface="Verdana" panose="020B0804030504040204" pitchFamily="34" charset="0"/>
                      <a:ea typeface="幼圆" panose="02010509060101010101" pitchFamily="49" charset="-122"/>
                    </a:defRPr>
                  </a:lvl3pPr>
                  <a:lvl4pPr marL="1600200" indent="-228600" eaLnBrk="0" hangingPunct="0">
                    <a:defRPr sz="2800" b="1">
                      <a:solidFill>
                        <a:schemeClr val="tx1"/>
                      </a:solidFill>
                      <a:latin typeface="Verdana" panose="020B0804030504040204" pitchFamily="34" charset="0"/>
                      <a:ea typeface="幼圆" panose="02010509060101010101" pitchFamily="49" charset="-122"/>
                    </a:defRPr>
                  </a:lvl4pPr>
                  <a:lvl5pPr marL="2057400" indent="-228600" eaLnBrk="0" hangingPunct="0">
                    <a:defRPr sz="2800" b="1">
                      <a:solidFill>
                        <a:schemeClr val="tx1"/>
                      </a:solidFill>
                      <a:latin typeface="Verdana" panose="020B0804030504040204" pitchFamily="34" charset="0"/>
                      <a:ea typeface="幼圆" panose="02010509060101010101" pitchFamily="49" charset="-122"/>
                    </a:defRPr>
                  </a:lvl5pPr>
                  <a:lvl6pPr marL="25146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6pPr>
                  <a:lvl7pPr marL="29718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7pPr>
                  <a:lvl8pPr marL="34290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8pPr>
                  <a:lvl9pPr marL="38862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9pPr>
                </a:lstStyle>
                <a:p>
                  <a:pPr algn="l" eaLnBrk="1" hangingPunct="1"/>
                  <a:r>
                    <a:rPr lang="en-US" altLang="zh-CN" sz="2400" i="1">
                      <a:latin typeface="Times New Roman" panose="02020503050405090304" pitchFamily="18" charset="0"/>
                      <a:ea typeface="华文楷体" panose="02010600040101010101" pitchFamily="2" charset="-122"/>
                    </a:rPr>
                    <a:t>I</a:t>
                  </a:r>
                  <a:r>
                    <a:rPr lang="en-US" altLang="zh-CN" sz="2400" baseline="-25000">
                      <a:latin typeface="Times New Roman" panose="02020503050405090304" pitchFamily="18" charset="0"/>
                      <a:ea typeface="华文楷体" panose="02010600040101010101" pitchFamily="2" charset="-122"/>
                    </a:rPr>
                    <a:t>2</a:t>
                  </a:r>
                  <a:endParaRPr lang="en-US" altLang="zh-CN" sz="2400" baseline="-25000">
                    <a:latin typeface="Times New Roman" panose="02020503050405090304" pitchFamily="18" charset="0"/>
                    <a:ea typeface="华文楷体" panose="02010600040101010101" pitchFamily="2" charset="-122"/>
                  </a:endParaRPr>
                </a:p>
              </p:txBody>
            </p:sp>
            <p:sp>
              <p:nvSpPr>
                <p:cNvPr id="1048" name="Line 89"/>
                <p:cNvSpPr>
                  <a:spLocks noChangeShapeType="1"/>
                </p:cNvSpPr>
                <p:nvPr/>
              </p:nvSpPr>
              <p:spPr bwMode="auto">
                <a:xfrm flipV="1">
                  <a:off x="4751" y="2047"/>
                  <a:ext cx="0" cy="227"/>
                </a:xfrm>
                <a:prstGeom prst="line">
                  <a:avLst/>
                </a:prstGeom>
                <a:noFill/>
                <a:ln w="9525">
                  <a:solidFill>
                    <a:schemeClr val="tx1"/>
                  </a:solidFill>
                  <a:round/>
                  <a:tailEnd type="stealth" w="lg" len="lg"/>
                </a:ln>
                <a:extLst>
                  <a:ext uri="{909E8E84-426E-40DD-AFC4-6F175D3DCCD1}">
                    <a14:hiddenFill xmlns:a14="http://schemas.microsoft.com/office/drawing/2010/main">
                      <a:noFill/>
                    </a14:hiddenFill>
                  </a:ext>
                </a:extLst>
              </p:spPr>
              <p:txBody>
                <a:bodyPr/>
                <a:lstStyle/>
                <a:p>
                  <a:endParaRPr lang="zh-CN" altLang="en-US"/>
                </a:p>
              </p:txBody>
            </p:sp>
          </p:grpSp>
        </p:grpSp>
      </p:grpSp>
      <p:sp>
        <p:nvSpPr>
          <p:cNvPr id="21607" name="Rectangle 103"/>
          <p:cNvSpPr>
            <a:spLocks noChangeArrowheads="1"/>
          </p:cNvSpPr>
          <p:nvPr/>
        </p:nvSpPr>
        <p:spPr bwMode="auto">
          <a:xfrm>
            <a:off x="1955800" y="3712528"/>
            <a:ext cx="3419475" cy="829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algn="l"/>
            <a:r>
              <a:rPr lang="zh-CN" altLang="en-US" sz="2400"/>
              <a:t>对右图的节点 </a:t>
            </a:r>
            <a:r>
              <a:rPr lang="en-US" altLang="zh-CN" sz="2400"/>
              <a:t>b </a:t>
            </a:r>
            <a:r>
              <a:rPr lang="zh-CN" altLang="en-US" sz="2400"/>
              <a:t>应用 </a:t>
            </a:r>
            <a:r>
              <a:rPr lang="en-US" altLang="zh-CN" sz="2400"/>
              <a:t>KCL </a:t>
            </a:r>
            <a:r>
              <a:rPr lang="zh-CN" altLang="en-US" sz="2400"/>
              <a:t>可得到 </a:t>
            </a:r>
            <a:endParaRPr lang="zh-CN" altLang="en-US" sz="2400"/>
          </a:p>
        </p:txBody>
      </p:sp>
      <p:graphicFrame>
        <p:nvGraphicFramePr>
          <p:cNvPr id="21608" name="Object 104"/>
          <p:cNvGraphicFramePr>
            <a:graphicFrameLocks noChangeAspect="1"/>
          </p:cNvGraphicFramePr>
          <p:nvPr/>
        </p:nvGraphicFramePr>
        <p:xfrm>
          <a:off x="2855913" y="4733925"/>
          <a:ext cx="2235200" cy="431800"/>
        </p:xfrm>
        <a:graphic>
          <a:graphicData uri="http://schemas.openxmlformats.org/presentationml/2006/ole">
            <mc:AlternateContent xmlns:mc="http://schemas.openxmlformats.org/markup-compatibility/2006">
              <mc:Choice xmlns:v="urn:schemas-microsoft-com:vml" Requires="v">
                <p:oleObj spid="_x0000_s3" name="Equation" r:id="rId3" imgW="2235200" imgH="431800" progId="Equation.DSMT4">
                  <p:embed/>
                </p:oleObj>
              </mc:Choice>
              <mc:Fallback>
                <p:oleObj name="Equation" r:id="rId3" imgW="2235200" imgH="431800" progId="Equation.DSMT4">
                  <p:embed/>
                  <p:pic>
                    <p:nvPicPr>
                      <p:cNvPr id="0" name="Object 10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55913" y="4733925"/>
                        <a:ext cx="2235200"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609" name="Object 105"/>
          <p:cNvGraphicFramePr>
            <a:graphicFrameLocks noChangeAspect="1"/>
          </p:cNvGraphicFramePr>
          <p:nvPr/>
        </p:nvGraphicFramePr>
        <p:xfrm>
          <a:off x="2855913" y="5518150"/>
          <a:ext cx="1511300" cy="431800"/>
        </p:xfrm>
        <a:graphic>
          <a:graphicData uri="http://schemas.openxmlformats.org/presentationml/2006/ole">
            <mc:AlternateContent xmlns:mc="http://schemas.openxmlformats.org/markup-compatibility/2006">
              <mc:Choice xmlns:v="urn:schemas-microsoft-com:vml" Requires="v">
                <p:oleObj spid="_x0000_s4" name="Equation" r:id="rId5" imgW="1511300" imgH="431800" progId="Equation.DSMT4">
                  <p:embed/>
                </p:oleObj>
              </mc:Choice>
              <mc:Fallback>
                <p:oleObj name="Equation" r:id="rId5" imgW="1511300" imgH="431800" progId="Equation.DSMT4">
                  <p:embed/>
                  <p:pic>
                    <p:nvPicPr>
                      <p:cNvPr id="0" name="Object 10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55913" y="5518150"/>
                        <a:ext cx="1511300"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1610" name="Text Box 106"/>
          <p:cNvSpPr txBox="1">
            <a:spLocks noChangeArrowheads="1"/>
          </p:cNvSpPr>
          <p:nvPr/>
        </p:nvSpPr>
        <p:spPr bwMode="auto">
          <a:xfrm>
            <a:off x="1955800" y="5430838"/>
            <a:ext cx="539115"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b="1">
                <a:solidFill>
                  <a:schemeClr val="tx1"/>
                </a:solidFill>
                <a:latin typeface="Verdana" panose="020B0804030504040204" pitchFamily="34" charset="0"/>
                <a:ea typeface="幼圆" panose="02010509060101010101" pitchFamily="49" charset="-122"/>
              </a:defRPr>
            </a:lvl1pPr>
            <a:lvl2pPr marL="742950" indent="-285750" eaLnBrk="0" hangingPunct="0">
              <a:defRPr sz="2800" b="1">
                <a:solidFill>
                  <a:schemeClr val="tx1"/>
                </a:solidFill>
                <a:latin typeface="Verdana" panose="020B0804030504040204" pitchFamily="34" charset="0"/>
                <a:ea typeface="幼圆" panose="02010509060101010101" pitchFamily="49" charset="-122"/>
              </a:defRPr>
            </a:lvl2pPr>
            <a:lvl3pPr marL="1143000" indent="-228600" eaLnBrk="0" hangingPunct="0">
              <a:defRPr sz="2800" b="1">
                <a:solidFill>
                  <a:schemeClr val="tx1"/>
                </a:solidFill>
                <a:latin typeface="Verdana" panose="020B0804030504040204" pitchFamily="34" charset="0"/>
                <a:ea typeface="幼圆" panose="02010509060101010101" pitchFamily="49" charset="-122"/>
              </a:defRPr>
            </a:lvl3pPr>
            <a:lvl4pPr marL="1600200" indent="-228600" eaLnBrk="0" hangingPunct="0">
              <a:defRPr sz="2800" b="1">
                <a:solidFill>
                  <a:schemeClr val="tx1"/>
                </a:solidFill>
                <a:latin typeface="Verdana" panose="020B0804030504040204" pitchFamily="34" charset="0"/>
                <a:ea typeface="幼圆" panose="02010509060101010101" pitchFamily="49" charset="-122"/>
              </a:defRPr>
            </a:lvl4pPr>
            <a:lvl5pPr marL="2057400" indent="-228600" eaLnBrk="0" hangingPunct="0">
              <a:defRPr sz="2800" b="1">
                <a:solidFill>
                  <a:schemeClr val="tx1"/>
                </a:solidFill>
                <a:latin typeface="Verdana" panose="020B0804030504040204" pitchFamily="34" charset="0"/>
                <a:ea typeface="幼圆" panose="02010509060101010101" pitchFamily="49" charset="-122"/>
              </a:defRPr>
            </a:lvl5pPr>
            <a:lvl6pPr marL="25146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6pPr>
            <a:lvl7pPr marL="29718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7pPr>
            <a:lvl8pPr marL="34290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8pPr>
            <a:lvl9pPr marL="3886200" indent="-228600" algn="just" eaLnBrk="0" fontAlgn="base" hangingPunct="0">
              <a:spcBef>
                <a:spcPct val="0"/>
              </a:spcBef>
              <a:spcAft>
                <a:spcPct val="0"/>
              </a:spcAft>
              <a:defRPr sz="2800" b="1">
                <a:solidFill>
                  <a:schemeClr val="tx1"/>
                </a:solidFill>
                <a:latin typeface="Verdana" panose="020B0804030504040204" pitchFamily="34" charset="0"/>
                <a:ea typeface="幼圆" panose="02010509060101010101" pitchFamily="49" charset="-122"/>
              </a:defRPr>
            </a:lvl9pPr>
          </a:lstStyle>
          <a:p>
            <a:pPr algn="l" eaLnBrk="1" hangingPunct="1"/>
            <a:r>
              <a:rPr lang="zh-CN" altLang="en-US"/>
              <a:t>或</a:t>
            </a:r>
            <a:endParaRPr lang="zh-CN" altLang="en-US"/>
          </a:p>
        </p:txBody>
      </p:sp>
      <p:sp>
        <p:nvSpPr>
          <p:cNvPr id="6" name="灯片编号占位符 5"/>
          <p:cNvSpPr>
            <a:spLocks noGrp="1"/>
          </p:cNvSpPr>
          <p:nvPr>
            <p:ph type="sldNum" sz="quarter" idx="12"/>
            <p:custDataLst>
              <p:tags r:id="rId7"/>
            </p:custDataLst>
          </p:nvPr>
        </p:nvSpPr>
        <p:spPr/>
        <p:txBody>
          <a:bodyPr/>
          <a:lstStyle/>
          <a:p>
            <a:fld id="{6D22F896-40B5-4ADD-8801-0D06FADFA095}" type="slidenum">
              <a:rPr lang="en-US" dirty="0"/>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nodePh="1">
                                  <p:stCondLst>
                                    <p:cond delay="0"/>
                                  </p:stCondLst>
                                  <p:endCondLst>
                                    <p:cond evt="begin" delay="0">
                                      <p:tn val="5"/>
                                    </p:cond>
                                  </p:endCondLst>
                                  <p:childTnLst>
                                    <p:set>
                                      <p:cBhvr>
                                        <p:cTn id="6" dur="1" fill="hold">
                                          <p:stCondLst>
                                            <p:cond delay="0"/>
                                          </p:stCondLst>
                                        </p:cTn>
                                        <p:tgtEl>
                                          <p:spTgt spid="21508"/>
                                        </p:tgtEl>
                                        <p:attrNameLst>
                                          <p:attrName>style.visibility</p:attrName>
                                        </p:attrNameLst>
                                      </p:cBhvr>
                                      <p:to>
                                        <p:strVal val="visible"/>
                                      </p:to>
                                    </p:set>
                                    <p:animEffect transition="in" filter="wipe(left)">
                                      <p:cBhvr>
                                        <p:cTn id="7" dur="500"/>
                                        <p:tgtEl>
                                          <p:spTgt spid="2150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21509"/>
                                        </p:tgtEl>
                                        <p:attrNameLst>
                                          <p:attrName>style.visibility</p:attrName>
                                        </p:attrNameLst>
                                      </p:cBhvr>
                                      <p:to>
                                        <p:strVal val="visible"/>
                                      </p:to>
                                    </p:set>
                                    <p:animEffect transition="in" filter="wipe(up)">
                                      <p:cBhvr>
                                        <p:cTn id="12" dur="500"/>
                                        <p:tgtEl>
                                          <p:spTgt spid="21509"/>
                                        </p:tgtEl>
                                      </p:cBhvr>
                                    </p:animEffect>
                                  </p:childTnLst>
                                </p:cTn>
                              </p:par>
                            </p:childTnLst>
                          </p:cTn>
                        </p:par>
                        <p:par>
                          <p:cTn id="13" fill="hold">
                            <p:stCondLst>
                              <p:cond delay="500"/>
                            </p:stCondLst>
                            <p:childTnLst>
                              <p:par>
                                <p:cTn id="14" presetID="9" presetClass="entr" presetSubtype="0" fill="hold" nodeType="afterEffect">
                                  <p:stCondLst>
                                    <p:cond delay="0"/>
                                  </p:stCondLst>
                                  <p:childTnLst>
                                    <p:set>
                                      <p:cBhvr>
                                        <p:cTn id="15" dur="1" fill="hold">
                                          <p:stCondLst>
                                            <p:cond delay="0"/>
                                          </p:stCondLst>
                                        </p:cTn>
                                        <p:tgtEl>
                                          <p:spTgt spid="21510"/>
                                        </p:tgtEl>
                                        <p:attrNameLst>
                                          <p:attrName>style.visibility</p:attrName>
                                        </p:attrNameLst>
                                      </p:cBhvr>
                                      <p:to>
                                        <p:strVal val="visible"/>
                                      </p:to>
                                    </p:set>
                                    <p:animEffect transition="in" filter="dissolve">
                                      <p:cBhvr>
                                        <p:cTn id="16" dur="500"/>
                                        <p:tgtEl>
                                          <p:spTgt spid="21510"/>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dissolve">
                                      <p:cBhvr>
                                        <p:cTn id="21" dur="500"/>
                                        <p:tgtEl>
                                          <p:spTgt spid="2"/>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grpId="0" nodeType="clickEffect">
                                  <p:stCondLst>
                                    <p:cond delay="0"/>
                                  </p:stCondLst>
                                  <p:childTnLst>
                                    <p:set>
                                      <p:cBhvr>
                                        <p:cTn id="25" dur="1" fill="hold">
                                          <p:stCondLst>
                                            <p:cond delay="0"/>
                                          </p:stCondLst>
                                        </p:cTn>
                                        <p:tgtEl>
                                          <p:spTgt spid="21607"/>
                                        </p:tgtEl>
                                        <p:attrNameLst>
                                          <p:attrName>style.visibility</p:attrName>
                                        </p:attrNameLst>
                                      </p:cBhvr>
                                      <p:to>
                                        <p:strVal val="visible"/>
                                      </p:to>
                                    </p:set>
                                    <p:animEffect transition="in" filter="wipe(up)">
                                      <p:cBhvr>
                                        <p:cTn id="26" dur="500"/>
                                        <p:tgtEl>
                                          <p:spTgt spid="21607"/>
                                        </p:tgtEl>
                                      </p:cBhvr>
                                    </p:animEffect>
                                  </p:childTnLst>
                                </p:cTn>
                              </p:par>
                            </p:childTnLst>
                          </p:cTn>
                        </p:par>
                        <p:par>
                          <p:cTn id="27" fill="hold">
                            <p:stCondLst>
                              <p:cond delay="500"/>
                            </p:stCondLst>
                            <p:childTnLst>
                              <p:par>
                                <p:cTn id="28" presetID="9" presetClass="entr" presetSubtype="0" fill="hold" nodeType="afterEffect">
                                  <p:stCondLst>
                                    <p:cond delay="0"/>
                                  </p:stCondLst>
                                  <p:childTnLst>
                                    <p:set>
                                      <p:cBhvr>
                                        <p:cTn id="29" dur="1" fill="hold">
                                          <p:stCondLst>
                                            <p:cond delay="0"/>
                                          </p:stCondLst>
                                        </p:cTn>
                                        <p:tgtEl>
                                          <p:spTgt spid="21608"/>
                                        </p:tgtEl>
                                        <p:attrNameLst>
                                          <p:attrName>style.visibility</p:attrName>
                                        </p:attrNameLst>
                                      </p:cBhvr>
                                      <p:to>
                                        <p:strVal val="visible"/>
                                      </p:to>
                                    </p:set>
                                    <p:animEffect transition="in" filter="dissolve">
                                      <p:cBhvr>
                                        <p:cTn id="30" dur="500"/>
                                        <p:tgtEl>
                                          <p:spTgt spid="21608"/>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21610"/>
                                        </p:tgtEl>
                                        <p:attrNameLst>
                                          <p:attrName>style.visibility</p:attrName>
                                        </p:attrNameLst>
                                      </p:cBhvr>
                                      <p:to>
                                        <p:strVal val="visible"/>
                                      </p:to>
                                    </p:set>
                                    <p:animEffect transition="in" filter="wipe(left)">
                                      <p:cBhvr>
                                        <p:cTn id="35" dur="500"/>
                                        <p:tgtEl>
                                          <p:spTgt spid="21610"/>
                                        </p:tgtEl>
                                      </p:cBhvr>
                                    </p:animEffect>
                                  </p:childTnLst>
                                </p:cTn>
                              </p:par>
                            </p:childTnLst>
                          </p:cTn>
                        </p:par>
                        <p:par>
                          <p:cTn id="36" fill="hold">
                            <p:stCondLst>
                              <p:cond delay="500"/>
                            </p:stCondLst>
                            <p:childTnLst>
                              <p:par>
                                <p:cTn id="37" presetID="22" presetClass="entr" presetSubtype="2" fill="hold" nodeType="afterEffect">
                                  <p:stCondLst>
                                    <p:cond delay="0"/>
                                  </p:stCondLst>
                                  <p:childTnLst>
                                    <p:set>
                                      <p:cBhvr>
                                        <p:cTn id="38" dur="1" fill="hold">
                                          <p:stCondLst>
                                            <p:cond delay="0"/>
                                          </p:stCondLst>
                                        </p:cTn>
                                        <p:tgtEl>
                                          <p:spTgt spid="21609"/>
                                        </p:tgtEl>
                                        <p:attrNameLst>
                                          <p:attrName>style.visibility</p:attrName>
                                        </p:attrNameLst>
                                      </p:cBhvr>
                                      <p:to>
                                        <p:strVal val="visible"/>
                                      </p:to>
                                    </p:set>
                                    <p:animEffect transition="in" filter="wipe(right)">
                                      <p:cBhvr>
                                        <p:cTn id="39" dur="500"/>
                                        <p:tgtEl>
                                          <p:spTgt spid="216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08" grpId="0"/>
      <p:bldP spid="21509" grpId="0"/>
      <p:bldP spid="21607" grpId="0"/>
      <p:bldP spid="21610"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Text Box 2"/>
          <p:cNvSpPr txBox="1"/>
          <p:nvPr/>
        </p:nvSpPr>
        <p:spPr>
          <a:xfrm>
            <a:off x="2209800" y="2707640"/>
            <a:ext cx="7924800" cy="378460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lnSpc>
                <a:spcPct val="150000"/>
              </a:lnSpc>
              <a:spcBef>
                <a:spcPct val="50000"/>
              </a:spcBef>
              <a:buNone/>
            </a:pPr>
            <a:r>
              <a:rPr lang="zh-CN" altLang="en-US" sz="2400" b="1" dirty="0">
                <a:ea typeface="楷体_GB2312" pitchFamily="1" charset="-122"/>
              </a:rPr>
              <a:t>替代定理的价值在于：</a:t>
            </a:r>
            <a:endParaRPr lang="zh-CN" altLang="en-US" sz="2400" b="1" dirty="0">
              <a:ea typeface="楷体_GB2312" pitchFamily="1" charset="-122"/>
            </a:endParaRPr>
          </a:p>
          <a:p>
            <a:pPr marL="0" lvl="0" indent="0" eaLnBrk="1" hangingPunct="1">
              <a:lnSpc>
                <a:spcPct val="150000"/>
              </a:lnSpc>
              <a:spcBef>
                <a:spcPct val="50000"/>
              </a:spcBef>
              <a:buNone/>
            </a:pPr>
            <a:r>
              <a:rPr lang="zh-CN" altLang="en-US" sz="2400" b="1" dirty="0">
                <a:ea typeface="楷体_GB2312" pitchFamily="1" charset="-122"/>
              </a:rPr>
              <a:t>        一旦网络中某支路电压或电流成为已知量时，则可用一个独立源来替代该支路或单口网络</a:t>
            </a:r>
            <a:r>
              <a:rPr lang="en-US" altLang="zh-CN" sz="2400" b="1" dirty="0">
                <a:ea typeface="楷体_GB2312" pitchFamily="1" charset="-122"/>
              </a:rPr>
              <a:t>N</a:t>
            </a:r>
            <a:r>
              <a:rPr lang="en-US" altLang="zh-CN" sz="2400" b="1" baseline="-30000" dirty="0">
                <a:ea typeface="楷体_GB2312" pitchFamily="1" charset="-122"/>
              </a:rPr>
              <a:t>L</a:t>
            </a:r>
            <a:r>
              <a:rPr lang="zh-CN" altLang="en-US" sz="2400" b="1" dirty="0">
                <a:ea typeface="楷体_GB2312" pitchFamily="1" charset="-122"/>
              </a:rPr>
              <a:t>，从而简化电路的分析与计算。</a:t>
            </a:r>
            <a:endParaRPr lang="zh-CN" altLang="en-US" sz="2400" b="1" dirty="0">
              <a:ea typeface="楷体_GB2312" pitchFamily="1" charset="-122"/>
            </a:endParaRPr>
          </a:p>
          <a:p>
            <a:pPr marL="0" lvl="0" indent="0" eaLnBrk="1" hangingPunct="1">
              <a:lnSpc>
                <a:spcPct val="150000"/>
              </a:lnSpc>
              <a:spcBef>
                <a:spcPct val="50000"/>
              </a:spcBef>
              <a:buNone/>
            </a:pPr>
            <a:r>
              <a:rPr lang="zh-CN" altLang="en-US" sz="2400" b="1" dirty="0">
                <a:ea typeface="楷体_GB2312" pitchFamily="1" charset="-122"/>
              </a:rPr>
              <a:t>        替代定理对单口网络</a:t>
            </a:r>
            <a:r>
              <a:rPr lang="en-US" altLang="zh-CN" sz="2400" b="1" dirty="0">
                <a:ea typeface="楷体_GB2312" pitchFamily="1" charset="-122"/>
              </a:rPr>
              <a:t>N</a:t>
            </a:r>
            <a:r>
              <a:rPr lang="en-US" altLang="zh-CN" sz="2400" b="1" baseline="-30000" dirty="0">
                <a:ea typeface="楷体_GB2312" pitchFamily="1" charset="-122"/>
              </a:rPr>
              <a:t>L</a:t>
            </a:r>
            <a:r>
              <a:rPr lang="zh-CN" altLang="en-US" sz="2400" b="1" dirty="0">
                <a:ea typeface="楷体_GB2312" pitchFamily="1" charset="-122"/>
              </a:rPr>
              <a:t>并无特殊要求，它可以是非线性电阻单口网络和非电阻性的单口网络。 </a:t>
            </a:r>
            <a:endParaRPr lang="zh-CN" altLang="en-US" sz="2400" b="1" dirty="0">
              <a:ea typeface="楷体_GB2312" pitchFamily="1" charset="-122"/>
            </a:endParaRPr>
          </a:p>
        </p:txBody>
      </p:sp>
      <p:graphicFrame>
        <p:nvGraphicFramePr>
          <p:cNvPr id="131075" name="Object 3"/>
          <p:cNvGraphicFramePr>
            <a:graphicFrameLocks noChangeAspect="1"/>
          </p:cNvGraphicFramePr>
          <p:nvPr/>
        </p:nvGraphicFramePr>
        <p:xfrm>
          <a:off x="1981200" y="804228"/>
          <a:ext cx="8305800" cy="1871662"/>
        </p:xfrm>
        <a:graphic>
          <a:graphicData uri="http://schemas.openxmlformats.org/presentationml/2006/ole">
            <mc:AlternateContent xmlns:mc="http://schemas.openxmlformats.org/markup-compatibility/2006">
              <mc:Choice xmlns:v="urn:schemas-microsoft-com:vml" Requires="v">
                <p:oleObj spid="_x0000_s92" name="" r:id="rId1" imgW="26479500" imgH="5969000" progId="Photoshop.Image.5">
                  <p:embed/>
                </p:oleObj>
              </mc:Choice>
              <mc:Fallback>
                <p:oleObj name="" r:id="rId1" imgW="26479500" imgH="5969000" progId="Photoshop.Image.5">
                  <p:embed/>
                  <p:pic>
                    <p:nvPicPr>
                      <p:cNvPr id="0" name="图片 3091"/>
                      <p:cNvPicPr/>
                      <p:nvPr/>
                    </p:nvPicPr>
                    <p:blipFill>
                      <a:blip r:embed="rId2"/>
                      <a:stretch>
                        <a:fillRect/>
                      </a:stretch>
                    </p:blipFill>
                    <p:spPr>
                      <a:xfrm>
                        <a:off x="1981200" y="804228"/>
                        <a:ext cx="8305800" cy="1871662"/>
                      </a:xfrm>
                      <a:prstGeom prst="rect">
                        <a:avLst/>
                      </a:prstGeom>
                      <a:noFill/>
                      <a:ln w="38100">
                        <a:noFill/>
                        <a:miter/>
                      </a:ln>
                    </p:spPr>
                  </p:pic>
                </p:oleObj>
              </mc:Fallback>
            </mc:AlternateContent>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131075"/>
                                        </p:tgtEl>
                                        <p:attrNameLst>
                                          <p:attrName>style.visibility</p:attrName>
                                        </p:attrNameLst>
                                      </p:cBhvr>
                                      <p:to>
                                        <p:strVal val="visible"/>
                                      </p:to>
                                    </p:set>
                                    <p:animEffect transition="in" filter="dissolve">
                                      <p:cBhvr>
                                        <p:cTn id="7" dur="500"/>
                                        <p:tgtEl>
                                          <p:spTgt spid="13107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31074">
                                            <p:txEl>
                                              <p:pRg st="0" end="0"/>
                                            </p:txEl>
                                          </p:spTgt>
                                        </p:tgtEl>
                                        <p:attrNameLst>
                                          <p:attrName>style.visibility</p:attrName>
                                        </p:attrNameLst>
                                      </p:cBhvr>
                                      <p:to>
                                        <p:strVal val="visible"/>
                                      </p:to>
                                    </p:set>
                                    <p:animEffect transition="in" filter="dissolve">
                                      <p:cBhvr>
                                        <p:cTn id="12" dur="500"/>
                                        <p:tgtEl>
                                          <p:spTgt spid="13107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31074">
                                            <p:txEl>
                                              <p:pRg st="1" end="1"/>
                                            </p:txEl>
                                          </p:spTgt>
                                        </p:tgtEl>
                                        <p:attrNameLst>
                                          <p:attrName>style.visibility</p:attrName>
                                        </p:attrNameLst>
                                      </p:cBhvr>
                                      <p:to>
                                        <p:strVal val="visible"/>
                                      </p:to>
                                    </p:set>
                                    <p:animEffect transition="in" filter="dissolve">
                                      <p:cBhvr>
                                        <p:cTn id="17" dur="500"/>
                                        <p:tgtEl>
                                          <p:spTgt spid="131074">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31074">
                                            <p:txEl>
                                              <p:pRg st="2" end="2"/>
                                            </p:txEl>
                                          </p:spTgt>
                                        </p:tgtEl>
                                        <p:attrNameLst>
                                          <p:attrName>style.visibility</p:attrName>
                                        </p:attrNameLst>
                                      </p:cBhvr>
                                      <p:to>
                                        <p:strVal val="visible"/>
                                      </p:to>
                                    </p:set>
                                    <p:animEffect transition="in" filter="dissolve">
                                      <p:cBhvr>
                                        <p:cTn id="22" dur="500"/>
                                        <p:tgtEl>
                                          <p:spTgt spid="13107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074" grpId="0" build="p"/>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2"/>
          <p:cNvSpPr>
            <a:spLocks noGrp="1"/>
          </p:cNvSpPr>
          <p:nvPr>
            <p:ph type="body" sz="half" idx="1" hasCustomPrompt="1"/>
          </p:nvPr>
        </p:nvSpPr>
        <p:spPr>
          <a:xfrm>
            <a:off x="1349375" y="802640"/>
            <a:ext cx="5356225" cy="2057400"/>
          </a:xfrm>
        </p:spPr>
        <p:txBody>
          <a:bodyPr vert="horz" wrap="square" lIns="91440" tIns="45720" rIns="91440" bIns="45720" anchor="t" anchorCtr="0">
            <a:normAutofit lnSpcReduction="20000"/>
          </a:bodyPr>
          <a:lstStyle/>
          <a:p>
            <a:pPr eaLnBrk="1" hangingPunct="1">
              <a:buClrTx/>
              <a:buSzTx/>
              <a:buFontTx/>
            </a:pPr>
            <a:r>
              <a:rPr lang="zh-CN" altLang="en-US" sz="2800" b="1" dirty="0">
                <a:latin typeface="楷体_GB2312" pitchFamily="1" charset="-122"/>
                <a:ea typeface="楷体_GB2312" pitchFamily="1" charset="-122"/>
              </a:rPr>
              <a:t>定理的证明</a:t>
            </a:r>
            <a:endParaRPr lang="zh-CN" altLang="en-US" sz="2800" b="1" dirty="0">
              <a:latin typeface="楷体_GB2312" pitchFamily="1" charset="-122"/>
              <a:ea typeface="楷体_GB2312" pitchFamily="1" charset="-122"/>
            </a:endParaRPr>
          </a:p>
          <a:p>
            <a:pPr eaLnBrk="1" hangingPunct="1">
              <a:buClrTx/>
              <a:buSzTx/>
              <a:buFontTx/>
            </a:pPr>
            <a:r>
              <a:rPr lang="zh-CN" altLang="en-US" sz="2800" b="1" dirty="0">
                <a:latin typeface="楷体_GB2312" pitchFamily="1" charset="-122"/>
                <a:ea typeface="楷体_GB2312" pitchFamily="1" charset="-122"/>
              </a:rPr>
              <a:t>该图</a:t>
            </a:r>
            <a:r>
              <a:rPr lang="en-US" altLang="zh-CN" sz="2800" b="1" dirty="0">
                <a:latin typeface="楷体_GB2312" pitchFamily="1" charset="-122"/>
                <a:ea typeface="楷体_GB2312" pitchFamily="1" charset="-122"/>
              </a:rPr>
              <a:t>(a)</a:t>
            </a:r>
            <a:r>
              <a:rPr lang="zh-CN" altLang="en-US" sz="2800" b="1" dirty="0">
                <a:latin typeface="楷体_GB2312" pitchFamily="1" charset="-122"/>
                <a:ea typeface="楷体_GB2312" pitchFamily="1" charset="-122"/>
              </a:rPr>
              <a:t>表示一个二端元件（或任意二端网络），其端电压及电流分别为</a:t>
            </a:r>
            <a:r>
              <a:rPr lang="en-US" altLang="zh-CN" sz="2800" b="1" i="1" dirty="0">
                <a:latin typeface="楷体_GB2312" pitchFamily="1" charset="-122"/>
                <a:ea typeface="楷体_GB2312" pitchFamily="1" charset="-122"/>
              </a:rPr>
              <a:t>U</a:t>
            </a:r>
            <a:r>
              <a:rPr lang="zh-CN" altLang="en-US" sz="2800" b="1" dirty="0">
                <a:latin typeface="楷体_GB2312" pitchFamily="1" charset="-122"/>
                <a:ea typeface="楷体_GB2312" pitchFamily="1" charset="-122"/>
              </a:rPr>
              <a:t>和</a:t>
            </a:r>
            <a:r>
              <a:rPr lang="en-US" altLang="zh-CN" sz="2800" b="1" i="1" dirty="0">
                <a:latin typeface="楷体_GB2312" pitchFamily="1" charset="-122"/>
                <a:ea typeface="楷体_GB2312" pitchFamily="1" charset="-122"/>
              </a:rPr>
              <a:t>I</a:t>
            </a:r>
            <a:r>
              <a:rPr lang="zh-CN" altLang="en-US" sz="2800" b="1" dirty="0">
                <a:latin typeface="楷体_GB2312" pitchFamily="1" charset="-122"/>
                <a:ea typeface="楷体_GB2312" pitchFamily="1" charset="-122"/>
              </a:rPr>
              <a:t>。</a:t>
            </a:r>
            <a:endParaRPr lang="zh-CN" altLang="en-US" sz="2800" b="1" dirty="0">
              <a:latin typeface="楷体_GB2312" pitchFamily="1" charset="-122"/>
              <a:ea typeface="楷体_GB2312" pitchFamily="1" charset="-122"/>
            </a:endParaRPr>
          </a:p>
        </p:txBody>
      </p:sp>
      <p:sp>
        <p:nvSpPr>
          <p:cNvPr id="137233" name="Rectangle 17"/>
          <p:cNvSpPr/>
          <p:nvPr/>
        </p:nvSpPr>
        <p:spPr>
          <a:xfrm>
            <a:off x="1349375" y="2936240"/>
            <a:ext cx="5356225" cy="2819400"/>
          </a:xfrm>
          <a:prstGeom prst="rect">
            <a:avLst/>
          </a:prstGeom>
          <a:noFill/>
          <a:ln w="9525">
            <a:noFill/>
          </a:ln>
        </p:spPr>
        <p:txBody>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342900" lvl="0" indent="-342900" eaLnBrk="1" hangingPunct="1">
              <a:buClr>
                <a:schemeClr val="hlink"/>
              </a:buClr>
              <a:buSzPct val="70000"/>
              <a:buFont typeface="Wingdings" panose="05000000000000000000" pitchFamily="2" charset="2"/>
              <a:buChar char="n"/>
            </a:pPr>
            <a:r>
              <a:rPr lang="zh-CN" altLang="en-US" sz="2800" b="1" dirty="0">
                <a:latin typeface="楷体_GB2312" pitchFamily="1" charset="-122"/>
                <a:ea typeface="楷体_GB2312" pitchFamily="1" charset="-122"/>
              </a:rPr>
              <a:t>现在，设想在二端元件的引线上串联两个电压源，其电压均等于二端元件的端电压</a:t>
            </a:r>
            <a:r>
              <a:rPr lang="en-US" altLang="zh-CN" sz="2800" b="1" i="1" dirty="0">
                <a:latin typeface="楷体_GB2312" pitchFamily="1" charset="-122"/>
                <a:ea typeface="楷体_GB2312" pitchFamily="1" charset="-122"/>
              </a:rPr>
              <a:t>U</a:t>
            </a:r>
            <a:r>
              <a:rPr lang="en-US" altLang="zh-CN" sz="2800" b="1" dirty="0">
                <a:latin typeface="楷体_GB2312" pitchFamily="1" charset="-122"/>
                <a:ea typeface="楷体_GB2312" pitchFamily="1" charset="-122"/>
              </a:rPr>
              <a:t> </a:t>
            </a:r>
            <a:r>
              <a:rPr lang="zh-CN" altLang="en-US" sz="2800" b="1" dirty="0">
                <a:latin typeface="楷体_GB2312" pitchFamily="1" charset="-122"/>
                <a:ea typeface="楷体_GB2312" pitchFamily="1" charset="-122"/>
              </a:rPr>
              <a:t>，但其参考极性彼此相反，使其作用互相抵消，如图（</a:t>
            </a:r>
            <a:r>
              <a:rPr lang="en-US" altLang="zh-CN" sz="2800" b="1" dirty="0">
                <a:latin typeface="楷体_GB2312" pitchFamily="1" charset="-122"/>
                <a:ea typeface="楷体_GB2312" pitchFamily="1" charset="-122"/>
              </a:rPr>
              <a:t>b</a:t>
            </a:r>
            <a:r>
              <a:rPr lang="zh-CN" altLang="en-US" sz="2800" b="1" dirty="0">
                <a:latin typeface="楷体_GB2312" pitchFamily="1" charset="-122"/>
                <a:ea typeface="楷体_GB2312" pitchFamily="1" charset="-122"/>
              </a:rPr>
              <a:t>）所示。</a:t>
            </a:r>
            <a:endParaRPr lang="zh-CN" altLang="en-US" sz="2800" b="1" dirty="0">
              <a:latin typeface="楷体_GB2312" pitchFamily="1" charset="-122"/>
              <a:ea typeface="楷体_GB2312" pitchFamily="1" charset="-122"/>
            </a:endParaRPr>
          </a:p>
        </p:txBody>
      </p:sp>
      <p:grpSp>
        <p:nvGrpSpPr>
          <p:cNvPr id="137261" name="Group 45"/>
          <p:cNvGrpSpPr/>
          <p:nvPr/>
        </p:nvGrpSpPr>
        <p:grpSpPr>
          <a:xfrm>
            <a:off x="6781800" y="1031240"/>
            <a:ext cx="3657600" cy="4865688"/>
            <a:chOff x="3312" y="528"/>
            <a:chExt cx="2304" cy="3065"/>
          </a:xfrm>
        </p:grpSpPr>
        <p:grpSp>
          <p:nvGrpSpPr>
            <p:cNvPr id="65541" name="Group 3"/>
            <p:cNvGrpSpPr/>
            <p:nvPr/>
          </p:nvGrpSpPr>
          <p:grpSpPr>
            <a:xfrm>
              <a:off x="3312" y="576"/>
              <a:ext cx="816" cy="2777"/>
              <a:chOff x="1584" y="576"/>
              <a:chExt cx="816" cy="2777"/>
            </a:xfrm>
          </p:grpSpPr>
          <p:sp>
            <p:nvSpPr>
              <p:cNvPr id="65568" name="Rectangle 4"/>
              <p:cNvSpPr/>
              <p:nvPr/>
            </p:nvSpPr>
            <p:spPr>
              <a:xfrm>
                <a:off x="1920" y="1632"/>
                <a:ext cx="288" cy="288"/>
              </a:xfrm>
              <a:prstGeom prst="rect">
                <a:avLst/>
              </a:prstGeom>
              <a:noFill/>
              <a:ln w="381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endParaRPr lang="zh-CN" altLang="en-US" dirty="0"/>
              </a:p>
            </p:txBody>
          </p:sp>
          <p:sp>
            <p:nvSpPr>
              <p:cNvPr id="65569" name="Line 5"/>
              <p:cNvSpPr/>
              <p:nvPr/>
            </p:nvSpPr>
            <p:spPr>
              <a:xfrm>
                <a:off x="2064" y="1920"/>
                <a:ext cx="0" cy="576"/>
              </a:xfrm>
              <a:prstGeom prst="line">
                <a:avLst/>
              </a:prstGeom>
              <a:ln w="38100" cap="flat" cmpd="sng">
                <a:solidFill>
                  <a:schemeClr val="tx1"/>
                </a:solidFill>
                <a:prstDash val="solid"/>
                <a:headEnd type="none" w="med" len="med"/>
                <a:tailEnd type="none" w="med" len="med"/>
              </a:ln>
            </p:spPr>
            <p:txBody>
              <a:bodyPr/>
              <a:lstStyle/>
              <a:p>
                <a:endParaRPr lang="zh-CN" altLang="en-US"/>
              </a:p>
            </p:txBody>
          </p:sp>
          <p:sp>
            <p:nvSpPr>
              <p:cNvPr id="65570" name="Line 6"/>
              <p:cNvSpPr/>
              <p:nvPr/>
            </p:nvSpPr>
            <p:spPr>
              <a:xfrm>
                <a:off x="2064" y="1056"/>
                <a:ext cx="0" cy="576"/>
              </a:xfrm>
              <a:prstGeom prst="line">
                <a:avLst/>
              </a:prstGeom>
              <a:ln w="38100" cap="flat" cmpd="sng">
                <a:solidFill>
                  <a:schemeClr val="tx1"/>
                </a:solidFill>
                <a:prstDash val="solid"/>
                <a:headEnd type="none" w="med" len="med"/>
                <a:tailEnd type="none" w="med" len="med"/>
              </a:ln>
            </p:spPr>
            <p:txBody>
              <a:bodyPr/>
              <a:lstStyle/>
              <a:p>
                <a:endParaRPr lang="zh-CN" altLang="en-US"/>
              </a:p>
            </p:txBody>
          </p:sp>
          <p:sp>
            <p:nvSpPr>
              <p:cNvPr id="65571" name="Oval 7"/>
              <p:cNvSpPr/>
              <p:nvPr/>
            </p:nvSpPr>
            <p:spPr>
              <a:xfrm>
                <a:off x="2016" y="2496"/>
                <a:ext cx="96" cy="96"/>
              </a:xfrm>
              <a:prstGeom prst="ellipse">
                <a:avLst/>
              </a:prstGeom>
              <a:noFill/>
              <a:ln w="5715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endParaRPr lang="zh-CN" altLang="en-US" dirty="0"/>
              </a:p>
            </p:txBody>
          </p:sp>
          <p:sp>
            <p:nvSpPr>
              <p:cNvPr id="65572" name="Oval 8"/>
              <p:cNvSpPr/>
              <p:nvPr/>
            </p:nvSpPr>
            <p:spPr>
              <a:xfrm>
                <a:off x="2016" y="960"/>
                <a:ext cx="96" cy="96"/>
              </a:xfrm>
              <a:prstGeom prst="ellipse">
                <a:avLst/>
              </a:prstGeom>
              <a:noFill/>
              <a:ln w="5715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endParaRPr lang="zh-CN" altLang="en-US" dirty="0"/>
              </a:p>
            </p:txBody>
          </p:sp>
          <p:sp>
            <p:nvSpPr>
              <p:cNvPr id="65573" name="Text Box 9"/>
              <p:cNvSpPr txBox="1"/>
              <p:nvPr/>
            </p:nvSpPr>
            <p:spPr>
              <a:xfrm>
                <a:off x="1920" y="576"/>
                <a:ext cx="384" cy="329"/>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800" b="1" dirty="0">
                    <a:latin typeface="Garamond" panose="02020404030301010803" pitchFamily="18" charset="0"/>
                  </a:rPr>
                  <a:t>A</a:t>
                </a:r>
                <a:endParaRPr lang="en-US" altLang="zh-CN" sz="2800" b="1" dirty="0">
                  <a:latin typeface="Garamond" panose="02020404030301010803" pitchFamily="18" charset="0"/>
                </a:endParaRPr>
              </a:p>
            </p:txBody>
          </p:sp>
          <p:sp>
            <p:nvSpPr>
              <p:cNvPr id="65574" name="Text Box 10"/>
              <p:cNvSpPr txBox="1"/>
              <p:nvPr/>
            </p:nvSpPr>
            <p:spPr>
              <a:xfrm>
                <a:off x="1920" y="2640"/>
                <a:ext cx="384" cy="329"/>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800" b="1" dirty="0">
                    <a:latin typeface="Garamond" panose="02020404030301010803" pitchFamily="18" charset="0"/>
                  </a:rPr>
                  <a:t>B</a:t>
                </a:r>
                <a:endParaRPr lang="en-US" altLang="zh-CN" sz="2800" b="1" dirty="0">
                  <a:latin typeface="Garamond" panose="02020404030301010803" pitchFamily="18" charset="0"/>
                </a:endParaRPr>
              </a:p>
            </p:txBody>
          </p:sp>
          <p:sp>
            <p:nvSpPr>
              <p:cNvPr id="65575" name="Text Box 11"/>
              <p:cNvSpPr txBox="1"/>
              <p:nvPr/>
            </p:nvSpPr>
            <p:spPr>
              <a:xfrm>
                <a:off x="1728" y="1152"/>
                <a:ext cx="288" cy="329"/>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800" b="1" dirty="0">
                    <a:latin typeface="Garamond" panose="02020404030301010803" pitchFamily="18" charset="0"/>
                  </a:rPr>
                  <a:t>+</a:t>
                </a:r>
                <a:endParaRPr lang="en-US" altLang="zh-CN" sz="2800" b="1" dirty="0">
                  <a:latin typeface="Garamond" panose="02020404030301010803" pitchFamily="18" charset="0"/>
                </a:endParaRPr>
              </a:p>
            </p:txBody>
          </p:sp>
          <p:sp>
            <p:nvSpPr>
              <p:cNvPr id="65576" name="Line 12"/>
              <p:cNvSpPr/>
              <p:nvPr/>
            </p:nvSpPr>
            <p:spPr>
              <a:xfrm>
                <a:off x="1776" y="2208"/>
                <a:ext cx="144" cy="0"/>
              </a:xfrm>
              <a:prstGeom prst="line">
                <a:avLst/>
              </a:prstGeom>
              <a:ln w="28575" cap="flat" cmpd="sng">
                <a:solidFill>
                  <a:schemeClr val="tx1"/>
                </a:solidFill>
                <a:prstDash val="solid"/>
                <a:headEnd type="none" w="med" len="med"/>
                <a:tailEnd type="none" w="med" len="med"/>
              </a:ln>
            </p:spPr>
            <p:txBody>
              <a:bodyPr/>
              <a:lstStyle/>
              <a:p>
                <a:endParaRPr lang="zh-CN" altLang="en-US"/>
              </a:p>
            </p:txBody>
          </p:sp>
          <p:sp>
            <p:nvSpPr>
              <p:cNvPr id="65577" name="Line 13"/>
              <p:cNvSpPr/>
              <p:nvPr/>
            </p:nvSpPr>
            <p:spPr>
              <a:xfrm>
                <a:off x="2064" y="1248"/>
                <a:ext cx="0" cy="240"/>
              </a:xfrm>
              <a:prstGeom prst="line">
                <a:avLst/>
              </a:prstGeom>
              <a:ln w="38100" cap="flat" cmpd="sng">
                <a:solidFill>
                  <a:schemeClr val="tx1"/>
                </a:solidFill>
                <a:prstDash val="solid"/>
                <a:headEnd type="none" w="med" len="med"/>
                <a:tailEnd type="triangle" w="med" len="med"/>
              </a:ln>
            </p:spPr>
            <p:txBody>
              <a:bodyPr/>
              <a:lstStyle/>
              <a:p>
                <a:endParaRPr lang="zh-CN" altLang="en-US"/>
              </a:p>
            </p:txBody>
          </p:sp>
          <p:sp>
            <p:nvSpPr>
              <p:cNvPr id="65578" name="Text Box 14"/>
              <p:cNvSpPr txBox="1"/>
              <p:nvPr/>
            </p:nvSpPr>
            <p:spPr>
              <a:xfrm>
                <a:off x="2160" y="1200"/>
                <a:ext cx="240" cy="329"/>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800" b="1" i="1" dirty="0">
                    <a:latin typeface="Garamond" panose="02020404030301010803" pitchFamily="18" charset="0"/>
                  </a:rPr>
                  <a:t>I</a:t>
                </a:r>
                <a:endParaRPr lang="en-US" altLang="zh-CN" sz="2800" b="1" i="1" dirty="0">
                  <a:latin typeface="Garamond" panose="02020404030301010803" pitchFamily="18" charset="0"/>
                </a:endParaRPr>
              </a:p>
            </p:txBody>
          </p:sp>
          <p:sp>
            <p:nvSpPr>
              <p:cNvPr id="65579" name="Text Box 15"/>
              <p:cNvSpPr txBox="1"/>
              <p:nvPr/>
            </p:nvSpPr>
            <p:spPr>
              <a:xfrm>
                <a:off x="1584" y="1632"/>
                <a:ext cx="336" cy="329"/>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800" b="1" i="1" dirty="0">
                    <a:latin typeface="Garamond" panose="02020404030301010803" pitchFamily="18" charset="0"/>
                  </a:rPr>
                  <a:t>U</a:t>
                </a:r>
                <a:endParaRPr lang="en-US" altLang="zh-CN" sz="2800" b="1" i="1" dirty="0">
                  <a:latin typeface="Garamond" panose="02020404030301010803" pitchFamily="18" charset="0"/>
                </a:endParaRPr>
              </a:p>
            </p:txBody>
          </p:sp>
          <p:sp>
            <p:nvSpPr>
              <p:cNvPr id="65580" name="Text Box 16"/>
              <p:cNvSpPr txBox="1"/>
              <p:nvPr/>
            </p:nvSpPr>
            <p:spPr>
              <a:xfrm>
                <a:off x="1872" y="3024"/>
                <a:ext cx="384" cy="329"/>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800" b="1" dirty="0"/>
                  <a:t>(</a:t>
                </a:r>
                <a:r>
                  <a:rPr lang="en-US" altLang="zh-CN" sz="2800" b="1" i="1" dirty="0"/>
                  <a:t>a</a:t>
                </a:r>
                <a:r>
                  <a:rPr lang="en-US" altLang="zh-CN" sz="2800" b="1" dirty="0"/>
                  <a:t>)</a:t>
                </a:r>
                <a:endParaRPr lang="en-US" altLang="zh-CN" sz="2800" b="1" dirty="0"/>
              </a:p>
            </p:txBody>
          </p:sp>
        </p:grpSp>
        <p:sp>
          <p:nvSpPr>
            <p:cNvPr id="65542" name="Text Box 19"/>
            <p:cNvSpPr txBox="1"/>
            <p:nvPr/>
          </p:nvSpPr>
          <p:spPr>
            <a:xfrm>
              <a:off x="4944" y="528"/>
              <a:ext cx="384" cy="329"/>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800" b="1" dirty="0">
                  <a:latin typeface="Garamond" panose="02020404030301010803" pitchFamily="18" charset="0"/>
                </a:rPr>
                <a:t>A</a:t>
              </a:r>
              <a:endParaRPr lang="en-US" altLang="zh-CN" sz="2800" b="1" dirty="0">
                <a:latin typeface="Garamond" panose="02020404030301010803" pitchFamily="18" charset="0"/>
              </a:endParaRPr>
            </a:p>
          </p:txBody>
        </p:sp>
        <p:sp>
          <p:nvSpPr>
            <p:cNvPr id="65543" name="Rectangle 20"/>
            <p:cNvSpPr/>
            <p:nvPr/>
          </p:nvSpPr>
          <p:spPr>
            <a:xfrm>
              <a:off x="4944" y="1296"/>
              <a:ext cx="288" cy="288"/>
            </a:xfrm>
            <a:prstGeom prst="rect">
              <a:avLst/>
            </a:prstGeom>
            <a:noFill/>
            <a:ln w="381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ctr" eaLnBrk="1" hangingPunct="1">
                <a:spcBef>
                  <a:spcPct val="0"/>
                </a:spcBef>
                <a:buNone/>
              </a:pPr>
              <a:endParaRPr lang="zh-CN" altLang="zh-CN" dirty="0"/>
            </a:p>
          </p:txBody>
        </p:sp>
        <p:sp>
          <p:nvSpPr>
            <p:cNvPr id="65544" name="Oval 21"/>
            <p:cNvSpPr/>
            <p:nvPr/>
          </p:nvSpPr>
          <p:spPr>
            <a:xfrm>
              <a:off x="4944" y="1728"/>
              <a:ext cx="336" cy="336"/>
            </a:xfrm>
            <a:prstGeom prst="ellipse">
              <a:avLst/>
            </a:prstGeom>
            <a:noFill/>
            <a:ln w="381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endParaRPr lang="zh-CN" altLang="en-US" dirty="0"/>
            </a:p>
          </p:txBody>
        </p:sp>
        <p:sp>
          <p:nvSpPr>
            <p:cNvPr id="65545" name="Oval 22"/>
            <p:cNvSpPr/>
            <p:nvPr/>
          </p:nvSpPr>
          <p:spPr>
            <a:xfrm>
              <a:off x="4944" y="2352"/>
              <a:ext cx="336" cy="336"/>
            </a:xfrm>
            <a:prstGeom prst="ellipse">
              <a:avLst/>
            </a:prstGeom>
            <a:noFill/>
            <a:ln w="381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endParaRPr lang="zh-CN" altLang="en-US" dirty="0"/>
            </a:p>
          </p:txBody>
        </p:sp>
        <p:sp>
          <p:nvSpPr>
            <p:cNvPr id="65546" name="Line 23"/>
            <p:cNvSpPr/>
            <p:nvPr/>
          </p:nvSpPr>
          <p:spPr>
            <a:xfrm>
              <a:off x="5088" y="1584"/>
              <a:ext cx="0" cy="1152"/>
            </a:xfrm>
            <a:prstGeom prst="line">
              <a:avLst/>
            </a:prstGeom>
            <a:ln w="38100" cap="flat" cmpd="sng">
              <a:solidFill>
                <a:schemeClr val="tx1"/>
              </a:solidFill>
              <a:prstDash val="solid"/>
              <a:headEnd type="none" w="med" len="med"/>
              <a:tailEnd type="none" w="med" len="med"/>
            </a:ln>
          </p:spPr>
          <p:txBody>
            <a:bodyPr/>
            <a:lstStyle/>
            <a:p>
              <a:endParaRPr lang="zh-CN" altLang="en-US"/>
            </a:p>
          </p:txBody>
        </p:sp>
        <p:sp>
          <p:nvSpPr>
            <p:cNvPr id="65547" name="Line 24"/>
            <p:cNvSpPr/>
            <p:nvPr/>
          </p:nvSpPr>
          <p:spPr>
            <a:xfrm flipV="1">
              <a:off x="5088" y="1008"/>
              <a:ext cx="0" cy="288"/>
            </a:xfrm>
            <a:prstGeom prst="line">
              <a:avLst/>
            </a:prstGeom>
            <a:ln w="38100" cap="flat" cmpd="sng">
              <a:solidFill>
                <a:schemeClr val="bg2"/>
              </a:solidFill>
              <a:prstDash val="solid"/>
              <a:headEnd type="none" w="med" len="med"/>
              <a:tailEnd type="none" w="med" len="med"/>
            </a:ln>
          </p:spPr>
          <p:txBody>
            <a:bodyPr/>
            <a:lstStyle/>
            <a:p>
              <a:endParaRPr lang="zh-CN" altLang="en-US"/>
            </a:p>
          </p:txBody>
        </p:sp>
        <p:sp>
          <p:nvSpPr>
            <p:cNvPr id="65548" name="Oval 25"/>
            <p:cNvSpPr/>
            <p:nvPr/>
          </p:nvSpPr>
          <p:spPr>
            <a:xfrm>
              <a:off x="5040" y="912"/>
              <a:ext cx="96" cy="96"/>
            </a:xfrm>
            <a:prstGeom prst="ellipse">
              <a:avLst/>
            </a:prstGeom>
            <a:noFill/>
            <a:ln w="5715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endParaRPr lang="zh-CN" altLang="en-US" dirty="0"/>
            </a:p>
          </p:txBody>
        </p:sp>
        <p:sp>
          <p:nvSpPr>
            <p:cNvPr id="65549" name="Oval 26"/>
            <p:cNvSpPr/>
            <p:nvPr/>
          </p:nvSpPr>
          <p:spPr>
            <a:xfrm>
              <a:off x="5040" y="2160"/>
              <a:ext cx="96" cy="96"/>
            </a:xfrm>
            <a:prstGeom prst="ellipse">
              <a:avLst/>
            </a:prstGeom>
            <a:noFill/>
            <a:ln w="5715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endParaRPr lang="zh-CN" altLang="en-US" dirty="0"/>
            </a:p>
          </p:txBody>
        </p:sp>
        <p:sp>
          <p:nvSpPr>
            <p:cNvPr id="65550" name="Line 27"/>
            <p:cNvSpPr/>
            <p:nvPr/>
          </p:nvSpPr>
          <p:spPr>
            <a:xfrm>
              <a:off x="5088" y="1056"/>
              <a:ext cx="0" cy="240"/>
            </a:xfrm>
            <a:prstGeom prst="line">
              <a:avLst/>
            </a:prstGeom>
            <a:ln w="38100" cap="flat" cmpd="sng">
              <a:solidFill>
                <a:schemeClr val="tx1"/>
              </a:solidFill>
              <a:prstDash val="solid"/>
              <a:headEnd type="none" w="med" len="med"/>
              <a:tailEnd type="triangle" w="med" len="med"/>
            </a:ln>
          </p:spPr>
          <p:txBody>
            <a:bodyPr/>
            <a:lstStyle/>
            <a:p>
              <a:endParaRPr lang="zh-CN" altLang="en-US"/>
            </a:p>
          </p:txBody>
        </p:sp>
        <p:sp>
          <p:nvSpPr>
            <p:cNvPr id="65551" name="Text Box 28"/>
            <p:cNvSpPr txBox="1"/>
            <p:nvPr/>
          </p:nvSpPr>
          <p:spPr>
            <a:xfrm>
              <a:off x="5136" y="1008"/>
              <a:ext cx="240" cy="329"/>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800" b="1" i="1" dirty="0">
                  <a:latin typeface="Garamond" panose="02020404030301010803" pitchFamily="18" charset="0"/>
                </a:rPr>
                <a:t>I</a:t>
              </a:r>
              <a:endParaRPr lang="en-US" altLang="zh-CN" sz="2800" b="1" i="1" dirty="0">
                <a:latin typeface="Garamond" panose="02020404030301010803" pitchFamily="18" charset="0"/>
              </a:endParaRPr>
            </a:p>
          </p:txBody>
        </p:sp>
        <p:sp>
          <p:nvSpPr>
            <p:cNvPr id="65552" name="Text Box 29"/>
            <p:cNvSpPr txBox="1"/>
            <p:nvPr/>
          </p:nvSpPr>
          <p:spPr>
            <a:xfrm>
              <a:off x="4368" y="1056"/>
              <a:ext cx="288" cy="329"/>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800" b="1" dirty="0">
                  <a:latin typeface="Garamond" panose="02020404030301010803" pitchFamily="18" charset="0"/>
                </a:rPr>
                <a:t>+</a:t>
              </a:r>
              <a:endParaRPr lang="en-US" altLang="zh-CN" sz="2800" b="1" dirty="0">
                <a:latin typeface="Garamond" panose="02020404030301010803" pitchFamily="18" charset="0"/>
              </a:endParaRPr>
            </a:p>
          </p:txBody>
        </p:sp>
        <p:sp>
          <p:nvSpPr>
            <p:cNvPr id="65553" name="Line 30"/>
            <p:cNvSpPr/>
            <p:nvPr/>
          </p:nvSpPr>
          <p:spPr>
            <a:xfrm>
              <a:off x="4416" y="2832"/>
              <a:ext cx="144" cy="0"/>
            </a:xfrm>
            <a:prstGeom prst="line">
              <a:avLst/>
            </a:prstGeom>
            <a:ln w="28575" cap="flat" cmpd="sng">
              <a:solidFill>
                <a:schemeClr val="tx1"/>
              </a:solidFill>
              <a:prstDash val="solid"/>
              <a:headEnd type="none" w="med" len="med"/>
              <a:tailEnd type="none" w="med" len="med"/>
            </a:ln>
          </p:spPr>
          <p:txBody>
            <a:bodyPr/>
            <a:lstStyle/>
            <a:p>
              <a:endParaRPr lang="zh-CN" altLang="en-US"/>
            </a:p>
          </p:txBody>
        </p:sp>
        <p:sp>
          <p:nvSpPr>
            <p:cNvPr id="65554" name="Line 31"/>
            <p:cNvSpPr/>
            <p:nvPr/>
          </p:nvSpPr>
          <p:spPr>
            <a:xfrm>
              <a:off x="4800" y="1728"/>
              <a:ext cx="144" cy="0"/>
            </a:xfrm>
            <a:prstGeom prst="line">
              <a:avLst/>
            </a:prstGeom>
            <a:ln w="28575" cap="flat" cmpd="sng">
              <a:solidFill>
                <a:schemeClr val="tx1"/>
              </a:solidFill>
              <a:prstDash val="solid"/>
              <a:headEnd type="none" w="med" len="med"/>
              <a:tailEnd type="none" w="med" len="med"/>
            </a:ln>
          </p:spPr>
          <p:txBody>
            <a:bodyPr/>
            <a:lstStyle/>
            <a:p>
              <a:endParaRPr lang="zh-CN" altLang="en-US"/>
            </a:p>
          </p:txBody>
        </p:sp>
        <p:sp>
          <p:nvSpPr>
            <p:cNvPr id="65555" name="Line 32"/>
            <p:cNvSpPr/>
            <p:nvPr/>
          </p:nvSpPr>
          <p:spPr>
            <a:xfrm>
              <a:off x="4800" y="2736"/>
              <a:ext cx="144" cy="0"/>
            </a:xfrm>
            <a:prstGeom prst="line">
              <a:avLst/>
            </a:prstGeom>
            <a:ln w="28575" cap="flat" cmpd="sng">
              <a:solidFill>
                <a:schemeClr val="tx1"/>
              </a:solidFill>
              <a:prstDash val="solid"/>
              <a:headEnd type="none" w="med" len="med"/>
              <a:tailEnd type="none" w="med" len="med"/>
            </a:ln>
          </p:spPr>
          <p:txBody>
            <a:bodyPr/>
            <a:lstStyle/>
            <a:p>
              <a:endParaRPr lang="zh-CN" altLang="en-US"/>
            </a:p>
          </p:txBody>
        </p:sp>
        <p:sp>
          <p:nvSpPr>
            <p:cNvPr id="65556" name="Text Box 33"/>
            <p:cNvSpPr txBox="1"/>
            <p:nvPr/>
          </p:nvSpPr>
          <p:spPr>
            <a:xfrm>
              <a:off x="4752" y="1872"/>
              <a:ext cx="288" cy="329"/>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800" b="1" dirty="0">
                  <a:latin typeface="Garamond" panose="02020404030301010803" pitchFamily="18" charset="0"/>
                </a:rPr>
                <a:t>+</a:t>
              </a:r>
              <a:endParaRPr lang="en-US" altLang="zh-CN" sz="2800" b="1" dirty="0">
                <a:latin typeface="Garamond" panose="02020404030301010803" pitchFamily="18" charset="0"/>
              </a:endParaRPr>
            </a:p>
          </p:txBody>
        </p:sp>
        <p:sp>
          <p:nvSpPr>
            <p:cNvPr id="65557" name="Text Box 34"/>
            <p:cNvSpPr txBox="1"/>
            <p:nvPr/>
          </p:nvSpPr>
          <p:spPr>
            <a:xfrm>
              <a:off x="4752" y="2160"/>
              <a:ext cx="288" cy="329"/>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800" b="1" dirty="0">
                  <a:latin typeface="Garamond" panose="02020404030301010803" pitchFamily="18" charset="0"/>
                </a:rPr>
                <a:t>+</a:t>
              </a:r>
              <a:endParaRPr lang="en-US" altLang="zh-CN" sz="2800" b="1" dirty="0">
                <a:latin typeface="Garamond" panose="02020404030301010803" pitchFamily="18" charset="0"/>
              </a:endParaRPr>
            </a:p>
          </p:txBody>
        </p:sp>
        <p:sp>
          <p:nvSpPr>
            <p:cNvPr id="65558" name="Text Box 35"/>
            <p:cNvSpPr txBox="1"/>
            <p:nvPr/>
          </p:nvSpPr>
          <p:spPr>
            <a:xfrm>
              <a:off x="4585" y="1742"/>
              <a:ext cx="336" cy="329"/>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800" b="1" i="1" dirty="0">
                  <a:latin typeface="Garamond" panose="02020404030301010803" pitchFamily="18" charset="0"/>
                </a:rPr>
                <a:t>U</a:t>
              </a:r>
              <a:endParaRPr lang="en-US" altLang="zh-CN" sz="2800" b="1" i="1" dirty="0">
                <a:latin typeface="Garamond" panose="02020404030301010803" pitchFamily="18" charset="0"/>
              </a:endParaRPr>
            </a:p>
          </p:txBody>
        </p:sp>
        <p:sp>
          <p:nvSpPr>
            <p:cNvPr id="65559" name="Text Box 36"/>
            <p:cNvSpPr txBox="1"/>
            <p:nvPr/>
          </p:nvSpPr>
          <p:spPr>
            <a:xfrm>
              <a:off x="4656" y="2352"/>
              <a:ext cx="336" cy="329"/>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800" b="1" i="1" dirty="0">
                  <a:latin typeface="Garamond" panose="02020404030301010803" pitchFamily="18" charset="0"/>
                </a:rPr>
                <a:t>U</a:t>
              </a:r>
              <a:endParaRPr lang="en-US" altLang="zh-CN" sz="2800" b="1" i="1" dirty="0">
                <a:latin typeface="Garamond" panose="02020404030301010803" pitchFamily="18" charset="0"/>
              </a:endParaRPr>
            </a:p>
          </p:txBody>
        </p:sp>
        <p:sp>
          <p:nvSpPr>
            <p:cNvPr id="65560" name="Text Box 37"/>
            <p:cNvSpPr txBox="1"/>
            <p:nvPr/>
          </p:nvSpPr>
          <p:spPr>
            <a:xfrm>
              <a:off x="4320" y="1872"/>
              <a:ext cx="336" cy="329"/>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800" b="1" i="1" dirty="0">
                  <a:latin typeface="Garamond" panose="02020404030301010803" pitchFamily="18" charset="0"/>
                </a:rPr>
                <a:t>U</a:t>
              </a:r>
              <a:endParaRPr lang="en-US" altLang="zh-CN" sz="2800" b="1" i="1" dirty="0">
                <a:latin typeface="Garamond" panose="02020404030301010803" pitchFamily="18" charset="0"/>
              </a:endParaRPr>
            </a:p>
          </p:txBody>
        </p:sp>
        <p:sp>
          <p:nvSpPr>
            <p:cNvPr id="65561" name="Text Box 38"/>
            <p:cNvSpPr txBox="1"/>
            <p:nvPr/>
          </p:nvSpPr>
          <p:spPr>
            <a:xfrm>
              <a:off x="4992" y="2976"/>
              <a:ext cx="384" cy="329"/>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800" b="1" dirty="0">
                  <a:latin typeface="Garamond" panose="02020404030301010803" pitchFamily="18" charset="0"/>
                </a:rPr>
                <a:t>B</a:t>
              </a:r>
              <a:endParaRPr lang="en-US" altLang="zh-CN" sz="2800" b="1" dirty="0">
                <a:latin typeface="Garamond" panose="02020404030301010803" pitchFamily="18" charset="0"/>
              </a:endParaRPr>
            </a:p>
          </p:txBody>
        </p:sp>
        <p:sp>
          <p:nvSpPr>
            <p:cNvPr id="65562" name="Line 39"/>
            <p:cNvSpPr/>
            <p:nvPr/>
          </p:nvSpPr>
          <p:spPr>
            <a:xfrm>
              <a:off x="5088" y="2688"/>
              <a:ext cx="0" cy="192"/>
            </a:xfrm>
            <a:prstGeom prst="line">
              <a:avLst/>
            </a:prstGeom>
            <a:ln w="38100" cap="flat" cmpd="sng">
              <a:solidFill>
                <a:schemeClr val="tx1"/>
              </a:solidFill>
              <a:prstDash val="solid"/>
              <a:headEnd type="none" w="med" len="med"/>
              <a:tailEnd type="none" w="med" len="med"/>
            </a:ln>
          </p:spPr>
          <p:txBody>
            <a:bodyPr/>
            <a:lstStyle/>
            <a:p>
              <a:endParaRPr lang="zh-CN" altLang="en-US"/>
            </a:p>
          </p:txBody>
        </p:sp>
        <p:sp>
          <p:nvSpPr>
            <p:cNvPr id="65563" name="Oval 40"/>
            <p:cNvSpPr/>
            <p:nvPr/>
          </p:nvSpPr>
          <p:spPr>
            <a:xfrm>
              <a:off x="5040" y="2880"/>
              <a:ext cx="96" cy="96"/>
            </a:xfrm>
            <a:prstGeom prst="ellipse">
              <a:avLst/>
            </a:prstGeom>
            <a:noFill/>
            <a:ln w="5715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endParaRPr lang="zh-CN" altLang="en-US" dirty="0"/>
            </a:p>
          </p:txBody>
        </p:sp>
        <p:sp>
          <p:nvSpPr>
            <p:cNvPr id="65564" name="Text Box 41"/>
            <p:cNvSpPr txBox="1"/>
            <p:nvPr/>
          </p:nvSpPr>
          <p:spPr>
            <a:xfrm>
              <a:off x="5232" y="2064"/>
              <a:ext cx="336" cy="329"/>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800" b="1" dirty="0">
                  <a:latin typeface="Garamond" panose="02020404030301010803" pitchFamily="18" charset="0"/>
                </a:rPr>
                <a:t>C</a:t>
              </a:r>
              <a:endParaRPr lang="en-US" altLang="zh-CN" sz="2800" b="1" dirty="0">
                <a:latin typeface="Garamond" panose="02020404030301010803" pitchFamily="18" charset="0"/>
              </a:endParaRPr>
            </a:p>
          </p:txBody>
        </p:sp>
        <p:sp>
          <p:nvSpPr>
            <p:cNvPr id="65565" name="Text Box 42"/>
            <p:cNvSpPr txBox="1"/>
            <p:nvPr/>
          </p:nvSpPr>
          <p:spPr>
            <a:xfrm>
              <a:off x="4896" y="3264"/>
              <a:ext cx="528" cy="329"/>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800" b="1" dirty="0">
                  <a:latin typeface="Garamond" panose="02020404030301010803" pitchFamily="18" charset="0"/>
                </a:rPr>
                <a:t>(</a:t>
              </a:r>
              <a:r>
                <a:rPr lang="en-US" altLang="zh-CN" sz="2800" b="1" i="1" dirty="0"/>
                <a:t>b</a:t>
              </a:r>
              <a:r>
                <a:rPr lang="en-US" altLang="zh-CN" sz="2800" b="1" dirty="0">
                  <a:latin typeface="Garamond" panose="02020404030301010803" pitchFamily="18" charset="0"/>
                </a:rPr>
                <a:t>)</a:t>
              </a:r>
              <a:endParaRPr lang="en-US" altLang="zh-CN" sz="2800" b="1" dirty="0">
                <a:latin typeface="Garamond" panose="02020404030301010803" pitchFamily="18" charset="0"/>
              </a:endParaRPr>
            </a:p>
          </p:txBody>
        </p:sp>
        <p:sp>
          <p:nvSpPr>
            <p:cNvPr id="65566" name="Text Box 43"/>
            <p:cNvSpPr txBox="1"/>
            <p:nvPr/>
          </p:nvSpPr>
          <p:spPr>
            <a:xfrm>
              <a:off x="5280" y="1728"/>
              <a:ext cx="336" cy="329"/>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800" b="1" dirty="0">
                  <a:latin typeface="Garamond" panose="02020404030301010803" pitchFamily="18" charset="0"/>
                </a:rPr>
                <a:t>①</a:t>
              </a:r>
              <a:endParaRPr lang="en-US" altLang="zh-CN" sz="2800" b="1" dirty="0">
                <a:latin typeface="Garamond" panose="02020404030301010803" pitchFamily="18" charset="0"/>
              </a:endParaRPr>
            </a:p>
          </p:txBody>
        </p:sp>
        <p:sp>
          <p:nvSpPr>
            <p:cNvPr id="65567" name="Text Box 44"/>
            <p:cNvSpPr txBox="1"/>
            <p:nvPr/>
          </p:nvSpPr>
          <p:spPr>
            <a:xfrm>
              <a:off x="5280" y="2352"/>
              <a:ext cx="336" cy="329"/>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800" b="1" dirty="0">
                  <a:latin typeface="Garamond" panose="02020404030301010803" pitchFamily="18" charset="0"/>
                </a:rPr>
                <a:t>②</a:t>
              </a:r>
              <a:endParaRPr lang="en-US" altLang="zh-CN" sz="2800" b="1" dirty="0">
                <a:latin typeface="Garamond" panose="02020404030301010803" pitchFamily="18" charset="0"/>
              </a:endParaRPr>
            </a:p>
          </p:txBody>
        </p:sp>
      </p:gr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137218">
                                            <p:txEl>
                                              <p:pRg st="0" end="0"/>
                                            </p:txEl>
                                          </p:spTgt>
                                        </p:tgtEl>
                                        <p:attrNameLst>
                                          <p:attrName>style.visibility</p:attrName>
                                        </p:attrNameLst>
                                      </p:cBhvr>
                                      <p:to>
                                        <p:strVal val="visible"/>
                                      </p:to>
                                    </p:set>
                                    <p:animEffect transition="in" filter="slide(fromBottom)">
                                      <p:cBhvr>
                                        <p:cTn id="7" dur="500"/>
                                        <p:tgtEl>
                                          <p:spTgt spid="13721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137218">
                                            <p:txEl>
                                              <p:pRg st="1" end="1"/>
                                            </p:txEl>
                                          </p:spTgt>
                                        </p:tgtEl>
                                        <p:attrNameLst>
                                          <p:attrName>style.visibility</p:attrName>
                                        </p:attrNameLst>
                                      </p:cBhvr>
                                      <p:to>
                                        <p:strVal val="visible"/>
                                      </p:to>
                                    </p:set>
                                    <p:animEffect transition="in" filter="slide(fromBottom)">
                                      <p:cBhvr>
                                        <p:cTn id="12" dur="500"/>
                                        <p:tgtEl>
                                          <p:spTgt spid="13721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37261"/>
                                        </p:tgtEl>
                                        <p:attrNameLst>
                                          <p:attrName>style.visibility</p:attrName>
                                        </p:attrNameLst>
                                      </p:cBhvr>
                                      <p:to>
                                        <p:strVal val="visible"/>
                                      </p:to>
                                    </p:set>
                                    <p:animEffect transition="in" filter="blinds(horizontal)">
                                      <p:cBhvr>
                                        <p:cTn id="17" dur="500"/>
                                        <p:tgtEl>
                                          <p:spTgt spid="137261"/>
                                        </p:tgtEl>
                                      </p:cBhvr>
                                    </p:animEffect>
                                  </p:childTnLst>
                                </p:cTn>
                              </p:par>
                            </p:childTnLst>
                          </p:cTn>
                        </p:par>
                      </p:childTnLst>
                    </p:cTn>
                  </p:par>
                  <p:par>
                    <p:cTn id="18" fill="hold">
                      <p:stCondLst>
                        <p:cond delay="indefinite"/>
                      </p:stCondLst>
                      <p:childTnLst>
                        <p:par>
                          <p:cTn id="19" fill="hold">
                            <p:stCondLst>
                              <p:cond delay="0"/>
                            </p:stCondLst>
                            <p:childTnLst>
                              <p:par>
                                <p:cTn id="20" presetID="12" presetClass="entr" presetSubtype="4" fill="hold" grpId="0" nodeType="clickEffect">
                                  <p:stCondLst>
                                    <p:cond delay="0"/>
                                  </p:stCondLst>
                                  <p:childTnLst>
                                    <p:set>
                                      <p:cBhvr>
                                        <p:cTn id="21" dur="1" fill="hold">
                                          <p:stCondLst>
                                            <p:cond delay="0"/>
                                          </p:stCondLst>
                                        </p:cTn>
                                        <p:tgtEl>
                                          <p:spTgt spid="137233"/>
                                        </p:tgtEl>
                                        <p:attrNameLst>
                                          <p:attrName>style.visibility</p:attrName>
                                        </p:attrNameLst>
                                      </p:cBhvr>
                                      <p:to>
                                        <p:strVal val="visible"/>
                                      </p:to>
                                    </p:set>
                                    <p:animEffect transition="in" filter="slide(fromBottom)">
                                      <p:cBhvr>
                                        <p:cTn id="22" dur="500"/>
                                        <p:tgtEl>
                                          <p:spTgt spid="1372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7218" grpId="0" build="p"/>
      <p:bldP spid="137233"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2"/>
          <p:cNvSpPr>
            <a:spLocks noGrp="1"/>
          </p:cNvSpPr>
          <p:nvPr>
            <p:ph idx="1" hasCustomPrompt="1"/>
          </p:nvPr>
        </p:nvSpPr>
        <p:spPr>
          <a:xfrm>
            <a:off x="1047115" y="762000"/>
            <a:ext cx="4820285" cy="4800600"/>
          </a:xfrm>
        </p:spPr>
        <p:txBody>
          <a:bodyPr vert="horz" wrap="square" lIns="91440" tIns="45720" rIns="91440" bIns="45720" anchor="t" anchorCtr="0">
            <a:normAutofit lnSpcReduction="10000"/>
          </a:bodyPr>
          <a:lstStyle/>
          <a:p>
            <a:pPr algn="just" eaLnBrk="1" hangingPunct="1"/>
            <a:r>
              <a:rPr lang="zh-CN" altLang="en-US" sz="2800" b="1" dirty="0">
                <a:latin typeface="楷体_GB2312" pitchFamily="1" charset="-122"/>
                <a:ea typeface="楷体_GB2312" pitchFamily="1" charset="-122"/>
              </a:rPr>
              <a:t>这样接入后，对二端元件以及该元件以外的部分显然没有影响。然而由于①号电压源的电压与原二端元件中的电压降互相补偿的结果，使</a:t>
            </a:r>
            <a:r>
              <a:rPr lang="en-US" altLang="zh-CN" sz="2800" b="1" dirty="0">
                <a:latin typeface="楷体_GB2312" pitchFamily="1" charset="-122"/>
                <a:ea typeface="楷体_GB2312" pitchFamily="1" charset="-122"/>
              </a:rPr>
              <a:t>A</a:t>
            </a:r>
            <a:r>
              <a:rPr lang="zh-CN" altLang="en-US" sz="2800" b="1" dirty="0">
                <a:latin typeface="楷体_GB2312" pitchFamily="1" charset="-122"/>
                <a:ea typeface="楷体_GB2312" pitchFamily="1" charset="-122"/>
              </a:rPr>
              <a:t>、</a:t>
            </a:r>
            <a:r>
              <a:rPr lang="en-US" altLang="zh-CN" sz="2800" b="1" dirty="0">
                <a:latin typeface="楷体_GB2312" pitchFamily="1" charset="-122"/>
                <a:ea typeface="楷体_GB2312" pitchFamily="1" charset="-122"/>
              </a:rPr>
              <a:t>C</a:t>
            </a:r>
            <a:r>
              <a:rPr lang="zh-CN" altLang="en-US" sz="2800" b="1" dirty="0">
                <a:latin typeface="楷体_GB2312" pitchFamily="1" charset="-122"/>
                <a:ea typeface="楷体_GB2312" pitchFamily="1" charset="-122"/>
              </a:rPr>
              <a:t>两点成为等电位点，接于这两点间的局部电路对电路的其余部分而言，其作用相当于短路。</a:t>
            </a:r>
            <a:endParaRPr lang="zh-CN" altLang="en-US" sz="2800" b="1" dirty="0">
              <a:latin typeface="楷体_GB2312" pitchFamily="1" charset="-122"/>
              <a:ea typeface="楷体_GB2312" pitchFamily="1" charset="-122"/>
            </a:endParaRPr>
          </a:p>
        </p:txBody>
      </p:sp>
      <p:grpSp>
        <p:nvGrpSpPr>
          <p:cNvPr id="138303" name="Group 63"/>
          <p:cNvGrpSpPr/>
          <p:nvPr/>
        </p:nvGrpSpPr>
        <p:grpSpPr>
          <a:xfrm>
            <a:off x="8153400" y="762000"/>
            <a:ext cx="2209800" cy="4865688"/>
            <a:chOff x="4176" y="480"/>
            <a:chExt cx="1392" cy="3065"/>
          </a:xfrm>
        </p:grpSpPr>
        <p:sp>
          <p:nvSpPr>
            <p:cNvPr id="66592" name="Text Box 4"/>
            <p:cNvSpPr txBox="1"/>
            <p:nvPr/>
          </p:nvSpPr>
          <p:spPr>
            <a:xfrm>
              <a:off x="4176" y="1680"/>
              <a:ext cx="336" cy="329"/>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800" b="1" i="1" dirty="0">
                  <a:latin typeface="Garamond" panose="02020404030301010803" pitchFamily="18" charset="0"/>
                </a:rPr>
                <a:t>U</a:t>
              </a:r>
              <a:endParaRPr lang="en-US" altLang="zh-CN" sz="2800" b="1" i="1" dirty="0">
                <a:latin typeface="Garamond" panose="02020404030301010803" pitchFamily="18" charset="0"/>
              </a:endParaRPr>
            </a:p>
          </p:txBody>
        </p:sp>
        <p:sp>
          <p:nvSpPr>
            <p:cNvPr id="66593" name="Text Box 5"/>
            <p:cNvSpPr txBox="1"/>
            <p:nvPr/>
          </p:nvSpPr>
          <p:spPr>
            <a:xfrm>
              <a:off x="5184" y="2016"/>
              <a:ext cx="336" cy="329"/>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800" b="1" dirty="0">
                  <a:latin typeface="Garamond" panose="02020404030301010803" pitchFamily="18" charset="0"/>
                </a:rPr>
                <a:t>C</a:t>
              </a:r>
              <a:endParaRPr lang="en-US" altLang="zh-CN" sz="2800" b="1" dirty="0">
                <a:latin typeface="Garamond" panose="02020404030301010803" pitchFamily="18" charset="0"/>
              </a:endParaRPr>
            </a:p>
          </p:txBody>
        </p:sp>
        <p:sp>
          <p:nvSpPr>
            <p:cNvPr id="66594" name="Text Box 7"/>
            <p:cNvSpPr txBox="1"/>
            <p:nvPr/>
          </p:nvSpPr>
          <p:spPr>
            <a:xfrm>
              <a:off x="4896" y="480"/>
              <a:ext cx="384" cy="329"/>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800" b="1" dirty="0">
                  <a:latin typeface="Garamond" panose="02020404030301010803" pitchFamily="18" charset="0"/>
                </a:rPr>
                <a:t>A</a:t>
              </a:r>
              <a:endParaRPr lang="en-US" altLang="zh-CN" sz="2800" b="1" dirty="0">
                <a:latin typeface="Garamond" panose="02020404030301010803" pitchFamily="18" charset="0"/>
              </a:endParaRPr>
            </a:p>
          </p:txBody>
        </p:sp>
        <p:sp>
          <p:nvSpPr>
            <p:cNvPr id="66595" name="Rectangle 8"/>
            <p:cNvSpPr/>
            <p:nvPr/>
          </p:nvSpPr>
          <p:spPr>
            <a:xfrm>
              <a:off x="4896" y="1248"/>
              <a:ext cx="288" cy="288"/>
            </a:xfrm>
            <a:prstGeom prst="rect">
              <a:avLst/>
            </a:prstGeom>
            <a:noFill/>
            <a:ln w="381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endParaRPr lang="zh-CN" altLang="en-US" dirty="0"/>
            </a:p>
          </p:txBody>
        </p:sp>
        <p:sp>
          <p:nvSpPr>
            <p:cNvPr id="66596" name="Oval 9"/>
            <p:cNvSpPr/>
            <p:nvPr/>
          </p:nvSpPr>
          <p:spPr>
            <a:xfrm>
              <a:off x="4896" y="1680"/>
              <a:ext cx="336" cy="336"/>
            </a:xfrm>
            <a:prstGeom prst="ellipse">
              <a:avLst/>
            </a:prstGeom>
            <a:noFill/>
            <a:ln w="381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endParaRPr lang="zh-CN" altLang="en-US" dirty="0"/>
            </a:p>
          </p:txBody>
        </p:sp>
        <p:sp>
          <p:nvSpPr>
            <p:cNvPr id="66597" name="Oval 10"/>
            <p:cNvSpPr/>
            <p:nvPr/>
          </p:nvSpPr>
          <p:spPr>
            <a:xfrm>
              <a:off x="4896" y="2304"/>
              <a:ext cx="336" cy="336"/>
            </a:xfrm>
            <a:prstGeom prst="ellipse">
              <a:avLst/>
            </a:prstGeom>
            <a:noFill/>
            <a:ln w="381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endParaRPr lang="zh-CN" altLang="en-US" dirty="0"/>
            </a:p>
          </p:txBody>
        </p:sp>
        <p:sp>
          <p:nvSpPr>
            <p:cNvPr id="66598" name="Line 11"/>
            <p:cNvSpPr/>
            <p:nvPr/>
          </p:nvSpPr>
          <p:spPr>
            <a:xfrm>
              <a:off x="5040" y="1536"/>
              <a:ext cx="0" cy="1152"/>
            </a:xfrm>
            <a:prstGeom prst="line">
              <a:avLst/>
            </a:prstGeom>
            <a:ln w="38100" cap="flat" cmpd="sng">
              <a:solidFill>
                <a:schemeClr val="tx1"/>
              </a:solidFill>
              <a:prstDash val="solid"/>
              <a:headEnd type="none" w="med" len="med"/>
              <a:tailEnd type="none" w="med" len="med"/>
            </a:ln>
          </p:spPr>
          <p:txBody>
            <a:bodyPr/>
            <a:lstStyle/>
            <a:p>
              <a:endParaRPr lang="zh-CN" altLang="en-US"/>
            </a:p>
          </p:txBody>
        </p:sp>
        <p:sp>
          <p:nvSpPr>
            <p:cNvPr id="66599" name="Line 12"/>
            <p:cNvSpPr/>
            <p:nvPr/>
          </p:nvSpPr>
          <p:spPr>
            <a:xfrm flipV="1">
              <a:off x="5040" y="960"/>
              <a:ext cx="0" cy="288"/>
            </a:xfrm>
            <a:prstGeom prst="line">
              <a:avLst/>
            </a:prstGeom>
            <a:ln w="38100" cap="flat" cmpd="sng">
              <a:solidFill>
                <a:schemeClr val="bg2"/>
              </a:solidFill>
              <a:prstDash val="solid"/>
              <a:headEnd type="none" w="med" len="med"/>
              <a:tailEnd type="none" w="med" len="med"/>
            </a:ln>
          </p:spPr>
          <p:txBody>
            <a:bodyPr/>
            <a:lstStyle/>
            <a:p>
              <a:endParaRPr lang="zh-CN" altLang="en-US"/>
            </a:p>
          </p:txBody>
        </p:sp>
        <p:sp>
          <p:nvSpPr>
            <p:cNvPr id="66600" name="Oval 13"/>
            <p:cNvSpPr/>
            <p:nvPr/>
          </p:nvSpPr>
          <p:spPr>
            <a:xfrm>
              <a:off x="4992" y="864"/>
              <a:ext cx="96" cy="96"/>
            </a:xfrm>
            <a:prstGeom prst="ellipse">
              <a:avLst/>
            </a:prstGeom>
            <a:noFill/>
            <a:ln w="5715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endParaRPr lang="zh-CN" altLang="en-US" dirty="0"/>
            </a:p>
          </p:txBody>
        </p:sp>
        <p:sp>
          <p:nvSpPr>
            <p:cNvPr id="66601" name="Oval 14"/>
            <p:cNvSpPr/>
            <p:nvPr/>
          </p:nvSpPr>
          <p:spPr>
            <a:xfrm>
              <a:off x="4992" y="2112"/>
              <a:ext cx="96" cy="96"/>
            </a:xfrm>
            <a:prstGeom prst="ellipse">
              <a:avLst/>
            </a:prstGeom>
            <a:noFill/>
            <a:ln w="5715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endParaRPr lang="zh-CN" altLang="en-US" dirty="0"/>
            </a:p>
          </p:txBody>
        </p:sp>
        <p:sp>
          <p:nvSpPr>
            <p:cNvPr id="66602" name="Line 15"/>
            <p:cNvSpPr/>
            <p:nvPr/>
          </p:nvSpPr>
          <p:spPr>
            <a:xfrm>
              <a:off x="5040" y="1008"/>
              <a:ext cx="0" cy="240"/>
            </a:xfrm>
            <a:prstGeom prst="line">
              <a:avLst/>
            </a:prstGeom>
            <a:ln w="38100" cap="flat" cmpd="sng">
              <a:solidFill>
                <a:schemeClr val="tx1"/>
              </a:solidFill>
              <a:prstDash val="solid"/>
              <a:headEnd type="none" w="med" len="med"/>
              <a:tailEnd type="triangle" w="med" len="med"/>
            </a:ln>
          </p:spPr>
          <p:txBody>
            <a:bodyPr/>
            <a:lstStyle/>
            <a:p>
              <a:endParaRPr lang="zh-CN" altLang="en-US"/>
            </a:p>
          </p:txBody>
        </p:sp>
        <p:sp>
          <p:nvSpPr>
            <p:cNvPr id="66603" name="Text Box 16"/>
            <p:cNvSpPr txBox="1"/>
            <p:nvPr/>
          </p:nvSpPr>
          <p:spPr>
            <a:xfrm>
              <a:off x="5088" y="960"/>
              <a:ext cx="240" cy="329"/>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800" b="1" i="1" dirty="0">
                  <a:latin typeface="Garamond" panose="02020404030301010803" pitchFamily="18" charset="0"/>
                </a:rPr>
                <a:t>I</a:t>
              </a:r>
              <a:endParaRPr lang="en-US" altLang="zh-CN" sz="2800" b="1" i="1" dirty="0">
                <a:latin typeface="Garamond" panose="02020404030301010803" pitchFamily="18" charset="0"/>
              </a:endParaRPr>
            </a:p>
          </p:txBody>
        </p:sp>
        <p:sp>
          <p:nvSpPr>
            <p:cNvPr id="66604" name="Text Box 17"/>
            <p:cNvSpPr txBox="1"/>
            <p:nvPr/>
          </p:nvSpPr>
          <p:spPr>
            <a:xfrm>
              <a:off x="4224" y="1056"/>
              <a:ext cx="288" cy="329"/>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800" b="1" dirty="0">
                  <a:latin typeface="Garamond" panose="02020404030301010803" pitchFamily="18" charset="0"/>
                </a:rPr>
                <a:t>+</a:t>
              </a:r>
              <a:endParaRPr lang="en-US" altLang="zh-CN" sz="2800" b="1" dirty="0">
                <a:latin typeface="Garamond" panose="02020404030301010803" pitchFamily="18" charset="0"/>
              </a:endParaRPr>
            </a:p>
          </p:txBody>
        </p:sp>
        <p:sp>
          <p:nvSpPr>
            <p:cNvPr id="66605" name="Line 18"/>
            <p:cNvSpPr/>
            <p:nvPr/>
          </p:nvSpPr>
          <p:spPr>
            <a:xfrm>
              <a:off x="4368" y="2784"/>
              <a:ext cx="144" cy="0"/>
            </a:xfrm>
            <a:prstGeom prst="line">
              <a:avLst/>
            </a:prstGeom>
            <a:ln w="28575" cap="flat" cmpd="sng">
              <a:solidFill>
                <a:schemeClr val="tx1"/>
              </a:solidFill>
              <a:prstDash val="solid"/>
              <a:headEnd type="none" w="med" len="med"/>
              <a:tailEnd type="none" w="med" len="med"/>
            </a:ln>
          </p:spPr>
          <p:txBody>
            <a:bodyPr/>
            <a:lstStyle/>
            <a:p>
              <a:endParaRPr lang="zh-CN" altLang="en-US"/>
            </a:p>
          </p:txBody>
        </p:sp>
        <p:sp>
          <p:nvSpPr>
            <p:cNvPr id="66606" name="Line 19"/>
            <p:cNvSpPr/>
            <p:nvPr/>
          </p:nvSpPr>
          <p:spPr>
            <a:xfrm>
              <a:off x="4752" y="1680"/>
              <a:ext cx="144" cy="0"/>
            </a:xfrm>
            <a:prstGeom prst="line">
              <a:avLst/>
            </a:prstGeom>
            <a:ln w="28575" cap="flat" cmpd="sng">
              <a:solidFill>
                <a:schemeClr val="tx1"/>
              </a:solidFill>
              <a:prstDash val="solid"/>
              <a:headEnd type="none" w="med" len="med"/>
              <a:tailEnd type="none" w="med" len="med"/>
            </a:ln>
          </p:spPr>
          <p:txBody>
            <a:bodyPr/>
            <a:lstStyle/>
            <a:p>
              <a:endParaRPr lang="zh-CN" altLang="en-US"/>
            </a:p>
          </p:txBody>
        </p:sp>
        <p:sp>
          <p:nvSpPr>
            <p:cNvPr id="66607" name="Line 20"/>
            <p:cNvSpPr/>
            <p:nvPr/>
          </p:nvSpPr>
          <p:spPr>
            <a:xfrm>
              <a:off x="4752" y="2688"/>
              <a:ext cx="144" cy="0"/>
            </a:xfrm>
            <a:prstGeom prst="line">
              <a:avLst/>
            </a:prstGeom>
            <a:ln w="28575" cap="flat" cmpd="sng">
              <a:solidFill>
                <a:schemeClr val="tx1"/>
              </a:solidFill>
              <a:prstDash val="solid"/>
              <a:headEnd type="none" w="med" len="med"/>
              <a:tailEnd type="none" w="med" len="med"/>
            </a:ln>
          </p:spPr>
          <p:txBody>
            <a:bodyPr/>
            <a:lstStyle/>
            <a:p>
              <a:endParaRPr lang="zh-CN" altLang="en-US"/>
            </a:p>
          </p:txBody>
        </p:sp>
        <p:sp>
          <p:nvSpPr>
            <p:cNvPr id="66608" name="Text Box 21"/>
            <p:cNvSpPr txBox="1"/>
            <p:nvPr/>
          </p:nvSpPr>
          <p:spPr>
            <a:xfrm>
              <a:off x="4704" y="1824"/>
              <a:ext cx="288" cy="329"/>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800" b="1" dirty="0">
                  <a:latin typeface="Garamond" panose="02020404030301010803" pitchFamily="18" charset="0"/>
                </a:rPr>
                <a:t>+</a:t>
              </a:r>
              <a:endParaRPr lang="en-US" altLang="zh-CN" sz="2800" b="1" dirty="0">
                <a:latin typeface="Garamond" panose="02020404030301010803" pitchFamily="18" charset="0"/>
              </a:endParaRPr>
            </a:p>
          </p:txBody>
        </p:sp>
        <p:sp>
          <p:nvSpPr>
            <p:cNvPr id="66609" name="Text Box 22"/>
            <p:cNvSpPr txBox="1"/>
            <p:nvPr/>
          </p:nvSpPr>
          <p:spPr>
            <a:xfrm>
              <a:off x="4704" y="2112"/>
              <a:ext cx="288" cy="329"/>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800" b="1" dirty="0">
                  <a:latin typeface="Garamond" panose="02020404030301010803" pitchFamily="18" charset="0"/>
                </a:rPr>
                <a:t>+</a:t>
              </a:r>
              <a:endParaRPr lang="en-US" altLang="zh-CN" sz="2800" b="1" dirty="0">
                <a:latin typeface="Garamond" panose="02020404030301010803" pitchFamily="18" charset="0"/>
              </a:endParaRPr>
            </a:p>
          </p:txBody>
        </p:sp>
        <p:sp>
          <p:nvSpPr>
            <p:cNvPr id="66610" name="Text Box 23"/>
            <p:cNvSpPr txBox="1"/>
            <p:nvPr/>
          </p:nvSpPr>
          <p:spPr>
            <a:xfrm>
              <a:off x="4513" y="1697"/>
              <a:ext cx="336" cy="329"/>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800" b="1" i="1" dirty="0">
                  <a:latin typeface="Garamond" panose="02020404030301010803" pitchFamily="18" charset="0"/>
                </a:rPr>
                <a:t>U</a:t>
              </a:r>
              <a:endParaRPr lang="en-US" altLang="zh-CN" sz="2800" b="1" i="1" dirty="0">
                <a:latin typeface="Garamond" panose="02020404030301010803" pitchFamily="18" charset="0"/>
              </a:endParaRPr>
            </a:p>
          </p:txBody>
        </p:sp>
        <p:sp>
          <p:nvSpPr>
            <p:cNvPr id="66611" name="Text Box 24"/>
            <p:cNvSpPr txBox="1"/>
            <p:nvPr/>
          </p:nvSpPr>
          <p:spPr>
            <a:xfrm>
              <a:off x="4608" y="2304"/>
              <a:ext cx="336" cy="329"/>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800" b="1" i="1" dirty="0">
                  <a:latin typeface="Garamond" panose="02020404030301010803" pitchFamily="18" charset="0"/>
                </a:rPr>
                <a:t>U</a:t>
              </a:r>
              <a:endParaRPr lang="en-US" altLang="zh-CN" sz="2800" b="1" i="1" dirty="0">
                <a:latin typeface="Garamond" panose="02020404030301010803" pitchFamily="18" charset="0"/>
              </a:endParaRPr>
            </a:p>
          </p:txBody>
        </p:sp>
        <p:sp>
          <p:nvSpPr>
            <p:cNvPr id="66612" name="Text Box 25"/>
            <p:cNvSpPr txBox="1"/>
            <p:nvPr/>
          </p:nvSpPr>
          <p:spPr>
            <a:xfrm>
              <a:off x="4944" y="2928"/>
              <a:ext cx="384" cy="329"/>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800" b="1" dirty="0">
                  <a:latin typeface="Garamond" panose="02020404030301010803" pitchFamily="18" charset="0"/>
                </a:rPr>
                <a:t>B</a:t>
              </a:r>
              <a:endParaRPr lang="en-US" altLang="zh-CN" sz="2800" b="1" dirty="0">
                <a:latin typeface="Garamond" panose="02020404030301010803" pitchFamily="18" charset="0"/>
              </a:endParaRPr>
            </a:p>
          </p:txBody>
        </p:sp>
        <p:sp>
          <p:nvSpPr>
            <p:cNvPr id="66613" name="Line 26"/>
            <p:cNvSpPr/>
            <p:nvPr/>
          </p:nvSpPr>
          <p:spPr>
            <a:xfrm>
              <a:off x="5040" y="2640"/>
              <a:ext cx="0" cy="192"/>
            </a:xfrm>
            <a:prstGeom prst="line">
              <a:avLst/>
            </a:prstGeom>
            <a:ln w="38100" cap="flat" cmpd="sng">
              <a:solidFill>
                <a:schemeClr val="tx1"/>
              </a:solidFill>
              <a:prstDash val="solid"/>
              <a:headEnd type="none" w="med" len="med"/>
              <a:tailEnd type="none" w="med" len="med"/>
            </a:ln>
          </p:spPr>
          <p:txBody>
            <a:bodyPr/>
            <a:lstStyle/>
            <a:p>
              <a:endParaRPr lang="zh-CN" altLang="en-US"/>
            </a:p>
          </p:txBody>
        </p:sp>
        <p:sp>
          <p:nvSpPr>
            <p:cNvPr id="66614" name="Oval 27"/>
            <p:cNvSpPr/>
            <p:nvPr/>
          </p:nvSpPr>
          <p:spPr>
            <a:xfrm>
              <a:off x="4992" y="2832"/>
              <a:ext cx="96" cy="96"/>
            </a:xfrm>
            <a:prstGeom prst="ellipse">
              <a:avLst/>
            </a:prstGeom>
            <a:noFill/>
            <a:ln w="5715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endParaRPr lang="zh-CN" altLang="en-US" dirty="0"/>
            </a:p>
          </p:txBody>
        </p:sp>
        <p:sp>
          <p:nvSpPr>
            <p:cNvPr id="66615" name="Text Box 28"/>
            <p:cNvSpPr txBox="1"/>
            <p:nvPr/>
          </p:nvSpPr>
          <p:spPr>
            <a:xfrm>
              <a:off x="4848" y="3216"/>
              <a:ext cx="528" cy="329"/>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800" b="1" dirty="0">
                  <a:latin typeface="Garamond" panose="02020404030301010803" pitchFamily="18" charset="0"/>
                </a:rPr>
                <a:t>(</a:t>
              </a:r>
              <a:r>
                <a:rPr lang="en-US" altLang="zh-CN" sz="2800" b="1" i="1" dirty="0"/>
                <a:t>c</a:t>
              </a:r>
              <a:r>
                <a:rPr lang="en-US" altLang="zh-CN" sz="2800" b="1" dirty="0">
                  <a:latin typeface="Garamond" panose="02020404030301010803" pitchFamily="18" charset="0"/>
                </a:rPr>
                <a:t>)</a:t>
              </a:r>
              <a:endParaRPr lang="en-US" altLang="zh-CN" sz="2800" b="1" dirty="0">
                <a:latin typeface="Garamond" panose="02020404030301010803" pitchFamily="18" charset="0"/>
              </a:endParaRPr>
            </a:p>
          </p:txBody>
        </p:sp>
        <p:sp>
          <p:nvSpPr>
            <p:cNvPr id="66616" name="Line 29"/>
            <p:cNvSpPr/>
            <p:nvPr/>
          </p:nvSpPr>
          <p:spPr>
            <a:xfrm flipH="1">
              <a:off x="4560" y="912"/>
              <a:ext cx="432" cy="0"/>
            </a:xfrm>
            <a:prstGeom prst="line">
              <a:avLst/>
            </a:prstGeom>
            <a:ln w="38100" cap="flat" cmpd="sng">
              <a:solidFill>
                <a:schemeClr val="tx1"/>
              </a:solidFill>
              <a:prstDash val="solid"/>
              <a:headEnd type="none" w="med" len="med"/>
              <a:tailEnd type="none" w="med" len="med"/>
            </a:ln>
          </p:spPr>
          <p:txBody>
            <a:bodyPr/>
            <a:lstStyle/>
            <a:p>
              <a:endParaRPr lang="zh-CN" altLang="en-US"/>
            </a:p>
          </p:txBody>
        </p:sp>
        <p:sp>
          <p:nvSpPr>
            <p:cNvPr id="66617" name="Line 30"/>
            <p:cNvSpPr/>
            <p:nvPr/>
          </p:nvSpPr>
          <p:spPr>
            <a:xfrm flipH="1">
              <a:off x="4608" y="2160"/>
              <a:ext cx="384" cy="0"/>
            </a:xfrm>
            <a:prstGeom prst="line">
              <a:avLst/>
            </a:prstGeom>
            <a:ln w="38100" cap="flat" cmpd="sng">
              <a:solidFill>
                <a:schemeClr val="tx1"/>
              </a:solidFill>
              <a:prstDash val="solid"/>
              <a:headEnd type="none" w="med" len="med"/>
              <a:tailEnd type="none" w="med" len="med"/>
            </a:ln>
          </p:spPr>
          <p:txBody>
            <a:bodyPr/>
            <a:lstStyle/>
            <a:p>
              <a:endParaRPr lang="zh-CN" altLang="en-US"/>
            </a:p>
          </p:txBody>
        </p:sp>
        <p:sp>
          <p:nvSpPr>
            <p:cNvPr id="66618" name="Line 31"/>
            <p:cNvSpPr/>
            <p:nvPr/>
          </p:nvSpPr>
          <p:spPr>
            <a:xfrm>
              <a:off x="4560" y="912"/>
              <a:ext cx="0" cy="1248"/>
            </a:xfrm>
            <a:prstGeom prst="line">
              <a:avLst/>
            </a:prstGeom>
            <a:ln w="38100" cap="flat" cmpd="sng">
              <a:solidFill>
                <a:schemeClr val="tx1"/>
              </a:solidFill>
              <a:prstDash val="solid"/>
              <a:headEnd type="none" w="med" len="med"/>
              <a:tailEnd type="none" w="med" len="med"/>
            </a:ln>
          </p:spPr>
          <p:txBody>
            <a:bodyPr/>
            <a:lstStyle/>
            <a:p>
              <a:endParaRPr lang="zh-CN" altLang="en-US"/>
            </a:p>
          </p:txBody>
        </p:sp>
        <p:sp>
          <p:nvSpPr>
            <p:cNvPr id="66619" name="Line 32"/>
            <p:cNvSpPr/>
            <p:nvPr/>
          </p:nvSpPr>
          <p:spPr>
            <a:xfrm flipH="1">
              <a:off x="4560" y="2160"/>
              <a:ext cx="48" cy="0"/>
            </a:xfrm>
            <a:prstGeom prst="line">
              <a:avLst/>
            </a:prstGeom>
            <a:ln w="38100" cap="flat" cmpd="sng">
              <a:solidFill>
                <a:schemeClr val="bg2"/>
              </a:solidFill>
              <a:prstDash val="solid"/>
              <a:headEnd type="none" w="med" len="med"/>
              <a:tailEnd type="none" w="med" len="med"/>
            </a:ln>
          </p:spPr>
          <p:txBody>
            <a:bodyPr/>
            <a:lstStyle/>
            <a:p>
              <a:endParaRPr lang="zh-CN" altLang="en-US"/>
            </a:p>
          </p:txBody>
        </p:sp>
        <p:sp>
          <p:nvSpPr>
            <p:cNvPr id="66620" name="Text Box 33"/>
            <p:cNvSpPr txBox="1"/>
            <p:nvPr/>
          </p:nvSpPr>
          <p:spPr>
            <a:xfrm>
              <a:off x="5232" y="2304"/>
              <a:ext cx="336" cy="329"/>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800" b="1" dirty="0">
                  <a:latin typeface="Garamond" panose="02020404030301010803" pitchFamily="18" charset="0"/>
                </a:rPr>
                <a:t>②</a:t>
              </a:r>
              <a:endParaRPr lang="en-US" altLang="zh-CN" sz="2800" b="1" dirty="0">
                <a:latin typeface="Garamond" panose="02020404030301010803" pitchFamily="18" charset="0"/>
              </a:endParaRPr>
            </a:p>
          </p:txBody>
        </p:sp>
        <p:sp>
          <p:nvSpPr>
            <p:cNvPr id="66621" name="Text Box 34"/>
            <p:cNvSpPr txBox="1"/>
            <p:nvPr/>
          </p:nvSpPr>
          <p:spPr>
            <a:xfrm>
              <a:off x="5232" y="1680"/>
              <a:ext cx="336" cy="329"/>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800" b="1" dirty="0">
                  <a:latin typeface="Garamond" panose="02020404030301010803" pitchFamily="18" charset="0"/>
                </a:rPr>
                <a:t>①</a:t>
              </a:r>
              <a:endParaRPr lang="en-US" altLang="zh-CN" sz="2800" b="1" dirty="0">
                <a:latin typeface="Garamond" panose="02020404030301010803" pitchFamily="18" charset="0"/>
              </a:endParaRPr>
            </a:p>
          </p:txBody>
        </p:sp>
      </p:grpSp>
      <p:grpSp>
        <p:nvGrpSpPr>
          <p:cNvPr id="138304" name="Group 64"/>
          <p:cNvGrpSpPr/>
          <p:nvPr/>
        </p:nvGrpSpPr>
        <p:grpSpPr>
          <a:xfrm>
            <a:off x="6019800" y="620713"/>
            <a:ext cx="2057400" cy="4865687"/>
            <a:chOff x="2832" y="391"/>
            <a:chExt cx="1296" cy="3065"/>
          </a:xfrm>
        </p:grpSpPr>
        <p:sp>
          <p:nvSpPr>
            <p:cNvPr id="66566" name="Text Box 36"/>
            <p:cNvSpPr txBox="1"/>
            <p:nvPr/>
          </p:nvSpPr>
          <p:spPr>
            <a:xfrm>
              <a:off x="3456" y="391"/>
              <a:ext cx="384" cy="329"/>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800" b="1" dirty="0">
                  <a:latin typeface="Garamond" panose="02020404030301010803" pitchFamily="18" charset="0"/>
                </a:rPr>
                <a:t>A</a:t>
              </a:r>
              <a:endParaRPr lang="en-US" altLang="zh-CN" sz="2800" b="1" dirty="0">
                <a:latin typeface="Garamond" panose="02020404030301010803" pitchFamily="18" charset="0"/>
              </a:endParaRPr>
            </a:p>
          </p:txBody>
        </p:sp>
        <p:sp>
          <p:nvSpPr>
            <p:cNvPr id="66567" name="Rectangle 37"/>
            <p:cNvSpPr/>
            <p:nvPr/>
          </p:nvSpPr>
          <p:spPr>
            <a:xfrm>
              <a:off x="3456" y="1159"/>
              <a:ext cx="288" cy="288"/>
            </a:xfrm>
            <a:prstGeom prst="rect">
              <a:avLst/>
            </a:prstGeom>
            <a:noFill/>
            <a:ln w="381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endParaRPr lang="zh-CN" altLang="en-US" dirty="0"/>
            </a:p>
          </p:txBody>
        </p:sp>
        <p:sp>
          <p:nvSpPr>
            <p:cNvPr id="66568" name="Oval 38"/>
            <p:cNvSpPr/>
            <p:nvPr/>
          </p:nvSpPr>
          <p:spPr>
            <a:xfrm>
              <a:off x="3456" y="1591"/>
              <a:ext cx="336" cy="336"/>
            </a:xfrm>
            <a:prstGeom prst="ellipse">
              <a:avLst/>
            </a:prstGeom>
            <a:noFill/>
            <a:ln w="381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endParaRPr lang="zh-CN" altLang="en-US" dirty="0"/>
            </a:p>
          </p:txBody>
        </p:sp>
        <p:sp>
          <p:nvSpPr>
            <p:cNvPr id="66569" name="Oval 39"/>
            <p:cNvSpPr/>
            <p:nvPr/>
          </p:nvSpPr>
          <p:spPr>
            <a:xfrm>
              <a:off x="3456" y="2215"/>
              <a:ext cx="336" cy="336"/>
            </a:xfrm>
            <a:prstGeom prst="ellipse">
              <a:avLst/>
            </a:prstGeom>
            <a:noFill/>
            <a:ln w="381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endParaRPr lang="zh-CN" altLang="en-US" dirty="0"/>
            </a:p>
          </p:txBody>
        </p:sp>
        <p:sp>
          <p:nvSpPr>
            <p:cNvPr id="66570" name="Line 40"/>
            <p:cNvSpPr/>
            <p:nvPr/>
          </p:nvSpPr>
          <p:spPr>
            <a:xfrm>
              <a:off x="3600" y="1447"/>
              <a:ext cx="0" cy="1152"/>
            </a:xfrm>
            <a:prstGeom prst="line">
              <a:avLst/>
            </a:prstGeom>
            <a:ln w="38100" cap="flat" cmpd="sng">
              <a:solidFill>
                <a:schemeClr val="tx1"/>
              </a:solidFill>
              <a:prstDash val="solid"/>
              <a:headEnd type="none" w="med" len="med"/>
              <a:tailEnd type="none" w="med" len="med"/>
            </a:ln>
          </p:spPr>
          <p:txBody>
            <a:bodyPr/>
            <a:lstStyle/>
            <a:p>
              <a:endParaRPr lang="zh-CN" altLang="en-US"/>
            </a:p>
          </p:txBody>
        </p:sp>
        <p:sp>
          <p:nvSpPr>
            <p:cNvPr id="66571" name="Line 41"/>
            <p:cNvSpPr/>
            <p:nvPr/>
          </p:nvSpPr>
          <p:spPr>
            <a:xfrm flipV="1">
              <a:off x="3600" y="871"/>
              <a:ext cx="0" cy="288"/>
            </a:xfrm>
            <a:prstGeom prst="line">
              <a:avLst/>
            </a:prstGeom>
            <a:ln w="38100" cap="flat" cmpd="sng">
              <a:solidFill>
                <a:schemeClr val="bg2"/>
              </a:solidFill>
              <a:prstDash val="solid"/>
              <a:headEnd type="none" w="med" len="med"/>
              <a:tailEnd type="none" w="med" len="med"/>
            </a:ln>
          </p:spPr>
          <p:txBody>
            <a:bodyPr/>
            <a:lstStyle/>
            <a:p>
              <a:endParaRPr lang="zh-CN" altLang="en-US"/>
            </a:p>
          </p:txBody>
        </p:sp>
        <p:sp>
          <p:nvSpPr>
            <p:cNvPr id="66572" name="Oval 42"/>
            <p:cNvSpPr/>
            <p:nvPr/>
          </p:nvSpPr>
          <p:spPr>
            <a:xfrm>
              <a:off x="3552" y="775"/>
              <a:ext cx="96" cy="96"/>
            </a:xfrm>
            <a:prstGeom prst="ellipse">
              <a:avLst/>
            </a:prstGeom>
            <a:noFill/>
            <a:ln w="5715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endParaRPr lang="zh-CN" altLang="en-US" dirty="0"/>
            </a:p>
          </p:txBody>
        </p:sp>
        <p:sp>
          <p:nvSpPr>
            <p:cNvPr id="66573" name="Oval 43"/>
            <p:cNvSpPr/>
            <p:nvPr/>
          </p:nvSpPr>
          <p:spPr>
            <a:xfrm>
              <a:off x="3552" y="2023"/>
              <a:ext cx="96" cy="96"/>
            </a:xfrm>
            <a:prstGeom prst="ellipse">
              <a:avLst/>
            </a:prstGeom>
            <a:noFill/>
            <a:ln w="5715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endParaRPr lang="zh-CN" altLang="en-US" dirty="0"/>
            </a:p>
          </p:txBody>
        </p:sp>
        <p:sp>
          <p:nvSpPr>
            <p:cNvPr id="66574" name="Line 44"/>
            <p:cNvSpPr/>
            <p:nvPr/>
          </p:nvSpPr>
          <p:spPr>
            <a:xfrm>
              <a:off x="3600" y="919"/>
              <a:ext cx="0" cy="240"/>
            </a:xfrm>
            <a:prstGeom prst="line">
              <a:avLst/>
            </a:prstGeom>
            <a:ln w="38100" cap="flat" cmpd="sng">
              <a:solidFill>
                <a:schemeClr val="tx1"/>
              </a:solidFill>
              <a:prstDash val="solid"/>
              <a:headEnd type="none" w="med" len="med"/>
              <a:tailEnd type="triangle" w="med" len="med"/>
            </a:ln>
          </p:spPr>
          <p:txBody>
            <a:bodyPr/>
            <a:lstStyle/>
            <a:p>
              <a:endParaRPr lang="zh-CN" altLang="en-US"/>
            </a:p>
          </p:txBody>
        </p:sp>
        <p:sp>
          <p:nvSpPr>
            <p:cNvPr id="66575" name="Text Box 45"/>
            <p:cNvSpPr txBox="1"/>
            <p:nvPr/>
          </p:nvSpPr>
          <p:spPr>
            <a:xfrm>
              <a:off x="3648" y="871"/>
              <a:ext cx="240" cy="329"/>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800" b="1" i="1" dirty="0">
                  <a:latin typeface="Garamond" panose="02020404030301010803" pitchFamily="18" charset="0"/>
                </a:rPr>
                <a:t>I</a:t>
              </a:r>
              <a:endParaRPr lang="en-US" altLang="zh-CN" sz="2800" b="1" i="1" dirty="0">
                <a:latin typeface="Garamond" panose="02020404030301010803" pitchFamily="18" charset="0"/>
              </a:endParaRPr>
            </a:p>
          </p:txBody>
        </p:sp>
        <p:sp>
          <p:nvSpPr>
            <p:cNvPr id="66576" name="Text Box 46"/>
            <p:cNvSpPr txBox="1"/>
            <p:nvPr/>
          </p:nvSpPr>
          <p:spPr>
            <a:xfrm>
              <a:off x="2880" y="919"/>
              <a:ext cx="288" cy="329"/>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800" b="1" dirty="0">
                  <a:latin typeface="Garamond" panose="02020404030301010803" pitchFamily="18" charset="0"/>
                </a:rPr>
                <a:t>+</a:t>
              </a:r>
              <a:endParaRPr lang="en-US" altLang="zh-CN" sz="2800" b="1" dirty="0">
                <a:latin typeface="Garamond" panose="02020404030301010803" pitchFamily="18" charset="0"/>
              </a:endParaRPr>
            </a:p>
          </p:txBody>
        </p:sp>
        <p:sp>
          <p:nvSpPr>
            <p:cNvPr id="66577" name="Line 47"/>
            <p:cNvSpPr/>
            <p:nvPr/>
          </p:nvSpPr>
          <p:spPr>
            <a:xfrm>
              <a:off x="2928" y="2695"/>
              <a:ext cx="144" cy="0"/>
            </a:xfrm>
            <a:prstGeom prst="line">
              <a:avLst/>
            </a:prstGeom>
            <a:ln w="28575" cap="flat" cmpd="sng">
              <a:solidFill>
                <a:schemeClr val="tx1"/>
              </a:solidFill>
              <a:prstDash val="solid"/>
              <a:headEnd type="none" w="med" len="med"/>
              <a:tailEnd type="none" w="med" len="med"/>
            </a:ln>
          </p:spPr>
          <p:txBody>
            <a:bodyPr/>
            <a:lstStyle/>
            <a:p>
              <a:endParaRPr lang="zh-CN" altLang="en-US"/>
            </a:p>
          </p:txBody>
        </p:sp>
        <p:sp>
          <p:nvSpPr>
            <p:cNvPr id="66578" name="Line 48"/>
            <p:cNvSpPr/>
            <p:nvPr/>
          </p:nvSpPr>
          <p:spPr>
            <a:xfrm>
              <a:off x="3312" y="1591"/>
              <a:ext cx="144" cy="0"/>
            </a:xfrm>
            <a:prstGeom prst="line">
              <a:avLst/>
            </a:prstGeom>
            <a:ln w="28575" cap="flat" cmpd="sng">
              <a:solidFill>
                <a:schemeClr val="tx1"/>
              </a:solidFill>
              <a:prstDash val="solid"/>
              <a:headEnd type="none" w="med" len="med"/>
              <a:tailEnd type="none" w="med" len="med"/>
            </a:ln>
          </p:spPr>
          <p:txBody>
            <a:bodyPr/>
            <a:lstStyle/>
            <a:p>
              <a:endParaRPr lang="zh-CN" altLang="en-US"/>
            </a:p>
          </p:txBody>
        </p:sp>
        <p:sp>
          <p:nvSpPr>
            <p:cNvPr id="66579" name="Line 49"/>
            <p:cNvSpPr/>
            <p:nvPr/>
          </p:nvSpPr>
          <p:spPr>
            <a:xfrm>
              <a:off x="3312" y="2599"/>
              <a:ext cx="144" cy="0"/>
            </a:xfrm>
            <a:prstGeom prst="line">
              <a:avLst/>
            </a:prstGeom>
            <a:ln w="28575" cap="flat" cmpd="sng">
              <a:solidFill>
                <a:schemeClr val="tx1"/>
              </a:solidFill>
              <a:prstDash val="solid"/>
              <a:headEnd type="none" w="med" len="med"/>
              <a:tailEnd type="none" w="med" len="med"/>
            </a:ln>
          </p:spPr>
          <p:txBody>
            <a:bodyPr/>
            <a:lstStyle/>
            <a:p>
              <a:endParaRPr lang="zh-CN" altLang="en-US"/>
            </a:p>
          </p:txBody>
        </p:sp>
        <p:sp>
          <p:nvSpPr>
            <p:cNvPr id="66580" name="Text Box 50"/>
            <p:cNvSpPr txBox="1"/>
            <p:nvPr/>
          </p:nvSpPr>
          <p:spPr>
            <a:xfrm>
              <a:off x="3264" y="1735"/>
              <a:ext cx="288" cy="329"/>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800" b="1" dirty="0">
                  <a:latin typeface="Garamond" panose="02020404030301010803" pitchFamily="18" charset="0"/>
                </a:rPr>
                <a:t>+</a:t>
              </a:r>
              <a:endParaRPr lang="en-US" altLang="zh-CN" sz="2800" b="1" dirty="0">
                <a:latin typeface="Garamond" panose="02020404030301010803" pitchFamily="18" charset="0"/>
              </a:endParaRPr>
            </a:p>
          </p:txBody>
        </p:sp>
        <p:sp>
          <p:nvSpPr>
            <p:cNvPr id="66581" name="Text Box 51"/>
            <p:cNvSpPr txBox="1"/>
            <p:nvPr/>
          </p:nvSpPr>
          <p:spPr>
            <a:xfrm>
              <a:off x="3264" y="2023"/>
              <a:ext cx="288" cy="329"/>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800" b="1" dirty="0">
                  <a:latin typeface="Garamond" panose="02020404030301010803" pitchFamily="18" charset="0"/>
                </a:rPr>
                <a:t>+</a:t>
              </a:r>
              <a:endParaRPr lang="en-US" altLang="zh-CN" sz="2800" b="1" dirty="0">
                <a:latin typeface="Garamond" panose="02020404030301010803" pitchFamily="18" charset="0"/>
              </a:endParaRPr>
            </a:p>
          </p:txBody>
        </p:sp>
        <p:sp>
          <p:nvSpPr>
            <p:cNvPr id="66582" name="Text Box 52"/>
            <p:cNvSpPr txBox="1"/>
            <p:nvPr/>
          </p:nvSpPr>
          <p:spPr>
            <a:xfrm>
              <a:off x="3168" y="1570"/>
              <a:ext cx="336" cy="329"/>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800" b="1" i="1" dirty="0">
                  <a:latin typeface="Garamond" panose="02020404030301010803" pitchFamily="18" charset="0"/>
                </a:rPr>
                <a:t>U</a:t>
              </a:r>
              <a:endParaRPr lang="en-US" altLang="zh-CN" sz="2800" b="1" i="1" dirty="0">
                <a:latin typeface="Garamond" panose="02020404030301010803" pitchFamily="18" charset="0"/>
              </a:endParaRPr>
            </a:p>
          </p:txBody>
        </p:sp>
        <p:sp>
          <p:nvSpPr>
            <p:cNvPr id="66583" name="Text Box 53"/>
            <p:cNvSpPr txBox="1"/>
            <p:nvPr/>
          </p:nvSpPr>
          <p:spPr>
            <a:xfrm>
              <a:off x="3168" y="2215"/>
              <a:ext cx="336" cy="329"/>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800" b="1" i="1" dirty="0">
                  <a:latin typeface="Garamond" panose="02020404030301010803" pitchFamily="18" charset="0"/>
                </a:rPr>
                <a:t>U</a:t>
              </a:r>
              <a:endParaRPr lang="en-US" altLang="zh-CN" sz="2800" b="1" i="1" dirty="0">
                <a:latin typeface="Garamond" panose="02020404030301010803" pitchFamily="18" charset="0"/>
              </a:endParaRPr>
            </a:p>
          </p:txBody>
        </p:sp>
        <p:sp>
          <p:nvSpPr>
            <p:cNvPr id="66584" name="Text Box 54"/>
            <p:cNvSpPr txBox="1"/>
            <p:nvPr/>
          </p:nvSpPr>
          <p:spPr>
            <a:xfrm>
              <a:off x="2832" y="1735"/>
              <a:ext cx="336" cy="329"/>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800" b="1" i="1" dirty="0">
                  <a:latin typeface="Garamond" panose="02020404030301010803" pitchFamily="18" charset="0"/>
                </a:rPr>
                <a:t>U</a:t>
              </a:r>
              <a:endParaRPr lang="en-US" altLang="zh-CN" sz="2800" b="1" i="1" dirty="0">
                <a:latin typeface="Garamond" panose="02020404030301010803" pitchFamily="18" charset="0"/>
              </a:endParaRPr>
            </a:p>
          </p:txBody>
        </p:sp>
        <p:sp>
          <p:nvSpPr>
            <p:cNvPr id="66585" name="Text Box 55"/>
            <p:cNvSpPr txBox="1"/>
            <p:nvPr/>
          </p:nvSpPr>
          <p:spPr>
            <a:xfrm>
              <a:off x="3504" y="2839"/>
              <a:ext cx="384" cy="329"/>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800" b="1" dirty="0">
                  <a:latin typeface="Garamond" panose="02020404030301010803" pitchFamily="18" charset="0"/>
                </a:rPr>
                <a:t>B</a:t>
              </a:r>
              <a:endParaRPr lang="en-US" altLang="zh-CN" sz="2800" b="1" dirty="0">
                <a:latin typeface="Garamond" panose="02020404030301010803" pitchFamily="18" charset="0"/>
              </a:endParaRPr>
            </a:p>
          </p:txBody>
        </p:sp>
        <p:sp>
          <p:nvSpPr>
            <p:cNvPr id="66586" name="Line 56"/>
            <p:cNvSpPr/>
            <p:nvPr/>
          </p:nvSpPr>
          <p:spPr>
            <a:xfrm>
              <a:off x="3600" y="2551"/>
              <a:ext cx="0" cy="192"/>
            </a:xfrm>
            <a:prstGeom prst="line">
              <a:avLst/>
            </a:prstGeom>
            <a:ln w="38100" cap="flat" cmpd="sng">
              <a:solidFill>
                <a:schemeClr val="tx1"/>
              </a:solidFill>
              <a:prstDash val="solid"/>
              <a:headEnd type="none" w="med" len="med"/>
              <a:tailEnd type="none" w="med" len="med"/>
            </a:ln>
          </p:spPr>
          <p:txBody>
            <a:bodyPr/>
            <a:lstStyle/>
            <a:p>
              <a:endParaRPr lang="zh-CN" altLang="en-US"/>
            </a:p>
          </p:txBody>
        </p:sp>
        <p:sp>
          <p:nvSpPr>
            <p:cNvPr id="66587" name="Oval 57"/>
            <p:cNvSpPr/>
            <p:nvPr/>
          </p:nvSpPr>
          <p:spPr>
            <a:xfrm>
              <a:off x="3552" y="2743"/>
              <a:ext cx="96" cy="96"/>
            </a:xfrm>
            <a:prstGeom prst="ellipse">
              <a:avLst/>
            </a:prstGeom>
            <a:noFill/>
            <a:ln w="5715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endParaRPr lang="zh-CN" altLang="en-US" dirty="0"/>
            </a:p>
          </p:txBody>
        </p:sp>
        <p:sp>
          <p:nvSpPr>
            <p:cNvPr id="66588" name="Text Box 58"/>
            <p:cNvSpPr txBox="1"/>
            <p:nvPr/>
          </p:nvSpPr>
          <p:spPr>
            <a:xfrm>
              <a:off x="3744" y="1927"/>
              <a:ext cx="336" cy="329"/>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800" b="1" dirty="0">
                  <a:latin typeface="Garamond" panose="02020404030301010803" pitchFamily="18" charset="0"/>
                </a:rPr>
                <a:t>C</a:t>
              </a:r>
              <a:endParaRPr lang="en-US" altLang="zh-CN" sz="2800" b="1" dirty="0">
                <a:latin typeface="Garamond" panose="02020404030301010803" pitchFamily="18" charset="0"/>
              </a:endParaRPr>
            </a:p>
          </p:txBody>
        </p:sp>
        <p:sp>
          <p:nvSpPr>
            <p:cNvPr id="66589" name="Text Box 59"/>
            <p:cNvSpPr txBox="1"/>
            <p:nvPr/>
          </p:nvSpPr>
          <p:spPr>
            <a:xfrm>
              <a:off x="3408" y="3127"/>
              <a:ext cx="528" cy="329"/>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800" b="1" dirty="0">
                  <a:latin typeface="Garamond" panose="02020404030301010803" pitchFamily="18" charset="0"/>
                </a:rPr>
                <a:t>(</a:t>
              </a:r>
              <a:r>
                <a:rPr lang="en-US" altLang="zh-CN" sz="2800" b="1" i="1" dirty="0"/>
                <a:t>b</a:t>
              </a:r>
              <a:r>
                <a:rPr lang="en-US" altLang="zh-CN" sz="2800" b="1" dirty="0">
                  <a:latin typeface="Garamond" panose="02020404030301010803" pitchFamily="18" charset="0"/>
                </a:rPr>
                <a:t>)</a:t>
              </a:r>
              <a:endParaRPr lang="en-US" altLang="zh-CN" sz="2800" b="1" dirty="0">
                <a:latin typeface="Garamond" panose="02020404030301010803" pitchFamily="18" charset="0"/>
              </a:endParaRPr>
            </a:p>
          </p:txBody>
        </p:sp>
        <p:sp>
          <p:nvSpPr>
            <p:cNvPr id="66590" name="Text Box 60"/>
            <p:cNvSpPr txBox="1"/>
            <p:nvPr/>
          </p:nvSpPr>
          <p:spPr>
            <a:xfrm>
              <a:off x="3792" y="1591"/>
              <a:ext cx="336" cy="329"/>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800" b="1" dirty="0">
                  <a:latin typeface="Garamond" panose="02020404030301010803" pitchFamily="18" charset="0"/>
                </a:rPr>
                <a:t>①</a:t>
              </a:r>
              <a:endParaRPr lang="en-US" altLang="zh-CN" sz="2800" b="1" dirty="0">
                <a:latin typeface="Garamond" panose="02020404030301010803" pitchFamily="18" charset="0"/>
              </a:endParaRPr>
            </a:p>
          </p:txBody>
        </p:sp>
        <p:sp>
          <p:nvSpPr>
            <p:cNvPr id="66591" name="Text Box 61"/>
            <p:cNvSpPr txBox="1"/>
            <p:nvPr/>
          </p:nvSpPr>
          <p:spPr>
            <a:xfrm>
              <a:off x="3792" y="2215"/>
              <a:ext cx="336" cy="329"/>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800" b="1" dirty="0">
                  <a:latin typeface="Garamond" panose="02020404030301010803" pitchFamily="18" charset="0"/>
                </a:rPr>
                <a:t>②</a:t>
              </a:r>
              <a:endParaRPr lang="en-US" altLang="zh-CN" sz="2800" b="1" dirty="0">
                <a:latin typeface="Garamond" panose="02020404030301010803" pitchFamily="18" charset="0"/>
              </a:endParaRPr>
            </a:p>
          </p:txBody>
        </p:sp>
      </p:grpSp>
      <p:sp>
        <p:nvSpPr>
          <p:cNvPr id="138302" name="Rectangle 62"/>
          <p:cNvSpPr/>
          <p:nvPr/>
        </p:nvSpPr>
        <p:spPr>
          <a:xfrm>
            <a:off x="1260475" y="5257800"/>
            <a:ext cx="4606925" cy="1371600"/>
          </a:xfrm>
          <a:prstGeom prst="rect">
            <a:avLst/>
          </a:prstGeom>
          <a:noFill/>
          <a:ln w="9525">
            <a:noFill/>
          </a:ln>
        </p:spPr>
        <p:txBody>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342900" lvl="0" indent="-342900" algn="just" eaLnBrk="1" hangingPunct="1">
              <a:lnSpc>
                <a:spcPct val="90000"/>
              </a:lnSpc>
              <a:buClr>
                <a:schemeClr val="hlink"/>
              </a:buClr>
              <a:buSzPct val="70000"/>
              <a:buFont typeface="Wingdings" panose="05000000000000000000" pitchFamily="2" charset="2"/>
              <a:buChar char="n"/>
            </a:pPr>
            <a:r>
              <a:rPr lang="zh-CN" altLang="en-US" sz="2800" b="1" dirty="0">
                <a:latin typeface="楷体_GB2312" pitchFamily="1" charset="-122"/>
                <a:ea typeface="楷体_GB2312" pitchFamily="1" charset="-122"/>
              </a:rPr>
              <a:t>因此，我们可以用导线把</a:t>
            </a:r>
            <a:r>
              <a:rPr lang="en-US" altLang="zh-CN" sz="2800" b="1" dirty="0">
                <a:latin typeface="楷体_GB2312" pitchFamily="1" charset="-122"/>
                <a:ea typeface="楷体_GB2312" pitchFamily="1" charset="-122"/>
              </a:rPr>
              <a:t>A</a:t>
            </a:r>
            <a:r>
              <a:rPr lang="zh-CN" altLang="en-US" sz="2800" b="1" dirty="0">
                <a:latin typeface="楷体_GB2312" pitchFamily="1" charset="-122"/>
                <a:ea typeface="楷体_GB2312" pitchFamily="1" charset="-122"/>
              </a:rPr>
              <a:t>、</a:t>
            </a:r>
            <a:r>
              <a:rPr lang="en-US" altLang="zh-CN" sz="2800" b="1" dirty="0">
                <a:latin typeface="楷体_GB2312" pitchFamily="1" charset="-122"/>
                <a:ea typeface="楷体_GB2312" pitchFamily="1" charset="-122"/>
              </a:rPr>
              <a:t>C</a:t>
            </a:r>
            <a:r>
              <a:rPr lang="zh-CN" altLang="en-US" sz="2800" b="1" dirty="0">
                <a:latin typeface="楷体_GB2312" pitchFamily="1" charset="-122"/>
                <a:ea typeface="楷体_GB2312" pitchFamily="1" charset="-122"/>
              </a:rPr>
              <a:t>两点联接起来如图（</a:t>
            </a:r>
            <a:r>
              <a:rPr lang="en-US" altLang="zh-CN" sz="2800" b="1" dirty="0">
                <a:latin typeface="楷体_GB2312" pitchFamily="1" charset="-122"/>
                <a:ea typeface="楷体_GB2312" pitchFamily="1" charset="-122"/>
              </a:rPr>
              <a:t>C</a:t>
            </a:r>
            <a:r>
              <a:rPr lang="zh-CN" altLang="en-US" sz="2800" b="1" dirty="0">
                <a:latin typeface="楷体_GB2312" pitchFamily="1" charset="-122"/>
                <a:ea typeface="楷体_GB2312" pitchFamily="1" charset="-122"/>
              </a:rPr>
              <a:t>）所示</a:t>
            </a:r>
            <a:endParaRPr lang="zh-CN" altLang="en-US" sz="2800" b="1" dirty="0">
              <a:latin typeface="楷体_GB2312" pitchFamily="1" charset="-122"/>
              <a:ea typeface="楷体_GB2312" pitchFamily="1"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38304"/>
                                        </p:tgtEl>
                                        <p:attrNameLst>
                                          <p:attrName>style.visibility</p:attrName>
                                        </p:attrNameLst>
                                      </p:cBhvr>
                                      <p:to>
                                        <p:strVal val="visible"/>
                                      </p:to>
                                    </p:set>
                                    <p:animEffect transition="in" filter="blinds(horizontal)">
                                      <p:cBhvr>
                                        <p:cTn id="7" dur="500"/>
                                        <p:tgtEl>
                                          <p:spTgt spid="13830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38242">
                                            <p:txEl>
                                              <p:pRg st="0" end="0"/>
                                            </p:txEl>
                                          </p:spTgt>
                                        </p:tgtEl>
                                        <p:attrNameLst>
                                          <p:attrName>style.visibility</p:attrName>
                                        </p:attrNameLst>
                                      </p:cBhvr>
                                      <p:to>
                                        <p:strVal val="visible"/>
                                      </p:to>
                                    </p:set>
                                    <p:animEffect transition="in" filter="blinds(horizontal)">
                                      <p:cBhvr>
                                        <p:cTn id="12" dur="500"/>
                                        <p:tgtEl>
                                          <p:spTgt spid="138242">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38302"/>
                                        </p:tgtEl>
                                        <p:attrNameLst>
                                          <p:attrName>style.visibility</p:attrName>
                                        </p:attrNameLst>
                                      </p:cBhvr>
                                      <p:to>
                                        <p:strVal val="visible"/>
                                      </p:to>
                                    </p:set>
                                    <p:animEffect transition="in" filter="blinds(horizontal)">
                                      <p:cBhvr>
                                        <p:cTn id="17" dur="500"/>
                                        <p:tgtEl>
                                          <p:spTgt spid="138302"/>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138303"/>
                                        </p:tgtEl>
                                        <p:attrNameLst>
                                          <p:attrName>style.visibility</p:attrName>
                                        </p:attrNameLst>
                                      </p:cBhvr>
                                      <p:to>
                                        <p:strVal val="visible"/>
                                      </p:to>
                                    </p:set>
                                    <p:animEffect transition="in" filter="blinds(horizontal)">
                                      <p:cBhvr>
                                        <p:cTn id="22" dur="500"/>
                                        <p:tgtEl>
                                          <p:spTgt spid="1383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8302"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2"/>
          <p:cNvSpPr>
            <a:spLocks noGrp="1"/>
          </p:cNvSpPr>
          <p:nvPr>
            <p:ph idx="1" hasCustomPrompt="1"/>
          </p:nvPr>
        </p:nvSpPr>
        <p:spPr>
          <a:xfrm>
            <a:off x="1262380" y="609600"/>
            <a:ext cx="4605020" cy="3124200"/>
          </a:xfrm>
        </p:spPr>
        <p:txBody>
          <a:bodyPr vert="horz" wrap="square" lIns="91440" tIns="45720" rIns="91440" bIns="45720" anchor="t" anchorCtr="0">
            <a:normAutofit lnSpcReduction="10000"/>
          </a:bodyPr>
          <a:lstStyle/>
          <a:p>
            <a:pPr algn="just" eaLnBrk="1" hangingPunct="1"/>
            <a:r>
              <a:rPr lang="zh-CN" altLang="en-US" sz="2800" b="1" dirty="0">
                <a:ea typeface="楷体_GB2312" pitchFamily="1" charset="-122"/>
              </a:rPr>
              <a:t>将这两点间对外效果相当于短路的原有局部电路取出，使其原有电流全部流经短路导线，而不致影响整个电路中其它各处的电压和电流。</a:t>
            </a:r>
            <a:endParaRPr lang="zh-CN" altLang="en-US" sz="2800" b="1" dirty="0">
              <a:ea typeface="楷体_GB2312" pitchFamily="1" charset="-122"/>
            </a:endParaRPr>
          </a:p>
        </p:txBody>
      </p:sp>
      <p:grpSp>
        <p:nvGrpSpPr>
          <p:cNvPr id="139267" name="Group 3"/>
          <p:cNvGrpSpPr/>
          <p:nvPr/>
        </p:nvGrpSpPr>
        <p:grpSpPr>
          <a:xfrm>
            <a:off x="8839200" y="838200"/>
            <a:ext cx="1295400" cy="4408488"/>
            <a:chOff x="576" y="576"/>
            <a:chExt cx="816" cy="2777"/>
          </a:xfrm>
        </p:grpSpPr>
        <p:sp>
          <p:nvSpPr>
            <p:cNvPr id="67620" name="Line 4"/>
            <p:cNvSpPr/>
            <p:nvPr/>
          </p:nvSpPr>
          <p:spPr>
            <a:xfrm>
              <a:off x="912" y="1920"/>
              <a:ext cx="0" cy="576"/>
            </a:xfrm>
            <a:prstGeom prst="line">
              <a:avLst/>
            </a:prstGeom>
            <a:ln w="38100" cap="flat" cmpd="sng">
              <a:solidFill>
                <a:schemeClr val="tx1"/>
              </a:solidFill>
              <a:prstDash val="solid"/>
              <a:headEnd type="none" w="med" len="med"/>
              <a:tailEnd type="none" w="med" len="med"/>
            </a:ln>
          </p:spPr>
          <p:txBody>
            <a:bodyPr/>
            <a:lstStyle/>
            <a:p>
              <a:endParaRPr lang="zh-CN" altLang="en-US"/>
            </a:p>
          </p:txBody>
        </p:sp>
        <p:sp>
          <p:nvSpPr>
            <p:cNvPr id="67621" name="Line 5"/>
            <p:cNvSpPr/>
            <p:nvPr/>
          </p:nvSpPr>
          <p:spPr>
            <a:xfrm>
              <a:off x="912" y="1056"/>
              <a:ext cx="0" cy="576"/>
            </a:xfrm>
            <a:prstGeom prst="line">
              <a:avLst/>
            </a:prstGeom>
            <a:ln w="38100" cap="flat" cmpd="sng">
              <a:solidFill>
                <a:schemeClr val="tx1"/>
              </a:solidFill>
              <a:prstDash val="solid"/>
              <a:headEnd type="none" w="med" len="med"/>
              <a:tailEnd type="none" w="med" len="med"/>
            </a:ln>
          </p:spPr>
          <p:txBody>
            <a:bodyPr/>
            <a:lstStyle/>
            <a:p>
              <a:endParaRPr lang="zh-CN" altLang="en-US"/>
            </a:p>
          </p:txBody>
        </p:sp>
        <p:sp>
          <p:nvSpPr>
            <p:cNvPr id="67622" name="Oval 6"/>
            <p:cNvSpPr/>
            <p:nvPr/>
          </p:nvSpPr>
          <p:spPr>
            <a:xfrm>
              <a:off x="864" y="2496"/>
              <a:ext cx="96" cy="96"/>
            </a:xfrm>
            <a:prstGeom prst="ellipse">
              <a:avLst/>
            </a:prstGeom>
            <a:noFill/>
            <a:ln w="5715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endParaRPr lang="zh-CN" altLang="en-US" dirty="0"/>
            </a:p>
          </p:txBody>
        </p:sp>
        <p:sp>
          <p:nvSpPr>
            <p:cNvPr id="67623" name="Oval 7"/>
            <p:cNvSpPr/>
            <p:nvPr/>
          </p:nvSpPr>
          <p:spPr>
            <a:xfrm>
              <a:off x="864" y="960"/>
              <a:ext cx="96" cy="96"/>
            </a:xfrm>
            <a:prstGeom prst="ellipse">
              <a:avLst/>
            </a:prstGeom>
            <a:noFill/>
            <a:ln w="5715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endParaRPr lang="zh-CN" altLang="en-US" dirty="0"/>
            </a:p>
          </p:txBody>
        </p:sp>
        <p:sp>
          <p:nvSpPr>
            <p:cNvPr id="67624" name="Text Box 8"/>
            <p:cNvSpPr txBox="1"/>
            <p:nvPr/>
          </p:nvSpPr>
          <p:spPr>
            <a:xfrm>
              <a:off x="768" y="576"/>
              <a:ext cx="384" cy="329"/>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800" b="1" dirty="0">
                  <a:latin typeface="Garamond" panose="02020404030301010803" pitchFamily="18" charset="0"/>
                </a:rPr>
                <a:t>A</a:t>
              </a:r>
              <a:endParaRPr lang="en-US" altLang="zh-CN" sz="2800" b="1" dirty="0">
                <a:latin typeface="Garamond" panose="02020404030301010803" pitchFamily="18" charset="0"/>
              </a:endParaRPr>
            </a:p>
          </p:txBody>
        </p:sp>
        <p:sp>
          <p:nvSpPr>
            <p:cNvPr id="67625" name="Text Box 9"/>
            <p:cNvSpPr txBox="1"/>
            <p:nvPr/>
          </p:nvSpPr>
          <p:spPr>
            <a:xfrm>
              <a:off x="768" y="2640"/>
              <a:ext cx="384" cy="329"/>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800" b="1" dirty="0">
                  <a:latin typeface="Garamond" panose="02020404030301010803" pitchFamily="18" charset="0"/>
                </a:rPr>
                <a:t>B</a:t>
              </a:r>
              <a:endParaRPr lang="en-US" altLang="zh-CN" sz="2800" b="1" dirty="0">
                <a:latin typeface="Garamond" panose="02020404030301010803" pitchFamily="18" charset="0"/>
              </a:endParaRPr>
            </a:p>
          </p:txBody>
        </p:sp>
        <p:sp>
          <p:nvSpPr>
            <p:cNvPr id="67626" name="Text Box 10"/>
            <p:cNvSpPr txBox="1"/>
            <p:nvPr/>
          </p:nvSpPr>
          <p:spPr>
            <a:xfrm>
              <a:off x="576" y="1152"/>
              <a:ext cx="288" cy="329"/>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800" b="1" dirty="0">
                  <a:latin typeface="Garamond" panose="02020404030301010803" pitchFamily="18" charset="0"/>
                </a:rPr>
                <a:t>+</a:t>
              </a:r>
              <a:endParaRPr lang="en-US" altLang="zh-CN" sz="2800" b="1" dirty="0">
                <a:latin typeface="Garamond" panose="02020404030301010803" pitchFamily="18" charset="0"/>
              </a:endParaRPr>
            </a:p>
          </p:txBody>
        </p:sp>
        <p:sp>
          <p:nvSpPr>
            <p:cNvPr id="67627" name="Line 11"/>
            <p:cNvSpPr/>
            <p:nvPr/>
          </p:nvSpPr>
          <p:spPr>
            <a:xfrm>
              <a:off x="624" y="2208"/>
              <a:ext cx="144" cy="0"/>
            </a:xfrm>
            <a:prstGeom prst="line">
              <a:avLst/>
            </a:prstGeom>
            <a:ln w="28575" cap="flat" cmpd="sng">
              <a:solidFill>
                <a:schemeClr val="tx1"/>
              </a:solidFill>
              <a:prstDash val="solid"/>
              <a:headEnd type="none" w="med" len="med"/>
              <a:tailEnd type="none" w="med" len="med"/>
            </a:ln>
          </p:spPr>
          <p:txBody>
            <a:bodyPr/>
            <a:lstStyle/>
            <a:p>
              <a:endParaRPr lang="zh-CN" altLang="en-US"/>
            </a:p>
          </p:txBody>
        </p:sp>
        <p:sp>
          <p:nvSpPr>
            <p:cNvPr id="67628" name="Line 12"/>
            <p:cNvSpPr/>
            <p:nvPr/>
          </p:nvSpPr>
          <p:spPr>
            <a:xfrm>
              <a:off x="912" y="1248"/>
              <a:ext cx="0" cy="240"/>
            </a:xfrm>
            <a:prstGeom prst="line">
              <a:avLst/>
            </a:prstGeom>
            <a:ln w="38100" cap="flat" cmpd="sng">
              <a:solidFill>
                <a:schemeClr val="tx1"/>
              </a:solidFill>
              <a:prstDash val="solid"/>
              <a:headEnd type="none" w="med" len="med"/>
              <a:tailEnd type="triangle" w="med" len="med"/>
            </a:ln>
          </p:spPr>
          <p:txBody>
            <a:bodyPr/>
            <a:lstStyle/>
            <a:p>
              <a:endParaRPr lang="zh-CN" altLang="en-US"/>
            </a:p>
          </p:txBody>
        </p:sp>
        <p:sp>
          <p:nvSpPr>
            <p:cNvPr id="67629" name="Text Box 13"/>
            <p:cNvSpPr txBox="1"/>
            <p:nvPr/>
          </p:nvSpPr>
          <p:spPr>
            <a:xfrm>
              <a:off x="1008" y="1200"/>
              <a:ext cx="240" cy="329"/>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800" b="1" i="1" dirty="0">
                  <a:latin typeface="Garamond" panose="02020404030301010803" pitchFamily="18" charset="0"/>
                </a:rPr>
                <a:t>I</a:t>
              </a:r>
              <a:endParaRPr lang="en-US" altLang="zh-CN" sz="2800" b="1" i="1" dirty="0">
                <a:latin typeface="Garamond" panose="02020404030301010803" pitchFamily="18" charset="0"/>
              </a:endParaRPr>
            </a:p>
          </p:txBody>
        </p:sp>
        <p:sp>
          <p:nvSpPr>
            <p:cNvPr id="67630" name="Text Box 14"/>
            <p:cNvSpPr txBox="1"/>
            <p:nvPr/>
          </p:nvSpPr>
          <p:spPr>
            <a:xfrm>
              <a:off x="720" y="3024"/>
              <a:ext cx="384" cy="329"/>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800" b="1" dirty="0"/>
                <a:t>(</a:t>
              </a:r>
              <a:r>
                <a:rPr lang="en-US" altLang="zh-CN" sz="2800" b="1" i="1" dirty="0"/>
                <a:t>d</a:t>
              </a:r>
              <a:r>
                <a:rPr lang="en-US" altLang="zh-CN" sz="2800" b="1" dirty="0"/>
                <a:t>)</a:t>
              </a:r>
              <a:endParaRPr lang="en-US" altLang="zh-CN" sz="2800" b="1" dirty="0"/>
            </a:p>
          </p:txBody>
        </p:sp>
        <p:sp>
          <p:nvSpPr>
            <p:cNvPr id="67631" name="Oval 15"/>
            <p:cNvSpPr/>
            <p:nvPr/>
          </p:nvSpPr>
          <p:spPr>
            <a:xfrm>
              <a:off x="768" y="1632"/>
              <a:ext cx="288" cy="336"/>
            </a:xfrm>
            <a:prstGeom prst="ellipse">
              <a:avLst/>
            </a:prstGeom>
            <a:noFill/>
            <a:ln w="381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endParaRPr lang="zh-CN" altLang="en-US" dirty="0"/>
            </a:p>
          </p:txBody>
        </p:sp>
        <p:sp>
          <p:nvSpPr>
            <p:cNvPr id="67632" name="Line 16"/>
            <p:cNvSpPr/>
            <p:nvPr/>
          </p:nvSpPr>
          <p:spPr>
            <a:xfrm>
              <a:off x="912" y="1584"/>
              <a:ext cx="0" cy="336"/>
            </a:xfrm>
            <a:prstGeom prst="line">
              <a:avLst/>
            </a:prstGeom>
            <a:ln w="38100" cap="flat" cmpd="sng">
              <a:solidFill>
                <a:schemeClr val="tx1"/>
              </a:solidFill>
              <a:prstDash val="solid"/>
              <a:headEnd type="none" w="med" len="med"/>
              <a:tailEnd type="none" w="med" len="med"/>
            </a:ln>
          </p:spPr>
          <p:txBody>
            <a:bodyPr/>
            <a:lstStyle/>
            <a:p>
              <a:endParaRPr lang="zh-CN" altLang="en-US"/>
            </a:p>
          </p:txBody>
        </p:sp>
        <p:sp>
          <p:nvSpPr>
            <p:cNvPr id="67633" name="Text Box 17"/>
            <p:cNvSpPr txBox="1"/>
            <p:nvPr/>
          </p:nvSpPr>
          <p:spPr>
            <a:xfrm>
              <a:off x="1056" y="1488"/>
              <a:ext cx="288" cy="329"/>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800" b="1" dirty="0">
                  <a:latin typeface="Garamond" panose="02020404030301010803" pitchFamily="18" charset="0"/>
                </a:rPr>
                <a:t>+</a:t>
              </a:r>
              <a:endParaRPr lang="en-US" altLang="zh-CN" sz="2800" b="1" dirty="0">
                <a:latin typeface="Garamond" panose="02020404030301010803" pitchFamily="18" charset="0"/>
              </a:endParaRPr>
            </a:p>
          </p:txBody>
        </p:sp>
        <p:sp>
          <p:nvSpPr>
            <p:cNvPr id="67634" name="Line 18"/>
            <p:cNvSpPr/>
            <p:nvPr/>
          </p:nvSpPr>
          <p:spPr>
            <a:xfrm>
              <a:off x="1104" y="2064"/>
              <a:ext cx="144" cy="0"/>
            </a:xfrm>
            <a:prstGeom prst="line">
              <a:avLst/>
            </a:prstGeom>
            <a:ln w="28575" cap="flat" cmpd="sng">
              <a:solidFill>
                <a:schemeClr val="tx1"/>
              </a:solidFill>
              <a:prstDash val="solid"/>
              <a:headEnd type="none" w="med" len="med"/>
              <a:tailEnd type="none" w="med" len="med"/>
            </a:ln>
          </p:spPr>
          <p:txBody>
            <a:bodyPr/>
            <a:lstStyle/>
            <a:p>
              <a:endParaRPr lang="zh-CN" altLang="en-US"/>
            </a:p>
          </p:txBody>
        </p:sp>
        <p:sp>
          <p:nvSpPr>
            <p:cNvPr id="67635" name="Text Box 19"/>
            <p:cNvSpPr txBox="1"/>
            <p:nvPr/>
          </p:nvSpPr>
          <p:spPr>
            <a:xfrm>
              <a:off x="1056" y="1680"/>
              <a:ext cx="336" cy="329"/>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800" b="1" i="1" dirty="0">
                  <a:latin typeface="Garamond" panose="02020404030301010803" pitchFamily="18" charset="0"/>
                </a:rPr>
                <a:t>U</a:t>
              </a:r>
              <a:endParaRPr lang="en-US" altLang="zh-CN" sz="2800" b="1" i="1" dirty="0">
                <a:latin typeface="Garamond" panose="02020404030301010803" pitchFamily="18" charset="0"/>
              </a:endParaRPr>
            </a:p>
          </p:txBody>
        </p:sp>
      </p:grpSp>
      <p:grpSp>
        <p:nvGrpSpPr>
          <p:cNvPr id="139317" name="Group 53"/>
          <p:cNvGrpSpPr/>
          <p:nvPr/>
        </p:nvGrpSpPr>
        <p:grpSpPr>
          <a:xfrm>
            <a:off x="6096000" y="533400"/>
            <a:ext cx="2209800" cy="4865688"/>
            <a:chOff x="2880" y="336"/>
            <a:chExt cx="1392" cy="3065"/>
          </a:xfrm>
        </p:grpSpPr>
        <p:sp>
          <p:nvSpPr>
            <p:cNvPr id="67590" name="Text Box 21"/>
            <p:cNvSpPr txBox="1"/>
            <p:nvPr/>
          </p:nvSpPr>
          <p:spPr>
            <a:xfrm>
              <a:off x="2880" y="1536"/>
              <a:ext cx="336" cy="329"/>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800" b="1" i="1" dirty="0">
                  <a:latin typeface="Garamond" panose="02020404030301010803" pitchFamily="18" charset="0"/>
                </a:rPr>
                <a:t>U</a:t>
              </a:r>
              <a:endParaRPr lang="en-US" altLang="zh-CN" sz="2800" b="1" i="1" dirty="0">
                <a:latin typeface="Garamond" panose="02020404030301010803" pitchFamily="18" charset="0"/>
              </a:endParaRPr>
            </a:p>
          </p:txBody>
        </p:sp>
        <p:sp>
          <p:nvSpPr>
            <p:cNvPr id="67591" name="Text Box 22"/>
            <p:cNvSpPr txBox="1"/>
            <p:nvPr/>
          </p:nvSpPr>
          <p:spPr>
            <a:xfrm>
              <a:off x="3888" y="1872"/>
              <a:ext cx="336" cy="329"/>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800" b="1" dirty="0">
                  <a:latin typeface="Garamond" panose="02020404030301010803" pitchFamily="18" charset="0"/>
                </a:rPr>
                <a:t>C</a:t>
              </a:r>
              <a:endParaRPr lang="en-US" altLang="zh-CN" sz="2800" b="1" dirty="0">
                <a:latin typeface="Garamond" panose="02020404030301010803" pitchFamily="18" charset="0"/>
              </a:endParaRPr>
            </a:p>
          </p:txBody>
        </p:sp>
        <p:sp>
          <p:nvSpPr>
            <p:cNvPr id="67592" name="Text Box 24"/>
            <p:cNvSpPr txBox="1"/>
            <p:nvPr/>
          </p:nvSpPr>
          <p:spPr>
            <a:xfrm>
              <a:off x="3600" y="336"/>
              <a:ext cx="384" cy="329"/>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800" b="1" dirty="0">
                  <a:latin typeface="Garamond" panose="02020404030301010803" pitchFamily="18" charset="0"/>
                </a:rPr>
                <a:t>A</a:t>
              </a:r>
              <a:endParaRPr lang="en-US" altLang="zh-CN" sz="2800" b="1" dirty="0">
                <a:latin typeface="Garamond" panose="02020404030301010803" pitchFamily="18" charset="0"/>
              </a:endParaRPr>
            </a:p>
          </p:txBody>
        </p:sp>
        <p:sp>
          <p:nvSpPr>
            <p:cNvPr id="67593" name="Rectangle 25"/>
            <p:cNvSpPr/>
            <p:nvPr/>
          </p:nvSpPr>
          <p:spPr>
            <a:xfrm>
              <a:off x="3600" y="1104"/>
              <a:ext cx="288" cy="288"/>
            </a:xfrm>
            <a:prstGeom prst="rect">
              <a:avLst/>
            </a:prstGeom>
            <a:noFill/>
            <a:ln w="381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endParaRPr lang="zh-CN" altLang="en-US" dirty="0"/>
            </a:p>
          </p:txBody>
        </p:sp>
        <p:sp>
          <p:nvSpPr>
            <p:cNvPr id="67594" name="Oval 26"/>
            <p:cNvSpPr/>
            <p:nvPr/>
          </p:nvSpPr>
          <p:spPr>
            <a:xfrm>
              <a:off x="3600" y="1536"/>
              <a:ext cx="336" cy="336"/>
            </a:xfrm>
            <a:prstGeom prst="ellipse">
              <a:avLst/>
            </a:prstGeom>
            <a:noFill/>
            <a:ln w="381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endParaRPr lang="zh-CN" altLang="en-US" dirty="0"/>
            </a:p>
          </p:txBody>
        </p:sp>
        <p:sp>
          <p:nvSpPr>
            <p:cNvPr id="67595" name="Oval 27"/>
            <p:cNvSpPr/>
            <p:nvPr/>
          </p:nvSpPr>
          <p:spPr>
            <a:xfrm>
              <a:off x="3600" y="2160"/>
              <a:ext cx="336" cy="336"/>
            </a:xfrm>
            <a:prstGeom prst="ellipse">
              <a:avLst/>
            </a:prstGeom>
            <a:noFill/>
            <a:ln w="381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endParaRPr lang="zh-CN" altLang="en-US" dirty="0"/>
            </a:p>
          </p:txBody>
        </p:sp>
        <p:sp>
          <p:nvSpPr>
            <p:cNvPr id="67596" name="Line 28"/>
            <p:cNvSpPr/>
            <p:nvPr/>
          </p:nvSpPr>
          <p:spPr>
            <a:xfrm>
              <a:off x="3744" y="1392"/>
              <a:ext cx="0" cy="1152"/>
            </a:xfrm>
            <a:prstGeom prst="line">
              <a:avLst/>
            </a:prstGeom>
            <a:ln w="38100" cap="flat" cmpd="sng">
              <a:solidFill>
                <a:schemeClr val="tx1"/>
              </a:solidFill>
              <a:prstDash val="solid"/>
              <a:headEnd type="none" w="med" len="med"/>
              <a:tailEnd type="none" w="med" len="med"/>
            </a:ln>
          </p:spPr>
          <p:txBody>
            <a:bodyPr/>
            <a:lstStyle/>
            <a:p>
              <a:endParaRPr lang="zh-CN" altLang="en-US"/>
            </a:p>
          </p:txBody>
        </p:sp>
        <p:sp>
          <p:nvSpPr>
            <p:cNvPr id="67597" name="Line 29"/>
            <p:cNvSpPr/>
            <p:nvPr/>
          </p:nvSpPr>
          <p:spPr>
            <a:xfrm flipV="1">
              <a:off x="3744" y="816"/>
              <a:ext cx="0" cy="288"/>
            </a:xfrm>
            <a:prstGeom prst="line">
              <a:avLst/>
            </a:prstGeom>
            <a:ln w="38100" cap="flat" cmpd="sng">
              <a:solidFill>
                <a:schemeClr val="bg2"/>
              </a:solidFill>
              <a:prstDash val="solid"/>
              <a:headEnd type="none" w="med" len="med"/>
              <a:tailEnd type="none" w="med" len="med"/>
            </a:ln>
          </p:spPr>
          <p:txBody>
            <a:bodyPr/>
            <a:lstStyle/>
            <a:p>
              <a:endParaRPr lang="zh-CN" altLang="en-US"/>
            </a:p>
          </p:txBody>
        </p:sp>
        <p:sp>
          <p:nvSpPr>
            <p:cNvPr id="67598" name="Oval 30"/>
            <p:cNvSpPr/>
            <p:nvPr/>
          </p:nvSpPr>
          <p:spPr>
            <a:xfrm>
              <a:off x="3696" y="720"/>
              <a:ext cx="96" cy="96"/>
            </a:xfrm>
            <a:prstGeom prst="ellipse">
              <a:avLst/>
            </a:prstGeom>
            <a:noFill/>
            <a:ln w="5715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endParaRPr lang="zh-CN" altLang="en-US" dirty="0"/>
            </a:p>
          </p:txBody>
        </p:sp>
        <p:sp>
          <p:nvSpPr>
            <p:cNvPr id="67599" name="Oval 31"/>
            <p:cNvSpPr/>
            <p:nvPr/>
          </p:nvSpPr>
          <p:spPr>
            <a:xfrm>
              <a:off x="3696" y="1968"/>
              <a:ext cx="96" cy="96"/>
            </a:xfrm>
            <a:prstGeom prst="ellipse">
              <a:avLst/>
            </a:prstGeom>
            <a:noFill/>
            <a:ln w="5715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endParaRPr lang="zh-CN" altLang="en-US" dirty="0"/>
            </a:p>
          </p:txBody>
        </p:sp>
        <p:sp>
          <p:nvSpPr>
            <p:cNvPr id="67600" name="Line 32"/>
            <p:cNvSpPr/>
            <p:nvPr/>
          </p:nvSpPr>
          <p:spPr>
            <a:xfrm>
              <a:off x="3744" y="864"/>
              <a:ext cx="0" cy="240"/>
            </a:xfrm>
            <a:prstGeom prst="line">
              <a:avLst/>
            </a:prstGeom>
            <a:ln w="38100" cap="flat" cmpd="sng">
              <a:solidFill>
                <a:schemeClr val="tx1"/>
              </a:solidFill>
              <a:prstDash val="solid"/>
              <a:headEnd type="none" w="med" len="med"/>
              <a:tailEnd type="triangle" w="med" len="med"/>
            </a:ln>
          </p:spPr>
          <p:txBody>
            <a:bodyPr/>
            <a:lstStyle/>
            <a:p>
              <a:endParaRPr lang="zh-CN" altLang="en-US"/>
            </a:p>
          </p:txBody>
        </p:sp>
        <p:sp>
          <p:nvSpPr>
            <p:cNvPr id="67601" name="Text Box 33"/>
            <p:cNvSpPr txBox="1"/>
            <p:nvPr/>
          </p:nvSpPr>
          <p:spPr>
            <a:xfrm>
              <a:off x="3792" y="816"/>
              <a:ext cx="240" cy="329"/>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800" b="1" i="1" dirty="0">
                  <a:latin typeface="Garamond" panose="02020404030301010803" pitchFamily="18" charset="0"/>
                </a:rPr>
                <a:t>I</a:t>
              </a:r>
              <a:endParaRPr lang="en-US" altLang="zh-CN" sz="2800" b="1" i="1" dirty="0">
                <a:latin typeface="Garamond" panose="02020404030301010803" pitchFamily="18" charset="0"/>
              </a:endParaRPr>
            </a:p>
          </p:txBody>
        </p:sp>
        <p:sp>
          <p:nvSpPr>
            <p:cNvPr id="67602" name="Text Box 34"/>
            <p:cNvSpPr txBox="1"/>
            <p:nvPr/>
          </p:nvSpPr>
          <p:spPr>
            <a:xfrm>
              <a:off x="2928" y="912"/>
              <a:ext cx="288" cy="329"/>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800" b="1" dirty="0">
                  <a:latin typeface="Garamond" panose="02020404030301010803" pitchFamily="18" charset="0"/>
                </a:rPr>
                <a:t>+</a:t>
              </a:r>
              <a:endParaRPr lang="en-US" altLang="zh-CN" sz="2800" b="1" dirty="0">
                <a:latin typeface="Garamond" panose="02020404030301010803" pitchFamily="18" charset="0"/>
              </a:endParaRPr>
            </a:p>
          </p:txBody>
        </p:sp>
        <p:sp>
          <p:nvSpPr>
            <p:cNvPr id="67603" name="Line 35"/>
            <p:cNvSpPr/>
            <p:nvPr/>
          </p:nvSpPr>
          <p:spPr>
            <a:xfrm>
              <a:off x="3072" y="2640"/>
              <a:ext cx="144" cy="0"/>
            </a:xfrm>
            <a:prstGeom prst="line">
              <a:avLst/>
            </a:prstGeom>
            <a:ln w="28575" cap="flat" cmpd="sng">
              <a:solidFill>
                <a:schemeClr val="tx1"/>
              </a:solidFill>
              <a:prstDash val="solid"/>
              <a:headEnd type="none" w="med" len="med"/>
              <a:tailEnd type="none" w="med" len="med"/>
            </a:ln>
          </p:spPr>
          <p:txBody>
            <a:bodyPr/>
            <a:lstStyle/>
            <a:p>
              <a:endParaRPr lang="zh-CN" altLang="en-US"/>
            </a:p>
          </p:txBody>
        </p:sp>
        <p:sp>
          <p:nvSpPr>
            <p:cNvPr id="67604" name="Line 36"/>
            <p:cNvSpPr/>
            <p:nvPr/>
          </p:nvSpPr>
          <p:spPr>
            <a:xfrm>
              <a:off x="3456" y="1536"/>
              <a:ext cx="144" cy="0"/>
            </a:xfrm>
            <a:prstGeom prst="line">
              <a:avLst/>
            </a:prstGeom>
            <a:ln w="28575" cap="flat" cmpd="sng">
              <a:solidFill>
                <a:schemeClr val="tx1"/>
              </a:solidFill>
              <a:prstDash val="solid"/>
              <a:headEnd type="none" w="med" len="med"/>
              <a:tailEnd type="none" w="med" len="med"/>
            </a:ln>
          </p:spPr>
          <p:txBody>
            <a:bodyPr/>
            <a:lstStyle/>
            <a:p>
              <a:endParaRPr lang="zh-CN" altLang="en-US"/>
            </a:p>
          </p:txBody>
        </p:sp>
        <p:sp>
          <p:nvSpPr>
            <p:cNvPr id="67605" name="Line 37"/>
            <p:cNvSpPr/>
            <p:nvPr/>
          </p:nvSpPr>
          <p:spPr>
            <a:xfrm>
              <a:off x="3456" y="2544"/>
              <a:ext cx="144" cy="0"/>
            </a:xfrm>
            <a:prstGeom prst="line">
              <a:avLst/>
            </a:prstGeom>
            <a:ln w="28575" cap="flat" cmpd="sng">
              <a:solidFill>
                <a:schemeClr val="tx1"/>
              </a:solidFill>
              <a:prstDash val="solid"/>
              <a:headEnd type="none" w="med" len="med"/>
              <a:tailEnd type="none" w="med" len="med"/>
            </a:ln>
          </p:spPr>
          <p:txBody>
            <a:bodyPr/>
            <a:lstStyle/>
            <a:p>
              <a:endParaRPr lang="zh-CN" altLang="en-US"/>
            </a:p>
          </p:txBody>
        </p:sp>
        <p:sp>
          <p:nvSpPr>
            <p:cNvPr id="67606" name="Text Box 38"/>
            <p:cNvSpPr txBox="1"/>
            <p:nvPr/>
          </p:nvSpPr>
          <p:spPr>
            <a:xfrm>
              <a:off x="3408" y="1680"/>
              <a:ext cx="288" cy="329"/>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800" b="1" dirty="0">
                  <a:latin typeface="Garamond" panose="02020404030301010803" pitchFamily="18" charset="0"/>
                </a:rPr>
                <a:t>+</a:t>
              </a:r>
              <a:endParaRPr lang="en-US" altLang="zh-CN" sz="2800" b="1" dirty="0">
                <a:latin typeface="Garamond" panose="02020404030301010803" pitchFamily="18" charset="0"/>
              </a:endParaRPr>
            </a:p>
          </p:txBody>
        </p:sp>
        <p:sp>
          <p:nvSpPr>
            <p:cNvPr id="67607" name="Text Box 39"/>
            <p:cNvSpPr txBox="1"/>
            <p:nvPr/>
          </p:nvSpPr>
          <p:spPr>
            <a:xfrm>
              <a:off x="3408" y="1968"/>
              <a:ext cx="288" cy="329"/>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800" b="1" dirty="0">
                  <a:latin typeface="Garamond" panose="02020404030301010803" pitchFamily="18" charset="0"/>
                </a:rPr>
                <a:t>+</a:t>
              </a:r>
              <a:endParaRPr lang="en-US" altLang="zh-CN" sz="2800" b="1" dirty="0">
                <a:latin typeface="Garamond" panose="02020404030301010803" pitchFamily="18" charset="0"/>
              </a:endParaRPr>
            </a:p>
          </p:txBody>
        </p:sp>
        <p:sp>
          <p:nvSpPr>
            <p:cNvPr id="67608" name="Text Box 40"/>
            <p:cNvSpPr txBox="1"/>
            <p:nvPr/>
          </p:nvSpPr>
          <p:spPr>
            <a:xfrm>
              <a:off x="3270" y="1536"/>
              <a:ext cx="336" cy="329"/>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800" b="1" i="1" dirty="0">
                  <a:latin typeface="Garamond" panose="02020404030301010803" pitchFamily="18" charset="0"/>
                </a:rPr>
                <a:t>U</a:t>
              </a:r>
              <a:endParaRPr lang="en-US" altLang="zh-CN" sz="2800" b="1" i="1" dirty="0">
                <a:latin typeface="Garamond" panose="02020404030301010803" pitchFamily="18" charset="0"/>
              </a:endParaRPr>
            </a:p>
          </p:txBody>
        </p:sp>
        <p:sp>
          <p:nvSpPr>
            <p:cNvPr id="67609" name="Text Box 41"/>
            <p:cNvSpPr txBox="1"/>
            <p:nvPr/>
          </p:nvSpPr>
          <p:spPr>
            <a:xfrm>
              <a:off x="3312" y="2160"/>
              <a:ext cx="336" cy="329"/>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800" b="1" i="1" dirty="0">
                  <a:latin typeface="Garamond" panose="02020404030301010803" pitchFamily="18" charset="0"/>
                </a:rPr>
                <a:t>U</a:t>
              </a:r>
              <a:endParaRPr lang="en-US" altLang="zh-CN" sz="2800" b="1" i="1" dirty="0">
                <a:latin typeface="Garamond" panose="02020404030301010803" pitchFamily="18" charset="0"/>
              </a:endParaRPr>
            </a:p>
          </p:txBody>
        </p:sp>
        <p:sp>
          <p:nvSpPr>
            <p:cNvPr id="67610" name="Text Box 42"/>
            <p:cNvSpPr txBox="1"/>
            <p:nvPr/>
          </p:nvSpPr>
          <p:spPr>
            <a:xfrm>
              <a:off x="3648" y="2784"/>
              <a:ext cx="384" cy="329"/>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800" b="1" dirty="0">
                  <a:latin typeface="Garamond" panose="02020404030301010803" pitchFamily="18" charset="0"/>
                </a:rPr>
                <a:t>B</a:t>
              </a:r>
              <a:endParaRPr lang="en-US" altLang="zh-CN" sz="2800" b="1" dirty="0">
                <a:latin typeface="Garamond" panose="02020404030301010803" pitchFamily="18" charset="0"/>
              </a:endParaRPr>
            </a:p>
          </p:txBody>
        </p:sp>
        <p:sp>
          <p:nvSpPr>
            <p:cNvPr id="67611" name="Line 43"/>
            <p:cNvSpPr/>
            <p:nvPr/>
          </p:nvSpPr>
          <p:spPr>
            <a:xfrm>
              <a:off x="3744" y="2496"/>
              <a:ext cx="0" cy="192"/>
            </a:xfrm>
            <a:prstGeom prst="line">
              <a:avLst/>
            </a:prstGeom>
            <a:ln w="38100" cap="flat" cmpd="sng">
              <a:solidFill>
                <a:schemeClr val="tx1"/>
              </a:solidFill>
              <a:prstDash val="solid"/>
              <a:headEnd type="none" w="med" len="med"/>
              <a:tailEnd type="none" w="med" len="med"/>
            </a:ln>
          </p:spPr>
          <p:txBody>
            <a:bodyPr/>
            <a:lstStyle/>
            <a:p>
              <a:endParaRPr lang="zh-CN" altLang="en-US"/>
            </a:p>
          </p:txBody>
        </p:sp>
        <p:sp>
          <p:nvSpPr>
            <p:cNvPr id="67612" name="Oval 44"/>
            <p:cNvSpPr/>
            <p:nvPr/>
          </p:nvSpPr>
          <p:spPr>
            <a:xfrm>
              <a:off x="3696" y="2688"/>
              <a:ext cx="96" cy="96"/>
            </a:xfrm>
            <a:prstGeom prst="ellipse">
              <a:avLst/>
            </a:prstGeom>
            <a:noFill/>
            <a:ln w="5715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endParaRPr lang="zh-CN" altLang="en-US" dirty="0"/>
            </a:p>
          </p:txBody>
        </p:sp>
        <p:sp>
          <p:nvSpPr>
            <p:cNvPr id="67613" name="Text Box 45"/>
            <p:cNvSpPr txBox="1"/>
            <p:nvPr/>
          </p:nvSpPr>
          <p:spPr>
            <a:xfrm>
              <a:off x="3552" y="3072"/>
              <a:ext cx="528" cy="329"/>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800" b="1" dirty="0">
                  <a:latin typeface="Garamond" panose="02020404030301010803" pitchFamily="18" charset="0"/>
                </a:rPr>
                <a:t>(</a:t>
              </a:r>
              <a:r>
                <a:rPr lang="en-US" altLang="zh-CN" sz="2800" b="1" i="1" dirty="0"/>
                <a:t>c</a:t>
              </a:r>
              <a:r>
                <a:rPr lang="en-US" altLang="zh-CN" sz="2800" b="1" dirty="0">
                  <a:latin typeface="Garamond" panose="02020404030301010803" pitchFamily="18" charset="0"/>
                </a:rPr>
                <a:t>)</a:t>
              </a:r>
              <a:endParaRPr lang="en-US" altLang="zh-CN" sz="2800" b="1" dirty="0">
                <a:latin typeface="Garamond" panose="02020404030301010803" pitchFamily="18" charset="0"/>
              </a:endParaRPr>
            </a:p>
          </p:txBody>
        </p:sp>
        <p:sp>
          <p:nvSpPr>
            <p:cNvPr id="67614" name="Line 46"/>
            <p:cNvSpPr/>
            <p:nvPr/>
          </p:nvSpPr>
          <p:spPr>
            <a:xfrm flipH="1">
              <a:off x="3264" y="768"/>
              <a:ext cx="432" cy="0"/>
            </a:xfrm>
            <a:prstGeom prst="line">
              <a:avLst/>
            </a:prstGeom>
            <a:ln w="38100" cap="flat" cmpd="sng">
              <a:solidFill>
                <a:schemeClr val="tx1"/>
              </a:solidFill>
              <a:prstDash val="solid"/>
              <a:headEnd type="none" w="med" len="med"/>
              <a:tailEnd type="none" w="med" len="med"/>
            </a:ln>
          </p:spPr>
          <p:txBody>
            <a:bodyPr/>
            <a:lstStyle/>
            <a:p>
              <a:endParaRPr lang="zh-CN" altLang="en-US"/>
            </a:p>
          </p:txBody>
        </p:sp>
        <p:sp>
          <p:nvSpPr>
            <p:cNvPr id="67615" name="Line 47"/>
            <p:cNvSpPr/>
            <p:nvPr/>
          </p:nvSpPr>
          <p:spPr>
            <a:xfrm flipH="1">
              <a:off x="3312" y="2016"/>
              <a:ext cx="384" cy="0"/>
            </a:xfrm>
            <a:prstGeom prst="line">
              <a:avLst/>
            </a:prstGeom>
            <a:ln w="38100" cap="flat" cmpd="sng">
              <a:solidFill>
                <a:schemeClr val="tx1"/>
              </a:solidFill>
              <a:prstDash val="solid"/>
              <a:headEnd type="none" w="med" len="med"/>
              <a:tailEnd type="none" w="med" len="med"/>
            </a:ln>
          </p:spPr>
          <p:txBody>
            <a:bodyPr/>
            <a:lstStyle/>
            <a:p>
              <a:endParaRPr lang="zh-CN" altLang="en-US"/>
            </a:p>
          </p:txBody>
        </p:sp>
        <p:sp>
          <p:nvSpPr>
            <p:cNvPr id="67616" name="Line 48"/>
            <p:cNvSpPr/>
            <p:nvPr/>
          </p:nvSpPr>
          <p:spPr>
            <a:xfrm>
              <a:off x="3264" y="768"/>
              <a:ext cx="0" cy="1248"/>
            </a:xfrm>
            <a:prstGeom prst="line">
              <a:avLst/>
            </a:prstGeom>
            <a:ln w="38100" cap="flat" cmpd="sng">
              <a:solidFill>
                <a:schemeClr val="tx1"/>
              </a:solidFill>
              <a:prstDash val="solid"/>
              <a:headEnd type="none" w="med" len="med"/>
              <a:tailEnd type="none" w="med" len="med"/>
            </a:ln>
          </p:spPr>
          <p:txBody>
            <a:bodyPr/>
            <a:lstStyle/>
            <a:p>
              <a:endParaRPr lang="zh-CN" altLang="en-US"/>
            </a:p>
          </p:txBody>
        </p:sp>
        <p:sp>
          <p:nvSpPr>
            <p:cNvPr id="67617" name="Line 49"/>
            <p:cNvSpPr/>
            <p:nvPr/>
          </p:nvSpPr>
          <p:spPr>
            <a:xfrm flipH="1">
              <a:off x="3264" y="2016"/>
              <a:ext cx="48" cy="0"/>
            </a:xfrm>
            <a:prstGeom prst="line">
              <a:avLst/>
            </a:prstGeom>
            <a:ln w="38100" cap="flat" cmpd="sng">
              <a:solidFill>
                <a:schemeClr val="bg2"/>
              </a:solidFill>
              <a:prstDash val="solid"/>
              <a:headEnd type="none" w="med" len="med"/>
              <a:tailEnd type="none" w="med" len="med"/>
            </a:ln>
          </p:spPr>
          <p:txBody>
            <a:bodyPr/>
            <a:lstStyle/>
            <a:p>
              <a:endParaRPr lang="zh-CN" altLang="en-US"/>
            </a:p>
          </p:txBody>
        </p:sp>
        <p:sp>
          <p:nvSpPr>
            <p:cNvPr id="67618" name="Text Box 50"/>
            <p:cNvSpPr txBox="1"/>
            <p:nvPr/>
          </p:nvSpPr>
          <p:spPr>
            <a:xfrm>
              <a:off x="3936" y="2160"/>
              <a:ext cx="336" cy="329"/>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800" b="1" dirty="0">
                  <a:latin typeface="Garamond" panose="02020404030301010803" pitchFamily="18" charset="0"/>
                </a:rPr>
                <a:t>②</a:t>
              </a:r>
              <a:endParaRPr lang="en-US" altLang="zh-CN" sz="2800" b="1" dirty="0">
                <a:latin typeface="Garamond" panose="02020404030301010803" pitchFamily="18" charset="0"/>
              </a:endParaRPr>
            </a:p>
          </p:txBody>
        </p:sp>
        <p:sp>
          <p:nvSpPr>
            <p:cNvPr id="67619" name="Text Box 51"/>
            <p:cNvSpPr txBox="1"/>
            <p:nvPr/>
          </p:nvSpPr>
          <p:spPr>
            <a:xfrm>
              <a:off x="3936" y="1536"/>
              <a:ext cx="336" cy="329"/>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800" b="1" dirty="0">
                  <a:latin typeface="Garamond" panose="02020404030301010803" pitchFamily="18" charset="0"/>
                </a:rPr>
                <a:t>①</a:t>
              </a:r>
              <a:endParaRPr lang="en-US" altLang="zh-CN" sz="2800" b="1" dirty="0">
                <a:latin typeface="Garamond" panose="02020404030301010803" pitchFamily="18" charset="0"/>
              </a:endParaRPr>
            </a:p>
          </p:txBody>
        </p:sp>
      </p:grpSp>
      <p:sp>
        <p:nvSpPr>
          <p:cNvPr id="139316" name="Rectangle 52"/>
          <p:cNvSpPr/>
          <p:nvPr/>
        </p:nvSpPr>
        <p:spPr>
          <a:xfrm>
            <a:off x="1262380" y="3733800"/>
            <a:ext cx="4605020" cy="2895600"/>
          </a:xfrm>
          <a:prstGeom prst="rect">
            <a:avLst/>
          </a:prstGeom>
          <a:noFill/>
          <a:ln w="9525">
            <a:noFill/>
          </a:ln>
        </p:spPr>
        <p:txBody>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342900" lvl="0" indent="-342900" algn="just" eaLnBrk="1" hangingPunct="1">
              <a:lnSpc>
                <a:spcPct val="90000"/>
              </a:lnSpc>
              <a:buClr>
                <a:schemeClr val="hlink"/>
              </a:buClr>
              <a:buSzPct val="70000"/>
              <a:buFont typeface="Wingdings" panose="05000000000000000000" pitchFamily="2" charset="2"/>
              <a:buChar char="n"/>
            </a:pPr>
            <a:r>
              <a:rPr lang="zh-CN" altLang="en-US" sz="2800" b="1" dirty="0">
                <a:latin typeface="楷体_GB2312" pitchFamily="1" charset="-122"/>
                <a:ea typeface="楷体_GB2312" pitchFamily="1" charset="-122"/>
              </a:rPr>
              <a:t>所以，最后得到的结果就是用②号电压源代替了原来的二端元件，或者说，用这个电压源的电压代替了该元件上的电压，如图（</a:t>
            </a:r>
            <a:r>
              <a:rPr lang="en-US" altLang="zh-CN" sz="2800" b="1" dirty="0">
                <a:latin typeface="楷体_GB2312" pitchFamily="1" charset="-122"/>
                <a:ea typeface="楷体_GB2312" pitchFamily="1" charset="-122"/>
              </a:rPr>
              <a:t>d</a:t>
            </a:r>
            <a:r>
              <a:rPr lang="zh-CN" altLang="en-US" sz="2800" b="1" dirty="0">
                <a:latin typeface="楷体_GB2312" pitchFamily="1" charset="-122"/>
                <a:ea typeface="楷体_GB2312" pitchFamily="1" charset="-122"/>
              </a:rPr>
              <a:t>）所示。</a:t>
            </a:r>
            <a:endParaRPr lang="zh-CN" altLang="en-US" sz="2800" b="1" dirty="0">
              <a:latin typeface="楷体_GB2312" pitchFamily="1" charset="-122"/>
              <a:ea typeface="楷体_GB2312" pitchFamily="1"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39317"/>
                                        </p:tgtEl>
                                        <p:attrNameLst>
                                          <p:attrName>style.visibility</p:attrName>
                                        </p:attrNameLst>
                                      </p:cBhvr>
                                      <p:to>
                                        <p:strVal val="visible"/>
                                      </p:to>
                                    </p:set>
                                    <p:animEffect transition="in" filter="blinds(horizontal)">
                                      <p:cBhvr>
                                        <p:cTn id="7" dur="500"/>
                                        <p:tgtEl>
                                          <p:spTgt spid="13931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39266">
                                            <p:txEl>
                                              <p:pRg st="0" end="0"/>
                                            </p:txEl>
                                          </p:spTgt>
                                        </p:tgtEl>
                                        <p:attrNameLst>
                                          <p:attrName>style.visibility</p:attrName>
                                        </p:attrNameLst>
                                      </p:cBhvr>
                                      <p:to>
                                        <p:strVal val="visible"/>
                                      </p:to>
                                    </p:set>
                                    <p:animEffect transition="in" filter="dissolve">
                                      <p:cBhvr>
                                        <p:cTn id="12" dur="500"/>
                                        <p:tgtEl>
                                          <p:spTgt spid="139266">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39316"/>
                                        </p:tgtEl>
                                        <p:attrNameLst>
                                          <p:attrName>style.visibility</p:attrName>
                                        </p:attrNameLst>
                                      </p:cBhvr>
                                      <p:to>
                                        <p:strVal val="visible"/>
                                      </p:to>
                                    </p:set>
                                    <p:animEffect transition="in" filter="dissolve">
                                      <p:cBhvr>
                                        <p:cTn id="17" dur="500"/>
                                        <p:tgtEl>
                                          <p:spTgt spid="139316"/>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42" fill="hold" nodeType="clickEffect">
                                  <p:stCondLst>
                                    <p:cond delay="0"/>
                                  </p:stCondLst>
                                  <p:childTnLst>
                                    <p:set>
                                      <p:cBhvr>
                                        <p:cTn id="21" dur="1" fill="hold">
                                          <p:stCondLst>
                                            <p:cond delay="0"/>
                                          </p:stCondLst>
                                        </p:cTn>
                                        <p:tgtEl>
                                          <p:spTgt spid="139267"/>
                                        </p:tgtEl>
                                        <p:attrNameLst>
                                          <p:attrName>style.visibility</p:attrName>
                                        </p:attrNameLst>
                                      </p:cBhvr>
                                      <p:to>
                                        <p:strVal val="visible"/>
                                      </p:to>
                                    </p:set>
                                    <p:animEffect transition="in" filter="barn(outHorizontal)">
                                      <p:cBhvr>
                                        <p:cTn id="22" dur="500"/>
                                        <p:tgtEl>
                                          <p:spTgt spid="1392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9266" grpId="0" build="p"/>
      <p:bldP spid="139316"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2"/>
          <p:cNvSpPr>
            <a:spLocks noGrp="1"/>
          </p:cNvSpPr>
          <p:nvPr>
            <p:ph idx="1" hasCustomPrompt="1"/>
          </p:nvPr>
        </p:nvSpPr>
        <p:spPr>
          <a:xfrm>
            <a:off x="1524000" y="762000"/>
            <a:ext cx="8915400" cy="1752600"/>
          </a:xfrm>
        </p:spPr>
        <p:txBody>
          <a:bodyPr vert="horz" wrap="square" lIns="91440" tIns="45720" rIns="91440" bIns="45720" anchor="t" anchorCtr="0"/>
          <a:lstStyle/>
          <a:p>
            <a:pPr eaLnBrk="1" hangingPunct="1">
              <a:lnSpc>
                <a:spcPct val="90000"/>
              </a:lnSpc>
            </a:pPr>
            <a:r>
              <a:rPr lang="en-US" altLang="zh-CN" b="1" dirty="0">
                <a:solidFill>
                  <a:schemeClr val="bg2"/>
                </a:solidFill>
              </a:rPr>
              <a:t>      </a:t>
            </a:r>
            <a:r>
              <a:rPr lang="zh-CN" altLang="en-US" sz="2800" b="1" dirty="0">
                <a:latin typeface="楷体_GB2312" pitchFamily="1" charset="-122"/>
                <a:ea typeface="楷体_GB2312" pitchFamily="1" charset="-122"/>
              </a:rPr>
              <a:t>如果又设想在原二端元件</a:t>
            </a:r>
            <a:r>
              <a:rPr lang="en-US" altLang="zh-CN" sz="2800" b="1" dirty="0">
                <a:latin typeface="楷体_GB2312" pitchFamily="1" charset="-122"/>
                <a:ea typeface="楷体_GB2312" pitchFamily="1" charset="-122"/>
              </a:rPr>
              <a:t>(a)</a:t>
            </a:r>
            <a:r>
              <a:rPr lang="zh-CN" altLang="en-US" sz="2800" b="1" dirty="0">
                <a:latin typeface="楷体_GB2312" pitchFamily="1" charset="-122"/>
                <a:ea typeface="楷体_GB2312" pitchFamily="1" charset="-122"/>
              </a:rPr>
              <a:t>的两端间并联两个电流源，其电流均等于二端元件中的电流</a:t>
            </a:r>
            <a:r>
              <a:rPr lang="en-US" altLang="zh-CN" sz="2800" b="1" i="1" dirty="0">
                <a:latin typeface="楷体_GB2312" pitchFamily="1" charset="-122"/>
                <a:ea typeface="楷体_GB2312" pitchFamily="1" charset="-122"/>
              </a:rPr>
              <a:t>i</a:t>
            </a:r>
            <a:r>
              <a:rPr lang="zh-CN" altLang="en-US" sz="2800" b="1" dirty="0">
                <a:latin typeface="楷体_GB2312" pitchFamily="1" charset="-122"/>
                <a:ea typeface="楷体_GB2312" pitchFamily="1" charset="-122"/>
              </a:rPr>
              <a:t>，但其参考方向彼此相反，使其对外作用互相抵消，如图</a:t>
            </a:r>
            <a:r>
              <a:rPr lang="en-US" altLang="zh-CN" sz="2800" b="1" dirty="0">
                <a:latin typeface="楷体_GB2312" pitchFamily="1" charset="-122"/>
                <a:ea typeface="楷体_GB2312" pitchFamily="1" charset="-122"/>
              </a:rPr>
              <a:t>(b)</a:t>
            </a:r>
            <a:r>
              <a:rPr lang="zh-CN" altLang="en-US" sz="2800" b="1" dirty="0">
                <a:latin typeface="楷体_GB2312" pitchFamily="1" charset="-122"/>
                <a:ea typeface="楷体_GB2312" pitchFamily="1" charset="-122"/>
              </a:rPr>
              <a:t>所示。</a:t>
            </a:r>
            <a:endParaRPr lang="zh-CN" altLang="en-US" sz="2800" b="1" dirty="0">
              <a:latin typeface="楷体_GB2312" pitchFamily="1" charset="-122"/>
              <a:ea typeface="楷体_GB2312" pitchFamily="1" charset="-122"/>
            </a:endParaRPr>
          </a:p>
        </p:txBody>
      </p:sp>
      <p:grpSp>
        <p:nvGrpSpPr>
          <p:cNvPr id="140291" name="Group 3"/>
          <p:cNvGrpSpPr/>
          <p:nvPr/>
        </p:nvGrpSpPr>
        <p:grpSpPr>
          <a:xfrm>
            <a:off x="2971800" y="2438400"/>
            <a:ext cx="1295400" cy="3265488"/>
            <a:chOff x="912" y="1536"/>
            <a:chExt cx="816" cy="2057"/>
          </a:xfrm>
        </p:grpSpPr>
        <p:sp>
          <p:nvSpPr>
            <p:cNvPr id="68645" name="Rectangle 4"/>
            <p:cNvSpPr/>
            <p:nvPr/>
          </p:nvSpPr>
          <p:spPr>
            <a:xfrm>
              <a:off x="1248" y="2160"/>
              <a:ext cx="288" cy="288"/>
            </a:xfrm>
            <a:prstGeom prst="rect">
              <a:avLst/>
            </a:prstGeom>
            <a:noFill/>
            <a:ln w="381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endParaRPr lang="zh-CN" altLang="en-US" dirty="0"/>
            </a:p>
          </p:txBody>
        </p:sp>
        <p:sp>
          <p:nvSpPr>
            <p:cNvPr id="68646" name="Line 5"/>
            <p:cNvSpPr/>
            <p:nvPr/>
          </p:nvSpPr>
          <p:spPr>
            <a:xfrm>
              <a:off x="1392" y="2448"/>
              <a:ext cx="0" cy="576"/>
            </a:xfrm>
            <a:prstGeom prst="line">
              <a:avLst/>
            </a:prstGeom>
            <a:ln w="38100" cap="flat" cmpd="sng">
              <a:solidFill>
                <a:schemeClr val="tx1"/>
              </a:solidFill>
              <a:prstDash val="solid"/>
              <a:headEnd type="none" w="med" len="med"/>
              <a:tailEnd type="none" w="med" len="med"/>
            </a:ln>
          </p:spPr>
          <p:txBody>
            <a:bodyPr/>
            <a:lstStyle/>
            <a:p>
              <a:endParaRPr lang="zh-CN" altLang="en-US"/>
            </a:p>
          </p:txBody>
        </p:sp>
        <p:sp>
          <p:nvSpPr>
            <p:cNvPr id="68647" name="Line 6"/>
            <p:cNvSpPr/>
            <p:nvPr/>
          </p:nvSpPr>
          <p:spPr>
            <a:xfrm>
              <a:off x="1392" y="1584"/>
              <a:ext cx="0" cy="576"/>
            </a:xfrm>
            <a:prstGeom prst="line">
              <a:avLst/>
            </a:prstGeom>
            <a:ln w="38100" cap="flat" cmpd="sng">
              <a:solidFill>
                <a:schemeClr val="tx1"/>
              </a:solidFill>
              <a:prstDash val="solid"/>
              <a:headEnd type="none" w="med" len="med"/>
              <a:tailEnd type="none" w="med" len="med"/>
            </a:ln>
          </p:spPr>
          <p:txBody>
            <a:bodyPr/>
            <a:lstStyle/>
            <a:p>
              <a:endParaRPr lang="zh-CN" altLang="en-US"/>
            </a:p>
          </p:txBody>
        </p:sp>
        <p:sp>
          <p:nvSpPr>
            <p:cNvPr id="68648" name="Text Box 7"/>
            <p:cNvSpPr txBox="1"/>
            <p:nvPr/>
          </p:nvSpPr>
          <p:spPr>
            <a:xfrm>
              <a:off x="1248" y="3024"/>
              <a:ext cx="384" cy="329"/>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800" b="1" dirty="0">
                  <a:latin typeface="Garamond" panose="02020404030301010803" pitchFamily="18" charset="0"/>
                </a:rPr>
                <a:t>B</a:t>
              </a:r>
              <a:endParaRPr lang="en-US" altLang="zh-CN" sz="2800" b="1" dirty="0">
                <a:latin typeface="Garamond" panose="02020404030301010803" pitchFamily="18" charset="0"/>
              </a:endParaRPr>
            </a:p>
          </p:txBody>
        </p:sp>
        <p:sp>
          <p:nvSpPr>
            <p:cNvPr id="68649" name="Text Box 8"/>
            <p:cNvSpPr txBox="1"/>
            <p:nvPr/>
          </p:nvSpPr>
          <p:spPr>
            <a:xfrm>
              <a:off x="1056" y="1680"/>
              <a:ext cx="288" cy="329"/>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800" b="1" dirty="0">
                  <a:latin typeface="Garamond" panose="02020404030301010803" pitchFamily="18" charset="0"/>
                </a:rPr>
                <a:t>+</a:t>
              </a:r>
              <a:endParaRPr lang="en-US" altLang="zh-CN" sz="2800" b="1" dirty="0">
                <a:latin typeface="Garamond" panose="02020404030301010803" pitchFamily="18" charset="0"/>
              </a:endParaRPr>
            </a:p>
          </p:txBody>
        </p:sp>
        <p:sp>
          <p:nvSpPr>
            <p:cNvPr id="68650" name="Line 9"/>
            <p:cNvSpPr/>
            <p:nvPr/>
          </p:nvSpPr>
          <p:spPr>
            <a:xfrm>
              <a:off x="1104" y="2736"/>
              <a:ext cx="144" cy="0"/>
            </a:xfrm>
            <a:prstGeom prst="line">
              <a:avLst/>
            </a:prstGeom>
            <a:ln w="28575" cap="flat" cmpd="sng">
              <a:solidFill>
                <a:schemeClr val="tx1"/>
              </a:solidFill>
              <a:prstDash val="solid"/>
              <a:headEnd type="none" w="med" len="med"/>
              <a:tailEnd type="none" w="med" len="med"/>
            </a:ln>
          </p:spPr>
          <p:txBody>
            <a:bodyPr/>
            <a:lstStyle/>
            <a:p>
              <a:endParaRPr lang="zh-CN" altLang="en-US"/>
            </a:p>
          </p:txBody>
        </p:sp>
        <p:sp>
          <p:nvSpPr>
            <p:cNvPr id="68651" name="Line 10"/>
            <p:cNvSpPr/>
            <p:nvPr/>
          </p:nvSpPr>
          <p:spPr>
            <a:xfrm>
              <a:off x="1392" y="1776"/>
              <a:ext cx="0" cy="240"/>
            </a:xfrm>
            <a:prstGeom prst="line">
              <a:avLst/>
            </a:prstGeom>
            <a:ln w="38100" cap="flat" cmpd="sng">
              <a:solidFill>
                <a:schemeClr val="tx1"/>
              </a:solidFill>
              <a:prstDash val="solid"/>
              <a:headEnd type="none" w="med" len="med"/>
              <a:tailEnd type="triangle" w="med" len="med"/>
            </a:ln>
          </p:spPr>
          <p:txBody>
            <a:bodyPr/>
            <a:lstStyle/>
            <a:p>
              <a:endParaRPr lang="zh-CN" altLang="en-US"/>
            </a:p>
          </p:txBody>
        </p:sp>
        <p:sp>
          <p:nvSpPr>
            <p:cNvPr id="68652" name="Text Box 11"/>
            <p:cNvSpPr txBox="1"/>
            <p:nvPr/>
          </p:nvSpPr>
          <p:spPr>
            <a:xfrm>
              <a:off x="1488" y="1728"/>
              <a:ext cx="240" cy="329"/>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800" b="1" i="1" dirty="0">
                  <a:latin typeface="Garamond" panose="02020404030301010803" pitchFamily="18" charset="0"/>
                </a:rPr>
                <a:t>I</a:t>
              </a:r>
              <a:endParaRPr lang="en-US" altLang="zh-CN" sz="2800" b="1" i="1" dirty="0">
                <a:latin typeface="Garamond" panose="02020404030301010803" pitchFamily="18" charset="0"/>
              </a:endParaRPr>
            </a:p>
          </p:txBody>
        </p:sp>
        <p:sp>
          <p:nvSpPr>
            <p:cNvPr id="68653" name="Text Box 12"/>
            <p:cNvSpPr txBox="1"/>
            <p:nvPr/>
          </p:nvSpPr>
          <p:spPr>
            <a:xfrm>
              <a:off x="912" y="2160"/>
              <a:ext cx="336" cy="329"/>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800" b="1" i="1" dirty="0">
                  <a:latin typeface="Garamond" panose="02020404030301010803" pitchFamily="18" charset="0"/>
                </a:rPr>
                <a:t>U</a:t>
              </a:r>
              <a:endParaRPr lang="en-US" altLang="zh-CN" sz="2800" b="1" i="1" dirty="0">
                <a:latin typeface="Garamond" panose="02020404030301010803" pitchFamily="18" charset="0"/>
              </a:endParaRPr>
            </a:p>
          </p:txBody>
        </p:sp>
        <p:sp>
          <p:nvSpPr>
            <p:cNvPr id="68654" name="Text Box 13"/>
            <p:cNvSpPr txBox="1"/>
            <p:nvPr/>
          </p:nvSpPr>
          <p:spPr>
            <a:xfrm>
              <a:off x="1200" y="3264"/>
              <a:ext cx="384" cy="329"/>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800" b="1" dirty="0"/>
                <a:t>(</a:t>
              </a:r>
              <a:r>
                <a:rPr lang="en-US" altLang="zh-CN" sz="2800" b="1" i="1" dirty="0"/>
                <a:t>a</a:t>
              </a:r>
              <a:r>
                <a:rPr lang="en-US" altLang="zh-CN" sz="2800" b="1" dirty="0"/>
                <a:t>)</a:t>
              </a:r>
              <a:endParaRPr lang="en-US" altLang="zh-CN" sz="2800" b="1" dirty="0"/>
            </a:p>
          </p:txBody>
        </p:sp>
        <p:sp>
          <p:nvSpPr>
            <p:cNvPr id="68655" name="Oval 14"/>
            <p:cNvSpPr/>
            <p:nvPr/>
          </p:nvSpPr>
          <p:spPr>
            <a:xfrm>
              <a:off x="1344" y="2976"/>
              <a:ext cx="96" cy="96"/>
            </a:xfrm>
            <a:prstGeom prst="ellipse">
              <a:avLst/>
            </a:prstGeom>
            <a:solidFill>
              <a:schemeClr val="bg2"/>
            </a:soli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endParaRPr lang="zh-CN" altLang="en-US" dirty="0"/>
            </a:p>
          </p:txBody>
        </p:sp>
        <p:sp>
          <p:nvSpPr>
            <p:cNvPr id="68656" name="Oval 15"/>
            <p:cNvSpPr/>
            <p:nvPr/>
          </p:nvSpPr>
          <p:spPr>
            <a:xfrm>
              <a:off x="1344" y="1536"/>
              <a:ext cx="96" cy="96"/>
            </a:xfrm>
            <a:prstGeom prst="ellipse">
              <a:avLst/>
            </a:prstGeom>
            <a:solidFill>
              <a:schemeClr val="bg2"/>
            </a:soli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endParaRPr lang="zh-CN" altLang="en-US" dirty="0"/>
            </a:p>
          </p:txBody>
        </p:sp>
      </p:grpSp>
      <p:grpSp>
        <p:nvGrpSpPr>
          <p:cNvPr id="140304" name="Group 16"/>
          <p:cNvGrpSpPr/>
          <p:nvPr/>
        </p:nvGrpSpPr>
        <p:grpSpPr>
          <a:xfrm>
            <a:off x="5410200" y="2057400"/>
            <a:ext cx="2590800" cy="3951288"/>
            <a:chOff x="2448" y="1296"/>
            <a:chExt cx="1632" cy="2489"/>
          </a:xfrm>
        </p:grpSpPr>
        <p:sp>
          <p:nvSpPr>
            <p:cNvPr id="68613" name="Text Box 17"/>
            <p:cNvSpPr txBox="1"/>
            <p:nvPr/>
          </p:nvSpPr>
          <p:spPr>
            <a:xfrm>
              <a:off x="2976" y="1296"/>
              <a:ext cx="384" cy="329"/>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800" b="1" dirty="0">
                  <a:latin typeface="Garamond" panose="02020404030301010803" pitchFamily="18" charset="0"/>
                </a:rPr>
                <a:t>A</a:t>
              </a:r>
              <a:endParaRPr lang="en-US" altLang="zh-CN" sz="2800" b="1" dirty="0">
                <a:latin typeface="Garamond" panose="02020404030301010803" pitchFamily="18" charset="0"/>
              </a:endParaRPr>
            </a:p>
          </p:txBody>
        </p:sp>
        <p:grpSp>
          <p:nvGrpSpPr>
            <p:cNvPr id="68614" name="Group 18"/>
            <p:cNvGrpSpPr/>
            <p:nvPr/>
          </p:nvGrpSpPr>
          <p:grpSpPr>
            <a:xfrm>
              <a:off x="2448" y="1632"/>
              <a:ext cx="1632" cy="2153"/>
              <a:chOff x="2448" y="1632"/>
              <a:chExt cx="1632" cy="2153"/>
            </a:xfrm>
          </p:grpSpPr>
          <p:sp>
            <p:nvSpPr>
              <p:cNvPr id="68615" name="Rectangle 19"/>
              <p:cNvSpPr/>
              <p:nvPr/>
            </p:nvSpPr>
            <p:spPr>
              <a:xfrm>
                <a:off x="2976" y="2256"/>
                <a:ext cx="288" cy="288"/>
              </a:xfrm>
              <a:prstGeom prst="rect">
                <a:avLst/>
              </a:prstGeom>
              <a:noFill/>
              <a:ln w="381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endParaRPr lang="zh-CN" altLang="en-US" dirty="0"/>
              </a:p>
            </p:txBody>
          </p:sp>
          <p:sp>
            <p:nvSpPr>
              <p:cNvPr id="68616" name="Oval 20"/>
              <p:cNvSpPr/>
              <p:nvPr/>
            </p:nvSpPr>
            <p:spPr>
              <a:xfrm>
                <a:off x="2448" y="2256"/>
                <a:ext cx="336" cy="336"/>
              </a:xfrm>
              <a:prstGeom prst="ellipse">
                <a:avLst/>
              </a:prstGeom>
              <a:noFill/>
              <a:ln w="381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endParaRPr lang="zh-CN" altLang="en-US" dirty="0"/>
              </a:p>
            </p:txBody>
          </p:sp>
          <p:sp>
            <p:nvSpPr>
              <p:cNvPr id="68617" name="Oval 21"/>
              <p:cNvSpPr/>
              <p:nvPr/>
            </p:nvSpPr>
            <p:spPr>
              <a:xfrm>
                <a:off x="3552" y="2256"/>
                <a:ext cx="336" cy="336"/>
              </a:xfrm>
              <a:prstGeom prst="ellipse">
                <a:avLst/>
              </a:prstGeom>
              <a:noFill/>
              <a:ln w="381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endParaRPr lang="zh-CN" altLang="en-US" dirty="0"/>
              </a:p>
            </p:txBody>
          </p:sp>
          <p:sp>
            <p:nvSpPr>
              <p:cNvPr id="68618" name="Line 22"/>
              <p:cNvSpPr/>
              <p:nvPr/>
            </p:nvSpPr>
            <p:spPr>
              <a:xfrm>
                <a:off x="3120" y="1824"/>
                <a:ext cx="0" cy="240"/>
              </a:xfrm>
              <a:prstGeom prst="line">
                <a:avLst/>
              </a:prstGeom>
              <a:ln w="38100" cap="flat" cmpd="sng">
                <a:solidFill>
                  <a:schemeClr val="bg2"/>
                </a:solidFill>
                <a:prstDash val="solid"/>
                <a:headEnd type="none" w="med" len="med"/>
                <a:tailEnd type="triangle" w="med" len="med"/>
              </a:ln>
            </p:spPr>
            <p:txBody>
              <a:bodyPr/>
              <a:lstStyle/>
              <a:p>
                <a:endParaRPr lang="zh-CN" altLang="en-US"/>
              </a:p>
            </p:txBody>
          </p:sp>
          <p:sp>
            <p:nvSpPr>
              <p:cNvPr id="68619" name="Text Box 23"/>
              <p:cNvSpPr txBox="1"/>
              <p:nvPr/>
            </p:nvSpPr>
            <p:spPr>
              <a:xfrm>
                <a:off x="3168" y="1824"/>
                <a:ext cx="240" cy="329"/>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800" b="1" i="1" dirty="0">
                    <a:latin typeface="Garamond" panose="02020404030301010803" pitchFamily="18" charset="0"/>
                  </a:rPr>
                  <a:t>I</a:t>
                </a:r>
                <a:endParaRPr lang="en-US" altLang="zh-CN" sz="2800" b="1" i="1" dirty="0">
                  <a:latin typeface="Garamond" panose="02020404030301010803" pitchFamily="18" charset="0"/>
                </a:endParaRPr>
              </a:p>
            </p:txBody>
          </p:sp>
          <p:sp>
            <p:nvSpPr>
              <p:cNvPr id="68620" name="Text Box 24"/>
              <p:cNvSpPr txBox="1"/>
              <p:nvPr/>
            </p:nvSpPr>
            <p:spPr>
              <a:xfrm>
                <a:off x="3216" y="1680"/>
                <a:ext cx="288" cy="329"/>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800" b="1" dirty="0">
                    <a:latin typeface="Garamond" panose="02020404030301010803" pitchFamily="18" charset="0"/>
                  </a:rPr>
                  <a:t>+</a:t>
                </a:r>
                <a:endParaRPr lang="en-US" altLang="zh-CN" sz="2800" b="1" dirty="0">
                  <a:latin typeface="Garamond" panose="02020404030301010803" pitchFamily="18" charset="0"/>
                </a:endParaRPr>
              </a:p>
            </p:txBody>
          </p:sp>
          <p:sp>
            <p:nvSpPr>
              <p:cNvPr id="68621" name="Line 25"/>
              <p:cNvSpPr/>
              <p:nvPr/>
            </p:nvSpPr>
            <p:spPr>
              <a:xfrm>
                <a:off x="3312" y="2928"/>
                <a:ext cx="144" cy="0"/>
              </a:xfrm>
              <a:prstGeom prst="line">
                <a:avLst/>
              </a:prstGeom>
              <a:ln w="28575" cap="flat" cmpd="sng">
                <a:solidFill>
                  <a:schemeClr val="bg2"/>
                </a:solidFill>
                <a:prstDash val="solid"/>
                <a:headEnd type="none" w="med" len="med"/>
                <a:tailEnd type="none" w="med" len="med"/>
              </a:ln>
            </p:spPr>
            <p:txBody>
              <a:bodyPr/>
              <a:lstStyle/>
              <a:p>
                <a:endParaRPr lang="zh-CN" altLang="en-US"/>
              </a:p>
            </p:txBody>
          </p:sp>
          <p:sp>
            <p:nvSpPr>
              <p:cNvPr id="68622" name="Text Box 26"/>
              <p:cNvSpPr txBox="1"/>
              <p:nvPr/>
            </p:nvSpPr>
            <p:spPr>
              <a:xfrm>
                <a:off x="2976" y="3168"/>
                <a:ext cx="384" cy="329"/>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800" b="1" dirty="0">
                    <a:latin typeface="Garamond" panose="02020404030301010803" pitchFamily="18" charset="0"/>
                  </a:rPr>
                  <a:t>B</a:t>
                </a:r>
                <a:endParaRPr lang="en-US" altLang="zh-CN" sz="2800" b="1" dirty="0">
                  <a:latin typeface="Garamond" panose="02020404030301010803" pitchFamily="18" charset="0"/>
                </a:endParaRPr>
              </a:p>
            </p:txBody>
          </p:sp>
          <p:sp>
            <p:nvSpPr>
              <p:cNvPr id="68623" name="Text Box 27"/>
              <p:cNvSpPr txBox="1"/>
              <p:nvPr/>
            </p:nvSpPr>
            <p:spPr>
              <a:xfrm>
                <a:off x="2976" y="3456"/>
                <a:ext cx="528" cy="329"/>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800" b="1" dirty="0">
                    <a:latin typeface="Garamond" panose="02020404030301010803" pitchFamily="18" charset="0"/>
                  </a:rPr>
                  <a:t>(</a:t>
                </a:r>
                <a:r>
                  <a:rPr lang="en-US" altLang="zh-CN" sz="2800" b="1" i="1" dirty="0"/>
                  <a:t>b</a:t>
                </a:r>
                <a:r>
                  <a:rPr lang="en-US" altLang="zh-CN" sz="2800" b="1" dirty="0">
                    <a:latin typeface="Garamond" panose="02020404030301010803" pitchFamily="18" charset="0"/>
                  </a:rPr>
                  <a:t>)</a:t>
                </a:r>
                <a:endParaRPr lang="en-US" altLang="zh-CN" sz="2800" b="1" dirty="0">
                  <a:latin typeface="Garamond" panose="02020404030301010803" pitchFamily="18" charset="0"/>
                </a:endParaRPr>
              </a:p>
            </p:txBody>
          </p:sp>
          <p:sp>
            <p:nvSpPr>
              <p:cNvPr id="68624" name="Text Box 28"/>
              <p:cNvSpPr txBox="1"/>
              <p:nvPr/>
            </p:nvSpPr>
            <p:spPr>
              <a:xfrm>
                <a:off x="2544" y="2544"/>
                <a:ext cx="336" cy="329"/>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800" b="1" dirty="0">
                    <a:latin typeface="Garamond" panose="02020404030301010803" pitchFamily="18" charset="0"/>
                  </a:rPr>
                  <a:t>①</a:t>
                </a:r>
                <a:endParaRPr lang="en-US" altLang="zh-CN" sz="2800" b="1" dirty="0">
                  <a:latin typeface="Garamond" panose="02020404030301010803" pitchFamily="18" charset="0"/>
                </a:endParaRPr>
              </a:p>
            </p:txBody>
          </p:sp>
          <p:sp>
            <p:nvSpPr>
              <p:cNvPr id="68625" name="Text Box 29"/>
              <p:cNvSpPr txBox="1"/>
              <p:nvPr/>
            </p:nvSpPr>
            <p:spPr>
              <a:xfrm>
                <a:off x="3744" y="2544"/>
                <a:ext cx="336" cy="329"/>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800" b="1" dirty="0">
                    <a:latin typeface="Garamond" panose="02020404030301010803" pitchFamily="18" charset="0"/>
                  </a:rPr>
                  <a:t>②</a:t>
                </a:r>
                <a:endParaRPr lang="en-US" altLang="zh-CN" sz="2800" b="1" dirty="0">
                  <a:latin typeface="Garamond" panose="02020404030301010803" pitchFamily="18" charset="0"/>
                </a:endParaRPr>
              </a:p>
            </p:txBody>
          </p:sp>
          <p:sp>
            <p:nvSpPr>
              <p:cNvPr id="68626" name="Line 30"/>
              <p:cNvSpPr/>
              <p:nvPr/>
            </p:nvSpPr>
            <p:spPr>
              <a:xfrm>
                <a:off x="2592" y="2592"/>
                <a:ext cx="0" cy="576"/>
              </a:xfrm>
              <a:prstGeom prst="line">
                <a:avLst/>
              </a:prstGeom>
              <a:ln w="38100" cap="flat" cmpd="sng">
                <a:solidFill>
                  <a:schemeClr val="tx1"/>
                </a:solidFill>
                <a:prstDash val="solid"/>
                <a:headEnd type="none" w="med" len="med"/>
                <a:tailEnd type="none" w="med" len="med"/>
              </a:ln>
            </p:spPr>
            <p:txBody>
              <a:bodyPr/>
              <a:lstStyle/>
              <a:p>
                <a:endParaRPr lang="zh-CN" altLang="en-US"/>
              </a:p>
            </p:txBody>
          </p:sp>
          <p:sp>
            <p:nvSpPr>
              <p:cNvPr id="68627" name="Line 31"/>
              <p:cNvSpPr/>
              <p:nvPr/>
            </p:nvSpPr>
            <p:spPr>
              <a:xfrm>
                <a:off x="3120" y="2544"/>
                <a:ext cx="0" cy="576"/>
              </a:xfrm>
              <a:prstGeom prst="line">
                <a:avLst/>
              </a:prstGeom>
              <a:ln w="38100" cap="flat" cmpd="sng">
                <a:solidFill>
                  <a:schemeClr val="tx1"/>
                </a:solidFill>
                <a:prstDash val="solid"/>
                <a:headEnd type="none" w="med" len="med"/>
                <a:tailEnd type="none" w="med" len="med"/>
              </a:ln>
            </p:spPr>
            <p:txBody>
              <a:bodyPr/>
              <a:lstStyle/>
              <a:p>
                <a:endParaRPr lang="zh-CN" altLang="en-US"/>
              </a:p>
            </p:txBody>
          </p:sp>
          <p:sp>
            <p:nvSpPr>
              <p:cNvPr id="68628" name="Line 32"/>
              <p:cNvSpPr/>
              <p:nvPr/>
            </p:nvSpPr>
            <p:spPr>
              <a:xfrm>
                <a:off x="3744" y="2592"/>
                <a:ext cx="0" cy="576"/>
              </a:xfrm>
              <a:prstGeom prst="line">
                <a:avLst/>
              </a:prstGeom>
              <a:ln w="38100" cap="flat" cmpd="sng">
                <a:solidFill>
                  <a:schemeClr val="tx1"/>
                </a:solidFill>
                <a:prstDash val="solid"/>
                <a:headEnd type="none" w="med" len="med"/>
                <a:tailEnd type="none" w="med" len="med"/>
              </a:ln>
            </p:spPr>
            <p:txBody>
              <a:bodyPr/>
              <a:lstStyle/>
              <a:p>
                <a:endParaRPr lang="zh-CN" altLang="en-US"/>
              </a:p>
            </p:txBody>
          </p:sp>
          <p:sp>
            <p:nvSpPr>
              <p:cNvPr id="68629" name="Line 33"/>
              <p:cNvSpPr/>
              <p:nvPr/>
            </p:nvSpPr>
            <p:spPr>
              <a:xfrm>
                <a:off x="2592" y="1680"/>
                <a:ext cx="0" cy="576"/>
              </a:xfrm>
              <a:prstGeom prst="line">
                <a:avLst/>
              </a:prstGeom>
              <a:ln w="38100" cap="flat" cmpd="sng">
                <a:solidFill>
                  <a:schemeClr val="tx1"/>
                </a:solidFill>
                <a:prstDash val="solid"/>
                <a:headEnd type="none" w="med" len="med"/>
                <a:tailEnd type="none" w="med" len="med"/>
              </a:ln>
            </p:spPr>
            <p:txBody>
              <a:bodyPr/>
              <a:lstStyle/>
              <a:p>
                <a:endParaRPr lang="zh-CN" altLang="en-US"/>
              </a:p>
            </p:txBody>
          </p:sp>
          <p:sp>
            <p:nvSpPr>
              <p:cNvPr id="68630" name="Line 34"/>
              <p:cNvSpPr/>
              <p:nvPr/>
            </p:nvSpPr>
            <p:spPr>
              <a:xfrm>
                <a:off x="3120" y="1680"/>
                <a:ext cx="0" cy="576"/>
              </a:xfrm>
              <a:prstGeom prst="line">
                <a:avLst/>
              </a:prstGeom>
              <a:ln w="38100" cap="flat" cmpd="sng">
                <a:solidFill>
                  <a:schemeClr val="tx1"/>
                </a:solidFill>
                <a:prstDash val="solid"/>
                <a:headEnd type="none" w="med" len="med"/>
                <a:tailEnd type="none" w="med" len="med"/>
              </a:ln>
            </p:spPr>
            <p:txBody>
              <a:bodyPr/>
              <a:lstStyle/>
              <a:p>
                <a:endParaRPr lang="zh-CN" altLang="en-US"/>
              </a:p>
            </p:txBody>
          </p:sp>
          <p:sp>
            <p:nvSpPr>
              <p:cNvPr id="68631" name="Line 35"/>
              <p:cNvSpPr/>
              <p:nvPr/>
            </p:nvSpPr>
            <p:spPr>
              <a:xfrm>
                <a:off x="3744" y="1680"/>
                <a:ext cx="0" cy="576"/>
              </a:xfrm>
              <a:prstGeom prst="line">
                <a:avLst/>
              </a:prstGeom>
              <a:ln w="38100" cap="flat" cmpd="sng">
                <a:solidFill>
                  <a:schemeClr val="tx1"/>
                </a:solidFill>
                <a:prstDash val="solid"/>
                <a:headEnd type="none" w="med" len="med"/>
                <a:tailEnd type="none" w="med" len="med"/>
              </a:ln>
            </p:spPr>
            <p:txBody>
              <a:bodyPr/>
              <a:lstStyle/>
              <a:p>
                <a:endParaRPr lang="zh-CN" altLang="en-US"/>
              </a:p>
            </p:txBody>
          </p:sp>
          <p:sp>
            <p:nvSpPr>
              <p:cNvPr id="68632" name="Line 36"/>
              <p:cNvSpPr/>
              <p:nvPr/>
            </p:nvSpPr>
            <p:spPr>
              <a:xfrm>
                <a:off x="3744" y="1872"/>
                <a:ext cx="0" cy="240"/>
              </a:xfrm>
              <a:prstGeom prst="line">
                <a:avLst/>
              </a:prstGeom>
              <a:ln w="38100" cap="flat" cmpd="sng">
                <a:solidFill>
                  <a:schemeClr val="bg2"/>
                </a:solidFill>
                <a:prstDash val="solid"/>
                <a:headEnd type="none" w="med" len="med"/>
                <a:tailEnd type="triangle" w="med" len="med"/>
              </a:ln>
            </p:spPr>
            <p:txBody>
              <a:bodyPr/>
              <a:lstStyle/>
              <a:p>
                <a:endParaRPr lang="zh-CN" altLang="en-US"/>
              </a:p>
            </p:txBody>
          </p:sp>
          <p:sp>
            <p:nvSpPr>
              <p:cNvPr id="68633" name="Line 37"/>
              <p:cNvSpPr/>
              <p:nvPr/>
            </p:nvSpPr>
            <p:spPr>
              <a:xfrm rot="10571156">
                <a:off x="2592" y="1872"/>
                <a:ext cx="1" cy="240"/>
              </a:xfrm>
              <a:prstGeom prst="line">
                <a:avLst/>
              </a:prstGeom>
              <a:ln w="38100" cap="flat" cmpd="sng">
                <a:solidFill>
                  <a:schemeClr val="bg2"/>
                </a:solidFill>
                <a:prstDash val="solid"/>
                <a:headEnd type="none" w="med" len="med"/>
                <a:tailEnd type="triangle" w="med" len="med"/>
              </a:ln>
            </p:spPr>
            <p:txBody>
              <a:bodyPr/>
              <a:lstStyle/>
              <a:p>
                <a:endParaRPr lang="zh-CN" altLang="en-US"/>
              </a:p>
            </p:txBody>
          </p:sp>
          <p:sp>
            <p:nvSpPr>
              <p:cNvPr id="68634" name="Line 38"/>
              <p:cNvSpPr/>
              <p:nvPr/>
            </p:nvSpPr>
            <p:spPr>
              <a:xfrm>
                <a:off x="2592" y="1680"/>
                <a:ext cx="1152" cy="0"/>
              </a:xfrm>
              <a:prstGeom prst="line">
                <a:avLst/>
              </a:prstGeom>
              <a:ln w="38100" cap="flat" cmpd="sng">
                <a:solidFill>
                  <a:schemeClr val="tx1"/>
                </a:solidFill>
                <a:prstDash val="solid"/>
                <a:headEnd type="none" w="med" len="med"/>
                <a:tailEnd type="none" w="med" len="med"/>
              </a:ln>
            </p:spPr>
            <p:txBody>
              <a:bodyPr/>
              <a:lstStyle/>
              <a:p>
                <a:endParaRPr lang="zh-CN" altLang="en-US"/>
              </a:p>
            </p:txBody>
          </p:sp>
          <p:sp>
            <p:nvSpPr>
              <p:cNvPr id="68635" name="Line 39"/>
              <p:cNvSpPr/>
              <p:nvPr/>
            </p:nvSpPr>
            <p:spPr>
              <a:xfrm>
                <a:off x="2592" y="3168"/>
                <a:ext cx="1152" cy="0"/>
              </a:xfrm>
              <a:prstGeom prst="line">
                <a:avLst/>
              </a:prstGeom>
              <a:ln w="38100" cap="flat" cmpd="sng">
                <a:solidFill>
                  <a:schemeClr val="tx1"/>
                </a:solidFill>
                <a:prstDash val="solid"/>
                <a:headEnd type="none" w="med" len="med"/>
                <a:tailEnd type="none" w="med" len="med"/>
              </a:ln>
            </p:spPr>
            <p:txBody>
              <a:bodyPr/>
              <a:lstStyle/>
              <a:p>
                <a:endParaRPr lang="zh-CN" altLang="en-US"/>
              </a:p>
            </p:txBody>
          </p:sp>
          <p:sp>
            <p:nvSpPr>
              <p:cNvPr id="68636" name="Line 40"/>
              <p:cNvSpPr/>
              <p:nvPr/>
            </p:nvSpPr>
            <p:spPr>
              <a:xfrm>
                <a:off x="3120" y="3024"/>
                <a:ext cx="0" cy="144"/>
              </a:xfrm>
              <a:prstGeom prst="line">
                <a:avLst/>
              </a:prstGeom>
              <a:ln w="38100" cap="flat" cmpd="sng">
                <a:solidFill>
                  <a:schemeClr val="bg2"/>
                </a:solidFill>
                <a:prstDash val="solid"/>
                <a:headEnd type="none" w="med" len="med"/>
                <a:tailEnd type="none" w="med" len="med"/>
              </a:ln>
            </p:spPr>
            <p:txBody>
              <a:bodyPr/>
              <a:lstStyle/>
              <a:p>
                <a:endParaRPr lang="zh-CN" altLang="en-US"/>
              </a:p>
            </p:txBody>
          </p:sp>
          <p:sp>
            <p:nvSpPr>
              <p:cNvPr id="68637" name="Oval 41"/>
              <p:cNvSpPr/>
              <p:nvPr/>
            </p:nvSpPr>
            <p:spPr>
              <a:xfrm>
                <a:off x="3072" y="1632"/>
                <a:ext cx="96" cy="96"/>
              </a:xfrm>
              <a:prstGeom prst="ellipse">
                <a:avLst/>
              </a:prstGeom>
              <a:solidFill>
                <a:schemeClr val="bg2"/>
              </a:soli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endParaRPr lang="zh-CN" altLang="en-US" dirty="0"/>
              </a:p>
            </p:txBody>
          </p:sp>
          <p:sp>
            <p:nvSpPr>
              <p:cNvPr id="68638" name="Oval 42"/>
              <p:cNvSpPr/>
              <p:nvPr/>
            </p:nvSpPr>
            <p:spPr>
              <a:xfrm>
                <a:off x="3072" y="3120"/>
                <a:ext cx="96" cy="96"/>
              </a:xfrm>
              <a:prstGeom prst="ellipse">
                <a:avLst/>
              </a:prstGeom>
              <a:solidFill>
                <a:schemeClr val="bg2"/>
              </a:soli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endParaRPr lang="zh-CN" altLang="en-US" dirty="0"/>
              </a:p>
            </p:txBody>
          </p:sp>
          <p:sp>
            <p:nvSpPr>
              <p:cNvPr id="68639" name="Text Box 43"/>
              <p:cNvSpPr txBox="1"/>
              <p:nvPr/>
            </p:nvSpPr>
            <p:spPr>
              <a:xfrm>
                <a:off x="2592" y="1872"/>
                <a:ext cx="240" cy="329"/>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800" b="1" i="1" dirty="0">
                    <a:latin typeface="Garamond" panose="02020404030301010803" pitchFamily="18" charset="0"/>
                  </a:rPr>
                  <a:t>I</a:t>
                </a:r>
                <a:endParaRPr lang="en-US" altLang="zh-CN" sz="2800" b="1" i="1" dirty="0">
                  <a:latin typeface="Garamond" panose="02020404030301010803" pitchFamily="18" charset="0"/>
                </a:endParaRPr>
              </a:p>
            </p:txBody>
          </p:sp>
          <p:sp>
            <p:nvSpPr>
              <p:cNvPr id="68640" name="Text Box 44"/>
              <p:cNvSpPr txBox="1"/>
              <p:nvPr/>
            </p:nvSpPr>
            <p:spPr>
              <a:xfrm>
                <a:off x="3792" y="1872"/>
                <a:ext cx="240" cy="329"/>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800" b="1" i="1" dirty="0">
                    <a:latin typeface="Garamond" panose="02020404030301010803" pitchFamily="18" charset="0"/>
                  </a:rPr>
                  <a:t>I</a:t>
                </a:r>
                <a:endParaRPr lang="en-US" altLang="zh-CN" sz="2800" b="1" i="1" dirty="0">
                  <a:latin typeface="Garamond" panose="02020404030301010803" pitchFamily="18" charset="0"/>
                </a:endParaRPr>
              </a:p>
            </p:txBody>
          </p:sp>
          <p:sp>
            <p:nvSpPr>
              <p:cNvPr id="68641" name="Text Box 45"/>
              <p:cNvSpPr txBox="1"/>
              <p:nvPr/>
            </p:nvSpPr>
            <p:spPr>
              <a:xfrm>
                <a:off x="3216" y="2208"/>
                <a:ext cx="336" cy="329"/>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800" b="1" i="1" dirty="0">
                    <a:latin typeface="Garamond" panose="02020404030301010803" pitchFamily="18" charset="0"/>
                  </a:rPr>
                  <a:t>U</a:t>
                </a:r>
                <a:endParaRPr lang="en-US" altLang="zh-CN" sz="2800" b="1" i="1" dirty="0">
                  <a:latin typeface="Garamond" panose="02020404030301010803" pitchFamily="18" charset="0"/>
                </a:endParaRPr>
              </a:p>
            </p:txBody>
          </p:sp>
          <p:sp>
            <p:nvSpPr>
              <p:cNvPr id="68642" name="Line 46"/>
              <p:cNvSpPr/>
              <p:nvPr/>
            </p:nvSpPr>
            <p:spPr>
              <a:xfrm>
                <a:off x="2448" y="2400"/>
                <a:ext cx="0" cy="48"/>
              </a:xfrm>
              <a:prstGeom prst="line">
                <a:avLst/>
              </a:prstGeom>
              <a:ln w="9525" cap="flat" cmpd="sng">
                <a:solidFill>
                  <a:schemeClr val="tx1"/>
                </a:solidFill>
                <a:prstDash val="solid"/>
                <a:headEnd type="none" w="med" len="med"/>
                <a:tailEnd type="none" w="med" len="med"/>
              </a:ln>
            </p:spPr>
            <p:txBody>
              <a:bodyPr/>
              <a:lstStyle/>
              <a:p>
                <a:endParaRPr lang="zh-CN" altLang="en-US"/>
              </a:p>
            </p:txBody>
          </p:sp>
          <p:sp>
            <p:nvSpPr>
              <p:cNvPr id="68643" name="Line 47"/>
              <p:cNvSpPr/>
              <p:nvPr/>
            </p:nvSpPr>
            <p:spPr>
              <a:xfrm>
                <a:off x="2448" y="2448"/>
                <a:ext cx="336" cy="0"/>
              </a:xfrm>
              <a:prstGeom prst="line">
                <a:avLst/>
              </a:prstGeom>
              <a:ln w="38100" cap="flat" cmpd="sng">
                <a:solidFill>
                  <a:schemeClr val="tx1"/>
                </a:solidFill>
                <a:prstDash val="solid"/>
                <a:headEnd type="none" w="med" len="med"/>
                <a:tailEnd type="none" w="med" len="med"/>
              </a:ln>
            </p:spPr>
            <p:txBody>
              <a:bodyPr/>
              <a:lstStyle/>
              <a:p>
                <a:endParaRPr lang="zh-CN" altLang="en-US"/>
              </a:p>
            </p:txBody>
          </p:sp>
          <p:sp>
            <p:nvSpPr>
              <p:cNvPr id="68644" name="Line 48"/>
              <p:cNvSpPr/>
              <p:nvPr/>
            </p:nvSpPr>
            <p:spPr>
              <a:xfrm>
                <a:off x="3552" y="2448"/>
                <a:ext cx="336" cy="0"/>
              </a:xfrm>
              <a:prstGeom prst="line">
                <a:avLst/>
              </a:prstGeom>
              <a:ln w="38100" cap="flat" cmpd="sng">
                <a:solidFill>
                  <a:schemeClr val="tx1"/>
                </a:solidFill>
                <a:prstDash val="solid"/>
                <a:headEnd type="none" w="med" len="med"/>
                <a:tailEnd type="none" w="med" len="med"/>
              </a:ln>
            </p:spPr>
            <p:txBody>
              <a:bodyPr/>
              <a:lstStyle/>
              <a:p>
                <a:endParaRPr lang="zh-CN" altLang="en-US"/>
              </a:p>
            </p:txBody>
          </p:sp>
        </p:grpSp>
      </p:gr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42" fill="hold" nodeType="clickEffect">
                                  <p:stCondLst>
                                    <p:cond delay="0"/>
                                  </p:stCondLst>
                                  <p:childTnLst>
                                    <p:set>
                                      <p:cBhvr>
                                        <p:cTn id="6" dur="1" fill="hold">
                                          <p:stCondLst>
                                            <p:cond delay="0"/>
                                          </p:stCondLst>
                                        </p:cTn>
                                        <p:tgtEl>
                                          <p:spTgt spid="140291"/>
                                        </p:tgtEl>
                                        <p:attrNameLst>
                                          <p:attrName>style.visibility</p:attrName>
                                        </p:attrNameLst>
                                      </p:cBhvr>
                                      <p:to>
                                        <p:strVal val="visible"/>
                                      </p:to>
                                    </p:set>
                                    <p:animEffect transition="in" filter="barn(outHorizontal)">
                                      <p:cBhvr>
                                        <p:cTn id="7" dur="500"/>
                                        <p:tgtEl>
                                          <p:spTgt spid="140291"/>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40290">
                                            <p:txEl>
                                              <p:pRg st="0" end="0"/>
                                            </p:txEl>
                                          </p:spTgt>
                                        </p:tgtEl>
                                        <p:attrNameLst>
                                          <p:attrName>style.visibility</p:attrName>
                                        </p:attrNameLst>
                                      </p:cBhvr>
                                      <p:to>
                                        <p:strVal val="visible"/>
                                      </p:to>
                                    </p:set>
                                    <p:animEffect transition="in" filter="dissolve">
                                      <p:cBhvr>
                                        <p:cTn id="12" dur="500"/>
                                        <p:tgtEl>
                                          <p:spTgt spid="140290">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42" fill="hold" nodeType="clickEffect">
                                  <p:stCondLst>
                                    <p:cond delay="0"/>
                                  </p:stCondLst>
                                  <p:childTnLst>
                                    <p:set>
                                      <p:cBhvr>
                                        <p:cTn id="16" dur="1" fill="hold">
                                          <p:stCondLst>
                                            <p:cond delay="0"/>
                                          </p:stCondLst>
                                        </p:cTn>
                                        <p:tgtEl>
                                          <p:spTgt spid="140304"/>
                                        </p:tgtEl>
                                        <p:attrNameLst>
                                          <p:attrName>style.visibility</p:attrName>
                                        </p:attrNameLst>
                                      </p:cBhvr>
                                      <p:to>
                                        <p:strVal val="visible"/>
                                      </p:to>
                                    </p:set>
                                    <p:animEffect transition="in" filter="barn(outHorizontal)">
                                      <p:cBhvr>
                                        <p:cTn id="17" dur="500"/>
                                        <p:tgtEl>
                                          <p:spTgt spid="1403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0290" grpId="0" build="p"/>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2"/>
          <p:cNvSpPr>
            <a:spLocks noGrp="1"/>
          </p:cNvSpPr>
          <p:nvPr>
            <p:ph idx="1" hasCustomPrompt="1"/>
          </p:nvPr>
        </p:nvSpPr>
        <p:spPr>
          <a:xfrm>
            <a:off x="1828800" y="584200"/>
            <a:ext cx="8610600" cy="2057400"/>
          </a:xfrm>
        </p:spPr>
        <p:txBody>
          <a:bodyPr vert="horz" wrap="square" lIns="91440" tIns="45720" rIns="91440" bIns="45720" anchor="t" anchorCtr="0">
            <a:normAutofit lnSpcReduction="10000"/>
          </a:bodyPr>
          <a:lstStyle/>
          <a:p>
            <a:pPr eaLnBrk="1" hangingPunct="1"/>
            <a:r>
              <a:rPr lang="en-US" altLang="zh-CN" sz="2800" b="1" dirty="0">
                <a:latin typeface="楷体_GB2312" pitchFamily="1" charset="-122"/>
                <a:ea typeface="楷体_GB2312" pitchFamily="1" charset="-122"/>
              </a:rPr>
              <a:t>      </a:t>
            </a:r>
            <a:r>
              <a:rPr lang="zh-CN" altLang="en-US" sz="2800" b="1" dirty="0">
                <a:latin typeface="楷体_GB2312" pitchFamily="1" charset="-122"/>
                <a:ea typeface="楷体_GB2312" pitchFamily="1" charset="-122"/>
              </a:rPr>
              <a:t>这样接入后，对二端元件以及该元件以外的部分显然也没有影响。事实上，从外部看，可以设想将①号电流源的引线与原二端元件的引线合而为一，如图</a:t>
            </a:r>
            <a:r>
              <a:rPr lang="en-US" altLang="zh-CN" sz="2800" b="1" dirty="0">
                <a:latin typeface="楷体_GB2312" pitchFamily="1" charset="-122"/>
                <a:ea typeface="楷体_GB2312" pitchFamily="1" charset="-122"/>
              </a:rPr>
              <a:t>(c)</a:t>
            </a:r>
            <a:r>
              <a:rPr lang="zh-CN" altLang="en-US" sz="2800" b="1" dirty="0">
                <a:latin typeface="楷体_GB2312" pitchFamily="1" charset="-122"/>
                <a:ea typeface="楷体_GB2312" pitchFamily="1" charset="-122"/>
              </a:rPr>
              <a:t>所示。</a:t>
            </a:r>
            <a:endParaRPr lang="zh-CN" altLang="en-US" sz="2800" b="1" dirty="0">
              <a:latin typeface="楷体_GB2312" pitchFamily="1" charset="-122"/>
              <a:ea typeface="楷体_GB2312" pitchFamily="1" charset="-122"/>
            </a:endParaRPr>
          </a:p>
        </p:txBody>
      </p:sp>
      <p:grpSp>
        <p:nvGrpSpPr>
          <p:cNvPr id="141315" name="Group 3"/>
          <p:cNvGrpSpPr/>
          <p:nvPr/>
        </p:nvGrpSpPr>
        <p:grpSpPr>
          <a:xfrm>
            <a:off x="7010400" y="2184400"/>
            <a:ext cx="2590800" cy="4637088"/>
            <a:chOff x="3216" y="384"/>
            <a:chExt cx="1632" cy="2921"/>
          </a:xfrm>
        </p:grpSpPr>
        <p:sp>
          <p:nvSpPr>
            <p:cNvPr id="69669" name="Text Box 4"/>
            <p:cNvSpPr txBox="1"/>
            <p:nvPr/>
          </p:nvSpPr>
          <p:spPr>
            <a:xfrm>
              <a:off x="3744" y="384"/>
              <a:ext cx="384" cy="329"/>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800" b="1" dirty="0">
                  <a:latin typeface="Garamond" panose="02020404030301010803" pitchFamily="18" charset="0"/>
                </a:rPr>
                <a:t>A</a:t>
              </a:r>
              <a:endParaRPr lang="en-US" altLang="zh-CN" sz="2800" b="1" dirty="0">
                <a:latin typeface="Garamond" panose="02020404030301010803" pitchFamily="18" charset="0"/>
              </a:endParaRPr>
            </a:p>
          </p:txBody>
        </p:sp>
        <p:grpSp>
          <p:nvGrpSpPr>
            <p:cNvPr id="69670" name="Group 5"/>
            <p:cNvGrpSpPr/>
            <p:nvPr/>
          </p:nvGrpSpPr>
          <p:grpSpPr>
            <a:xfrm>
              <a:off x="3216" y="672"/>
              <a:ext cx="1632" cy="2633"/>
              <a:chOff x="3216" y="672"/>
              <a:chExt cx="1632" cy="2633"/>
            </a:xfrm>
          </p:grpSpPr>
          <p:sp>
            <p:nvSpPr>
              <p:cNvPr id="69671" name="Rectangle 6"/>
              <p:cNvSpPr/>
              <p:nvPr/>
            </p:nvSpPr>
            <p:spPr>
              <a:xfrm>
                <a:off x="3744" y="1584"/>
                <a:ext cx="288" cy="288"/>
              </a:xfrm>
              <a:prstGeom prst="rect">
                <a:avLst/>
              </a:prstGeom>
              <a:noFill/>
              <a:ln w="381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endParaRPr lang="zh-CN" altLang="en-US" dirty="0"/>
              </a:p>
            </p:txBody>
          </p:sp>
          <p:sp>
            <p:nvSpPr>
              <p:cNvPr id="69672" name="Oval 7"/>
              <p:cNvSpPr/>
              <p:nvPr/>
            </p:nvSpPr>
            <p:spPr>
              <a:xfrm>
                <a:off x="3216" y="1584"/>
                <a:ext cx="336" cy="336"/>
              </a:xfrm>
              <a:prstGeom prst="ellipse">
                <a:avLst/>
              </a:prstGeom>
              <a:noFill/>
              <a:ln w="381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endParaRPr lang="zh-CN" altLang="en-US" dirty="0"/>
              </a:p>
            </p:txBody>
          </p:sp>
          <p:sp>
            <p:nvSpPr>
              <p:cNvPr id="69673" name="Oval 8"/>
              <p:cNvSpPr/>
              <p:nvPr/>
            </p:nvSpPr>
            <p:spPr>
              <a:xfrm>
                <a:off x="4320" y="1584"/>
                <a:ext cx="336" cy="336"/>
              </a:xfrm>
              <a:prstGeom prst="ellipse">
                <a:avLst/>
              </a:prstGeom>
              <a:noFill/>
              <a:ln w="381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endParaRPr lang="zh-CN" altLang="en-US" dirty="0"/>
              </a:p>
            </p:txBody>
          </p:sp>
          <p:sp>
            <p:nvSpPr>
              <p:cNvPr id="69674" name="Line 9"/>
              <p:cNvSpPr/>
              <p:nvPr/>
            </p:nvSpPr>
            <p:spPr>
              <a:xfrm>
                <a:off x="3888" y="1152"/>
                <a:ext cx="0" cy="240"/>
              </a:xfrm>
              <a:prstGeom prst="line">
                <a:avLst/>
              </a:prstGeom>
              <a:ln w="38100" cap="flat" cmpd="sng">
                <a:solidFill>
                  <a:schemeClr val="bg2"/>
                </a:solidFill>
                <a:prstDash val="solid"/>
                <a:headEnd type="none" w="med" len="med"/>
                <a:tailEnd type="triangle" w="med" len="med"/>
              </a:ln>
            </p:spPr>
            <p:txBody>
              <a:bodyPr/>
              <a:lstStyle/>
              <a:p>
                <a:endParaRPr lang="zh-CN" altLang="en-US"/>
              </a:p>
            </p:txBody>
          </p:sp>
          <p:sp>
            <p:nvSpPr>
              <p:cNvPr id="69675" name="Text Box 10"/>
              <p:cNvSpPr txBox="1"/>
              <p:nvPr/>
            </p:nvSpPr>
            <p:spPr>
              <a:xfrm>
                <a:off x="3936" y="1152"/>
                <a:ext cx="240" cy="329"/>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800" b="1" i="1" dirty="0">
                    <a:latin typeface="Garamond" panose="02020404030301010803" pitchFamily="18" charset="0"/>
                  </a:rPr>
                  <a:t>I</a:t>
                </a:r>
                <a:endParaRPr lang="en-US" altLang="zh-CN" sz="2800" b="1" i="1" dirty="0">
                  <a:latin typeface="Garamond" panose="02020404030301010803" pitchFamily="18" charset="0"/>
                </a:endParaRPr>
              </a:p>
            </p:txBody>
          </p:sp>
          <p:sp>
            <p:nvSpPr>
              <p:cNvPr id="69676" name="Text Box 11"/>
              <p:cNvSpPr txBox="1"/>
              <p:nvPr/>
            </p:nvSpPr>
            <p:spPr>
              <a:xfrm>
                <a:off x="3984" y="1008"/>
                <a:ext cx="288" cy="329"/>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800" b="1" dirty="0">
                    <a:latin typeface="Garamond" panose="02020404030301010803" pitchFamily="18" charset="0"/>
                  </a:rPr>
                  <a:t>+</a:t>
                </a:r>
                <a:endParaRPr lang="en-US" altLang="zh-CN" sz="2800" b="1" dirty="0">
                  <a:latin typeface="Garamond" panose="02020404030301010803" pitchFamily="18" charset="0"/>
                </a:endParaRPr>
              </a:p>
            </p:txBody>
          </p:sp>
          <p:sp>
            <p:nvSpPr>
              <p:cNvPr id="69677" name="Line 12"/>
              <p:cNvSpPr/>
              <p:nvPr/>
            </p:nvSpPr>
            <p:spPr>
              <a:xfrm>
                <a:off x="4080" y="2256"/>
                <a:ext cx="144" cy="0"/>
              </a:xfrm>
              <a:prstGeom prst="line">
                <a:avLst/>
              </a:prstGeom>
              <a:ln w="28575" cap="flat" cmpd="sng">
                <a:solidFill>
                  <a:schemeClr val="tx1"/>
                </a:solidFill>
                <a:prstDash val="solid"/>
                <a:headEnd type="none" w="med" len="med"/>
                <a:tailEnd type="none" w="med" len="med"/>
              </a:ln>
            </p:spPr>
            <p:txBody>
              <a:bodyPr/>
              <a:lstStyle/>
              <a:p>
                <a:endParaRPr lang="zh-CN" altLang="en-US"/>
              </a:p>
            </p:txBody>
          </p:sp>
          <p:sp>
            <p:nvSpPr>
              <p:cNvPr id="69678" name="Text Box 13"/>
              <p:cNvSpPr txBox="1"/>
              <p:nvPr/>
            </p:nvSpPr>
            <p:spPr>
              <a:xfrm>
                <a:off x="3744" y="2688"/>
                <a:ext cx="384" cy="329"/>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800" b="1" dirty="0">
                    <a:latin typeface="Garamond" panose="02020404030301010803" pitchFamily="18" charset="0"/>
                  </a:rPr>
                  <a:t>B</a:t>
                </a:r>
                <a:endParaRPr lang="en-US" altLang="zh-CN" sz="2800" b="1" dirty="0">
                  <a:latin typeface="Garamond" panose="02020404030301010803" pitchFamily="18" charset="0"/>
                </a:endParaRPr>
              </a:p>
            </p:txBody>
          </p:sp>
          <p:sp>
            <p:nvSpPr>
              <p:cNvPr id="69679" name="Text Box 14"/>
              <p:cNvSpPr txBox="1"/>
              <p:nvPr/>
            </p:nvSpPr>
            <p:spPr>
              <a:xfrm>
                <a:off x="3696" y="2976"/>
                <a:ext cx="528" cy="329"/>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800" b="1" dirty="0">
                    <a:latin typeface="Garamond" panose="02020404030301010803" pitchFamily="18" charset="0"/>
                  </a:rPr>
                  <a:t>(</a:t>
                </a:r>
                <a:r>
                  <a:rPr lang="en-US" altLang="zh-CN" sz="2800" b="1" i="1" dirty="0"/>
                  <a:t>c</a:t>
                </a:r>
                <a:r>
                  <a:rPr lang="en-US" altLang="zh-CN" sz="2800" b="1" dirty="0">
                    <a:latin typeface="Garamond" panose="02020404030301010803" pitchFamily="18" charset="0"/>
                  </a:rPr>
                  <a:t>)</a:t>
                </a:r>
                <a:endParaRPr lang="en-US" altLang="zh-CN" sz="2800" b="1" dirty="0">
                  <a:latin typeface="Garamond" panose="02020404030301010803" pitchFamily="18" charset="0"/>
                </a:endParaRPr>
              </a:p>
            </p:txBody>
          </p:sp>
          <p:sp>
            <p:nvSpPr>
              <p:cNvPr id="69680" name="Text Box 15"/>
              <p:cNvSpPr txBox="1"/>
              <p:nvPr/>
            </p:nvSpPr>
            <p:spPr>
              <a:xfrm>
                <a:off x="3312" y="1872"/>
                <a:ext cx="336" cy="329"/>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800" b="1" dirty="0">
                    <a:latin typeface="Garamond" panose="02020404030301010803" pitchFamily="18" charset="0"/>
                  </a:rPr>
                  <a:t>①</a:t>
                </a:r>
                <a:endParaRPr lang="en-US" altLang="zh-CN" sz="2800" b="1" dirty="0">
                  <a:latin typeface="Garamond" panose="02020404030301010803" pitchFamily="18" charset="0"/>
                </a:endParaRPr>
              </a:p>
            </p:txBody>
          </p:sp>
          <p:sp>
            <p:nvSpPr>
              <p:cNvPr id="69681" name="Text Box 16"/>
              <p:cNvSpPr txBox="1"/>
              <p:nvPr/>
            </p:nvSpPr>
            <p:spPr>
              <a:xfrm>
                <a:off x="4512" y="1872"/>
                <a:ext cx="336" cy="329"/>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800" b="1" dirty="0">
                    <a:latin typeface="Garamond" panose="02020404030301010803" pitchFamily="18" charset="0"/>
                  </a:rPr>
                  <a:t>②</a:t>
                </a:r>
                <a:endParaRPr lang="en-US" altLang="zh-CN" sz="2800" b="1" dirty="0">
                  <a:latin typeface="Garamond" panose="02020404030301010803" pitchFamily="18" charset="0"/>
                </a:endParaRPr>
              </a:p>
            </p:txBody>
          </p:sp>
          <p:sp>
            <p:nvSpPr>
              <p:cNvPr id="69682" name="Line 17"/>
              <p:cNvSpPr/>
              <p:nvPr/>
            </p:nvSpPr>
            <p:spPr>
              <a:xfrm>
                <a:off x="3360" y="1920"/>
                <a:ext cx="0" cy="576"/>
              </a:xfrm>
              <a:prstGeom prst="line">
                <a:avLst/>
              </a:prstGeom>
              <a:ln w="38100" cap="flat" cmpd="sng">
                <a:solidFill>
                  <a:schemeClr val="tx1"/>
                </a:solidFill>
                <a:prstDash val="solid"/>
                <a:headEnd type="none" w="med" len="med"/>
                <a:tailEnd type="none" w="med" len="med"/>
              </a:ln>
            </p:spPr>
            <p:txBody>
              <a:bodyPr/>
              <a:lstStyle/>
              <a:p>
                <a:endParaRPr lang="zh-CN" altLang="en-US"/>
              </a:p>
            </p:txBody>
          </p:sp>
          <p:sp>
            <p:nvSpPr>
              <p:cNvPr id="69683" name="Line 18"/>
              <p:cNvSpPr/>
              <p:nvPr/>
            </p:nvSpPr>
            <p:spPr>
              <a:xfrm>
                <a:off x="3888" y="1872"/>
                <a:ext cx="0" cy="576"/>
              </a:xfrm>
              <a:prstGeom prst="line">
                <a:avLst/>
              </a:prstGeom>
              <a:ln w="38100" cap="flat" cmpd="sng">
                <a:solidFill>
                  <a:schemeClr val="tx1"/>
                </a:solidFill>
                <a:prstDash val="solid"/>
                <a:headEnd type="none" w="med" len="med"/>
                <a:tailEnd type="none" w="med" len="med"/>
              </a:ln>
            </p:spPr>
            <p:txBody>
              <a:bodyPr/>
              <a:lstStyle/>
              <a:p>
                <a:endParaRPr lang="zh-CN" altLang="en-US"/>
              </a:p>
            </p:txBody>
          </p:sp>
          <p:sp>
            <p:nvSpPr>
              <p:cNvPr id="69684" name="Line 19"/>
              <p:cNvSpPr/>
              <p:nvPr/>
            </p:nvSpPr>
            <p:spPr>
              <a:xfrm>
                <a:off x="4512" y="1920"/>
                <a:ext cx="0" cy="576"/>
              </a:xfrm>
              <a:prstGeom prst="line">
                <a:avLst/>
              </a:prstGeom>
              <a:ln w="38100" cap="flat" cmpd="sng">
                <a:solidFill>
                  <a:schemeClr val="tx1"/>
                </a:solidFill>
                <a:prstDash val="solid"/>
                <a:headEnd type="none" w="med" len="med"/>
                <a:tailEnd type="none" w="med" len="med"/>
              </a:ln>
            </p:spPr>
            <p:txBody>
              <a:bodyPr/>
              <a:lstStyle/>
              <a:p>
                <a:endParaRPr lang="zh-CN" altLang="en-US"/>
              </a:p>
            </p:txBody>
          </p:sp>
          <p:sp>
            <p:nvSpPr>
              <p:cNvPr id="69685" name="Line 20"/>
              <p:cNvSpPr/>
              <p:nvPr/>
            </p:nvSpPr>
            <p:spPr>
              <a:xfrm>
                <a:off x="3360" y="1008"/>
                <a:ext cx="0" cy="576"/>
              </a:xfrm>
              <a:prstGeom prst="line">
                <a:avLst/>
              </a:prstGeom>
              <a:ln w="38100" cap="flat" cmpd="sng">
                <a:solidFill>
                  <a:schemeClr val="tx1"/>
                </a:solidFill>
                <a:prstDash val="solid"/>
                <a:headEnd type="none" w="med" len="med"/>
                <a:tailEnd type="none" w="med" len="med"/>
              </a:ln>
            </p:spPr>
            <p:txBody>
              <a:bodyPr/>
              <a:lstStyle/>
              <a:p>
                <a:endParaRPr lang="zh-CN" altLang="en-US"/>
              </a:p>
            </p:txBody>
          </p:sp>
          <p:sp>
            <p:nvSpPr>
              <p:cNvPr id="69686" name="Line 21"/>
              <p:cNvSpPr/>
              <p:nvPr/>
            </p:nvSpPr>
            <p:spPr>
              <a:xfrm>
                <a:off x="3888" y="1008"/>
                <a:ext cx="0" cy="576"/>
              </a:xfrm>
              <a:prstGeom prst="line">
                <a:avLst/>
              </a:prstGeom>
              <a:ln w="38100" cap="flat" cmpd="sng">
                <a:solidFill>
                  <a:schemeClr val="tx1"/>
                </a:solidFill>
                <a:prstDash val="solid"/>
                <a:headEnd type="none" w="med" len="med"/>
                <a:tailEnd type="none" w="med" len="med"/>
              </a:ln>
            </p:spPr>
            <p:txBody>
              <a:bodyPr/>
              <a:lstStyle/>
              <a:p>
                <a:endParaRPr lang="zh-CN" altLang="en-US"/>
              </a:p>
            </p:txBody>
          </p:sp>
          <p:sp>
            <p:nvSpPr>
              <p:cNvPr id="69687" name="Line 22"/>
              <p:cNvSpPr/>
              <p:nvPr/>
            </p:nvSpPr>
            <p:spPr>
              <a:xfrm>
                <a:off x="4512" y="1008"/>
                <a:ext cx="0" cy="576"/>
              </a:xfrm>
              <a:prstGeom prst="line">
                <a:avLst/>
              </a:prstGeom>
              <a:ln w="38100" cap="flat" cmpd="sng">
                <a:solidFill>
                  <a:schemeClr val="tx1"/>
                </a:solidFill>
                <a:prstDash val="solid"/>
                <a:headEnd type="none" w="med" len="med"/>
                <a:tailEnd type="none" w="med" len="med"/>
              </a:ln>
            </p:spPr>
            <p:txBody>
              <a:bodyPr/>
              <a:lstStyle/>
              <a:p>
                <a:endParaRPr lang="zh-CN" altLang="en-US"/>
              </a:p>
            </p:txBody>
          </p:sp>
          <p:sp>
            <p:nvSpPr>
              <p:cNvPr id="69688" name="Line 23"/>
              <p:cNvSpPr/>
              <p:nvPr/>
            </p:nvSpPr>
            <p:spPr>
              <a:xfrm>
                <a:off x="4512" y="1200"/>
                <a:ext cx="0" cy="240"/>
              </a:xfrm>
              <a:prstGeom prst="line">
                <a:avLst/>
              </a:prstGeom>
              <a:ln w="38100" cap="flat" cmpd="sng">
                <a:solidFill>
                  <a:schemeClr val="tx1"/>
                </a:solidFill>
                <a:prstDash val="solid"/>
                <a:headEnd type="none" w="med" len="med"/>
                <a:tailEnd type="triangle" w="med" len="med"/>
              </a:ln>
            </p:spPr>
            <p:txBody>
              <a:bodyPr/>
              <a:lstStyle/>
              <a:p>
                <a:endParaRPr lang="zh-CN" altLang="en-US"/>
              </a:p>
            </p:txBody>
          </p:sp>
          <p:sp>
            <p:nvSpPr>
              <p:cNvPr id="69689" name="Line 24"/>
              <p:cNvSpPr/>
              <p:nvPr/>
            </p:nvSpPr>
            <p:spPr>
              <a:xfrm rot="10571156">
                <a:off x="3360" y="1200"/>
                <a:ext cx="1" cy="240"/>
              </a:xfrm>
              <a:prstGeom prst="line">
                <a:avLst/>
              </a:prstGeom>
              <a:ln w="38100" cap="flat" cmpd="sng">
                <a:solidFill>
                  <a:schemeClr val="bg2"/>
                </a:solidFill>
                <a:prstDash val="solid"/>
                <a:headEnd type="none" w="med" len="med"/>
                <a:tailEnd type="triangle" w="med" len="med"/>
              </a:ln>
            </p:spPr>
            <p:txBody>
              <a:bodyPr/>
              <a:lstStyle/>
              <a:p>
                <a:endParaRPr lang="zh-CN" altLang="en-US"/>
              </a:p>
            </p:txBody>
          </p:sp>
          <p:sp>
            <p:nvSpPr>
              <p:cNvPr id="69690" name="Line 25"/>
              <p:cNvSpPr/>
              <p:nvPr/>
            </p:nvSpPr>
            <p:spPr>
              <a:xfrm>
                <a:off x="3888" y="2352"/>
                <a:ext cx="0" cy="144"/>
              </a:xfrm>
              <a:prstGeom prst="line">
                <a:avLst/>
              </a:prstGeom>
              <a:ln w="38100" cap="flat" cmpd="sng">
                <a:solidFill>
                  <a:schemeClr val="bg2"/>
                </a:solidFill>
                <a:prstDash val="solid"/>
                <a:headEnd type="none" w="med" len="med"/>
                <a:tailEnd type="none" w="med" len="med"/>
              </a:ln>
            </p:spPr>
            <p:txBody>
              <a:bodyPr/>
              <a:lstStyle/>
              <a:p>
                <a:endParaRPr lang="zh-CN" altLang="en-US"/>
              </a:p>
            </p:txBody>
          </p:sp>
          <p:sp>
            <p:nvSpPr>
              <p:cNvPr id="69691" name="Oval 26"/>
              <p:cNvSpPr/>
              <p:nvPr/>
            </p:nvSpPr>
            <p:spPr>
              <a:xfrm>
                <a:off x="3840" y="960"/>
                <a:ext cx="96" cy="96"/>
              </a:xfrm>
              <a:prstGeom prst="ellipse">
                <a:avLst/>
              </a:prstGeom>
              <a:solidFill>
                <a:schemeClr val="bg2"/>
              </a:soli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endParaRPr lang="zh-CN" altLang="en-US" dirty="0"/>
              </a:p>
            </p:txBody>
          </p:sp>
          <p:sp>
            <p:nvSpPr>
              <p:cNvPr id="69692" name="Oval 27"/>
              <p:cNvSpPr/>
              <p:nvPr/>
            </p:nvSpPr>
            <p:spPr>
              <a:xfrm>
                <a:off x="3840" y="2448"/>
                <a:ext cx="96" cy="96"/>
              </a:xfrm>
              <a:prstGeom prst="ellipse">
                <a:avLst/>
              </a:prstGeom>
              <a:solidFill>
                <a:schemeClr val="bg2"/>
              </a:soli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endParaRPr lang="zh-CN" altLang="en-US" dirty="0"/>
              </a:p>
            </p:txBody>
          </p:sp>
          <p:sp>
            <p:nvSpPr>
              <p:cNvPr id="69693" name="Text Box 28"/>
              <p:cNvSpPr txBox="1"/>
              <p:nvPr/>
            </p:nvSpPr>
            <p:spPr>
              <a:xfrm>
                <a:off x="3360" y="1200"/>
                <a:ext cx="240" cy="329"/>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800" b="1" i="1" dirty="0">
                    <a:latin typeface="Garamond" panose="02020404030301010803" pitchFamily="18" charset="0"/>
                  </a:rPr>
                  <a:t>I</a:t>
                </a:r>
                <a:endParaRPr lang="en-US" altLang="zh-CN" sz="2800" b="1" i="1" dirty="0">
                  <a:latin typeface="Garamond" panose="02020404030301010803" pitchFamily="18" charset="0"/>
                </a:endParaRPr>
              </a:p>
            </p:txBody>
          </p:sp>
          <p:sp>
            <p:nvSpPr>
              <p:cNvPr id="69694" name="Text Box 29"/>
              <p:cNvSpPr txBox="1"/>
              <p:nvPr/>
            </p:nvSpPr>
            <p:spPr>
              <a:xfrm>
                <a:off x="4560" y="1200"/>
                <a:ext cx="240" cy="329"/>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800" b="1" i="1" dirty="0">
                    <a:latin typeface="Garamond" panose="02020404030301010803" pitchFamily="18" charset="0"/>
                  </a:rPr>
                  <a:t>I</a:t>
                </a:r>
                <a:endParaRPr lang="en-US" altLang="zh-CN" sz="2800" b="1" i="1" dirty="0">
                  <a:latin typeface="Garamond" panose="02020404030301010803" pitchFamily="18" charset="0"/>
                </a:endParaRPr>
              </a:p>
            </p:txBody>
          </p:sp>
          <p:sp>
            <p:nvSpPr>
              <p:cNvPr id="69695" name="Text Box 30"/>
              <p:cNvSpPr txBox="1"/>
              <p:nvPr/>
            </p:nvSpPr>
            <p:spPr>
              <a:xfrm>
                <a:off x="3984" y="1536"/>
                <a:ext cx="336" cy="329"/>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800" b="1" i="1" dirty="0">
                    <a:latin typeface="Garamond" panose="02020404030301010803" pitchFamily="18" charset="0"/>
                  </a:rPr>
                  <a:t>U</a:t>
                </a:r>
                <a:endParaRPr lang="en-US" altLang="zh-CN" sz="2800" b="1" i="1" dirty="0">
                  <a:latin typeface="Garamond" panose="02020404030301010803" pitchFamily="18" charset="0"/>
                </a:endParaRPr>
              </a:p>
            </p:txBody>
          </p:sp>
          <p:sp>
            <p:nvSpPr>
              <p:cNvPr id="69696" name="Line 31"/>
              <p:cNvSpPr/>
              <p:nvPr/>
            </p:nvSpPr>
            <p:spPr>
              <a:xfrm>
                <a:off x="3216" y="1728"/>
                <a:ext cx="0" cy="48"/>
              </a:xfrm>
              <a:prstGeom prst="line">
                <a:avLst/>
              </a:prstGeom>
              <a:ln w="9525" cap="flat" cmpd="sng">
                <a:solidFill>
                  <a:schemeClr val="tx1"/>
                </a:solidFill>
                <a:prstDash val="solid"/>
                <a:headEnd type="none" w="med" len="med"/>
                <a:tailEnd type="none" w="med" len="med"/>
              </a:ln>
            </p:spPr>
            <p:txBody>
              <a:bodyPr/>
              <a:lstStyle/>
              <a:p>
                <a:endParaRPr lang="zh-CN" altLang="en-US"/>
              </a:p>
            </p:txBody>
          </p:sp>
          <p:sp>
            <p:nvSpPr>
              <p:cNvPr id="69697" name="Line 32"/>
              <p:cNvSpPr/>
              <p:nvPr/>
            </p:nvSpPr>
            <p:spPr>
              <a:xfrm>
                <a:off x="3216" y="1776"/>
                <a:ext cx="336" cy="0"/>
              </a:xfrm>
              <a:prstGeom prst="line">
                <a:avLst/>
              </a:prstGeom>
              <a:ln w="38100" cap="flat" cmpd="sng">
                <a:solidFill>
                  <a:schemeClr val="tx1"/>
                </a:solidFill>
                <a:prstDash val="solid"/>
                <a:headEnd type="none" w="med" len="med"/>
                <a:tailEnd type="none" w="med" len="med"/>
              </a:ln>
            </p:spPr>
            <p:txBody>
              <a:bodyPr/>
              <a:lstStyle/>
              <a:p>
                <a:endParaRPr lang="zh-CN" altLang="en-US"/>
              </a:p>
            </p:txBody>
          </p:sp>
          <p:sp>
            <p:nvSpPr>
              <p:cNvPr id="69698" name="Line 33"/>
              <p:cNvSpPr/>
              <p:nvPr/>
            </p:nvSpPr>
            <p:spPr>
              <a:xfrm>
                <a:off x="4320" y="1776"/>
                <a:ext cx="336" cy="0"/>
              </a:xfrm>
              <a:prstGeom prst="line">
                <a:avLst/>
              </a:prstGeom>
              <a:ln w="38100" cap="flat" cmpd="sng">
                <a:solidFill>
                  <a:schemeClr val="tx1"/>
                </a:solidFill>
                <a:prstDash val="solid"/>
                <a:headEnd type="none" w="med" len="med"/>
                <a:tailEnd type="none" w="med" len="med"/>
              </a:ln>
            </p:spPr>
            <p:txBody>
              <a:bodyPr/>
              <a:lstStyle/>
              <a:p>
                <a:endParaRPr lang="zh-CN" altLang="en-US"/>
              </a:p>
            </p:txBody>
          </p:sp>
          <p:sp>
            <p:nvSpPr>
              <p:cNvPr id="69699" name="Line 34"/>
              <p:cNvSpPr/>
              <p:nvPr/>
            </p:nvSpPr>
            <p:spPr>
              <a:xfrm>
                <a:off x="3360" y="2496"/>
                <a:ext cx="528" cy="0"/>
              </a:xfrm>
              <a:prstGeom prst="line">
                <a:avLst/>
              </a:prstGeom>
              <a:ln w="38100" cap="flat" cmpd="sng">
                <a:solidFill>
                  <a:schemeClr val="tx1"/>
                </a:solidFill>
                <a:prstDash val="solid"/>
                <a:headEnd type="none" w="med" len="med"/>
                <a:tailEnd type="none" w="med" len="med"/>
              </a:ln>
            </p:spPr>
            <p:txBody>
              <a:bodyPr/>
              <a:lstStyle/>
              <a:p>
                <a:endParaRPr lang="zh-CN" altLang="en-US"/>
              </a:p>
            </p:txBody>
          </p:sp>
          <p:sp>
            <p:nvSpPr>
              <p:cNvPr id="69700" name="Line 35"/>
              <p:cNvSpPr/>
              <p:nvPr/>
            </p:nvSpPr>
            <p:spPr>
              <a:xfrm>
                <a:off x="3360" y="1008"/>
                <a:ext cx="528" cy="0"/>
              </a:xfrm>
              <a:prstGeom prst="line">
                <a:avLst/>
              </a:prstGeom>
              <a:ln w="38100" cap="flat" cmpd="sng">
                <a:solidFill>
                  <a:schemeClr val="tx1"/>
                </a:solidFill>
                <a:prstDash val="solid"/>
                <a:headEnd type="none" w="med" len="med"/>
                <a:tailEnd type="none" w="med" len="med"/>
              </a:ln>
            </p:spPr>
            <p:txBody>
              <a:bodyPr/>
              <a:lstStyle/>
              <a:p>
                <a:endParaRPr lang="zh-CN" altLang="en-US"/>
              </a:p>
            </p:txBody>
          </p:sp>
          <p:sp>
            <p:nvSpPr>
              <p:cNvPr id="69701" name="Line 36"/>
              <p:cNvSpPr/>
              <p:nvPr/>
            </p:nvSpPr>
            <p:spPr>
              <a:xfrm flipV="1">
                <a:off x="3888" y="720"/>
                <a:ext cx="0" cy="336"/>
              </a:xfrm>
              <a:prstGeom prst="line">
                <a:avLst/>
              </a:prstGeom>
              <a:ln w="38100" cap="flat" cmpd="sng">
                <a:solidFill>
                  <a:schemeClr val="tx1"/>
                </a:solidFill>
                <a:prstDash val="solid"/>
                <a:headEnd type="none" w="med" len="med"/>
                <a:tailEnd type="none" w="med" len="med"/>
              </a:ln>
            </p:spPr>
            <p:txBody>
              <a:bodyPr/>
              <a:lstStyle/>
              <a:p>
                <a:endParaRPr lang="zh-CN" altLang="en-US"/>
              </a:p>
            </p:txBody>
          </p:sp>
          <p:sp>
            <p:nvSpPr>
              <p:cNvPr id="69702" name="Line 37"/>
              <p:cNvSpPr/>
              <p:nvPr/>
            </p:nvSpPr>
            <p:spPr>
              <a:xfrm>
                <a:off x="3888" y="2400"/>
                <a:ext cx="0" cy="288"/>
              </a:xfrm>
              <a:prstGeom prst="line">
                <a:avLst/>
              </a:prstGeom>
              <a:ln w="38100" cap="flat" cmpd="sng">
                <a:solidFill>
                  <a:schemeClr val="tx1"/>
                </a:solidFill>
                <a:prstDash val="solid"/>
                <a:headEnd type="none" w="med" len="med"/>
                <a:tailEnd type="none" w="med" len="med"/>
              </a:ln>
            </p:spPr>
            <p:txBody>
              <a:bodyPr/>
              <a:lstStyle/>
              <a:p>
                <a:endParaRPr lang="zh-CN" altLang="en-US"/>
              </a:p>
            </p:txBody>
          </p:sp>
          <p:sp>
            <p:nvSpPr>
              <p:cNvPr id="69703" name="Line 38"/>
              <p:cNvSpPr/>
              <p:nvPr/>
            </p:nvSpPr>
            <p:spPr>
              <a:xfrm>
                <a:off x="3888" y="720"/>
                <a:ext cx="624" cy="0"/>
              </a:xfrm>
              <a:prstGeom prst="line">
                <a:avLst/>
              </a:prstGeom>
              <a:ln w="38100" cap="flat" cmpd="sng">
                <a:solidFill>
                  <a:schemeClr val="tx1"/>
                </a:solidFill>
                <a:prstDash val="solid"/>
                <a:headEnd type="none" w="med" len="med"/>
                <a:tailEnd type="none" w="med" len="med"/>
              </a:ln>
            </p:spPr>
            <p:txBody>
              <a:bodyPr/>
              <a:lstStyle/>
              <a:p>
                <a:endParaRPr lang="zh-CN" altLang="en-US"/>
              </a:p>
            </p:txBody>
          </p:sp>
          <p:sp>
            <p:nvSpPr>
              <p:cNvPr id="69704" name="Line 39"/>
              <p:cNvSpPr/>
              <p:nvPr/>
            </p:nvSpPr>
            <p:spPr>
              <a:xfrm flipV="1">
                <a:off x="4512" y="720"/>
                <a:ext cx="0" cy="288"/>
              </a:xfrm>
              <a:prstGeom prst="line">
                <a:avLst/>
              </a:prstGeom>
              <a:ln w="38100" cap="flat" cmpd="sng">
                <a:solidFill>
                  <a:schemeClr val="tx1"/>
                </a:solidFill>
                <a:prstDash val="solid"/>
                <a:headEnd type="none" w="med" len="med"/>
                <a:tailEnd type="none" w="med" len="med"/>
              </a:ln>
            </p:spPr>
            <p:txBody>
              <a:bodyPr/>
              <a:lstStyle/>
              <a:p>
                <a:endParaRPr lang="zh-CN" altLang="en-US"/>
              </a:p>
            </p:txBody>
          </p:sp>
          <p:sp>
            <p:nvSpPr>
              <p:cNvPr id="69705" name="Line 40"/>
              <p:cNvSpPr/>
              <p:nvPr/>
            </p:nvSpPr>
            <p:spPr>
              <a:xfrm>
                <a:off x="3888" y="2688"/>
                <a:ext cx="624" cy="0"/>
              </a:xfrm>
              <a:prstGeom prst="line">
                <a:avLst/>
              </a:prstGeom>
              <a:ln w="38100" cap="flat" cmpd="sng">
                <a:solidFill>
                  <a:schemeClr val="tx1"/>
                </a:solidFill>
                <a:prstDash val="solid"/>
                <a:headEnd type="none" w="med" len="med"/>
                <a:tailEnd type="none" w="med" len="med"/>
              </a:ln>
            </p:spPr>
            <p:txBody>
              <a:bodyPr/>
              <a:lstStyle/>
              <a:p>
                <a:endParaRPr lang="zh-CN" altLang="en-US"/>
              </a:p>
            </p:txBody>
          </p:sp>
          <p:sp>
            <p:nvSpPr>
              <p:cNvPr id="69706" name="Line 41"/>
              <p:cNvSpPr/>
              <p:nvPr/>
            </p:nvSpPr>
            <p:spPr>
              <a:xfrm>
                <a:off x="4512" y="2448"/>
                <a:ext cx="0" cy="240"/>
              </a:xfrm>
              <a:prstGeom prst="line">
                <a:avLst/>
              </a:prstGeom>
              <a:ln w="38100" cap="flat" cmpd="sng">
                <a:solidFill>
                  <a:schemeClr val="tx1"/>
                </a:solidFill>
                <a:prstDash val="solid"/>
                <a:headEnd type="none" w="med" len="med"/>
                <a:tailEnd type="none" w="med" len="med"/>
              </a:ln>
            </p:spPr>
            <p:txBody>
              <a:bodyPr/>
              <a:lstStyle/>
              <a:p>
                <a:endParaRPr lang="zh-CN" altLang="en-US"/>
              </a:p>
            </p:txBody>
          </p:sp>
          <p:sp>
            <p:nvSpPr>
              <p:cNvPr id="69707" name="Oval 42"/>
              <p:cNvSpPr/>
              <p:nvPr/>
            </p:nvSpPr>
            <p:spPr>
              <a:xfrm>
                <a:off x="3840" y="2640"/>
                <a:ext cx="96" cy="96"/>
              </a:xfrm>
              <a:prstGeom prst="ellipse">
                <a:avLst/>
              </a:prstGeom>
              <a:solidFill>
                <a:schemeClr val="bg2"/>
              </a:soli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endParaRPr lang="zh-CN" altLang="en-US" dirty="0"/>
              </a:p>
            </p:txBody>
          </p:sp>
          <p:sp>
            <p:nvSpPr>
              <p:cNvPr id="69708" name="Oval 43"/>
              <p:cNvSpPr/>
              <p:nvPr/>
            </p:nvSpPr>
            <p:spPr>
              <a:xfrm>
                <a:off x="3840" y="672"/>
                <a:ext cx="96" cy="96"/>
              </a:xfrm>
              <a:prstGeom prst="ellipse">
                <a:avLst/>
              </a:prstGeom>
              <a:solidFill>
                <a:schemeClr val="bg2"/>
              </a:soli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endParaRPr lang="zh-CN" altLang="en-US" dirty="0"/>
              </a:p>
            </p:txBody>
          </p:sp>
        </p:grpSp>
      </p:grpSp>
      <p:grpSp>
        <p:nvGrpSpPr>
          <p:cNvPr id="141356" name="Group 44"/>
          <p:cNvGrpSpPr/>
          <p:nvPr/>
        </p:nvGrpSpPr>
        <p:grpSpPr>
          <a:xfrm>
            <a:off x="3505200" y="2641600"/>
            <a:ext cx="2590800" cy="3951288"/>
            <a:chOff x="2448" y="1296"/>
            <a:chExt cx="1632" cy="2489"/>
          </a:xfrm>
        </p:grpSpPr>
        <p:sp>
          <p:nvSpPr>
            <p:cNvPr id="69637" name="Text Box 45"/>
            <p:cNvSpPr txBox="1"/>
            <p:nvPr/>
          </p:nvSpPr>
          <p:spPr>
            <a:xfrm>
              <a:off x="2976" y="1296"/>
              <a:ext cx="384" cy="329"/>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800" b="1" dirty="0">
                  <a:latin typeface="Garamond" panose="02020404030301010803" pitchFamily="18" charset="0"/>
                </a:rPr>
                <a:t>A</a:t>
              </a:r>
              <a:endParaRPr lang="en-US" altLang="zh-CN" sz="2800" b="1" dirty="0">
                <a:latin typeface="Garamond" panose="02020404030301010803" pitchFamily="18" charset="0"/>
              </a:endParaRPr>
            </a:p>
          </p:txBody>
        </p:sp>
        <p:grpSp>
          <p:nvGrpSpPr>
            <p:cNvPr id="69638" name="Group 46"/>
            <p:cNvGrpSpPr/>
            <p:nvPr/>
          </p:nvGrpSpPr>
          <p:grpSpPr>
            <a:xfrm>
              <a:off x="2448" y="1632"/>
              <a:ext cx="1632" cy="2153"/>
              <a:chOff x="2448" y="1632"/>
              <a:chExt cx="1632" cy="2153"/>
            </a:xfrm>
          </p:grpSpPr>
          <p:sp>
            <p:nvSpPr>
              <p:cNvPr id="69639" name="Rectangle 47"/>
              <p:cNvSpPr/>
              <p:nvPr/>
            </p:nvSpPr>
            <p:spPr>
              <a:xfrm>
                <a:off x="2976" y="2256"/>
                <a:ext cx="288" cy="288"/>
              </a:xfrm>
              <a:prstGeom prst="rect">
                <a:avLst/>
              </a:prstGeom>
              <a:noFill/>
              <a:ln w="381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endParaRPr lang="zh-CN" altLang="en-US" dirty="0"/>
              </a:p>
            </p:txBody>
          </p:sp>
          <p:sp>
            <p:nvSpPr>
              <p:cNvPr id="69640" name="Oval 48"/>
              <p:cNvSpPr/>
              <p:nvPr/>
            </p:nvSpPr>
            <p:spPr>
              <a:xfrm>
                <a:off x="2448" y="2256"/>
                <a:ext cx="336" cy="336"/>
              </a:xfrm>
              <a:prstGeom prst="ellipse">
                <a:avLst/>
              </a:prstGeom>
              <a:noFill/>
              <a:ln w="381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endParaRPr lang="zh-CN" altLang="en-US" dirty="0"/>
              </a:p>
            </p:txBody>
          </p:sp>
          <p:sp>
            <p:nvSpPr>
              <p:cNvPr id="69641" name="Oval 49"/>
              <p:cNvSpPr/>
              <p:nvPr/>
            </p:nvSpPr>
            <p:spPr>
              <a:xfrm>
                <a:off x="3552" y="2256"/>
                <a:ext cx="336" cy="336"/>
              </a:xfrm>
              <a:prstGeom prst="ellipse">
                <a:avLst/>
              </a:prstGeom>
              <a:noFill/>
              <a:ln w="381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endParaRPr lang="zh-CN" altLang="en-US" dirty="0"/>
              </a:p>
            </p:txBody>
          </p:sp>
          <p:sp>
            <p:nvSpPr>
              <p:cNvPr id="69642" name="Line 50"/>
              <p:cNvSpPr/>
              <p:nvPr/>
            </p:nvSpPr>
            <p:spPr>
              <a:xfrm>
                <a:off x="3120" y="1824"/>
                <a:ext cx="0" cy="240"/>
              </a:xfrm>
              <a:prstGeom prst="line">
                <a:avLst/>
              </a:prstGeom>
              <a:ln w="38100" cap="flat" cmpd="sng">
                <a:solidFill>
                  <a:schemeClr val="bg2"/>
                </a:solidFill>
                <a:prstDash val="solid"/>
                <a:headEnd type="none" w="med" len="med"/>
                <a:tailEnd type="triangle" w="med" len="med"/>
              </a:ln>
            </p:spPr>
            <p:txBody>
              <a:bodyPr/>
              <a:lstStyle/>
              <a:p>
                <a:endParaRPr lang="zh-CN" altLang="en-US"/>
              </a:p>
            </p:txBody>
          </p:sp>
          <p:sp>
            <p:nvSpPr>
              <p:cNvPr id="69643" name="Text Box 51"/>
              <p:cNvSpPr txBox="1"/>
              <p:nvPr/>
            </p:nvSpPr>
            <p:spPr>
              <a:xfrm>
                <a:off x="3168" y="1824"/>
                <a:ext cx="240" cy="329"/>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800" b="1" i="1" dirty="0">
                    <a:latin typeface="Garamond" panose="02020404030301010803" pitchFamily="18" charset="0"/>
                  </a:rPr>
                  <a:t>I</a:t>
                </a:r>
                <a:endParaRPr lang="en-US" altLang="zh-CN" sz="2800" b="1" i="1" dirty="0">
                  <a:latin typeface="Garamond" panose="02020404030301010803" pitchFamily="18" charset="0"/>
                </a:endParaRPr>
              </a:p>
            </p:txBody>
          </p:sp>
          <p:sp>
            <p:nvSpPr>
              <p:cNvPr id="69644" name="Text Box 52"/>
              <p:cNvSpPr txBox="1"/>
              <p:nvPr/>
            </p:nvSpPr>
            <p:spPr>
              <a:xfrm>
                <a:off x="3216" y="1680"/>
                <a:ext cx="288" cy="329"/>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800" b="1" dirty="0">
                    <a:latin typeface="Garamond" panose="02020404030301010803" pitchFamily="18" charset="0"/>
                  </a:rPr>
                  <a:t>+</a:t>
                </a:r>
                <a:endParaRPr lang="en-US" altLang="zh-CN" sz="2800" b="1" dirty="0">
                  <a:latin typeface="Garamond" panose="02020404030301010803" pitchFamily="18" charset="0"/>
                </a:endParaRPr>
              </a:p>
            </p:txBody>
          </p:sp>
          <p:sp>
            <p:nvSpPr>
              <p:cNvPr id="69645" name="Line 53"/>
              <p:cNvSpPr/>
              <p:nvPr/>
            </p:nvSpPr>
            <p:spPr>
              <a:xfrm>
                <a:off x="3312" y="2928"/>
                <a:ext cx="144" cy="0"/>
              </a:xfrm>
              <a:prstGeom prst="line">
                <a:avLst/>
              </a:prstGeom>
              <a:ln w="28575" cap="flat" cmpd="sng">
                <a:solidFill>
                  <a:schemeClr val="tx1"/>
                </a:solidFill>
                <a:prstDash val="solid"/>
                <a:headEnd type="none" w="med" len="med"/>
                <a:tailEnd type="none" w="med" len="med"/>
              </a:ln>
            </p:spPr>
            <p:txBody>
              <a:bodyPr/>
              <a:lstStyle/>
              <a:p>
                <a:endParaRPr lang="zh-CN" altLang="en-US"/>
              </a:p>
            </p:txBody>
          </p:sp>
          <p:sp>
            <p:nvSpPr>
              <p:cNvPr id="69646" name="Text Box 54"/>
              <p:cNvSpPr txBox="1"/>
              <p:nvPr/>
            </p:nvSpPr>
            <p:spPr>
              <a:xfrm>
                <a:off x="2976" y="3168"/>
                <a:ext cx="384" cy="329"/>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800" b="1" dirty="0">
                    <a:latin typeface="Garamond" panose="02020404030301010803" pitchFamily="18" charset="0"/>
                  </a:rPr>
                  <a:t>B</a:t>
                </a:r>
                <a:endParaRPr lang="en-US" altLang="zh-CN" sz="2800" b="1" dirty="0">
                  <a:latin typeface="Garamond" panose="02020404030301010803" pitchFamily="18" charset="0"/>
                </a:endParaRPr>
              </a:p>
            </p:txBody>
          </p:sp>
          <p:sp>
            <p:nvSpPr>
              <p:cNvPr id="69647" name="Text Box 55"/>
              <p:cNvSpPr txBox="1"/>
              <p:nvPr/>
            </p:nvSpPr>
            <p:spPr>
              <a:xfrm>
                <a:off x="2976" y="3456"/>
                <a:ext cx="528" cy="329"/>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800" b="1" dirty="0">
                    <a:latin typeface="Garamond" panose="02020404030301010803" pitchFamily="18" charset="0"/>
                  </a:rPr>
                  <a:t>(</a:t>
                </a:r>
                <a:r>
                  <a:rPr lang="en-US" altLang="zh-CN" sz="2800" b="1" i="1" dirty="0"/>
                  <a:t>b</a:t>
                </a:r>
                <a:r>
                  <a:rPr lang="en-US" altLang="zh-CN" sz="2800" b="1" dirty="0">
                    <a:latin typeface="Garamond" panose="02020404030301010803" pitchFamily="18" charset="0"/>
                  </a:rPr>
                  <a:t>)</a:t>
                </a:r>
                <a:endParaRPr lang="en-US" altLang="zh-CN" sz="2800" b="1" dirty="0">
                  <a:latin typeface="Garamond" panose="02020404030301010803" pitchFamily="18" charset="0"/>
                </a:endParaRPr>
              </a:p>
            </p:txBody>
          </p:sp>
          <p:sp>
            <p:nvSpPr>
              <p:cNvPr id="69648" name="Text Box 56"/>
              <p:cNvSpPr txBox="1"/>
              <p:nvPr/>
            </p:nvSpPr>
            <p:spPr>
              <a:xfrm>
                <a:off x="2544" y="2544"/>
                <a:ext cx="336" cy="329"/>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800" b="1" dirty="0">
                    <a:latin typeface="Garamond" panose="02020404030301010803" pitchFamily="18" charset="0"/>
                  </a:rPr>
                  <a:t>①</a:t>
                </a:r>
                <a:endParaRPr lang="en-US" altLang="zh-CN" sz="2800" b="1" dirty="0">
                  <a:latin typeface="Garamond" panose="02020404030301010803" pitchFamily="18" charset="0"/>
                </a:endParaRPr>
              </a:p>
            </p:txBody>
          </p:sp>
          <p:sp>
            <p:nvSpPr>
              <p:cNvPr id="69649" name="Text Box 57"/>
              <p:cNvSpPr txBox="1"/>
              <p:nvPr/>
            </p:nvSpPr>
            <p:spPr>
              <a:xfrm>
                <a:off x="3744" y="2544"/>
                <a:ext cx="336" cy="329"/>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800" b="1" dirty="0">
                    <a:latin typeface="Garamond" panose="02020404030301010803" pitchFamily="18" charset="0"/>
                  </a:rPr>
                  <a:t>②</a:t>
                </a:r>
                <a:endParaRPr lang="en-US" altLang="zh-CN" sz="2800" b="1" dirty="0">
                  <a:latin typeface="Garamond" panose="02020404030301010803" pitchFamily="18" charset="0"/>
                </a:endParaRPr>
              </a:p>
            </p:txBody>
          </p:sp>
          <p:sp>
            <p:nvSpPr>
              <p:cNvPr id="69650" name="Line 58"/>
              <p:cNvSpPr/>
              <p:nvPr/>
            </p:nvSpPr>
            <p:spPr>
              <a:xfrm>
                <a:off x="2592" y="2592"/>
                <a:ext cx="0" cy="576"/>
              </a:xfrm>
              <a:prstGeom prst="line">
                <a:avLst/>
              </a:prstGeom>
              <a:ln w="38100" cap="flat" cmpd="sng">
                <a:solidFill>
                  <a:schemeClr val="tx1"/>
                </a:solidFill>
                <a:prstDash val="solid"/>
                <a:headEnd type="none" w="med" len="med"/>
                <a:tailEnd type="none" w="med" len="med"/>
              </a:ln>
            </p:spPr>
            <p:txBody>
              <a:bodyPr/>
              <a:lstStyle/>
              <a:p>
                <a:endParaRPr lang="zh-CN" altLang="en-US"/>
              </a:p>
            </p:txBody>
          </p:sp>
          <p:sp>
            <p:nvSpPr>
              <p:cNvPr id="69651" name="Line 59"/>
              <p:cNvSpPr/>
              <p:nvPr/>
            </p:nvSpPr>
            <p:spPr>
              <a:xfrm>
                <a:off x="3120" y="2544"/>
                <a:ext cx="0" cy="576"/>
              </a:xfrm>
              <a:prstGeom prst="line">
                <a:avLst/>
              </a:prstGeom>
              <a:ln w="38100" cap="flat" cmpd="sng">
                <a:solidFill>
                  <a:schemeClr val="tx1"/>
                </a:solidFill>
                <a:prstDash val="solid"/>
                <a:headEnd type="none" w="med" len="med"/>
                <a:tailEnd type="none" w="med" len="med"/>
              </a:ln>
            </p:spPr>
            <p:txBody>
              <a:bodyPr/>
              <a:lstStyle/>
              <a:p>
                <a:endParaRPr lang="zh-CN" altLang="en-US"/>
              </a:p>
            </p:txBody>
          </p:sp>
          <p:sp>
            <p:nvSpPr>
              <p:cNvPr id="69652" name="Line 60"/>
              <p:cNvSpPr/>
              <p:nvPr/>
            </p:nvSpPr>
            <p:spPr>
              <a:xfrm>
                <a:off x="3744" y="2592"/>
                <a:ext cx="0" cy="576"/>
              </a:xfrm>
              <a:prstGeom prst="line">
                <a:avLst/>
              </a:prstGeom>
              <a:ln w="38100" cap="flat" cmpd="sng">
                <a:solidFill>
                  <a:schemeClr val="tx1"/>
                </a:solidFill>
                <a:prstDash val="solid"/>
                <a:headEnd type="none" w="med" len="med"/>
                <a:tailEnd type="none" w="med" len="med"/>
              </a:ln>
            </p:spPr>
            <p:txBody>
              <a:bodyPr/>
              <a:lstStyle/>
              <a:p>
                <a:endParaRPr lang="zh-CN" altLang="en-US"/>
              </a:p>
            </p:txBody>
          </p:sp>
          <p:sp>
            <p:nvSpPr>
              <p:cNvPr id="69653" name="Line 61"/>
              <p:cNvSpPr/>
              <p:nvPr/>
            </p:nvSpPr>
            <p:spPr>
              <a:xfrm>
                <a:off x="2592" y="1680"/>
                <a:ext cx="0" cy="576"/>
              </a:xfrm>
              <a:prstGeom prst="line">
                <a:avLst/>
              </a:prstGeom>
              <a:ln w="38100" cap="flat" cmpd="sng">
                <a:solidFill>
                  <a:schemeClr val="tx1"/>
                </a:solidFill>
                <a:prstDash val="solid"/>
                <a:headEnd type="none" w="med" len="med"/>
                <a:tailEnd type="none" w="med" len="med"/>
              </a:ln>
            </p:spPr>
            <p:txBody>
              <a:bodyPr/>
              <a:lstStyle/>
              <a:p>
                <a:endParaRPr lang="zh-CN" altLang="en-US"/>
              </a:p>
            </p:txBody>
          </p:sp>
          <p:sp>
            <p:nvSpPr>
              <p:cNvPr id="69654" name="Line 62"/>
              <p:cNvSpPr/>
              <p:nvPr/>
            </p:nvSpPr>
            <p:spPr>
              <a:xfrm>
                <a:off x="3120" y="1680"/>
                <a:ext cx="0" cy="576"/>
              </a:xfrm>
              <a:prstGeom prst="line">
                <a:avLst/>
              </a:prstGeom>
              <a:ln w="38100" cap="flat" cmpd="sng">
                <a:solidFill>
                  <a:schemeClr val="tx1"/>
                </a:solidFill>
                <a:prstDash val="solid"/>
                <a:headEnd type="none" w="med" len="med"/>
                <a:tailEnd type="none" w="med" len="med"/>
              </a:ln>
            </p:spPr>
            <p:txBody>
              <a:bodyPr/>
              <a:lstStyle/>
              <a:p>
                <a:endParaRPr lang="zh-CN" altLang="en-US"/>
              </a:p>
            </p:txBody>
          </p:sp>
          <p:sp>
            <p:nvSpPr>
              <p:cNvPr id="69655" name="Line 63"/>
              <p:cNvSpPr/>
              <p:nvPr/>
            </p:nvSpPr>
            <p:spPr>
              <a:xfrm>
                <a:off x="3744" y="1680"/>
                <a:ext cx="0" cy="576"/>
              </a:xfrm>
              <a:prstGeom prst="line">
                <a:avLst/>
              </a:prstGeom>
              <a:ln w="38100" cap="flat" cmpd="sng">
                <a:solidFill>
                  <a:schemeClr val="tx1"/>
                </a:solidFill>
                <a:prstDash val="solid"/>
                <a:headEnd type="none" w="med" len="med"/>
                <a:tailEnd type="none" w="med" len="med"/>
              </a:ln>
            </p:spPr>
            <p:txBody>
              <a:bodyPr/>
              <a:lstStyle/>
              <a:p>
                <a:endParaRPr lang="zh-CN" altLang="en-US"/>
              </a:p>
            </p:txBody>
          </p:sp>
          <p:sp>
            <p:nvSpPr>
              <p:cNvPr id="69656" name="Line 64"/>
              <p:cNvSpPr/>
              <p:nvPr/>
            </p:nvSpPr>
            <p:spPr>
              <a:xfrm>
                <a:off x="3744" y="1872"/>
                <a:ext cx="0" cy="240"/>
              </a:xfrm>
              <a:prstGeom prst="line">
                <a:avLst/>
              </a:prstGeom>
              <a:ln w="38100" cap="flat" cmpd="sng">
                <a:solidFill>
                  <a:schemeClr val="tx1"/>
                </a:solidFill>
                <a:prstDash val="solid"/>
                <a:headEnd type="none" w="med" len="med"/>
                <a:tailEnd type="triangle" w="med" len="med"/>
              </a:ln>
            </p:spPr>
            <p:txBody>
              <a:bodyPr/>
              <a:lstStyle/>
              <a:p>
                <a:endParaRPr lang="zh-CN" altLang="en-US"/>
              </a:p>
            </p:txBody>
          </p:sp>
          <p:sp>
            <p:nvSpPr>
              <p:cNvPr id="69657" name="Line 65"/>
              <p:cNvSpPr/>
              <p:nvPr/>
            </p:nvSpPr>
            <p:spPr>
              <a:xfrm rot="10571156">
                <a:off x="2592" y="1872"/>
                <a:ext cx="1" cy="240"/>
              </a:xfrm>
              <a:prstGeom prst="line">
                <a:avLst/>
              </a:prstGeom>
              <a:ln w="38100" cap="flat" cmpd="sng">
                <a:solidFill>
                  <a:schemeClr val="bg2"/>
                </a:solidFill>
                <a:prstDash val="solid"/>
                <a:headEnd type="none" w="med" len="med"/>
                <a:tailEnd type="triangle" w="med" len="med"/>
              </a:ln>
            </p:spPr>
            <p:txBody>
              <a:bodyPr/>
              <a:lstStyle/>
              <a:p>
                <a:endParaRPr lang="zh-CN" altLang="en-US"/>
              </a:p>
            </p:txBody>
          </p:sp>
          <p:sp>
            <p:nvSpPr>
              <p:cNvPr id="69658" name="Line 66"/>
              <p:cNvSpPr/>
              <p:nvPr/>
            </p:nvSpPr>
            <p:spPr>
              <a:xfrm>
                <a:off x="2592" y="1680"/>
                <a:ext cx="1152" cy="0"/>
              </a:xfrm>
              <a:prstGeom prst="line">
                <a:avLst/>
              </a:prstGeom>
              <a:ln w="38100" cap="flat" cmpd="sng">
                <a:solidFill>
                  <a:schemeClr val="tx1"/>
                </a:solidFill>
                <a:prstDash val="solid"/>
                <a:headEnd type="none" w="med" len="med"/>
                <a:tailEnd type="none" w="med" len="med"/>
              </a:ln>
            </p:spPr>
            <p:txBody>
              <a:bodyPr/>
              <a:lstStyle/>
              <a:p>
                <a:endParaRPr lang="zh-CN" altLang="en-US"/>
              </a:p>
            </p:txBody>
          </p:sp>
          <p:sp>
            <p:nvSpPr>
              <p:cNvPr id="69659" name="Line 67"/>
              <p:cNvSpPr/>
              <p:nvPr/>
            </p:nvSpPr>
            <p:spPr>
              <a:xfrm>
                <a:off x="2592" y="3168"/>
                <a:ext cx="1152" cy="0"/>
              </a:xfrm>
              <a:prstGeom prst="line">
                <a:avLst/>
              </a:prstGeom>
              <a:ln w="38100" cap="flat" cmpd="sng">
                <a:solidFill>
                  <a:schemeClr val="tx1"/>
                </a:solidFill>
                <a:prstDash val="solid"/>
                <a:headEnd type="none" w="med" len="med"/>
                <a:tailEnd type="none" w="med" len="med"/>
              </a:ln>
            </p:spPr>
            <p:txBody>
              <a:bodyPr/>
              <a:lstStyle/>
              <a:p>
                <a:endParaRPr lang="zh-CN" altLang="en-US"/>
              </a:p>
            </p:txBody>
          </p:sp>
          <p:sp>
            <p:nvSpPr>
              <p:cNvPr id="69660" name="Line 68"/>
              <p:cNvSpPr/>
              <p:nvPr/>
            </p:nvSpPr>
            <p:spPr>
              <a:xfrm>
                <a:off x="3120" y="3024"/>
                <a:ext cx="0" cy="144"/>
              </a:xfrm>
              <a:prstGeom prst="line">
                <a:avLst/>
              </a:prstGeom>
              <a:ln w="38100" cap="flat" cmpd="sng">
                <a:solidFill>
                  <a:schemeClr val="tx1"/>
                </a:solidFill>
                <a:prstDash val="solid"/>
                <a:headEnd type="none" w="med" len="med"/>
                <a:tailEnd type="none" w="med" len="med"/>
              </a:ln>
            </p:spPr>
            <p:txBody>
              <a:bodyPr/>
              <a:lstStyle/>
              <a:p>
                <a:endParaRPr lang="zh-CN" altLang="en-US"/>
              </a:p>
            </p:txBody>
          </p:sp>
          <p:sp>
            <p:nvSpPr>
              <p:cNvPr id="69661" name="Oval 69"/>
              <p:cNvSpPr/>
              <p:nvPr/>
            </p:nvSpPr>
            <p:spPr>
              <a:xfrm>
                <a:off x="3072" y="1632"/>
                <a:ext cx="96" cy="96"/>
              </a:xfrm>
              <a:prstGeom prst="ellipse">
                <a:avLst/>
              </a:prstGeom>
              <a:solidFill>
                <a:schemeClr val="bg2"/>
              </a:soli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endParaRPr lang="zh-CN" altLang="en-US" dirty="0"/>
              </a:p>
            </p:txBody>
          </p:sp>
          <p:sp>
            <p:nvSpPr>
              <p:cNvPr id="69662" name="Oval 70"/>
              <p:cNvSpPr/>
              <p:nvPr/>
            </p:nvSpPr>
            <p:spPr>
              <a:xfrm>
                <a:off x="3072" y="3120"/>
                <a:ext cx="96" cy="96"/>
              </a:xfrm>
              <a:prstGeom prst="ellipse">
                <a:avLst/>
              </a:prstGeom>
              <a:solidFill>
                <a:schemeClr val="bg2"/>
              </a:soli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endParaRPr lang="zh-CN" altLang="en-US" dirty="0"/>
              </a:p>
            </p:txBody>
          </p:sp>
          <p:sp>
            <p:nvSpPr>
              <p:cNvPr id="69663" name="Text Box 71"/>
              <p:cNvSpPr txBox="1"/>
              <p:nvPr/>
            </p:nvSpPr>
            <p:spPr>
              <a:xfrm>
                <a:off x="2592" y="1872"/>
                <a:ext cx="240" cy="329"/>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800" b="1" i="1" dirty="0">
                    <a:latin typeface="Garamond" panose="02020404030301010803" pitchFamily="18" charset="0"/>
                  </a:rPr>
                  <a:t>I</a:t>
                </a:r>
                <a:endParaRPr lang="en-US" altLang="zh-CN" sz="2800" b="1" i="1" dirty="0">
                  <a:latin typeface="Garamond" panose="02020404030301010803" pitchFamily="18" charset="0"/>
                </a:endParaRPr>
              </a:p>
            </p:txBody>
          </p:sp>
          <p:sp>
            <p:nvSpPr>
              <p:cNvPr id="69664" name="Text Box 72"/>
              <p:cNvSpPr txBox="1"/>
              <p:nvPr/>
            </p:nvSpPr>
            <p:spPr>
              <a:xfrm>
                <a:off x="3792" y="1872"/>
                <a:ext cx="240" cy="329"/>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800" b="1" i="1" dirty="0">
                    <a:latin typeface="Garamond" panose="02020404030301010803" pitchFamily="18" charset="0"/>
                  </a:rPr>
                  <a:t>I</a:t>
                </a:r>
                <a:endParaRPr lang="en-US" altLang="zh-CN" sz="2800" b="1" i="1" dirty="0">
                  <a:latin typeface="Garamond" panose="02020404030301010803" pitchFamily="18" charset="0"/>
                </a:endParaRPr>
              </a:p>
            </p:txBody>
          </p:sp>
          <p:sp>
            <p:nvSpPr>
              <p:cNvPr id="69665" name="Text Box 73"/>
              <p:cNvSpPr txBox="1"/>
              <p:nvPr/>
            </p:nvSpPr>
            <p:spPr>
              <a:xfrm>
                <a:off x="3216" y="2208"/>
                <a:ext cx="336" cy="329"/>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800" b="1" i="1" dirty="0">
                    <a:latin typeface="Garamond" panose="02020404030301010803" pitchFamily="18" charset="0"/>
                  </a:rPr>
                  <a:t>U</a:t>
                </a:r>
                <a:endParaRPr lang="en-US" altLang="zh-CN" sz="2800" b="1" i="1" dirty="0">
                  <a:latin typeface="Garamond" panose="02020404030301010803" pitchFamily="18" charset="0"/>
                </a:endParaRPr>
              </a:p>
            </p:txBody>
          </p:sp>
          <p:sp>
            <p:nvSpPr>
              <p:cNvPr id="69666" name="Line 74"/>
              <p:cNvSpPr/>
              <p:nvPr/>
            </p:nvSpPr>
            <p:spPr>
              <a:xfrm>
                <a:off x="2448" y="2400"/>
                <a:ext cx="0" cy="48"/>
              </a:xfrm>
              <a:prstGeom prst="line">
                <a:avLst/>
              </a:prstGeom>
              <a:ln w="9525" cap="flat" cmpd="sng">
                <a:solidFill>
                  <a:schemeClr val="tx1"/>
                </a:solidFill>
                <a:prstDash val="solid"/>
                <a:headEnd type="none" w="med" len="med"/>
                <a:tailEnd type="none" w="med" len="med"/>
              </a:ln>
            </p:spPr>
            <p:txBody>
              <a:bodyPr/>
              <a:lstStyle/>
              <a:p>
                <a:endParaRPr lang="zh-CN" altLang="en-US"/>
              </a:p>
            </p:txBody>
          </p:sp>
          <p:sp>
            <p:nvSpPr>
              <p:cNvPr id="69667" name="Line 75"/>
              <p:cNvSpPr/>
              <p:nvPr/>
            </p:nvSpPr>
            <p:spPr>
              <a:xfrm>
                <a:off x="2448" y="2448"/>
                <a:ext cx="336" cy="0"/>
              </a:xfrm>
              <a:prstGeom prst="line">
                <a:avLst/>
              </a:prstGeom>
              <a:ln w="38100" cap="flat" cmpd="sng">
                <a:solidFill>
                  <a:schemeClr val="tx1"/>
                </a:solidFill>
                <a:prstDash val="solid"/>
                <a:headEnd type="none" w="med" len="med"/>
                <a:tailEnd type="none" w="med" len="med"/>
              </a:ln>
            </p:spPr>
            <p:txBody>
              <a:bodyPr/>
              <a:lstStyle/>
              <a:p>
                <a:endParaRPr lang="zh-CN" altLang="en-US"/>
              </a:p>
            </p:txBody>
          </p:sp>
          <p:sp>
            <p:nvSpPr>
              <p:cNvPr id="69668" name="Line 76"/>
              <p:cNvSpPr/>
              <p:nvPr/>
            </p:nvSpPr>
            <p:spPr>
              <a:xfrm>
                <a:off x="3552" y="2448"/>
                <a:ext cx="336" cy="0"/>
              </a:xfrm>
              <a:prstGeom prst="line">
                <a:avLst/>
              </a:prstGeom>
              <a:ln w="38100" cap="flat" cmpd="sng">
                <a:solidFill>
                  <a:schemeClr val="tx1"/>
                </a:solidFill>
                <a:prstDash val="solid"/>
                <a:headEnd type="none" w="med" len="med"/>
                <a:tailEnd type="none" w="med" len="med"/>
              </a:ln>
            </p:spPr>
            <p:txBody>
              <a:bodyPr/>
              <a:lstStyle/>
              <a:p>
                <a:endParaRPr lang="zh-CN" altLang="en-US"/>
              </a:p>
            </p:txBody>
          </p:sp>
        </p:grpSp>
      </p:gr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42" fill="hold" nodeType="clickEffect">
                                  <p:stCondLst>
                                    <p:cond delay="0"/>
                                  </p:stCondLst>
                                  <p:childTnLst>
                                    <p:set>
                                      <p:cBhvr>
                                        <p:cTn id="6" dur="1" fill="hold">
                                          <p:stCondLst>
                                            <p:cond delay="0"/>
                                          </p:stCondLst>
                                        </p:cTn>
                                        <p:tgtEl>
                                          <p:spTgt spid="141356"/>
                                        </p:tgtEl>
                                        <p:attrNameLst>
                                          <p:attrName>style.visibility</p:attrName>
                                        </p:attrNameLst>
                                      </p:cBhvr>
                                      <p:to>
                                        <p:strVal val="visible"/>
                                      </p:to>
                                    </p:set>
                                    <p:animEffect transition="in" filter="barn(outHorizontal)">
                                      <p:cBhvr>
                                        <p:cTn id="7" dur="500"/>
                                        <p:tgtEl>
                                          <p:spTgt spid="14135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41314">
                                            <p:txEl>
                                              <p:pRg st="0" end="0"/>
                                            </p:txEl>
                                          </p:spTgt>
                                        </p:tgtEl>
                                        <p:attrNameLst>
                                          <p:attrName>style.visibility</p:attrName>
                                        </p:attrNameLst>
                                      </p:cBhvr>
                                      <p:to>
                                        <p:strVal val="visible"/>
                                      </p:to>
                                    </p:set>
                                    <p:animEffect transition="in" filter="dissolve">
                                      <p:cBhvr>
                                        <p:cTn id="12" dur="500"/>
                                        <p:tgtEl>
                                          <p:spTgt spid="14131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42" fill="hold" nodeType="clickEffect">
                                  <p:stCondLst>
                                    <p:cond delay="0"/>
                                  </p:stCondLst>
                                  <p:childTnLst>
                                    <p:set>
                                      <p:cBhvr>
                                        <p:cTn id="16" dur="1" fill="hold">
                                          <p:stCondLst>
                                            <p:cond delay="0"/>
                                          </p:stCondLst>
                                        </p:cTn>
                                        <p:tgtEl>
                                          <p:spTgt spid="141315"/>
                                        </p:tgtEl>
                                        <p:attrNameLst>
                                          <p:attrName>style.visibility</p:attrName>
                                        </p:attrNameLst>
                                      </p:cBhvr>
                                      <p:to>
                                        <p:strVal val="visible"/>
                                      </p:to>
                                    </p:set>
                                    <p:animEffect transition="in" filter="barn(outHorizontal)">
                                      <p:cBhvr>
                                        <p:cTn id="17" dur="500"/>
                                        <p:tgtEl>
                                          <p:spTgt spid="1413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1314" grpId="0" build="p"/>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2"/>
          <p:cNvSpPr>
            <a:spLocks noGrp="1"/>
          </p:cNvSpPr>
          <p:nvPr>
            <p:ph idx="1" hasCustomPrompt="1"/>
          </p:nvPr>
        </p:nvSpPr>
        <p:spPr>
          <a:xfrm>
            <a:off x="1752600" y="596900"/>
            <a:ext cx="8686800" cy="2514600"/>
          </a:xfrm>
        </p:spPr>
        <p:txBody>
          <a:bodyPr vert="horz" wrap="square" lIns="91440" tIns="45720" rIns="91440" bIns="45720" anchor="t" anchorCtr="0"/>
          <a:lstStyle/>
          <a:p>
            <a:pPr eaLnBrk="1" hangingPunct="1">
              <a:lnSpc>
                <a:spcPct val="90000"/>
              </a:lnSpc>
            </a:pPr>
            <a:r>
              <a:rPr lang="en-US" altLang="zh-CN" sz="2800" b="1" dirty="0">
                <a:latin typeface="楷体_GB2312" pitchFamily="1" charset="-122"/>
                <a:ea typeface="楷体_GB2312" pitchFamily="1" charset="-122"/>
              </a:rPr>
              <a:t>      </a:t>
            </a:r>
            <a:r>
              <a:rPr lang="zh-CN" altLang="en-US" sz="2800" b="1" dirty="0">
                <a:latin typeface="楷体_GB2312" pitchFamily="1" charset="-122"/>
                <a:ea typeface="楷体_GB2312" pitchFamily="1" charset="-122"/>
              </a:rPr>
              <a:t>两引线电流相互抵消的结果，便相当于开路。因此，可以将①号电流源与原二端元件同时取出，而不致影响整个电路中其它各处的电压和电流。于是，最后就用②号电流源代替了原来的二端元件，或者说，用这个电流源的电流代替了该元件中的电流，如图</a:t>
            </a:r>
            <a:r>
              <a:rPr lang="en-US" altLang="zh-CN" sz="2800" b="1" dirty="0">
                <a:latin typeface="楷体_GB2312" pitchFamily="1" charset="-122"/>
                <a:ea typeface="楷体_GB2312" pitchFamily="1" charset="-122"/>
              </a:rPr>
              <a:t>(d)</a:t>
            </a:r>
            <a:r>
              <a:rPr lang="zh-CN" altLang="en-US" sz="2800" b="1" dirty="0">
                <a:latin typeface="楷体_GB2312" pitchFamily="1" charset="-122"/>
                <a:ea typeface="楷体_GB2312" pitchFamily="1" charset="-122"/>
              </a:rPr>
              <a:t>所示。</a:t>
            </a:r>
            <a:endParaRPr lang="zh-CN" altLang="en-US" sz="2800" b="1" dirty="0">
              <a:latin typeface="楷体_GB2312" pitchFamily="1" charset="-122"/>
              <a:ea typeface="楷体_GB2312" pitchFamily="1" charset="-122"/>
            </a:endParaRPr>
          </a:p>
        </p:txBody>
      </p:sp>
      <p:grpSp>
        <p:nvGrpSpPr>
          <p:cNvPr id="142339" name="Group 3"/>
          <p:cNvGrpSpPr/>
          <p:nvPr/>
        </p:nvGrpSpPr>
        <p:grpSpPr>
          <a:xfrm>
            <a:off x="3962400" y="2882900"/>
            <a:ext cx="1905000" cy="3960291"/>
            <a:chOff x="3216" y="384"/>
            <a:chExt cx="1632" cy="2986"/>
          </a:xfrm>
        </p:grpSpPr>
        <p:sp>
          <p:nvSpPr>
            <p:cNvPr id="70676" name="Text Box 4"/>
            <p:cNvSpPr txBox="1"/>
            <p:nvPr/>
          </p:nvSpPr>
          <p:spPr>
            <a:xfrm>
              <a:off x="3744" y="384"/>
              <a:ext cx="385" cy="394"/>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800" b="1" dirty="0">
                  <a:latin typeface="Garamond" panose="02020404030301010803" pitchFamily="18" charset="0"/>
                </a:rPr>
                <a:t>A</a:t>
              </a:r>
              <a:endParaRPr lang="en-US" altLang="zh-CN" sz="2800" b="1" dirty="0">
                <a:latin typeface="Garamond" panose="02020404030301010803" pitchFamily="18" charset="0"/>
              </a:endParaRPr>
            </a:p>
          </p:txBody>
        </p:sp>
        <p:grpSp>
          <p:nvGrpSpPr>
            <p:cNvPr id="70677" name="Group 5"/>
            <p:cNvGrpSpPr/>
            <p:nvPr/>
          </p:nvGrpSpPr>
          <p:grpSpPr>
            <a:xfrm>
              <a:off x="3216" y="672"/>
              <a:ext cx="1632" cy="2698"/>
              <a:chOff x="3216" y="672"/>
              <a:chExt cx="1632" cy="2698"/>
            </a:xfrm>
          </p:grpSpPr>
          <p:sp>
            <p:nvSpPr>
              <p:cNvPr id="70678" name="Rectangle 6"/>
              <p:cNvSpPr/>
              <p:nvPr/>
            </p:nvSpPr>
            <p:spPr>
              <a:xfrm>
                <a:off x="3744" y="1584"/>
                <a:ext cx="288" cy="288"/>
              </a:xfrm>
              <a:prstGeom prst="rect">
                <a:avLst/>
              </a:prstGeom>
              <a:noFill/>
              <a:ln w="381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endParaRPr lang="zh-CN" altLang="en-US" dirty="0"/>
              </a:p>
            </p:txBody>
          </p:sp>
          <p:sp>
            <p:nvSpPr>
              <p:cNvPr id="70679" name="Oval 7"/>
              <p:cNvSpPr/>
              <p:nvPr/>
            </p:nvSpPr>
            <p:spPr>
              <a:xfrm>
                <a:off x="3216" y="1584"/>
                <a:ext cx="336" cy="336"/>
              </a:xfrm>
              <a:prstGeom prst="ellipse">
                <a:avLst/>
              </a:prstGeom>
              <a:noFill/>
              <a:ln w="381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endParaRPr lang="zh-CN" altLang="en-US" dirty="0"/>
              </a:p>
            </p:txBody>
          </p:sp>
          <p:sp>
            <p:nvSpPr>
              <p:cNvPr id="70680" name="Oval 8"/>
              <p:cNvSpPr/>
              <p:nvPr/>
            </p:nvSpPr>
            <p:spPr>
              <a:xfrm>
                <a:off x="4320" y="1584"/>
                <a:ext cx="336" cy="336"/>
              </a:xfrm>
              <a:prstGeom prst="ellipse">
                <a:avLst/>
              </a:prstGeom>
              <a:noFill/>
              <a:ln w="381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endParaRPr lang="zh-CN" altLang="en-US" dirty="0"/>
              </a:p>
            </p:txBody>
          </p:sp>
          <p:sp>
            <p:nvSpPr>
              <p:cNvPr id="70681" name="Line 9"/>
              <p:cNvSpPr/>
              <p:nvPr/>
            </p:nvSpPr>
            <p:spPr>
              <a:xfrm>
                <a:off x="3888" y="1152"/>
                <a:ext cx="0" cy="240"/>
              </a:xfrm>
              <a:prstGeom prst="line">
                <a:avLst/>
              </a:prstGeom>
              <a:ln w="38100" cap="flat" cmpd="sng">
                <a:solidFill>
                  <a:schemeClr val="bg2"/>
                </a:solidFill>
                <a:prstDash val="solid"/>
                <a:headEnd type="none" w="med" len="med"/>
                <a:tailEnd type="triangle" w="med" len="med"/>
              </a:ln>
            </p:spPr>
            <p:txBody>
              <a:bodyPr/>
              <a:lstStyle/>
              <a:p>
                <a:endParaRPr lang="zh-CN" altLang="en-US"/>
              </a:p>
            </p:txBody>
          </p:sp>
          <p:sp>
            <p:nvSpPr>
              <p:cNvPr id="70682" name="Text Box 10"/>
              <p:cNvSpPr txBox="1"/>
              <p:nvPr/>
            </p:nvSpPr>
            <p:spPr>
              <a:xfrm>
                <a:off x="3935" y="1152"/>
                <a:ext cx="241" cy="394"/>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800" b="1" i="1" dirty="0">
                    <a:latin typeface="Garamond" panose="02020404030301010803" pitchFamily="18" charset="0"/>
                  </a:rPr>
                  <a:t>I</a:t>
                </a:r>
                <a:endParaRPr lang="en-US" altLang="zh-CN" sz="2800" b="1" i="1" dirty="0">
                  <a:latin typeface="Garamond" panose="02020404030301010803" pitchFamily="18" charset="0"/>
                </a:endParaRPr>
              </a:p>
            </p:txBody>
          </p:sp>
          <p:sp>
            <p:nvSpPr>
              <p:cNvPr id="70683" name="Text Box 11"/>
              <p:cNvSpPr txBox="1"/>
              <p:nvPr/>
            </p:nvSpPr>
            <p:spPr>
              <a:xfrm>
                <a:off x="3984" y="1009"/>
                <a:ext cx="287" cy="394"/>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800" b="1" dirty="0">
                    <a:latin typeface="Garamond" panose="02020404030301010803" pitchFamily="18" charset="0"/>
                  </a:rPr>
                  <a:t>+</a:t>
                </a:r>
                <a:endParaRPr lang="en-US" altLang="zh-CN" sz="2800" b="1" dirty="0">
                  <a:latin typeface="Garamond" panose="02020404030301010803" pitchFamily="18" charset="0"/>
                </a:endParaRPr>
              </a:p>
            </p:txBody>
          </p:sp>
          <p:sp>
            <p:nvSpPr>
              <p:cNvPr id="70684" name="Line 12"/>
              <p:cNvSpPr/>
              <p:nvPr/>
            </p:nvSpPr>
            <p:spPr>
              <a:xfrm>
                <a:off x="4080" y="2256"/>
                <a:ext cx="144" cy="0"/>
              </a:xfrm>
              <a:prstGeom prst="line">
                <a:avLst/>
              </a:prstGeom>
              <a:ln w="28575" cap="flat" cmpd="sng">
                <a:solidFill>
                  <a:schemeClr val="tx1"/>
                </a:solidFill>
                <a:prstDash val="solid"/>
                <a:headEnd type="none" w="med" len="med"/>
                <a:tailEnd type="none" w="med" len="med"/>
              </a:ln>
            </p:spPr>
            <p:txBody>
              <a:bodyPr/>
              <a:lstStyle/>
              <a:p>
                <a:endParaRPr lang="zh-CN" altLang="en-US"/>
              </a:p>
            </p:txBody>
          </p:sp>
          <p:sp>
            <p:nvSpPr>
              <p:cNvPr id="70685" name="Text Box 13"/>
              <p:cNvSpPr txBox="1"/>
              <p:nvPr/>
            </p:nvSpPr>
            <p:spPr>
              <a:xfrm>
                <a:off x="3744" y="2688"/>
                <a:ext cx="385" cy="394"/>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800" b="1" dirty="0">
                    <a:latin typeface="Garamond" panose="02020404030301010803" pitchFamily="18" charset="0"/>
                  </a:rPr>
                  <a:t>B</a:t>
                </a:r>
                <a:endParaRPr lang="en-US" altLang="zh-CN" sz="2800" b="1" dirty="0">
                  <a:latin typeface="Garamond" panose="02020404030301010803" pitchFamily="18" charset="0"/>
                </a:endParaRPr>
              </a:p>
            </p:txBody>
          </p:sp>
          <p:sp>
            <p:nvSpPr>
              <p:cNvPr id="70686" name="Text Box 14"/>
              <p:cNvSpPr txBox="1"/>
              <p:nvPr/>
            </p:nvSpPr>
            <p:spPr>
              <a:xfrm>
                <a:off x="3696" y="2976"/>
                <a:ext cx="528" cy="394"/>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800" b="1" dirty="0">
                    <a:latin typeface="Garamond" panose="02020404030301010803" pitchFamily="18" charset="0"/>
                  </a:rPr>
                  <a:t>(</a:t>
                </a:r>
                <a:r>
                  <a:rPr lang="en-US" altLang="zh-CN" sz="2800" b="1" i="1" dirty="0"/>
                  <a:t>c</a:t>
                </a:r>
                <a:r>
                  <a:rPr lang="en-US" altLang="zh-CN" sz="2800" b="1" dirty="0">
                    <a:latin typeface="Garamond" panose="02020404030301010803" pitchFamily="18" charset="0"/>
                  </a:rPr>
                  <a:t>)</a:t>
                </a:r>
                <a:endParaRPr lang="en-US" altLang="zh-CN" sz="2800" b="1" dirty="0">
                  <a:latin typeface="Garamond" panose="02020404030301010803" pitchFamily="18" charset="0"/>
                </a:endParaRPr>
              </a:p>
            </p:txBody>
          </p:sp>
          <p:sp>
            <p:nvSpPr>
              <p:cNvPr id="70687" name="Text Box 15"/>
              <p:cNvSpPr txBox="1"/>
              <p:nvPr/>
            </p:nvSpPr>
            <p:spPr>
              <a:xfrm>
                <a:off x="3313" y="1873"/>
                <a:ext cx="335" cy="394"/>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800" b="1" dirty="0">
                    <a:latin typeface="Garamond" panose="02020404030301010803" pitchFamily="18" charset="0"/>
                  </a:rPr>
                  <a:t>①</a:t>
                </a:r>
                <a:endParaRPr lang="en-US" altLang="zh-CN" sz="2800" b="1" dirty="0">
                  <a:latin typeface="Garamond" panose="02020404030301010803" pitchFamily="18" charset="0"/>
                </a:endParaRPr>
              </a:p>
            </p:txBody>
          </p:sp>
          <p:sp>
            <p:nvSpPr>
              <p:cNvPr id="70688" name="Text Box 16"/>
              <p:cNvSpPr txBox="1"/>
              <p:nvPr/>
            </p:nvSpPr>
            <p:spPr>
              <a:xfrm>
                <a:off x="4512" y="1873"/>
                <a:ext cx="336" cy="394"/>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800" b="1" dirty="0">
                    <a:latin typeface="Garamond" panose="02020404030301010803" pitchFamily="18" charset="0"/>
                  </a:rPr>
                  <a:t>②</a:t>
                </a:r>
                <a:endParaRPr lang="en-US" altLang="zh-CN" sz="2800" b="1" dirty="0">
                  <a:latin typeface="Garamond" panose="02020404030301010803" pitchFamily="18" charset="0"/>
                </a:endParaRPr>
              </a:p>
            </p:txBody>
          </p:sp>
          <p:sp>
            <p:nvSpPr>
              <p:cNvPr id="70689" name="Line 17"/>
              <p:cNvSpPr/>
              <p:nvPr/>
            </p:nvSpPr>
            <p:spPr>
              <a:xfrm>
                <a:off x="3360" y="1920"/>
                <a:ext cx="0" cy="576"/>
              </a:xfrm>
              <a:prstGeom prst="line">
                <a:avLst/>
              </a:prstGeom>
              <a:ln w="38100" cap="flat" cmpd="sng">
                <a:solidFill>
                  <a:schemeClr val="tx1"/>
                </a:solidFill>
                <a:prstDash val="solid"/>
                <a:headEnd type="none" w="med" len="med"/>
                <a:tailEnd type="none" w="med" len="med"/>
              </a:ln>
            </p:spPr>
            <p:txBody>
              <a:bodyPr/>
              <a:lstStyle/>
              <a:p>
                <a:endParaRPr lang="zh-CN" altLang="en-US"/>
              </a:p>
            </p:txBody>
          </p:sp>
          <p:sp>
            <p:nvSpPr>
              <p:cNvPr id="70690" name="Line 18"/>
              <p:cNvSpPr/>
              <p:nvPr/>
            </p:nvSpPr>
            <p:spPr>
              <a:xfrm>
                <a:off x="3888" y="1872"/>
                <a:ext cx="0" cy="576"/>
              </a:xfrm>
              <a:prstGeom prst="line">
                <a:avLst/>
              </a:prstGeom>
              <a:ln w="38100" cap="flat" cmpd="sng">
                <a:solidFill>
                  <a:schemeClr val="tx1"/>
                </a:solidFill>
                <a:prstDash val="solid"/>
                <a:headEnd type="none" w="med" len="med"/>
                <a:tailEnd type="none" w="med" len="med"/>
              </a:ln>
            </p:spPr>
            <p:txBody>
              <a:bodyPr/>
              <a:lstStyle/>
              <a:p>
                <a:endParaRPr lang="zh-CN" altLang="en-US"/>
              </a:p>
            </p:txBody>
          </p:sp>
          <p:sp>
            <p:nvSpPr>
              <p:cNvPr id="70691" name="Line 19"/>
              <p:cNvSpPr/>
              <p:nvPr/>
            </p:nvSpPr>
            <p:spPr>
              <a:xfrm>
                <a:off x="4512" y="1920"/>
                <a:ext cx="0" cy="576"/>
              </a:xfrm>
              <a:prstGeom prst="line">
                <a:avLst/>
              </a:prstGeom>
              <a:ln w="38100" cap="flat" cmpd="sng">
                <a:solidFill>
                  <a:schemeClr val="tx1"/>
                </a:solidFill>
                <a:prstDash val="solid"/>
                <a:headEnd type="none" w="med" len="med"/>
                <a:tailEnd type="none" w="med" len="med"/>
              </a:ln>
            </p:spPr>
            <p:txBody>
              <a:bodyPr/>
              <a:lstStyle/>
              <a:p>
                <a:endParaRPr lang="zh-CN" altLang="en-US"/>
              </a:p>
            </p:txBody>
          </p:sp>
          <p:sp>
            <p:nvSpPr>
              <p:cNvPr id="70692" name="Line 20"/>
              <p:cNvSpPr/>
              <p:nvPr/>
            </p:nvSpPr>
            <p:spPr>
              <a:xfrm>
                <a:off x="3360" y="1008"/>
                <a:ext cx="0" cy="576"/>
              </a:xfrm>
              <a:prstGeom prst="line">
                <a:avLst/>
              </a:prstGeom>
              <a:ln w="38100" cap="flat" cmpd="sng">
                <a:solidFill>
                  <a:schemeClr val="tx1"/>
                </a:solidFill>
                <a:prstDash val="solid"/>
                <a:headEnd type="none" w="med" len="med"/>
                <a:tailEnd type="none" w="med" len="med"/>
              </a:ln>
            </p:spPr>
            <p:txBody>
              <a:bodyPr/>
              <a:lstStyle/>
              <a:p>
                <a:endParaRPr lang="zh-CN" altLang="en-US"/>
              </a:p>
            </p:txBody>
          </p:sp>
          <p:sp>
            <p:nvSpPr>
              <p:cNvPr id="70693" name="Line 21"/>
              <p:cNvSpPr/>
              <p:nvPr/>
            </p:nvSpPr>
            <p:spPr>
              <a:xfrm>
                <a:off x="3888" y="1008"/>
                <a:ext cx="0" cy="576"/>
              </a:xfrm>
              <a:prstGeom prst="line">
                <a:avLst/>
              </a:prstGeom>
              <a:ln w="38100" cap="flat" cmpd="sng">
                <a:solidFill>
                  <a:schemeClr val="tx1"/>
                </a:solidFill>
                <a:prstDash val="solid"/>
                <a:headEnd type="none" w="med" len="med"/>
                <a:tailEnd type="none" w="med" len="med"/>
              </a:ln>
            </p:spPr>
            <p:txBody>
              <a:bodyPr/>
              <a:lstStyle/>
              <a:p>
                <a:endParaRPr lang="zh-CN" altLang="en-US"/>
              </a:p>
            </p:txBody>
          </p:sp>
          <p:sp>
            <p:nvSpPr>
              <p:cNvPr id="70694" name="Line 22"/>
              <p:cNvSpPr/>
              <p:nvPr/>
            </p:nvSpPr>
            <p:spPr>
              <a:xfrm>
                <a:off x="4512" y="1008"/>
                <a:ext cx="0" cy="576"/>
              </a:xfrm>
              <a:prstGeom prst="line">
                <a:avLst/>
              </a:prstGeom>
              <a:ln w="38100" cap="flat" cmpd="sng">
                <a:solidFill>
                  <a:schemeClr val="tx1"/>
                </a:solidFill>
                <a:prstDash val="solid"/>
                <a:headEnd type="none" w="med" len="med"/>
                <a:tailEnd type="none" w="med" len="med"/>
              </a:ln>
            </p:spPr>
            <p:txBody>
              <a:bodyPr/>
              <a:lstStyle/>
              <a:p>
                <a:endParaRPr lang="zh-CN" altLang="en-US"/>
              </a:p>
            </p:txBody>
          </p:sp>
          <p:sp>
            <p:nvSpPr>
              <p:cNvPr id="70695" name="Line 23"/>
              <p:cNvSpPr/>
              <p:nvPr/>
            </p:nvSpPr>
            <p:spPr>
              <a:xfrm>
                <a:off x="4512" y="1200"/>
                <a:ext cx="0" cy="240"/>
              </a:xfrm>
              <a:prstGeom prst="line">
                <a:avLst/>
              </a:prstGeom>
              <a:ln w="38100" cap="flat" cmpd="sng">
                <a:solidFill>
                  <a:schemeClr val="tx1"/>
                </a:solidFill>
                <a:prstDash val="solid"/>
                <a:headEnd type="none" w="med" len="med"/>
                <a:tailEnd type="triangle" w="med" len="med"/>
              </a:ln>
            </p:spPr>
            <p:txBody>
              <a:bodyPr/>
              <a:lstStyle/>
              <a:p>
                <a:endParaRPr lang="zh-CN" altLang="en-US"/>
              </a:p>
            </p:txBody>
          </p:sp>
          <p:sp>
            <p:nvSpPr>
              <p:cNvPr id="70696" name="Line 24"/>
              <p:cNvSpPr/>
              <p:nvPr/>
            </p:nvSpPr>
            <p:spPr>
              <a:xfrm rot="10571156">
                <a:off x="3360" y="1200"/>
                <a:ext cx="1" cy="240"/>
              </a:xfrm>
              <a:prstGeom prst="line">
                <a:avLst/>
              </a:prstGeom>
              <a:ln w="38100" cap="flat" cmpd="sng">
                <a:solidFill>
                  <a:schemeClr val="bg2"/>
                </a:solidFill>
                <a:prstDash val="solid"/>
                <a:headEnd type="none" w="med" len="med"/>
                <a:tailEnd type="triangle" w="med" len="med"/>
              </a:ln>
            </p:spPr>
            <p:txBody>
              <a:bodyPr/>
              <a:lstStyle/>
              <a:p>
                <a:endParaRPr lang="zh-CN" altLang="en-US"/>
              </a:p>
            </p:txBody>
          </p:sp>
          <p:sp>
            <p:nvSpPr>
              <p:cNvPr id="70697" name="Line 25"/>
              <p:cNvSpPr/>
              <p:nvPr/>
            </p:nvSpPr>
            <p:spPr>
              <a:xfrm>
                <a:off x="3888" y="2352"/>
                <a:ext cx="0" cy="144"/>
              </a:xfrm>
              <a:prstGeom prst="line">
                <a:avLst/>
              </a:prstGeom>
              <a:ln w="38100" cap="flat" cmpd="sng">
                <a:solidFill>
                  <a:schemeClr val="bg2"/>
                </a:solidFill>
                <a:prstDash val="solid"/>
                <a:headEnd type="none" w="med" len="med"/>
                <a:tailEnd type="none" w="med" len="med"/>
              </a:ln>
            </p:spPr>
            <p:txBody>
              <a:bodyPr/>
              <a:lstStyle/>
              <a:p>
                <a:endParaRPr lang="zh-CN" altLang="en-US"/>
              </a:p>
            </p:txBody>
          </p:sp>
          <p:sp>
            <p:nvSpPr>
              <p:cNvPr id="70698" name="Oval 26"/>
              <p:cNvSpPr/>
              <p:nvPr/>
            </p:nvSpPr>
            <p:spPr>
              <a:xfrm>
                <a:off x="3840" y="960"/>
                <a:ext cx="96" cy="96"/>
              </a:xfrm>
              <a:prstGeom prst="ellipse">
                <a:avLst/>
              </a:prstGeom>
              <a:solidFill>
                <a:schemeClr val="bg2"/>
              </a:soli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endParaRPr lang="zh-CN" altLang="en-US" dirty="0"/>
              </a:p>
            </p:txBody>
          </p:sp>
          <p:sp>
            <p:nvSpPr>
              <p:cNvPr id="70699" name="Oval 27"/>
              <p:cNvSpPr/>
              <p:nvPr/>
            </p:nvSpPr>
            <p:spPr>
              <a:xfrm>
                <a:off x="3840" y="2448"/>
                <a:ext cx="96" cy="96"/>
              </a:xfrm>
              <a:prstGeom prst="ellipse">
                <a:avLst/>
              </a:prstGeom>
              <a:solidFill>
                <a:schemeClr val="bg2"/>
              </a:soli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endParaRPr lang="zh-CN" altLang="en-US" dirty="0"/>
              </a:p>
            </p:txBody>
          </p:sp>
          <p:sp>
            <p:nvSpPr>
              <p:cNvPr id="70700" name="Text Box 28"/>
              <p:cNvSpPr txBox="1"/>
              <p:nvPr/>
            </p:nvSpPr>
            <p:spPr>
              <a:xfrm>
                <a:off x="3360" y="1200"/>
                <a:ext cx="240" cy="394"/>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800" b="1" i="1" dirty="0">
                    <a:latin typeface="Garamond" panose="02020404030301010803" pitchFamily="18" charset="0"/>
                  </a:rPr>
                  <a:t>I</a:t>
                </a:r>
                <a:endParaRPr lang="en-US" altLang="zh-CN" sz="2800" b="1" i="1" dirty="0">
                  <a:latin typeface="Garamond" panose="02020404030301010803" pitchFamily="18" charset="0"/>
                </a:endParaRPr>
              </a:p>
            </p:txBody>
          </p:sp>
          <p:sp>
            <p:nvSpPr>
              <p:cNvPr id="70701" name="Text Box 29"/>
              <p:cNvSpPr txBox="1"/>
              <p:nvPr/>
            </p:nvSpPr>
            <p:spPr>
              <a:xfrm>
                <a:off x="4560" y="1200"/>
                <a:ext cx="240" cy="394"/>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800" b="1" i="1" dirty="0">
                    <a:latin typeface="Garamond" panose="02020404030301010803" pitchFamily="18" charset="0"/>
                  </a:rPr>
                  <a:t>I</a:t>
                </a:r>
                <a:endParaRPr lang="en-US" altLang="zh-CN" sz="2800" b="1" i="1" dirty="0">
                  <a:latin typeface="Garamond" panose="02020404030301010803" pitchFamily="18" charset="0"/>
                </a:endParaRPr>
              </a:p>
            </p:txBody>
          </p:sp>
          <p:sp>
            <p:nvSpPr>
              <p:cNvPr id="70702" name="Text Box 30"/>
              <p:cNvSpPr txBox="1"/>
              <p:nvPr/>
            </p:nvSpPr>
            <p:spPr>
              <a:xfrm>
                <a:off x="3984" y="1537"/>
                <a:ext cx="336" cy="394"/>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800" b="1" i="1" dirty="0">
                    <a:latin typeface="Garamond" panose="02020404030301010803" pitchFamily="18" charset="0"/>
                  </a:rPr>
                  <a:t>U</a:t>
                </a:r>
                <a:endParaRPr lang="en-US" altLang="zh-CN" sz="2800" b="1" i="1" dirty="0">
                  <a:latin typeface="Garamond" panose="02020404030301010803" pitchFamily="18" charset="0"/>
                </a:endParaRPr>
              </a:p>
            </p:txBody>
          </p:sp>
          <p:sp>
            <p:nvSpPr>
              <p:cNvPr id="70703" name="Line 31"/>
              <p:cNvSpPr/>
              <p:nvPr/>
            </p:nvSpPr>
            <p:spPr>
              <a:xfrm>
                <a:off x="3216" y="1728"/>
                <a:ext cx="0" cy="48"/>
              </a:xfrm>
              <a:prstGeom prst="line">
                <a:avLst/>
              </a:prstGeom>
              <a:ln w="9525" cap="flat" cmpd="sng">
                <a:solidFill>
                  <a:schemeClr val="tx1"/>
                </a:solidFill>
                <a:prstDash val="solid"/>
                <a:headEnd type="none" w="med" len="med"/>
                <a:tailEnd type="none" w="med" len="med"/>
              </a:ln>
            </p:spPr>
            <p:txBody>
              <a:bodyPr/>
              <a:lstStyle/>
              <a:p>
                <a:endParaRPr lang="zh-CN" altLang="en-US"/>
              </a:p>
            </p:txBody>
          </p:sp>
          <p:sp>
            <p:nvSpPr>
              <p:cNvPr id="70704" name="Line 32"/>
              <p:cNvSpPr/>
              <p:nvPr/>
            </p:nvSpPr>
            <p:spPr>
              <a:xfrm>
                <a:off x="3216" y="1776"/>
                <a:ext cx="336" cy="0"/>
              </a:xfrm>
              <a:prstGeom prst="line">
                <a:avLst/>
              </a:prstGeom>
              <a:ln w="38100" cap="flat" cmpd="sng">
                <a:solidFill>
                  <a:schemeClr val="tx1"/>
                </a:solidFill>
                <a:prstDash val="solid"/>
                <a:headEnd type="none" w="med" len="med"/>
                <a:tailEnd type="none" w="med" len="med"/>
              </a:ln>
            </p:spPr>
            <p:txBody>
              <a:bodyPr/>
              <a:lstStyle/>
              <a:p>
                <a:endParaRPr lang="zh-CN" altLang="en-US"/>
              </a:p>
            </p:txBody>
          </p:sp>
          <p:sp>
            <p:nvSpPr>
              <p:cNvPr id="70705" name="Line 33"/>
              <p:cNvSpPr/>
              <p:nvPr/>
            </p:nvSpPr>
            <p:spPr>
              <a:xfrm>
                <a:off x="4320" y="1776"/>
                <a:ext cx="336" cy="0"/>
              </a:xfrm>
              <a:prstGeom prst="line">
                <a:avLst/>
              </a:prstGeom>
              <a:ln w="38100" cap="flat" cmpd="sng">
                <a:solidFill>
                  <a:schemeClr val="tx1"/>
                </a:solidFill>
                <a:prstDash val="solid"/>
                <a:headEnd type="none" w="med" len="med"/>
                <a:tailEnd type="none" w="med" len="med"/>
              </a:ln>
            </p:spPr>
            <p:txBody>
              <a:bodyPr/>
              <a:lstStyle/>
              <a:p>
                <a:endParaRPr lang="zh-CN" altLang="en-US"/>
              </a:p>
            </p:txBody>
          </p:sp>
          <p:sp>
            <p:nvSpPr>
              <p:cNvPr id="70706" name="Line 34"/>
              <p:cNvSpPr/>
              <p:nvPr/>
            </p:nvSpPr>
            <p:spPr>
              <a:xfrm>
                <a:off x="3360" y="2496"/>
                <a:ext cx="528" cy="0"/>
              </a:xfrm>
              <a:prstGeom prst="line">
                <a:avLst/>
              </a:prstGeom>
              <a:ln w="38100" cap="flat" cmpd="sng">
                <a:solidFill>
                  <a:schemeClr val="tx1"/>
                </a:solidFill>
                <a:prstDash val="solid"/>
                <a:headEnd type="none" w="med" len="med"/>
                <a:tailEnd type="none" w="med" len="med"/>
              </a:ln>
            </p:spPr>
            <p:txBody>
              <a:bodyPr/>
              <a:lstStyle/>
              <a:p>
                <a:endParaRPr lang="zh-CN" altLang="en-US"/>
              </a:p>
            </p:txBody>
          </p:sp>
          <p:sp>
            <p:nvSpPr>
              <p:cNvPr id="70707" name="Line 35"/>
              <p:cNvSpPr/>
              <p:nvPr/>
            </p:nvSpPr>
            <p:spPr>
              <a:xfrm>
                <a:off x="3360" y="1008"/>
                <a:ext cx="528" cy="0"/>
              </a:xfrm>
              <a:prstGeom prst="line">
                <a:avLst/>
              </a:prstGeom>
              <a:ln w="38100" cap="flat" cmpd="sng">
                <a:solidFill>
                  <a:schemeClr val="tx1"/>
                </a:solidFill>
                <a:prstDash val="solid"/>
                <a:headEnd type="none" w="med" len="med"/>
                <a:tailEnd type="none" w="med" len="med"/>
              </a:ln>
            </p:spPr>
            <p:txBody>
              <a:bodyPr/>
              <a:lstStyle/>
              <a:p>
                <a:endParaRPr lang="zh-CN" altLang="en-US"/>
              </a:p>
            </p:txBody>
          </p:sp>
          <p:sp>
            <p:nvSpPr>
              <p:cNvPr id="70708" name="Line 36"/>
              <p:cNvSpPr/>
              <p:nvPr/>
            </p:nvSpPr>
            <p:spPr>
              <a:xfrm flipV="1">
                <a:off x="3888" y="720"/>
                <a:ext cx="0" cy="336"/>
              </a:xfrm>
              <a:prstGeom prst="line">
                <a:avLst/>
              </a:prstGeom>
              <a:ln w="38100" cap="flat" cmpd="sng">
                <a:solidFill>
                  <a:schemeClr val="tx1"/>
                </a:solidFill>
                <a:prstDash val="solid"/>
                <a:headEnd type="none" w="med" len="med"/>
                <a:tailEnd type="none" w="med" len="med"/>
              </a:ln>
            </p:spPr>
            <p:txBody>
              <a:bodyPr/>
              <a:lstStyle/>
              <a:p>
                <a:endParaRPr lang="zh-CN" altLang="en-US"/>
              </a:p>
            </p:txBody>
          </p:sp>
          <p:sp>
            <p:nvSpPr>
              <p:cNvPr id="70709" name="Line 37"/>
              <p:cNvSpPr/>
              <p:nvPr/>
            </p:nvSpPr>
            <p:spPr>
              <a:xfrm>
                <a:off x="3888" y="2400"/>
                <a:ext cx="0" cy="288"/>
              </a:xfrm>
              <a:prstGeom prst="line">
                <a:avLst/>
              </a:prstGeom>
              <a:ln w="38100" cap="flat" cmpd="sng">
                <a:solidFill>
                  <a:schemeClr val="tx1"/>
                </a:solidFill>
                <a:prstDash val="solid"/>
                <a:headEnd type="none" w="med" len="med"/>
                <a:tailEnd type="none" w="med" len="med"/>
              </a:ln>
            </p:spPr>
            <p:txBody>
              <a:bodyPr/>
              <a:lstStyle/>
              <a:p>
                <a:endParaRPr lang="zh-CN" altLang="en-US"/>
              </a:p>
            </p:txBody>
          </p:sp>
          <p:sp>
            <p:nvSpPr>
              <p:cNvPr id="70710" name="Line 38"/>
              <p:cNvSpPr/>
              <p:nvPr/>
            </p:nvSpPr>
            <p:spPr>
              <a:xfrm>
                <a:off x="3888" y="720"/>
                <a:ext cx="624" cy="0"/>
              </a:xfrm>
              <a:prstGeom prst="line">
                <a:avLst/>
              </a:prstGeom>
              <a:ln w="38100" cap="flat" cmpd="sng">
                <a:solidFill>
                  <a:schemeClr val="tx1"/>
                </a:solidFill>
                <a:prstDash val="solid"/>
                <a:headEnd type="none" w="med" len="med"/>
                <a:tailEnd type="none" w="med" len="med"/>
              </a:ln>
            </p:spPr>
            <p:txBody>
              <a:bodyPr/>
              <a:lstStyle/>
              <a:p>
                <a:endParaRPr lang="zh-CN" altLang="en-US"/>
              </a:p>
            </p:txBody>
          </p:sp>
          <p:sp>
            <p:nvSpPr>
              <p:cNvPr id="70711" name="Line 39"/>
              <p:cNvSpPr/>
              <p:nvPr/>
            </p:nvSpPr>
            <p:spPr>
              <a:xfrm flipV="1">
                <a:off x="4512" y="720"/>
                <a:ext cx="0" cy="288"/>
              </a:xfrm>
              <a:prstGeom prst="line">
                <a:avLst/>
              </a:prstGeom>
              <a:ln w="38100" cap="flat" cmpd="sng">
                <a:solidFill>
                  <a:schemeClr val="tx1"/>
                </a:solidFill>
                <a:prstDash val="solid"/>
                <a:headEnd type="none" w="med" len="med"/>
                <a:tailEnd type="none" w="med" len="med"/>
              </a:ln>
            </p:spPr>
            <p:txBody>
              <a:bodyPr/>
              <a:lstStyle/>
              <a:p>
                <a:endParaRPr lang="zh-CN" altLang="en-US"/>
              </a:p>
            </p:txBody>
          </p:sp>
          <p:sp>
            <p:nvSpPr>
              <p:cNvPr id="70712" name="Line 40"/>
              <p:cNvSpPr/>
              <p:nvPr/>
            </p:nvSpPr>
            <p:spPr>
              <a:xfrm>
                <a:off x="3888" y="2688"/>
                <a:ext cx="624" cy="0"/>
              </a:xfrm>
              <a:prstGeom prst="line">
                <a:avLst/>
              </a:prstGeom>
              <a:ln w="38100" cap="flat" cmpd="sng">
                <a:solidFill>
                  <a:schemeClr val="tx1"/>
                </a:solidFill>
                <a:prstDash val="solid"/>
                <a:headEnd type="none" w="med" len="med"/>
                <a:tailEnd type="none" w="med" len="med"/>
              </a:ln>
            </p:spPr>
            <p:txBody>
              <a:bodyPr/>
              <a:lstStyle/>
              <a:p>
                <a:endParaRPr lang="zh-CN" altLang="en-US"/>
              </a:p>
            </p:txBody>
          </p:sp>
          <p:sp>
            <p:nvSpPr>
              <p:cNvPr id="70713" name="Line 41"/>
              <p:cNvSpPr/>
              <p:nvPr/>
            </p:nvSpPr>
            <p:spPr>
              <a:xfrm>
                <a:off x="4512" y="2448"/>
                <a:ext cx="0" cy="240"/>
              </a:xfrm>
              <a:prstGeom prst="line">
                <a:avLst/>
              </a:prstGeom>
              <a:ln w="38100" cap="flat" cmpd="sng">
                <a:solidFill>
                  <a:schemeClr val="tx1"/>
                </a:solidFill>
                <a:prstDash val="solid"/>
                <a:headEnd type="none" w="med" len="med"/>
                <a:tailEnd type="none" w="med" len="med"/>
              </a:ln>
            </p:spPr>
            <p:txBody>
              <a:bodyPr/>
              <a:lstStyle/>
              <a:p>
                <a:endParaRPr lang="zh-CN" altLang="en-US"/>
              </a:p>
            </p:txBody>
          </p:sp>
          <p:sp>
            <p:nvSpPr>
              <p:cNvPr id="70714" name="Oval 42"/>
              <p:cNvSpPr/>
              <p:nvPr/>
            </p:nvSpPr>
            <p:spPr>
              <a:xfrm>
                <a:off x="3840" y="2640"/>
                <a:ext cx="96" cy="96"/>
              </a:xfrm>
              <a:prstGeom prst="ellipse">
                <a:avLst/>
              </a:prstGeom>
              <a:solidFill>
                <a:schemeClr val="bg2"/>
              </a:soli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endParaRPr lang="zh-CN" altLang="en-US" dirty="0"/>
              </a:p>
            </p:txBody>
          </p:sp>
          <p:sp>
            <p:nvSpPr>
              <p:cNvPr id="70715" name="Oval 43"/>
              <p:cNvSpPr/>
              <p:nvPr/>
            </p:nvSpPr>
            <p:spPr>
              <a:xfrm>
                <a:off x="3840" y="672"/>
                <a:ext cx="96" cy="96"/>
              </a:xfrm>
              <a:prstGeom prst="ellipse">
                <a:avLst/>
              </a:prstGeom>
              <a:solidFill>
                <a:schemeClr val="bg2"/>
              </a:soli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endParaRPr lang="zh-CN" altLang="en-US" dirty="0"/>
              </a:p>
            </p:txBody>
          </p:sp>
        </p:grpSp>
      </p:grpSp>
      <p:grpSp>
        <p:nvGrpSpPr>
          <p:cNvPr id="142380" name="Group 44"/>
          <p:cNvGrpSpPr/>
          <p:nvPr/>
        </p:nvGrpSpPr>
        <p:grpSpPr>
          <a:xfrm>
            <a:off x="7162800" y="2730500"/>
            <a:ext cx="1066800" cy="3951288"/>
            <a:chOff x="1440" y="720"/>
            <a:chExt cx="672" cy="2489"/>
          </a:xfrm>
        </p:grpSpPr>
        <p:sp>
          <p:nvSpPr>
            <p:cNvPr id="70661" name="Text Box 45"/>
            <p:cNvSpPr txBox="1"/>
            <p:nvPr/>
          </p:nvSpPr>
          <p:spPr>
            <a:xfrm>
              <a:off x="1488" y="720"/>
              <a:ext cx="384" cy="329"/>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800" b="1" dirty="0">
                  <a:latin typeface="Garamond" panose="02020404030301010803" pitchFamily="18" charset="0"/>
                </a:rPr>
                <a:t>A</a:t>
              </a:r>
              <a:endParaRPr lang="en-US" altLang="zh-CN" sz="2800" b="1" dirty="0">
                <a:latin typeface="Garamond" panose="02020404030301010803" pitchFamily="18" charset="0"/>
              </a:endParaRPr>
            </a:p>
          </p:txBody>
        </p:sp>
        <p:sp>
          <p:nvSpPr>
            <p:cNvPr id="70662" name="Oval 46"/>
            <p:cNvSpPr/>
            <p:nvPr/>
          </p:nvSpPr>
          <p:spPr>
            <a:xfrm>
              <a:off x="1488" y="1632"/>
              <a:ext cx="336" cy="336"/>
            </a:xfrm>
            <a:prstGeom prst="ellipse">
              <a:avLst/>
            </a:prstGeom>
            <a:noFill/>
            <a:ln w="381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endParaRPr lang="zh-CN" altLang="en-US" dirty="0"/>
            </a:p>
          </p:txBody>
        </p:sp>
        <p:sp>
          <p:nvSpPr>
            <p:cNvPr id="70663" name="Line 47"/>
            <p:cNvSpPr/>
            <p:nvPr/>
          </p:nvSpPr>
          <p:spPr>
            <a:xfrm>
              <a:off x="1632" y="1248"/>
              <a:ext cx="0" cy="240"/>
            </a:xfrm>
            <a:prstGeom prst="line">
              <a:avLst/>
            </a:prstGeom>
            <a:ln w="38100" cap="flat" cmpd="sng">
              <a:solidFill>
                <a:schemeClr val="bg2"/>
              </a:solidFill>
              <a:prstDash val="solid"/>
              <a:headEnd type="none" w="med" len="med"/>
              <a:tailEnd type="triangle" w="med" len="med"/>
            </a:ln>
          </p:spPr>
          <p:txBody>
            <a:bodyPr/>
            <a:lstStyle/>
            <a:p>
              <a:endParaRPr lang="zh-CN" altLang="en-US"/>
            </a:p>
          </p:txBody>
        </p:sp>
        <p:sp>
          <p:nvSpPr>
            <p:cNvPr id="70664" name="Text Box 48"/>
            <p:cNvSpPr txBox="1"/>
            <p:nvPr/>
          </p:nvSpPr>
          <p:spPr>
            <a:xfrm>
              <a:off x="1680" y="1248"/>
              <a:ext cx="240" cy="329"/>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800" b="1" i="1" dirty="0">
                  <a:latin typeface="Garamond" panose="02020404030301010803" pitchFamily="18" charset="0"/>
                </a:rPr>
                <a:t>I</a:t>
              </a:r>
              <a:endParaRPr lang="en-US" altLang="zh-CN" sz="2800" b="1" i="1" dirty="0">
                <a:latin typeface="Garamond" panose="02020404030301010803" pitchFamily="18" charset="0"/>
              </a:endParaRPr>
            </a:p>
          </p:txBody>
        </p:sp>
        <p:sp>
          <p:nvSpPr>
            <p:cNvPr id="70665" name="Text Box 49"/>
            <p:cNvSpPr txBox="1"/>
            <p:nvPr/>
          </p:nvSpPr>
          <p:spPr>
            <a:xfrm>
              <a:off x="1776" y="1104"/>
              <a:ext cx="288" cy="329"/>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800" b="1" dirty="0">
                  <a:latin typeface="Garamond" panose="02020404030301010803" pitchFamily="18" charset="0"/>
                </a:rPr>
                <a:t>+</a:t>
              </a:r>
              <a:endParaRPr lang="en-US" altLang="zh-CN" sz="2800" b="1" dirty="0">
                <a:latin typeface="Garamond" panose="02020404030301010803" pitchFamily="18" charset="0"/>
              </a:endParaRPr>
            </a:p>
          </p:txBody>
        </p:sp>
        <p:sp>
          <p:nvSpPr>
            <p:cNvPr id="70666" name="Line 50"/>
            <p:cNvSpPr/>
            <p:nvPr/>
          </p:nvSpPr>
          <p:spPr>
            <a:xfrm>
              <a:off x="1824" y="2352"/>
              <a:ext cx="144" cy="0"/>
            </a:xfrm>
            <a:prstGeom prst="line">
              <a:avLst/>
            </a:prstGeom>
            <a:ln w="28575" cap="flat" cmpd="sng">
              <a:solidFill>
                <a:schemeClr val="tx1"/>
              </a:solidFill>
              <a:prstDash val="solid"/>
              <a:headEnd type="none" w="med" len="med"/>
              <a:tailEnd type="none" w="med" len="med"/>
            </a:ln>
          </p:spPr>
          <p:txBody>
            <a:bodyPr/>
            <a:lstStyle/>
            <a:p>
              <a:endParaRPr lang="zh-CN" altLang="en-US"/>
            </a:p>
          </p:txBody>
        </p:sp>
        <p:sp>
          <p:nvSpPr>
            <p:cNvPr id="70667" name="Text Box 51"/>
            <p:cNvSpPr txBox="1"/>
            <p:nvPr/>
          </p:nvSpPr>
          <p:spPr>
            <a:xfrm>
              <a:off x="1488" y="2592"/>
              <a:ext cx="384" cy="329"/>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800" b="1" dirty="0">
                  <a:latin typeface="Garamond" panose="02020404030301010803" pitchFamily="18" charset="0"/>
                </a:rPr>
                <a:t>B</a:t>
              </a:r>
              <a:endParaRPr lang="en-US" altLang="zh-CN" sz="2800" b="1" dirty="0">
                <a:latin typeface="Garamond" panose="02020404030301010803" pitchFamily="18" charset="0"/>
              </a:endParaRPr>
            </a:p>
          </p:txBody>
        </p:sp>
        <p:sp>
          <p:nvSpPr>
            <p:cNvPr id="70668" name="Text Box 52"/>
            <p:cNvSpPr txBox="1"/>
            <p:nvPr/>
          </p:nvSpPr>
          <p:spPr>
            <a:xfrm>
              <a:off x="1440" y="2880"/>
              <a:ext cx="528" cy="329"/>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800" b="1" dirty="0">
                  <a:latin typeface="Garamond" panose="02020404030301010803" pitchFamily="18" charset="0"/>
                </a:rPr>
                <a:t>(</a:t>
              </a:r>
              <a:r>
                <a:rPr lang="en-US" altLang="zh-CN" sz="2800" b="1" i="1" dirty="0"/>
                <a:t>d</a:t>
              </a:r>
              <a:r>
                <a:rPr lang="en-US" altLang="zh-CN" sz="2800" b="1" dirty="0">
                  <a:latin typeface="Garamond" panose="02020404030301010803" pitchFamily="18" charset="0"/>
                </a:rPr>
                <a:t>)</a:t>
              </a:r>
              <a:endParaRPr lang="en-US" altLang="zh-CN" sz="2800" b="1" dirty="0">
                <a:latin typeface="Garamond" panose="02020404030301010803" pitchFamily="18" charset="0"/>
              </a:endParaRPr>
            </a:p>
          </p:txBody>
        </p:sp>
        <p:sp>
          <p:nvSpPr>
            <p:cNvPr id="70669" name="Line 53"/>
            <p:cNvSpPr/>
            <p:nvPr/>
          </p:nvSpPr>
          <p:spPr>
            <a:xfrm>
              <a:off x="1632" y="1968"/>
              <a:ext cx="0" cy="576"/>
            </a:xfrm>
            <a:prstGeom prst="line">
              <a:avLst/>
            </a:prstGeom>
            <a:ln w="38100" cap="flat" cmpd="sng">
              <a:solidFill>
                <a:schemeClr val="tx1"/>
              </a:solidFill>
              <a:prstDash val="solid"/>
              <a:headEnd type="none" w="med" len="med"/>
              <a:tailEnd type="none" w="med" len="med"/>
            </a:ln>
          </p:spPr>
          <p:txBody>
            <a:bodyPr/>
            <a:lstStyle/>
            <a:p>
              <a:endParaRPr lang="zh-CN" altLang="en-US"/>
            </a:p>
          </p:txBody>
        </p:sp>
        <p:sp>
          <p:nvSpPr>
            <p:cNvPr id="70670" name="Line 54"/>
            <p:cNvSpPr/>
            <p:nvPr/>
          </p:nvSpPr>
          <p:spPr>
            <a:xfrm>
              <a:off x="1632" y="1104"/>
              <a:ext cx="0" cy="576"/>
            </a:xfrm>
            <a:prstGeom prst="line">
              <a:avLst/>
            </a:prstGeom>
            <a:ln w="38100" cap="flat" cmpd="sng">
              <a:solidFill>
                <a:schemeClr val="tx1"/>
              </a:solidFill>
              <a:prstDash val="solid"/>
              <a:headEnd type="none" w="med" len="med"/>
              <a:tailEnd type="none" w="med" len="med"/>
            </a:ln>
          </p:spPr>
          <p:txBody>
            <a:bodyPr/>
            <a:lstStyle/>
            <a:p>
              <a:endParaRPr lang="zh-CN" altLang="en-US"/>
            </a:p>
          </p:txBody>
        </p:sp>
        <p:sp>
          <p:nvSpPr>
            <p:cNvPr id="70671" name="Line 55"/>
            <p:cNvSpPr/>
            <p:nvPr/>
          </p:nvSpPr>
          <p:spPr>
            <a:xfrm>
              <a:off x="1632" y="2448"/>
              <a:ext cx="0" cy="144"/>
            </a:xfrm>
            <a:prstGeom prst="line">
              <a:avLst/>
            </a:prstGeom>
            <a:ln w="38100" cap="flat" cmpd="sng">
              <a:solidFill>
                <a:schemeClr val="tx1"/>
              </a:solidFill>
              <a:prstDash val="solid"/>
              <a:headEnd type="none" w="med" len="med"/>
              <a:tailEnd type="none" w="med" len="med"/>
            </a:ln>
          </p:spPr>
          <p:txBody>
            <a:bodyPr/>
            <a:lstStyle/>
            <a:p>
              <a:endParaRPr lang="zh-CN" altLang="en-US"/>
            </a:p>
          </p:txBody>
        </p:sp>
        <p:sp>
          <p:nvSpPr>
            <p:cNvPr id="70672" name="Oval 56"/>
            <p:cNvSpPr/>
            <p:nvPr/>
          </p:nvSpPr>
          <p:spPr>
            <a:xfrm>
              <a:off x="1584" y="1056"/>
              <a:ext cx="96" cy="96"/>
            </a:xfrm>
            <a:prstGeom prst="ellipse">
              <a:avLst/>
            </a:prstGeom>
            <a:solidFill>
              <a:schemeClr val="bg2"/>
            </a:soli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endParaRPr lang="zh-CN" altLang="en-US" dirty="0"/>
            </a:p>
          </p:txBody>
        </p:sp>
        <p:sp>
          <p:nvSpPr>
            <p:cNvPr id="70673" name="Oval 57"/>
            <p:cNvSpPr/>
            <p:nvPr/>
          </p:nvSpPr>
          <p:spPr>
            <a:xfrm>
              <a:off x="1584" y="2544"/>
              <a:ext cx="96" cy="96"/>
            </a:xfrm>
            <a:prstGeom prst="ellipse">
              <a:avLst/>
            </a:prstGeom>
            <a:solidFill>
              <a:schemeClr val="bg2"/>
            </a:soli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0"/>
                </a:spcBef>
                <a:buNone/>
              </a:pPr>
              <a:endParaRPr lang="zh-CN" altLang="en-US" dirty="0"/>
            </a:p>
          </p:txBody>
        </p:sp>
        <p:sp>
          <p:nvSpPr>
            <p:cNvPr id="70674" name="Text Box 58"/>
            <p:cNvSpPr txBox="1"/>
            <p:nvPr/>
          </p:nvSpPr>
          <p:spPr>
            <a:xfrm>
              <a:off x="1776" y="1680"/>
              <a:ext cx="336" cy="329"/>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en-US" altLang="zh-CN" sz="2800" b="1" i="1" dirty="0">
                  <a:latin typeface="Garamond" panose="02020404030301010803" pitchFamily="18" charset="0"/>
                </a:rPr>
                <a:t>U</a:t>
              </a:r>
              <a:endParaRPr lang="en-US" altLang="zh-CN" sz="2800" b="1" i="1" dirty="0">
                <a:latin typeface="Garamond" panose="02020404030301010803" pitchFamily="18" charset="0"/>
              </a:endParaRPr>
            </a:p>
          </p:txBody>
        </p:sp>
        <p:sp>
          <p:nvSpPr>
            <p:cNvPr id="70675" name="Line 59"/>
            <p:cNvSpPr/>
            <p:nvPr/>
          </p:nvSpPr>
          <p:spPr>
            <a:xfrm>
              <a:off x="1488" y="1824"/>
              <a:ext cx="336" cy="0"/>
            </a:xfrm>
            <a:prstGeom prst="line">
              <a:avLst/>
            </a:prstGeom>
            <a:ln w="38100" cap="flat" cmpd="sng">
              <a:solidFill>
                <a:schemeClr val="tx1"/>
              </a:solidFill>
              <a:prstDash val="solid"/>
              <a:headEnd type="none" w="med" len="med"/>
              <a:tailEnd type="none" w="med" len="med"/>
            </a:ln>
          </p:spPr>
          <p:txBody>
            <a:bodyPr/>
            <a:lstStyle/>
            <a:p>
              <a:endParaRPr lang="zh-CN" altLang="en-US"/>
            </a:p>
          </p:txBody>
        </p:sp>
      </p:gr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42" fill="hold" nodeType="clickEffect">
                                  <p:stCondLst>
                                    <p:cond delay="0"/>
                                  </p:stCondLst>
                                  <p:childTnLst>
                                    <p:set>
                                      <p:cBhvr>
                                        <p:cTn id="6" dur="1" fill="hold">
                                          <p:stCondLst>
                                            <p:cond delay="0"/>
                                          </p:stCondLst>
                                        </p:cTn>
                                        <p:tgtEl>
                                          <p:spTgt spid="142339"/>
                                        </p:tgtEl>
                                        <p:attrNameLst>
                                          <p:attrName>style.visibility</p:attrName>
                                        </p:attrNameLst>
                                      </p:cBhvr>
                                      <p:to>
                                        <p:strVal val="visible"/>
                                      </p:to>
                                    </p:set>
                                    <p:animEffect transition="in" filter="barn(outHorizontal)">
                                      <p:cBhvr>
                                        <p:cTn id="7" dur="500"/>
                                        <p:tgtEl>
                                          <p:spTgt spid="142339"/>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42338">
                                            <p:txEl>
                                              <p:pRg st="0" end="0"/>
                                            </p:txEl>
                                          </p:spTgt>
                                        </p:tgtEl>
                                        <p:attrNameLst>
                                          <p:attrName>style.visibility</p:attrName>
                                        </p:attrNameLst>
                                      </p:cBhvr>
                                      <p:to>
                                        <p:strVal val="visible"/>
                                      </p:to>
                                    </p:set>
                                    <p:animEffect transition="in" filter="dissolve">
                                      <p:cBhvr>
                                        <p:cTn id="12" dur="500"/>
                                        <p:tgtEl>
                                          <p:spTgt spid="142338">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42" fill="hold" nodeType="clickEffect">
                                  <p:stCondLst>
                                    <p:cond delay="0"/>
                                  </p:stCondLst>
                                  <p:childTnLst>
                                    <p:set>
                                      <p:cBhvr>
                                        <p:cTn id="16" dur="1" fill="hold">
                                          <p:stCondLst>
                                            <p:cond delay="0"/>
                                          </p:stCondLst>
                                        </p:cTn>
                                        <p:tgtEl>
                                          <p:spTgt spid="142380"/>
                                        </p:tgtEl>
                                        <p:attrNameLst>
                                          <p:attrName>style.visibility</p:attrName>
                                        </p:attrNameLst>
                                      </p:cBhvr>
                                      <p:to>
                                        <p:strVal val="visible"/>
                                      </p:to>
                                    </p:set>
                                    <p:animEffect transition="in" filter="barn(outHorizontal)">
                                      <p:cBhvr>
                                        <p:cTn id="17" dur="500"/>
                                        <p:tgtEl>
                                          <p:spTgt spid="1423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2338" grpId="0" build="p"/>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2"/>
          <p:cNvSpPr>
            <a:spLocks noGrp="1"/>
          </p:cNvSpPr>
          <p:nvPr>
            <p:ph idx="1" hasCustomPrompt="1"/>
          </p:nvPr>
        </p:nvSpPr>
        <p:spPr>
          <a:xfrm>
            <a:off x="2057400" y="1219200"/>
            <a:ext cx="8229600" cy="4343400"/>
          </a:xfrm>
        </p:spPr>
        <p:txBody>
          <a:bodyPr vert="horz" wrap="square" lIns="91440" tIns="45720" rIns="91440" bIns="45720" anchor="t" anchorCtr="0"/>
          <a:lstStyle/>
          <a:p>
            <a:pPr eaLnBrk="1" hangingPunct="1"/>
            <a:r>
              <a:rPr lang="zh-CN" altLang="en-US" sz="2800" b="1" dirty="0">
                <a:ea typeface="楷体_GB2312" pitchFamily="1" charset="-122"/>
              </a:rPr>
              <a:t>替代定理的用途：</a:t>
            </a:r>
            <a:endParaRPr lang="zh-CN" altLang="en-US" sz="2800" b="1" dirty="0">
              <a:ea typeface="楷体_GB2312" pitchFamily="1" charset="-122"/>
            </a:endParaRPr>
          </a:p>
          <a:p>
            <a:pPr eaLnBrk="1" hangingPunct="1"/>
            <a:r>
              <a:rPr lang="zh-CN" altLang="en-US" sz="2800" b="1" dirty="0">
                <a:ea typeface="楷体_GB2312" pitchFamily="1" charset="-122"/>
              </a:rPr>
              <a:t>①在推论其它线性网络定理时可能用到；</a:t>
            </a:r>
            <a:endParaRPr lang="zh-CN" altLang="en-US" sz="2800" b="1" dirty="0">
              <a:ea typeface="楷体_GB2312" pitchFamily="1" charset="-122"/>
            </a:endParaRPr>
          </a:p>
          <a:p>
            <a:pPr eaLnBrk="1" hangingPunct="1"/>
            <a:r>
              <a:rPr lang="zh-CN" altLang="en-US" sz="2800" b="1" dirty="0">
                <a:ea typeface="楷体_GB2312" pitchFamily="1" charset="-122"/>
              </a:rPr>
              <a:t>②也可根据具体情况用以简化线性电路的分析。</a:t>
            </a:r>
            <a:endParaRPr lang="zh-CN" altLang="en-US" sz="2800" b="1" dirty="0">
              <a:ea typeface="楷体_GB2312" pitchFamily="1" charset="-122"/>
            </a:endParaRPr>
          </a:p>
          <a:p>
            <a:pPr eaLnBrk="1" hangingPunct="1"/>
            <a:r>
              <a:rPr lang="zh-CN" altLang="en-US" sz="2800" b="1" dirty="0">
                <a:ea typeface="楷体_GB2312" pitchFamily="1" charset="-122"/>
              </a:rPr>
              <a:t>③在非线性电路中，确定了非线性元件上的响应以后，代之以激励，则其余响应的分析计算便可按线性电路处理。</a:t>
            </a:r>
            <a:endParaRPr lang="zh-CN" altLang="en-US" sz="2800" b="1" dirty="0">
              <a:ea typeface="楷体_GB2312" pitchFamily="1"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143362">
                                            <p:txEl>
                                              <p:pRg st="0" end="0"/>
                                            </p:txEl>
                                          </p:spTgt>
                                        </p:tgtEl>
                                        <p:attrNameLst>
                                          <p:attrName>style.visibility</p:attrName>
                                        </p:attrNameLst>
                                      </p:cBhvr>
                                      <p:to>
                                        <p:strVal val="visible"/>
                                      </p:to>
                                    </p:set>
                                    <p:animEffect transition="in" filter="slide(fromBottom)">
                                      <p:cBhvr>
                                        <p:cTn id="7" dur="500"/>
                                        <p:tgtEl>
                                          <p:spTgt spid="14336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143362">
                                            <p:txEl>
                                              <p:pRg st="1" end="1"/>
                                            </p:txEl>
                                          </p:spTgt>
                                        </p:tgtEl>
                                        <p:attrNameLst>
                                          <p:attrName>style.visibility</p:attrName>
                                        </p:attrNameLst>
                                      </p:cBhvr>
                                      <p:to>
                                        <p:strVal val="visible"/>
                                      </p:to>
                                    </p:set>
                                    <p:animEffect transition="in" filter="slide(fromBottom)">
                                      <p:cBhvr>
                                        <p:cTn id="12" dur="500"/>
                                        <p:tgtEl>
                                          <p:spTgt spid="14336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grpId="0" nodeType="clickEffect">
                                  <p:stCondLst>
                                    <p:cond delay="0"/>
                                  </p:stCondLst>
                                  <p:childTnLst>
                                    <p:set>
                                      <p:cBhvr>
                                        <p:cTn id="16" dur="1" fill="hold">
                                          <p:stCondLst>
                                            <p:cond delay="0"/>
                                          </p:stCondLst>
                                        </p:cTn>
                                        <p:tgtEl>
                                          <p:spTgt spid="143362">
                                            <p:txEl>
                                              <p:pRg st="2" end="2"/>
                                            </p:txEl>
                                          </p:spTgt>
                                        </p:tgtEl>
                                        <p:attrNameLst>
                                          <p:attrName>style.visibility</p:attrName>
                                        </p:attrNameLst>
                                      </p:cBhvr>
                                      <p:to>
                                        <p:strVal val="visible"/>
                                      </p:to>
                                    </p:set>
                                    <p:animEffect transition="in" filter="slide(fromBottom)">
                                      <p:cBhvr>
                                        <p:cTn id="17" dur="500"/>
                                        <p:tgtEl>
                                          <p:spTgt spid="14336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2" presetClass="entr" presetSubtype="4" fill="hold" grpId="0" nodeType="clickEffect">
                                  <p:stCondLst>
                                    <p:cond delay="0"/>
                                  </p:stCondLst>
                                  <p:childTnLst>
                                    <p:set>
                                      <p:cBhvr>
                                        <p:cTn id="21" dur="1" fill="hold">
                                          <p:stCondLst>
                                            <p:cond delay="0"/>
                                          </p:stCondLst>
                                        </p:cTn>
                                        <p:tgtEl>
                                          <p:spTgt spid="143362">
                                            <p:txEl>
                                              <p:pRg st="3" end="3"/>
                                            </p:txEl>
                                          </p:spTgt>
                                        </p:tgtEl>
                                        <p:attrNameLst>
                                          <p:attrName>style.visibility</p:attrName>
                                        </p:attrNameLst>
                                      </p:cBhvr>
                                      <p:to>
                                        <p:strVal val="visible"/>
                                      </p:to>
                                    </p:set>
                                    <p:animEffect transition="in" filter="slide(fromBottom)">
                                      <p:cBhvr>
                                        <p:cTn id="22" dur="500"/>
                                        <p:tgtEl>
                                          <p:spTgt spid="14336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62" grpId="0" build="p"/>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p:nvPr/>
        </p:nvSpPr>
        <p:spPr>
          <a:xfrm>
            <a:off x="2397760" y="1443673"/>
            <a:ext cx="8660130" cy="4312920"/>
          </a:xfrm>
          <a:prstGeom prst="rect">
            <a:avLst/>
          </a:prstGeom>
          <a:noFill/>
          <a:ln w="9525">
            <a:noFill/>
          </a:ln>
        </p:spPr>
        <p:txBody>
          <a:bodyPr wrap="square" anchor="ctr" anchorCtr="0">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514350" lvl="0" indent="-514350" algn="just" eaLnBrk="1" hangingPunct="1">
              <a:lnSpc>
                <a:spcPct val="110000"/>
              </a:lnSpc>
              <a:spcBef>
                <a:spcPct val="0"/>
              </a:spcBef>
              <a:buFont typeface="+mj-lt"/>
              <a:buAutoNum type="arabicPeriod"/>
            </a:pPr>
            <a:r>
              <a:rPr lang="zh-CN" altLang="en-US" sz="2800" b="1" dirty="0">
                <a:latin typeface="楷体_GB2312" pitchFamily="1" charset="-122"/>
                <a:ea typeface="楷体_GB2312" pitchFamily="1" charset="-122"/>
              </a:rPr>
              <a:t>置换定理要求置换后的电路有惟一解；</a:t>
            </a:r>
            <a:endParaRPr lang="zh-CN" altLang="en-US" sz="2800" b="1" dirty="0">
              <a:latin typeface="楷体_GB2312" pitchFamily="1" charset="-122"/>
              <a:ea typeface="楷体_GB2312" pitchFamily="1" charset="-122"/>
            </a:endParaRPr>
          </a:p>
          <a:p>
            <a:pPr marL="514350" lvl="0" indent="-514350" algn="just" eaLnBrk="1" hangingPunct="1">
              <a:lnSpc>
                <a:spcPct val="110000"/>
              </a:lnSpc>
              <a:spcBef>
                <a:spcPct val="0"/>
              </a:spcBef>
              <a:buAutoNum type="arabicPeriod"/>
            </a:pPr>
            <a:r>
              <a:rPr lang="zh-CN" altLang="en-US" sz="2800" b="1" dirty="0">
                <a:latin typeface="楷体_GB2312" pitchFamily="1" charset="-122"/>
                <a:ea typeface="楷体_GB2312" pitchFamily="1" charset="-122"/>
                <a:sym typeface="+mn-ea"/>
              </a:rPr>
              <a:t>除被置换部分发生变化外，其余部分在置换前后必须保持完全相同；</a:t>
            </a:r>
            <a:endParaRPr lang="zh-CN" altLang="en-US" sz="2800" b="1" dirty="0">
              <a:latin typeface="楷体_GB2312" pitchFamily="1" charset="-122"/>
              <a:ea typeface="楷体_GB2312" pitchFamily="1" charset="-122"/>
              <a:sym typeface="+mn-ea"/>
            </a:endParaRPr>
          </a:p>
          <a:p>
            <a:pPr marL="514350" lvl="0" indent="-514350" algn="just" eaLnBrk="1" hangingPunct="1">
              <a:lnSpc>
                <a:spcPct val="110000"/>
              </a:lnSpc>
              <a:spcBef>
                <a:spcPct val="0"/>
              </a:spcBef>
              <a:buAutoNum type="arabicPeriod"/>
            </a:pPr>
            <a:r>
              <a:rPr lang="zh-CN" altLang="en-US" sz="2800" b="1" dirty="0">
                <a:latin typeface="楷体_GB2312" pitchFamily="1" charset="-122"/>
                <a:ea typeface="楷体_GB2312" pitchFamily="1" charset="-122"/>
                <a:sym typeface="+mn-ea"/>
              </a:rPr>
              <a:t>若电路中某两点间电压为零，则可将量值为零的电压源接于该两点间，相当于将该两点短路；若电路中某支路电流为零，则可将量值为零的电流源串接于该支路，相当于将该支路断开。</a:t>
            </a:r>
            <a:endParaRPr lang="zh-CN" altLang="en-US" sz="2800" b="1" dirty="0">
              <a:latin typeface="楷体_GB2312" pitchFamily="1" charset="-122"/>
              <a:ea typeface="楷体_GB2312" pitchFamily="1" charset="-122"/>
            </a:endParaRPr>
          </a:p>
          <a:p>
            <a:pPr marL="0" lvl="0" indent="0" algn="just" eaLnBrk="1" hangingPunct="1">
              <a:lnSpc>
                <a:spcPct val="110000"/>
              </a:lnSpc>
              <a:spcBef>
                <a:spcPct val="0"/>
              </a:spcBef>
              <a:buNone/>
            </a:pPr>
            <a:endParaRPr lang="zh-CN" altLang="en-US" sz="2800" b="1" dirty="0">
              <a:latin typeface="楷体_GB2312" pitchFamily="1" charset="-122"/>
              <a:ea typeface="楷体_GB2312" pitchFamily="1" charset="-122"/>
            </a:endParaRPr>
          </a:p>
          <a:p>
            <a:pPr marL="0" lvl="0" indent="0" algn="just" eaLnBrk="1" hangingPunct="1">
              <a:spcBef>
                <a:spcPct val="0"/>
              </a:spcBef>
              <a:buNone/>
            </a:pPr>
            <a:endParaRPr lang="zh-CN" altLang="en-US" sz="2800" b="1" dirty="0">
              <a:latin typeface="楷体_GB2312" pitchFamily="1" charset="-122"/>
              <a:ea typeface="楷体_GB2312" pitchFamily="1" charset="-122"/>
            </a:endParaRPr>
          </a:p>
        </p:txBody>
      </p:sp>
      <p:sp>
        <p:nvSpPr>
          <p:cNvPr id="144387" name="Text Box 3"/>
          <p:cNvSpPr txBox="1"/>
          <p:nvPr/>
        </p:nvSpPr>
        <p:spPr>
          <a:xfrm>
            <a:off x="1981200" y="650240"/>
            <a:ext cx="2314575" cy="58356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eaLnBrk="1" hangingPunct="1">
              <a:spcBef>
                <a:spcPct val="50000"/>
              </a:spcBef>
              <a:buNone/>
            </a:pPr>
            <a:r>
              <a:rPr lang="zh-CN" altLang="en-US" b="1" dirty="0">
                <a:solidFill>
                  <a:srgbClr val="003399"/>
                </a:solidFill>
                <a:latin typeface="Garamond" panose="02020404030301010803" pitchFamily="18" charset="0"/>
              </a:rPr>
              <a:t>说明：</a:t>
            </a:r>
            <a:endParaRPr lang="zh-CN" altLang="en-US" b="1" dirty="0">
              <a:solidFill>
                <a:srgbClr val="003399"/>
              </a:solidFill>
              <a:latin typeface="Garamond" panose="02020404030301010803" pitchFamily="18" charset="0"/>
            </a:endParaRPr>
          </a:p>
        </p:txBody>
      </p:sp>
      <p:sp>
        <p:nvSpPr>
          <p:cNvPr id="72709" name="Rectangle 5"/>
          <p:cNvSpPr/>
          <p:nvPr/>
        </p:nvSpPr>
        <p:spPr>
          <a:xfrm>
            <a:off x="2590800" y="3900647"/>
            <a:ext cx="7681913" cy="521970"/>
          </a:xfrm>
          <a:prstGeom prst="rect">
            <a:avLst/>
          </a:prstGeom>
          <a:noFill/>
          <a:ln w="9525">
            <a:noFill/>
          </a:ln>
        </p:spPr>
        <p:txBody>
          <a:bodyPr anchor="ctr" anchorCtr="0">
            <a:spAutoFit/>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stStyle>
          <a:p>
            <a:pPr marL="0" lvl="0" indent="0" algn="just" eaLnBrk="1" hangingPunct="1">
              <a:spcBef>
                <a:spcPct val="0"/>
              </a:spcBef>
              <a:buNone/>
            </a:pPr>
            <a:r>
              <a:rPr lang="en-US" altLang="zh-CN" sz="2800" b="1" dirty="0">
                <a:latin typeface="楷体_GB2312" pitchFamily="1" charset="-122"/>
                <a:ea typeface="楷体_GB2312" pitchFamily="1" charset="-122"/>
              </a:rPr>
              <a:t> </a:t>
            </a:r>
            <a:endParaRPr lang="zh-CN" altLang="en-US" sz="2800" b="1" dirty="0">
              <a:latin typeface="楷体_GB2312" pitchFamily="1" charset="-122"/>
              <a:ea typeface="楷体_GB2312" pitchFamily="1"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4387"/>
                                        </p:tgtEl>
                                        <p:attrNameLst>
                                          <p:attrName>style.visibility</p:attrName>
                                        </p:attrNameLst>
                                      </p:cBhvr>
                                      <p:to>
                                        <p:strVal val="visible"/>
                                      </p:to>
                                    </p:set>
                                    <p:anim calcmode="lin" valueType="num">
                                      <p:cBhvr additive="base">
                                        <p:cTn id="7" dur="500" fill="hold"/>
                                        <p:tgtEl>
                                          <p:spTgt spid="144387"/>
                                        </p:tgtEl>
                                        <p:attrNameLst>
                                          <p:attrName>ppt_x</p:attrName>
                                        </p:attrNameLst>
                                      </p:cBhvr>
                                      <p:tavLst>
                                        <p:tav tm="0">
                                          <p:val>
                                            <p:strVal val="0-#ppt_w/2"/>
                                          </p:val>
                                        </p:tav>
                                        <p:tav tm="100000">
                                          <p:val>
                                            <p:strVal val="#ppt_x"/>
                                          </p:val>
                                        </p:tav>
                                      </p:tavLst>
                                    </p:anim>
                                    <p:anim calcmode="lin" valueType="num">
                                      <p:cBhvr additive="base">
                                        <p:cTn id="8" dur="500" fill="hold"/>
                                        <p:tgtEl>
                                          <p:spTgt spid="14438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4387"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2"/>
          <p:cNvSpPr>
            <a:spLocks noGrp="1"/>
          </p:cNvSpPr>
          <p:nvPr>
            <p:ph idx="1" hasCustomPrompt="1"/>
          </p:nvPr>
        </p:nvSpPr>
        <p:spPr>
          <a:xfrm>
            <a:off x="2057400" y="930910"/>
            <a:ext cx="8001000" cy="4824413"/>
          </a:xfrm>
        </p:spPr>
        <p:txBody>
          <a:bodyPr vert="horz" wrap="square" lIns="91440" tIns="45720" rIns="91440" bIns="45720" anchor="t" anchorCtr="0">
            <a:normAutofit lnSpcReduction="10000"/>
          </a:bodyPr>
          <a:lstStyle/>
          <a:p>
            <a:pPr eaLnBrk="1" hangingPunct="1"/>
            <a:r>
              <a:rPr lang="en-US" altLang="zh-CN" b="1" dirty="0">
                <a:solidFill>
                  <a:schemeClr val="bg2"/>
                </a:solidFill>
              </a:rPr>
              <a:t>       </a:t>
            </a:r>
            <a:r>
              <a:rPr lang="zh-CN" altLang="en-US" sz="2800" b="1" dirty="0"/>
              <a:t>应注意：</a:t>
            </a:r>
            <a:r>
              <a:rPr lang="zh-CN" altLang="en-US" sz="2800" b="1" dirty="0">
                <a:solidFill>
                  <a:srgbClr val="F0042B"/>
                </a:solidFill>
                <a:latin typeface="Garamond" panose="02020404030301010803" pitchFamily="18" charset="0"/>
              </a:rPr>
              <a:t>“</a:t>
            </a:r>
            <a:r>
              <a:rPr lang="zh-CN" altLang="en-US" sz="2800" b="1" dirty="0">
                <a:solidFill>
                  <a:srgbClr val="F0042B"/>
                </a:solidFill>
              </a:rPr>
              <a:t>替代</a:t>
            </a:r>
            <a:r>
              <a:rPr lang="zh-CN" altLang="en-US" sz="2800" b="1" dirty="0">
                <a:solidFill>
                  <a:srgbClr val="F0042B"/>
                </a:solidFill>
                <a:latin typeface="Garamond" panose="02020404030301010803" pitchFamily="18" charset="0"/>
              </a:rPr>
              <a:t>”</a:t>
            </a:r>
            <a:r>
              <a:rPr lang="zh-CN" altLang="en-US" sz="2800" b="1" dirty="0">
                <a:solidFill>
                  <a:srgbClr val="F0042B"/>
                </a:solidFill>
              </a:rPr>
              <a:t>（置换）</a:t>
            </a:r>
            <a:r>
              <a:rPr lang="zh-CN" altLang="en-US" sz="2800" b="1" dirty="0">
                <a:solidFill>
                  <a:schemeClr val="tx1"/>
                </a:solidFill>
              </a:rPr>
              <a:t>与</a:t>
            </a:r>
            <a:r>
              <a:rPr lang="zh-CN" altLang="en-US" sz="2800" b="1" dirty="0">
                <a:solidFill>
                  <a:srgbClr val="003399"/>
                </a:solidFill>
                <a:latin typeface="Garamond" panose="02020404030301010803" pitchFamily="18" charset="0"/>
              </a:rPr>
              <a:t>“</a:t>
            </a:r>
            <a:r>
              <a:rPr lang="zh-CN" altLang="en-US" sz="2800" b="1" dirty="0">
                <a:solidFill>
                  <a:srgbClr val="003399"/>
                </a:solidFill>
              </a:rPr>
              <a:t>等效变换</a:t>
            </a:r>
            <a:r>
              <a:rPr lang="zh-CN" altLang="en-US" sz="2800" b="1" dirty="0">
                <a:solidFill>
                  <a:srgbClr val="003399"/>
                </a:solidFill>
                <a:latin typeface="Garamond" panose="02020404030301010803" pitchFamily="18" charset="0"/>
              </a:rPr>
              <a:t>”</a:t>
            </a:r>
            <a:r>
              <a:rPr lang="zh-CN" altLang="en-US" sz="2800" b="1" dirty="0">
                <a:solidFill>
                  <a:schemeClr val="tx1"/>
                </a:solidFill>
              </a:rPr>
              <a:t>是</a:t>
            </a:r>
            <a:r>
              <a:rPr lang="zh-CN" altLang="en-US" sz="2800" b="1" dirty="0"/>
              <a:t>两个不同的概念。</a:t>
            </a:r>
            <a:endParaRPr lang="zh-CN" altLang="en-US" sz="2800" b="1" dirty="0"/>
          </a:p>
          <a:p>
            <a:pPr eaLnBrk="1" hangingPunct="1"/>
            <a:r>
              <a:rPr lang="zh-CN" altLang="en-US" sz="2800" b="1" dirty="0">
                <a:solidFill>
                  <a:schemeClr val="bg2"/>
                </a:solidFill>
              </a:rPr>
              <a:t>       </a:t>
            </a:r>
            <a:r>
              <a:rPr lang="zh-CN" altLang="en-US" sz="2800" b="1" dirty="0">
                <a:solidFill>
                  <a:srgbClr val="F0042B"/>
                </a:solidFill>
                <a:latin typeface="Garamond" panose="02020404030301010803" pitchFamily="18" charset="0"/>
              </a:rPr>
              <a:t>“</a:t>
            </a:r>
            <a:r>
              <a:rPr lang="zh-CN" altLang="en-US" sz="2800" b="1" dirty="0">
                <a:solidFill>
                  <a:srgbClr val="F0042B"/>
                </a:solidFill>
              </a:rPr>
              <a:t>替代</a:t>
            </a:r>
            <a:r>
              <a:rPr lang="zh-CN" altLang="en-US" sz="2800" b="1" dirty="0">
                <a:solidFill>
                  <a:srgbClr val="F0042B"/>
                </a:solidFill>
                <a:latin typeface="Garamond" panose="02020404030301010803" pitchFamily="18" charset="0"/>
              </a:rPr>
              <a:t>”</a:t>
            </a:r>
            <a:r>
              <a:rPr lang="zh-CN" altLang="en-US" sz="2800" b="1" dirty="0">
                <a:solidFill>
                  <a:srgbClr val="F0042B"/>
                </a:solidFill>
              </a:rPr>
              <a:t>是用独立电压源或电流源替代已知电压或电流的支路，在替代前后，被替代支路以外电路的拓扑结构和元件参数不能改变，因为一旦改变，替代支路的电压和电流也将发生变化；</a:t>
            </a:r>
            <a:endParaRPr lang="zh-CN" altLang="en-US" sz="2800" b="1" dirty="0">
              <a:solidFill>
                <a:srgbClr val="F0042B"/>
              </a:solidFill>
            </a:endParaRPr>
          </a:p>
          <a:p>
            <a:pPr eaLnBrk="1" hangingPunct="1"/>
            <a:r>
              <a:rPr lang="zh-CN" altLang="en-US" sz="2800" b="1" dirty="0">
                <a:solidFill>
                  <a:schemeClr val="bg2"/>
                </a:solidFill>
              </a:rPr>
              <a:t>       </a:t>
            </a:r>
            <a:r>
              <a:rPr lang="zh-CN" altLang="en-US" sz="2800" b="1" dirty="0">
                <a:solidFill>
                  <a:srgbClr val="003399"/>
                </a:solidFill>
                <a:latin typeface="Garamond" panose="02020404030301010803" pitchFamily="18" charset="0"/>
              </a:rPr>
              <a:t>“</a:t>
            </a:r>
            <a:r>
              <a:rPr lang="zh-CN" altLang="en-US" sz="2800" b="1" dirty="0">
                <a:solidFill>
                  <a:srgbClr val="003399"/>
                </a:solidFill>
              </a:rPr>
              <a:t>等效变换</a:t>
            </a:r>
            <a:r>
              <a:rPr lang="zh-CN" altLang="en-US" sz="2800" b="1" dirty="0">
                <a:solidFill>
                  <a:srgbClr val="003399"/>
                </a:solidFill>
                <a:latin typeface="Garamond" panose="02020404030301010803" pitchFamily="18" charset="0"/>
              </a:rPr>
              <a:t>”</a:t>
            </a:r>
            <a:r>
              <a:rPr lang="zh-CN" altLang="en-US" sz="2800" b="1" dirty="0">
                <a:solidFill>
                  <a:srgbClr val="003399"/>
                </a:solidFill>
              </a:rPr>
              <a:t>是两个具有相同端口伏安特性的电路之间的相互转换，与变换以外电路的拓扑结构和元件参数无关。</a:t>
            </a:r>
            <a:endParaRPr lang="zh-CN" altLang="en-US" sz="2800" b="1" dirty="0">
              <a:solidFill>
                <a:srgbClr val="003399"/>
              </a:solidFill>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145410">
                                            <p:txEl>
                                              <p:pRg st="0" end="0"/>
                                            </p:txEl>
                                          </p:spTgt>
                                        </p:tgtEl>
                                        <p:attrNameLst>
                                          <p:attrName>style.visibility</p:attrName>
                                        </p:attrNameLst>
                                      </p:cBhvr>
                                      <p:to>
                                        <p:strVal val="visible"/>
                                      </p:to>
                                    </p:set>
                                    <p:animEffect transition="in" filter="slide(fromBottom)">
                                      <p:cBhvr>
                                        <p:cTn id="7" dur="500"/>
                                        <p:tgtEl>
                                          <p:spTgt spid="1454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145410">
                                            <p:txEl>
                                              <p:pRg st="1" end="1"/>
                                            </p:txEl>
                                          </p:spTgt>
                                        </p:tgtEl>
                                        <p:attrNameLst>
                                          <p:attrName>style.visibility</p:attrName>
                                        </p:attrNameLst>
                                      </p:cBhvr>
                                      <p:to>
                                        <p:strVal val="visible"/>
                                      </p:to>
                                    </p:set>
                                    <p:animEffect transition="in" filter="slide(fromBottom)">
                                      <p:cBhvr>
                                        <p:cTn id="12" dur="500"/>
                                        <p:tgtEl>
                                          <p:spTgt spid="14541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grpId="0" nodeType="clickEffect">
                                  <p:stCondLst>
                                    <p:cond delay="0"/>
                                  </p:stCondLst>
                                  <p:childTnLst>
                                    <p:set>
                                      <p:cBhvr>
                                        <p:cTn id="16" dur="1" fill="hold">
                                          <p:stCondLst>
                                            <p:cond delay="0"/>
                                          </p:stCondLst>
                                        </p:cTn>
                                        <p:tgtEl>
                                          <p:spTgt spid="145410">
                                            <p:txEl>
                                              <p:pRg st="2" end="2"/>
                                            </p:txEl>
                                          </p:spTgt>
                                        </p:tgtEl>
                                        <p:attrNameLst>
                                          <p:attrName>style.visibility</p:attrName>
                                        </p:attrNameLst>
                                      </p:cBhvr>
                                      <p:to>
                                        <p:strVal val="visible"/>
                                      </p:to>
                                    </p:set>
                                    <p:animEffect transition="in" filter="slide(fromBottom)">
                                      <p:cBhvr>
                                        <p:cTn id="17" dur="500"/>
                                        <p:tgtEl>
                                          <p:spTgt spid="145410">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5410" grpId="0" build="p"/>
    </p:bldLst>
  </p:timing>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BEAUTIFY_FLAG" val=""/>
</p:tagLst>
</file>

<file path=ppt/tags/tag100.xml><?xml version="1.0" encoding="utf-8"?>
<p:tagLst xmlns:p="http://schemas.openxmlformats.org/presentationml/2006/main">
  <p:tag name="KSO_WM_BEAUTIFY_FLAG" val=""/>
</p:tagLst>
</file>

<file path=ppt/tags/tag101.xml><?xml version="1.0" encoding="utf-8"?>
<p:tagLst xmlns:p="http://schemas.openxmlformats.org/presentationml/2006/main">
  <p:tag name="KSO_WM_BEAUTIFY_FLAG" val=""/>
</p:tagLst>
</file>

<file path=ppt/tags/tag102.xml><?xml version="1.0" encoding="utf-8"?>
<p:tagLst xmlns:p="http://schemas.openxmlformats.org/presentationml/2006/main">
  <p:tag name="KSO_WM_BEAUTIFY_FLAG" val=""/>
</p:tagLst>
</file>

<file path=ppt/tags/tag103.xml><?xml version="1.0" encoding="utf-8"?>
<p:tagLst xmlns:p="http://schemas.openxmlformats.org/presentationml/2006/main">
  <p:tag name="KSO_WM_BEAUTIFY_FLAG" val=""/>
</p:tagLst>
</file>

<file path=ppt/tags/tag104.xml><?xml version="1.0" encoding="utf-8"?>
<p:tagLst xmlns:p="http://schemas.openxmlformats.org/presentationml/2006/main">
  <p:tag name="KSO_WM_BEAUTIFY_FLAG" val=""/>
</p:tagLst>
</file>

<file path=ppt/tags/tag105.xml><?xml version="1.0" encoding="utf-8"?>
<p:tagLst xmlns:p="http://schemas.openxmlformats.org/presentationml/2006/main">
  <p:tag name="KSO_WM_BEAUTIFY_FLAG" val=""/>
</p:tagLst>
</file>

<file path=ppt/tags/tag106.xml><?xml version="1.0" encoding="utf-8"?>
<p:tagLst xmlns:p="http://schemas.openxmlformats.org/presentationml/2006/main">
  <p:tag name="KSO_WM_BEAUTIFY_FLAG" val=""/>
</p:tagLst>
</file>

<file path=ppt/tags/tag107.xml><?xml version="1.0" encoding="utf-8"?>
<p:tagLst xmlns:p="http://schemas.openxmlformats.org/presentationml/2006/main">
  <p:tag name="KSO_WM_BEAUTIFY_FLAG" val=""/>
</p:tagLst>
</file>

<file path=ppt/tags/tag108.xml><?xml version="1.0" encoding="utf-8"?>
<p:tagLst xmlns:p="http://schemas.openxmlformats.org/presentationml/2006/main">
  <p:tag name="KSO_WM_BEAUTIFY_FLAG" val=""/>
</p:tagLst>
</file>

<file path=ppt/tags/tag109.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10.xml><?xml version="1.0" encoding="utf-8"?>
<p:tagLst xmlns:p="http://schemas.openxmlformats.org/presentationml/2006/main">
  <p:tag name="KSO_WM_BEAUTIFY_FLAG" val=""/>
</p:tagLst>
</file>

<file path=ppt/tags/tag111.xml><?xml version="1.0" encoding="utf-8"?>
<p:tagLst xmlns:p="http://schemas.openxmlformats.org/presentationml/2006/main">
  <p:tag name="KSO_WM_BEAUTIFY_FLAG" val=""/>
</p:tagLst>
</file>

<file path=ppt/tags/tag112.xml><?xml version="1.0" encoding="utf-8"?>
<p:tagLst xmlns:p="http://schemas.openxmlformats.org/presentationml/2006/main">
  <p:tag name="KSO_WM_BEAUTIFY_FLAG" val=""/>
</p:tagLst>
</file>

<file path=ppt/tags/tag113.xml><?xml version="1.0" encoding="utf-8"?>
<p:tagLst xmlns:p="http://schemas.openxmlformats.org/presentationml/2006/main">
  <p:tag name="KSO_WM_BEAUTIFY_FLAG" val=""/>
</p:tagLst>
</file>

<file path=ppt/tags/tag114.xml><?xml version="1.0" encoding="utf-8"?>
<p:tagLst xmlns:p="http://schemas.openxmlformats.org/presentationml/2006/main">
  <p:tag name="KSO_WM_BEAUTIFY_FLAG" val=""/>
</p:tagLst>
</file>

<file path=ppt/tags/tag115.xml><?xml version="1.0" encoding="utf-8"?>
<p:tagLst xmlns:p="http://schemas.openxmlformats.org/presentationml/2006/main">
  <p:tag name="KSO_WM_BEAUTIFY_FLAG" val=""/>
</p:tagLst>
</file>

<file path=ppt/tags/tag116.xml><?xml version="1.0" encoding="utf-8"?>
<p:tagLst xmlns:p="http://schemas.openxmlformats.org/presentationml/2006/main">
  <p:tag name="KSO_WM_BEAUTIFY_FLAG" val=""/>
</p:tagLst>
</file>

<file path=ppt/tags/tag117.xml><?xml version="1.0" encoding="utf-8"?>
<p:tagLst xmlns:p="http://schemas.openxmlformats.org/presentationml/2006/main">
  <p:tag name="KSO_WM_BEAUTIFY_FLAG" val=""/>
</p:tagLst>
</file>

<file path=ppt/tags/tag118.xml><?xml version="1.0" encoding="utf-8"?>
<p:tagLst xmlns:p="http://schemas.openxmlformats.org/presentationml/2006/main">
  <p:tag name="KSO_WM_BEAUTIFY_FLAG" val=""/>
</p:tagLst>
</file>

<file path=ppt/tags/tag119.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20.xml><?xml version="1.0" encoding="utf-8"?>
<p:tagLst xmlns:p="http://schemas.openxmlformats.org/presentationml/2006/main">
  <p:tag name="KSO_WM_BEAUTIFY_FLAG" val=""/>
</p:tagLst>
</file>

<file path=ppt/tags/tag121.xml><?xml version="1.0" encoding="utf-8"?>
<p:tagLst xmlns:p="http://schemas.openxmlformats.org/presentationml/2006/main">
  <p:tag name="KSO_WM_BEAUTIFY_FLAG" val=""/>
</p:tagLst>
</file>

<file path=ppt/tags/tag122.xml><?xml version="1.0" encoding="utf-8"?>
<p:tagLst xmlns:p="http://schemas.openxmlformats.org/presentationml/2006/main">
  <p:tag name="KSO_WM_BEAUTIFY_FLAG" val=""/>
</p:tagLst>
</file>

<file path=ppt/tags/tag123.xml><?xml version="1.0" encoding="utf-8"?>
<p:tagLst xmlns:p="http://schemas.openxmlformats.org/presentationml/2006/main">
  <p:tag name="KSO_WM_BEAUTIFY_FLAG" val=""/>
</p:tagLst>
</file>

<file path=ppt/tags/tag124.xml><?xml version="1.0" encoding="utf-8"?>
<p:tagLst xmlns:p="http://schemas.openxmlformats.org/presentationml/2006/main">
  <p:tag name="KSO_WM_BEAUTIFY_FLAG" val=""/>
</p:tagLst>
</file>

<file path=ppt/tags/tag125.xml><?xml version="1.0" encoding="utf-8"?>
<p:tagLst xmlns:p="http://schemas.openxmlformats.org/presentationml/2006/main">
  <p:tag name="KSO_WM_BEAUTIFY_FLAG" val=""/>
</p:tagLst>
</file>

<file path=ppt/tags/tag126.xml><?xml version="1.0" encoding="utf-8"?>
<p:tagLst xmlns:p="http://schemas.openxmlformats.org/presentationml/2006/main">
  <p:tag name="KSO_WM_BEAUTIFY_FLAG" val=""/>
</p:tagLst>
</file>

<file path=ppt/tags/tag127.xml><?xml version="1.0" encoding="utf-8"?>
<p:tagLst xmlns:p="http://schemas.openxmlformats.org/presentationml/2006/main">
  <p:tag name="KSO_WM_BEAUTIFY_FLAG" val=""/>
</p:tagLst>
</file>

<file path=ppt/tags/tag128.xml><?xml version="1.0" encoding="utf-8"?>
<p:tagLst xmlns:p="http://schemas.openxmlformats.org/presentationml/2006/main">
  <p:tag name="KSO_WM_BEAUTIFY_FLAG" val=""/>
</p:tagLst>
</file>

<file path=ppt/tags/tag129.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30.xml><?xml version="1.0" encoding="utf-8"?>
<p:tagLst xmlns:p="http://schemas.openxmlformats.org/presentationml/2006/main">
  <p:tag name="KSO_WM_BEAUTIFY_FLAG" val=""/>
</p:tagLst>
</file>

<file path=ppt/tags/tag131.xml><?xml version="1.0" encoding="utf-8"?>
<p:tagLst xmlns:p="http://schemas.openxmlformats.org/presentationml/2006/main">
  <p:tag name="KSO_WM_BEAUTIFY_FLAG" val=""/>
</p:tagLst>
</file>

<file path=ppt/tags/tag132.xml><?xml version="1.0" encoding="utf-8"?>
<p:tagLst xmlns:p="http://schemas.openxmlformats.org/presentationml/2006/main">
  <p:tag name="KSO_WM_BEAUTIFY_FLAG" val=""/>
</p:tagLst>
</file>

<file path=ppt/tags/tag133.xml><?xml version="1.0" encoding="utf-8"?>
<p:tagLst xmlns:p="http://schemas.openxmlformats.org/presentationml/2006/main">
  <p:tag name="KSO_WM_BEAUTIFY_FLAG" val=""/>
</p:tagLst>
</file>

<file path=ppt/tags/tag134.xml><?xml version="1.0" encoding="utf-8"?>
<p:tagLst xmlns:p="http://schemas.openxmlformats.org/presentationml/2006/main">
  <p:tag name="KSO_WM_BEAUTIFY_FLAG" val=""/>
</p:tagLst>
</file>

<file path=ppt/tags/tag135.xml><?xml version="1.0" encoding="utf-8"?>
<p:tagLst xmlns:p="http://schemas.openxmlformats.org/presentationml/2006/main">
  <p:tag name="KSO_WM_BEAUTIFY_FLAG" val=""/>
</p:tagLst>
</file>

<file path=ppt/tags/tag136.xml><?xml version="1.0" encoding="utf-8"?>
<p:tagLst xmlns:p="http://schemas.openxmlformats.org/presentationml/2006/main">
  <p:tag name="KSO_WM_BEAUTIFY_FLAG" val=""/>
</p:tagLst>
</file>

<file path=ppt/tags/tag137.xml><?xml version="1.0" encoding="utf-8"?>
<p:tagLst xmlns:p="http://schemas.openxmlformats.org/presentationml/2006/main">
  <p:tag name="KSO_WM_BEAUTIFY_FLAG" val=""/>
</p:tagLst>
</file>

<file path=ppt/tags/tag138.xml><?xml version="1.0" encoding="utf-8"?>
<p:tagLst xmlns:p="http://schemas.openxmlformats.org/presentationml/2006/main">
  <p:tag name="KSO_WM_BEAUTIFY_FLAG" val=""/>
</p:tagLst>
</file>

<file path=ppt/tags/tag139.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40.xml><?xml version="1.0" encoding="utf-8"?>
<p:tagLst xmlns:p="http://schemas.openxmlformats.org/presentationml/2006/main">
  <p:tag name="KSO_WM_BEAUTIFY_FLAG" val=""/>
</p:tagLst>
</file>

<file path=ppt/tags/tag141.xml><?xml version="1.0" encoding="utf-8"?>
<p:tagLst xmlns:p="http://schemas.openxmlformats.org/presentationml/2006/main">
  <p:tag name="KSO_WM_BEAUTIFY_FLAG" val=""/>
</p:tagLst>
</file>

<file path=ppt/tags/tag142.xml><?xml version="1.0" encoding="utf-8"?>
<p:tagLst xmlns:p="http://schemas.openxmlformats.org/presentationml/2006/main">
  <p:tag name="KSO_WM_BEAUTIFY_FLAG" val=""/>
</p:tagLst>
</file>

<file path=ppt/tags/tag143.xml><?xml version="1.0" encoding="utf-8"?>
<p:tagLst xmlns:p="http://schemas.openxmlformats.org/presentationml/2006/main">
  <p:tag name="KSO_WM_BEAUTIFY_FLAG" val=""/>
</p:tagLst>
</file>

<file path=ppt/tags/tag144.xml><?xml version="1.0" encoding="utf-8"?>
<p:tagLst xmlns:p="http://schemas.openxmlformats.org/presentationml/2006/main">
  <p:tag name="KSO_WM_BEAUTIFY_FLAG" val=""/>
</p:tagLst>
</file>

<file path=ppt/tags/tag145.xml><?xml version="1.0" encoding="utf-8"?>
<p:tagLst xmlns:p="http://schemas.openxmlformats.org/presentationml/2006/main">
  <p:tag name="KSO_WM_BEAUTIFY_FLAG" val=""/>
</p:tagLst>
</file>

<file path=ppt/tags/tag146.xml><?xml version="1.0" encoding="utf-8"?>
<p:tagLst xmlns:p="http://schemas.openxmlformats.org/presentationml/2006/main">
  <p:tag name="KSO_WM_BEAUTIFY_FLAG" val=""/>
</p:tagLst>
</file>

<file path=ppt/tags/tag147.xml><?xml version="1.0" encoding="utf-8"?>
<p:tagLst xmlns:p="http://schemas.openxmlformats.org/presentationml/2006/main">
  <p:tag name="KSO_WM_BEAUTIFY_FLAG" val=""/>
</p:tagLst>
</file>

<file path=ppt/tags/tag148.xml><?xml version="1.0" encoding="utf-8"?>
<p:tagLst xmlns:p="http://schemas.openxmlformats.org/presentationml/2006/main">
  <p:tag name="KSO_WM_BEAUTIFY_FLAG" val=""/>
</p:tagLst>
</file>

<file path=ppt/tags/tag149.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50.xml><?xml version="1.0" encoding="utf-8"?>
<p:tagLst xmlns:p="http://schemas.openxmlformats.org/presentationml/2006/main">
  <p:tag name="KSO_WM_BEAUTIFY_FLAG" val=""/>
</p:tagLst>
</file>

<file path=ppt/tags/tag151.xml><?xml version="1.0" encoding="utf-8"?>
<p:tagLst xmlns:p="http://schemas.openxmlformats.org/presentationml/2006/main">
  <p:tag name="KSO_WM_BEAUTIFY_FLAG" val=""/>
</p:tagLst>
</file>

<file path=ppt/tags/tag152.xml><?xml version="1.0" encoding="utf-8"?>
<p:tagLst xmlns:p="http://schemas.openxmlformats.org/presentationml/2006/main">
  <p:tag name="KSO_WM_BEAUTIFY_FLAG" val=""/>
</p:tagLst>
</file>

<file path=ppt/tags/tag153.xml><?xml version="1.0" encoding="utf-8"?>
<p:tagLst xmlns:p="http://schemas.openxmlformats.org/presentationml/2006/main">
  <p:tag name="KSO_WM_BEAUTIFY_FLAG" val=""/>
</p:tagLst>
</file>

<file path=ppt/tags/tag154.xml><?xml version="1.0" encoding="utf-8"?>
<p:tagLst xmlns:p="http://schemas.openxmlformats.org/presentationml/2006/main">
  <p:tag name="KSO_WM_BEAUTIFY_FLAG" val=""/>
</p:tagLst>
</file>

<file path=ppt/tags/tag155.xml><?xml version="1.0" encoding="utf-8"?>
<p:tagLst xmlns:p="http://schemas.openxmlformats.org/presentationml/2006/main">
  <p:tag name="KSO_WM_BEAUTIFY_FLAG" val=""/>
</p:tagLst>
</file>

<file path=ppt/tags/tag156.xml><?xml version="1.0" encoding="utf-8"?>
<p:tagLst xmlns:p="http://schemas.openxmlformats.org/presentationml/2006/main">
  <p:tag name="KSO_WM_BEAUTIFY_FLAG" val=""/>
</p:tagLst>
</file>

<file path=ppt/tags/tag157.xml><?xml version="1.0" encoding="utf-8"?>
<p:tagLst xmlns:p="http://schemas.openxmlformats.org/presentationml/2006/main">
  <p:tag name="KSO_WM_BEAUTIFY_FLAG" val=""/>
</p:tagLst>
</file>

<file path=ppt/tags/tag158.xml><?xml version="1.0" encoding="utf-8"?>
<p:tagLst xmlns:p="http://schemas.openxmlformats.org/presentationml/2006/main">
  <p:tag name="KSO_WM_BEAUTIFY_FLAG" val=""/>
</p:tagLst>
</file>

<file path=ppt/tags/tag159.xml><?xml version="1.0" encoding="utf-8"?>
<p:tagLst xmlns:p="http://schemas.openxmlformats.org/presentationml/2006/main">
  <p:tag name="KSO_WM_BEAUTIFY_FLAG" val=""/>
</p:tagLst>
</file>

<file path=ppt/tags/tag16.xml><?xml version="1.0" encoding="utf-8"?>
<p:tagLst xmlns:p="http://schemas.openxmlformats.org/presentationml/2006/main">
  <p:tag name="KSO_WM_BEAUTIFY_FLAG" val=""/>
</p:tagLst>
</file>

<file path=ppt/tags/tag160.xml><?xml version="1.0" encoding="utf-8"?>
<p:tagLst xmlns:p="http://schemas.openxmlformats.org/presentationml/2006/main">
  <p:tag name="KSO_WM_BEAUTIFY_FLAG" val=""/>
</p:tagLst>
</file>

<file path=ppt/tags/tag161.xml><?xml version="1.0" encoding="utf-8"?>
<p:tagLst xmlns:p="http://schemas.openxmlformats.org/presentationml/2006/main">
  <p:tag name="KSO_WM_BEAUTIFY_FLAG" val=""/>
</p:tagLst>
</file>

<file path=ppt/tags/tag162.xml><?xml version="1.0" encoding="utf-8"?>
<p:tagLst xmlns:p="http://schemas.openxmlformats.org/presentationml/2006/main">
  <p:tag name="KSO_WM_BEAUTIFY_FLAG" val=""/>
</p:tagLst>
</file>

<file path=ppt/tags/tag163.xml><?xml version="1.0" encoding="utf-8"?>
<p:tagLst xmlns:p="http://schemas.openxmlformats.org/presentationml/2006/main">
  <p:tag name="KSO_WM_BEAUTIFY_FLAG" val=""/>
</p:tagLst>
</file>

<file path=ppt/tags/tag164.xml><?xml version="1.0" encoding="utf-8"?>
<p:tagLst xmlns:p="http://schemas.openxmlformats.org/presentationml/2006/main">
  <p:tag name="KSO_WM_BEAUTIFY_FLAG" val=""/>
</p:tagLst>
</file>

<file path=ppt/tags/tag165.xml><?xml version="1.0" encoding="utf-8"?>
<p:tagLst xmlns:p="http://schemas.openxmlformats.org/presentationml/2006/main">
  <p:tag name="KSO_WM_BEAUTIFY_FLAG" val=""/>
</p:tagLst>
</file>

<file path=ppt/tags/tag166.xml><?xml version="1.0" encoding="utf-8"?>
<p:tagLst xmlns:p="http://schemas.openxmlformats.org/presentationml/2006/main">
  <p:tag name="KSO_WM_BEAUTIFY_FLAG" val=""/>
</p:tagLst>
</file>

<file path=ppt/tags/tag167.xml><?xml version="1.0" encoding="utf-8"?>
<p:tagLst xmlns:p="http://schemas.openxmlformats.org/presentationml/2006/main">
  <p:tag name="KSO_WM_BEAUTIFY_FLAG" val=""/>
</p:tagLst>
</file>

<file path=ppt/tags/tag168.xml><?xml version="1.0" encoding="utf-8"?>
<p:tagLst xmlns:p="http://schemas.openxmlformats.org/presentationml/2006/main">
  <p:tag name="KSO_WM_BEAUTIFY_FLAG" val=""/>
</p:tagLst>
</file>

<file path=ppt/tags/tag169.xml><?xml version="1.0" encoding="utf-8"?>
<p:tagLst xmlns:p="http://schemas.openxmlformats.org/presentationml/2006/main">
  <p:tag name="KSO_WM_BEAUTIFY_FLAG" val=""/>
</p:tagLst>
</file>

<file path=ppt/tags/tag17.xml><?xml version="1.0" encoding="utf-8"?>
<p:tagLst xmlns:p="http://schemas.openxmlformats.org/presentationml/2006/main">
  <p:tag name="KSO_WM_BEAUTIFY_FLAG" val=""/>
</p:tagLst>
</file>

<file path=ppt/tags/tag170.xml><?xml version="1.0" encoding="utf-8"?>
<p:tagLst xmlns:p="http://schemas.openxmlformats.org/presentationml/2006/main">
  <p:tag name="KSO_WM_BEAUTIFY_FLAG" val=""/>
</p:tagLst>
</file>

<file path=ppt/tags/tag171.xml><?xml version="1.0" encoding="utf-8"?>
<p:tagLst xmlns:p="http://schemas.openxmlformats.org/presentationml/2006/main">
  <p:tag name="KSO_WM_BEAUTIFY_FLAG" val=""/>
</p:tagLst>
</file>

<file path=ppt/tags/tag172.xml><?xml version="1.0" encoding="utf-8"?>
<p:tagLst xmlns:p="http://schemas.openxmlformats.org/presentationml/2006/main">
  <p:tag name="KSO_WM_BEAUTIFY_FLAG" val=""/>
</p:tagLst>
</file>

<file path=ppt/tags/tag173.xml><?xml version="1.0" encoding="utf-8"?>
<p:tagLst xmlns:p="http://schemas.openxmlformats.org/presentationml/2006/main">
  <p:tag name="KSO_WM_BEAUTIFY_FLAG" val=""/>
</p:tagLst>
</file>

<file path=ppt/tags/tag174.xml><?xml version="1.0" encoding="utf-8"?>
<p:tagLst xmlns:p="http://schemas.openxmlformats.org/presentationml/2006/main">
  <p:tag name="KSO_WM_BEAUTIFY_FLAG" val=""/>
</p:tagLst>
</file>

<file path=ppt/tags/tag175.xml><?xml version="1.0" encoding="utf-8"?>
<p:tagLst xmlns:p="http://schemas.openxmlformats.org/presentationml/2006/main">
  <p:tag name="KSO_WM_BEAUTIFY_FLAG" val=""/>
</p:tagLst>
</file>

<file path=ppt/tags/tag176.xml><?xml version="1.0" encoding="utf-8"?>
<p:tagLst xmlns:p="http://schemas.openxmlformats.org/presentationml/2006/main">
  <p:tag name="KSO_WM_BEAUTIFY_FLAG" val=""/>
</p:tagLst>
</file>

<file path=ppt/tags/tag177.xml><?xml version="1.0" encoding="utf-8"?>
<p:tagLst xmlns:p="http://schemas.openxmlformats.org/presentationml/2006/main">
  <p:tag name="KSO_WM_BEAUTIFY_FLAG" val=""/>
</p:tagLst>
</file>

<file path=ppt/tags/tag178.xml><?xml version="1.0" encoding="utf-8"?>
<p:tagLst xmlns:p="http://schemas.openxmlformats.org/presentationml/2006/main">
  <p:tag name="KSO_WM_BEAUTIFY_FLAG" val=""/>
</p:tagLst>
</file>

<file path=ppt/tags/tag179.xml><?xml version="1.0" encoding="utf-8"?>
<p:tagLst xmlns:p="http://schemas.openxmlformats.org/presentationml/2006/main">
  <p:tag name="KSO_WM_BEAUTIFY_FLAG" val=""/>
</p:tagLst>
</file>

<file path=ppt/tags/tag18.xml><?xml version="1.0" encoding="utf-8"?>
<p:tagLst xmlns:p="http://schemas.openxmlformats.org/presentationml/2006/main">
  <p:tag name="KSO_WM_BEAUTIFY_FLAG" val=""/>
</p:tagLst>
</file>

<file path=ppt/tags/tag180.xml><?xml version="1.0" encoding="utf-8"?>
<p:tagLst xmlns:p="http://schemas.openxmlformats.org/presentationml/2006/main">
  <p:tag name="KSO_WM_BEAUTIFY_FLAG" val=""/>
</p:tagLst>
</file>

<file path=ppt/tags/tag181.xml><?xml version="1.0" encoding="utf-8"?>
<p:tagLst xmlns:p="http://schemas.openxmlformats.org/presentationml/2006/main">
  <p:tag name="KSO_WM_BEAUTIFY_FLAG" val=""/>
</p:tagLst>
</file>

<file path=ppt/tags/tag182.xml><?xml version="1.0" encoding="utf-8"?>
<p:tagLst xmlns:p="http://schemas.openxmlformats.org/presentationml/2006/main">
  <p:tag name="KSO_WM_BEAUTIFY_FLAG" val=""/>
</p:tagLst>
</file>

<file path=ppt/tags/tag183.xml><?xml version="1.0" encoding="utf-8"?>
<p:tagLst xmlns:p="http://schemas.openxmlformats.org/presentationml/2006/main">
  <p:tag name="KSO_WM_BEAUTIFY_FLAG" val=""/>
</p:tagLst>
</file>

<file path=ppt/tags/tag184.xml><?xml version="1.0" encoding="utf-8"?>
<p:tagLst xmlns:p="http://schemas.openxmlformats.org/presentationml/2006/main">
  <p:tag name="KSO_WM_BEAUTIFY_FLAG" val=""/>
</p:tagLst>
</file>

<file path=ppt/tags/tag185.xml><?xml version="1.0" encoding="utf-8"?>
<p:tagLst xmlns:p="http://schemas.openxmlformats.org/presentationml/2006/main">
  <p:tag name="KSO_WM_BEAUTIFY_FLAG" val=""/>
</p:tagLst>
</file>

<file path=ppt/tags/tag186.xml><?xml version="1.0" encoding="utf-8"?>
<p:tagLst xmlns:p="http://schemas.openxmlformats.org/presentationml/2006/main">
  <p:tag name="KSO_WM_BEAUTIFY_FLAG" val=""/>
</p:tagLst>
</file>

<file path=ppt/tags/tag187.xml><?xml version="1.0" encoding="utf-8"?>
<p:tagLst xmlns:p="http://schemas.openxmlformats.org/presentationml/2006/main">
  <p:tag name="KSO_WM_BEAUTIFY_FLAG" val=""/>
</p:tagLst>
</file>

<file path=ppt/tags/tag188.xml><?xml version="1.0" encoding="utf-8"?>
<p:tagLst xmlns:p="http://schemas.openxmlformats.org/presentationml/2006/main">
  <p:tag name="KSO_WM_BEAUTIFY_FLAG" val=""/>
</p:tagLst>
</file>

<file path=ppt/tags/tag189.xml><?xml version="1.0" encoding="utf-8"?>
<p:tagLst xmlns:p="http://schemas.openxmlformats.org/presentationml/2006/main">
  <p:tag name="KSO_WM_BEAUTIFY_FLAG" val=""/>
</p:tagLst>
</file>

<file path=ppt/tags/tag19.xml><?xml version="1.0" encoding="utf-8"?>
<p:tagLst xmlns:p="http://schemas.openxmlformats.org/presentationml/2006/main">
  <p:tag name="KSO_WM_BEAUTIFY_FLAG" val=""/>
</p:tagLst>
</file>

<file path=ppt/tags/tag190.xml><?xml version="1.0" encoding="utf-8"?>
<p:tagLst xmlns:p="http://schemas.openxmlformats.org/presentationml/2006/main">
  <p:tag name="KSO_WM_BEAUTIFY_FLAG" val=""/>
</p:tagLst>
</file>

<file path=ppt/tags/tag191.xml><?xml version="1.0" encoding="utf-8"?>
<p:tagLst xmlns:p="http://schemas.openxmlformats.org/presentationml/2006/main">
  <p:tag name="KSO_WM_BEAUTIFY_FLAG" val=""/>
</p:tagLst>
</file>

<file path=ppt/tags/tag192.xml><?xml version="1.0" encoding="utf-8"?>
<p:tagLst xmlns:p="http://schemas.openxmlformats.org/presentationml/2006/main">
  <p:tag name="KSO_WM_BEAUTIFY_FLAG" val=""/>
</p:tagLst>
</file>

<file path=ppt/tags/tag193.xml><?xml version="1.0" encoding="utf-8"?>
<p:tagLst xmlns:p="http://schemas.openxmlformats.org/presentationml/2006/main">
  <p:tag name="KSO_WM_BEAUTIFY_FLAG" val=""/>
</p:tagLst>
</file>

<file path=ppt/tags/tag194.xml><?xml version="1.0" encoding="utf-8"?>
<p:tagLst xmlns:p="http://schemas.openxmlformats.org/presentationml/2006/main">
  <p:tag name="KSO_WM_BEAUTIFY_FLAG" val=""/>
</p:tagLst>
</file>

<file path=ppt/tags/tag195.xml><?xml version="1.0" encoding="utf-8"?>
<p:tagLst xmlns:p="http://schemas.openxmlformats.org/presentationml/2006/main">
  <p:tag name="KSO_WM_BEAUTIFY_FLAG" val=""/>
</p:tagLst>
</file>

<file path=ppt/tags/tag196.xml><?xml version="1.0" encoding="utf-8"?>
<p:tagLst xmlns:p="http://schemas.openxmlformats.org/presentationml/2006/main">
  <p:tag name="KSO_WM_BEAUTIFY_FLAG" val=""/>
</p:tagLst>
</file>

<file path=ppt/tags/tag197.xml><?xml version="1.0" encoding="utf-8"?>
<p:tagLst xmlns:p="http://schemas.openxmlformats.org/presentationml/2006/main">
  <p:tag name="KSO_WM_BEAUTIFY_FLAG" val=""/>
</p:tagLst>
</file>

<file path=ppt/tags/tag198.xml><?xml version="1.0" encoding="utf-8"?>
<p:tagLst xmlns:p="http://schemas.openxmlformats.org/presentationml/2006/main">
  <p:tag name="KSO_WM_BEAUTIFY_FLAG" val=""/>
</p:tagLst>
</file>

<file path=ppt/tags/tag199.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20.xml><?xml version="1.0" encoding="utf-8"?>
<p:tagLst xmlns:p="http://schemas.openxmlformats.org/presentationml/2006/main">
  <p:tag name="KSO_WM_BEAUTIFY_FLAG" val=""/>
</p:tagLst>
</file>

<file path=ppt/tags/tag200.xml><?xml version="1.0" encoding="utf-8"?>
<p:tagLst xmlns:p="http://schemas.openxmlformats.org/presentationml/2006/main">
  <p:tag name="KSO_WM_BEAUTIFY_FLAG" val=""/>
</p:tagLst>
</file>

<file path=ppt/tags/tag201.xml><?xml version="1.0" encoding="utf-8"?>
<p:tagLst xmlns:p="http://schemas.openxmlformats.org/presentationml/2006/main">
  <p:tag name="KSO_WM_BEAUTIFY_FLAG" val=""/>
</p:tagLst>
</file>

<file path=ppt/tags/tag202.xml><?xml version="1.0" encoding="utf-8"?>
<p:tagLst xmlns:p="http://schemas.openxmlformats.org/presentationml/2006/main">
  <p:tag name="KSO_WM_BEAUTIFY_FLAG" val=""/>
</p:tagLst>
</file>

<file path=ppt/tags/tag203.xml><?xml version="1.0" encoding="utf-8"?>
<p:tagLst xmlns:p="http://schemas.openxmlformats.org/presentationml/2006/main">
  <p:tag name="KSO_WM_BEAUTIFY_FLAG" val=""/>
</p:tagLst>
</file>

<file path=ppt/tags/tag204.xml><?xml version="1.0" encoding="utf-8"?>
<p:tagLst xmlns:p="http://schemas.openxmlformats.org/presentationml/2006/main">
  <p:tag name="KSO_WM_BEAUTIFY_FLAG" val=""/>
</p:tagLst>
</file>

<file path=ppt/tags/tag205.xml><?xml version="1.0" encoding="utf-8"?>
<p:tagLst xmlns:p="http://schemas.openxmlformats.org/presentationml/2006/main">
  <p:tag name="KSO_WM_BEAUTIFY_FLAG" val=""/>
</p:tagLst>
</file>

<file path=ppt/tags/tag206.xml><?xml version="1.0" encoding="utf-8"?>
<p:tagLst xmlns:p="http://schemas.openxmlformats.org/presentationml/2006/main">
  <p:tag name="KSO_WM_BEAUTIFY_FLAG" val=""/>
</p:tagLst>
</file>

<file path=ppt/tags/tag207.xml><?xml version="1.0" encoding="utf-8"?>
<p:tagLst xmlns:p="http://schemas.openxmlformats.org/presentationml/2006/main">
  <p:tag name="KSO_WM_BEAUTIFY_FLAG" val=""/>
</p:tagLst>
</file>

<file path=ppt/tags/tag208.xml><?xml version="1.0" encoding="utf-8"?>
<p:tagLst xmlns:p="http://schemas.openxmlformats.org/presentationml/2006/main">
  <p:tag name="KSO_WM_BEAUTIFY_FLAG" val=""/>
</p:tagLst>
</file>

<file path=ppt/tags/tag209.xml><?xml version="1.0" encoding="utf-8"?>
<p:tagLst xmlns:p="http://schemas.openxmlformats.org/presentationml/2006/main">
  <p:tag name="KSO_WM_BEAUTIFY_FLAG" val=""/>
</p:tagLst>
</file>

<file path=ppt/tags/tag21.xml><?xml version="1.0" encoding="utf-8"?>
<p:tagLst xmlns:p="http://schemas.openxmlformats.org/presentationml/2006/main">
  <p:tag name="KSO_WM_BEAUTIFY_FLAG" val=""/>
</p:tagLst>
</file>

<file path=ppt/tags/tag210.xml><?xml version="1.0" encoding="utf-8"?>
<p:tagLst xmlns:p="http://schemas.openxmlformats.org/presentationml/2006/main">
  <p:tag name="KSO_WM_BEAUTIFY_FLAG" val=""/>
</p:tagLst>
</file>

<file path=ppt/tags/tag211.xml><?xml version="1.0" encoding="utf-8"?>
<p:tagLst xmlns:p="http://schemas.openxmlformats.org/presentationml/2006/main">
  <p:tag name="KSO_WM_BEAUTIFY_FLAG" val=""/>
</p:tagLst>
</file>

<file path=ppt/tags/tag212.xml><?xml version="1.0" encoding="utf-8"?>
<p:tagLst xmlns:p="http://schemas.openxmlformats.org/presentationml/2006/main">
  <p:tag name="KSO_WM_BEAUTIFY_FLAG" val=""/>
</p:tagLst>
</file>

<file path=ppt/tags/tag213.xml><?xml version="1.0" encoding="utf-8"?>
<p:tagLst xmlns:p="http://schemas.openxmlformats.org/presentationml/2006/main">
  <p:tag name="KSO_WM_BEAUTIFY_FLAG" val=""/>
</p:tagLst>
</file>

<file path=ppt/tags/tag214.xml><?xml version="1.0" encoding="utf-8"?>
<p:tagLst xmlns:p="http://schemas.openxmlformats.org/presentationml/2006/main">
  <p:tag name="KSO_WM_BEAUTIFY_FLAG" val=""/>
</p:tagLst>
</file>

<file path=ppt/tags/tag215.xml><?xml version="1.0" encoding="utf-8"?>
<p:tagLst xmlns:p="http://schemas.openxmlformats.org/presentationml/2006/main">
  <p:tag name="KSO_WM_BEAUTIFY_FLAG" val=""/>
</p:tagLst>
</file>

<file path=ppt/tags/tag216.xml><?xml version="1.0" encoding="utf-8"?>
<p:tagLst xmlns:p="http://schemas.openxmlformats.org/presentationml/2006/main">
  <p:tag name="KSO_WM_BEAUTIFY_FLAG" val=""/>
</p:tagLst>
</file>

<file path=ppt/tags/tag217.xml><?xml version="1.0" encoding="utf-8"?>
<p:tagLst xmlns:p="http://schemas.openxmlformats.org/presentationml/2006/main">
  <p:tag name="KSO_WM_BEAUTIFY_FLAG" val=""/>
</p:tagLst>
</file>

<file path=ppt/tags/tag218.xml><?xml version="1.0" encoding="utf-8"?>
<p:tagLst xmlns:p="http://schemas.openxmlformats.org/presentationml/2006/main">
  <p:tag name="KSO_WM_BEAUTIFY_FLAG" val=""/>
</p:tagLst>
</file>

<file path=ppt/tags/tag219.xml><?xml version="1.0" encoding="utf-8"?>
<p:tagLst xmlns:p="http://schemas.openxmlformats.org/presentationml/2006/main">
  <p:tag name="KSO_WM_BEAUTIFY_FLAG" val=""/>
</p:tagLst>
</file>

<file path=ppt/tags/tag22.xml><?xml version="1.0" encoding="utf-8"?>
<p:tagLst xmlns:p="http://schemas.openxmlformats.org/presentationml/2006/main">
  <p:tag name="KSO_WM_BEAUTIFY_FLAG" val=""/>
</p:tagLst>
</file>

<file path=ppt/tags/tag220.xml><?xml version="1.0" encoding="utf-8"?>
<p:tagLst xmlns:p="http://schemas.openxmlformats.org/presentationml/2006/main">
  <p:tag name="KSO_WM_BEAUTIFY_FLAG" val=""/>
</p:tagLst>
</file>

<file path=ppt/tags/tag221.xml><?xml version="1.0" encoding="utf-8"?>
<p:tagLst xmlns:p="http://schemas.openxmlformats.org/presentationml/2006/main">
  <p:tag name="KSO_WM_BEAUTIFY_FLAG" val=""/>
</p:tagLst>
</file>

<file path=ppt/tags/tag222.xml><?xml version="1.0" encoding="utf-8"?>
<p:tagLst xmlns:p="http://schemas.openxmlformats.org/presentationml/2006/main">
  <p:tag name="KSO_WM_BEAUTIFY_FLAG" val=""/>
</p:tagLst>
</file>

<file path=ppt/tags/tag223.xml><?xml version="1.0" encoding="utf-8"?>
<p:tagLst xmlns:p="http://schemas.openxmlformats.org/presentationml/2006/main">
  <p:tag name="KSO_WM_BEAUTIFY_FLAG" val=""/>
</p:tagLst>
</file>

<file path=ppt/tags/tag224.xml><?xml version="1.0" encoding="utf-8"?>
<p:tagLst xmlns:p="http://schemas.openxmlformats.org/presentationml/2006/main">
  <p:tag name="KSO_WM_BEAUTIFY_FLAG" val=""/>
</p:tagLst>
</file>

<file path=ppt/tags/tag225.xml><?xml version="1.0" encoding="utf-8"?>
<p:tagLst xmlns:p="http://schemas.openxmlformats.org/presentationml/2006/main">
  <p:tag name="KSO_WM_BEAUTIFY_FLAG" val=""/>
</p:tagLst>
</file>

<file path=ppt/tags/tag226.xml><?xml version="1.0" encoding="utf-8"?>
<p:tagLst xmlns:p="http://schemas.openxmlformats.org/presentationml/2006/main">
  <p:tag name="KSO_WM_BEAUTIFY_FLAG" val=""/>
</p:tagLst>
</file>

<file path=ppt/tags/tag227.xml><?xml version="1.0" encoding="utf-8"?>
<p:tagLst xmlns:p="http://schemas.openxmlformats.org/presentationml/2006/main">
  <p:tag name="KSO_WM_BEAUTIFY_FLAG" val=""/>
</p:tagLst>
</file>

<file path=ppt/tags/tag228.xml><?xml version="1.0" encoding="utf-8"?>
<p:tagLst xmlns:p="http://schemas.openxmlformats.org/presentationml/2006/main">
  <p:tag name="KSO_WM_BEAUTIFY_FLAG" val=""/>
</p:tagLst>
</file>

<file path=ppt/tags/tag229.xml><?xml version="1.0" encoding="utf-8"?>
<p:tagLst xmlns:p="http://schemas.openxmlformats.org/presentationml/2006/main">
  <p:tag name="KSO_WM_BEAUTIFY_FLAG" val=""/>
</p:tagLst>
</file>

<file path=ppt/tags/tag23.xml><?xml version="1.0" encoding="utf-8"?>
<p:tagLst xmlns:p="http://schemas.openxmlformats.org/presentationml/2006/main">
  <p:tag name="KSO_WM_BEAUTIFY_FLAG" val=""/>
</p:tagLst>
</file>

<file path=ppt/tags/tag230.xml><?xml version="1.0" encoding="utf-8"?>
<p:tagLst xmlns:p="http://schemas.openxmlformats.org/presentationml/2006/main">
  <p:tag name="KSO_WM_BEAUTIFY_FLAG" val=""/>
</p:tagLst>
</file>

<file path=ppt/tags/tag231.xml><?xml version="1.0" encoding="utf-8"?>
<p:tagLst xmlns:p="http://schemas.openxmlformats.org/presentationml/2006/main">
  <p:tag name="KSO_WM_BEAUTIFY_FLAG" val=""/>
</p:tagLst>
</file>

<file path=ppt/tags/tag232.xml><?xml version="1.0" encoding="utf-8"?>
<p:tagLst xmlns:p="http://schemas.openxmlformats.org/presentationml/2006/main">
  <p:tag name="KSO_WM_BEAUTIFY_FLAG" val=""/>
</p:tagLst>
</file>

<file path=ppt/tags/tag233.xml><?xml version="1.0" encoding="utf-8"?>
<p:tagLst xmlns:p="http://schemas.openxmlformats.org/presentationml/2006/main">
  <p:tag name="KSO_WM_BEAUTIFY_FLAG" val=""/>
</p:tagLst>
</file>

<file path=ppt/tags/tag234.xml><?xml version="1.0" encoding="utf-8"?>
<p:tagLst xmlns:p="http://schemas.openxmlformats.org/presentationml/2006/main">
  <p:tag name="KSO_WM_BEAUTIFY_FLAG" val=""/>
</p:tagLst>
</file>

<file path=ppt/tags/tag235.xml><?xml version="1.0" encoding="utf-8"?>
<p:tagLst xmlns:p="http://schemas.openxmlformats.org/presentationml/2006/main">
  <p:tag name="KSO_WM_BEAUTIFY_FLAG" val=""/>
</p:tagLst>
</file>

<file path=ppt/tags/tag236.xml><?xml version="1.0" encoding="utf-8"?>
<p:tagLst xmlns:p="http://schemas.openxmlformats.org/presentationml/2006/main">
  <p:tag name="KSO_WM_BEAUTIFY_FLAG" val=""/>
</p:tagLst>
</file>

<file path=ppt/tags/tag237.xml><?xml version="1.0" encoding="utf-8"?>
<p:tagLst xmlns:p="http://schemas.openxmlformats.org/presentationml/2006/main">
  <p:tag name="KSO_WM_BEAUTIFY_FLAG" val=""/>
</p:tagLst>
</file>

<file path=ppt/tags/tag238.xml><?xml version="1.0" encoding="utf-8"?>
<p:tagLst xmlns:p="http://schemas.openxmlformats.org/presentationml/2006/main">
  <p:tag name="KSO_WM_BEAUTIFY_FLAG" val=""/>
</p:tagLst>
</file>

<file path=ppt/tags/tag239.xml><?xml version="1.0" encoding="utf-8"?>
<p:tagLst xmlns:p="http://schemas.openxmlformats.org/presentationml/2006/main">
  <p:tag name="KSO_WM_BEAUTIFY_FLAG" val=""/>
</p:tagLst>
</file>

<file path=ppt/tags/tag24.xml><?xml version="1.0" encoding="utf-8"?>
<p:tagLst xmlns:p="http://schemas.openxmlformats.org/presentationml/2006/main">
  <p:tag name="KSO_WM_BEAUTIFY_FLAG" val=""/>
</p:tagLst>
</file>

<file path=ppt/tags/tag240.xml><?xml version="1.0" encoding="utf-8"?>
<p:tagLst xmlns:p="http://schemas.openxmlformats.org/presentationml/2006/main">
  <p:tag name="KSO_WM_BEAUTIFY_FLAG" val=""/>
</p:tagLst>
</file>

<file path=ppt/tags/tag241.xml><?xml version="1.0" encoding="utf-8"?>
<p:tagLst xmlns:p="http://schemas.openxmlformats.org/presentationml/2006/main">
  <p:tag name="KSO_WM_BEAUTIFY_FLAG" val=""/>
</p:tagLst>
</file>

<file path=ppt/tags/tag242.xml><?xml version="1.0" encoding="utf-8"?>
<p:tagLst xmlns:p="http://schemas.openxmlformats.org/presentationml/2006/main">
  <p:tag name="KSO_WM_BEAUTIFY_FLAG" val=""/>
</p:tagLst>
</file>

<file path=ppt/tags/tag243.xml><?xml version="1.0" encoding="utf-8"?>
<p:tagLst xmlns:p="http://schemas.openxmlformats.org/presentationml/2006/main">
  <p:tag name="KSO_WM_BEAUTIFY_FLAG" val=""/>
</p:tagLst>
</file>

<file path=ppt/tags/tag244.xml><?xml version="1.0" encoding="utf-8"?>
<p:tagLst xmlns:p="http://schemas.openxmlformats.org/presentationml/2006/main">
  <p:tag name="KSO_WM_BEAUTIFY_FLAG" val=""/>
</p:tagLst>
</file>

<file path=ppt/tags/tag245.xml><?xml version="1.0" encoding="utf-8"?>
<p:tagLst xmlns:p="http://schemas.openxmlformats.org/presentationml/2006/main">
  <p:tag name="KSO_WM_BEAUTIFY_FLAG" val=""/>
</p:tagLst>
</file>

<file path=ppt/tags/tag246.xml><?xml version="1.0" encoding="utf-8"?>
<p:tagLst xmlns:p="http://schemas.openxmlformats.org/presentationml/2006/main">
  <p:tag name="KSO_WM_BEAUTIFY_FLAG" val=""/>
</p:tagLst>
</file>

<file path=ppt/tags/tag247.xml><?xml version="1.0" encoding="utf-8"?>
<p:tagLst xmlns:p="http://schemas.openxmlformats.org/presentationml/2006/main">
  <p:tag name="KSO_WM_BEAUTIFY_FLAG" val=""/>
</p:tagLst>
</file>

<file path=ppt/tags/tag248.xml><?xml version="1.0" encoding="utf-8"?>
<p:tagLst xmlns:p="http://schemas.openxmlformats.org/presentationml/2006/main">
  <p:tag name="KSO_WM_BEAUTIFY_FLAG" val=""/>
</p:tagLst>
</file>

<file path=ppt/tags/tag249.xml><?xml version="1.0" encoding="utf-8"?>
<p:tagLst xmlns:p="http://schemas.openxmlformats.org/presentationml/2006/main">
  <p:tag name="KSO_WM_BEAUTIFY_FLAG" val=""/>
</p:tagLst>
</file>

<file path=ppt/tags/tag25.xml><?xml version="1.0" encoding="utf-8"?>
<p:tagLst xmlns:p="http://schemas.openxmlformats.org/presentationml/2006/main">
  <p:tag name="KSO_WM_BEAUTIFY_FLAG" val=""/>
</p:tagLst>
</file>

<file path=ppt/tags/tag250.xml><?xml version="1.0" encoding="utf-8"?>
<p:tagLst xmlns:p="http://schemas.openxmlformats.org/presentationml/2006/main">
  <p:tag name="KSO_WM_BEAUTIFY_FLAG" val=""/>
</p:tagLst>
</file>

<file path=ppt/tags/tag251.xml><?xml version="1.0" encoding="utf-8"?>
<p:tagLst xmlns:p="http://schemas.openxmlformats.org/presentationml/2006/main">
  <p:tag name="KSO_WM_BEAUTIFY_FLAG" val=""/>
</p:tagLst>
</file>

<file path=ppt/tags/tag252.xml><?xml version="1.0" encoding="utf-8"?>
<p:tagLst xmlns:p="http://schemas.openxmlformats.org/presentationml/2006/main">
  <p:tag name="KSO_WM_BEAUTIFY_FLAG" val=""/>
</p:tagLst>
</file>

<file path=ppt/tags/tag253.xml><?xml version="1.0" encoding="utf-8"?>
<p:tagLst xmlns:p="http://schemas.openxmlformats.org/presentationml/2006/main">
  <p:tag name="KSO_WM_BEAUTIFY_FLAG" val=""/>
</p:tagLst>
</file>

<file path=ppt/tags/tag254.xml><?xml version="1.0" encoding="utf-8"?>
<p:tagLst xmlns:p="http://schemas.openxmlformats.org/presentationml/2006/main">
  <p:tag name="KSO_WM_BEAUTIFY_FLAG" val=""/>
</p:tagLst>
</file>

<file path=ppt/tags/tag255.xml><?xml version="1.0" encoding="utf-8"?>
<p:tagLst xmlns:p="http://schemas.openxmlformats.org/presentationml/2006/main">
  <p:tag name="KSO_WM_BEAUTIFY_FLAG" val=""/>
</p:tagLst>
</file>

<file path=ppt/tags/tag256.xml><?xml version="1.0" encoding="utf-8"?>
<p:tagLst xmlns:p="http://schemas.openxmlformats.org/presentationml/2006/main">
  <p:tag name="KSO_WM_BEAUTIFY_FLAG" val=""/>
</p:tagLst>
</file>

<file path=ppt/tags/tag257.xml><?xml version="1.0" encoding="utf-8"?>
<p:tagLst xmlns:p="http://schemas.openxmlformats.org/presentationml/2006/main">
  <p:tag name="KSO_WM_BEAUTIFY_FLAG" val=""/>
</p:tagLst>
</file>

<file path=ppt/tags/tag258.xml><?xml version="1.0" encoding="utf-8"?>
<p:tagLst xmlns:p="http://schemas.openxmlformats.org/presentationml/2006/main">
  <p:tag name="KSO_WM_BEAUTIFY_FLAG" val=""/>
</p:tagLst>
</file>

<file path=ppt/tags/tag259.xml><?xml version="1.0" encoding="utf-8"?>
<p:tagLst xmlns:p="http://schemas.openxmlformats.org/presentationml/2006/main">
  <p:tag name="KSO_WM_BEAUTIFY_FLAG" val=""/>
</p:tagLst>
</file>

<file path=ppt/tags/tag26.xml><?xml version="1.0" encoding="utf-8"?>
<p:tagLst xmlns:p="http://schemas.openxmlformats.org/presentationml/2006/main">
  <p:tag name="KSO_WM_BEAUTIFY_FLAG" val=""/>
</p:tagLst>
</file>

<file path=ppt/tags/tag260.xml><?xml version="1.0" encoding="utf-8"?>
<p:tagLst xmlns:p="http://schemas.openxmlformats.org/presentationml/2006/main">
  <p:tag name="KSO_WM_BEAUTIFY_FLAG" val=""/>
</p:tagLst>
</file>

<file path=ppt/tags/tag261.xml><?xml version="1.0" encoding="utf-8"?>
<p:tagLst xmlns:p="http://schemas.openxmlformats.org/presentationml/2006/main">
  <p:tag name="KSO_WM_BEAUTIFY_FLAG" val=""/>
</p:tagLst>
</file>

<file path=ppt/tags/tag262.xml><?xml version="1.0" encoding="utf-8"?>
<p:tagLst xmlns:p="http://schemas.openxmlformats.org/presentationml/2006/main">
  <p:tag name="KSO_WM_BEAUTIFY_FLAG" val=""/>
</p:tagLst>
</file>

<file path=ppt/tags/tag263.xml><?xml version="1.0" encoding="utf-8"?>
<p:tagLst xmlns:p="http://schemas.openxmlformats.org/presentationml/2006/main">
  <p:tag name="KSO_WM_BEAUTIFY_FLAG" val=""/>
</p:tagLst>
</file>

<file path=ppt/tags/tag264.xml><?xml version="1.0" encoding="utf-8"?>
<p:tagLst xmlns:p="http://schemas.openxmlformats.org/presentationml/2006/main">
  <p:tag name="KSO_WM_BEAUTIFY_FLAG" val=""/>
</p:tagLst>
</file>

<file path=ppt/tags/tag265.xml><?xml version="1.0" encoding="utf-8"?>
<p:tagLst xmlns:p="http://schemas.openxmlformats.org/presentationml/2006/main">
  <p:tag name="KSO_WM_BEAUTIFY_FLAG" val=""/>
</p:tagLst>
</file>

<file path=ppt/tags/tag266.xml><?xml version="1.0" encoding="utf-8"?>
<p:tagLst xmlns:p="http://schemas.openxmlformats.org/presentationml/2006/main">
  <p:tag name="KSO_WM_BEAUTIFY_FLAG" val=""/>
</p:tagLst>
</file>

<file path=ppt/tags/tag267.xml><?xml version="1.0" encoding="utf-8"?>
<p:tagLst xmlns:p="http://schemas.openxmlformats.org/presentationml/2006/main">
  <p:tag name="KSO_WM_BEAUTIFY_FLAG" val=""/>
</p:tagLst>
</file>

<file path=ppt/tags/tag268.xml><?xml version="1.0" encoding="utf-8"?>
<p:tagLst xmlns:p="http://schemas.openxmlformats.org/presentationml/2006/main">
  <p:tag name="KSO_WM_BEAUTIFY_FLAG" val=""/>
</p:tagLst>
</file>

<file path=ppt/tags/tag269.xml><?xml version="1.0" encoding="utf-8"?>
<p:tagLst xmlns:p="http://schemas.openxmlformats.org/presentationml/2006/main">
  <p:tag name="KSO_WM_BEAUTIFY_FLAG" val=""/>
</p:tagLst>
</file>

<file path=ppt/tags/tag27.xml><?xml version="1.0" encoding="utf-8"?>
<p:tagLst xmlns:p="http://schemas.openxmlformats.org/presentationml/2006/main">
  <p:tag name="KSO_WM_BEAUTIFY_FLAG" val=""/>
</p:tagLst>
</file>

<file path=ppt/tags/tag270.xml><?xml version="1.0" encoding="utf-8"?>
<p:tagLst xmlns:p="http://schemas.openxmlformats.org/presentationml/2006/main">
  <p:tag name="KSO_WM_BEAUTIFY_FLAG" val=""/>
</p:tagLst>
</file>

<file path=ppt/tags/tag271.xml><?xml version="1.0" encoding="utf-8"?>
<p:tagLst xmlns:p="http://schemas.openxmlformats.org/presentationml/2006/main">
  <p:tag name="KSO_WM_BEAUTIFY_FLAG" val=""/>
</p:tagLst>
</file>

<file path=ppt/tags/tag272.xml><?xml version="1.0" encoding="utf-8"?>
<p:tagLst xmlns:p="http://schemas.openxmlformats.org/presentationml/2006/main">
  <p:tag name="KSO_WM_BEAUTIFY_FLAG" val=""/>
</p:tagLst>
</file>

<file path=ppt/tags/tag273.xml><?xml version="1.0" encoding="utf-8"?>
<p:tagLst xmlns:p="http://schemas.openxmlformats.org/presentationml/2006/main">
  <p:tag name="KSO_WM_BEAUTIFY_FLAG" val=""/>
</p:tagLst>
</file>

<file path=ppt/tags/tag274.xml><?xml version="1.0" encoding="utf-8"?>
<p:tagLst xmlns:p="http://schemas.openxmlformats.org/presentationml/2006/main">
  <p:tag name="KSO_WM_BEAUTIFY_FLAG" val=""/>
</p:tagLst>
</file>

<file path=ppt/tags/tag275.xml><?xml version="1.0" encoding="utf-8"?>
<p:tagLst xmlns:p="http://schemas.openxmlformats.org/presentationml/2006/main">
  <p:tag name="KSO_WM_BEAUTIFY_FLAG" val=""/>
</p:tagLst>
</file>

<file path=ppt/tags/tag276.xml><?xml version="1.0" encoding="utf-8"?>
<p:tagLst xmlns:p="http://schemas.openxmlformats.org/presentationml/2006/main">
  <p:tag name="KSO_WM_BEAUTIFY_FLAG" val=""/>
</p:tagLst>
</file>

<file path=ppt/tags/tag277.xml><?xml version="1.0" encoding="utf-8"?>
<p:tagLst xmlns:p="http://schemas.openxmlformats.org/presentationml/2006/main">
  <p:tag name="KSO_WM_BEAUTIFY_FLAG" val=""/>
</p:tagLst>
</file>

<file path=ppt/tags/tag278.xml><?xml version="1.0" encoding="utf-8"?>
<p:tagLst xmlns:p="http://schemas.openxmlformats.org/presentationml/2006/main">
  <p:tag name="KSO_WM_BEAUTIFY_FLAG" val=""/>
</p:tagLst>
</file>

<file path=ppt/tags/tag279.xml><?xml version="1.0" encoding="utf-8"?>
<p:tagLst xmlns:p="http://schemas.openxmlformats.org/presentationml/2006/main">
  <p:tag name="KSO_WM_BEAUTIFY_FLAG" val=""/>
</p:tagLst>
</file>

<file path=ppt/tags/tag28.xml><?xml version="1.0" encoding="utf-8"?>
<p:tagLst xmlns:p="http://schemas.openxmlformats.org/presentationml/2006/main">
  <p:tag name="KSO_WM_BEAUTIFY_FLAG" val=""/>
</p:tagLst>
</file>

<file path=ppt/tags/tag280.xml><?xml version="1.0" encoding="utf-8"?>
<p:tagLst xmlns:p="http://schemas.openxmlformats.org/presentationml/2006/main">
  <p:tag name="KSO_WM_BEAUTIFY_FLAG" val=""/>
</p:tagLst>
</file>

<file path=ppt/tags/tag281.xml><?xml version="1.0" encoding="utf-8"?>
<p:tagLst xmlns:p="http://schemas.openxmlformats.org/presentationml/2006/main">
  <p:tag name="KSO_WM_BEAUTIFY_FLAG" val=""/>
</p:tagLst>
</file>

<file path=ppt/tags/tag282.xml><?xml version="1.0" encoding="utf-8"?>
<p:tagLst xmlns:p="http://schemas.openxmlformats.org/presentationml/2006/main">
  <p:tag name="KSO_WM_BEAUTIFY_FLAG" val=""/>
</p:tagLst>
</file>

<file path=ppt/tags/tag283.xml><?xml version="1.0" encoding="utf-8"?>
<p:tagLst xmlns:p="http://schemas.openxmlformats.org/presentationml/2006/main">
  <p:tag name="KSO_WM_BEAUTIFY_FLAG" val=""/>
</p:tagLst>
</file>

<file path=ppt/tags/tag284.xml><?xml version="1.0" encoding="utf-8"?>
<p:tagLst xmlns:p="http://schemas.openxmlformats.org/presentationml/2006/main">
  <p:tag name="KSO_WM_BEAUTIFY_FLAG" val=""/>
</p:tagLst>
</file>

<file path=ppt/tags/tag285.xml><?xml version="1.0" encoding="utf-8"?>
<p:tagLst xmlns:p="http://schemas.openxmlformats.org/presentationml/2006/main">
  <p:tag name="KSO_WM_BEAUTIFY_FLAG" val=""/>
</p:tagLst>
</file>

<file path=ppt/tags/tag286.xml><?xml version="1.0" encoding="utf-8"?>
<p:tagLst xmlns:p="http://schemas.openxmlformats.org/presentationml/2006/main">
  <p:tag name="KSO_WM_BEAUTIFY_FLAG" val=""/>
</p:tagLst>
</file>

<file path=ppt/tags/tag287.xml><?xml version="1.0" encoding="utf-8"?>
<p:tagLst xmlns:p="http://schemas.openxmlformats.org/presentationml/2006/main">
  <p:tag name="KSO_WM_BEAUTIFY_FLAG" val=""/>
</p:tagLst>
</file>

<file path=ppt/tags/tag288.xml><?xml version="1.0" encoding="utf-8"?>
<p:tagLst xmlns:p="http://schemas.openxmlformats.org/presentationml/2006/main">
  <p:tag name="KSO_WM_BEAUTIFY_FLAG" val=""/>
</p:tagLst>
</file>

<file path=ppt/tags/tag289.xml><?xml version="1.0" encoding="utf-8"?>
<p:tagLst xmlns:p="http://schemas.openxmlformats.org/presentationml/2006/main">
  <p:tag name="KSO_WM_BEAUTIFY_FLAG" val=""/>
</p:tagLst>
</file>

<file path=ppt/tags/tag29.xml><?xml version="1.0" encoding="utf-8"?>
<p:tagLst xmlns:p="http://schemas.openxmlformats.org/presentationml/2006/main">
  <p:tag name="KSO_WM_BEAUTIFY_FLAG" val=""/>
</p:tagLst>
</file>

<file path=ppt/tags/tag290.xml><?xml version="1.0" encoding="utf-8"?>
<p:tagLst xmlns:p="http://schemas.openxmlformats.org/presentationml/2006/main">
  <p:tag name="KSO_WM_BEAUTIFY_FLAG" val=""/>
</p:tagLst>
</file>

<file path=ppt/tags/tag291.xml><?xml version="1.0" encoding="utf-8"?>
<p:tagLst xmlns:p="http://schemas.openxmlformats.org/presentationml/2006/main">
  <p:tag name="KSO_WM_BEAUTIFY_FLAG" val=""/>
</p:tagLst>
</file>

<file path=ppt/tags/tag292.xml><?xml version="1.0" encoding="utf-8"?>
<p:tagLst xmlns:p="http://schemas.openxmlformats.org/presentationml/2006/main">
  <p:tag name="KSO_WM_BEAUTIFY_FLAG" val=""/>
</p:tagLst>
</file>

<file path=ppt/tags/tag293.xml><?xml version="1.0" encoding="utf-8"?>
<p:tagLst xmlns:p="http://schemas.openxmlformats.org/presentationml/2006/main">
  <p:tag name="KSO_WM_BEAUTIFY_FLAG" val=""/>
</p:tagLst>
</file>

<file path=ppt/tags/tag294.xml><?xml version="1.0" encoding="utf-8"?>
<p:tagLst xmlns:p="http://schemas.openxmlformats.org/presentationml/2006/main">
  <p:tag name="KSO_WM_BEAUTIFY_FLAG" val=""/>
</p:tagLst>
</file>

<file path=ppt/tags/tag295.xml><?xml version="1.0" encoding="utf-8"?>
<p:tagLst xmlns:p="http://schemas.openxmlformats.org/presentationml/2006/main">
  <p:tag name="KSO_WM_BEAUTIFY_FLAG" val=""/>
</p:tagLst>
</file>

<file path=ppt/tags/tag296.xml><?xml version="1.0" encoding="utf-8"?>
<p:tagLst xmlns:p="http://schemas.openxmlformats.org/presentationml/2006/main">
  <p:tag name="KSO_WM_BEAUTIFY_FLAG" val=""/>
</p:tagLst>
</file>

<file path=ppt/tags/tag297.xml><?xml version="1.0" encoding="utf-8"?>
<p:tagLst xmlns:p="http://schemas.openxmlformats.org/presentationml/2006/main">
  <p:tag name="KSO_WM_BEAUTIFY_FLAG" val=""/>
</p:tagLst>
</file>

<file path=ppt/tags/tag298.xml><?xml version="1.0" encoding="utf-8"?>
<p:tagLst xmlns:p="http://schemas.openxmlformats.org/presentationml/2006/main">
  <p:tag name="KSO_WM_BEAUTIFY_FLAG" val=""/>
</p:tagLst>
</file>

<file path=ppt/tags/tag299.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30.xml><?xml version="1.0" encoding="utf-8"?>
<p:tagLst xmlns:p="http://schemas.openxmlformats.org/presentationml/2006/main">
  <p:tag name="KSO_WM_BEAUTIFY_FLAG" val=""/>
</p:tagLst>
</file>

<file path=ppt/tags/tag300.xml><?xml version="1.0" encoding="utf-8"?>
<p:tagLst xmlns:p="http://schemas.openxmlformats.org/presentationml/2006/main">
  <p:tag name="KSO_WM_BEAUTIFY_FLAG" val=""/>
</p:tagLst>
</file>

<file path=ppt/tags/tag301.xml><?xml version="1.0" encoding="utf-8"?>
<p:tagLst xmlns:p="http://schemas.openxmlformats.org/presentationml/2006/main">
  <p:tag name="KSO_WM_BEAUTIFY_FLAG" val=""/>
</p:tagLst>
</file>

<file path=ppt/tags/tag302.xml><?xml version="1.0" encoding="utf-8"?>
<p:tagLst xmlns:p="http://schemas.openxmlformats.org/presentationml/2006/main">
  <p:tag name="KSO_WM_BEAUTIFY_FLAG" val=""/>
</p:tagLst>
</file>

<file path=ppt/tags/tag303.xml><?xml version="1.0" encoding="utf-8"?>
<p:tagLst xmlns:p="http://schemas.openxmlformats.org/presentationml/2006/main">
  <p:tag name="KSO_WM_BEAUTIFY_FLAG" val=""/>
</p:tagLst>
</file>

<file path=ppt/tags/tag304.xml><?xml version="1.0" encoding="utf-8"?>
<p:tagLst xmlns:p="http://schemas.openxmlformats.org/presentationml/2006/main">
  <p:tag name="KSO_WM_BEAUTIFY_FLAG" val=""/>
</p:tagLst>
</file>

<file path=ppt/tags/tag305.xml><?xml version="1.0" encoding="utf-8"?>
<p:tagLst xmlns:p="http://schemas.openxmlformats.org/presentationml/2006/main">
  <p:tag name="KSO_WM_BEAUTIFY_FLAG" val=""/>
</p:tagLst>
</file>

<file path=ppt/tags/tag306.xml><?xml version="1.0" encoding="utf-8"?>
<p:tagLst xmlns:p="http://schemas.openxmlformats.org/presentationml/2006/main">
  <p:tag name="KSO_WM_BEAUTIFY_FLAG" val=""/>
</p:tagLst>
</file>

<file path=ppt/tags/tag307.xml><?xml version="1.0" encoding="utf-8"?>
<p:tagLst xmlns:p="http://schemas.openxmlformats.org/presentationml/2006/main">
  <p:tag name="KSO_WM_BEAUTIFY_FLAG" val=""/>
</p:tagLst>
</file>

<file path=ppt/tags/tag308.xml><?xml version="1.0" encoding="utf-8"?>
<p:tagLst xmlns:p="http://schemas.openxmlformats.org/presentationml/2006/main">
  <p:tag name="KSO_WM_BEAUTIFY_FLAG" val=""/>
</p:tagLst>
</file>

<file path=ppt/tags/tag309.xml><?xml version="1.0" encoding="utf-8"?>
<p:tagLst xmlns:p="http://schemas.openxmlformats.org/presentationml/2006/main">
  <p:tag name="KSO_WM_BEAUTIFY_FLAG" val=""/>
</p:tagLst>
</file>

<file path=ppt/tags/tag31.xml><?xml version="1.0" encoding="utf-8"?>
<p:tagLst xmlns:p="http://schemas.openxmlformats.org/presentationml/2006/main">
  <p:tag name="KSO_WM_BEAUTIFY_FLAG" val=""/>
</p:tagLst>
</file>

<file path=ppt/tags/tag310.xml><?xml version="1.0" encoding="utf-8"?>
<p:tagLst xmlns:p="http://schemas.openxmlformats.org/presentationml/2006/main">
  <p:tag name="KSO_WM_BEAUTIFY_FLAG" val=""/>
</p:tagLst>
</file>

<file path=ppt/tags/tag311.xml><?xml version="1.0" encoding="utf-8"?>
<p:tagLst xmlns:p="http://schemas.openxmlformats.org/presentationml/2006/main">
  <p:tag name="KSO_WM_BEAUTIFY_FLAG" val=""/>
</p:tagLst>
</file>

<file path=ppt/tags/tag312.xml><?xml version="1.0" encoding="utf-8"?>
<p:tagLst xmlns:p="http://schemas.openxmlformats.org/presentationml/2006/main">
  <p:tag name="KSO_WM_BEAUTIFY_FLAG" val=""/>
</p:tagLst>
</file>

<file path=ppt/tags/tag313.xml><?xml version="1.0" encoding="utf-8"?>
<p:tagLst xmlns:p="http://schemas.openxmlformats.org/presentationml/2006/main">
  <p:tag name="KSO_WM_BEAUTIFY_FLAG" val=""/>
</p:tagLst>
</file>

<file path=ppt/tags/tag314.xml><?xml version="1.0" encoding="utf-8"?>
<p:tagLst xmlns:p="http://schemas.openxmlformats.org/presentationml/2006/main">
  <p:tag name="KSO_WM_BEAUTIFY_FLAG" val=""/>
</p:tagLst>
</file>

<file path=ppt/tags/tag315.xml><?xml version="1.0" encoding="utf-8"?>
<p:tagLst xmlns:p="http://schemas.openxmlformats.org/presentationml/2006/main">
  <p:tag name="KSO_WM_BEAUTIFY_FLAG" val=""/>
</p:tagLst>
</file>

<file path=ppt/tags/tag316.xml><?xml version="1.0" encoding="utf-8"?>
<p:tagLst xmlns:p="http://schemas.openxmlformats.org/presentationml/2006/main">
  <p:tag name="KSO_WM_BEAUTIFY_FLAG" val=""/>
</p:tagLst>
</file>

<file path=ppt/tags/tag317.xml><?xml version="1.0" encoding="utf-8"?>
<p:tagLst xmlns:p="http://schemas.openxmlformats.org/presentationml/2006/main">
  <p:tag name="KSO_WM_BEAUTIFY_FLAG" val=""/>
</p:tagLst>
</file>

<file path=ppt/tags/tag318.xml><?xml version="1.0" encoding="utf-8"?>
<p:tagLst xmlns:p="http://schemas.openxmlformats.org/presentationml/2006/main">
  <p:tag name="KSO_WM_BEAUTIFY_FLAG" val=""/>
</p:tagLst>
</file>

<file path=ppt/tags/tag319.xml><?xml version="1.0" encoding="utf-8"?>
<p:tagLst xmlns:p="http://schemas.openxmlformats.org/presentationml/2006/main">
  <p:tag name="KSO_WM_BEAUTIFY_FLAG" val=""/>
</p:tagLst>
</file>

<file path=ppt/tags/tag32.xml><?xml version="1.0" encoding="utf-8"?>
<p:tagLst xmlns:p="http://schemas.openxmlformats.org/presentationml/2006/main">
  <p:tag name="KSO_WM_BEAUTIFY_FLAG" val=""/>
</p:tagLst>
</file>

<file path=ppt/tags/tag320.xml><?xml version="1.0" encoding="utf-8"?>
<p:tagLst xmlns:p="http://schemas.openxmlformats.org/presentationml/2006/main">
  <p:tag name="KSO_WM_BEAUTIFY_FLAG" val=""/>
</p:tagLst>
</file>

<file path=ppt/tags/tag321.xml><?xml version="1.0" encoding="utf-8"?>
<p:tagLst xmlns:p="http://schemas.openxmlformats.org/presentationml/2006/main">
  <p:tag name="KSO_WM_BEAUTIFY_FLAG" val=""/>
</p:tagLst>
</file>

<file path=ppt/tags/tag322.xml><?xml version="1.0" encoding="utf-8"?>
<p:tagLst xmlns:p="http://schemas.openxmlformats.org/presentationml/2006/main">
  <p:tag name="KSO_WM_BEAUTIFY_FLAG" val=""/>
</p:tagLst>
</file>

<file path=ppt/tags/tag323.xml><?xml version="1.0" encoding="utf-8"?>
<p:tagLst xmlns:p="http://schemas.openxmlformats.org/presentationml/2006/main">
  <p:tag name="KSO_WM_BEAUTIFY_FLAG" val=""/>
</p:tagLst>
</file>

<file path=ppt/tags/tag324.xml><?xml version="1.0" encoding="utf-8"?>
<p:tagLst xmlns:p="http://schemas.openxmlformats.org/presentationml/2006/main">
  <p:tag name="KSO_WM_BEAUTIFY_FLAG" val=""/>
</p:tagLst>
</file>

<file path=ppt/tags/tag325.xml><?xml version="1.0" encoding="utf-8"?>
<p:tagLst xmlns:p="http://schemas.openxmlformats.org/presentationml/2006/main">
  <p:tag name="KSO_WM_BEAUTIFY_FLAG" val=""/>
</p:tagLst>
</file>

<file path=ppt/tags/tag326.xml><?xml version="1.0" encoding="utf-8"?>
<p:tagLst xmlns:p="http://schemas.openxmlformats.org/presentationml/2006/main">
  <p:tag name="KSO_WM_BEAUTIFY_FLAG" val=""/>
</p:tagLst>
</file>

<file path=ppt/tags/tag327.xml><?xml version="1.0" encoding="utf-8"?>
<p:tagLst xmlns:p="http://schemas.openxmlformats.org/presentationml/2006/main">
  <p:tag name="KSO_WM_BEAUTIFY_FLAG" val=""/>
</p:tagLst>
</file>

<file path=ppt/tags/tag328.xml><?xml version="1.0" encoding="utf-8"?>
<p:tagLst xmlns:p="http://schemas.openxmlformats.org/presentationml/2006/main">
  <p:tag name="KSO_WM_BEAUTIFY_FLAG" val=""/>
</p:tagLst>
</file>

<file path=ppt/tags/tag329.xml><?xml version="1.0" encoding="utf-8"?>
<p:tagLst xmlns:p="http://schemas.openxmlformats.org/presentationml/2006/main">
  <p:tag name="KSO_WM_BEAUTIFY_FLAG" val=""/>
</p:tagLst>
</file>

<file path=ppt/tags/tag33.xml><?xml version="1.0" encoding="utf-8"?>
<p:tagLst xmlns:p="http://schemas.openxmlformats.org/presentationml/2006/main">
  <p:tag name="KSO_WM_BEAUTIFY_FLAG" val=""/>
</p:tagLst>
</file>

<file path=ppt/tags/tag330.xml><?xml version="1.0" encoding="utf-8"?>
<p:tagLst xmlns:p="http://schemas.openxmlformats.org/presentationml/2006/main">
  <p:tag name="KSO_WM_BEAUTIFY_FLAG" val=""/>
</p:tagLst>
</file>

<file path=ppt/tags/tag331.xml><?xml version="1.0" encoding="utf-8"?>
<p:tagLst xmlns:p="http://schemas.openxmlformats.org/presentationml/2006/main">
  <p:tag name="KSO_WM_BEAUTIFY_FLAG" val=""/>
</p:tagLst>
</file>

<file path=ppt/tags/tag332.xml><?xml version="1.0" encoding="utf-8"?>
<p:tagLst xmlns:p="http://schemas.openxmlformats.org/presentationml/2006/main">
  <p:tag name="KSO_WM_BEAUTIFY_FLAG" val=""/>
</p:tagLst>
</file>

<file path=ppt/tags/tag333.xml><?xml version="1.0" encoding="utf-8"?>
<p:tagLst xmlns:p="http://schemas.openxmlformats.org/presentationml/2006/main">
  <p:tag name="KSO_WM_BEAUTIFY_FLAG" val=""/>
</p:tagLst>
</file>

<file path=ppt/tags/tag334.xml><?xml version="1.0" encoding="utf-8"?>
<p:tagLst xmlns:p="http://schemas.openxmlformats.org/presentationml/2006/main">
  <p:tag name="KSO_WM_BEAUTIFY_FLAG" val=""/>
</p:tagLst>
</file>

<file path=ppt/tags/tag335.xml><?xml version="1.0" encoding="utf-8"?>
<p:tagLst xmlns:p="http://schemas.openxmlformats.org/presentationml/2006/main">
  <p:tag name="KSO_WM_BEAUTIFY_FLAG" val=""/>
</p:tagLst>
</file>

<file path=ppt/tags/tag336.xml><?xml version="1.0" encoding="utf-8"?>
<p:tagLst xmlns:p="http://schemas.openxmlformats.org/presentationml/2006/main">
  <p:tag name="KSO_WM_BEAUTIFY_FLAG" val=""/>
</p:tagLst>
</file>

<file path=ppt/tags/tag337.xml><?xml version="1.0" encoding="utf-8"?>
<p:tagLst xmlns:p="http://schemas.openxmlformats.org/presentationml/2006/main">
  <p:tag name="KSO_WM_BEAUTIFY_FLAG" val=""/>
</p:tagLst>
</file>

<file path=ppt/tags/tag338.xml><?xml version="1.0" encoding="utf-8"?>
<p:tagLst xmlns:p="http://schemas.openxmlformats.org/presentationml/2006/main">
  <p:tag name="KSO_WM_BEAUTIFY_FLAG" val=""/>
</p:tagLst>
</file>

<file path=ppt/tags/tag339.xml><?xml version="1.0" encoding="utf-8"?>
<p:tagLst xmlns:p="http://schemas.openxmlformats.org/presentationml/2006/main">
  <p:tag name="KSO_WM_BEAUTIFY_FLAG" val=""/>
</p:tagLst>
</file>

<file path=ppt/tags/tag34.xml><?xml version="1.0" encoding="utf-8"?>
<p:tagLst xmlns:p="http://schemas.openxmlformats.org/presentationml/2006/main">
  <p:tag name="KSO_WM_BEAUTIFY_FLAG" val=""/>
</p:tagLst>
</file>

<file path=ppt/tags/tag340.xml><?xml version="1.0" encoding="utf-8"?>
<p:tagLst xmlns:p="http://schemas.openxmlformats.org/presentationml/2006/main">
  <p:tag name="KSO_WM_BEAUTIFY_FLAG" val=""/>
</p:tagLst>
</file>

<file path=ppt/tags/tag341.xml><?xml version="1.0" encoding="utf-8"?>
<p:tagLst xmlns:p="http://schemas.openxmlformats.org/presentationml/2006/main">
  <p:tag name="KSO_WM_BEAUTIFY_FLAG" val=""/>
</p:tagLst>
</file>

<file path=ppt/tags/tag342.xml><?xml version="1.0" encoding="utf-8"?>
<p:tagLst xmlns:p="http://schemas.openxmlformats.org/presentationml/2006/main">
  <p:tag name="KSO_WM_BEAUTIFY_FLAG" val=""/>
</p:tagLst>
</file>

<file path=ppt/tags/tag343.xml><?xml version="1.0" encoding="utf-8"?>
<p:tagLst xmlns:p="http://schemas.openxmlformats.org/presentationml/2006/main">
  <p:tag name="KSO_WM_BEAUTIFY_FLAG" val=""/>
</p:tagLst>
</file>

<file path=ppt/tags/tag344.xml><?xml version="1.0" encoding="utf-8"?>
<p:tagLst xmlns:p="http://schemas.openxmlformats.org/presentationml/2006/main">
  <p:tag name="KSO_WM_BEAUTIFY_FLAG" val=""/>
</p:tagLst>
</file>

<file path=ppt/tags/tag345.xml><?xml version="1.0" encoding="utf-8"?>
<p:tagLst xmlns:p="http://schemas.openxmlformats.org/presentationml/2006/main">
  <p:tag name="KSO_WM_BEAUTIFY_FLAG" val=""/>
</p:tagLst>
</file>

<file path=ppt/tags/tag346.xml><?xml version="1.0" encoding="utf-8"?>
<p:tagLst xmlns:p="http://schemas.openxmlformats.org/presentationml/2006/main">
  <p:tag name="KSO_WM_BEAUTIFY_FLAG" val=""/>
</p:tagLst>
</file>

<file path=ppt/tags/tag347.xml><?xml version="1.0" encoding="utf-8"?>
<p:tagLst xmlns:p="http://schemas.openxmlformats.org/presentationml/2006/main">
  <p:tag name="KSO_WM_BEAUTIFY_FLAG" val=""/>
</p:tagLst>
</file>

<file path=ppt/tags/tag348.xml><?xml version="1.0" encoding="utf-8"?>
<p:tagLst xmlns:p="http://schemas.openxmlformats.org/presentationml/2006/main">
  <p:tag name="KSO_WM_BEAUTIFY_FLAG" val=""/>
</p:tagLst>
</file>

<file path=ppt/tags/tag349.xml><?xml version="1.0" encoding="utf-8"?>
<p:tagLst xmlns:p="http://schemas.openxmlformats.org/presentationml/2006/main">
  <p:tag name="KSO_WM_BEAUTIFY_FLAG" val=""/>
</p:tagLst>
</file>

<file path=ppt/tags/tag35.xml><?xml version="1.0" encoding="utf-8"?>
<p:tagLst xmlns:p="http://schemas.openxmlformats.org/presentationml/2006/main">
  <p:tag name="KSO_WM_BEAUTIFY_FLAG" val=""/>
</p:tagLst>
</file>

<file path=ppt/tags/tag350.xml><?xml version="1.0" encoding="utf-8"?>
<p:tagLst xmlns:p="http://schemas.openxmlformats.org/presentationml/2006/main">
  <p:tag name="KSO_WM_BEAUTIFY_FLAG" val=""/>
</p:tagLst>
</file>

<file path=ppt/tags/tag351.xml><?xml version="1.0" encoding="utf-8"?>
<p:tagLst xmlns:p="http://schemas.openxmlformats.org/presentationml/2006/main">
  <p:tag name="KSO_WM_BEAUTIFY_FLAG" val=""/>
</p:tagLst>
</file>

<file path=ppt/tags/tag352.xml><?xml version="1.0" encoding="utf-8"?>
<p:tagLst xmlns:p="http://schemas.openxmlformats.org/presentationml/2006/main">
  <p:tag name="KSO_WM_BEAUTIFY_FLAG" val=""/>
</p:tagLst>
</file>

<file path=ppt/tags/tag353.xml><?xml version="1.0" encoding="utf-8"?>
<p:tagLst xmlns:p="http://schemas.openxmlformats.org/presentationml/2006/main">
  <p:tag name="KSO_WM_BEAUTIFY_FLAG" val=""/>
</p:tagLst>
</file>

<file path=ppt/tags/tag354.xml><?xml version="1.0" encoding="utf-8"?>
<p:tagLst xmlns:p="http://schemas.openxmlformats.org/presentationml/2006/main">
  <p:tag name="KSO_WM_BEAUTIFY_FLAG" val=""/>
</p:tagLst>
</file>

<file path=ppt/tags/tag355.xml><?xml version="1.0" encoding="utf-8"?>
<p:tagLst xmlns:p="http://schemas.openxmlformats.org/presentationml/2006/main">
  <p:tag name="KSO_WM_BEAUTIFY_FLAG" val=""/>
</p:tagLst>
</file>

<file path=ppt/tags/tag356.xml><?xml version="1.0" encoding="utf-8"?>
<p:tagLst xmlns:p="http://schemas.openxmlformats.org/presentationml/2006/main">
  <p:tag name="KSO_WM_BEAUTIFY_FLAG" val=""/>
</p:tagLst>
</file>

<file path=ppt/tags/tag357.xml><?xml version="1.0" encoding="utf-8"?>
<p:tagLst xmlns:p="http://schemas.openxmlformats.org/presentationml/2006/main">
  <p:tag name="KSO_WM_BEAUTIFY_FLAG" val=""/>
</p:tagLst>
</file>

<file path=ppt/tags/tag358.xml><?xml version="1.0" encoding="utf-8"?>
<p:tagLst xmlns:p="http://schemas.openxmlformats.org/presentationml/2006/main">
  <p:tag name="KSO_WM_BEAUTIFY_FLAG" val=""/>
</p:tagLst>
</file>

<file path=ppt/tags/tag359.xml><?xml version="1.0" encoding="utf-8"?>
<p:tagLst xmlns:p="http://schemas.openxmlformats.org/presentationml/2006/main">
  <p:tag name="KSO_WM_BEAUTIFY_FLAG" val=""/>
</p:tagLst>
</file>

<file path=ppt/tags/tag36.xml><?xml version="1.0" encoding="utf-8"?>
<p:tagLst xmlns:p="http://schemas.openxmlformats.org/presentationml/2006/main">
  <p:tag name="KSO_WM_BEAUTIFY_FLAG" val=""/>
</p:tagLst>
</file>

<file path=ppt/tags/tag360.xml><?xml version="1.0" encoding="utf-8"?>
<p:tagLst xmlns:p="http://schemas.openxmlformats.org/presentationml/2006/main">
  <p:tag name="KSO_WM_BEAUTIFY_FLAG" val=""/>
</p:tagLst>
</file>

<file path=ppt/tags/tag361.xml><?xml version="1.0" encoding="utf-8"?>
<p:tagLst xmlns:p="http://schemas.openxmlformats.org/presentationml/2006/main">
  <p:tag name="KSO_WM_BEAUTIFY_FLAG" val=""/>
</p:tagLst>
</file>

<file path=ppt/tags/tag362.xml><?xml version="1.0" encoding="utf-8"?>
<p:tagLst xmlns:p="http://schemas.openxmlformats.org/presentationml/2006/main">
  <p:tag name="KSO_WM_BEAUTIFY_FLAG" val=""/>
</p:tagLst>
</file>

<file path=ppt/tags/tag363.xml><?xml version="1.0" encoding="utf-8"?>
<p:tagLst xmlns:p="http://schemas.openxmlformats.org/presentationml/2006/main">
  <p:tag name="KSO_WM_BEAUTIFY_FLAG" val=""/>
</p:tagLst>
</file>

<file path=ppt/tags/tag364.xml><?xml version="1.0" encoding="utf-8"?>
<p:tagLst xmlns:p="http://schemas.openxmlformats.org/presentationml/2006/main">
  <p:tag name="KSO_WM_BEAUTIFY_FLAG" val=""/>
</p:tagLst>
</file>

<file path=ppt/tags/tag365.xml><?xml version="1.0" encoding="utf-8"?>
<p:tagLst xmlns:p="http://schemas.openxmlformats.org/presentationml/2006/main">
  <p:tag name="KSO_WM_BEAUTIFY_FLAG" val=""/>
</p:tagLst>
</file>

<file path=ppt/tags/tag366.xml><?xml version="1.0" encoding="utf-8"?>
<p:tagLst xmlns:p="http://schemas.openxmlformats.org/presentationml/2006/main">
  <p:tag name="KSO_WM_BEAUTIFY_FLAG" val=""/>
</p:tagLst>
</file>

<file path=ppt/tags/tag367.xml><?xml version="1.0" encoding="utf-8"?>
<p:tagLst xmlns:p="http://schemas.openxmlformats.org/presentationml/2006/main">
  <p:tag name="KSO_WM_BEAUTIFY_FLAG" val=""/>
</p:tagLst>
</file>

<file path=ppt/tags/tag368.xml><?xml version="1.0" encoding="utf-8"?>
<p:tagLst xmlns:p="http://schemas.openxmlformats.org/presentationml/2006/main">
  <p:tag name="KSO_WM_BEAUTIFY_FLAG" val=""/>
</p:tagLst>
</file>

<file path=ppt/tags/tag369.xml><?xml version="1.0" encoding="utf-8"?>
<p:tagLst xmlns:p="http://schemas.openxmlformats.org/presentationml/2006/main">
  <p:tag name="KSO_WM_BEAUTIFY_FLAG" val=""/>
</p:tagLst>
</file>

<file path=ppt/tags/tag37.xml><?xml version="1.0" encoding="utf-8"?>
<p:tagLst xmlns:p="http://schemas.openxmlformats.org/presentationml/2006/main">
  <p:tag name="KSO_WM_BEAUTIFY_FLAG" val=""/>
</p:tagLst>
</file>

<file path=ppt/tags/tag370.xml><?xml version="1.0" encoding="utf-8"?>
<p:tagLst xmlns:p="http://schemas.openxmlformats.org/presentationml/2006/main">
  <p:tag name="KSO_WM_BEAUTIFY_FLAG" val=""/>
</p:tagLst>
</file>

<file path=ppt/tags/tag371.xml><?xml version="1.0" encoding="utf-8"?>
<p:tagLst xmlns:p="http://schemas.openxmlformats.org/presentationml/2006/main">
  <p:tag name="KSO_WM_BEAUTIFY_FLAG" val=""/>
</p:tagLst>
</file>

<file path=ppt/tags/tag372.xml><?xml version="1.0" encoding="utf-8"?>
<p:tagLst xmlns:p="http://schemas.openxmlformats.org/presentationml/2006/main">
  <p:tag name="KSO_WM_BEAUTIFY_FLAG" val=""/>
</p:tagLst>
</file>

<file path=ppt/tags/tag373.xml><?xml version="1.0" encoding="utf-8"?>
<p:tagLst xmlns:p="http://schemas.openxmlformats.org/presentationml/2006/main">
  <p:tag name="KSO_WM_BEAUTIFY_FLAG" val=""/>
</p:tagLst>
</file>

<file path=ppt/tags/tag374.xml><?xml version="1.0" encoding="utf-8"?>
<p:tagLst xmlns:p="http://schemas.openxmlformats.org/presentationml/2006/main">
  <p:tag name="KSO_WM_BEAUTIFY_FLAG" val=""/>
</p:tagLst>
</file>

<file path=ppt/tags/tag375.xml><?xml version="1.0" encoding="utf-8"?>
<p:tagLst xmlns:p="http://schemas.openxmlformats.org/presentationml/2006/main">
  <p:tag name="KSO_WM_BEAUTIFY_FLAG" val=""/>
</p:tagLst>
</file>

<file path=ppt/tags/tag376.xml><?xml version="1.0" encoding="utf-8"?>
<p:tagLst xmlns:p="http://schemas.openxmlformats.org/presentationml/2006/main">
  <p:tag name="KSO_WM_BEAUTIFY_FLAG" val=""/>
</p:tagLst>
</file>

<file path=ppt/tags/tag377.xml><?xml version="1.0" encoding="utf-8"?>
<p:tagLst xmlns:p="http://schemas.openxmlformats.org/presentationml/2006/main">
  <p:tag name="KSO_WM_BEAUTIFY_FLAG" val=""/>
</p:tagLst>
</file>

<file path=ppt/tags/tag378.xml><?xml version="1.0" encoding="utf-8"?>
<p:tagLst xmlns:p="http://schemas.openxmlformats.org/presentationml/2006/main">
  <p:tag name="KSO_WM_BEAUTIFY_FLAG" val=""/>
</p:tagLst>
</file>

<file path=ppt/tags/tag379.xml><?xml version="1.0" encoding="utf-8"?>
<p:tagLst xmlns:p="http://schemas.openxmlformats.org/presentationml/2006/main">
  <p:tag name="KSO_WM_BEAUTIFY_FLAG" val=""/>
</p:tagLst>
</file>

<file path=ppt/tags/tag38.xml><?xml version="1.0" encoding="utf-8"?>
<p:tagLst xmlns:p="http://schemas.openxmlformats.org/presentationml/2006/main">
  <p:tag name="KSO_WM_BEAUTIFY_FLAG" val=""/>
</p:tagLst>
</file>

<file path=ppt/tags/tag380.xml><?xml version="1.0" encoding="utf-8"?>
<p:tagLst xmlns:p="http://schemas.openxmlformats.org/presentationml/2006/main">
  <p:tag name="KSO_WM_BEAUTIFY_FLAG" val=""/>
</p:tagLst>
</file>

<file path=ppt/tags/tag381.xml><?xml version="1.0" encoding="utf-8"?>
<p:tagLst xmlns:p="http://schemas.openxmlformats.org/presentationml/2006/main">
  <p:tag name="KSO_WM_BEAUTIFY_FLAG" val=""/>
</p:tagLst>
</file>

<file path=ppt/tags/tag382.xml><?xml version="1.0" encoding="utf-8"?>
<p:tagLst xmlns:p="http://schemas.openxmlformats.org/presentationml/2006/main">
  <p:tag name="KSO_WM_BEAUTIFY_FLAG" val=""/>
</p:tagLst>
</file>

<file path=ppt/tags/tag383.xml><?xml version="1.0" encoding="utf-8"?>
<p:tagLst xmlns:p="http://schemas.openxmlformats.org/presentationml/2006/main">
  <p:tag name="KSO_WM_BEAUTIFY_FLAG" val=""/>
</p:tagLst>
</file>

<file path=ppt/tags/tag384.xml><?xml version="1.0" encoding="utf-8"?>
<p:tagLst xmlns:p="http://schemas.openxmlformats.org/presentationml/2006/main">
  <p:tag name="KSO_WM_BEAUTIFY_FLAG" val=""/>
</p:tagLst>
</file>

<file path=ppt/tags/tag385.xml><?xml version="1.0" encoding="utf-8"?>
<p:tagLst xmlns:p="http://schemas.openxmlformats.org/presentationml/2006/main">
  <p:tag name="KSO_WM_BEAUTIFY_FLAG" val=""/>
</p:tagLst>
</file>

<file path=ppt/tags/tag386.xml><?xml version="1.0" encoding="utf-8"?>
<p:tagLst xmlns:p="http://schemas.openxmlformats.org/presentationml/2006/main">
  <p:tag name="KSO_WM_BEAUTIFY_FLAG" val=""/>
</p:tagLst>
</file>

<file path=ppt/tags/tag387.xml><?xml version="1.0" encoding="utf-8"?>
<p:tagLst xmlns:p="http://schemas.openxmlformats.org/presentationml/2006/main">
  <p:tag name="KSO_WM_BEAUTIFY_FLAG" val=""/>
</p:tagLst>
</file>

<file path=ppt/tags/tag388.xml><?xml version="1.0" encoding="utf-8"?>
<p:tagLst xmlns:p="http://schemas.openxmlformats.org/presentationml/2006/main">
  <p:tag name="KSO_WM_BEAUTIFY_FLAG" val=""/>
</p:tagLst>
</file>

<file path=ppt/tags/tag389.xml><?xml version="1.0" encoding="utf-8"?>
<p:tagLst xmlns:p="http://schemas.openxmlformats.org/presentationml/2006/main">
  <p:tag name="KSO_WM_BEAUTIFY_FLAG" val=""/>
</p:tagLst>
</file>

<file path=ppt/tags/tag39.xml><?xml version="1.0" encoding="utf-8"?>
<p:tagLst xmlns:p="http://schemas.openxmlformats.org/presentationml/2006/main">
  <p:tag name="KSO_WM_BEAUTIFY_FLAG" val=""/>
</p:tagLst>
</file>

<file path=ppt/tags/tag390.xml><?xml version="1.0" encoding="utf-8"?>
<p:tagLst xmlns:p="http://schemas.openxmlformats.org/presentationml/2006/main">
  <p:tag name="KSO_WM_BEAUTIFY_FLAG" val=""/>
</p:tagLst>
</file>

<file path=ppt/tags/tag391.xml><?xml version="1.0" encoding="utf-8"?>
<p:tagLst xmlns:p="http://schemas.openxmlformats.org/presentationml/2006/main">
  <p:tag name="KSO_WM_BEAUTIFY_FLAG" val=""/>
</p:tagLst>
</file>

<file path=ppt/tags/tag392.xml><?xml version="1.0" encoding="utf-8"?>
<p:tagLst xmlns:p="http://schemas.openxmlformats.org/presentationml/2006/main">
  <p:tag name="KSO_WM_BEAUTIFY_FLAG" val=""/>
</p:tagLst>
</file>

<file path=ppt/tags/tag393.xml><?xml version="1.0" encoding="utf-8"?>
<p:tagLst xmlns:p="http://schemas.openxmlformats.org/presentationml/2006/main">
  <p:tag name="KSO_WM_BEAUTIFY_FLAG" val=""/>
</p:tagLst>
</file>

<file path=ppt/tags/tag394.xml><?xml version="1.0" encoding="utf-8"?>
<p:tagLst xmlns:p="http://schemas.openxmlformats.org/presentationml/2006/main">
  <p:tag name="KSO_WM_BEAUTIFY_FLAG" val=""/>
</p:tagLst>
</file>

<file path=ppt/tags/tag395.xml><?xml version="1.0" encoding="utf-8"?>
<p:tagLst xmlns:p="http://schemas.openxmlformats.org/presentationml/2006/main">
  <p:tag name="KSO_WM_BEAUTIFY_FLAG" val=""/>
</p:tagLst>
</file>

<file path=ppt/tags/tag396.xml><?xml version="1.0" encoding="utf-8"?>
<p:tagLst xmlns:p="http://schemas.openxmlformats.org/presentationml/2006/main">
  <p:tag name="KSO_WM_BEAUTIFY_FLAG" val=""/>
</p:tagLst>
</file>

<file path=ppt/tags/tag397.xml><?xml version="1.0" encoding="utf-8"?>
<p:tagLst xmlns:p="http://schemas.openxmlformats.org/presentationml/2006/main">
  <p:tag name="KSO_WM_BEAUTIFY_FLAG" val=""/>
</p:tagLst>
</file>

<file path=ppt/tags/tag398.xml><?xml version="1.0" encoding="utf-8"?>
<p:tagLst xmlns:p="http://schemas.openxmlformats.org/presentationml/2006/main">
  <p:tag name="KSO_WM_BEAUTIFY_FLAG" val=""/>
</p:tagLst>
</file>

<file path=ppt/tags/tag399.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40.xml><?xml version="1.0" encoding="utf-8"?>
<p:tagLst xmlns:p="http://schemas.openxmlformats.org/presentationml/2006/main">
  <p:tag name="KSO_WM_BEAUTIFY_FLAG" val=""/>
</p:tagLst>
</file>

<file path=ppt/tags/tag400.xml><?xml version="1.0" encoding="utf-8"?>
<p:tagLst xmlns:p="http://schemas.openxmlformats.org/presentationml/2006/main">
  <p:tag name="KSO_WM_BEAUTIFY_FLAG" val=""/>
</p:tagLst>
</file>

<file path=ppt/tags/tag401.xml><?xml version="1.0" encoding="utf-8"?>
<p:tagLst xmlns:p="http://schemas.openxmlformats.org/presentationml/2006/main">
  <p:tag name="KSO_WM_BEAUTIFY_FLAG" val=""/>
</p:tagLst>
</file>

<file path=ppt/tags/tag402.xml><?xml version="1.0" encoding="utf-8"?>
<p:tagLst xmlns:p="http://schemas.openxmlformats.org/presentationml/2006/main">
  <p:tag name="KSO_WM_BEAUTIFY_FLAG" val=""/>
</p:tagLst>
</file>

<file path=ppt/tags/tag403.xml><?xml version="1.0" encoding="utf-8"?>
<p:tagLst xmlns:p="http://schemas.openxmlformats.org/presentationml/2006/main">
  <p:tag name="KSO_WM_BEAUTIFY_FLAG" val=""/>
</p:tagLst>
</file>

<file path=ppt/tags/tag404.xml><?xml version="1.0" encoding="utf-8"?>
<p:tagLst xmlns:p="http://schemas.openxmlformats.org/presentationml/2006/main">
  <p:tag name="KSO_WM_BEAUTIFY_FLAG" val=""/>
</p:tagLst>
</file>

<file path=ppt/tags/tag405.xml><?xml version="1.0" encoding="utf-8"?>
<p:tagLst xmlns:p="http://schemas.openxmlformats.org/presentationml/2006/main">
  <p:tag name="KSO_WM_BEAUTIFY_FLAG" val=""/>
</p:tagLst>
</file>

<file path=ppt/tags/tag406.xml><?xml version="1.0" encoding="utf-8"?>
<p:tagLst xmlns:p="http://schemas.openxmlformats.org/presentationml/2006/main">
  <p:tag name="KSO_WM_BEAUTIFY_FLAG" val=""/>
</p:tagLst>
</file>

<file path=ppt/tags/tag407.xml><?xml version="1.0" encoding="utf-8"?>
<p:tagLst xmlns:p="http://schemas.openxmlformats.org/presentationml/2006/main">
  <p:tag name="KSO_WM_BEAUTIFY_FLAG" val=""/>
</p:tagLst>
</file>

<file path=ppt/tags/tag408.xml><?xml version="1.0" encoding="utf-8"?>
<p:tagLst xmlns:p="http://schemas.openxmlformats.org/presentationml/2006/main">
  <p:tag name="KSO_WM_BEAUTIFY_FLAG" val=""/>
</p:tagLst>
</file>

<file path=ppt/tags/tag409.xml><?xml version="1.0" encoding="utf-8"?>
<p:tagLst xmlns:p="http://schemas.openxmlformats.org/presentationml/2006/main">
  <p:tag name="KSO_WM_BEAUTIFY_FLAG" val=""/>
</p:tagLst>
</file>

<file path=ppt/tags/tag41.xml><?xml version="1.0" encoding="utf-8"?>
<p:tagLst xmlns:p="http://schemas.openxmlformats.org/presentationml/2006/main">
  <p:tag name="KSO_WM_BEAUTIFY_FLAG" val=""/>
</p:tagLst>
</file>

<file path=ppt/tags/tag410.xml><?xml version="1.0" encoding="utf-8"?>
<p:tagLst xmlns:p="http://schemas.openxmlformats.org/presentationml/2006/main">
  <p:tag name="KSO_WM_BEAUTIFY_FLAG" val=""/>
</p:tagLst>
</file>

<file path=ppt/tags/tag411.xml><?xml version="1.0" encoding="utf-8"?>
<p:tagLst xmlns:p="http://schemas.openxmlformats.org/presentationml/2006/main">
  <p:tag name="KSO_WM_BEAUTIFY_FLAG" val=""/>
</p:tagLst>
</file>

<file path=ppt/tags/tag412.xml><?xml version="1.0" encoding="utf-8"?>
<p:tagLst xmlns:p="http://schemas.openxmlformats.org/presentationml/2006/main">
  <p:tag name="KSO_WM_BEAUTIFY_FLAG" val=""/>
</p:tagLst>
</file>

<file path=ppt/tags/tag42.xml><?xml version="1.0" encoding="utf-8"?>
<p:tagLst xmlns:p="http://schemas.openxmlformats.org/presentationml/2006/main">
  <p:tag name="KSO_WM_BEAUTIFY_FLAG" val=""/>
</p:tagLst>
</file>

<file path=ppt/tags/tag43.xml><?xml version="1.0" encoding="utf-8"?>
<p:tagLst xmlns:p="http://schemas.openxmlformats.org/presentationml/2006/main">
  <p:tag name="KSO_WM_BEAUTIFY_FLAG" val=""/>
</p:tagLst>
</file>

<file path=ppt/tags/tag44.xml><?xml version="1.0" encoding="utf-8"?>
<p:tagLst xmlns:p="http://schemas.openxmlformats.org/presentationml/2006/main">
  <p:tag name="KSO_WM_BEAUTIFY_FLAG" val=""/>
</p:tagLst>
</file>

<file path=ppt/tags/tag45.xml><?xml version="1.0" encoding="utf-8"?>
<p:tagLst xmlns:p="http://schemas.openxmlformats.org/presentationml/2006/main">
  <p:tag name="KSO_WM_BEAUTIFY_FLAG" val=""/>
</p:tagLst>
</file>

<file path=ppt/tags/tag46.xml><?xml version="1.0" encoding="utf-8"?>
<p:tagLst xmlns:p="http://schemas.openxmlformats.org/presentationml/2006/main">
  <p:tag name="KSO_WM_BEAUTIFY_FLAG" val=""/>
</p:tagLst>
</file>

<file path=ppt/tags/tag47.xml><?xml version="1.0" encoding="utf-8"?>
<p:tagLst xmlns:p="http://schemas.openxmlformats.org/presentationml/2006/main">
  <p:tag name="KSO_WM_BEAUTIFY_FLAG" val=""/>
</p:tagLst>
</file>

<file path=ppt/tags/tag48.xml><?xml version="1.0" encoding="utf-8"?>
<p:tagLst xmlns:p="http://schemas.openxmlformats.org/presentationml/2006/main">
  <p:tag name="KSO_WM_BEAUTIFY_FLAG" val=""/>
</p:tagLst>
</file>

<file path=ppt/tags/tag49.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50.xml><?xml version="1.0" encoding="utf-8"?>
<p:tagLst xmlns:p="http://schemas.openxmlformats.org/presentationml/2006/main">
  <p:tag name="KSO_WM_BEAUTIFY_FLAG" val=""/>
</p:tagLst>
</file>

<file path=ppt/tags/tag51.xml><?xml version="1.0" encoding="utf-8"?>
<p:tagLst xmlns:p="http://schemas.openxmlformats.org/presentationml/2006/main">
  <p:tag name="KSO_WM_BEAUTIFY_FLAG" val=""/>
</p:tagLst>
</file>

<file path=ppt/tags/tag52.xml><?xml version="1.0" encoding="utf-8"?>
<p:tagLst xmlns:p="http://schemas.openxmlformats.org/presentationml/2006/main">
  <p:tag name="KSO_WM_BEAUTIFY_FLAG" val=""/>
</p:tagLst>
</file>

<file path=ppt/tags/tag53.xml><?xml version="1.0" encoding="utf-8"?>
<p:tagLst xmlns:p="http://schemas.openxmlformats.org/presentationml/2006/main">
  <p:tag name="KSO_WM_BEAUTIFY_FLAG" val=""/>
</p:tagLst>
</file>

<file path=ppt/tags/tag54.xml><?xml version="1.0" encoding="utf-8"?>
<p:tagLst xmlns:p="http://schemas.openxmlformats.org/presentationml/2006/main">
  <p:tag name="KSO_WM_BEAUTIFY_FLAG" val=""/>
</p:tagLst>
</file>

<file path=ppt/tags/tag55.xml><?xml version="1.0" encoding="utf-8"?>
<p:tagLst xmlns:p="http://schemas.openxmlformats.org/presentationml/2006/main">
  <p:tag name="KSO_WM_BEAUTIFY_FLAG" val=""/>
</p:tagLst>
</file>

<file path=ppt/tags/tag56.xml><?xml version="1.0" encoding="utf-8"?>
<p:tagLst xmlns:p="http://schemas.openxmlformats.org/presentationml/2006/main">
  <p:tag name="KSO_WM_BEAUTIFY_FLAG" val=""/>
</p:tagLst>
</file>

<file path=ppt/tags/tag57.xml><?xml version="1.0" encoding="utf-8"?>
<p:tagLst xmlns:p="http://schemas.openxmlformats.org/presentationml/2006/main">
  <p:tag name="KSO_WM_BEAUTIFY_FLAG" val=""/>
</p:tagLst>
</file>

<file path=ppt/tags/tag58.xml><?xml version="1.0" encoding="utf-8"?>
<p:tagLst xmlns:p="http://schemas.openxmlformats.org/presentationml/2006/main">
  <p:tag name="KSO_WM_BEAUTIFY_FLAG" val=""/>
</p:tagLst>
</file>

<file path=ppt/tags/tag59.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60.xml><?xml version="1.0" encoding="utf-8"?>
<p:tagLst xmlns:p="http://schemas.openxmlformats.org/presentationml/2006/main">
  <p:tag name="KSO_WM_BEAUTIFY_FLAG" val=""/>
</p:tagLst>
</file>

<file path=ppt/tags/tag61.xml><?xml version="1.0" encoding="utf-8"?>
<p:tagLst xmlns:p="http://schemas.openxmlformats.org/presentationml/2006/main">
  <p:tag name="KSO_WM_BEAUTIFY_FLAG" val=""/>
</p:tagLst>
</file>

<file path=ppt/tags/tag62.xml><?xml version="1.0" encoding="utf-8"?>
<p:tagLst xmlns:p="http://schemas.openxmlformats.org/presentationml/2006/main">
  <p:tag name="KSO_WM_BEAUTIFY_FLAG" val=""/>
</p:tagLst>
</file>

<file path=ppt/tags/tag63.xml><?xml version="1.0" encoding="utf-8"?>
<p:tagLst xmlns:p="http://schemas.openxmlformats.org/presentationml/2006/main">
  <p:tag name="KSO_WM_BEAUTIFY_FLAG" val=""/>
</p:tagLst>
</file>

<file path=ppt/tags/tag64.xml><?xml version="1.0" encoding="utf-8"?>
<p:tagLst xmlns:p="http://schemas.openxmlformats.org/presentationml/2006/main">
  <p:tag name="KSO_WM_BEAUTIFY_FLAG" val=""/>
</p:tagLst>
</file>

<file path=ppt/tags/tag65.xml><?xml version="1.0" encoding="utf-8"?>
<p:tagLst xmlns:p="http://schemas.openxmlformats.org/presentationml/2006/main">
  <p:tag name="KSO_WM_BEAUTIFY_FLAG" val=""/>
</p:tagLst>
</file>

<file path=ppt/tags/tag66.xml><?xml version="1.0" encoding="utf-8"?>
<p:tagLst xmlns:p="http://schemas.openxmlformats.org/presentationml/2006/main">
  <p:tag name="KSO_WM_BEAUTIFY_FLAG" val=""/>
</p:tagLst>
</file>

<file path=ppt/tags/tag67.xml><?xml version="1.0" encoding="utf-8"?>
<p:tagLst xmlns:p="http://schemas.openxmlformats.org/presentationml/2006/main">
  <p:tag name="KSO_WM_BEAUTIFY_FLAG" val=""/>
</p:tagLst>
</file>

<file path=ppt/tags/tag68.xml><?xml version="1.0" encoding="utf-8"?>
<p:tagLst xmlns:p="http://schemas.openxmlformats.org/presentationml/2006/main">
  <p:tag name="KSO_WM_BEAUTIFY_FLAG" val=""/>
</p:tagLst>
</file>

<file path=ppt/tags/tag69.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70.xml><?xml version="1.0" encoding="utf-8"?>
<p:tagLst xmlns:p="http://schemas.openxmlformats.org/presentationml/2006/main">
  <p:tag name="KSO_WM_BEAUTIFY_FLAG" val=""/>
</p:tagLst>
</file>

<file path=ppt/tags/tag71.xml><?xml version="1.0" encoding="utf-8"?>
<p:tagLst xmlns:p="http://schemas.openxmlformats.org/presentationml/2006/main">
  <p:tag name="KSO_WM_BEAUTIFY_FLAG" val=""/>
</p:tagLst>
</file>

<file path=ppt/tags/tag72.xml><?xml version="1.0" encoding="utf-8"?>
<p:tagLst xmlns:p="http://schemas.openxmlformats.org/presentationml/2006/main">
  <p:tag name="KSO_WM_BEAUTIFY_FLAG" val=""/>
</p:tagLst>
</file>

<file path=ppt/tags/tag73.xml><?xml version="1.0" encoding="utf-8"?>
<p:tagLst xmlns:p="http://schemas.openxmlformats.org/presentationml/2006/main">
  <p:tag name="KSO_WM_BEAUTIFY_FLAG" val=""/>
</p:tagLst>
</file>

<file path=ppt/tags/tag74.xml><?xml version="1.0" encoding="utf-8"?>
<p:tagLst xmlns:p="http://schemas.openxmlformats.org/presentationml/2006/main">
  <p:tag name="KSO_WM_BEAUTIFY_FLAG" val=""/>
</p:tagLst>
</file>

<file path=ppt/tags/tag75.xml><?xml version="1.0" encoding="utf-8"?>
<p:tagLst xmlns:p="http://schemas.openxmlformats.org/presentationml/2006/main">
  <p:tag name="KSO_WM_BEAUTIFY_FLAG" val=""/>
</p:tagLst>
</file>

<file path=ppt/tags/tag76.xml><?xml version="1.0" encoding="utf-8"?>
<p:tagLst xmlns:p="http://schemas.openxmlformats.org/presentationml/2006/main">
  <p:tag name="KSO_WM_BEAUTIFY_FLAG" val=""/>
</p:tagLst>
</file>

<file path=ppt/tags/tag77.xml><?xml version="1.0" encoding="utf-8"?>
<p:tagLst xmlns:p="http://schemas.openxmlformats.org/presentationml/2006/main">
  <p:tag name="KSO_WM_BEAUTIFY_FLAG" val=""/>
</p:tagLst>
</file>

<file path=ppt/tags/tag78.xml><?xml version="1.0" encoding="utf-8"?>
<p:tagLst xmlns:p="http://schemas.openxmlformats.org/presentationml/2006/main">
  <p:tag name="KSO_WM_BEAUTIFY_FLAG" val=""/>
</p:tagLst>
</file>

<file path=ppt/tags/tag79.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80.xml><?xml version="1.0" encoding="utf-8"?>
<p:tagLst xmlns:p="http://schemas.openxmlformats.org/presentationml/2006/main">
  <p:tag name="KSO_WM_BEAUTIFY_FLAG" val=""/>
</p:tagLst>
</file>

<file path=ppt/tags/tag81.xml><?xml version="1.0" encoding="utf-8"?>
<p:tagLst xmlns:p="http://schemas.openxmlformats.org/presentationml/2006/main">
  <p:tag name="KSO_WM_BEAUTIFY_FLAG" val=""/>
</p:tagLst>
</file>

<file path=ppt/tags/tag82.xml><?xml version="1.0" encoding="utf-8"?>
<p:tagLst xmlns:p="http://schemas.openxmlformats.org/presentationml/2006/main">
  <p:tag name="KSO_WM_BEAUTIFY_FLAG" val=""/>
</p:tagLst>
</file>

<file path=ppt/tags/tag83.xml><?xml version="1.0" encoding="utf-8"?>
<p:tagLst xmlns:p="http://schemas.openxmlformats.org/presentationml/2006/main">
  <p:tag name="KSO_WM_BEAUTIFY_FLAG" val=""/>
</p:tagLst>
</file>

<file path=ppt/tags/tag84.xml><?xml version="1.0" encoding="utf-8"?>
<p:tagLst xmlns:p="http://schemas.openxmlformats.org/presentationml/2006/main">
  <p:tag name="KSO_WM_BEAUTIFY_FLAG" val=""/>
</p:tagLst>
</file>

<file path=ppt/tags/tag85.xml><?xml version="1.0" encoding="utf-8"?>
<p:tagLst xmlns:p="http://schemas.openxmlformats.org/presentationml/2006/main">
  <p:tag name="KSO_WM_BEAUTIFY_FLAG" val=""/>
</p:tagLst>
</file>

<file path=ppt/tags/tag86.xml><?xml version="1.0" encoding="utf-8"?>
<p:tagLst xmlns:p="http://schemas.openxmlformats.org/presentationml/2006/main">
  <p:tag name="KSO_WM_BEAUTIFY_FLAG" val=""/>
</p:tagLst>
</file>

<file path=ppt/tags/tag87.xml><?xml version="1.0" encoding="utf-8"?>
<p:tagLst xmlns:p="http://schemas.openxmlformats.org/presentationml/2006/main">
  <p:tag name="KSO_WM_BEAUTIFY_FLAG" val=""/>
</p:tagLst>
</file>

<file path=ppt/tags/tag88.xml><?xml version="1.0" encoding="utf-8"?>
<p:tagLst xmlns:p="http://schemas.openxmlformats.org/presentationml/2006/main">
  <p:tag name="KSO_WM_BEAUTIFY_FLAG" val=""/>
</p:tagLst>
</file>

<file path=ppt/tags/tag89.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ags/tag90.xml><?xml version="1.0" encoding="utf-8"?>
<p:tagLst xmlns:p="http://schemas.openxmlformats.org/presentationml/2006/main">
  <p:tag name="KSO_WM_BEAUTIFY_FLAG" val=""/>
</p:tagLst>
</file>

<file path=ppt/tags/tag91.xml><?xml version="1.0" encoding="utf-8"?>
<p:tagLst xmlns:p="http://schemas.openxmlformats.org/presentationml/2006/main">
  <p:tag name="KSO_WM_BEAUTIFY_FLAG" val=""/>
</p:tagLst>
</file>

<file path=ppt/tags/tag92.xml><?xml version="1.0" encoding="utf-8"?>
<p:tagLst xmlns:p="http://schemas.openxmlformats.org/presentationml/2006/main">
  <p:tag name="KSO_WM_BEAUTIFY_FLAG" val=""/>
</p:tagLst>
</file>

<file path=ppt/tags/tag93.xml><?xml version="1.0" encoding="utf-8"?>
<p:tagLst xmlns:p="http://schemas.openxmlformats.org/presentationml/2006/main">
  <p:tag name="KSO_WM_BEAUTIFY_FLAG" val=""/>
</p:tagLst>
</file>

<file path=ppt/tags/tag94.xml><?xml version="1.0" encoding="utf-8"?>
<p:tagLst xmlns:p="http://schemas.openxmlformats.org/presentationml/2006/main">
  <p:tag name="KSO_WM_BEAUTIFY_FLAG" val=""/>
</p:tagLst>
</file>

<file path=ppt/tags/tag95.xml><?xml version="1.0" encoding="utf-8"?>
<p:tagLst xmlns:p="http://schemas.openxmlformats.org/presentationml/2006/main">
  <p:tag name="KSO_WM_BEAUTIFY_FLAG" val=""/>
</p:tagLst>
</file>

<file path=ppt/tags/tag96.xml><?xml version="1.0" encoding="utf-8"?>
<p:tagLst xmlns:p="http://schemas.openxmlformats.org/presentationml/2006/main">
  <p:tag name="KSO_WM_BEAUTIFY_FLAG" val=""/>
</p:tagLst>
</file>

<file path=ppt/tags/tag97.xml><?xml version="1.0" encoding="utf-8"?>
<p:tagLst xmlns:p="http://schemas.openxmlformats.org/presentationml/2006/main">
  <p:tag name="KSO_WM_BEAUTIFY_FLAG" val=""/>
</p:tagLst>
</file>

<file path=ppt/tags/tag98.xml><?xml version="1.0" encoding="utf-8"?>
<p:tagLst xmlns:p="http://schemas.openxmlformats.org/presentationml/2006/main">
  <p:tag name="KSO_WM_BEAUTIFY_FLAG" val=""/>
</p:tagLst>
</file>

<file path=ppt/tags/tag99.xml><?xml version="1.0" encoding="utf-8"?>
<p:tagLst xmlns:p="http://schemas.openxmlformats.org/presentationml/2006/main">
  <p:tag name="KSO_WM_BEAUTIFY_FLAG" val=""/>
</p:tagLst>
</file>

<file path=ppt/theme/theme1.xml><?xml version="1.0" encoding="utf-8"?>
<a:theme xmlns:a="http://schemas.openxmlformats.org/drawingml/2006/main" name="水滴">
  <a:themeElements>
    <a:clrScheme name="Droplet">
      <a:dk1>
        <a:sysClr val="windowText" lastClr="000000"/>
      </a:dk1>
      <a:lt1>
        <a:sysClr val="window" lastClr="FFFFFF"/>
      </a:lt1>
      <a:dk2>
        <a:srgbClr val="1C647B"/>
      </a:dk2>
      <a:lt2>
        <a:srgbClr val="98B7D3"/>
      </a:lt2>
      <a:accent1>
        <a:srgbClr val="274FA4"/>
      </a:accent1>
      <a:accent2>
        <a:srgbClr val="48A8D0"/>
      </a:accent2>
      <a:accent3>
        <a:srgbClr val="53B18F"/>
      </a:accent3>
      <a:accent4>
        <a:srgbClr val="D78D38"/>
      </a:accent4>
      <a:accent5>
        <a:srgbClr val="BA3F51"/>
      </a:accent5>
      <a:accent6>
        <a:srgbClr val="AE52D9"/>
      </a:accent6>
      <a:hlink>
        <a:srgbClr val="2AA2DA"/>
      </a:hlink>
      <a:folHlink>
        <a:srgbClr val="76A3B8"/>
      </a:folHlink>
    </a:clrScheme>
    <a:fontScheme name="Droplet">
      <a:majorFont>
        <a:latin typeface="Tw Cen M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92000"/>
                <a:satMod val="180000"/>
                <a:lumMod val="114000"/>
              </a:schemeClr>
            </a:gs>
            <a:gs pos="100000">
              <a:schemeClr val="phClr">
                <a:shade val="92000"/>
                <a:satMod val="170000"/>
                <a:lumMod val="96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水滴</Template>
  <TotalTime>0</TotalTime>
  <Words>24318</Words>
  <Application>WPS 演示</Application>
  <PresentationFormat>宽屏</PresentationFormat>
  <Paragraphs>4304</Paragraphs>
  <Slides>228</Slides>
  <Notes>76</Notes>
  <HiddenSlides>0</HiddenSlides>
  <MMClips>0</MMClips>
  <ScaleCrop>false</ScaleCrop>
  <HeadingPairs>
    <vt:vector size="8" baseType="variant">
      <vt:variant>
        <vt:lpstr>已用的字体</vt:lpstr>
      </vt:variant>
      <vt:variant>
        <vt:i4>38</vt:i4>
      </vt:variant>
      <vt:variant>
        <vt:lpstr>主题</vt:lpstr>
      </vt:variant>
      <vt:variant>
        <vt:i4>1</vt:i4>
      </vt:variant>
      <vt:variant>
        <vt:lpstr>嵌入 OLE 服务器</vt:lpstr>
      </vt:variant>
      <vt:variant>
        <vt:i4>658</vt:i4>
      </vt:variant>
      <vt:variant>
        <vt:lpstr>幻灯片标题</vt:lpstr>
      </vt:variant>
      <vt:variant>
        <vt:i4>228</vt:i4>
      </vt:variant>
    </vt:vector>
  </HeadingPairs>
  <TitlesOfParts>
    <vt:vector size="925" baseType="lpstr">
      <vt:lpstr>Arial</vt:lpstr>
      <vt:lpstr>宋体</vt:lpstr>
      <vt:lpstr>Wingdings</vt:lpstr>
      <vt:lpstr>微软雅黑</vt:lpstr>
      <vt:lpstr>华文楷体</vt:lpstr>
      <vt:lpstr>华文新魏</vt:lpstr>
      <vt:lpstr>黑体</vt:lpstr>
      <vt:lpstr>新宋体-18030</vt:lpstr>
      <vt:lpstr>汉仪书宋二KW</vt:lpstr>
      <vt:lpstr>Verdana</vt:lpstr>
      <vt:lpstr>新宋体-18030</vt:lpstr>
      <vt:lpstr>幼圆</vt:lpstr>
      <vt:lpstr>华文宋体</vt:lpstr>
      <vt:lpstr>楷体_GB2312</vt:lpstr>
      <vt:lpstr>仿宋_GB2312</vt:lpstr>
      <vt:lpstr>方正仿宋_GBK</vt:lpstr>
      <vt:lpstr>Symbol</vt:lpstr>
      <vt:lpstr>Times New Roman</vt:lpstr>
      <vt:lpstr>宋体</vt:lpstr>
      <vt:lpstr>宋体-简</vt:lpstr>
      <vt:lpstr>Arial Unicode MS</vt:lpstr>
      <vt:lpstr>Tw Cen MT</vt:lpstr>
      <vt:lpstr>Calibri</vt:lpstr>
      <vt:lpstr>Helvetica Neue</vt:lpstr>
      <vt:lpstr>Kingsoft Sign</vt:lpstr>
      <vt:lpstr>Wingdings 2</vt:lpstr>
      <vt:lpstr>Arial Black</vt:lpstr>
      <vt:lpstr>汉仪楷体简</vt:lpstr>
      <vt:lpstr>DejaVu Math TeX Gyre</vt:lpstr>
      <vt:lpstr>Monotype Sorts</vt:lpstr>
      <vt:lpstr>隶书</vt:lpstr>
      <vt:lpstr>报隶-简</vt:lpstr>
      <vt:lpstr>Batang</vt:lpstr>
      <vt:lpstr>Apple SD Gothic Neo</vt:lpstr>
      <vt:lpstr>Garamond</vt:lpstr>
      <vt:lpstr>Courier New</vt:lpstr>
      <vt:lpstr>Cambria Math</vt:lpstr>
      <vt:lpstr>Times New Roman</vt:lpstr>
      <vt:lpstr>水滴</vt:lpstr>
      <vt:lpstr>Equation.3</vt:lpstr>
      <vt:lpstr>Equation.DSMT4</vt:lpstr>
      <vt:lpstr>Equation.DSMT4</vt:lpstr>
      <vt:lpstr>Equation.3</vt:lpstr>
      <vt:lpstr>Equation.3</vt:lpstr>
      <vt:lpstr>Equation.3</vt:lpstr>
      <vt:lpstr>Equation.3</vt:lpstr>
      <vt:lpstr>Equation.3</vt:lpstr>
      <vt:lpstr>Equation.3</vt:lpstr>
      <vt:lpstr>Equation.3</vt:lpstr>
      <vt:lpstr>Equation.3</vt:lpstr>
      <vt:lpstr>Equation.3</vt:lpstr>
      <vt:lpstr>Equation.DSMT4</vt:lpstr>
      <vt:lpstr>Equation.3</vt:lpstr>
      <vt:lpstr>Equation.3</vt:lpstr>
      <vt:lpstr>Equation.3</vt:lpstr>
      <vt:lpstr>Equation.3</vt:lpstr>
      <vt:lpstr>Equation.3</vt:lpstr>
      <vt:lpstr>Equation.3</vt:lpstr>
      <vt:lpstr>Equation.3</vt:lpstr>
      <vt:lpstr>Equation.3</vt:lpstr>
      <vt:lpstr>Equation.3</vt:lpstr>
      <vt:lpstr>Equation.3</vt:lpstr>
      <vt:lpstr>Equation.DSMT4</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Photoshop.Image.5</vt:lpstr>
      <vt:lpstr>Equation.3</vt:lpstr>
      <vt:lpstr>Equation.3</vt:lpstr>
      <vt:lpstr>Equation.3</vt:lpstr>
      <vt:lpstr>Equation.3</vt:lpstr>
      <vt:lpstr>Equation.3</vt:lpstr>
      <vt:lpstr>Equation.3</vt:lpstr>
      <vt:lpstr>Equation.3</vt:lpstr>
      <vt:lpstr>Photoshop.Image.5</vt:lpstr>
      <vt:lpstr>Photoshop.Image.5</vt:lpstr>
      <vt:lpstr>Photoshop.Image.5</vt:lpstr>
      <vt:lpstr>Photoshop.Image.5</vt:lpstr>
      <vt:lpstr>Photoshop.Image.5</vt:lpstr>
      <vt:lpstr>Equation.3</vt:lpstr>
      <vt:lpstr>Photoshop.Image.5</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Paint.Picture</vt:lpstr>
      <vt:lpstr>Equation.DSMT4</vt:lpstr>
      <vt:lpstr>Equation.3</vt:lpstr>
      <vt:lpstr>Photoshop.Image.5</vt:lpstr>
      <vt:lpstr>Equation.3</vt:lpstr>
      <vt:lpstr>Photoshop.Image.5</vt:lpstr>
      <vt:lpstr>Equation.3</vt:lpstr>
      <vt:lpstr>Equation.3</vt:lpstr>
      <vt:lpstr>Equation.3</vt:lpstr>
      <vt:lpstr>Photoshop.Image.5</vt:lpstr>
      <vt:lpstr>Equation.3</vt:lpstr>
      <vt:lpstr>Photoshop.Image.5</vt:lpstr>
      <vt:lpstr>Equation.3</vt:lpstr>
      <vt:lpstr>Equation.3</vt:lpstr>
      <vt:lpstr>Equation.3</vt:lpstr>
      <vt:lpstr>Photoshop.Image.5</vt:lpstr>
      <vt:lpstr>Equation.3</vt:lpstr>
      <vt:lpstr>Equation.3</vt:lpstr>
      <vt:lpstr>Equation.3</vt:lpstr>
      <vt:lpstr>Photoshop.Image.5</vt:lpstr>
      <vt:lpstr>Equation.3</vt:lpstr>
      <vt:lpstr>Equation.3</vt:lpstr>
      <vt:lpstr>Equation.3</vt:lpstr>
      <vt:lpstr>Photoshop.Image.5</vt:lpstr>
      <vt:lpstr>Photoshop.Image.5</vt:lpstr>
      <vt:lpstr>Equation.3</vt:lpstr>
      <vt:lpstr>Equation.3</vt:lpstr>
      <vt:lpstr>Photoshop.Image.5</vt:lpstr>
      <vt:lpstr>Equation.DSMT4</vt:lpstr>
      <vt:lpstr>Equation.3</vt:lpstr>
      <vt:lpstr>Equation.DSMT4</vt:lpstr>
      <vt:lpstr>Equation.DSMT4</vt:lpstr>
      <vt:lpstr>Equation.DSMT4</vt:lpstr>
      <vt:lpstr>Equation.DSMT4</vt:lpstr>
      <vt:lpstr>Equation.DSMT4</vt:lpstr>
      <vt:lpstr>Equation.DSMT4</vt:lpstr>
      <vt:lpstr>Equation.DSMT4</vt:lpstr>
      <vt:lpstr>Equation.3</vt:lpstr>
      <vt:lpstr>Equation.3</vt:lpstr>
      <vt:lpstr>Equation.DSMT4</vt:lpstr>
      <vt:lpstr>Equation.DSMT4</vt:lpstr>
      <vt:lpstr>Equation.DSMT4</vt:lpstr>
      <vt:lpstr>Equation.DSMT4</vt:lpstr>
      <vt:lpstr>Equation.DSMT4</vt:lpstr>
      <vt:lpstr>Equation.DSMT4</vt:lpstr>
      <vt:lpstr>Equation.DSMT4</vt:lpstr>
      <vt:lpstr>Equation.3</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Equation.3</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Equation.3</vt:lpstr>
      <vt:lpstr>Equation.3</vt:lpstr>
      <vt:lpstr>Equation.3</vt:lpstr>
      <vt:lpstr>Equation.DSMT4</vt:lpstr>
      <vt:lpstr>Equation.3</vt:lpstr>
      <vt:lpstr>Equation.3</vt:lpstr>
      <vt:lpstr>Equation.3</vt:lpstr>
      <vt:lpstr>Equation.DSMT4</vt:lpstr>
      <vt:lpstr>Equation.DSMT4</vt:lpstr>
      <vt:lpstr>Equation.DSMT4</vt:lpstr>
      <vt:lpstr>Equation.DSMT4</vt:lpstr>
      <vt:lpstr>Equation.DSMT4</vt:lpstr>
      <vt:lpstr>Equation.DSMT4</vt:lpstr>
      <vt:lpstr>Equation.DSMT4</vt:lpstr>
      <vt:lpstr>Equation.3</vt:lpstr>
      <vt:lpstr>Equation.DSMT4</vt:lpstr>
      <vt:lpstr>Equation.DSMT4</vt:lpstr>
      <vt:lpstr>Equation.DSMT4</vt:lpstr>
      <vt:lpstr>Equation.DSMT4</vt:lpstr>
      <vt:lpstr>Equation.DSMT4</vt:lpstr>
      <vt:lpstr>Photoshop.Image.5</vt:lpstr>
      <vt:lpstr>Photoshop.Image.5</vt:lpstr>
      <vt:lpstr>Photoshop.Image.5</vt:lpstr>
      <vt:lpstr>Photoshop.Image.5</vt:lpstr>
      <vt:lpstr>Photoshop.Image.5</vt:lpstr>
      <vt:lpstr>Equation.3</vt:lpstr>
      <vt:lpstr>Equation.3</vt:lpstr>
      <vt:lpstr>Equation.3</vt:lpstr>
      <vt:lpstr>Equation.3</vt:lpstr>
      <vt:lpstr>Photoshop.Image.5</vt:lpstr>
      <vt:lpstr>Photoshop.Image.5</vt:lpstr>
      <vt:lpstr>Equation.3</vt:lpstr>
      <vt:lpstr>Photoshop.Image.5</vt:lpstr>
      <vt:lpstr>Equation.3</vt:lpstr>
      <vt:lpstr>Photoshop.Image.5</vt:lpstr>
      <vt:lpstr>Equation.3</vt:lpstr>
      <vt:lpstr>Equation.3</vt:lpstr>
      <vt:lpstr>Paint.Picture</vt:lpstr>
      <vt:lpstr>Paint.Picture</vt:lpstr>
      <vt:lpstr>Paint.Picture</vt:lpstr>
      <vt:lpstr>Paint.Picture</vt:lpstr>
      <vt:lpstr>Equation.DSMT4</vt:lpstr>
      <vt:lpstr>Equation.DSMT4</vt:lpstr>
      <vt:lpstr>Equation.DSMT4</vt:lpstr>
      <vt:lpstr>Paint.Picture</vt:lpstr>
      <vt:lpstr>Equation.DSMT4</vt:lpstr>
      <vt:lpstr>Equation.DSMT4</vt:lpstr>
      <vt:lpstr>Equation.DSMT4</vt:lpstr>
      <vt:lpstr>Paint.Picture</vt:lpstr>
      <vt:lpstr>Equation.DSMT4</vt:lpstr>
      <vt:lpstr>Paint.Picture</vt:lpstr>
      <vt:lpstr>Paint.Picture</vt:lpstr>
      <vt:lpstr>Equation.DSMT4</vt:lpstr>
      <vt:lpstr>Equation.DSMT4</vt:lpstr>
      <vt:lpstr>Equation.DSMT4</vt:lpstr>
      <vt:lpstr>Equation.DSMT4</vt:lpstr>
      <vt:lpstr>Equation.DSMT4</vt:lpstr>
      <vt:lpstr>Equation.DSMT4</vt:lpstr>
      <vt:lpstr>Equation.DSMT4</vt:lpstr>
      <vt:lpstr>Paint.Picture</vt:lpstr>
      <vt:lpstr>Equation.DSMT4</vt:lpstr>
      <vt:lpstr>Equation.DSMT4</vt:lpstr>
      <vt:lpstr>Equation.DSMT4</vt:lpstr>
      <vt:lpstr>Equation.DSMT4</vt:lpstr>
      <vt:lpstr>Equation.DSMT4</vt:lpstr>
      <vt:lpstr>Equation.DSMT4</vt:lpstr>
      <vt:lpstr>Equation.3</vt:lpstr>
      <vt:lpstr>Equation.3</vt:lpstr>
      <vt:lpstr>Equation.3</vt:lpstr>
      <vt:lpstr>Equation.3</vt:lpstr>
      <vt:lpstr>Equation.DSMT4</vt:lpstr>
      <vt:lpstr>Equation.3</vt:lpstr>
      <vt:lpstr>Equation.3</vt:lpstr>
      <vt:lpstr>Equation.3</vt:lpstr>
      <vt:lpstr>Equation.3</vt:lpstr>
      <vt:lpstr>Equation.3</vt:lpstr>
      <vt:lpstr>Equation.3</vt:lpstr>
      <vt:lpstr>Equation.3</vt:lpstr>
      <vt:lpstr>Equation.3</vt:lpstr>
      <vt:lpstr>Equation.DSMT4</vt:lpstr>
      <vt:lpstr>Equation.DSMT4</vt:lpstr>
      <vt:lpstr>Equation.DSMT4</vt:lpstr>
      <vt:lpstr>Photoshop.Image.5</vt:lpstr>
      <vt:lpstr>Photoshop.Image.5</vt:lpstr>
      <vt:lpstr>Equation.3</vt:lpstr>
      <vt:lpstr>Photoshop.Image.5</vt:lpstr>
      <vt:lpstr>Equation.3</vt:lpstr>
      <vt:lpstr>Photoshop.Image.5</vt:lpstr>
      <vt:lpstr>Equation.3</vt:lpstr>
      <vt:lpstr>Equation.3</vt:lpstr>
      <vt:lpstr>Equation.3</vt:lpstr>
      <vt:lpstr>Equation.3</vt:lpstr>
      <vt:lpstr>Equation.3</vt:lpstr>
      <vt:lpstr>Photoshop.Image.5</vt:lpstr>
      <vt:lpstr>Equation.3</vt:lpstr>
      <vt:lpstr>Photoshop.Image.5</vt:lpstr>
      <vt:lpstr>Equation.3</vt:lpstr>
      <vt:lpstr>Photoshop.Image.5</vt:lpstr>
      <vt:lpstr>Equation.3</vt:lpstr>
      <vt:lpstr>Equation.3</vt:lpstr>
      <vt:lpstr>Photoshop.Image.5</vt:lpstr>
      <vt:lpstr>Equation.DSMT4</vt:lpstr>
      <vt:lpstr>Equation.DSMT4</vt:lpstr>
      <vt:lpstr>Equation.3</vt:lpstr>
      <vt:lpstr>Paint.Picture</vt:lpstr>
      <vt:lpstr>Paint.Picture</vt:lpstr>
      <vt:lpstr>Paint.Picture</vt:lpstr>
      <vt:lpstr>Equation.3</vt:lpstr>
      <vt:lpstr>Equation.DSMT4</vt:lpstr>
      <vt:lpstr>Equation.DSMT4</vt:lpstr>
      <vt:lpstr>Equation.3</vt:lpstr>
      <vt:lpstr>Equation.3</vt:lpstr>
      <vt:lpstr>Equation.3</vt:lpstr>
      <vt:lpstr>Paint.Picture</vt:lpstr>
      <vt:lpstr>Equation.3</vt:lpstr>
      <vt:lpstr>Equation.3</vt:lpstr>
      <vt:lpstr>Equation.DSMT4</vt:lpstr>
      <vt:lpstr>Equation.DSMT4</vt:lpstr>
      <vt:lpstr>Equation.DSMT4</vt:lpstr>
      <vt:lpstr>Equation.3</vt:lpstr>
      <vt:lpstr>Equation.3</vt:lpstr>
      <vt:lpstr>Equation.3</vt:lpstr>
      <vt:lpstr>Equation.3</vt:lpstr>
      <vt:lpstr>Equation.3</vt:lpstr>
      <vt:lpstr>Equation.3</vt:lpstr>
      <vt:lpstr>Equation.3</vt:lpstr>
      <vt:lpstr>Equation.3</vt:lpstr>
      <vt:lpstr>Photoshop.Image.5</vt:lpstr>
      <vt:lpstr>Equation.3</vt:lpstr>
      <vt:lpstr>Equation.3</vt:lpstr>
      <vt:lpstr>Photoshop.Image.5</vt:lpstr>
      <vt:lpstr>Equation.3</vt:lpstr>
      <vt:lpstr>Equation.3</vt:lpstr>
      <vt:lpstr>Photoshop.Image.5</vt:lpstr>
      <vt:lpstr>Equation.3</vt:lpstr>
      <vt:lpstr>Photoshop.Image.5</vt:lpstr>
      <vt:lpstr>Equation.3</vt:lpstr>
      <vt:lpstr>Photoshop.Image.5</vt:lpstr>
      <vt:lpstr>Equation.3</vt:lpstr>
      <vt:lpstr>Photoshop.Image.5</vt:lpstr>
      <vt:lpstr>Equation.3</vt:lpstr>
      <vt:lpstr>Equation.3</vt:lpstr>
      <vt:lpstr>Photoshop.Image.5</vt:lpstr>
      <vt:lpstr>Equation.3</vt:lpstr>
      <vt:lpstr>Equation.3</vt:lpstr>
      <vt:lpstr>Photoshop.Image.5</vt:lpstr>
      <vt:lpstr>Equation.3</vt:lpstr>
      <vt:lpstr>Equation.3</vt:lpstr>
      <vt:lpstr>Photoshop.Image.5</vt:lpstr>
      <vt:lpstr>Photoshop.Image.5</vt:lpstr>
      <vt:lpstr>Equation.3</vt:lpstr>
      <vt:lpstr>Photoshop.Image.5</vt:lpstr>
      <vt:lpstr>Equation.3</vt:lpstr>
      <vt:lpstr>Photoshop.Image.5</vt:lpstr>
      <vt:lpstr>Equation.3</vt:lpstr>
      <vt:lpstr>Photoshop.Image.5</vt:lpstr>
      <vt:lpstr>Photoshop.Image.5</vt:lpstr>
      <vt:lpstr>Equation.3</vt:lpstr>
      <vt:lpstr>Equation.3</vt:lpstr>
      <vt:lpstr>Equation.3</vt:lpstr>
      <vt:lpstr>Photoshop.Image.5</vt:lpstr>
      <vt:lpstr>Equation.3</vt:lpstr>
      <vt:lpstr>Photoshop.Image.5</vt:lpstr>
      <vt:lpstr>Equation.3</vt:lpstr>
      <vt:lpstr>Equation.3</vt:lpstr>
      <vt:lpstr>Equation.3</vt:lpstr>
      <vt:lpstr>Photoshop.Image.5</vt:lpstr>
      <vt:lpstr>Equation.3</vt:lpstr>
      <vt:lpstr>Photoshop.Image.5</vt:lpstr>
      <vt:lpstr>Equation.3</vt:lpstr>
      <vt:lpstr>Photoshop.Image.5</vt:lpstr>
      <vt:lpstr>Equation.3</vt:lpstr>
      <vt:lpstr>Equation.3</vt:lpstr>
      <vt:lpstr>Photoshop.Image.5</vt:lpstr>
      <vt:lpstr>Photoshop.Image.5</vt:lpstr>
      <vt:lpstr>Equation.3</vt:lpstr>
      <vt:lpstr>Equation.3</vt:lpstr>
      <vt:lpstr>Photoshop.Image.5</vt:lpstr>
      <vt:lpstr>Equation.3</vt:lpstr>
      <vt:lpstr>Photoshop.Image.5</vt:lpstr>
      <vt:lpstr>Equation.3</vt:lpstr>
      <vt:lpstr>Equation.3</vt:lpstr>
      <vt:lpstr>Equation.3</vt:lpstr>
      <vt:lpstr>Photoshop.Image.5</vt:lpstr>
      <vt:lpstr>Equation.3</vt:lpstr>
      <vt:lpstr>Equation.3</vt:lpstr>
      <vt:lpstr>Photoshop.Image.5</vt:lpstr>
      <vt:lpstr>Equation.3</vt:lpstr>
      <vt:lpstr>Equation.3</vt:lpstr>
      <vt:lpstr>Equation.3</vt:lpstr>
      <vt:lpstr>Photoshop.Image.5</vt:lpstr>
      <vt:lpstr>Photoshop.Image.5</vt:lpstr>
      <vt:lpstr>Equation.3</vt:lpstr>
      <vt:lpstr>Photoshop.Image.5</vt:lpstr>
      <vt:lpstr>Equation.3</vt:lpstr>
      <vt:lpstr>Equation.3</vt:lpstr>
      <vt:lpstr>Photoshop.Image.5</vt:lpstr>
      <vt:lpstr>Equation.3</vt:lpstr>
      <vt:lpstr>Photoshop.Image.5</vt:lpstr>
      <vt:lpstr>Equation.3</vt:lpstr>
      <vt:lpstr>Photoshop.Image.5</vt:lpstr>
      <vt:lpstr>Photoshop.Image.5</vt:lpstr>
      <vt:lpstr>Equation.3</vt:lpstr>
      <vt:lpstr>Equation.3</vt:lpstr>
      <vt:lpstr>Photoshop.Image.5</vt:lpstr>
      <vt:lpstr>Equation.3</vt:lpstr>
      <vt:lpstr>Equation.3</vt:lpstr>
      <vt:lpstr>Equation.3</vt:lpstr>
      <vt:lpstr>Photoshop.Image.5</vt:lpstr>
      <vt:lpstr>Photoshop.Image.5</vt:lpstr>
      <vt:lpstr>Photoshop.Image.5</vt:lpstr>
      <vt:lpstr>Photoshop.Image.5</vt:lpstr>
      <vt:lpstr>Equation.DSMT4</vt:lpstr>
      <vt:lpstr>Equation.3</vt:lpstr>
      <vt:lpstr>Equation.3</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Equation.3</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Equation.3</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Equation.3</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Equation.3</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Equation.3</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Equation.3</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Equation.3</vt:lpstr>
      <vt:lpstr>Equation.3</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Equation.3</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Equation.3</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Equation.3</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Equation.3</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Equation.3</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Equation.3</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Equation.3</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Equation.3</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Equation.3</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Equation.3</vt:lpstr>
      <vt:lpstr>Equation.3</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Equation.3</vt:lpstr>
      <vt:lpstr>Equation.DSMT4</vt:lpstr>
      <vt:lpstr>Equation.DSMT4</vt:lpstr>
      <vt:lpstr>Equation.DSMT4</vt:lpstr>
      <vt:lpstr>Equation.DSMT4</vt:lpstr>
      <vt:lpstr>Equation.DSMT4</vt:lpstr>
      <vt:lpstr>Equation.DSMT4</vt:lpstr>
      <vt:lpstr>Photoshop.Image.5</vt:lpstr>
      <vt:lpstr>Photoshop.Image.5</vt:lpstr>
      <vt:lpstr>Equation.3</vt:lpstr>
      <vt:lpstr>Equation.3</vt:lpstr>
      <vt:lpstr>Equation.3</vt:lpstr>
      <vt:lpstr>Equation.3</vt:lpstr>
      <vt:lpstr>Photoshop.Image.5</vt:lpstr>
      <vt:lpstr>Equation.3</vt:lpstr>
      <vt:lpstr>Equation.DSMT4</vt:lpstr>
      <vt:lpstr>Photoshop.Image.5</vt:lpstr>
      <vt:lpstr>Equation.3</vt:lpstr>
      <vt:lpstr>Photoshop.Image.5</vt:lpstr>
      <vt:lpstr>Equation.3</vt:lpstr>
      <vt:lpstr>Photoshop.Image.5</vt:lpstr>
      <vt:lpstr>Photoshop.Image.5</vt:lpstr>
      <vt:lpstr>Equation.3</vt:lpstr>
      <vt:lpstr>Equation.3</vt:lpstr>
      <vt:lpstr>Equation.3</vt:lpstr>
      <vt:lpstr>Equation.3</vt:lpstr>
      <vt:lpstr>Photoshop.Image.5</vt:lpstr>
      <vt:lpstr>Equation.3</vt:lpstr>
      <vt:lpstr>Photoshop.Image.5</vt:lpstr>
      <vt:lpstr>Equation.3</vt:lpstr>
      <vt:lpstr>Equation.3</vt:lpstr>
      <vt:lpstr>Photoshop.Image.5</vt:lpstr>
      <vt:lpstr>Equation.3</vt:lpstr>
      <vt:lpstr>Equation.3</vt:lpstr>
      <vt:lpstr>Equation.3</vt:lpstr>
      <vt:lpstr>Photoshop.Image.5</vt:lpstr>
      <vt:lpstr>Equation.3</vt:lpstr>
      <vt:lpstr>Equation.3</vt:lpstr>
      <vt:lpstr>Photoshop.Image.5</vt:lpstr>
      <vt:lpstr>Equation.3</vt:lpstr>
      <vt:lpstr>Equation.3</vt:lpstr>
      <vt:lpstr>Equation.3</vt:lpstr>
      <vt:lpstr>Equation.3</vt:lpstr>
      <vt:lpstr>Equation.3</vt:lpstr>
      <vt:lpstr>Equation.DSMT4</vt:lpstr>
      <vt:lpstr>Equation.3</vt:lpstr>
      <vt:lpstr>Equation.3</vt:lpstr>
      <vt:lpstr>Equation.3</vt:lpstr>
      <vt:lpstr>Equation.3</vt:lpstr>
      <vt:lpstr>Equation.3</vt:lpstr>
      <vt:lpstr>Equation.3</vt:lpstr>
      <vt:lpstr>Equation.3</vt:lpstr>
      <vt:lpstr>Equation.3</vt:lpstr>
      <vt:lpstr>Equation.3</vt:lpstr>
      <vt:lpstr>Equation.3</vt:lpstr>
      <vt:lpstr>Equation.DSMT4</vt:lpstr>
      <vt:lpstr>Equation.3</vt:lpstr>
      <vt:lpstr>Equation.3</vt:lpstr>
      <vt:lpstr>Equation.3</vt:lpstr>
      <vt:lpstr>Photoshop.Image.5</vt:lpstr>
      <vt:lpstr>Photoshop.Image.5</vt:lpstr>
      <vt:lpstr>Equation.DSMT4</vt:lpstr>
      <vt:lpstr>Equation.DSMT4</vt:lpstr>
      <vt:lpstr>Equation.DSMT4</vt:lpstr>
      <vt:lpstr>Equation.3</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Equation.3</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Equation.3</vt:lpstr>
      <vt:lpstr>Equation.DSMT4</vt:lpstr>
      <vt:lpstr>Equation.DSMT4</vt:lpstr>
      <vt:lpstr>Equation.DSMT4</vt:lpstr>
      <vt:lpstr>Equation.DSMT4</vt:lpstr>
      <vt:lpstr>Equation.DSMT4</vt:lpstr>
      <vt:lpstr>Equation.DSMT4</vt:lpstr>
      <vt:lpstr>Equation.DSMT4</vt:lpstr>
      <vt:lpstr>Equation.3</vt:lpstr>
      <vt:lpstr>Equation.3</vt:lpstr>
      <vt:lpstr>Equation.3</vt:lpstr>
      <vt:lpstr>PowerPoint 演示文稿</vt:lpstr>
      <vt:lpstr>第2章  电路分析基础</vt:lpstr>
      <vt:lpstr>2.1 基尔霍夫定律</vt:lpstr>
      <vt:lpstr>2.1.1 基尔霍夫定律</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2.1.2支路电流法</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2.2 叠加定理与等效源定理</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！强调</vt:lpstr>
      <vt:lpstr>PowerPoint 演示文稿</vt:lpstr>
      <vt:lpstr>PowerPoint 演示文稿</vt:lpstr>
      <vt:lpstr>2.2.1 叠加定理</vt:lpstr>
      <vt:lpstr>PowerPoint 演示文稿</vt:lpstr>
      <vt:lpstr>叠加定理使用注意事项</vt:lpstr>
      <vt:lpstr>§4－2  替代定理</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2.2.2 等效电源定理</vt:lpstr>
      <vt:lpstr>§4－3   戴维南定理和诺顿定理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方法二：同时求出uOC 、i SC ， 则：               Ri =uOC ／iSC  </vt:lpstr>
      <vt:lpstr>PowerPoint 演示文稿</vt:lpstr>
      <vt:lpstr>PowerPoint 演示文稿</vt:lpstr>
      <vt:lpstr>例．求右边电路的最简等效电路。 </vt:lpstr>
      <vt:lpstr>PowerPoint 演示文稿</vt:lpstr>
      <vt:lpstr>戴维宁定理</vt:lpstr>
      <vt:lpstr>戴维宁定理的证明</vt:lpstr>
      <vt:lpstr>诺顿定理</vt:lpstr>
      <vt:lpstr>等效电源定理使用注意事项</vt:lpstr>
      <vt:lpstr>PowerPoint 演示文稿</vt:lpstr>
      <vt:lpstr>PowerPoint 演示文稿</vt:lpstr>
      <vt:lpstr>PowerPoint 演示文稿</vt:lpstr>
      <vt:lpstr>PowerPoint 演示文稿</vt:lpstr>
      <vt:lpstr>PowerPoint 演示文稿</vt:lpstr>
      <vt:lpstr>§4－4  最大功率传输定理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第1章 电路和电路元件</dc:title>
  <dc:creator>chunxian gao</dc:creator>
  <cp:lastModifiedBy>xttu</cp:lastModifiedBy>
  <cp:revision>274</cp:revision>
  <dcterms:created xsi:type="dcterms:W3CDTF">2024-04-12T13:19:13Z</dcterms:created>
  <dcterms:modified xsi:type="dcterms:W3CDTF">2024-04-12T13:19:13Z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219CB6815425E5D96A48E465B3811D05_42</vt:lpwstr>
  </property>
  <property fmtid="{D5CDD505-2E9C-101B-9397-08002B2CF9AE}" pid="3" name="KSOProductBuildVer">
    <vt:lpwstr>2052-6.5.2.8766</vt:lpwstr>
  </property>
</Properties>
</file>